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12" r:id="rId2"/>
    <p:sldId id="258" r:id="rId3"/>
    <p:sldId id="259" r:id="rId4"/>
    <p:sldId id="260" r:id="rId5"/>
    <p:sldId id="261" r:id="rId6"/>
    <p:sldId id="264" r:id="rId7"/>
    <p:sldId id="307" r:id="rId8"/>
    <p:sldId id="308" r:id="rId9"/>
    <p:sldId id="263" r:id="rId10"/>
    <p:sldId id="267" r:id="rId11"/>
    <p:sldId id="382" r:id="rId12"/>
    <p:sldId id="300" r:id="rId13"/>
    <p:sldId id="268" r:id="rId14"/>
    <p:sldId id="311" r:id="rId15"/>
    <p:sldId id="301" r:id="rId16"/>
    <p:sldId id="479" r:id="rId17"/>
    <p:sldId id="271" r:id="rId18"/>
    <p:sldId id="272" r:id="rId19"/>
    <p:sldId id="266" r:id="rId20"/>
    <p:sldId id="273" r:id="rId21"/>
    <p:sldId id="276" r:id="rId22"/>
    <p:sldId id="313" r:id="rId23"/>
    <p:sldId id="279" r:id="rId24"/>
    <p:sldId id="280" r:id="rId25"/>
    <p:sldId id="314" r:id="rId26"/>
    <p:sldId id="305" r:id="rId27"/>
    <p:sldId id="309" r:id="rId28"/>
    <p:sldId id="306" r:id="rId29"/>
    <p:sldId id="281" r:id="rId30"/>
    <p:sldId id="1079" r:id="rId31"/>
    <p:sldId id="1071" r:id="rId32"/>
    <p:sldId id="317" r:id="rId33"/>
    <p:sldId id="323" r:id="rId34"/>
    <p:sldId id="436" r:id="rId35"/>
    <p:sldId id="437" r:id="rId36"/>
    <p:sldId id="1078" r:id="rId37"/>
  </p:sldIdLst>
  <p:sldSz cx="9144000" cy="5143500" type="screen16x9"/>
  <p:notesSz cx="6858000" cy="9144000"/>
  <p:custDataLst>
    <p:tags r:id="rId39"/>
  </p:custData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11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DF88BB60-ED26-4367-964B-512D643CB9D0}"/>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EF5F073F-D4E5-49E9-A027-9C4446D15712}"/>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927169738"/>
      </p:ext>
    </p:extLst>
  </p:cSld>
  <p:clrMap bg1="lt1" tx1="dk1" bg2="lt2" tx2="dk2" accent1="accent1" accent2="accent2" accent3="accent3" accent4="accent4" accent5="accent5" accent6="accent6" hlink="hlink" folHlink="folHlink"/>
  <p:notesStyle>
    <a:lvl1pPr marL="457200" marR="0" lvl="0" indent="-298451" algn="l" defTabSz="914400" rtl="0" fontAlgn="auto" hangingPunct="1">
      <a:lnSpc>
        <a:spcPct val="100000"/>
      </a:lnSpc>
      <a:spcBef>
        <a:spcPct val="0"/>
      </a:spcBef>
      <a:spcAft>
        <a:spcPct val="0"/>
      </a:spcAft>
      <a:buClr>
        <a:srgbClr val="000000"/>
      </a:buClr>
      <a:buSzPts val="1100"/>
      <a:buFont typeface="Arial"/>
      <a:buChar char="●"/>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747;g90081aae6b_0_746:notes">
            <a:extLst>
              <a:ext uri="{FF2B5EF4-FFF2-40B4-BE49-F238E27FC236}">
                <a16:creationId xmlns:a16="http://schemas.microsoft.com/office/drawing/2014/main" id="{D57285C8-8380-4972-AB53-5F6A13BCFD28}"/>
              </a:ext>
            </a:extLst>
          </p:cNvPr>
          <p:cNvSpPr>
            <a:spLocks noGrp="1" noRot="1" noChangeAspect="1"/>
          </p:cNvSpPr>
          <p:nvPr>
            <p:ph type="sldImg"/>
          </p:nvPr>
        </p:nvSpPr>
        <p:spPr>
          <a:xfrm>
            <a:off x="381000" y="685800"/>
            <a:ext cx="6096000" cy="3429000"/>
          </a:xfrm>
        </p:spPr>
      </p:sp>
      <p:sp>
        <p:nvSpPr>
          <p:cNvPr id="3" name="Google Shape;1748;g90081aae6b_0_746:notes">
            <a:extLst>
              <a:ext uri="{FF2B5EF4-FFF2-40B4-BE49-F238E27FC236}">
                <a16:creationId xmlns:a16="http://schemas.microsoft.com/office/drawing/2014/main" id="{C42D1967-73A9-4048-9BE3-4A720BFFBE09}"/>
              </a:ext>
            </a:extLst>
          </p:cNvPr>
          <p:cNvSpPr txBox="1">
            <a:spLocks noGrp="1"/>
          </p:cNvSpPr>
          <p:nvPr>
            <p:ph type="body" sz="quarter" idx="1"/>
          </p:nvPr>
        </p:nvSpPr>
        <p:spPr/>
        <p:txBody>
          <a:bodyPr/>
          <a:lstStyle/>
          <a:p>
            <a:pPr marL="0" lvl="0" indent="0">
              <a:buNone/>
            </a:pPr>
            <a:r>
              <a:rPr lang="en-US">
                <a:solidFill>
                  <a:srgbClr val="FFFFFF"/>
                </a:solidFill>
                <a:cs typeface="Arial" panose="020B0604020202020204" pitchFamily="34" charset="0"/>
              </a:rPr>
              <a:t>slidesppt.net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24;g8fa17058a8_0_143:notes">
            <a:extLst>
              <a:ext uri="{FF2B5EF4-FFF2-40B4-BE49-F238E27FC236}">
                <a16:creationId xmlns:a16="http://schemas.microsoft.com/office/drawing/2014/main" id="{9D0FF246-1685-459B-BA34-AE7352D30AE4}"/>
              </a:ext>
            </a:extLst>
          </p:cNvPr>
          <p:cNvSpPr>
            <a:spLocks noGrp="1" noRot="1" noChangeAspect="1"/>
          </p:cNvSpPr>
          <p:nvPr>
            <p:ph type="sldImg"/>
          </p:nvPr>
        </p:nvSpPr>
        <p:spPr>
          <a:xfrm>
            <a:off x="381003" y="685800"/>
            <a:ext cx="6096003" cy="3429000"/>
          </a:xfrm>
        </p:spPr>
      </p:sp>
      <p:sp>
        <p:nvSpPr>
          <p:cNvPr id="3" name="Google Shape;2025;g8fa17058a8_0_143:notes">
            <a:extLst>
              <a:ext uri="{FF2B5EF4-FFF2-40B4-BE49-F238E27FC236}">
                <a16:creationId xmlns:a16="http://schemas.microsoft.com/office/drawing/2014/main" id="{7A5B3B16-8846-4571-98A6-F32929BEFA82}"/>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4BE7179-1769-4614-846A-075B74FC6AF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C71C9A83-5162-4664-BF55-67C01B7620A6}"/>
              </a:ext>
            </a:extLst>
          </p:cNvPr>
          <p:cNvSpPr txBox="1">
            <a:spLocks noGrp="1"/>
          </p:cNvSpPr>
          <p:nvPr>
            <p:ph type="body" sz="quarter" idx="1"/>
          </p:nvPr>
        </p:nvSpPr>
        <p:spPr/>
        <p:txBody>
          <a:bodyPr/>
          <a:lstStyle/>
          <a:p>
            <a:pPr marL="0" lvl="0" indent="0">
              <a:buNone/>
            </a:pPr>
            <a:r>
              <a:rPr lang="es-PE"/>
              <a:t>slidesppt.net</a:t>
            </a:r>
          </a:p>
          <a:p>
            <a:pPr lvl="0"/>
            <a:endParaRPr lang="es-P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85;g921f7c8436_0_312:notes">
            <a:extLst>
              <a:ext uri="{FF2B5EF4-FFF2-40B4-BE49-F238E27FC236}">
                <a16:creationId xmlns:a16="http://schemas.microsoft.com/office/drawing/2014/main" id="{0F35BE99-3CC1-4BE4-A7D0-5D2DEBF10412}"/>
              </a:ext>
            </a:extLst>
          </p:cNvPr>
          <p:cNvSpPr>
            <a:spLocks noGrp="1" noRot="1" noChangeAspect="1"/>
          </p:cNvSpPr>
          <p:nvPr>
            <p:ph type="sldImg"/>
          </p:nvPr>
        </p:nvSpPr>
        <p:spPr>
          <a:xfrm>
            <a:off x="381003" y="685800"/>
            <a:ext cx="6096003" cy="3429000"/>
          </a:xfrm>
        </p:spPr>
      </p:sp>
      <p:sp>
        <p:nvSpPr>
          <p:cNvPr id="3" name="Google Shape;2086;g921f7c8436_0_312:notes">
            <a:extLst>
              <a:ext uri="{FF2B5EF4-FFF2-40B4-BE49-F238E27FC236}">
                <a16:creationId xmlns:a16="http://schemas.microsoft.com/office/drawing/2014/main" id="{84A81D79-EB08-45E9-98DD-A0144D679FA2}"/>
              </a:ext>
            </a:extLst>
          </p:cNvPr>
          <p:cNvSpPr txBox="1">
            <a:spLocks noGrp="1"/>
          </p:cNvSpPr>
          <p:nvPr>
            <p:ph type="body" sz="quarter" idx="1"/>
          </p:nvPr>
        </p:nvSpPr>
        <p:spPr/>
        <p:txBody>
          <a:bodyPr/>
          <a:lstStyle/>
          <a:p>
            <a:pPr marL="0" lvl="0" indent="0">
              <a:buNone/>
            </a:pPr>
            <a:r>
              <a:rPr lang="en-US">
                <a:solidFill>
                  <a:srgbClr val="FFFFFF"/>
                </a:solidFill>
                <a:cs typeface="Arial" panose="020B0604020202020204" pitchFamily="34" charset="0"/>
              </a:rPr>
              <a:t>slidesppt.net</a:t>
            </a:r>
          </a:p>
          <a:p>
            <a:pPr marL="0" lvl="0" indent="0">
              <a:buNone/>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16;g8d44b15066_0_73:notes">
            <a:extLst>
              <a:ext uri="{FF2B5EF4-FFF2-40B4-BE49-F238E27FC236}">
                <a16:creationId xmlns:a16="http://schemas.microsoft.com/office/drawing/2014/main" id="{C52C20EF-4D98-4E79-906B-8DBED3BBA7C6}"/>
              </a:ext>
            </a:extLst>
          </p:cNvPr>
          <p:cNvSpPr>
            <a:spLocks noGrp="1" noRot="1" noChangeAspect="1"/>
          </p:cNvSpPr>
          <p:nvPr>
            <p:ph type="sldImg"/>
          </p:nvPr>
        </p:nvSpPr>
        <p:spPr>
          <a:xfrm>
            <a:off x="381003" y="685800"/>
            <a:ext cx="6096003" cy="3429000"/>
          </a:xfrm>
        </p:spPr>
      </p:sp>
      <p:sp>
        <p:nvSpPr>
          <p:cNvPr id="3" name="Google Shape;1817;g8d44b15066_0_73:notes">
            <a:extLst>
              <a:ext uri="{FF2B5EF4-FFF2-40B4-BE49-F238E27FC236}">
                <a16:creationId xmlns:a16="http://schemas.microsoft.com/office/drawing/2014/main" id="{70AF2BDD-43EA-415A-9417-D37E65998D2C}"/>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22;g8badc59791_2_814:notes">
            <a:extLst>
              <a:ext uri="{FF2B5EF4-FFF2-40B4-BE49-F238E27FC236}">
                <a16:creationId xmlns:a16="http://schemas.microsoft.com/office/drawing/2014/main" id="{716CD9CB-98C3-4690-ACF0-3E2D585B3823}"/>
              </a:ext>
            </a:extLst>
          </p:cNvPr>
          <p:cNvSpPr>
            <a:spLocks noGrp="1" noRot="1" noChangeAspect="1"/>
          </p:cNvSpPr>
          <p:nvPr>
            <p:ph type="sldImg"/>
          </p:nvPr>
        </p:nvSpPr>
        <p:spPr>
          <a:xfrm>
            <a:off x="381003" y="685800"/>
            <a:ext cx="6096003" cy="3429000"/>
          </a:xfrm>
        </p:spPr>
      </p:sp>
      <p:sp>
        <p:nvSpPr>
          <p:cNvPr id="3" name="Google Shape;323;g8badc59791_2_814:notes">
            <a:extLst>
              <a:ext uri="{FF2B5EF4-FFF2-40B4-BE49-F238E27FC236}">
                <a16:creationId xmlns:a16="http://schemas.microsoft.com/office/drawing/2014/main" id="{2D1E3737-1846-4198-B8AD-158D937D7B03}"/>
              </a:ext>
            </a:extLst>
          </p:cNvPr>
          <p:cNvSpPr txBox="1">
            <a:spLocks noGrp="1"/>
          </p:cNvSpPr>
          <p:nvPr>
            <p:ph type="body" sz="quarter" idx="1"/>
          </p:nvPr>
        </p:nvSpPr>
        <p:spPr/>
        <p:txBody>
          <a:bodyPr/>
          <a:lstStyle/>
          <a:p>
            <a:pPr marL="0" lvl="0" indent="0">
              <a:buNone/>
            </a:pPr>
            <a:r>
              <a:rPr lang="en-US">
                <a:solidFill>
                  <a:srgbClr val="FFFFFF"/>
                </a:solidFill>
                <a:cs typeface="Arial" panose="020B0604020202020204" pitchFamily="34" charset="0"/>
              </a:rPr>
              <a:t>slidesppt.net</a:t>
            </a:r>
          </a:p>
          <a:p>
            <a:pPr marL="0" lvl="0" indent="0">
              <a:buNone/>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33227FC-77C2-4ED7-B65E-EF669DD46DEF}"/>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F647009A-18D0-4100-A392-D7D6F337E4E9}"/>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108;g9239930c02_0_66:notes">
            <a:extLst>
              <a:ext uri="{FF2B5EF4-FFF2-40B4-BE49-F238E27FC236}">
                <a16:creationId xmlns:a16="http://schemas.microsoft.com/office/drawing/2014/main" id="{09E9E638-9571-45B9-89DC-72F0F1F62FF6}"/>
              </a:ext>
            </a:extLst>
          </p:cNvPr>
          <p:cNvSpPr>
            <a:spLocks noGrp="1" noRot="1" noChangeAspect="1"/>
          </p:cNvSpPr>
          <p:nvPr>
            <p:ph type="sldImg"/>
          </p:nvPr>
        </p:nvSpPr>
        <p:spPr>
          <a:xfrm>
            <a:off x="381000" y="685800"/>
            <a:ext cx="6096000" cy="3429000"/>
          </a:xfrm>
        </p:spPr>
      </p:sp>
      <p:sp>
        <p:nvSpPr>
          <p:cNvPr id="3" name="Google Shape;2109;g9239930c02_0_66:notes">
            <a:extLst>
              <a:ext uri="{FF2B5EF4-FFF2-40B4-BE49-F238E27FC236}">
                <a16:creationId xmlns:a16="http://schemas.microsoft.com/office/drawing/2014/main" id="{471BC205-874F-4F42-A56E-90CD1131CA70}"/>
              </a:ext>
            </a:extLst>
          </p:cNvPr>
          <p:cNvSpPr txBox="1">
            <a:spLocks noGrp="1"/>
          </p:cNvSpPr>
          <p:nvPr>
            <p:ph type="body" sz="quarter" idx="1"/>
          </p:nvPr>
        </p:nvSpPr>
        <p:spPr/>
        <p:txBody>
          <a:bodyPr/>
          <a:lstStyle/>
          <a:p>
            <a:pPr marL="0" lvl="0" indent="0">
              <a:buNone/>
            </a:pPr>
            <a:r>
              <a:rPr lang="en-US">
                <a:solidFill>
                  <a:srgbClr val="FFFFFF"/>
                </a:solidFill>
                <a:cs typeface="Arial" panose="020B0604020202020204" pitchFamily="34" charset="0"/>
              </a:rPr>
              <a:t>slidesppt.net</a:t>
            </a:r>
          </a:p>
          <a:p>
            <a:pPr marL="0" lvl="0" indent="0">
              <a:buNone/>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174;g91930579a1_0_21:notes">
            <a:extLst>
              <a:ext uri="{FF2B5EF4-FFF2-40B4-BE49-F238E27FC236}">
                <a16:creationId xmlns:a16="http://schemas.microsoft.com/office/drawing/2014/main" id="{91762772-6089-41CA-BA30-9E18FCE12C9E}"/>
              </a:ext>
            </a:extLst>
          </p:cNvPr>
          <p:cNvSpPr>
            <a:spLocks noGrp="1" noRot="1" noChangeAspect="1"/>
          </p:cNvSpPr>
          <p:nvPr>
            <p:ph type="sldImg"/>
          </p:nvPr>
        </p:nvSpPr>
        <p:spPr>
          <a:xfrm>
            <a:off x="381000" y="685800"/>
            <a:ext cx="6096000" cy="3429000"/>
          </a:xfrm>
        </p:spPr>
      </p:sp>
      <p:sp>
        <p:nvSpPr>
          <p:cNvPr id="3" name="Google Shape;2175;g91930579a1_0_21:notes">
            <a:extLst>
              <a:ext uri="{FF2B5EF4-FFF2-40B4-BE49-F238E27FC236}">
                <a16:creationId xmlns:a16="http://schemas.microsoft.com/office/drawing/2014/main" id="{5325510E-0049-4F96-A549-F328E58260C3}"/>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19;g8f342daea5_0_0:notes">
            <a:extLst>
              <a:ext uri="{FF2B5EF4-FFF2-40B4-BE49-F238E27FC236}">
                <a16:creationId xmlns:a16="http://schemas.microsoft.com/office/drawing/2014/main" id="{E80502C4-6650-45B2-80AD-239262020CB5}"/>
              </a:ext>
            </a:extLst>
          </p:cNvPr>
          <p:cNvSpPr>
            <a:spLocks noGrp="1" noRot="1" noChangeAspect="1"/>
          </p:cNvSpPr>
          <p:nvPr>
            <p:ph type="sldImg"/>
          </p:nvPr>
        </p:nvSpPr>
        <p:spPr>
          <a:xfrm>
            <a:off x="381003" y="685800"/>
            <a:ext cx="6096003" cy="3429000"/>
          </a:xfrm>
        </p:spPr>
      </p:sp>
      <p:sp>
        <p:nvSpPr>
          <p:cNvPr id="3" name="Google Shape;2020;g8f342daea5_0_0:notes">
            <a:extLst>
              <a:ext uri="{FF2B5EF4-FFF2-40B4-BE49-F238E27FC236}">
                <a16:creationId xmlns:a16="http://schemas.microsoft.com/office/drawing/2014/main" id="{F0321A58-749B-4199-809E-6055B65CDD38}"/>
              </a:ext>
            </a:extLst>
          </p:cNvPr>
          <p:cNvSpPr txBox="1">
            <a:spLocks noGrp="1"/>
          </p:cNvSpPr>
          <p:nvPr>
            <p:ph type="body" sz="quarter" idx="1"/>
          </p:nvPr>
        </p:nvSpPr>
        <p:spPr/>
        <p:txBody>
          <a:bodyPr/>
          <a:lstStyle/>
          <a:p>
            <a:pPr marL="0" lvl="0" indent="0">
              <a:buNone/>
            </a:pPr>
            <a:r>
              <a:rPr lang="en-US">
                <a:solidFill>
                  <a:srgbClr val="FFFFFF"/>
                </a:solidFill>
                <a:cs typeface="Arial" panose="020B0604020202020204" pitchFamily="34" charset="0"/>
              </a:rPr>
              <a:t>slidesppt.net</a:t>
            </a:r>
          </a:p>
          <a:p>
            <a:pPr marL="0" lvl="0" indent="0">
              <a:buNone/>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642;g53302f2536_0_520:notes">
            <a:extLst>
              <a:ext uri="{FF2B5EF4-FFF2-40B4-BE49-F238E27FC236}">
                <a16:creationId xmlns:a16="http://schemas.microsoft.com/office/drawing/2014/main" id="{17C262A7-1C7D-405E-B495-7C5575B4E00A}"/>
              </a:ext>
            </a:extLst>
          </p:cNvPr>
          <p:cNvSpPr>
            <a:spLocks noGrp="1" noRot="1" noChangeAspect="1"/>
          </p:cNvSpPr>
          <p:nvPr>
            <p:ph type="sldImg"/>
          </p:nvPr>
        </p:nvSpPr>
        <p:spPr>
          <a:xfrm>
            <a:off x="381003" y="685800"/>
            <a:ext cx="6096003" cy="3429000"/>
          </a:xfrm>
        </p:spPr>
      </p:sp>
      <p:sp>
        <p:nvSpPr>
          <p:cNvPr id="3" name="Google Shape;2643;g53302f2536_0_520:notes">
            <a:extLst>
              <a:ext uri="{FF2B5EF4-FFF2-40B4-BE49-F238E27FC236}">
                <a16:creationId xmlns:a16="http://schemas.microsoft.com/office/drawing/2014/main" id="{066B716C-DC33-493E-AEAC-065DD61011CA}"/>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760;g90f12bf7ab_1_0:notes">
            <a:extLst>
              <a:ext uri="{FF2B5EF4-FFF2-40B4-BE49-F238E27FC236}">
                <a16:creationId xmlns:a16="http://schemas.microsoft.com/office/drawing/2014/main" id="{1CEAF5C0-E890-4DCC-B815-33CD62B1EF24}"/>
              </a:ext>
            </a:extLst>
          </p:cNvPr>
          <p:cNvSpPr>
            <a:spLocks noGrp="1" noRot="1" noChangeAspect="1"/>
          </p:cNvSpPr>
          <p:nvPr>
            <p:ph type="sldImg"/>
          </p:nvPr>
        </p:nvSpPr>
        <p:spPr>
          <a:xfrm>
            <a:off x="381000" y="685800"/>
            <a:ext cx="6096000" cy="3429000"/>
          </a:xfrm>
        </p:spPr>
      </p:sp>
      <p:sp>
        <p:nvSpPr>
          <p:cNvPr id="3" name="Google Shape;1761;g90f12bf7ab_1_0:notes">
            <a:extLst>
              <a:ext uri="{FF2B5EF4-FFF2-40B4-BE49-F238E27FC236}">
                <a16:creationId xmlns:a16="http://schemas.microsoft.com/office/drawing/2014/main" id="{8895F36B-942A-4E30-8E64-B2DB51CD56A9}"/>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468;g90f12bf7ab_1_2459:notes">
            <a:extLst>
              <a:ext uri="{FF2B5EF4-FFF2-40B4-BE49-F238E27FC236}">
                <a16:creationId xmlns:a16="http://schemas.microsoft.com/office/drawing/2014/main" id="{5855273E-601E-4962-AF6A-1D76CF376998}"/>
              </a:ext>
            </a:extLst>
          </p:cNvPr>
          <p:cNvSpPr>
            <a:spLocks noGrp="1" noRot="1" noChangeAspect="1"/>
          </p:cNvSpPr>
          <p:nvPr>
            <p:ph type="sldImg"/>
          </p:nvPr>
        </p:nvSpPr>
        <p:spPr>
          <a:xfrm>
            <a:off x="381003" y="685800"/>
            <a:ext cx="6096003" cy="3429000"/>
          </a:xfrm>
        </p:spPr>
      </p:sp>
      <p:sp>
        <p:nvSpPr>
          <p:cNvPr id="3" name="Google Shape;3469;g90f12bf7ab_1_2459:notes">
            <a:extLst>
              <a:ext uri="{FF2B5EF4-FFF2-40B4-BE49-F238E27FC236}">
                <a16:creationId xmlns:a16="http://schemas.microsoft.com/office/drawing/2014/main" id="{55D3F91B-1A0F-4666-9972-FEE3CDBFB2DB}"/>
              </a:ext>
            </a:extLst>
          </p:cNvPr>
          <p:cNvSpPr txBox="1">
            <a:spLocks noGrp="1"/>
          </p:cNvSpPr>
          <p:nvPr>
            <p:ph type="body" sz="quarter" idx="1"/>
          </p:nvPr>
        </p:nvSpPr>
        <p:spPr/>
        <p:txBody>
          <a:bodyPr/>
          <a:lstStyle/>
          <a:p>
            <a:pPr marL="0" lvl="0" indent="0">
              <a:buNone/>
            </a:pPr>
            <a:r>
              <a:rPr lang="en-US">
                <a:solidFill>
                  <a:srgbClr val="FFFFFF"/>
                </a:solidFill>
                <a:cs typeface="Arial" panose="020B0604020202020204" pitchFamily="34" charset="0"/>
              </a:rPr>
              <a:t>slidesppt.net</a:t>
            </a:r>
          </a:p>
          <a:p>
            <a:pPr marL="0" lvl="0" indent="0">
              <a:buNone/>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330;gc6a01074ef_0_20387:notes">
            <a:extLst>
              <a:ext uri="{FF2B5EF4-FFF2-40B4-BE49-F238E27FC236}">
                <a16:creationId xmlns:a16="http://schemas.microsoft.com/office/drawing/2014/main" id="{6C3CEE77-D78C-43F2-9475-71EA41030379}"/>
              </a:ext>
            </a:extLst>
          </p:cNvPr>
          <p:cNvSpPr>
            <a:spLocks noGrp="1" noRot="1" noChangeAspect="1"/>
          </p:cNvSpPr>
          <p:nvPr>
            <p:ph type="sldImg"/>
          </p:nvPr>
        </p:nvSpPr>
        <p:spPr>
          <a:xfrm>
            <a:off x="381003" y="685800"/>
            <a:ext cx="6096003" cy="3429000"/>
          </a:xfrm>
        </p:spPr>
      </p:sp>
      <p:sp>
        <p:nvSpPr>
          <p:cNvPr id="3" name="Google Shape;2331;gc6a01074ef_0_20387:notes">
            <a:extLst>
              <a:ext uri="{FF2B5EF4-FFF2-40B4-BE49-F238E27FC236}">
                <a16:creationId xmlns:a16="http://schemas.microsoft.com/office/drawing/2014/main" id="{E33FF885-1965-4DEA-81F9-4529851ABD5C}"/>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533;ga070275ef7_2_816:notes">
            <a:extLst>
              <a:ext uri="{FF2B5EF4-FFF2-40B4-BE49-F238E27FC236}">
                <a16:creationId xmlns:a16="http://schemas.microsoft.com/office/drawing/2014/main" id="{E182A549-AF8C-41AA-8DAE-829AC695DA88}"/>
              </a:ext>
            </a:extLst>
          </p:cNvPr>
          <p:cNvSpPr>
            <a:spLocks noGrp="1" noRot="1" noChangeAspect="1"/>
          </p:cNvSpPr>
          <p:nvPr>
            <p:ph type="sldImg"/>
          </p:nvPr>
        </p:nvSpPr>
        <p:spPr>
          <a:xfrm>
            <a:off x="381003" y="685800"/>
            <a:ext cx="6096003" cy="3429000"/>
          </a:xfrm>
        </p:spPr>
      </p:sp>
      <p:sp>
        <p:nvSpPr>
          <p:cNvPr id="3" name="Google Shape;3534;ga070275ef7_2_816:notes">
            <a:extLst>
              <a:ext uri="{FF2B5EF4-FFF2-40B4-BE49-F238E27FC236}">
                <a16:creationId xmlns:a16="http://schemas.microsoft.com/office/drawing/2014/main" id="{F96DB643-1C0B-4B54-8C08-4AD076235D62}"/>
              </a:ext>
            </a:extLst>
          </p:cNvPr>
          <p:cNvSpPr txBox="1">
            <a:spLocks noGrp="1"/>
          </p:cNvSpPr>
          <p:nvPr>
            <p:ph type="body" sz="quarter" idx="1"/>
          </p:nvPr>
        </p:nvSpPr>
        <p:spPr/>
        <p:txBody>
          <a:bodyPr/>
          <a:lstStyle/>
          <a:p>
            <a:pPr marL="0" lvl="0" indent="0">
              <a:buNone/>
            </a:pPr>
            <a:r>
              <a:rPr lang="en-US">
                <a:solidFill>
                  <a:srgbClr val="FFFFFF"/>
                </a:solidFill>
                <a:cs typeface="Arial" panose="020B0604020202020204" pitchFamily="34" charset="0"/>
              </a:rPr>
              <a:t>slidesppt.net</a:t>
            </a:r>
          </a:p>
          <a:p>
            <a:pPr marL="0" lvl="0" indent="0">
              <a:buNone/>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588;g90f12bf7ab_1_2260:notes">
            <a:extLst>
              <a:ext uri="{FF2B5EF4-FFF2-40B4-BE49-F238E27FC236}">
                <a16:creationId xmlns:a16="http://schemas.microsoft.com/office/drawing/2014/main" id="{9E2C729E-29D5-41F8-9C8D-F0588F0058C1}"/>
              </a:ext>
            </a:extLst>
          </p:cNvPr>
          <p:cNvSpPr>
            <a:spLocks noGrp="1" noRot="1" noChangeAspect="1"/>
          </p:cNvSpPr>
          <p:nvPr>
            <p:ph type="sldImg"/>
          </p:nvPr>
        </p:nvSpPr>
        <p:spPr>
          <a:xfrm>
            <a:off x="381000" y="685800"/>
            <a:ext cx="6096000" cy="3429000"/>
          </a:xfrm>
        </p:spPr>
      </p:sp>
      <p:sp>
        <p:nvSpPr>
          <p:cNvPr id="3" name="Google Shape;3589;g90f12bf7ab_1_2260:notes">
            <a:extLst>
              <a:ext uri="{FF2B5EF4-FFF2-40B4-BE49-F238E27FC236}">
                <a16:creationId xmlns:a16="http://schemas.microsoft.com/office/drawing/2014/main" id="{CA194B76-3B3B-40B8-BB99-8B5A91D77256}"/>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318;gc6a01074ef_0_20476:notes">
            <a:extLst>
              <a:ext uri="{FF2B5EF4-FFF2-40B4-BE49-F238E27FC236}">
                <a16:creationId xmlns:a16="http://schemas.microsoft.com/office/drawing/2014/main" id="{52186429-958B-4EB7-8214-67F378484005}"/>
              </a:ext>
            </a:extLst>
          </p:cNvPr>
          <p:cNvSpPr>
            <a:spLocks noGrp="1" noRot="1" noChangeAspect="1"/>
          </p:cNvSpPr>
          <p:nvPr>
            <p:ph type="sldImg"/>
          </p:nvPr>
        </p:nvSpPr>
        <p:spPr>
          <a:xfrm>
            <a:off x="381003" y="685800"/>
            <a:ext cx="6096003" cy="3429000"/>
          </a:xfrm>
        </p:spPr>
      </p:sp>
      <p:sp>
        <p:nvSpPr>
          <p:cNvPr id="3" name="Google Shape;2319;gc6a01074ef_0_20476:notes">
            <a:extLst>
              <a:ext uri="{FF2B5EF4-FFF2-40B4-BE49-F238E27FC236}">
                <a16:creationId xmlns:a16="http://schemas.microsoft.com/office/drawing/2014/main" id="{5FEB713E-8A39-4D04-98B8-36D48EBD3225}"/>
              </a:ext>
            </a:extLst>
          </p:cNvPr>
          <p:cNvSpPr txBox="1">
            <a:spLocks noGrp="1"/>
          </p:cNvSpPr>
          <p:nvPr>
            <p:ph type="body" sz="quarter" idx="1"/>
          </p:nvPr>
        </p:nvSpPr>
        <p:spPr/>
        <p:txBody>
          <a:bodyPr/>
          <a:lstStyle/>
          <a:p>
            <a:pPr marL="0" lvl="0" indent="0">
              <a:buNone/>
            </a:pPr>
            <a:r>
              <a:rPr lang="en-US">
                <a:solidFill>
                  <a:srgbClr val="FFFFFF"/>
                </a:solidFill>
                <a:cs typeface="Arial" panose="020B0604020202020204" pitchFamily="34" charset="0"/>
              </a:rPr>
              <a:t>slidesppt.net</a:t>
            </a:r>
          </a:p>
          <a:p>
            <a:pPr marL="0" lvl="0" indent="0">
              <a:buNone/>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135660A-7C3A-49BB-9DC6-F765E5AE1228}"/>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6BC8AE4F-BF6F-4947-9F32-922A266C9431}"/>
              </a:ext>
            </a:extLst>
          </p:cNvPr>
          <p:cNvSpPr txBox="1">
            <a:spLocks noGrp="1"/>
          </p:cNvSpPr>
          <p:nvPr>
            <p:ph type="body" sz="quarter" idx="1"/>
          </p:nvPr>
        </p:nvSpPr>
        <p:spPr/>
        <p:txBody>
          <a:bodyPr/>
          <a:lstStyle/>
          <a:p>
            <a:pPr marL="158748" lvl="0" indent="0">
              <a:buNone/>
            </a:pPr>
            <a:r>
              <a:rPr lang="en-US">
                <a:solidFill>
                  <a:srgbClr val="FFFFFF"/>
                </a:solidFill>
                <a:cs typeface="Arial" panose="020B0604020202020204" pitchFamily="34" charset="0"/>
              </a:rPr>
              <a:t>slidesppt.net</a:t>
            </a:r>
          </a:p>
          <a:p>
            <a:pPr lvl="0"/>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616;g8d3aa2a3e7_0_34:notes">
            <a:extLst>
              <a:ext uri="{FF2B5EF4-FFF2-40B4-BE49-F238E27FC236}">
                <a16:creationId xmlns:a16="http://schemas.microsoft.com/office/drawing/2014/main" id="{BB0D9A83-1A2A-49E7-91CA-73288E53E3C1}"/>
              </a:ext>
            </a:extLst>
          </p:cNvPr>
          <p:cNvSpPr>
            <a:spLocks noGrp="1" noRot="1" noChangeAspect="1"/>
          </p:cNvSpPr>
          <p:nvPr>
            <p:ph type="sldImg"/>
          </p:nvPr>
        </p:nvSpPr>
        <p:spPr>
          <a:xfrm>
            <a:off x="381003" y="685800"/>
            <a:ext cx="6096003" cy="3429000"/>
          </a:xfrm>
        </p:spPr>
      </p:sp>
      <p:sp>
        <p:nvSpPr>
          <p:cNvPr id="3" name="Google Shape;3617;g8d3aa2a3e7_0_34:notes">
            <a:extLst>
              <a:ext uri="{FF2B5EF4-FFF2-40B4-BE49-F238E27FC236}">
                <a16:creationId xmlns:a16="http://schemas.microsoft.com/office/drawing/2014/main" id="{1281A0D2-07F8-4464-959D-16D5BF27E25C}"/>
              </a:ext>
            </a:extLst>
          </p:cNvPr>
          <p:cNvSpPr txBox="1">
            <a:spLocks noGrp="1"/>
          </p:cNvSpPr>
          <p:nvPr>
            <p:ph type="body" sz="quarter" idx="1"/>
          </p:nvPr>
        </p:nvSpPr>
        <p:spPr/>
        <p:txBody>
          <a:bodyPr/>
          <a:lstStyle/>
          <a:p>
            <a:pPr marL="0" lvl="0" indent="0">
              <a:buNone/>
            </a:pPr>
            <a:r>
              <a:rPr lang="en-US">
                <a:solidFill>
                  <a:srgbClr val="FFFFFF"/>
                </a:solidFill>
                <a:cs typeface="Arial" panose="020B0604020202020204" pitchFamily="34" charset="0"/>
              </a:rPr>
              <a:t>slidesppt.net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E63D365-E38A-4C4C-9D4B-68572AD9EEF1}"/>
              </a:ext>
            </a:extLst>
          </p:cNvPr>
          <p:cNvSpPr>
            <a:spLocks noGrp="1" noRot="1" noChangeAspect="1"/>
          </p:cNvSpPr>
          <p:nvPr>
            <p:ph type="sldImg"/>
          </p:nvPr>
        </p:nvSpPr>
        <p:spPr>
          <a:xfrm>
            <a:off x="381003" y="685800"/>
            <a:ext cx="6096003" cy="3429000"/>
          </a:xfrm>
        </p:spPr>
      </p:sp>
      <p:sp>
        <p:nvSpPr>
          <p:cNvPr id="3" name="备注占位符 2">
            <a:extLst>
              <a:ext uri="{FF2B5EF4-FFF2-40B4-BE49-F238E27FC236}">
                <a16:creationId xmlns:a16="http://schemas.microsoft.com/office/drawing/2014/main" id="{46A05F6F-5753-4661-9F82-1665178BC596}"/>
              </a:ext>
            </a:extLst>
          </p:cNvPr>
          <p:cNvSpPr txBox="1">
            <a:spLocks noGrp="1"/>
          </p:cNvSpPr>
          <p:nvPr>
            <p:ph type="body" sz="quarter" idx="1"/>
          </p:nvPr>
        </p:nvSpPr>
        <p:spPr/>
        <p:txBody>
          <a:bodyPr/>
          <a:lstStyle/>
          <a:p>
            <a:pPr marL="158748" lvl="0" indent="0">
              <a:buNone/>
            </a:pPr>
            <a:r>
              <a:rPr lang="es-MX"/>
              <a:t>slidesppt.net</a:t>
            </a:r>
            <a:endParaRPr lang="es-PE"/>
          </a:p>
          <a:p>
            <a:pPr marL="158748" lvl="0" indent="0">
              <a:buNone/>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8D95ED-CC72-42C0-A544-E775B2A37BD1}"/>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9B20EC76-D6A6-457A-89FC-E3D4F9CE7DD0}"/>
              </a:ext>
            </a:extLst>
          </p:cNvPr>
          <p:cNvSpPr txBox="1">
            <a:spLocks noGrp="1"/>
          </p:cNvSpPr>
          <p:nvPr>
            <p:ph type="body" sz="quarter" idx="1"/>
          </p:nvPr>
        </p:nvSpPr>
        <p:spPr/>
        <p:txBody>
          <a:bodyPr/>
          <a:lstStyle/>
          <a:p>
            <a:pPr marL="158748" lvl="0" indent="0">
              <a:buNone/>
            </a:pPr>
            <a:r>
              <a:rPr lang="en-US">
                <a:solidFill>
                  <a:srgbClr val="143A78"/>
                </a:solidFill>
                <a:latin typeface="Arial" panose="020B0604020202020204" pitchFamily="34" charset="0"/>
                <a:cs typeface="Arial" panose="020B0604020202020204" pitchFamily="34" charset="0"/>
              </a:rPr>
              <a:t>slidesppt.net</a:t>
            </a:r>
          </a:p>
          <a:p>
            <a:pPr marL="158748" lvl="0" indent="0">
              <a:buNone/>
            </a:pPr>
            <a:endParaRPr lang="es-P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015;g90f12bf7ab_1_2283:notes">
            <a:extLst>
              <a:ext uri="{FF2B5EF4-FFF2-40B4-BE49-F238E27FC236}">
                <a16:creationId xmlns:a16="http://schemas.microsoft.com/office/drawing/2014/main" id="{1EE237DC-27A7-4F51-B3AE-0D6F43271B0D}"/>
              </a:ext>
            </a:extLst>
          </p:cNvPr>
          <p:cNvSpPr>
            <a:spLocks noGrp="1" noRot="1" noChangeAspect="1"/>
          </p:cNvSpPr>
          <p:nvPr>
            <p:ph type="sldImg"/>
          </p:nvPr>
        </p:nvSpPr>
        <p:spPr>
          <a:xfrm>
            <a:off x="381003" y="685800"/>
            <a:ext cx="6096003" cy="3429000"/>
          </a:xfrm>
        </p:spPr>
      </p:sp>
      <p:sp>
        <p:nvSpPr>
          <p:cNvPr id="3" name="Google Shape;4016;g90f12bf7ab_1_2283:notes">
            <a:extLst>
              <a:ext uri="{FF2B5EF4-FFF2-40B4-BE49-F238E27FC236}">
                <a16:creationId xmlns:a16="http://schemas.microsoft.com/office/drawing/2014/main" id="{92A8273C-9754-418F-BA38-58A995A3CDE0}"/>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781;g90f12bf7ab_1_2270:notes">
            <a:extLst>
              <a:ext uri="{FF2B5EF4-FFF2-40B4-BE49-F238E27FC236}">
                <a16:creationId xmlns:a16="http://schemas.microsoft.com/office/drawing/2014/main" id="{5732A133-5FC3-4849-BD45-0B21C7F2A8C0}"/>
              </a:ext>
            </a:extLst>
          </p:cNvPr>
          <p:cNvSpPr>
            <a:spLocks noGrp="1" noRot="1" noChangeAspect="1"/>
          </p:cNvSpPr>
          <p:nvPr>
            <p:ph type="sldImg"/>
          </p:nvPr>
        </p:nvSpPr>
        <p:spPr>
          <a:xfrm>
            <a:off x="381000" y="685800"/>
            <a:ext cx="6096000" cy="3429000"/>
          </a:xfrm>
        </p:spPr>
      </p:sp>
      <p:sp>
        <p:nvSpPr>
          <p:cNvPr id="3" name="Google Shape;1782;g90f12bf7ab_1_2270:notes">
            <a:extLst>
              <a:ext uri="{FF2B5EF4-FFF2-40B4-BE49-F238E27FC236}">
                <a16:creationId xmlns:a16="http://schemas.microsoft.com/office/drawing/2014/main" id="{041F16B3-4D5F-4F56-A830-D73ADB28875C}"/>
              </a:ext>
            </a:extLst>
          </p:cNvPr>
          <p:cNvSpPr txBox="1">
            <a:spLocks noGrp="1"/>
          </p:cNvSpPr>
          <p:nvPr>
            <p:ph type="body" sz="quarter" idx="1"/>
          </p:nvPr>
        </p:nvSpPr>
        <p:spPr/>
        <p:txBody>
          <a:bodyPr/>
          <a:lstStyle/>
          <a:p>
            <a:pPr marL="0" lvl="0" indent="0">
              <a:buNone/>
            </a:pPr>
            <a:r>
              <a:rPr lang="en-US">
                <a:solidFill>
                  <a:srgbClr val="FFFFFF"/>
                </a:solidFill>
                <a:cs typeface="Arial" panose="020B0604020202020204" pitchFamily="34" charset="0"/>
              </a:rPr>
              <a:t>slidesppt.net</a:t>
            </a:r>
          </a:p>
          <a:p>
            <a:pPr marL="0" lvl="0" indent="0">
              <a:buNone/>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17787CE-245E-4095-83E1-812223F325AA}"/>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FCB118F3-6187-4F4E-92B3-07A0304C52A4}"/>
              </a:ext>
            </a:extLst>
          </p:cNvPr>
          <p:cNvSpPr txBox="1">
            <a:spLocks noGrp="1"/>
          </p:cNvSpPr>
          <p:nvPr>
            <p:ph type="body" sz="quarter" idx="1"/>
          </p:nvPr>
        </p:nvSpPr>
        <p:spPr/>
        <p:txBody>
          <a:body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5EE3334-EAB7-4F9C-8CD9-C8502FFFD73F}"/>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89584E09-2BA6-4154-823D-942AF73A2620}"/>
              </a:ext>
            </a:extLst>
          </p:cNvPr>
          <p:cNvSpPr txBox="1">
            <a:spLocks noGrp="1"/>
          </p:cNvSpPr>
          <p:nvPr>
            <p:ph type="body" sz="quarter" idx="1"/>
          </p:nvPr>
        </p:nvSpPr>
        <p:spPr/>
        <p:txBody>
          <a:bodyPr/>
          <a:lstStyle/>
          <a:p>
            <a:pPr marL="0" lvl="0" indent="0">
              <a:buNone/>
            </a:pPr>
            <a:r>
              <a:rPr lang="en-US" sz="1200">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2117F7C-AC5F-441E-B52F-0430BDE40C7A}"/>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D297CAE2-24CA-4D4F-9786-CA4D6080C7F9}"/>
              </a:ext>
            </a:extLst>
          </p:cNvPr>
          <p:cNvSpPr txBox="1">
            <a:spLocks noGrp="1"/>
          </p:cNvSpPr>
          <p:nvPr>
            <p:ph type="body" sz="quarter" idx="1"/>
          </p:nvPr>
        </p:nvSpPr>
        <p:spPr/>
        <p:txBody>
          <a:body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EE43A8F-03AF-41FC-B117-B12A35BC714B}"/>
              </a:ext>
            </a:extLst>
          </p:cNvPr>
          <p:cNvSpPr>
            <a:spLocks noGrp="1" noRot="1" noChangeAspect="1"/>
          </p:cNvSpPr>
          <p:nvPr>
            <p:ph type="sldImg"/>
          </p:nvPr>
        </p:nvSpPr>
        <p:spPr>
          <a:xfrm>
            <a:off x="381003" y="685800"/>
            <a:ext cx="6096003" cy="3429000"/>
          </a:xfrm>
        </p:spPr>
      </p:sp>
      <p:sp>
        <p:nvSpPr>
          <p:cNvPr id="3" name="备注占位符 2">
            <a:extLst>
              <a:ext uri="{FF2B5EF4-FFF2-40B4-BE49-F238E27FC236}">
                <a16:creationId xmlns:a16="http://schemas.microsoft.com/office/drawing/2014/main" id="{57FE149C-78A5-4628-9B3F-7FAC5D9A7532}"/>
              </a:ext>
            </a:extLst>
          </p:cNvPr>
          <p:cNvSpPr txBox="1">
            <a:spLocks noGrp="1"/>
          </p:cNvSpPr>
          <p:nvPr>
            <p:ph type="body" sz="quarter" idx="1"/>
          </p:nvPr>
        </p:nvSpPr>
        <p:spPr/>
        <p:txBody>
          <a:bodyPr/>
          <a:lstStyle/>
          <a:p>
            <a:pPr marL="158748" lvl="0" indent="0">
              <a:buNone/>
            </a:pPr>
            <a:r>
              <a:rPr lang="es-MX"/>
              <a:t>slidesppt.net</a:t>
            </a:r>
            <a:endParaRPr lang="es-PE"/>
          </a:p>
          <a:p>
            <a:pPr marL="158748" lvl="0" indent="0">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788;g90081aae6b_0_3329:notes">
            <a:extLst>
              <a:ext uri="{FF2B5EF4-FFF2-40B4-BE49-F238E27FC236}">
                <a16:creationId xmlns:a16="http://schemas.microsoft.com/office/drawing/2014/main" id="{4E3985C5-E208-40C5-BF8F-66B136E21AEF}"/>
              </a:ext>
            </a:extLst>
          </p:cNvPr>
          <p:cNvSpPr>
            <a:spLocks noGrp="1" noRot="1" noChangeAspect="1"/>
          </p:cNvSpPr>
          <p:nvPr>
            <p:ph type="sldImg"/>
          </p:nvPr>
        </p:nvSpPr>
        <p:spPr>
          <a:xfrm>
            <a:off x="381000" y="685800"/>
            <a:ext cx="6096000" cy="3429000"/>
          </a:xfrm>
        </p:spPr>
      </p:sp>
      <p:sp>
        <p:nvSpPr>
          <p:cNvPr id="3" name="Google Shape;1789;g90081aae6b_0_3329:notes">
            <a:extLst>
              <a:ext uri="{FF2B5EF4-FFF2-40B4-BE49-F238E27FC236}">
                <a16:creationId xmlns:a16="http://schemas.microsoft.com/office/drawing/2014/main" id="{3A620067-8CE5-45B7-9FD2-61A0BB54783A}"/>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10;g8fa17058a8_0_2744:notes">
            <a:extLst>
              <a:ext uri="{FF2B5EF4-FFF2-40B4-BE49-F238E27FC236}">
                <a16:creationId xmlns:a16="http://schemas.microsoft.com/office/drawing/2014/main" id="{E4454AE2-C143-4BAB-9F29-E67928445ED9}"/>
              </a:ext>
            </a:extLst>
          </p:cNvPr>
          <p:cNvSpPr>
            <a:spLocks noGrp="1" noRot="1" noChangeAspect="1"/>
          </p:cNvSpPr>
          <p:nvPr>
            <p:ph type="sldImg"/>
          </p:nvPr>
        </p:nvSpPr>
        <p:spPr>
          <a:xfrm>
            <a:off x="381003" y="685800"/>
            <a:ext cx="6096003" cy="3429000"/>
          </a:xfrm>
        </p:spPr>
      </p:sp>
      <p:sp>
        <p:nvSpPr>
          <p:cNvPr id="3" name="Google Shape;1811;g8fa17058a8_0_2744:notes">
            <a:extLst>
              <a:ext uri="{FF2B5EF4-FFF2-40B4-BE49-F238E27FC236}">
                <a16:creationId xmlns:a16="http://schemas.microsoft.com/office/drawing/2014/main" id="{A2F5867B-2A17-427B-8146-4906E72C4FBE}"/>
              </a:ext>
            </a:extLst>
          </p:cNvPr>
          <p:cNvSpPr txBox="1">
            <a:spLocks noGrp="1"/>
          </p:cNvSpPr>
          <p:nvPr>
            <p:ph type="body" sz="quarter" idx="1"/>
          </p:nvPr>
        </p:nvSpPr>
        <p:spPr/>
        <p:txBody>
          <a:bodyPr/>
          <a:lstStyle/>
          <a:p>
            <a:pPr marL="0" lvl="0" indent="0">
              <a:buNone/>
            </a:pPr>
            <a:r>
              <a:rPr lang="en-US">
                <a:solidFill>
                  <a:srgbClr val="FFFFFF"/>
                </a:solidFill>
                <a:cs typeface="Arial" panose="020B0604020202020204" pitchFamily="34" charset="0"/>
              </a:rPr>
              <a:t>slidesppt.net</a:t>
            </a:r>
          </a:p>
          <a:p>
            <a:pPr marL="0" lvl="0" indent="0">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967;g8f342daea5_0_68:notes">
            <a:extLst>
              <a:ext uri="{FF2B5EF4-FFF2-40B4-BE49-F238E27FC236}">
                <a16:creationId xmlns:a16="http://schemas.microsoft.com/office/drawing/2014/main" id="{3B3A424E-E9A4-49D8-B52F-C452B25F711C}"/>
              </a:ext>
            </a:extLst>
          </p:cNvPr>
          <p:cNvSpPr>
            <a:spLocks noGrp="1" noRot="1" noChangeAspect="1"/>
          </p:cNvSpPr>
          <p:nvPr>
            <p:ph type="sldImg"/>
          </p:nvPr>
        </p:nvSpPr>
        <p:spPr>
          <a:xfrm>
            <a:off x="381000" y="685800"/>
            <a:ext cx="6096000" cy="3429000"/>
          </a:xfrm>
        </p:spPr>
      </p:sp>
      <p:sp>
        <p:nvSpPr>
          <p:cNvPr id="3" name="Google Shape;1968;g8f342daea5_0_68:notes">
            <a:extLst>
              <a:ext uri="{FF2B5EF4-FFF2-40B4-BE49-F238E27FC236}">
                <a16:creationId xmlns:a16="http://schemas.microsoft.com/office/drawing/2014/main" id="{4CDBC15D-187B-4AD5-BDCA-842996461820}"/>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219;g8d44b15066_0_138:notes">
            <a:extLst>
              <a:ext uri="{FF2B5EF4-FFF2-40B4-BE49-F238E27FC236}">
                <a16:creationId xmlns:a16="http://schemas.microsoft.com/office/drawing/2014/main" id="{71C9816A-CC88-443C-B806-5B00D4A5663A}"/>
              </a:ext>
            </a:extLst>
          </p:cNvPr>
          <p:cNvSpPr>
            <a:spLocks noGrp="1" noRot="1" noChangeAspect="1"/>
          </p:cNvSpPr>
          <p:nvPr>
            <p:ph type="sldImg"/>
          </p:nvPr>
        </p:nvSpPr>
        <p:spPr>
          <a:xfrm>
            <a:off x="381000" y="685800"/>
            <a:ext cx="6096000" cy="3429000"/>
          </a:xfrm>
        </p:spPr>
      </p:sp>
      <p:sp>
        <p:nvSpPr>
          <p:cNvPr id="3" name="Google Shape;2220;g8d44b15066_0_138:notes">
            <a:extLst>
              <a:ext uri="{FF2B5EF4-FFF2-40B4-BE49-F238E27FC236}">
                <a16:creationId xmlns:a16="http://schemas.microsoft.com/office/drawing/2014/main" id="{A4C611FE-C951-43BB-AFBF-C76A700EE67F}"/>
              </a:ext>
            </a:extLst>
          </p:cNvPr>
          <p:cNvSpPr txBox="1">
            <a:spLocks noGrp="1"/>
          </p:cNvSpPr>
          <p:nvPr>
            <p:ph type="body" sz="quarter" idx="1"/>
          </p:nvPr>
        </p:nvSpPr>
        <p:spPr/>
        <p:txBody>
          <a:bodyPr/>
          <a:lstStyle/>
          <a:p>
            <a:pPr marL="0" lvl="0" indent="0">
              <a:buNone/>
            </a:pPr>
            <a:r>
              <a:rPr lang="en-US">
                <a:solidFill>
                  <a:srgbClr val="FFFFFF"/>
                </a:solidFill>
                <a:cs typeface="Arial" panose="020B0604020202020204" pitchFamily="34" charset="0"/>
              </a:rPr>
              <a:t>slidesppt.net</a:t>
            </a:r>
          </a:p>
          <a:p>
            <a:pPr marL="0" lvl="0" indent="0">
              <a:buNone/>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289;g8d44b15066_0_93:notes">
            <a:extLst>
              <a:ext uri="{FF2B5EF4-FFF2-40B4-BE49-F238E27FC236}">
                <a16:creationId xmlns:a16="http://schemas.microsoft.com/office/drawing/2014/main" id="{1FB67C96-9C1D-4015-B64C-E6853EA9DE0C}"/>
              </a:ext>
            </a:extLst>
          </p:cNvPr>
          <p:cNvSpPr>
            <a:spLocks noGrp="1" noRot="1" noChangeAspect="1"/>
          </p:cNvSpPr>
          <p:nvPr>
            <p:ph type="sldImg"/>
          </p:nvPr>
        </p:nvSpPr>
        <p:spPr>
          <a:xfrm>
            <a:off x="381000" y="685800"/>
            <a:ext cx="6096000" cy="3429000"/>
          </a:xfrm>
        </p:spPr>
      </p:sp>
      <p:sp>
        <p:nvSpPr>
          <p:cNvPr id="3" name="Google Shape;2290;g8d44b15066_0_93:notes">
            <a:extLst>
              <a:ext uri="{FF2B5EF4-FFF2-40B4-BE49-F238E27FC236}">
                <a16:creationId xmlns:a16="http://schemas.microsoft.com/office/drawing/2014/main" id="{85520012-E49F-4CEF-9688-C1CBEF18B519}"/>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953;ga070275ef7_2_1128:notes">
            <a:extLst>
              <a:ext uri="{FF2B5EF4-FFF2-40B4-BE49-F238E27FC236}">
                <a16:creationId xmlns:a16="http://schemas.microsoft.com/office/drawing/2014/main" id="{9CD4DF83-E62B-4778-9D86-D3F61AE2F634}"/>
              </a:ext>
            </a:extLst>
          </p:cNvPr>
          <p:cNvSpPr>
            <a:spLocks noGrp="1" noRot="1" noChangeAspect="1"/>
          </p:cNvSpPr>
          <p:nvPr>
            <p:ph type="sldImg"/>
          </p:nvPr>
        </p:nvSpPr>
        <p:spPr>
          <a:xfrm>
            <a:off x="381003" y="685800"/>
            <a:ext cx="6096003" cy="3429000"/>
          </a:xfrm>
        </p:spPr>
      </p:sp>
      <p:sp>
        <p:nvSpPr>
          <p:cNvPr id="3" name="Google Shape;1954;ga070275ef7_2_1128:notes">
            <a:extLst>
              <a:ext uri="{FF2B5EF4-FFF2-40B4-BE49-F238E27FC236}">
                <a16:creationId xmlns:a16="http://schemas.microsoft.com/office/drawing/2014/main" id="{D783A192-9AF1-4673-86A9-6F87D0557703}"/>
              </a:ext>
            </a:extLst>
          </p:cNvPr>
          <p:cNvSpPr txBox="1">
            <a:spLocks noGrp="1"/>
          </p:cNvSpPr>
          <p:nvPr>
            <p:ph type="body" sz="quarter" idx="1"/>
          </p:nvPr>
        </p:nvSpPr>
        <p:spPr/>
        <p:txBody>
          <a:bodyPr/>
          <a:lstStyle/>
          <a:p>
            <a:pPr marL="0" lvl="0" indent="0">
              <a:buNone/>
            </a:pPr>
            <a:r>
              <a:rPr lang="en-US">
                <a:solidFill>
                  <a:srgbClr val="FFFFFF"/>
                </a:solidFill>
                <a:cs typeface="Arial" panose="020B0604020202020204" pitchFamily="34" charset="0"/>
              </a:rPr>
              <a:t>slidesppt.net</a:t>
            </a:r>
          </a:p>
          <a:p>
            <a:pPr marL="0" lvl="0" indent="0">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rgbClr val="F4CBCD"/>
        </a:solidFill>
        <a:effectLst/>
      </p:bgPr>
    </p:bg>
    <p:spTree>
      <p:nvGrpSpPr>
        <p:cNvPr id="1" name=""/>
        <p:cNvGrpSpPr/>
        <p:nvPr/>
      </p:nvGrpSpPr>
      <p:grpSpPr>
        <a:xfrm>
          <a:off x="0" y="0"/>
          <a:ext cx="0" cy="0"/>
          <a:chOff x="0" y="0"/>
          <a:chExt cx="0" cy="0"/>
        </a:xfrm>
      </p:grpSpPr>
      <p:sp>
        <p:nvSpPr>
          <p:cNvPr id="2" name="Google Shape;9;p2">
            <a:extLst>
              <a:ext uri="{FF2B5EF4-FFF2-40B4-BE49-F238E27FC236}">
                <a16:creationId xmlns:a16="http://schemas.microsoft.com/office/drawing/2014/main" id="{FCF97300-3D26-4FAD-9D9D-30CD1CC3C64F}"/>
              </a:ext>
            </a:extLst>
          </p:cNvPr>
          <p:cNvSpPr txBox="1">
            <a:spLocks noGrp="1"/>
          </p:cNvSpPr>
          <p:nvPr>
            <p:ph type="ctrTitle"/>
          </p:nvPr>
        </p:nvSpPr>
        <p:spPr>
          <a:xfrm>
            <a:off x="2595149" y="915195"/>
            <a:ext cx="3953701" cy="1438799"/>
          </a:xfrm>
        </p:spPr>
        <p:txBody>
          <a:bodyPr anchor="ctr"/>
          <a:lstStyle>
            <a:lvl1pPr>
              <a:defRPr sz="6000"/>
            </a:lvl1pPr>
          </a:lstStyle>
          <a:p>
            <a:pPr lvl="0"/>
            <a:endParaRPr lang="es-PE"/>
          </a:p>
        </p:txBody>
      </p:sp>
      <p:sp>
        <p:nvSpPr>
          <p:cNvPr id="3" name="Google Shape;10;p2">
            <a:extLst>
              <a:ext uri="{FF2B5EF4-FFF2-40B4-BE49-F238E27FC236}">
                <a16:creationId xmlns:a16="http://schemas.microsoft.com/office/drawing/2014/main" id="{82922612-0096-4DDD-9145-D53F9A365E09}"/>
              </a:ext>
            </a:extLst>
          </p:cNvPr>
          <p:cNvSpPr txBox="1">
            <a:spLocks noGrp="1"/>
          </p:cNvSpPr>
          <p:nvPr>
            <p:ph type="subTitle" idx="1"/>
          </p:nvPr>
        </p:nvSpPr>
        <p:spPr>
          <a:xfrm>
            <a:off x="3556814" y="2516346"/>
            <a:ext cx="2030397" cy="415795"/>
          </a:xfrm>
        </p:spPr>
        <p:txBody>
          <a:bodyPr anchor="ctr" anchorCtr="1"/>
          <a:lstStyle>
            <a:lvl1pPr algn="ctr">
              <a:buNone/>
              <a:defRPr sz="1400"/>
            </a:lvl1pPr>
          </a:lstStyle>
          <a:p>
            <a:pPr lvl="0"/>
            <a:endParaRPr lang="es-PE"/>
          </a:p>
        </p:txBody>
      </p:sp>
    </p:spTree>
    <p:extLst>
      <p:ext uri="{BB962C8B-B14F-4D97-AF65-F5344CB8AC3E}">
        <p14:creationId xmlns:p14="http://schemas.microsoft.com/office/powerpoint/2010/main" val="6725614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_7">
    <p:spTree>
      <p:nvGrpSpPr>
        <p:cNvPr id="1" name=""/>
        <p:cNvGrpSpPr/>
        <p:nvPr/>
      </p:nvGrpSpPr>
      <p:grpSpPr>
        <a:xfrm>
          <a:off x="0" y="0"/>
          <a:ext cx="0" cy="0"/>
          <a:chOff x="0" y="0"/>
          <a:chExt cx="0" cy="0"/>
        </a:xfrm>
      </p:grpSpPr>
      <p:sp>
        <p:nvSpPr>
          <p:cNvPr id="2" name="Google Shape;855;p15">
            <a:extLst>
              <a:ext uri="{FF2B5EF4-FFF2-40B4-BE49-F238E27FC236}">
                <a16:creationId xmlns:a16="http://schemas.microsoft.com/office/drawing/2014/main" id="{C28124B2-39EF-487A-87DF-394AD7EB4E33}"/>
              </a:ext>
            </a:extLst>
          </p:cNvPr>
          <p:cNvSpPr/>
          <p:nvPr/>
        </p:nvSpPr>
        <p:spPr>
          <a:xfrm>
            <a:off x="-173" y="4999628"/>
            <a:ext cx="9144000" cy="250198"/>
          </a:xfrm>
          <a:prstGeom prst="rect">
            <a:avLst/>
          </a:pr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856;p15">
            <a:extLst>
              <a:ext uri="{FF2B5EF4-FFF2-40B4-BE49-F238E27FC236}">
                <a16:creationId xmlns:a16="http://schemas.microsoft.com/office/drawing/2014/main" id="{720B2D04-80B4-443F-BC29-F8C78436A97D}"/>
              </a:ext>
            </a:extLst>
          </p:cNvPr>
          <p:cNvSpPr txBox="1">
            <a:spLocks noGrp="1"/>
          </p:cNvSpPr>
          <p:nvPr>
            <p:ph type="subTitle" idx="4294967295"/>
          </p:nvPr>
        </p:nvSpPr>
        <p:spPr>
          <a:xfrm>
            <a:off x="4633621" y="2752344"/>
            <a:ext cx="1695901" cy="554702"/>
          </a:xfrm>
        </p:spPr>
        <p:txBody>
          <a:bodyPr anchorCtr="1"/>
          <a:lstStyle>
            <a:lvl1pPr algn="ctr">
              <a:buNone/>
              <a:defRPr sz="1400"/>
            </a:lvl1pPr>
          </a:lstStyle>
          <a:p>
            <a:pPr lvl="0"/>
            <a:endParaRPr lang="es-PE"/>
          </a:p>
        </p:txBody>
      </p:sp>
      <p:sp>
        <p:nvSpPr>
          <p:cNvPr id="4" name="Google Shape;857;p15">
            <a:extLst>
              <a:ext uri="{FF2B5EF4-FFF2-40B4-BE49-F238E27FC236}">
                <a16:creationId xmlns:a16="http://schemas.microsoft.com/office/drawing/2014/main" id="{A149E07B-3557-4E95-AC53-5CFAE11FE687}"/>
              </a:ext>
            </a:extLst>
          </p:cNvPr>
          <p:cNvSpPr txBox="1">
            <a:spLocks noGrp="1"/>
          </p:cNvSpPr>
          <p:nvPr>
            <p:ph type="subTitle" idx="1"/>
          </p:nvPr>
        </p:nvSpPr>
        <p:spPr>
          <a:xfrm>
            <a:off x="4633621" y="2392573"/>
            <a:ext cx="1695901" cy="376504"/>
          </a:xfrm>
        </p:spPr>
        <p:txBody>
          <a:bodyPr anchorCtr="1"/>
          <a:lstStyle>
            <a:lvl1pPr algn="ctr">
              <a:buNone/>
              <a:defRPr sz="1800" b="1">
                <a:latin typeface="Josefin Sans"/>
                <a:ea typeface="Josefin Sans"/>
                <a:cs typeface="Josefin Sans"/>
              </a:defRPr>
            </a:lvl1pPr>
          </a:lstStyle>
          <a:p>
            <a:pPr lvl="0"/>
            <a:endParaRPr lang="es-PE"/>
          </a:p>
        </p:txBody>
      </p:sp>
      <p:sp>
        <p:nvSpPr>
          <p:cNvPr id="5" name="Google Shape;858;p15">
            <a:extLst>
              <a:ext uri="{FF2B5EF4-FFF2-40B4-BE49-F238E27FC236}">
                <a16:creationId xmlns:a16="http://schemas.microsoft.com/office/drawing/2014/main" id="{B6D48394-2EB5-4D8F-9C81-FBFD225AD4B5}"/>
              </a:ext>
            </a:extLst>
          </p:cNvPr>
          <p:cNvSpPr txBox="1">
            <a:spLocks noGrp="1"/>
          </p:cNvSpPr>
          <p:nvPr>
            <p:ph type="subTitle" idx="2"/>
          </p:nvPr>
        </p:nvSpPr>
        <p:spPr>
          <a:xfrm>
            <a:off x="6730825" y="2752344"/>
            <a:ext cx="1695901" cy="554702"/>
          </a:xfrm>
        </p:spPr>
        <p:txBody>
          <a:bodyPr anchorCtr="1"/>
          <a:lstStyle>
            <a:lvl1pPr algn="ctr">
              <a:buNone/>
              <a:defRPr sz="1400"/>
            </a:lvl1pPr>
          </a:lstStyle>
          <a:p>
            <a:pPr lvl="0"/>
            <a:endParaRPr lang="es-PE"/>
          </a:p>
        </p:txBody>
      </p:sp>
      <p:sp>
        <p:nvSpPr>
          <p:cNvPr id="6" name="Google Shape;859;p15">
            <a:extLst>
              <a:ext uri="{FF2B5EF4-FFF2-40B4-BE49-F238E27FC236}">
                <a16:creationId xmlns:a16="http://schemas.microsoft.com/office/drawing/2014/main" id="{962E8C6A-9CAF-4C85-B9F9-498B5F6162E7}"/>
              </a:ext>
            </a:extLst>
          </p:cNvPr>
          <p:cNvSpPr txBox="1">
            <a:spLocks noGrp="1"/>
          </p:cNvSpPr>
          <p:nvPr>
            <p:ph type="subTitle" idx="3"/>
          </p:nvPr>
        </p:nvSpPr>
        <p:spPr>
          <a:xfrm>
            <a:off x="6730825" y="2392573"/>
            <a:ext cx="1695901" cy="376504"/>
          </a:xfrm>
        </p:spPr>
        <p:txBody>
          <a:bodyPr anchorCtr="1"/>
          <a:lstStyle>
            <a:lvl1pPr algn="ctr">
              <a:buNone/>
              <a:defRPr sz="1800" b="1">
                <a:latin typeface="Josefin Sans"/>
                <a:ea typeface="Josefin Sans"/>
                <a:cs typeface="Josefin Sans"/>
              </a:defRPr>
            </a:lvl1pPr>
          </a:lstStyle>
          <a:p>
            <a:pPr lvl="0"/>
            <a:endParaRPr lang="es-PE"/>
          </a:p>
        </p:txBody>
      </p:sp>
      <p:sp>
        <p:nvSpPr>
          <p:cNvPr id="7" name="Google Shape;860;p15">
            <a:extLst>
              <a:ext uri="{FF2B5EF4-FFF2-40B4-BE49-F238E27FC236}">
                <a16:creationId xmlns:a16="http://schemas.microsoft.com/office/drawing/2014/main" id="{3BA67909-7C25-454B-A129-12D483EA4B4C}"/>
              </a:ext>
            </a:extLst>
          </p:cNvPr>
          <p:cNvSpPr txBox="1">
            <a:spLocks noGrp="1"/>
          </p:cNvSpPr>
          <p:nvPr>
            <p:ph type="subTitle" idx="4"/>
          </p:nvPr>
        </p:nvSpPr>
        <p:spPr>
          <a:xfrm>
            <a:off x="4633621" y="3878089"/>
            <a:ext cx="1695901" cy="554702"/>
          </a:xfrm>
        </p:spPr>
        <p:txBody>
          <a:bodyPr anchorCtr="1"/>
          <a:lstStyle>
            <a:lvl1pPr algn="ctr">
              <a:buNone/>
              <a:defRPr sz="1400"/>
            </a:lvl1pPr>
          </a:lstStyle>
          <a:p>
            <a:pPr lvl="0"/>
            <a:endParaRPr lang="es-PE"/>
          </a:p>
        </p:txBody>
      </p:sp>
      <p:sp>
        <p:nvSpPr>
          <p:cNvPr id="8" name="Google Shape;861;p15">
            <a:extLst>
              <a:ext uri="{FF2B5EF4-FFF2-40B4-BE49-F238E27FC236}">
                <a16:creationId xmlns:a16="http://schemas.microsoft.com/office/drawing/2014/main" id="{CEC61C2B-8548-4934-A85B-B37D017F0BAB}"/>
              </a:ext>
            </a:extLst>
          </p:cNvPr>
          <p:cNvSpPr txBox="1">
            <a:spLocks noGrp="1"/>
          </p:cNvSpPr>
          <p:nvPr>
            <p:ph type="subTitle" idx="5"/>
          </p:nvPr>
        </p:nvSpPr>
        <p:spPr>
          <a:xfrm>
            <a:off x="4633621" y="3530589"/>
            <a:ext cx="1695901" cy="376504"/>
          </a:xfrm>
        </p:spPr>
        <p:txBody>
          <a:bodyPr anchorCtr="1"/>
          <a:lstStyle>
            <a:lvl1pPr algn="ctr">
              <a:buNone/>
              <a:defRPr sz="1800" b="1">
                <a:latin typeface="Josefin Sans"/>
                <a:ea typeface="Josefin Sans"/>
                <a:cs typeface="Josefin Sans"/>
              </a:defRPr>
            </a:lvl1pPr>
          </a:lstStyle>
          <a:p>
            <a:pPr lvl="0"/>
            <a:endParaRPr lang="es-PE"/>
          </a:p>
        </p:txBody>
      </p:sp>
      <p:sp>
        <p:nvSpPr>
          <p:cNvPr id="9" name="Google Shape;862;p15">
            <a:extLst>
              <a:ext uri="{FF2B5EF4-FFF2-40B4-BE49-F238E27FC236}">
                <a16:creationId xmlns:a16="http://schemas.microsoft.com/office/drawing/2014/main" id="{31EB528B-8D76-4DD3-9447-03C0BDE89B8D}"/>
              </a:ext>
            </a:extLst>
          </p:cNvPr>
          <p:cNvSpPr txBox="1">
            <a:spLocks noGrp="1"/>
          </p:cNvSpPr>
          <p:nvPr>
            <p:ph type="subTitle" idx="6"/>
          </p:nvPr>
        </p:nvSpPr>
        <p:spPr>
          <a:xfrm>
            <a:off x="6730825" y="3878089"/>
            <a:ext cx="1695901" cy="554702"/>
          </a:xfrm>
        </p:spPr>
        <p:txBody>
          <a:bodyPr anchorCtr="1"/>
          <a:lstStyle>
            <a:lvl1pPr algn="ctr">
              <a:buNone/>
              <a:defRPr sz="1400"/>
            </a:lvl1pPr>
          </a:lstStyle>
          <a:p>
            <a:pPr lvl="0"/>
            <a:endParaRPr lang="es-PE"/>
          </a:p>
        </p:txBody>
      </p:sp>
      <p:sp>
        <p:nvSpPr>
          <p:cNvPr id="10" name="Google Shape;863;p15">
            <a:extLst>
              <a:ext uri="{FF2B5EF4-FFF2-40B4-BE49-F238E27FC236}">
                <a16:creationId xmlns:a16="http://schemas.microsoft.com/office/drawing/2014/main" id="{08F90B9D-F69A-4216-B86F-25B5A80F95BD}"/>
              </a:ext>
            </a:extLst>
          </p:cNvPr>
          <p:cNvSpPr txBox="1">
            <a:spLocks noGrp="1"/>
          </p:cNvSpPr>
          <p:nvPr>
            <p:ph type="subTitle" idx="7"/>
          </p:nvPr>
        </p:nvSpPr>
        <p:spPr>
          <a:xfrm>
            <a:off x="6730825" y="3530589"/>
            <a:ext cx="1695901" cy="376504"/>
          </a:xfrm>
        </p:spPr>
        <p:txBody>
          <a:bodyPr anchorCtr="1"/>
          <a:lstStyle>
            <a:lvl1pPr algn="ctr">
              <a:buNone/>
              <a:defRPr sz="1800" b="1">
                <a:latin typeface="Josefin Sans"/>
                <a:ea typeface="Josefin Sans"/>
                <a:cs typeface="Josefin Sans"/>
              </a:defRPr>
            </a:lvl1pPr>
          </a:lstStyle>
          <a:p>
            <a:pPr lvl="0"/>
            <a:endParaRPr lang="es-PE"/>
          </a:p>
        </p:txBody>
      </p:sp>
      <p:sp>
        <p:nvSpPr>
          <p:cNvPr id="11" name="Google Shape;942;p15">
            <a:extLst>
              <a:ext uri="{FF2B5EF4-FFF2-40B4-BE49-F238E27FC236}">
                <a16:creationId xmlns:a16="http://schemas.microsoft.com/office/drawing/2014/main" id="{5E408BB5-6152-4E24-9E4E-31D075FB7367}"/>
              </a:ext>
            </a:extLst>
          </p:cNvPr>
          <p:cNvSpPr txBox="1">
            <a:spLocks noGrp="1"/>
          </p:cNvSpPr>
          <p:nvPr>
            <p:ph type="title"/>
          </p:nvPr>
        </p:nvSpPr>
        <p:spPr>
          <a:xfrm>
            <a:off x="4772171" y="925546"/>
            <a:ext cx="3515996" cy="1063803"/>
          </a:xfrm>
        </p:spPr>
        <p:txBody>
          <a:bodyPr/>
          <a:lstStyle>
            <a:lvl1pPr>
              <a:defRPr/>
            </a:lvl1pPr>
          </a:lstStyle>
          <a:p>
            <a:pPr lvl="0"/>
            <a:endParaRPr lang="es-PE"/>
          </a:p>
        </p:txBody>
      </p:sp>
      <p:pic>
        <p:nvPicPr>
          <p:cNvPr id="12" name="Imagen 89">
            <a:extLst>
              <a:ext uri="{FF2B5EF4-FFF2-40B4-BE49-F238E27FC236}">
                <a16:creationId xmlns:a16="http://schemas.microsoft.com/office/drawing/2014/main" id="{FDAB4049-FA9C-4F08-8D76-270868C85651}"/>
              </a:ext>
            </a:extLst>
          </p:cNvPr>
          <p:cNvPicPr>
            <a:picLocks noChangeAspect="1"/>
          </p:cNvPicPr>
          <p:nvPr/>
        </p:nvPicPr>
        <p:blipFill>
          <a:blip r:embed="rId2"/>
          <a:stretch>
            <a:fillRect/>
          </a:stretch>
        </p:blipFill>
        <p:spPr>
          <a:xfrm>
            <a:off x="8430722" y="110432"/>
            <a:ext cx="622221" cy="652753"/>
          </a:xfrm>
          <a:prstGeom prst="rect">
            <a:avLst/>
          </a:prstGeom>
          <a:noFill/>
          <a:ln cap="flat">
            <a:noFill/>
          </a:ln>
        </p:spPr>
      </p:pic>
      <p:pic>
        <p:nvPicPr>
          <p:cNvPr id="13" name="Imagen 90">
            <a:extLst>
              <a:ext uri="{FF2B5EF4-FFF2-40B4-BE49-F238E27FC236}">
                <a16:creationId xmlns:a16="http://schemas.microsoft.com/office/drawing/2014/main" id="{C97BCA07-2835-47F5-A04D-29C1B619A1DD}"/>
              </a:ext>
            </a:extLst>
          </p:cNvPr>
          <p:cNvPicPr>
            <a:picLocks noChangeAspect="1"/>
          </p:cNvPicPr>
          <p:nvPr/>
        </p:nvPicPr>
        <p:blipFill>
          <a:blip r:embed="rId3"/>
          <a:stretch>
            <a:fillRect/>
          </a:stretch>
        </p:blipFill>
        <p:spPr>
          <a:xfrm rot="10799991">
            <a:off x="108777" y="110423"/>
            <a:ext cx="1492538" cy="257705"/>
          </a:xfrm>
          <a:prstGeom prst="rect">
            <a:avLst/>
          </a:prstGeom>
          <a:noFill/>
          <a:ln cap="flat">
            <a:noFill/>
          </a:ln>
        </p:spPr>
      </p:pic>
      <p:sp>
        <p:nvSpPr>
          <p:cNvPr id="14" name="Rectángulo 91">
            <a:extLst>
              <a:ext uri="{FF2B5EF4-FFF2-40B4-BE49-F238E27FC236}">
                <a16:creationId xmlns:a16="http://schemas.microsoft.com/office/drawing/2014/main" id="{DDD176F2-E2A4-42E3-AFAE-EB3C6A751C62}"/>
              </a:ext>
            </a:extLst>
          </p:cNvPr>
          <p:cNvSpPr/>
          <p:nvPr/>
        </p:nvSpPr>
        <p:spPr>
          <a:xfrm>
            <a:off x="313657" y="218806"/>
            <a:ext cx="7999070" cy="4572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Tree>
    <p:extLst>
      <p:ext uri="{BB962C8B-B14F-4D97-AF65-F5344CB8AC3E}">
        <p14:creationId xmlns:p14="http://schemas.microsoft.com/office/powerpoint/2010/main" val="25226193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_1">
    <p:spTree>
      <p:nvGrpSpPr>
        <p:cNvPr id="1" name=""/>
        <p:cNvGrpSpPr/>
        <p:nvPr/>
      </p:nvGrpSpPr>
      <p:grpSpPr>
        <a:xfrm>
          <a:off x="0" y="0"/>
          <a:ext cx="0" cy="0"/>
          <a:chOff x="0" y="0"/>
          <a:chExt cx="0" cy="0"/>
        </a:xfrm>
      </p:grpSpPr>
      <p:sp>
        <p:nvSpPr>
          <p:cNvPr id="2" name="Google Shape;944;p16">
            <a:extLst>
              <a:ext uri="{FF2B5EF4-FFF2-40B4-BE49-F238E27FC236}">
                <a16:creationId xmlns:a16="http://schemas.microsoft.com/office/drawing/2014/main" id="{9813E2F5-C9EF-4079-BDC9-DAEA4692EE6E}"/>
              </a:ext>
            </a:extLst>
          </p:cNvPr>
          <p:cNvSpPr txBox="1">
            <a:spLocks noGrp="1"/>
          </p:cNvSpPr>
          <p:nvPr>
            <p:ph type="title"/>
          </p:nvPr>
        </p:nvSpPr>
        <p:spPr/>
        <p:txBody>
          <a:bodyPr/>
          <a:lstStyle>
            <a:lvl1pPr>
              <a:defRPr/>
            </a:lvl1pPr>
          </a:lstStyle>
          <a:p>
            <a:pPr lvl="0"/>
            <a:endParaRPr lang="es-PE"/>
          </a:p>
        </p:txBody>
      </p:sp>
      <p:sp>
        <p:nvSpPr>
          <p:cNvPr id="3" name="Google Shape;945;p16">
            <a:extLst>
              <a:ext uri="{FF2B5EF4-FFF2-40B4-BE49-F238E27FC236}">
                <a16:creationId xmlns:a16="http://schemas.microsoft.com/office/drawing/2014/main" id="{AF501FA9-ECBD-4A32-8498-127A6CCB3E4F}"/>
              </a:ext>
            </a:extLst>
          </p:cNvPr>
          <p:cNvSpPr txBox="1">
            <a:spLocks noGrp="1"/>
          </p:cNvSpPr>
          <p:nvPr>
            <p:ph type="subTitle" idx="4294967295"/>
          </p:nvPr>
        </p:nvSpPr>
        <p:spPr>
          <a:xfrm>
            <a:off x="2665009" y="3045820"/>
            <a:ext cx="1900498" cy="504602"/>
          </a:xfrm>
        </p:spPr>
        <p:txBody>
          <a:bodyPr anchorCtr="1"/>
          <a:lstStyle>
            <a:lvl1pPr algn="ctr">
              <a:buNone/>
              <a:defRPr sz="1400"/>
            </a:lvl1pPr>
          </a:lstStyle>
          <a:p>
            <a:pPr lvl="0"/>
            <a:endParaRPr lang="es-PE"/>
          </a:p>
        </p:txBody>
      </p:sp>
      <p:sp>
        <p:nvSpPr>
          <p:cNvPr id="4" name="Google Shape;946;p16">
            <a:extLst>
              <a:ext uri="{FF2B5EF4-FFF2-40B4-BE49-F238E27FC236}">
                <a16:creationId xmlns:a16="http://schemas.microsoft.com/office/drawing/2014/main" id="{E9DAB8BF-2C7D-4070-97DA-B13C4F870560}"/>
              </a:ext>
            </a:extLst>
          </p:cNvPr>
          <p:cNvSpPr txBox="1">
            <a:spLocks noGrp="1"/>
          </p:cNvSpPr>
          <p:nvPr>
            <p:ph type="subTitle" idx="1"/>
          </p:nvPr>
        </p:nvSpPr>
        <p:spPr>
          <a:xfrm>
            <a:off x="2665009" y="2697973"/>
            <a:ext cx="1900498" cy="352802"/>
          </a:xfrm>
        </p:spPr>
        <p:txBody>
          <a:bodyPr anchorCtr="1"/>
          <a:lstStyle>
            <a:lvl1pPr algn="ctr">
              <a:buNone/>
              <a:defRPr sz="1800" b="1">
                <a:latin typeface="Josefin Sans"/>
                <a:ea typeface="Josefin Sans"/>
                <a:cs typeface="Josefin Sans"/>
              </a:defRPr>
            </a:lvl1pPr>
          </a:lstStyle>
          <a:p>
            <a:pPr lvl="0"/>
            <a:endParaRPr lang="es-PE"/>
          </a:p>
        </p:txBody>
      </p:sp>
      <p:sp>
        <p:nvSpPr>
          <p:cNvPr id="5" name="Google Shape;947;p16">
            <a:extLst>
              <a:ext uri="{FF2B5EF4-FFF2-40B4-BE49-F238E27FC236}">
                <a16:creationId xmlns:a16="http://schemas.microsoft.com/office/drawing/2014/main" id="{C69DBA8C-A493-4CEC-A832-7ED4B9C432E9}"/>
              </a:ext>
            </a:extLst>
          </p:cNvPr>
          <p:cNvSpPr txBox="1">
            <a:spLocks noGrp="1"/>
          </p:cNvSpPr>
          <p:nvPr>
            <p:ph type="subTitle" idx="2"/>
          </p:nvPr>
        </p:nvSpPr>
        <p:spPr>
          <a:xfrm>
            <a:off x="4597621" y="3045820"/>
            <a:ext cx="1900498" cy="504602"/>
          </a:xfrm>
        </p:spPr>
        <p:txBody>
          <a:bodyPr anchorCtr="1"/>
          <a:lstStyle>
            <a:lvl1pPr algn="ctr">
              <a:buNone/>
              <a:defRPr sz="1400"/>
            </a:lvl1pPr>
          </a:lstStyle>
          <a:p>
            <a:pPr lvl="0"/>
            <a:endParaRPr lang="es-PE"/>
          </a:p>
        </p:txBody>
      </p:sp>
      <p:sp>
        <p:nvSpPr>
          <p:cNvPr id="6" name="Google Shape;948;p16">
            <a:extLst>
              <a:ext uri="{FF2B5EF4-FFF2-40B4-BE49-F238E27FC236}">
                <a16:creationId xmlns:a16="http://schemas.microsoft.com/office/drawing/2014/main" id="{0571AC02-D3C4-4DD7-ACC0-27C8984A4B37}"/>
              </a:ext>
            </a:extLst>
          </p:cNvPr>
          <p:cNvSpPr txBox="1">
            <a:spLocks noGrp="1"/>
          </p:cNvSpPr>
          <p:nvPr>
            <p:ph type="subTitle" idx="3"/>
          </p:nvPr>
        </p:nvSpPr>
        <p:spPr>
          <a:xfrm>
            <a:off x="4597621" y="2697973"/>
            <a:ext cx="1900498" cy="352802"/>
          </a:xfrm>
        </p:spPr>
        <p:txBody>
          <a:bodyPr anchorCtr="1"/>
          <a:lstStyle>
            <a:lvl1pPr algn="ctr">
              <a:buNone/>
              <a:defRPr sz="1800" b="1">
                <a:latin typeface="Josefin Sans"/>
                <a:ea typeface="Josefin Sans"/>
                <a:cs typeface="Josefin Sans"/>
              </a:defRPr>
            </a:lvl1pPr>
          </a:lstStyle>
          <a:p>
            <a:pPr lvl="0"/>
            <a:endParaRPr lang="es-PE"/>
          </a:p>
        </p:txBody>
      </p:sp>
      <p:sp>
        <p:nvSpPr>
          <p:cNvPr id="7" name="Google Shape;949;p16">
            <a:extLst>
              <a:ext uri="{FF2B5EF4-FFF2-40B4-BE49-F238E27FC236}">
                <a16:creationId xmlns:a16="http://schemas.microsoft.com/office/drawing/2014/main" id="{BE56DD15-796D-4F86-9B4F-977F07186C08}"/>
              </a:ext>
            </a:extLst>
          </p:cNvPr>
          <p:cNvSpPr txBox="1">
            <a:spLocks noGrp="1"/>
          </p:cNvSpPr>
          <p:nvPr>
            <p:ph type="subTitle" idx="4"/>
          </p:nvPr>
        </p:nvSpPr>
        <p:spPr>
          <a:xfrm>
            <a:off x="6530224" y="3045820"/>
            <a:ext cx="1900498" cy="504602"/>
          </a:xfrm>
        </p:spPr>
        <p:txBody>
          <a:bodyPr anchorCtr="1"/>
          <a:lstStyle>
            <a:lvl1pPr algn="ctr">
              <a:buNone/>
              <a:defRPr sz="1400"/>
            </a:lvl1pPr>
          </a:lstStyle>
          <a:p>
            <a:pPr lvl="0"/>
            <a:endParaRPr lang="es-PE"/>
          </a:p>
        </p:txBody>
      </p:sp>
      <p:sp>
        <p:nvSpPr>
          <p:cNvPr id="8" name="Google Shape;950;p16">
            <a:extLst>
              <a:ext uri="{FF2B5EF4-FFF2-40B4-BE49-F238E27FC236}">
                <a16:creationId xmlns:a16="http://schemas.microsoft.com/office/drawing/2014/main" id="{AAEFF3F8-74B1-4FE4-B66F-289A479DE869}"/>
              </a:ext>
            </a:extLst>
          </p:cNvPr>
          <p:cNvSpPr txBox="1">
            <a:spLocks noGrp="1"/>
          </p:cNvSpPr>
          <p:nvPr>
            <p:ph type="subTitle" idx="5"/>
          </p:nvPr>
        </p:nvSpPr>
        <p:spPr>
          <a:xfrm>
            <a:off x="6530224" y="2697973"/>
            <a:ext cx="1900498" cy="352802"/>
          </a:xfrm>
        </p:spPr>
        <p:txBody>
          <a:bodyPr anchorCtr="1"/>
          <a:lstStyle>
            <a:lvl1pPr algn="ctr">
              <a:buNone/>
              <a:defRPr sz="1800" b="1">
                <a:latin typeface="Josefin Sans"/>
                <a:ea typeface="Josefin Sans"/>
                <a:cs typeface="Josefin Sans"/>
              </a:defRPr>
            </a:lvl1pPr>
          </a:lstStyle>
          <a:p>
            <a:pPr lvl="0"/>
            <a:endParaRPr lang="es-PE"/>
          </a:p>
        </p:txBody>
      </p:sp>
      <p:sp>
        <p:nvSpPr>
          <p:cNvPr id="9" name="Google Shape;951;p16">
            <a:extLst>
              <a:ext uri="{FF2B5EF4-FFF2-40B4-BE49-F238E27FC236}">
                <a16:creationId xmlns:a16="http://schemas.microsoft.com/office/drawing/2014/main" id="{67B6E055-07EE-48E7-8D17-F0FF65B97798}"/>
              </a:ext>
            </a:extLst>
          </p:cNvPr>
          <p:cNvSpPr txBox="1">
            <a:spLocks noGrp="1"/>
          </p:cNvSpPr>
          <p:nvPr>
            <p:ph type="subTitle" idx="6"/>
          </p:nvPr>
        </p:nvSpPr>
        <p:spPr>
          <a:xfrm>
            <a:off x="732397" y="3045820"/>
            <a:ext cx="1900498" cy="504602"/>
          </a:xfrm>
        </p:spPr>
        <p:txBody>
          <a:bodyPr anchorCtr="1"/>
          <a:lstStyle>
            <a:lvl1pPr algn="ctr">
              <a:buNone/>
              <a:defRPr sz="1400"/>
            </a:lvl1pPr>
          </a:lstStyle>
          <a:p>
            <a:pPr lvl="0"/>
            <a:endParaRPr lang="es-PE"/>
          </a:p>
        </p:txBody>
      </p:sp>
      <p:sp>
        <p:nvSpPr>
          <p:cNvPr id="10" name="Google Shape;952;p16">
            <a:extLst>
              <a:ext uri="{FF2B5EF4-FFF2-40B4-BE49-F238E27FC236}">
                <a16:creationId xmlns:a16="http://schemas.microsoft.com/office/drawing/2014/main" id="{A2764007-C702-4DE5-9CF6-77DDDFA2E4EC}"/>
              </a:ext>
            </a:extLst>
          </p:cNvPr>
          <p:cNvSpPr txBox="1">
            <a:spLocks noGrp="1"/>
          </p:cNvSpPr>
          <p:nvPr>
            <p:ph type="subTitle" idx="7"/>
          </p:nvPr>
        </p:nvSpPr>
        <p:spPr>
          <a:xfrm>
            <a:off x="732397" y="2697973"/>
            <a:ext cx="1900498" cy="352802"/>
          </a:xfrm>
        </p:spPr>
        <p:txBody>
          <a:bodyPr anchorCtr="1"/>
          <a:lstStyle>
            <a:lvl1pPr algn="ctr">
              <a:buNone/>
              <a:defRPr sz="1800" b="1">
                <a:latin typeface="Josefin Sans"/>
                <a:ea typeface="Josefin Sans"/>
                <a:cs typeface="Josefin Sans"/>
              </a:defRPr>
            </a:lvl1pPr>
          </a:lstStyle>
          <a:p>
            <a:pPr lvl="0"/>
            <a:endParaRPr lang="es-PE"/>
          </a:p>
        </p:txBody>
      </p:sp>
      <p:grpSp>
        <p:nvGrpSpPr>
          <p:cNvPr id="11" name="Grupo 61">
            <a:extLst>
              <a:ext uri="{FF2B5EF4-FFF2-40B4-BE49-F238E27FC236}">
                <a16:creationId xmlns:a16="http://schemas.microsoft.com/office/drawing/2014/main" id="{2308BB8B-D1EF-4A9B-8A49-2D33B7174B5E}"/>
              </a:ext>
            </a:extLst>
          </p:cNvPr>
          <p:cNvGrpSpPr/>
          <p:nvPr/>
        </p:nvGrpSpPr>
        <p:grpSpPr>
          <a:xfrm>
            <a:off x="-53785" y="4490179"/>
            <a:ext cx="9276998" cy="671251"/>
            <a:chOff x="-53785" y="4490179"/>
            <a:chExt cx="9276998" cy="671251"/>
          </a:xfrm>
        </p:grpSpPr>
        <p:sp>
          <p:nvSpPr>
            <p:cNvPr id="12" name="Freeform 5">
              <a:extLst>
                <a:ext uri="{FF2B5EF4-FFF2-40B4-BE49-F238E27FC236}">
                  <a16:creationId xmlns:a16="http://schemas.microsoft.com/office/drawing/2014/main" id="{61012411-588F-4435-A909-477931496891}"/>
                </a:ext>
              </a:extLst>
            </p:cNvPr>
            <p:cNvSpPr/>
            <p:nvPr/>
          </p:nvSpPr>
          <p:spPr>
            <a:xfrm>
              <a:off x="3529" y="4572036"/>
              <a:ext cx="9219684" cy="589394"/>
            </a:xfrm>
            <a:custGeom>
              <a:avLst/>
              <a:gdLst>
                <a:gd name="f0" fmla="val 10800000"/>
                <a:gd name="f1" fmla="val 5400000"/>
                <a:gd name="f2" fmla="val 360"/>
                <a:gd name="f3" fmla="val 180"/>
                <a:gd name="f4" fmla="val w"/>
                <a:gd name="f5" fmla="val h"/>
                <a:gd name="f6" fmla="val 0"/>
                <a:gd name="f7" fmla="val 640"/>
                <a:gd name="f8" fmla="val 65"/>
                <a:gd name="f9" fmla="val 108"/>
                <a:gd name="f10" fmla="val 2"/>
                <a:gd name="f11" fmla="val 125"/>
                <a:gd name="f12" fmla="val 1"/>
                <a:gd name="f13" fmla="val 143"/>
                <a:gd name="f14" fmla="val 161"/>
                <a:gd name="f15" fmla="val 194"/>
                <a:gd name="f16" fmla="val 226"/>
                <a:gd name="f17" fmla="val 4"/>
                <a:gd name="f18" fmla="val 259"/>
                <a:gd name="f19" fmla="val 9"/>
                <a:gd name="f20" fmla="val 272"/>
                <a:gd name="f21" fmla="val 11"/>
                <a:gd name="f22" fmla="val 286"/>
                <a:gd name="f23" fmla="val 12"/>
                <a:gd name="f24" fmla="val 299"/>
                <a:gd name="f25" fmla="val 14"/>
                <a:gd name="f26" fmla="val 330"/>
                <a:gd name="f27" fmla="val 19"/>
                <a:gd name="f28" fmla="val 361"/>
                <a:gd name="f29" fmla="val 23"/>
                <a:gd name="f30" fmla="val 392"/>
                <a:gd name="f31" fmla="val 26"/>
                <a:gd name="f32" fmla="val 436"/>
                <a:gd name="f33" fmla="val 30"/>
                <a:gd name="f34" fmla="val 480"/>
                <a:gd name="f35" fmla="val 31"/>
                <a:gd name="f36" fmla="val 525"/>
                <a:gd name="f37" fmla="val 29"/>
                <a:gd name="f38" fmla="val 560"/>
                <a:gd name="f39" fmla="val 28"/>
                <a:gd name="f40" fmla="val 596"/>
                <a:gd name="f41" fmla="val 24"/>
                <a:gd name="f42" fmla="val 631"/>
                <a:gd name="f43" fmla="val 18"/>
                <a:gd name="f44" fmla="val 633"/>
                <a:gd name="f45" fmla="val 637"/>
                <a:gd name="f46" fmla="val 15"/>
                <a:gd name="f47" fmla="val 636"/>
                <a:gd name="f48" fmla="val 617"/>
                <a:gd name="f49" fmla="val 34"/>
                <a:gd name="f50" fmla="val 601"/>
                <a:gd name="f51" fmla="val 39"/>
                <a:gd name="f52" fmla="val 584"/>
                <a:gd name="f53" fmla="val 44"/>
                <a:gd name="f54" fmla="val 554"/>
                <a:gd name="f55" fmla="val 53"/>
                <a:gd name="f56" fmla="val 523"/>
                <a:gd name="f57" fmla="val 58"/>
                <a:gd name="f58" fmla="val 492"/>
                <a:gd name="f59" fmla="val 63"/>
                <a:gd name="f60" fmla="val 490"/>
                <a:gd name="f61" fmla="val 487"/>
                <a:gd name="f62" fmla="val 485"/>
                <a:gd name="f63" fmla="val 464"/>
                <a:gd name="f64" fmla="val 444"/>
                <a:gd name="f65" fmla="val 423"/>
                <a:gd name="f66" fmla="val 64"/>
                <a:gd name="f67" fmla="val 401"/>
                <a:gd name="f68" fmla="val 381"/>
                <a:gd name="f69" fmla="val 59"/>
                <a:gd name="f70" fmla="val 54"/>
                <a:gd name="f71" fmla="val 322"/>
                <a:gd name="f72" fmla="val 45"/>
                <a:gd name="f73" fmla="val 284"/>
                <a:gd name="f74" fmla="val 245"/>
                <a:gd name="f75" fmla="val 27"/>
                <a:gd name="f76" fmla="val 227"/>
                <a:gd name="f77" fmla="val 209"/>
                <a:gd name="f78" fmla="val 22"/>
                <a:gd name="f79" fmla="val 190"/>
                <a:gd name="f80" fmla="val 21"/>
                <a:gd name="f81" fmla="val 177"/>
                <a:gd name="f82" fmla="val 165"/>
                <a:gd name="f83" fmla="val 20"/>
                <a:gd name="f84" fmla="val 152"/>
                <a:gd name="f85" fmla="val 123"/>
                <a:gd name="f86" fmla="val 95"/>
                <a:gd name="f87" fmla="val 66"/>
                <a:gd name="f88" fmla="val 47"/>
                <a:gd name="f89" fmla="val 42"/>
                <a:gd name="f90" fmla="val 38"/>
                <a:gd name="f91" fmla="val 33"/>
                <a:gd name="f92" fmla="val 3"/>
                <a:gd name="f93" fmla="val 17"/>
                <a:gd name="f94" fmla="val 7"/>
                <a:gd name="f95" fmla="val 77"/>
                <a:gd name="f96" fmla="val 5"/>
                <a:gd name="f97" fmla="val 88"/>
                <a:gd name="f98" fmla="val 100"/>
                <a:gd name="f99" fmla="val 103"/>
                <a:gd name="f100" fmla="val 105"/>
                <a:gd name="f101" fmla="+- 0 0 -90"/>
                <a:gd name="f102" fmla="*/ f4 1 640"/>
                <a:gd name="f103" fmla="*/ f5 1 65"/>
                <a:gd name="f104" fmla="val f6"/>
                <a:gd name="f105" fmla="val f7"/>
                <a:gd name="f106" fmla="val f8"/>
                <a:gd name="f107" fmla="*/ f101 f0 1"/>
                <a:gd name="f108" fmla="+- f106 0 f104"/>
                <a:gd name="f109" fmla="+- f105 0 f104"/>
                <a:gd name="f110" fmla="*/ f107 1 f3"/>
                <a:gd name="f111" fmla="*/ f109 1 640"/>
                <a:gd name="f112" fmla="*/ f108 1 65"/>
                <a:gd name="f113" fmla="*/ 108 f109 1"/>
                <a:gd name="f114" fmla="*/ 2 f108 1"/>
                <a:gd name="f115" fmla="*/ 161 f109 1"/>
                <a:gd name="f116" fmla="*/ 1 f108 1"/>
                <a:gd name="f117" fmla="*/ 259 f109 1"/>
                <a:gd name="f118" fmla="*/ 9 f108 1"/>
                <a:gd name="f119" fmla="*/ 299 f109 1"/>
                <a:gd name="f120" fmla="*/ 14 f108 1"/>
                <a:gd name="f121" fmla="*/ 392 f109 1"/>
                <a:gd name="f122" fmla="*/ 26 f108 1"/>
                <a:gd name="f123" fmla="*/ 525 f109 1"/>
                <a:gd name="f124" fmla="*/ 29 f108 1"/>
                <a:gd name="f125" fmla="*/ 631 f109 1"/>
                <a:gd name="f126" fmla="*/ 18 f108 1"/>
                <a:gd name="f127" fmla="*/ 636 f109 1"/>
                <a:gd name="f128" fmla="*/ 19 f108 1"/>
                <a:gd name="f129" fmla="*/ 633 f109 1"/>
                <a:gd name="f130" fmla="*/ 30 f108 1"/>
                <a:gd name="f131" fmla="*/ 584 f109 1"/>
                <a:gd name="f132" fmla="*/ 44 f108 1"/>
                <a:gd name="f133" fmla="*/ 492 f109 1"/>
                <a:gd name="f134" fmla="*/ 63 f108 1"/>
                <a:gd name="f135" fmla="*/ 485 f109 1"/>
                <a:gd name="f136" fmla="*/ 423 f109 1"/>
                <a:gd name="f137" fmla="*/ 64 f108 1"/>
                <a:gd name="f138" fmla="*/ 360 f109 1"/>
                <a:gd name="f139" fmla="*/ 54 f108 1"/>
                <a:gd name="f140" fmla="*/ 245 f109 1"/>
                <a:gd name="f141" fmla="*/ 27 f108 1"/>
                <a:gd name="f142" fmla="*/ 190 f109 1"/>
                <a:gd name="f143" fmla="*/ 21 f108 1"/>
                <a:gd name="f144" fmla="*/ 152 f109 1"/>
                <a:gd name="f145" fmla="*/ 66 f109 1"/>
                <a:gd name="f146" fmla="*/ 31 f108 1"/>
                <a:gd name="f147" fmla="*/ 0 f109 1"/>
                <a:gd name="f148" fmla="*/ 47 f108 1"/>
                <a:gd name="f149" fmla="*/ 33 f108 1"/>
                <a:gd name="f150" fmla="*/ 3 f109 1"/>
                <a:gd name="f151" fmla="*/ 7 f108 1"/>
                <a:gd name="f152" fmla="*/ 100 f109 1"/>
                <a:gd name="f153" fmla="*/ 3 f108 1"/>
                <a:gd name="f154" fmla="+- f110 0 f1"/>
                <a:gd name="f155" fmla="*/ f113 1 640"/>
                <a:gd name="f156" fmla="*/ f114 1 65"/>
                <a:gd name="f157" fmla="*/ f115 1 640"/>
                <a:gd name="f158" fmla="*/ f116 1 65"/>
                <a:gd name="f159" fmla="*/ f117 1 640"/>
                <a:gd name="f160" fmla="*/ f118 1 65"/>
                <a:gd name="f161" fmla="*/ f119 1 640"/>
                <a:gd name="f162" fmla="*/ f120 1 65"/>
                <a:gd name="f163" fmla="*/ f121 1 640"/>
                <a:gd name="f164" fmla="*/ f122 1 65"/>
                <a:gd name="f165" fmla="*/ f123 1 640"/>
                <a:gd name="f166" fmla="*/ f124 1 65"/>
                <a:gd name="f167" fmla="*/ f125 1 640"/>
                <a:gd name="f168" fmla="*/ f126 1 65"/>
                <a:gd name="f169" fmla="*/ f127 1 640"/>
                <a:gd name="f170" fmla="*/ f128 1 65"/>
                <a:gd name="f171" fmla="*/ f129 1 640"/>
                <a:gd name="f172" fmla="*/ f130 1 65"/>
                <a:gd name="f173" fmla="*/ f131 1 640"/>
                <a:gd name="f174" fmla="*/ f132 1 65"/>
                <a:gd name="f175" fmla="*/ f133 1 640"/>
                <a:gd name="f176" fmla="*/ f134 1 65"/>
                <a:gd name="f177" fmla="*/ f135 1 640"/>
                <a:gd name="f178" fmla="*/ f136 1 640"/>
                <a:gd name="f179" fmla="*/ f137 1 65"/>
                <a:gd name="f180" fmla="*/ f138 1 640"/>
                <a:gd name="f181" fmla="*/ f139 1 65"/>
                <a:gd name="f182" fmla="*/ f140 1 640"/>
                <a:gd name="f183" fmla="*/ f141 1 65"/>
                <a:gd name="f184" fmla="*/ f142 1 640"/>
                <a:gd name="f185" fmla="*/ f143 1 65"/>
                <a:gd name="f186" fmla="*/ f144 1 640"/>
                <a:gd name="f187" fmla="*/ f145 1 640"/>
                <a:gd name="f188" fmla="*/ f146 1 65"/>
                <a:gd name="f189" fmla="*/ f147 1 640"/>
                <a:gd name="f190" fmla="*/ f148 1 65"/>
                <a:gd name="f191" fmla="*/ f149 1 65"/>
                <a:gd name="f192" fmla="*/ f150 1 640"/>
                <a:gd name="f193" fmla="*/ f151 1 65"/>
                <a:gd name="f194" fmla="*/ f152 1 640"/>
                <a:gd name="f195" fmla="*/ f153 1 65"/>
                <a:gd name="f196" fmla="*/ 0 1 f111"/>
                <a:gd name="f197" fmla="*/ f105 1 f111"/>
                <a:gd name="f198" fmla="*/ 0 1 f112"/>
                <a:gd name="f199" fmla="*/ f106 1 f112"/>
                <a:gd name="f200" fmla="*/ f155 1 f111"/>
                <a:gd name="f201" fmla="*/ f156 1 f112"/>
                <a:gd name="f202" fmla="*/ f157 1 f111"/>
                <a:gd name="f203" fmla="*/ f158 1 f112"/>
                <a:gd name="f204" fmla="*/ f159 1 f111"/>
                <a:gd name="f205" fmla="*/ f160 1 f112"/>
                <a:gd name="f206" fmla="*/ f161 1 f111"/>
                <a:gd name="f207" fmla="*/ f162 1 f112"/>
                <a:gd name="f208" fmla="*/ f163 1 f111"/>
                <a:gd name="f209" fmla="*/ f164 1 f112"/>
                <a:gd name="f210" fmla="*/ f165 1 f111"/>
                <a:gd name="f211" fmla="*/ f166 1 f112"/>
                <a:gd name="f212" fmla="*/ f167 1 f111"/>
                <a:gd name="f213" fmla="*/ f168 1 f112"/>
                <a:gd name="f214" fmla="*/ f169 1 f111"/>
                <a:gd name="f215" fmla="*/ f170 1 f112"/>
                <a:gd name="f216" fmla="*/ f171 1 f111"/>
                <a:gd name="f217" fmla="*/ f172 1 f112"/>
                <a:gd name="f218" fmla="*/ f173 1 f111"/>
                <a:gd name="f219" fmla="*/ f174 1 f112"/>
                <a:gd name="f220" fmla="*/ f175 1 f111"/>
                <a:gd name="f221" fmla="*/ f176 1 f112"/>
                <a:gd name="f222" fmla="*/ f177 1 f111"/>
                <a:gd name="f223" fmla="*/ f178 1 f111"/>
                <a:gd name="f224" fmla="*/ f179 1 f112"/>
                <a:gd name="f225" fmla="*/ f180 1 f111"/>
                <a:gd name="f226" fmla="*/ f181 1 f112"/>
                <a:gd name="f227" fmla="*/ f182 1 f111"/>
                <a:gd name="f228" fmla="*/ f183 1 f112"/>
                <a:gd name="f229" fmla="*/ f184 1 f111"/>
                <a:gd name="f230" fmla="*/ f185 1 f112"/>
                <a:gd name="f231" fmla="*/ f186 1 f111"/>
                <a:gd name="f232" fmla="*/ f187 1 f111"/>
                <a:gd name="f233" fmla="*/ f188 1 f112"/>
                <a:gd name="f234" fmla="*/ f189 1 f111"/>
                <a:gd name="f235" fmla="*/ f190 1 f112"/>
                <a:gd name="f236" fmla="*/ f191 1 f112"/>
                <a:gd name="f237" fmla="*/ f192 1 f111"/>
                <a:gd name="f238" fmla="*/ f193 1 f112"/>
                <a:gd name="f239" fmla="*/ f194 1 f111"/>
                <a:gd name="f240" fmla="*/ f195 1 f112"/>
                <a:gd name="f241" fmla="*/ f196 f102 1"/>
                <a:gd name="f242" fmla="*/ f197 f102 1"/>
                <a:gd name="f243" fmla="*/ f199 f103 1"/>
                <a:gd name="f244" fmla="*/ f198 f103 1"/>
                <a:gd name="f245" fmla="*/ f200 f102 1"/>
                <a:gd name="f246" fmla="*/ f201 f103 1"/>
                <a:gd name="f247" fmla="*/ f202 f102 1"/>
                <a:gd name="f248" fmla="*/ f203 f103 1"/>
                <a:gd name="f249" fmla="*/ f204 f102 1"/>
                <a:gd name="f250" fmla="*/ f205 f103 1"/>
                <a:gd name="f251" fmla="*/ f206 f102 1"/>
                <a:gd name="f252" fmla="*/ f207 f103 1"/>
                <a:gd name="f253" fmla="*/ f208 f102 1"/>
                <a:gd name="f254" fmla="*/ f209 f103 1"/>
                <a:gd name="f255" fmla="*/ f210 f102 1"/>
                <a:gd name="f256" fmla="*/ f211 f103 1"/>
                <a:gd name="f257" fmla="*/ f212 f102 1"/>
                <a:gd name="f258" fmla="*/ f213 f103 1"/>
                <a:gd name="f259" fmla="*/ f214 f102 1"/>
                <a:gd name="f260" fmla="*/ f215 f103 1"/>
                <a:gd name="f261" fmla="*/ f216 f102 1"/>
                <a:gd name="f262" fmla="*/ f217 f103 1"/>
                <a:gd name="f263" fmla="*/ f218 f102 1"/>
                <a:gd name="f264" fmla="*/ f219 f103 1"/>
                <a:gd name="f265" fmla="*/ f220 f102 1"/>
                <a:gd name="f266" fmla="*/ f221 f103 1"/>
                <a:gd name="f267" fmla="*/ f222 f102 1"/>
                <a:gd name="f268" fmla="*/ f223 f102 1"/>
                <a:gd name="f269" fmla="*/ f224 f103 1"/>
                <a:gd name="f270" fmla="*/ f225 f102 1"/>
                <a:gd name="f271" fmla="*/ f226 f103 1"/>
                <a:gd name="f272" fmla="*/ f227 f102 1"/>
                <a:gd name="f273" fmla="*/ f228 f103 1"/>
                <a:gd name="f274" fmla="*/ f229 f102 1"/>
                <a:gd name="f275" fmla="*/ f230 f103 1"/>
                <a:gd name="f276" fmla="*/ f231 f102 1"/>
                <a:gd name="f277" fmla="*/ f232 f102 1"/>
                <a:gd name="f278" fmla="*/ f233 f103 1"/>
                <a:gd name="f279" fmla="*/ f234 f102 1"/>
                <a:gd name="f280" fmla="*/ f235 f103 1"/>
                <a:gd name="f281" fmla="*/ f236 f103 1"/>
                <a:gd name="f282" fmla="*/ f237 f102 1"/>
                <a:gd name="f283" fmla="*/ f238 f103 1"/>
                <a:gd name="f284" fmla="*/ f239 f102 1"/>
                <a:gd name="f285" fmla="*/ f240 f103 1"/>
              </a:gdLst>
              <a:ahLst/>
              <a:cxnLst>
                <a:cxn ang="3cd4">
                  <a:pos x="hc" y="t"/>
                </a:cxn>
                <a:cxn ang="0">
                  <a:pos x="r" y="vc"/>
                </a:cxn>
                <a:cxn ang="cd4">
                  <a:pos x="hc" y="b"/>
                </a:cxn>
                <a:cxn ang="cd2">
                  <a:pos x="l" y="vc"/>
                </a:cxn>
                <a:cxn ang="f154">
                  <a:pos x="f245" y="f246"/>
                </a:cxn>
                <a:cxn ang="f154">
                  <a:pos x="f247" y="f248"/>
                </a:cxn>
                <a:cxn ang="f154">
                  <a:pos x="f249" y="f250"/>
                </a:cxn>
                <a:cxn ang="f154">
                  <a:pos x="f251" y="f252"/>
                </a:cxn>
                <a:cxn ang="f154">
                  <a:pos x="f253" y="f254"/>
                </a:cxn>
                <a:cxn ang="f154">
                  <a:pos x="f255" y="f256"/>
                </a:cxn>
                <a:cxn ang="f154">
                  <a:pos x="f257" y="f258"/>
                </a:cxn>
                <a:cxn ang="f154">
                  <a:pos x="f259" y="f260"/>
                </a:cxn>
                <a:cxn ang="f154">
                  <a:pos x="f261" y="f262"/>
                </a:cxn>
                <a:cxn ang="f154">
                  <a:pos x="f263" y="f264"/>
                </a:cxn>
                <a:cxn ang="f154">
                  <a:pos x="f265" y="f266"/>
                </a:cxn>
                <a:cxn ang="f154">
                  <a:pos x="f267" y="f266"/>
                </a:cxn>
                <a:cxn ang="f154">
                  <a:pos x="f268" y="f269"/>
                </a:cxn>
                <a:cxn ang="f154">
                  <a:pos x="f270" y="f271"/>
                </a:cxn>
                <a:cxn ang="f154">
                  <a:pos x="f272" y="f273"/>
                </a:cxn>
                <a:cxn ang="f154">
                  <a:pos x="f274" y="f275"/>
                </a:cxn>
                <a:cxn ang="f154">
                  <a:pos x="f276" y="f275"/>
                </a:cxn>
                <a:cxn ang="f154">
                  <a:pos x="f277" y="f278"/>
                </a:cxn>
                <a:cxn ang="f154">
                  <a:pos x="f279" y="f280"/>
                </a:cxn>
                <a:cxn ang="f154">
                  <a:pos x="f279" y="f281"/>
                </a:cxn>
                <a:cxn ang="f154">
                  <a:pos x="f282" y="f256"/>
                </a:cxn>
                <a:cxn ang="f154">
                  <a:pos x="f277" y="f283"/>
                </a:cxn>
                <a:cxn ang="f154">
                  <a:pos x="f284" y="f285"/>
                </a:cxn>
                <a:cxn ang="f154">
                  <a:pos x="f245" y="f246"/>
                </a:cxn>
              </a:cxnLst>
              <a:rect l="f241" t="f244" r="f242" b="f243"/>
              <a:pathLst>
                <a:path w="640" h="65">
                  <a:moveTo>
                    <a:pt x="f9" y="f10"/>
                  </a:moveTo>
                  <a:cubicBezTo>
                    <a:pt x="f11" y="f12"/>
                    <a:pt x="f13" y="f6"/>
                    <a:pt x="f14" y="f12"/>
                  </a:cubicBezTo>
                  <a:cubicBezTo>
                    <a:pt x="f15" y="f10"/>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3"/>
                    <a:pt x="f45" y="f46"/>
                    <a:pt x="f47" y="f27"/>
                  </a:cubicBezTo>
                  <a:cubicBezTo>
                    <a:pt x="f47" y="f29"/>
                    <a:pt x="f7" y="f39"/>
                    <a:pt x="f44" y="f33"/>
                  </a:cubicBezTo>
                  <a:cubicBezTo>
                    <a:pt x="f48" y="f49"/>
                    <a:pt x="f50" y="f51"/>
                    <a:pt x="f52" y="f53"/>
                  </a:cubicBezTo>
                  <a:cubicBezTo>
                    <a:pt x="f54" y="f55"/>
                    <a:pt x="f56" y="f57"/>
                    <a:pt x="f58" y="f59"/>
                  </a:cubicBezTo>
                  <a:cubicBezTo>
                    <a:pt x="f60" y="f59"/>
                    <a:pt x="f61" y="f59"/>
                    <a:pt x="f62" y="f59"/>
                  </a:cubicBezTo>
                  <a:cubicBezTo>
                    <a:pt x="f63" y="f59"/>
                    <a:pt x="f64" y="f59"/>
                    <a:pt x="f65" y="f66"/>
                  </a:cubicBezTo>
                  <a:cubicBezTo>
                    <a:pt x="f67" y="f8"/>
                    <a:pt x="f68" y="f69"/>
                    <a:pt x="f2" y="f70"/>
                  </a:cubicBezTo>
                  <a:cubicBezTo>
                    <a:pt x="f71" y="f72"/>
                    <a:pt x="f73" y="f49"/>
                    <a:pt x="f74" y="f75"/>
                  </a:cubicBezTo>
                  <a:cubicBezTo>
                    <a:pt x="f76" y="f41"/>
                    <a:pt x="f77" y="f78"/>
                    <a:pt x="f79" y="f80"/>
                  </a:cubicBezTo>
                  <a:cubicBezTo>
                    <a:pt x="f81" y="f80"/>
                    <a:pt x="f82" y="f83"/>
                    <a:pt x="f84" y="f80"/>
                  </a:cubicBezTo>
                  <a:cubicBezTo>
                    <a:pt x="f85" y="f78"/>
                    <a:pt x="f86" y="f31"/>
                    <a:pt x="f87" y="f35"/>
                  </a:cubicBezTo>
                  <a:cubicBezTo>
                    <a:pt x="f53" y="f49"/>
                    <a:pt x="f78" y="f51"/>
                    <a:pt x="f6" y="f88"/>
                  </a:cubicBezTo>
                  <a:cubicBezTo>
                    <a:pt x="f6" y="f89"/>
                    <a:pt x="f6" y="f90"/>
                    <a:pt x="f6" y="f91"/>
                  </a:cubicBezTo>
                  <a:cubicBezTo>
                    <a:pt x="f6" y="f35"/>
                    <a:pt x="f10" y="f33"/>
                    <a:pt x="f92" y="f37"/>
                  </a:cubicBezTo>
                  <a:cubicBezTo>
                    <a:pt x="f78" y="f93"/>
                    <a:pt x="f53" y="f21"/>
                    <a:pt x="f87" y="f94"/>
                  </a:cubicBezTo>
                  <a:cubicBezTo>
                    <a:pt x="f95" y="f96"/>
                    <a:pt x="f97" y="f92"/>
                    <a:pt x="f98" y="f92"/>
                  </a:cubicBezTo>
                  <a:cubicBezTo>
                    <a:pt x="f99" y="f10"/>
                    <a:pt x="f100" y="f92"/>
                    <a:pt x="f9" y="f1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 name="Freeform 6">
              <a:extLst>
                <a:ext uri="{FF2B5EF4-FFF2-40B4-BE49-F238E27FC236}">
                  <a16:creationId xmlns:a16="http://schemas.microsoft.com/office/drawing/2014/main" id="{CDE7AF07-27AA-466D-AB59-89499E193303}"/>
                </a:ext>
              </a:extLst>
            </p:cNvPr>
            <p:cNvSpPr/>
            <p:nvPr/>
          </p:nvSpPr>
          <p:spPr>
            <a:xfrm>
              <a:off x="-9957" y="4816592"/>
              <a:ext cx="5242858" cy="326413"/>
            </a:xfrm>
            <a:custGeom>
              <a:avLst/>
              <a:gdLst>
                <a:gd name="f0" fmla="val 10800000"/>
                <a:gd name="f1" fmla="val 5400000"/>
                <a:gd name="f2" fmla="val 180"/>
                <a:gd name="f3" fmla="val w"/>
                <a:gd name="f4" fmla="val h"/>
                <a:gd name="f5" fmla="val 0"/>
                <a:gd name="f6" fmla="val 364"/>
                <a:gd name="f7" fmla="val 36"/>
                <a:gd name="f8" fmla="val 355"/>
                <a:gd name="f9" fmla="val 345"/>
                <a:gd name="f10" fmla="val 336"/>
                <a:gd name="f11" fmla="val 226"/>
                <a:gd name="f12" fmla="val 116"/>
                <a:gd name="f13" fmla="val 6"/>
                <a:gd name="f14" fmla="val 2"/>
                <a:gd name="f15" fmla="val 31"/>
                <a:gd name="f16" fmla="val 1"/>
                <a:gd name="f17" fmla="val 28"/>
                <a:gd name="f18" fmla="val 4"/>
                <a:gd name="f19" fmla="val 27"/>
                <a:gd name="f20" fmla="val 13"/>
                <a:gd name="f21" fmla="val 24"/>
                <a:gd name="f22" fmla="val 23"/>
                <a:gd name="f23" fmla="val 22"/>
                <a:gd name="f24" fmla="val 33"/>
                <a:gd name="f25" fmla="val 19"/>
                <a:gd name="f26" fmla="val 48"/>
                <a:gd name="f27" fmla="val 15"/>
                <a:gd name="f28" fmla="val 63"/>
                <a:gd name="f29" fmla="val 78"/>
                <a:gd name="f30" fmla="val 10"/>
                <a:gd name="f31" fmla="val 115"/>
                <a:gd name="f32" fmla="val 153"/>
                <a:gd name="f33" fmla="val 191"/>
                <a:gd name="f34" fmla="val 3"/>
                <a:gd name="f35" fmla="val 205"/>
                <a:gd name="f36" fmla="val 219"/>
                <a:gd name="f37" fmla="val 5"/>
                <a:gd name="f38" fmla="val 233"/>
                <a:gd name="f39" fmla="val 7"/>
                <a:gd name="f40" fmla="val 267"/>
                <a:gd name="f41" fmla="val 12"/>
                <a:gd name="f42" fmla="val 300"/>
                <a:gd name="f43" fmla="val 20"/>
                <a:gd name="f44" fmla="val 333"/>
                <a:gd name="f45" fmla="val 343"/>
                <a:gd name="f46" fmla="val 354"/>
                <a:gd name="f47" fmla="+- 0 0 -90"/>
                <a:gd name="f48" fmla="*/ f3 1 364"/>
                <a:gd name="f49" fmla="*/ f4 1 36"/>
                <a:gd name="f50" fmla="val f5"/>
                <a:gd name="f51" fmla="val f6"/>
                <a:gd name="f52" fmla="val f7"/>
                <a:gd name="f53" fmla="*/ f47 f0 1"/>
                <a:gd name="f54" fmla="+- f52 0 f50"/>
                <a:gd name="f55" fmla="+- f51 0 f50"/>
                <a:gd name="f56" fmla="*/ f53 1 f2"/>
                <a:gd name="f57" fmla="*/ f55 1 364"/>
                <a:gd name="f58" fmla="*/ f54 1 36"/>
                <a:gd name="f59" fmla="*/ 364 f55 1"/>
                <a:gd name="f60" fmla="*/ 36 f54 1"/>
                <a:gd name="f61" fmla="*/ 336 f55 1"/>
                <a:gd name="f62" fmla="*/ 6 f55 1"/>
                <a:gd name="f63" fmla="*/ 0 f55 1"/>
                <a:gd name="f64" fmla="*/ 31 f54 1"/>
                <a:gd name="f65" fmla="*/ 4 f55 1"/>
                <a:gd name="f66" fmla="*/ 27 f54 1"/>
                <a:gd name="f67" fmla="*/ 33 f55 1"/>
                <a:gd name="f68" fmla="*/ 19 f54 1"/>
                <a:gd name="f69" fmla="*/ 78 f55 1"/>
                <a:gd name="f70" fmla="*/ 10 f54 1"/>
                <a:gd name="f71" fmla="*/ 191 f55 1"/>
                <a:gd name="f72" fmla="*/ 3 f54 1"/>
                <a:gd name="f73" fmla="*/ 233 f55 1"/>
                <a:gd name="f74" fmla="*/ 7 f54 1"/>
                <a:gd name="f75" fmla="*/ 333 f55 1"/>
                <a:gd name="f76" fmla="*/ 28 f54 1"/>
                <a:gd name="f77" fmla="+- f56 0 f1"/>
                <a:gd name="f78" fmla="*/ f59 1 364"/>
                <a:gd name="f79" fmla="*/ f60 1 36"/>
                <a:gd name="f80" fmla="*/ f61 1 364"/>
                <a:gd name="f81" fmla="*/ f62 1 364"/>
                <a:gd name="f82" fmla="*/ f63 1 364"/>
                <a:gd name="f83" fmla="*/ f64 1 36"/>
                <a:gd name="f84" fmla="*/ f65 1 364"/>
                <a:gd name="f85" fmla="*/ f66 1 36"/>
                <a:gd name="f86" fmla="*/ f67 1 364"/>
                <a:gd name="f87" fmla="*/ f68 1 36"/>
                <a:gd name="f88" fmla="*/ f69 1 364"/>
                <a:gd name="f89" fmla="*/ f70 1 36"/>
                <a:gd name="f90" fmla="*/ f71 1 364"/>
                <a:gd name="f91" fmla="*/ f72 1 36"/>
                <a:gd name="f92" fmla="*/ f73 1 364"/>
                <a:gd name="f93" fmla="*/ f74 1 36"/>
                <a:gd name="f94" fmla="*/ f75 1 364"/>
                <a:gd name="f95" fmla="*/ f76 1 36"/>
                <a:gd name="f96" fmla="*/ 0 1 f57"/>
                <a:gd name="f97" fmla="*/ f51 1 f57"/>
                <a:gd name="f98" fmla="*/ 0 1 f58"/>
                <a:gd name="f99" fmla="*/ f52 1 f58"/>
                <a:gd name="f100" fmla="*/ f78 1 f57"/>
                <a:gd name="f101" fmla="*/ f79 1 f58"/>
                <a:gd name="f102" fmla="*/ f80 1 f57"/>
                <a:gd name="f103" fmla="*/ f81 1 f57"/>
                <a:gd name="f104" fmla="*/ f82 1 f57"/>
                <a:gd name="f105" fmla="*/ f83 1 f58"/>
                <a:gd name="f106" fmla="*/ f84 1 f57"/>
                <a:gd name="f107" fmla="*/ f85 1 f58"/>
                <a:gd name="f108" fmla="*/ f86 1 f57"/>
                <a:gd name="f109" fmla="*/ f87 1 f58"/>
                <a:gd name="f110" fmla="*/ f88 1 f57"/>
                <a:gd name="f111" fmla="*/ f89 1 f58"/>
                <a:gd name="f112" fmla="*/ f90 1 f57"/>
                <a:gd name="f113" fmla="*/ f91 1 f58"/>
                <a:gd name="f114" fmla="*/ f92 1 f57"/>
                <a:gd name="f115" fmla="*/ f93 1 f58"/>
                <a:gd name="f116" fmla="*/ f94 1 f57"/>
                <a:gd name="f117" fmla="*/ f95 1 f58"/>
                <a:gd name="f118" fmla="*/ f96 f48 1"/>
                <a:gd name="f119" fmla="*/ f97 f48 1"/>
                <a:gd name="f120" fmla="*/ f99 f49 1"/>
                <a:gd name="f121" fmla="*/ f98 f49 1"/>
                <a:gd name="f122" fmla="*/ f100 f48 1"/>
                <a:gd name="f123" fmla="*/ f101 f49 1"/>
                <a:gd name="f124" fmla="*/ f102 f48 1"/>
                <a:gd name="f125" fmla="*/ f103 f48 1"/>
                <a:gd name="f126" fmla="*/ f104 f48 1"/>
                <a:gd name="f127" fmla="*/ f105 f49 1"/>
                <a:gd name="f128" fmla="*/ f106 f48 1"/>
                <a:gd name="f129" fmla="*/ f107 f49 1"/>
                <a:gd name="f130" fmla="*/ f108 f48 1"/>
                <a:gd name="f131" fmla="*/ f109 f49 1"/>
                <a:gd name="f132" fmla="*/ f110 f48 1"/>
                <a:gd name="f133" fmla="*/ f111 f49 1"/>
                <a:gd name="f134" fmla="*/ f112 f48 1"/>
                <a:gd name="f135" fmla="*/ f113 f49 1"/>
                <a:gd name="f136" fmla="*/ f114 f48 1"/>
                <a:gd name="f137" fmla="*/ f115 f49 1"/>
                <a:gd name="f138" fmla="*/ f116 f48 1"/>
                <a:gd name="f139" fmla="*/ f117 f49 1"/>
              </a:gdLst>
              <a:ahLst/>
              <a:cxnLst>
                <a:cxn ang="3cd4">
                  <a:pos x="hc" y="t"/>
                </a:cxn>
                <a:cxn ang="0">
                  <a:pos x="r" y="vc"/>
                </a:cxn>
                <a:cxn ang="cd4">
                  <a:pos x="hc" y="b"/>
                </a:cxn>
                <a:cxn ang="cd2">
                  <a:pos x="l" y="vc"/>
                </a:cxn>
                <a:cxn ang="f77">
                  <a:pos x="f122" y="f123"/>
                </a:cxn>
                <a:cxn ang="f77">
                  <a:pos x="f124" y="f123"/>
                </a:cxn>
                <a:cxn ang="f77">
                  <a:pos x="f125" y="f123"/>
                </a:cxn>
                <a:cxn ang="f77">
                  <a:pos x="f126" y="f127"/>
                </a:cxn>
                <a:cxn ang="f77">
                  <a:pos x="f128" y="f129"/>
                </a:cxn>
                <a:cxn ang="f77">
                  <a:pos x="f130" y="f131"/>
                </a:cxn>
                <a:cxn ang="f77">
                  <a:pos x="f132" y="f133"/>
                </a:cxn>
                <a:cxn ang="f77">
                  <a:pos x="f134" y="f135"/>
                </a:cxn>
                <a:cxn ang="f77">
                  <a:pos x="f136" y="f137"/>
                </a:cxn>
                <a:cxn ang="f77">
                  <a:pos x="f138" y="f139"/>
                </a:cxn>
                <a:cxn ang="f77">
                  <a:pos x="f122" y="f123"/>
                </a:cxn>
              </a:cxnLst>
              <a:rect l="f118" t="f121" r="f119" b="f120"/>
              <a:pathLst>
                <a:path w="364" h="36">
                  <a:moveTo>
                    <a:pt x="f6" y="f7"/>
                  </a:moveTo>
                  <a:cubicBezTo>
                    <a:pt x="f8" y="f7"/>
                    <a:pt x="f9" y="f7"/>
                    <a:pt x="f10" y="f7"/>
                  </a:cubicBezTo>
                  <a:cubicBezTo>
                    <a:pt x="f11" y="f7"/>
                    <a:pt x="f12" y="f7"/>
                    <a:pt x="f13" y="f7"/>
                  </a:cubicBezTo>
                  <a:cubicBezTo>
                    <a:pt x="f14" y="f7"/>
                    <a:pt x="f5" y="f7"/>
                    <a:pt x="f5" y="f15"/>
                  </a:cubicBezTo>
                  <a:cubicBezTo>
                    <a:pt x="f16" y="f17"/>
                    <a:pt x="f14" y="f17"/>
                    <a:pt x="f18" y="f19"/>
                  </a:cubicBezTo>
                  <a:cubicBezTo>
                    <a:pt x="f20" y="f21"/>
                    <a:pt x="f22" y="f23"/>
                    <a:pt x="f24" y="f25"/>
                  </a:cubicBezTo>
                  <a:cubicBezTo>
                    <a:pt x="f26" y="f27"/>
                    <a:pt x="f28" y="f20"/>
                    <a:pt x="f29" y="f30"/>
                  </a:cubicBezTo>
                  <a:cubicBezTo>
                    <a:pt x="f31" y="f18"/>
                    <a:pt x="f32" y="f5"/>
                    <a:pt x="f33" y="f34"/>
                  </a:cubicBezTo>
                  <a:cubicBezTo>
                    <a:pt x="f35" y="f34"/>
                    <a:pt x="f36" y="f37"/>
                    <a:pt x="f38" y="f39"/>
                  </a:cubicBezTo>
                  <a:cubicBezTo>
                    <a:pt x="f40" y="f41"/>
                    <a:pt x="f42" y="f43"/>
                    <a:pt x="f44" y="f17"/>
                  </a:cubicBezTo>
                  <a:cubicBezTo>
                    <a:pt x="f45" y="f15"/>
                    <a:pt x="f46" y="f24"/>
                    <a:pt x="f6"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 name="Freeform 7">
              <a:extLst>
                <a:ext uri="{FF2B5EF4-FFF2-40B4-BE49-F238E27FC236}">
                  <a16:creationId xmlns:a16="http://schemas.microsoft.com/office/drawing/2014/main" id="{88841679-BFAE-480F-8304-40511F6851F3}"/>
                </a:ext>
              </a:extLst>
            </p:cNvPr>
            <p:cNvSpPr/>
            <p:nvPr/>
          </p:nvSpPr>
          <p:spPr>
            <a:xfrm>
              <a:off x="7797024" y="4907667"/>
              <a:ext cx="1382362" cy="235348"/>
            </a:xfrm>
            <a:custGeom>
              <a:avLst/>
              <a:gdLst>
                <a:gd name="f0" fmla="val 10800000"/>
                <a:gd name="f1" fmla="val 5400000"/>
                <a:gd name="f2" fmla="val 180"/>
                <a:gd name="f3" fmla="val w"/>
                <a:gd name="f4" fmla="val h"/>
                <a:gd name="f5" fmla="val 0"/>
                <a:gd name="f6" fmla="val 96"/>
                <a:gd name="f7" fmla="val 26"/>
                <a:gd name="f8" fmla="val 4"/>
                <a:gd name="f9" fmla="val 25"/>
                <a:gd name="f10" fmla="val 8"/>
                <a:gd name="f11" fmla="val 24"/>
                <a:gd name="f12" fmla="val 13"/>
                <a:gd name="f13" fmla="val 23"/>
                <a:gd name="f14" fmla="val 39"/>
                <a:gd name="f15" fmla="val 17"/>
                <a:gd name="f16" fmla="val 65"/>
                <a:gd name="f17" fmla="val 9"/>
                <a:gd name="f18" fmla="val 90"/>
                <a:gd name="f19" fmla="val 2"/>
                <a:gd name="f20" fmla="val 95"/>
                <a:gd name="f21" fmla="val 1"/>
                <a:gd name="f22" fmla="val 6"/>
                <a:gd name="f23" fmla="val 11"/>
                <a:gd name="f24" fmla="val 92"/>
                <a:gd name="f25" fmla="val 62"/>
                <a:gd name="f26" fmla="val 31"/>
                <a:gd name="f27" fmla="+- 0 0 -90"/>
                <a:gd name="f28" fmla="*/ f3 1 96"/>
                <a:gd name="f29" fmla="*/ f4 1 26"/>
                <a:gd name="f30" fmla="val f5"/>
                <a:gd name="f31" fmla="val f6"/>
                <a:gd name="f32" fmla="val f7"/>
                <a:gd name="f33" fmla="*/ f27 f0 1"/>
                <a:gd name="f34" fmla="+- f32 0 f30"/>
                <a:gd name="f35" fmla="+- f31 0 f30"/>
                <a:gd name="f36" fmla="*/ f33 1 f2"/>
                <a:gd name="f37" fmla="*/ f35 1 96"/>
                <a:gd name="f38" fmla="*/ f34 1 26"/>
                <a:gd name="f39" fmla="*/ 0 f35 1"/>
                <a:gd name="f40" fmla="*/ 26 f34 1"/>
                <a:gd name="f41" fmla="*/ 13 f35 1"/>
                <a:gd name="f42" fmla="*/ 23 f34 1"/>
                <a:gd name="f43" fmla="*/ 90 f35 1"/>
                <a:gd name="f44" fmla="*/ 2 f34 1"/>
                <a:gd name="f45" fmla="*/ 96 f35 1"/>
                <a:gd name="f46" fmla="*/ 6 f34 1"/>
                <a:gd name="f47" fmla="*/ 92 f35 1"/>
                <a:gd name="f48" fmla="+- f36 0 f1"/>
                <a:gd name="f49" fmla="*/ f39 1 96"/>
                <a:gd name="f50" fmla="*/ f40 1 26"/>
                <a:gd name="f51" fmla="*/ f41 1 96"/>
                <a:gd name="f52" fmla="*/ f42 1 26"/>
                <a:gd name="f53" fmla="*/ f43 1 96"/>
                <a:gd name="f54" fmla="*/ f44 1 26"/>
                <a:gd name="f55" fmla="*/ f45 1 96"/>
                <a:gd name="f56" fmla="*/ f46 1 26"/>
                <a:gd name="f57" fmla="*/ f47 1 96"/>
                <a:gd name="f58" fmla="*/ 0 1 f37"/>
                <a:gd name="f59" fmla="*/ f31 1 f37"/>
                <a:gd name="f60" fmla="*/ 0 1 f38"/>
                <a:gd name="f61" fmla="*/ f32 1 f38"/>
                <a:gd name="f62" fmla="*/ f49 1 f37"/>
                <a:gd name="f63" fmla="*/ f50 1 f38"/>
                <a:gd name="f64" fmla="*/ f51 1 f37"/>
                <a:gd name="f65" fmla="*/ f52 1 f38"/>
                <a:gd name="f66" fmla="*/ f53 1 f37"/>
                <a:gd name="f67" fmla="*/ f54 1 f38"/>
                <a:gd name="f68" fmla="*/ f55 1 f37"/>
                <a:gd name="f69" fmla="*/ f56 1 f38"/>
                <a:gd name="f70" fmla="*/ f57 1 f37"/>
                <a:gd name="f71" fmla="*/ f58 f28 1"/>
                <a:gd name="f72" fmla="*/ f59 f28 1"/>
                <a:gd name="f73" fmla="*/ f61 f29 1"/>
                <a:gd name="f74" fmla="*/ f60 f29 1"/>
                <a:gd name="f75" fmla="*/ f62 f28 1"/>
                <a:gd name="f76" fmla="*/ f63 f29 1"/>
                <a:gd name="f77" fmla="*/ f64 f28 1"/>
                <a:gd name="f78" fmla="*/ f65 f29 1"/>
                <a:gd name="f79" fmla="*/ f66 f28 1"/>
                <a:gd name="f80" fmla="*/ f67 f29 1"/>
                <a:gd name="f81" fmla="*/ f68 f28 1"/>
                <a:gd name="f82" fmla="*/ f69 f29 1"/>
                <a:gd name="f83" fmla="*/ f70 f28 1"/>
              </a:gdLst>
              <a:ahLst/>
              <a:cxnLst>
                <a:cxn ang="3cd4">
                  <a:pos x="hc" y="t"/>
                </a:cxn>
                <a:cxn ang="0">
                  <a:pos x="r" y="vc"/>
                </a:cxn>
                <a:cxn ang="cd4">
                  <a:pos x="hc" y="b"/>
                </a:cxn>
                <a:cxn ang="cd2">
                  <a:pos x="l" y="vc"/>
                </a:cxn>
                <a:cxn ang="f48">
                  <a:pos x="f75" y="f76"/>
                </a:cxn>
                <a:cxn ang="f48">
                  <a:pos x="f77" y="f78"/>
                </a:cxn>
                <a:cxn ang="f48">
                  <a:pos x="f79" y="f80"/>
                </a:cxn>
                <a:cxn ang="f48">
                  <a:pos x="f81" y="f82"/>
                </a:cxn>
                <a:cxn ang="f48">
                  <a:pos x="f81" y="f78"/>
                </a:cxn>
                <a:cxn ang="f48">
                  <a:pos x="f83" y="f76"/>
                </a:cxn>
                <a:cxn ang="f48">
                  <a:pos x="f75" y="f76"/>
                </a:cxn>
                <a:cxn ang="f48">
                  <a:pos x="f75" y="f76"/>
                </a:cxn>
              </a:cxnLst>
              <a:rect l="f71" t="f74" r="f72" b="f73"/>
              <a:pathLst>
                <a:path w="96" h="26">
                  <a:moveTo>
                    <a:pt x="f5" y="f7"/>
                  </a:moveTo>
                  <a:cubicBezTo>
                    <a:pt x="f8" y="f9"/>
                    <a:pt x="f10" y="f11"/>
                    <a:pt x="f12" y="f13"/>
                  </a:cubicBezTo>
                  <a:cubicBezTo>
                    <a:pt x="f14" y="f15"/>
                    <a:pt x="f16" y="f17"/>
                    <a:pt x="f18" y="f19"/>
                  </a:cubicBezTo>
                  <a:cubicBezTo>
                    <a:pt x="f20" y="f5"/>
                    <a:pt x="f6" y="f21"/>
                    <a:pt x="f6" y="f22"/>
                  </a:cubicBezTo>
                  <a:cubicBezTo>
                    <a:pt x="f20" y="f23"/>
                    <a:pt x="f6" y="f15"/>
                    <a:pt x="f6" y="f13"/>
                  </a:cubicBezTo>
                  <a:cubicBezTo>
                    <a:pt x="f6" y="f9"/>
                    <a:pt x="f20" y="f7"/>
                    <a:pt x="f24" y="f7"/>
                  </a:cubicBezTo>
                  <a:cubicBezTo>
                    <a:pt x="f25" y="f7"/>
                    <a:pt x="f26" y="f7"/>
                    <a:pt x="f5" y="f7"/>
                  </a:cubicBezTo>
                  <a:cubicBezTo>
                    <a:pt x="f5" y="f7"/>
                    <a:pt x="f5" y="f7"/>
                    <a:pt x="f5"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 name="Freeform 8">
              <a:extLst>
                <a:ext uri="{FF2B5EF4-FFF2-40B4-BE49-F238E27FC236}">
                  <a16:creationId xmlns:a16="http://schemas.microsoft.com/office/drawing/2014/main" id="{1C29EA7D-E25D-4880-AA4F-4CE9579C416C}"/>
                </a:ext>
              </a:extLst>
            </p:cNvPr>
            <p:cNvSpPr/>
            <p:nvPr/>
          </p:nvSpPr>
          <p:spPr>
            <a:xfrm>
              <a:off x="-53785" y="4572036"/>
              <a:ext cx="288273" cy="181115"/>
            </a:xfrm>
            <a:custGeom>
              <a:avLst/>
              <a:gdLst>
                <a:gd name="f0" fmla="val 10800000"/>
                <a:gd name="f1" fmla="val 5400000"/>
                <a:gd name="f2" fmla="val 180"/>
                <a:gd name="f3" fmla="val w"/>
                <a:gd name="f4" fmla="val h"/>
                <a:gd name="f5" fmla="val 0"/>
                <a:gd name="f6" fmla="val 20"/>
                <a:gd name="f7" fmla="val 10"/>
                <a:gd name="f8" fmla="val 4"/>
                <a:gd name="f9" fmla="val 19"/>
                <a:gd name="f10" fmla="val 16"/>
                <a:gd name="f11" fmla="val 3"/>
                <a:gd name="f12" fmla="val 15"/>
                <a:gd name="f13" fmla="+- 0 0 -90"/>
                <a:gd name="f14" fmla="*/ f3 1 20"/>
                <a:gd name="f15" fmla="*/ f4 1 20"/>
                <a:gd name="f16" fmla="val f5"/>
                <a:gd name="f17" fmla="val f6"/>
                <a:gd name="f18" fmla="*/ f13 f0 1"/>
                <a:gd name="f19" fmla="+- f17 0 f16"/>
                <a:gd name="f20" fmla="*/ f18 1 f2"/>
                <a:gd name="f21" fmla="*/ f19 1 20"/>
                <a:gd name="f22" fmla="*/ 10 f19 1"/>
                <a:gd name="f23" fmla="*/ 20 f19 1"/>
                <a:gd name="f24" fmla="*/ 0 f19 1"/>
                <a:gd name="f25" fmla="+- f20 0 f1"/>
                <a:gd name="f26" fmla="*/ f22 1 20"/>
                <a:gd name="f27" fmla="*/ f23 1 20"/>
                <a:gd name="f28" fmla="*/ f24 1 20"/>
                <a:gd name="f29" fmla="*/ 0 1 f21"/>
                <a:gd name="f30" fmla="*/ f17 1 f21"/>
                <a:gd name="f31" fmla="*/ f26 1 f21"/>
                <a:gd name="f32" fmla="*/ f27 1 f21"/>
                <a:gd name="f33" fmla="*/ f28 1 f21"/>
                <a:gd name="f34" fmla="*/ f29 f14 1"/>
                <a:gd name="f35" fmla="*/ f30 f14 1"/>
                <a:gd name="f36" fmla="*/ f30 f15 1"/>
                <a:gd name="f37" fmla="*/ f29 f15 1"/>
                <a:gd name="f38" fmla="*/ f31 f14 1"/>
                <a:gd name="f39" fmla="*/ f32 f15 1"/>
                <a:gd name="f40" fmla="*/ f33 f14 1"/>
                <a:gd name="f41" fmla="*/ f31 f15 1"/>
                <a:gd name="f42" fmla="*/ f33 f15 1"/>
                <a:gd name="f43" fmla="*/ f32 f14 1"/>
              </a:gdLst>
              <a:ahLst/>
              <a:cxnLst>
                <a:cxn ang="3cd4">
                  <a:pos x="hc" y="t"/>
                </a:cxn>
                <a:cxn ang="0">
                  <a:pos x="r" y="vc"/>
                </a:cxn>
                <a:cxn ang="cd4">
                  <a:pos x="hc" y="b"/>
                </a:cxn>
                <a:cxn ang="cd2">
                  <a:pos x="l" y="vc"/>
                </a:cxn>
                <a:cxn ang="f25">
                  <a:pos x="f38" y="f39"/>
                </a:cxn>
                <a:cxn ang="f25">
                  <a:pos x="f40" y="f41"/>
                </a:cxn>
                <a:cxn ang="f25">
                  <a:pos x="f38" y="f42"/>
                </a:cxn>
                <a:cxn ang="f25">
                  <a:pos x="f43" y="f41"/>
                </a:cxn>
                <a:cxn ang="f25">
                  <a:pos x="f38" y="f39"/>
                </a:cxn>
              </a:cxnLst>
              <a:rect l="f34" t="f37" r="f35" b="f36"/>
              <a:pathLst>
                <a:path w="20" h="20">
                  <a:moveTo>
                    <a:pt x="f7" y="f6"/>
                  </a:moveTo>
                  <a:cubicBezTo>
                    <a:pt x="f8" y="f9"/>
                    <a:pt x="f5" y="f10"/>
                    <a:pt x="f5" y="f7"/>
                  </a:cubicBezTo>
                  <a:cubicBezTo>
                    <a:pt x="f5" y="f11"/>
                    <a:pt x="f8" y="f5"/>
                    <a:pt x="f7" y="f5"/>
                  </a:cubicBezTo>
                  <a:cubicBezTo>
                    <a:pt x="f10" y="f5"/>
                    <a:pt x="f6" y="f8"/>
                    <a:pt x="f6" y="f7"/>
                  </a:cubicBezTo>
                  <a:cubicBezTo>
                    <a:pt x="f6" y="f12"/>
                    <a:pt x="f10" y="f6"/>
                    <a:pt x="f7"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 name="Oval 9">
              <a:extLst>
                <a:ext uri="{FF2B5EF4-FFF2-40B4-BE49-F238E27FC236}">
                  <a16:creationId xmlns:a16="http://schemas.microsoft.com/office/drawing/2014/main" id="{71A9606A-E9D6-46D5-957E-D4FAD0297F38}"/>
                </a:ext>
              </a:extLst>
            </p:cNvPr>
            <p:cNvSpPr/>
            <p:nvPr/>
          </p:nvSpPr>
          <p:spPr>
            <a:xfrm>
              <a:off x="291803" y="4527011"/>
              <a:ext cx="158465" cy="1084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 name="Freeform 10">
              <a:extLst>
                <a:ext uri="{FF2B5EF4-FFF2-40B4-BE49-F238E27FC236}">
                  <a16:creationId xmlns:a16="http://schemas.microsoft.com/office/drawing/2014/main" id="{4DB5D550-9269-4D06-8031-C2B78E639983}"/>
                </a:ext>
              </a:extLst>
            </p:cNvPr>
            <p:cNvSpPr/>
            <p:nvPr/>
          </p:nvSpPr>
          <p:spPr>
            <a:xfrm>
              <a:off x="551419" y="4499387"/>
              <a:ext cx="143295" cy="100282"/>
            </a:xfrm>
            <a:custGeom>
              <a:avLst/>
              <a:gdLst>
                <a:gd name="f0" fmla="val 10800000"/>
                <a:gd name="f1" fmla="val 5400000"/>
                <a:gd name="f2" fmla="val 180"/>
                <a:gd name="f3" fmla="val w"/>
                <a:gd name="f4" fmla="val h"/>
                <a:gd name="f5" fmla="val 0"/>
                <a:gd name="f6" fmla="val 10"/>
                <a:gd name="f7" fmla="val 11"/>
                <a:gd name="f8" fmla="val 5"/>
                <a:gd name="f9" fmla="val 2"/>
                <a:gd name="f10" fmla="val 9"/>
                <a:gd name="f11" fmla="val 6"/>
                <a:gd name="f12" fmla="val 1"/>
                <a:gd name="f13" fmla="val 8"/>
                <a:gd name="f14" fmla="+- 0 0 -90"/>
                <a:gd name="f15" fmla="*/ f3 1 10"/>
                <a:gd name="f16" fmla="*/ f4 1 11"/>
                <a:gd name="f17" fmla="val f5"/>
                <a:gd name="f18" fmla="val f6"/>
                <a:gd name="f19" fmla="val f7"/>
                <a:gd name="f20" fmla="*/ f14 f0 1"/>
                <a:gd name="f21" fmla="+- f19 0 f17"/>
                <a:gd name="f22" fmla="+- f18 0 f17"/>
                <a:gd name="f23" fmla="*/ f20 1 f2"/>
                <a:gd name="f24" fmla="*/ f22 1 10"/>
                <a:gd name="f25" fmla="*/ f21 1 11"/>
                <a:gd name="f26" fmla="*/ 5 f22 1"/>
                <a:gd name="f27" fmla="*/ 10 f21 1"/>
                <a:gd name="f28" fmla="*/ 0 f22 1"/>
                <a:gd name="f29" fmla="*/ 6 f21 1"/>
                <a:gd name="f30" fmla="*/ 6 f22 1"/>
                <a:gd name="f31" fmla="*/ 0 f21 1"/>
                <a:gd name="f32" fmla="*/ 10 f22 1"/>
                <a:gd name="f33" fmla="*/ 5 f21 1"/>
                <a:gd name="f34" fmla="+- f23 0 f1"/>
                <a:gd name="f35" fmla="*/ f26 1 10"/>
                <a:gd name="f36" fmla="*/ f27 1 11"/>
                <a:gd name="f37" fmla="*/ f28 1 10"/>
                <a:gd name="f38" fmla="*/ f29 1 11"/>
                <a:gd name="f39" fmla="*/ f30 1 10"/>
                <a:gd name="f40" fmla="*/ f31 1 11"/>
                <a:gd name="f41" fmla="*/ f32 1 10"/>
                <a:gd name="f42" fmla="*/ f33 1 11"/>
                <a:gd name="f43" fmla="*/ 0 1 f24"/>
                <a:gd name="f44" fmla="*/ f18 1 f24"/>
                <a:gd name="f45" fmla="*/ 0 1 f25"/>
                <a:gd name="f46" fmla="*/ f19 1 f25"/>
                <a:gd name="f47" fmla="*/ f35 1 f24"/>
                <a:gd name="f48" fmla="*/ f36 1 f25"/>
                <a:gd name="f49" fmla="*/ f37 1 f24"/>
                <a:gd name="f50" fmla="*/ f38 1 f25"/>
                <a:gd name="f51" fmla="*/ f39 1 f24"/>
                <a:gd name="f52" fmla="*/ f40 1 f25"/>
                <a:gd name="f53" fmla="*/ f41 1 f24"/>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6 1"/>
                <a:gd name="f65" fmla="*/ f53 f15 1"/>
                <a:gd name="f66" fmla="*/ f54 f16 1"/>
              </a:gdLst>
              <a:ahLst/>
              <a:cxnLst>
                <a:cxn ang="3cd4">
                  <a:pos x="hc" y="t"/>
                </a:cxn>
                <a:cxn ang="0">
                  <a:pos x="r" y="vc"/>
                </a:cxn>
                <a:cxn ang="cd4">
                  <a:pos x="hc" y="b"/>
                </a:cxn>
                <a:cxn ang="cd2">
                  <a:pos x="l" y="vc"/>
                </a:cxn>
                <a:cxn ang="f34">
                  <a:pos x="f59" y="f60"/>
                </a:cxn>
                <a:cxn ang="f34">
                  <a:pos x="f61" y="f62"/>
                </a:cxn>
                <a:cxn ang="f34">
                  <a:pos x="f63" y="f64"/>
                </a:cxn>
                <a:cxn ang="f34">
                  <a:pos x="f65" y="f66"/>
                </a:cxn>
                <a:cxn ang="f34">
                  <a:pos x="f59" y="f60"/>
                </a:cxn>
              </a:cxnLst>
              <a:rect l="f55" t="f58" r="f56" b="f57"/>
              <a:pathLst>
                <a:path w="10" h="11">
                  <a:moveTo>
                    <a:pt x="f8" y="f6"/>
                  </a:moveTo>
                  <a:cubicBezTo>
                    <a:pt x="f9" y="f7"/>
                    <a:pt x="f5" y="f10"/>
                    <a:pt x="f5" y="f11"/>
                  </a:cubicBezTo>
                  <a:cubicBezTo>
                    <a:pt x="f5" y="f9"/>
                    <a:pt x="f9" y="f12"/>
                    <a:pt x="f11" y="f5"/>
                  </a:cubicBezTo>
                  <a:cubicBezTo>
                    <a:pt x="f13" y="f5"/>
                    <a:pt x="f6" y="f9"/>
                    <a:pt x="f6" y="f8"/>
                  </a:cubicBezTo>
                  <a:cubicBezTo>
                    <a:pt x="f6" y="f10"/>
                    <a:pt x="f13" y="f6"/>
                    <a:pt x="f8"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 name="Freeform 11">
              <a:extLst>
                <a:ext uri="{FF2B5EF4-FFF2-40B4-BE49-F238E27FC236}">
                  <a16:creationId xmlns:a16="http://schemas.microsoft.com/office/drawing/2014/main" id="{676B017C-D128-4D0E-A25B-DAAE7019E96B}"/>
                </a:ext>
              </a:extLst>
            </p:cNvPr>
            <p:cNvSpPr/>
            <p:nvPr/>
          </p:nvSpPr>
          <p:spPr>
            <a:xfrm>
              <a:off x="782369" y="4490179"/>
              <a:ext cx="114638" cy="81857"/>
            </a:xfrm>
            <a:custGeom>
              <a:avLst/>
              <a:gdLst>
                <a:gd name="f0" fmla="val 10800000"/>
                <a:gd name="f1" fmla="val 5400000"/>
                <a:gd name="f2" fmla="val 180"/>
                <a:gd name="f3" fmla="val w"/>
                <a:gd name="f4" fmla="val h"/>
                <a:gd name="f5" fmla="val 0"/>
                <a:gd name="f6" fmla="val 8"/>
                <a:gd name="f7" fmla="val 9"/>
                <a:gd name="f8" fmla="val 4"/>
                <a:gd name="f9" fmla="val 7"/>
                <a:gd name="f10" fmla="val 2"/>
                <a:gd name="f11" fmla="val 1"/>
                <a:gd name="f12" fmla="+- 0 0 -90"/>
                <a:gd name="f13" fmla="*/ f3 1 8"/>
                <a:gd name="f14" fmla="*/ f4 1 9"/>
                <a:gd name="f15" fmla="val f5"/>
                <a:gd name="f16" fmla="val f6"/>
                <a:gd name="f17" fmla="val f7"/>
                <a:gd name="f18" fmla="*/ f12 f0 1"/>
                <a:gd name="f19" fmla="+- f17 0 f15"/>
                <a:gd name="f20" fmla="+- f16 0 f15"/>
                <a:gd name="f21" fmla="*/ f18 1 f2"/>
                <a:gd name="f22" fmla="*/ f20 1 8"/>
                <a:gd name="f23" fmla="*/ f19 1 9"/>
                <a:gd name="f24" fmla="*/ 8 f20 1"/>
                <a:gd name="f25" fmla="*/ 4 f19 1"/>
                <a:gd name="f26" fmla="*/ 4 f20 1"/>
                <a:gd name="f27" fmla="*/ 9 f19 1"/>
                <a:gd name="f28" fmla="*/ 0 f20 1"/>
                <a:gd name="f29" fmla="*/ 0 f19 1"/>
                <a:gd name="f30" fmla="+- f21 0 f1"/>
                <a:gd name="f31" fmla="*/ f24 1 8"/>
                <a:gd name="f32" fmla="*/ f25 1 9"/>
                <a:gd name="f33" fmla="*/ f26 1 8"/>
                <a:gd name="f34" fmla="*/ f27 1 9"/>
                <a:gd name="f35" fmla="*/ f28 1 8"/>
                <a:gd name="f36" fmla="*/ f29 1 9"/>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3" y="f54"/>
                </a:cxn>
                <a:cxn ang="f30">
                  <a:pos x="f55" y="f52"/>
                </a:cxn>
                <a:cxn ang="f30">
                  <a:pos x="f53" y="f56"/>
                </a:cxn>
                <a:cxn ang="f30">
                  <a:pos x="f51" y="f52"/>
                </a:cxn>
              </a:cxnLst>
              <a:rect l="f47" t="f50" r="f48" b="f49"/>
              <a:pathLst>
                <a:path w="8" h="9">
                  <a:moveTo>
                    <a:pt x="f6" y="f8"/>
                  </a:moveTo>
                  <a:cubicBezTo>
                    <a:pt x="f6" y="f9"/>
                    <a:pt x="f9" y="f7"/>
                    <a:pt x="f8" y="f7"/>
                  </a:cubicBezTo>
                  <a:cubicBezTo>
                    <a:pt x="f10" y="f7"/>
                    <a:pt x="f5" y="f9"/>
                    <a:pt x="f5" y="f8"/>
                  </a:cubicBezTo>
                  <a:cubicBezTo>
                    <a:pt x="f5" y="f10"/>
                    <a:pt x="f10" y="f11"/>
                    <a:pt x="f8" y="f5"/>
                  </a:cubicBezTo>
                  <a:cubicBezTo>
                    <a:pt x="f9" y="f5"/>
                    <a:pt x="f6" y="f10"/>
                    <a:pt x="f6"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 name="Oval 12">
              <a:extLst>
                <a:ext uri="{FF2B5EF4-FFF2-40B4-BE49-F238E27FC236}">
                  <a16:creationId xmlns:a16="http://schemas.microsoft.com/office/drawing/2014/main" id="{9C92DCE9-E06A-46AB-B8ED-8B4DCAF25B73}"/>
                </a:ext>
              </a:extLst>
            </p:cNvPr>
            <p:cNvSpPr/>
            <p:nvPr/>
          </p:nvSpPr>
          <p:spPr>
            <a:xfrm>
              <a:off x="969501" y="4517803"/>
              <a:ext cx="85981" cy="54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728432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_2">
    <p:spTree>
      <p:nvGrpSpPr>
        <p:cNvPr id="1" name=""/>
        <p:cNvGrpSpPr/>
        <p:nvPr/>
      </p:nvGrpSpPr>
      <p:grpSpPr>
        <a:xfrm>
          <a:off x="0" y="0"/>
          <a:ext cx="0" cy="0"/>
          <a:chOff x="0" y="0"/>
          <a:chExt cx="0" cy="0"/>
        </a:xfrm>
      </p:grpSpPr>
      <p:sp>
        <p:nvSpPr>
          <p:cNvPr id="2" name="Google Shape;1142;p18">
            <a:extLst>
              <a:ext uri="{FF2B5EF4-FFF2-40B4-BE49-F238E27FC236}">
                <a16:creationId xmlns:a16="http://schemas.microsoft.com/office/drawing/2014/main" id="{FB4FDFC0-5989-43A2-A18B-F05E7AA20A76}"/>
              </a:ext>
            </a:extLst>
          </p:cNvPr>
          <p:cNvSpPr txBox="1">
            <a:spLocks noGrp="1"/>
          </p:cNvSpPr>
          <p:nvPr>
            <p:ph type="title"/>
          </p:nvPr>
        </p:nvSpPr>
        <p:spPr>
          <a:xfrm>
            <a:off x="713222" y="2202853"/>
            <a:ext cx="2011798" cy="1039800"/>
          </a:xfrm>
        </p:spPr>
        <p:txBody>
          <a:bodyPr anchor="ctr" anchorCtr="0"/>
          <a:lstStyle>
            <a:lvl1pPr algn="r">
              <a:defRPr sz="3400"/>
            </a:lvl1pPr>
          </a:lstStyle>
          <a:p>
            <a:pPr lvl="0"/>
            <a:endParaRPr lang="es-PE"/>
          </a:p>
        </p:txBody>
      </p:sp>
      <p:pic>
        <p:nvPicPr>
          <p:cNvPr id="3" name="Imagen 1">
            <a:extLst>
              <a:ext uri="{FF2B5EF4-FFF2-40B4-BE49-F238E27FC236}">
                <a16:creationId xmlns:a16="http://schemas.microsoft.com/office/drawing/2014/main" id="{3F09BB66-EF86-457E-937A-BC0FC99733B3}"/>
              </a:ext>
            </a:extLst>
          </p:cNvPr>
          <p:cNvPicPr>
            <a:picLocks noChangeAspect="1"/>
          </p:cNvPicPr>
          <p:nvPr/>
        </p:nvPicPr>
        <p:blipFill>
          <a:blip r:embed="rId2"/>
          <a:stretch>
            <a:fillRect/>
          </a:stretch>
        </p:blipFill>
        <p:spPr>
          <a:xfrm>
            <a:off x="0" y="4642527"/>
            <a:ext cx="9144000" cy="500972"/>
          </a:xfrm>
          <a:prstGeom prst="rect">
            <a:avLst/>
          </a:prstGeom>
          <a:noFill/>
          <a:ln cap="flat">
            <a:noFill/>
          </a:ln>
        </p:spPr>
      </p:pic>
      <p:pic>
        <p:nvPicPr>
          <p:cNvPr id="4" name="Imagen 112">
            <a:extLst>
              <a:ext uri="{FF2B5EF4-FFF2-40B4-BE49-F238E27FC236}">
                <a16:creationId xmlns:a16="http://schemas.microsoft.com/office/drawing/2014/main" id="{49D9E742-391F-4845-8E51-8BAC7E7CC349}"/>
              </a:ext>
            </a:extLst>
          </p:cNvPr>
          <p:cNvPicPr>
            <a:picLocks noChangeAspect="1"/>
          </p:cNvPicPr>
          <p:nvPr/>
        </p:nvPicPr>
        <p:blipFill>
          <a:blip r:embed="rId3"/>
          <a:stretch>
            <a:fillRect/>
          </a:stretch>
        </p:blipFill>
        <p:spPr>
          <a:xfrm>
            <a:off x="8430722" y="110432"/>
            <a:ext cx="622221" cy="652753"/>
          </a:xfrm>
          <a:prstGeom prst="rect">
            <a:avLst/>
          </a:prstGeom>
          <a:noFill/>
          <a:ln cap="flat">
            <a:noFill/>
          </a:ln>
        </p:spPr>
      </p:pic>
      <p:pic>
        <p:nvPicPr>
          <p:cNvPr id="5" name="Imagen 113">
            <a:extLst>
              <a:ext uri="{FF2B5EF4-FFF2-40B4-BE49-F238E27FC236}">
                <a16:creationId xmlns:a16="http://schemas.microsoft.com/office/drawing/2014/main" id="{046D5582-AC54-452C-95ED-0ABC51E6CBE6}"/>
              </a:ext>
            </a:extLst>
          </p:cNvPr>
          <p:cNvPicPr>
            <a:picLocks noChangeAspect="1"/>
          </p:cNvPicPr>
          <p:nvPr/>
        </p:nvPicPr>
        <p:blipFill>
          <a:blip r:embed="rId4"/>
          <a:stretch>
            <a:fillRect/>
          </a:stretch>
        </p:blipFill>
        <p:spPr>
          <a:xfrm rot="10799991">
            <a:off x="108777" y="110423"/>
            <a:ext cx="1492538" cy="257705"/>
          </a:xfrm>
          <a:prstGeom prst="rect">
            <a:avLst/>
          </a:prstGeom>
          <a:noFill/>
          <a:ln cap="flat">
            <a:noFill/>
          </a:ln>
        </p:spPr>
      </p:pic>
      <p:sp>
        <p:nvSpPr>
          <p:cNvPr id="6" name="Rectángulo 114">
            <a:extLst>
              <a:ext uri="{FF2B5EF4-FFF2-40B4-BE49-F238E27FC236}">
                <a16:creationId xmlns:a16="http://schemas.microsoft.com/office/drawing/2014/main" id="{4F4B015F-62C4-4E68-8394-BD720CD9F98D}"/>
              </a:ext>
            </a:extLst>
          </p:cNvPr>
          <p:cNvSpPr/>
          <p:nvPr/>
        </p:nvSpPr>
        <p:spPr>
          <a:xfrm>
            <a:off x="313657" y="218806"/>
            <a:ext cx="7999070" cy="4572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Tree>
    <p:extLst>
      <p:ext uri="{BB962C8B-B14F-4D97-AF65-F5344CB8AC3E}">
        <p14:creationId xmlns:p14="http://schemas.microsoft.com/office/powerpoint/2010/main" val="2051990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_3">
    <p:spTree>
      <p:nvGrpSpPr>
        <p:cNvPr id="1" name=""/>
        <p:cNvGrpSpPr/>
        <p:nvPr/>
      </p:nvGrpSpPr>
      <p:grpSpPr>
        <a:xfrm>
          <a:off x="0" y="0"/>
          <a:ext cx="0" cy="0"/>
          <a:chOff x="0" y="0"/>
          <a:chExt cx="0" cy="0"/>
        </a:xfrm>
      </p:grpSpPr>
      <p:sp>
        <p:nvSpPr>
          <p:cNvPr id="2" name="Google Shape;1234;p19">
            <a:extLst>
              <a:ext uri="{FF2B5EF4-FFF2-40B4-BE49-F238E27FC236}">
                <a16:creationId xmlns:a16="http://schemas.microsoft.com/office/drawing/2014/main" id="{69F428E8-DA84-44EA-AD5E-9EDE1CC5B130}"/>
              </a:ext>
            </a:extLst>
          </p:cNvPr>
          <p:cNvSpPr txBox="1">
            <a:spLocks noGrp="1"/>
          </p:cNvSpPr>
          <p:nvPr>
            <p:ph type="title"/>
          </p:nvPr>
        </p:nvSpPr>
        <p:spPr>
          <a:xfrm>
            <a:off x="6471327" y="2202871"/>
            <a:ext cx="2244897" cy="1039800"/>
          </a:xfrm>
        </p:spPr>
        <p:txBody>
          <a:bodyPr anchor="ctr" anchorCtr="0"/>
          <a:lstStyle>
            <a:lvl1pPr algn="l">
              <a:defRPr sz="3400"/>
            </a:lvl1pPr>
          </a:lstStyle>
          <a:p>
            <a:pPr lvl="0"/>
            <a:endParaRPr lang="es-PE"/>
          </a:p>
        </p:txBody>
      </p:sp>
      <p:pic>
        <p:nvPicPr>
          <p:cNvPr id="3" name="Imagen 93">
            <a:extLst>
              <a:ext uri="{FF2B5EF4-FFF2-40B4-BE49-F238E27FC236}">
                <a16:creationId xmlns:a16="http://schemas.microsoft.com/office/drawing/2014/main" id="{FB840B35-EB8A-4259-8BF2-8EA0E97AB350}"/>
              </a:ext>
            </a:extLst>
          </p:cNvPr>
          <p:cNvPicPr>
            <a:picLocks noChangeAspect="1"/>
          </p:cNvPicPr>
          <p:nvPr/>
        </p:nvPicPr>
        <p:blipFill>
          <a:blip r:embed="rId2"/>
          <a:stretch>
            <a:fillRect/>
          </a:stretch>
        </p:blipFill>
        <p:spPr>
          <a:xfrm>
            <a:off x="8430722" y="110432"/>
            <a:ext cx="622221" cy="652753"/>
          </a:xfrm>
          <a:prstGeom prst="rect">
            <a:avLst/>
          </a:prstGeom>
          <a:noFill/>
          <a:ln cap="flat">
            <a:noFill/>
          </a:ln>
        </p:spPr>
      </p:pic>
      <p:pic>
        <p:nvPicPr>
          <p:cNvPr id="4" name="Imagen 94">
            <a:extLst>
              <a:ext uri="{FF2B5EF4-FFF2-40B4-BE49-F238E27FC236}">
                <a16:creationId xmlns:a16="http://schemas.microsoft.com/office/drawing/2014/main" id="{837C92BE-FEE1-46F1-888E-74E8AC6CF02C}"/>
              </a:ext>
            </a:extLst>
          </p:cNvPr>
          <p:cNvPicPr>
            <a:picLocks noChangeAspect="1"/>
          </p:cNvPicPr>
          <p:nvPr/>
        </p:nvPicPr>
        <p:blipFill>
          <a:blip r:embed="rId3"/>
          <a:stretch>
            <a:fillRect/>
          </a:stretch>
        </p:blipFill>
        <p:spPr>
          <a:xfrm rot="10799991">
            <a:off x="108777" y="110423"/>
            <a:ext cx="1492538" cy="257705"/>
          </a:xfrm>
          <a:prstGeom prst="rect">
            <a:avLst/>
          </a:prstGeom>
          <a:noFill/>
          <a:ln cap="flat">
            <a:noFill/>
          </a:ln>
        </p:spPr>
      </p:pic>
      <p:sp>
        <p:nvSpPr>
          <p:cNvPr id="5" name="Rectángulo 95">
            <a:extLst>
              <a:ext uri="{FF2B5EF4-FFF2-40B4-BE49-F238E27FC236}">
                <a16:creationId xmlns:a16="http://schemas.microsoft.com/office/drawing/2014/main" id="{1D3C724C-0A27-48B8-9D48-AA29E6015F68}"/>
              </a:ext>
            </a:extLst>
          </p:cNvPr>
          <p:cNvSpPr/>
          <p:nvPr/>
        </p:nvSpPr>
        <p:spPr>
          <a:xfrm>
            <a:off x="313657" y="218806"/>
            <a:ext cx="7999070" cy="4572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pic>
        <p:nvPicPr>
          <p:cNvPr id="6" name="Imagen 97">
            <a:extLst>
              <a:ext uri="{FF2B5EF4-FFF2-40B4-BE49-F238E27FC236}">
                <a16:creationId xmlns:a16="http://schemas.microsoft.com/office/drawing/2014/main" id="{5754CDE1-028C-4E4E-9BED-C52557BDBA55}"/>
              </a:ext>
            </a:extLst>
          </p:cNvPr>
          <p:cNvPicPr>
            <a:picLocks noChangeAspect="1"/>
          </p:cNvPicPr>
          <p:nvPr/>
        </p:nvPicPr>
        <p:blipFill>
          <a:blip r:embed="rId3"/>
          <a:stretch>
            <a:fillRect/>
          </a:stretch>
        </p:blipFill>
        <p:spPr>
          <a:xfrm rot="10799991">
            <a:off x="108777" y="4668524"/>
            <a:ext cx="1492538" cy="257705"/>
          </a:xfrm>
          <a:prstGeom prst="rect">
            <a:avLst/>
          </a:prstGeom>
          <a:noFill/>
          <a:ln cap="flat">
            <a:noFill/>
          </a:ln>
        </p:spPr>
      </p:pic>
      <p:sp>
        <p:nvSpPr>
          <p:cNvPr id="7" name="Rectángulo 98">
            <a:extLst>
              <a:ext uri="{FF2B5EF4-FFF2-40B4-BE49-F238E27FC236}">
                <a16:creationId xmlns:a16="http://schemas.microsoft.com/office/drawing/2014/main" id="{0D747F68-C334-4174-AFDA-2FB7596A4200}"/>
              </a:ext>
            </a:extLst>
          </p:cNvPr>
          <p:cNvSpPr/>
          <p:nvPr/>
        </p:nvSpPr>
        <p:spPr>
          <a:xfrm>
            <a:off x="313657" y="4776907"/>
            <a:ext cx="7999070" cy="4572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Tree>
    <p:extLst>
      <p:ext uri="{BB962C8B-B14F-4D97-AF65-F5344CB8AC3E}">
        <p14:creationId xmlns:p14="http://schemas.microsoft.com/office/powerpoint/2010/main" val="12592850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_4">
    <p:spTree>
      <p:nvGrpSpPr>
        <p:cNvPr id="1" name=""/>
        <p:cNvGrpSpPr/>
        <p:nvPr/>
      </p:nvGrpSpPr>
      <p:grpSpPr>
        <a:xfrm>
          <a:off x="0" y="0"/>
          <a:ext cx="0" cy="0"/>
          <a:chOff x="0" y="0"/>
          <a:chExt cx="0" cy="0"/>
        </a:xfrm>
      </p:grpSpPr>
      <p:sp>
        <p:nvSpPr>
          <p:cNvPr id="2" name="Google Shape;1327;p20">
            <a:extLst>
              <a:ext uri="{FF2B5EF4-FFF2-40B4-BE49-F238E27FC236}">
                <a16:creationId xmlns:a16="http://schemas.microsoft.com/office/drawing/2014/main" id="{CE2CF184-8174-42A7-9C3B-C7EA1901626D}"/>
              </a:ext>
            </a:extLst>
          </p:cNvPr>
          <p:cNvSpPr txBox="1">
            <a:spLocks noGrp="1"/>
          </p:cNvSpPr>
          <p:nvPr>
            <p:ph type="title"/>
          </p:nvPr>
        </p:nvSpPr>
        <p:spPr/>
        <p:txBody>
          <a:bodyPr/>
          <a:lstStyle>
            <a:lvl1pPr>
              <a:defRPr/>
            </a:lvl1pPr>
          </a:lstStyle>
          <a:p>
            <a:pPr lvl="0"/>
            <a:endParaRPr lang="es-PE"/>
          </a:p>
        </p:txBody>
      </p:sp>
      <p:sp>
        <p:nvSpPr>
          <p:cNvPr id="3" name="Google Shape;1328;p20">
            <a:extLst>
              <a:ext uri="{FF2B5EF4-FFF2-40B4-BE49-F238E27FC236}">
                <a16:creationId xmlns:a16="http://schemas.microsoft.com/office/drawing/2014/main" id="{ED60C479-22B5-47AB-815C-6980EA04FF91}"/>
              </a:ext>
            </a:extLst>
          </p:cNvPr>
          <p:cNvSpPr txBox="1">
            <a:spLocks noGrp="1"/>
          </p:cNvSpPr>
          <p:nvPr>
            <p:ph type="subTitle" idx="4294967295"/>
          </p:nvPr>
        </p:nvSpPr>
        <p:spPr>
          <a:xfrm>
            <a:off x="1372651" y="3869503"/>
            <a:ext cx="1752895" cy="612904"/>
          </a:xfrm>
        </p:spPr>
        <p:txBody>
          <a:bodyPr anchorCtr="1"/>
          <a:lstStyle>
            <a:lvl1pPr algn="ctr">
              <a:buNone/>
              <a:defRPr sz="1400"/>
            </a:lvl1pPr>
          </a:lstStyle>
          <a:p>
            <a:pPr lvl="0"/>
            <a:endParaRPr lang="es-PE"/>
          </a:p>
        </p:txBody>
      </p:sp>
      <p:sp>
        <p:nvSpPr>
          <p:cNvPr id="4" name="Google Shape;1329;p20">
            <a:extLst>
              <a:ext uri="{FF2B5EF4-FFF2-40B4-BE49-F238E27FC236}">
                <a16:creationId xmlns:a16="http://schemas.microsoft.com/office/drawing/2014/main" id="{1A385196-A7FF-40F9-9247-549E61EC0502}"/>
              </a:ext>
            </a:extLst>
          </p:cNvPr>
          <p:cNvSpPr txBox="1">
            <a:spLocks noGrp="1"/>
          </p:cNvSpPr>
          <p:nvPr>
            <p:ph type="subTitle" idx="1"/>
          </p:nvPr>
        </p:nvSpPr>
        <p:spPr>
          <a:xfrm>
            <a:off x="1371097" y="3510820"/>
            <a:ext cx="1752895" cy="376504"/>
          </a:xfrm>
        </p:spPr>
        <p:txBody>
          <a:bodyPr anchorCtr="1"/>
          <a:lstStyle>
            <a:lvl1pPr algn="ctr">
              <a:buNone/>
              <a:defRPr sz="1800" b="1">
                <a:latin typeface="Josefin Sans"/>
                <a:ea typeface="Josefin Sans"/>
                <a:cs typeface="Josefin Sans"/>
              </a:defRPr>
            </a:lvl1pPr>
          </a:lstStyle>
          <a:p>
            <a:pPr lvl="0"/>
            <a:endParaRPr lang="es-PE"/>
          </a:p>
        </p:txBody>
      </p:sp>
      <p:sp>
        <p:nvSpPr>
          <p:cNvPr id="5" name="Google Shape;1330;p20">
            <a:extLst>
              <a:ext uri="{FF2B5EF4-FFF2-40B4-BE49-F238E27FC236}">
                <a16:creationId xmlns:a16="http://schemas.microsoft.com/office/drawing/2014/main" id="{6C6D74AD-0826-410A-8158-27DE4C9A5363}"/>
              </a:ext>
            </a:extLst>
          </p:cNvPr>
          <p:cNvSpPr txBox="1">
            <a:spLocks noGrp="1"/>
          </p:cNvSpPr>
          <p:nvPr>
            <p:ph type="subTitle" idx="2"/>
          </p:nvPr>
        </p:nvSpPr>
        <p:spPr>
          <a:xfrm>
            <a:off x="3697102" y="3869503"/>
            <a:ext cx="1752895" cy="612904"/>
          </a:xfrm>
        </p:spPr>
        <p:txBody>
          <a:bodyPr anchorCtr="1"/>
          <a:lstStyle>
            <a:lvl1pPr algn="ctr">
              <a:buNone/>
              <a:defRPr sz="1400"/>
            </a:lvl1pPr>
          </a:lstStyle>
          <a:p>
            <a:pPr lvl="0"/>
            <a:endParaRPr lang="es-PE"/>
          </a:p>
        </p:txBody>
      </p:sp>
      <p:sp>
        <p:nvSpPr>
          <p:cNvPr id="6" name="Google Shape;1331;p20">
            <a:extLst>
              <a:ext uri="{FF2B5EF4-FFF2-40B4-BE49-F238E27FC236}">
                <a16:creationId xmlns:a16="http://schemas.microsoft.com/office/drawing/2014/main" id="{CEF31AA8-D6B9-4FEE-9E59-F8A283A07685}"/>
              </a:ext>
            </a:extLst>
          </p:cNvPr>
          <p:cNvSpPr txBox="1">
            <a:spLocks noGrp="1"/>
          </p:cNvSpPr>
          <p:nvPr>
            <p:ph type="subTitle" idx="3"/>
          </p:nvPr>
        </p:nvSpPr>
        <p:spPr>
          <a:xfrm>
            <a:off x="3695547" y="3510820"/>
            <a:ext cx="1752895" cy="376504"/>
          </a:xfrm>
        </p:spPr>
        <p:txBody>
          <a:bodyPr anchorCtr="1"/>
          <a:lstStyle>
            <a:lvl1pPr algn="ctr">
              <a:buNone/>
              <a:defRPr sz="1800" b="1">
                <a:latin typeface="Josefin Sans"/>
                <a:ea typeface="Josefin Sans"/>
                <a:cs typeface="Josefin Sans"/>
              </a:defRPr>
            </a:lvl1pPr>
          </a:lstStyle>
          <a:p>
            <a:pPr lvl="0"/>
            <a:endParaRPr lang="es-PE"/>
          </a:p>
        </p:txBody>
      </p:sp>
      <p:sp>
        <p:nvSpPr>
          <p:cNvPr id="7" name="Google Shape;1332;p20">
            <a:extLst>
              <a:ext uri="{FF2B5EF4-FFF2-40B4-BE49-F238E27FC236}">
                <a16:creationId xmlns:a16="http://schemas.microsoft.com/office/drawing/2014/main" id="{0A58CF8B-F27D-4806-9CEC-D706A751BFF1}"/>
              </a:ext>
            </a:extLst>
          </p:cNvPr>
          <p:cNvSpPr txBox="1">
            <a:spLocks noGrp="1"/>
          </p:cNvSpPr>
          <p:nvPr>
            <p:ph type="subTitle" idx="4"/>
          </p:nvPr>
        </p:nvSpPr>
        <p:spPr>
          <a:xfrm>
            <a:off x="6021552" y="3869503"/>
            <a:ext cx="1752895" cy="612904"/>
          </a:xfrm>
        </p:spPr>
        <p:txBody>
          <a:bodyPr anchorCtr="1"/>
          <a:lstStyle>
            <a:lvl1pPr algn="ctr">
              <a:buNone/>
              <a:defRPr sz="1400"/>
            </a:lvl1pPr>
          </a:lstStyle>
          <a:p>
            <a:pPr lvl="0"/>
            <a:endParaRPr lang="es-PE"/>
          </a:p>
        </p:txBody>
      </p:sp>
      <p:sp>
        <p:nvSpPr>
          <p:cNvPr id="8" name="Google Shape;1333;p20">
            <a:extLst>
              <a:ext uri="{FF2B5EF4-FFF2-40B4-BE49-F238E27FC236}">
                <a16:creationId xmlns:a16="http://schemas.microsoft.com/office/drawing/2014/main" id="{831EBD6B-5DFD-4A3C-806B-E6485803EFB4}"/>
              </a:ext>
            </a:extLst>
          </p:cNvPr>
          <p:cNvSpPr txBox="1">
            <a:spLocks noGrp="1"/>
          </p:cNvSpPr>
          <p:nvPr>
            <p:ph type="subTitle" idx="5"/>
          </p:nvPr>
        </p:nvSpPr>
        <p:spPr>
          <a:xfrm>
            <a:off x="6019998" y="3510820"/>
            <a:ext cx="1752895" cy="376504"/>
          </a:xfrm>
        </p:spPr>
        <p:txBody>
          <a:bodyPr anchorCtr="1"/>
          <a:lstStyle>
            <a:lvl1pPr algn="ctr">
              <a:buNone/>
              <a:defRPr sz="1800" b="1">
                <a:latin typeface="Josefin Sans"/>
                <a:ea typeface="Josefin Sans"/>
                <a:cs typeface="Josefin Sans"/>
              </a:defRPr>
            </a:lvl1pPr>
          </a:lstStyle>
          <a:p>
            <a:pPr lvl="0"/>
            <a:endParaRPr lang="es-PE"/>
          </a:p>
        </p:txBody>
      </p:sp>
      <p:pic>
        <p:nvPicPr>
          <p:cNvPr id="9" name="Imagen 68">
            <a:extLst>
              <a:ext uri="{FF2B5EF4-FFF2-40B4-BE49-F238E27FC236}">
                <a16:creationId xmlns:a16="http://schemas.microsoft.com/office/drawing/2014/main" id="{6ADE57EB-7536-4446-A111-781D8AFCE9C2}"/>
              </a:ext>
            </a:extLst>
          </p:cNvPr>
          <p:cNvPicPr>
            <a:picLocks noChangeAspect="1"/>
          </p:cNvPicPr>
          <p:nvPr/>
        </p:nvPicPr>
        <p:blipFill>
          <a:blip r:embed="rId2"/>
          <a:stretch>
            <a:fillRect/>
          </a:stretch>
        </p:blipFill>
        <p:spPr>
          <a:xfrm>
            <a:off x="0" y="4642527"/>
            <a:ext cx="9144000" cy="500972"/>
          </a:xfrm>
          <a:prstGeom prst="rect">
            <a:avLst/>
          </a:prstGeom>
          <a:noFill/>
          <a:ln cap="flat">
            <a:noFill/>
          </a:ln>
        </p:spPr>
      </p:pic>
      <p:pic>
        <p:nvPicPr>
          <p:cNvPr id="10" name="Imagen 1">
            <a:extLst>
              <a:ext uri="{FF2B5EF4-FFF2-40B4-BE49-F238E27FC236}">
                <a16:creationId xmlns:a16="http://schemas.microsoft.com/office/drawing/2014/main" id="{C8999E4F-80A0-447B-860A-A78D14E6C92A}"/>
              </a:ext>
            </a:extLst>
          </p:cNvPr>
          <p:cNvPicPr>
            <a:picLocks noChangeAspect="1"/>
          </p:cNvPicPr>
          <p:nvPr/>
        </p:nvPicPr>
        <p:blipFill>
          <a:blip r:embed="rId3"/>
          <a:stretch>
            <a:fillRect/>
          </a:stretch>
        </p:blipFill>
        <p:spPr>
          <a:xfrm>
            <a:off x="8430722" y="110432"/>
            <a:ext cx="622221" cy="652753"/>
          </a:xfrm>
          <a:prstGeom prst="rect">
            <a:avLst/>
          </a:prstGeom>
          <a:noFill/>
          <a:ln cap="flat">
            <a:noFill/>
          </a:ln>
        </p:spPr>
      </p:pic>
      <p:pic>
        <p:nvPicPr>
          <p:cNvPr id="11" name="Imagen 2">
            <a:extLst>
              <a:ext uri="{FF2B5EF4-FFF2-40B4-BE49-F238E27FC236}">
                <a16:creationId xmlns:a16="http://schemas.microsoft.com/office/drawing/2014/main" id="{B80CEF72-5ABE-454D-9B8A-EBAB8C3684B9}"/>
              </a:ext>
            </a:extLst>
          </p:cNvPr>
          <p:cNvPicPr>
            <a:picLocks noChangeAspect="1"/>
          </p:cNvPicPr>
          <p:nvPr/>
        </p:nvPicPr>
        <p:blipFill>
          <a:blip r:embed="rId4"/>
          <a:stretch>
            <a:fillRect/>
          </a:stretch>
        </p:blipFill>
        <p:spPr>
          <a:xfrm rot="10799991">
            <a:off x="108777" y="110423"/>
            <a:ext cx="1492538" cy="257705"/>
          </a:xfrm>
          <a:prstGeom prst="rect">
            <a:avLst/>
          </a:prstGeom>
          <a:noFill/>
          <a:ln cap="flat">
            <a:noFill/>
          </a:ln>
        </p:spPr>
      </p:pic>
      <p:sp>
        <p:nvSpPr>
          <p:cNvPr id="12" name="Rectángulo 3">
            <a:extLst>
              <a:ext uri="{FF2B5EF4-FFF2-40B4-BE49-F238E27FC236}">
                <a16:creationId xmlns:a16="http://schemas.microsoft.com/office/drawing/2014/main" id="{353EBBAF-D121-49B3-94AD-B04650CAD3CE}"/>
              </a:ext>
            </a:extLst>
          </p:cNvPr>
          <p:cNvSpPr/>
          <p:nvPr/>
        </p:nvSpPr>
        <p:spPr>
          <a:xfrm>
            <a:off x="313657" y="218806"/>
            <a:ext cx="7999070" cy="4572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Tree>
    <p:extLst>
      <p:ext uri="{BB962C8B-B14F-4D97-AF65-F5344CB8AC3E}">
        <p14:creationId xmlns:p14="http://schemas.microsoft.com/office/powerpoint/2010/main" val="8468797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_8">
    <p:spTree>
      <p:nvGrpSpPr>
        <p:cNvPr id="1" name=""/>
        <p:cNvGrpSpPr/>
        <p:nvPr/>
      </p:nvGrpSpPr>
      <p:grpSpPr>
        <a:xfrm>
          <a:off x="0" y="0"/>
          <a:ext cx="0" cy="0"/>
          <a:chOff x="0" y="0"/>
          <a:chExt cx="0" cy="0"/>
        </a:xfrm>
      </p:grpSpPr>
      <p:sp>
        <p:nvSpPr>
          <p:cNvPr id="2" name="Google Shape;1386;p21">
            <a:extLst>
              <a:ext uri="{FF2B5EF4-FFF2-40B4-BE49-F238E27FC236}">
                <a16:creationId xmlns:a16="http://schemas.microsoft.com/office/drawing/2014/main" id="{31F0499D-E3CF-40C3-849E-1BC2A1C15EEB}"/>
              </a:ext>
            </a:extLst>
          </p:cNvPr>
          <p:cNvSpPr txBox="1">
            <a:spLocks noGrp="1"/>
          </p:cNvSpPr>
          <p:nvPr>
            <p:ph type="title"/>
          </p:nvPr>
        </p:nvSpPr>
        <p:spPr>
          <a:xfrm>
            <a:off x="3643097" y="932139"/>
            <a:ext cx="4523399" cy="612904"/>
          </a:xfrm>
        </p:spPr>
        <p:txBody>
          <a:bodyPr/>
          <a:lstStyle>
            <a:lvl1pPr>
              <a:defRPr/>
            </a:lvl1pPr>
          </a:lstStyle>
          <a:p>
            <a:pPr lvl="0"/>
            <a:endParaRPr lang="es-PE"/>
          </a:p>
        </p:txBody>
      </p:sp>
      <p:sp>
        <p:nvSpPr>
          <p:cNvPr id="3" name="Google Shape;1387;p21">
            <a:extLst>
              <a:ext uri="{FF2B5EF4-FFF2-40B4-BE49-F238E27FC236}">
                <a16:creationId xmlns:a16="http://schemas.microsoft.com/office/drawing/2014/main" id="{0F4E483B-4CAF-44D6-8D62-F9CE0B60B1AF}"/>
              </a:ext>
            </a:extLst>
          </p:cNvPr>
          <p:cNvSpPr txBox="1">
            <a:spLocks noGrp="1"/>
          </p:cNvSpPr>
          <p:nvPr>
            <p:ph type="subTitle" idx="4294967295"/>
          </p:nvPr>
        </p:nvSpPr>
        <p:spPr>
          <a:xfrm>
            <a:off x="3378927" y="3421355"/>
            <a:ext cx="1611300" cy="554702"/>
          </a:xfrm>
        </p:spPr>
        <p:txBody>
          <a:bodyPr anchorCtr="1"/>
          <a:lstStyle>
            <a:lvl1pPr algn="ctr">
              <a:buNone/>
              <a:defRPr sz="1400"/>
            </a:lvl1pPr>
          </a:lstStyle>
          <a:p>
            <a:pPr lvl="0"/>
            <a:endParaRPr lang="es-PE"/>
          </a:p>
        </p:txBody>
      </p:sp>
      <p:sp>
        <p:nvSpPr>
          <p:cNvPr id="4" name="Google Shape;1388;p21">
            <a:extLst>
              <a:ext uri="{FF2B5EF4-FFF2-40B4-BE49-F238E27FC236}">
                <a16:creationId xmlns:a16="http://schemas.microsoft.com/office/drawing/2014/main" id="{3AEC40BA-B6FD-406A-B03E-9B4B2BDF55D7}"/>
              </a:ext>
            </a:extLst>
          </p:cNvPr>
          <p:cNvSpPr txBox="1">
            <a:spLocks noGrp="1"/>
          </p:cNvSpPr>
          <p:nvPr>
            <p:ph type="subTitle" idx="1"/>
          </p:nvPr>
        </p:nvSpPr>
        <p:spPr>
          <a:xfrm>
            <a:off x="3378927" y="3063322"/>
            <a:ext cx="1611300" cy="376504"/>
          </a:xfrm>
        </p:spPr>
        <p:txBody>
          <a:bodyPr anchorCtr="1"/>
          <a:lstStyle>
            <a:lvl1pPr algn="ctr">
              <a:buNone/>
              <a:defRPr sz="1800" b="1">
                <a:latin typeface="Josefin Sans"/>
                <a:ea typeface="Josefin Sans"/>
                <a:cs typeface="Josefin Sans"/>
              </a:defRPr>
            </a:lvl1pPr>
          </a:lstStyle>
          <a:p>
            <a:pPr lvl="0"/>
            <a:endParaRPr lang="es-PE"/>
          </a:p>
        </p:txBody>
      </p:sp>
      <p:sp>
        <p:nvSpPr>
          <p:cNvPr id="5" name="Google Shape;1389;p21">
            <a:extLst>
              <a:ext uri="{FF2B5EF4-FFF2-40B4-BE49-F238E27FC236}">
                <a16:creationId xmlns:a16="http://schemas.microsoft.com/office/drawing/2014/main" id="{769509D9-FBF3-47C2-9E3F-F704680B8887}"/>
              </a:ext>
            </a:extLst>
          </p:cNvPr>
          <p:cNvSpPr txBox="1">
            <a:spLocks noGrp="1"/>
          </p:cNvSpPr>
          <p:nvPr>
            <p:ph type="subTitle" idx="2"/>
          </p:nvPr>
        </p:nvSpPr>
        <p:spPr>
          <a:xfrm>
            <a:off x="5099151" y="3421355"/>
            <a:ext cx="1611300" cy="554702"/>
          </a:xfrm>
        </p:spPr>
        <p:txBody>
          <a:bodyPr anchorCtr="1"/>
          <a:lstStyle>
            <a:lvl1pPr algn="ctr">
              <a:buNone/>
              <a:defRPr sz="1400"/>
            </a:lvl1pPr>
          </a:lstStyle>
          <a:p>
            <a:pPr lvl="0"/>
            <a:endParaRPr lang="es-PE"/>
          </a:p>
        </p:txBody>
      </p:sp>
      <p:sp>
        <p:nvSpPr>
          <p:cNvPr id="6" name="Google Shape;1390;p21">
            <a:extLst>
              <a:ext uri="{FF2B5EF4-FFF2-40B4-BE49-F238E27FC236}">
                <a16:creationId xmlns:a16="http://schemas.microsoft.com/office/drawing/2014/main" id="{B596FE49-A423-4ACC-AA16-5AA48478CAF1}"/>
              </a:ext>
            </a:extLst>
          </p:cNvPr>
          <p:cNvSpPr txBox="1">
            <a:spLocks noGrp="1"/>
          </p:cNvSpPr>
          <p:nvPr>
            <p:ph type="subTitle" idx="3"/>
          </p:nvPr>
        </p:nvSpPr>
        <p:spPr>
          <a:xfrm>
            <a:off x="5099151" y="3063322"/>
            <a:ext cx="1611300" cy="376504"/>
          </a:xfrm>
        </p:spPr>
        <p:txBody>
          <a:bodyPr anchorCtr="1"/>
          <a:lstStyle>
            <a:lvl1pPr algn="ctr">
              <a:buNone/>
              <a:defRPr sz="1800" b="1">
                <a:latin typeface="Josefin Sans"/>
                <a:ea typeface="Josefin Sans"/>
                <a:cs typeface="Josefin Sans"/>
              </a:defRPr>
            </a:lvl1pPr>
          </a:lstStyle>
          <a:p>
            <a:pPr lvl="0"/>
            <a:endParaRPr lang="es-PE"/>
          </a:p>
        </p:txBody>
      </p:sp>
      <p:sp>
        <p:nvSpPr>
          <p:cNvPr id="7" name="Google Shape;1391;p21">
            <a:extLst>
              <a:ext uri="{FF2B5EF4-FFF2-40B4-BE49-F238E27FC236}">
                <a16:creationId xmlns:a16="http://schemas.microsoft.com/office/drawing/2014/main" id="{FC4D2748-9E34-4C0C-AC6B-2DC1C9DA5F18}"/>
              </a:ext>
            </a:extLst>
          </p:cNvPr>
          <p:cNvSpPr txBox="1">
            <a:spLocks noGrp="1"/>
          </p:cNvSpPr>
          <p:nvPr>
            <p:ph type="subTitle" idx="4"/>
          </p:nvPr>
        </p:nvSpPr>
        <p:spPr>
          <a:xfrm>
            <a:off x="6819375" y="3421355"/>
            <a:ext cx="1611300" cy="554702"/>
          </a:xfrm>
        </p:spPr>
        <p:txBody>
          <a:bodyPr anchorCtr="1"/>
          <a:lstStyle>
            <a:lvl1pPr algn="ctr">
              <a:buNone/>
              <a:defRPr sz="1400"/>
            </a:lvl1pPr>
          </a:lstStyle>
          <a:p>
            <a:pPr lvl="0"/>
            <a:endParaRPr lang="es-PE"/>
          </a:p>
        </p:txBody>
      </p:sp>
      <p:sp>
        <p:nvSpPr>
          <p:cNvPr id="8" name="Google Shape;1392;p21">
            <a:extLst>
              <a:ext uri="{FF2B5EF4-FFF2-40B4-BE49-F238E27FC236}">
                <a16:creationId xmlns:a16="http://schemas.microsoft.com/office/drawing/2014/main" id="{6BEADA1F-DF99-449B-BC0D-F7E1A0DF9684}"/>
              </a:ext>
            </a:extLst>
          </p:cNvPr>
          <p:cNvSpPr txBox="1">
            <a:spLocks noGrp="1"/>
          </p:cNvSpPr>
          <p:nvPr>
            <p:ph type="subTitle" idx="5"/>
          </p:nvPr>
        </p:nvSpPr>
        <p:spPr>
          <a:xfrm>
            <a:off x="6819375" y="3063322"/>
            <a:ext cx="1611300" cy="376504"/>
          </a:xfrm>
        </p:spPr>
        <p:txBody>
          <a:bodyPr anchorCtr="1"/>
          <a:lstStyle>
            <a:lvl1pPr algn="ctr">
              <a:buNone/>
              <a:defRPr sz="1800" b="1">
                <a:latin typeface="Josefin Sans"/>
                <a:ea typeface="Josefin Sans"/>
                <a:cs typeface="Josefin Sans"/>
              </a:defRPr>
            </a:lvl1pPr>
          </a:lstStyle>
          <a:p>
            <a:pPr lvl="0"/>
            <a:endParaRPr lang="es-PE"/>
          </a:p>
        </p:txBody>
      </p:sp>
      <p:grpSp>
        <p:nvGrpSpPr>
          <p:cNvPr id="9" name="Grupo 22">
            <a:extLst>
              <a:ext uri="{FF2B5EF4-FFF2-40B4-BE49-F238E27FC236}">
                <a16:creationId xmlns:a16="http://schemas.microsoft.com/office/drawing/2014/main" id="{259AB36E-257C-4A56-BA16-BC8482A94B37}"/>
              </a:ext>
            </a:extLst>
          </p:cNvPr>
          <p:cNvGrpSpPr/>
          <p:nvPr/>
        </p:nvGrpSpPr>
        <p:grpSpPr>
          <a:xfrm>
            <a:off x="-53785" y="4490179"/>
            <a:ext cx="9276998" cy="671251"/>
            <a:chOff x="-53785" y="4490179"/>
            <a:chExt cx="9276998" cy="671251"/>
          </a:xfrm>
        </p:grpSpPr>
        <p:sp>
          <p:nvSpPr>
            <p:cNvPr id="10" name="Freeform 5">
              <a:extLst>
                <a:ext uri="{FF2B5EF4-FFF2-40B4-BE49-F238E27FC236}">
                  <a16:creationId xmlns:a16="http://schemas.microsoft.com/office/drawing/2014/main" id="{47044073-7F4B-48DB-8C29-256C87FF8B84}"/>
                </a:ext>
              </a:extLst>
            </p:cNvPr>
            <p:cNvSpPr/>
            <p:nvPr/>
          </p:nvSpPr>
          <p:spPr>
            <a:xfrm>
              <a:off x="3529" y="4572036"/>
              <a:ext cx="9219684" cy="589394"/>
            </a:xfrm>
            <a:custGeom>
              <a:avLst/>
              <a:gdLst>
                <a:gd name="f0" fmla="val 10800000"/>
                <a:gd name="f1" fmla="val 5400000"/>
                <a:gd name="f2" fmla="val 360"/>
                <a:gd name="f3" fmla="val 180"/>
                <a:gd name="f4" fmla="val w"/>
                <a:gd name="f5" fmla="val h"/>
                <a:gd name="f6" fmla="val 0"/>
                <a:gd name="f7" fmla="val 640"/>
                <a:gd name="f8" fmla="val 65"/>
                <a:gd name="f9" fmla="val 108"/>
                <a:gd name="f10" fmla="val 2"/>
                <a:gd name="f11" fmla="val 125"/>
                <a:gd name="f12" fmla="val 1"/>
                <a:gd name="f13" fmla="val 143"/>
                <a:gd name="f14" fmla="val 161"/>
                <a:gd name="f15" fmla="val 194"/>
                <a:gd name="f16" fmla="val 226"/>
                <a:gd name="f17" fmla="val 4"/>
                <a:gd name="f18" fmla="val 259"/>
                <a:gd name="f19" fmla="val 9"/>
                <a:gd name="f20" fmla="val 272"/>
                <a:gd name="f21" fmla="val 11"/>
                <a:gd name="f22" fmla="val 286"/>
                <a:gd name="f23" fmla="val 12"/>
                <a:gd name="f24" fmla="val 299"/>
                <a:gd name="f25" fmla="val 14"/>
                <a:gd name="f26" fmla="val 330"/>
                <a:gd name="f27" fmla="val 19"/>
                <a:gd name="f28" fmla="val 361"/>
                <a:gd name="f29" fmla="val 23"/>
                <a:gd name="f30" fmla="val 392"/>
                <a:gd name="f31" fmla="val 26"/>
                <a:gd name="f32" fmla="val 436"/>
                <a:gd name="f33" fmla="val 30"/>
                <a:gd name="f34" fmla="val 480"/>
                <a:gd name="f35" fmla="val 31"/>
                <a:gd name="f36" fmla="val 525"/>
                <a:gd name="f37" fmla="val 29"/>
                <a:gd name="f38" fmla="val 560"/>
                <a:gd name="f39" fmla="val 28"/>
                <a:gd name="f40" fmla="val 596"/>
                <a:gd name="f41" fmla="val 24"/>
                <a:gd name="f42" fmla="val 631"/>
                <a:gd name="f43" fmla="val 18"/>
                <a:gd name="f44" fmla="val 633"/>
                <a:gd name="f45" fmla="val 637"/>
                <a:gd name="f46" fmla="val 15"/>
                <a:gd name="f47" fmla="val 636"/>
                <a:gd name="f48" fmla="val 617"/>
                <a:gd name="f49" fmla="val 34"/>
                <a:gd name="f50" fmla="val 601"/>
                <a:gd name="f51" fmla="val 39"/>
                <a:gd name="f52" fmla="val 584"/>
                <a:gd name="f53" fmla="val 44"/>
                <a:gd name="f54" fmla="val 554"/>
                <a:gd name="f55" fmla="val 53"/>
                <a:gd name="f56" fmla="val 523"/>
                <a:gd name="f57" fmla="val 58"/>
                <a:gd name="f58" fmla="val 492"/>
                <a:gd name="f59" fmla="val 63"/>
                <a:gd name="f60" fmla="val 490"/>
                <a:gd name="f61" fmla="val 487"/>
                <a:gd name="f62" fmla="val 485"/>
                <a:gd name="f63" fmla="val 464"/>
                <a:gd name="f64" fmla="val 444"/>
                <a:gd name="f65" fmla="val 423"/>
                <a:gd name="f66" fmla="val 64"/>
                <a:gd name="f67" fmla="val 401"/>
                <a:gd name="f68" fmla="val 381"/>
                <a:gd name="f69" fmla="val 59"/>
                <a:gd name="f70" fmla="val 54"/>
                <a:gd name="f71" fmla="val 322"/>
                <a:gd name="f72" fmla="val 45"/>
                <a:gd name="f73" fmla="val 284"/>
                <a:gd name="f74" fmla="val 245"/>
                <a:gd name="f75" fmla="val 27"/>
                <a:gd name="f76" fmla="val 227"/>
                <a:gd name="f77" fmla="val 209"/>
                <a:gd name="f78" fmla="val 22"/>
                <a:gd name="f79" fmla="val 190"/>
                <a:gd name="f80" fmla="val 21"/>
                <a:gd name="f81" fmla="val 177"/>
                <a:gd name="f82" fmla="val 165"/>
                <a:gd name="f83" fmla="val 20"/>
                <a:gd name="f84" fmla="val 152"/>
                <a:gd name="f85" fmla="val 123"/>
                <a:gd name="f86" fmla="val 95"/>
                <a:gd name="f87" fmla="val 66"/>
                <a:gd name="f88" fmla="val 47"/>
                <a:gd name="f89" fmla="val 42"/>
                <a:gd name="f90" fmla="val 38"/>
                <a:gd name="f91" fmla="val 33"/>
                <a:gd name="f92" fmla="val 3"/>
                <a:gd name="f93" fmla="val 17"/>
                <a:gd name="f94" fmla="val 7"/>
                <a:gd name="f95" fmla="val 77"/>
                <a:gd name="f96" fmla="val 5"/>
                <a:gd name="f97" fmla="val 88"/>
                <a:gd name="f98" fmla="val 100"/>
                <a:gd name="f99" fmla="val 103"/>
                <a:gd name="f100" fmla="val 105"/>
                <a:gd name="f101" fmla="+- 0 0 -90"/>
                <a:gd name="f102" fmla="*/ f4 1 640"/>
                <a:gd name="f103" fmla="*/ f5 1 65"/>
                <a:gd name="f104" fmla="val f6"/>
                <a:gd name="f105" fmla="val f7"/>
                <a:gd name="f106" fmla="val f8"/>
                <a:gd name="f107" fmla="*/ f101 f0 1"/>
                <a:gd name="f108" fmla="+- f106 0 f104"/>
                <a:gd name="f109" fmla="+- f105 0 f104"/>
                <a:gd name="f110" fmla="*/ f107 1 f3"/>
                <a:gd name="f111" fmla="*/ f109 1 640"/>
                <a:gd name="f112" fmla="*/ f108 1 65"/>
                <a:gd name="f113" fmla="*/ 108 f109 1"/>
                <a:gd name="f114" fmla="*/ 2 f108 1"/>
                <a:gd name="f115" fmla="*/ 161 f109 1"/>
                <a:gd name="f116" fmla="*/ 1 f108 1"/>
                <a:gd name="f117" fmla="*/ 259 f109 1"/>
                <a:gd name="f118" fmla="*/ 9 f108 1"/>
                <a:gd name="f119" fmla="*/ 299 f109 1"/>
                <a:gd name="f120" fmla="*/ 14 f108 1"/>
                <a:gd name="f121" fmla="*/ 392 f109 1"/>
                <a:gd name="f122" fmla="*/ 26 f108 1"/>
                <a:gd name="f123" fmla="*/ 525 f109 1"/>
                <a:gd name="f124" fmla="*/ 29 f108 1"/>
                <a:gd name="f125" fmla="*/ 631 f109 1"/>
                <a:gd name="f126" fmla="*/ 18 f108 1"/>
                <a:gd name="f127" fmla="*/ 636 f109 1"/>
                <a:gd name="f128" fmla="*/ 19 f108 1"/>
                <a:gd name="f129" fmla="*/ 633 f109 1"/>
                <a:gd name="f130" fmla="*/ 30 f108 1"/>
                <a:gd name="f131" fmla="*/ 584 f109 1"/>
                <a:gd name="f132" fmla="*/ 44 f108 1"/>
                <a:gd name="f133" fmla="*/ 492 f109 1"/>
                <a:gd name="f134" fmla="*/ 63 f108 1"/>
                <a:gd name="f135" fmla="*/ 485 f109 1"/>
                <a:gd name="f136" fmla="*/ 423 f109 1"/>
                <a:gd name="f137" fmla="*/ 64 f108 1"/>
                <a:gd name="f138" fmla="*/ 360 f109 1"/>
                <a:gd name="f139" fmla="*/ 54 f108 1"/>
                <a:gd name="f140" fmla="*/ 245 f109 1"/>
                <a:gd name="f141" fmla="*/ 27 f108 1"/>
                <a:gd name="f142" fmla="*/ 190 f109 1"/>
                <a:gd name="f143" fmla="*/ 21 f108 1"/>
                <a:gd name="f144" fmla="*/ 152 f109 1"/>
                <a:gd name="f145" fmla="*/ 66 f109 1"/>
                <a:gd name="f146" fmla="*/ 31 f108 1"/>
                <a:gd name="f147" fmla="*/ 0 f109 1"/>
                <a:gd name="f148" fmla="*/ 47 f108 1"/>
                <a:gd name="f149" fmla="*/ 33 f108 1"/>
                <a:gd name="f150" fmla="*/ 3 f109 1"/>
                <a:gd name="f151" fmla="*/ 7 f108 1"/>
                <a:gd name="f152" fmla="*/ 100 f109 1"/>
                <a:gd name="f153" fmla="*/ 3 f108 1"/>
                <a:gd name="f154" fmla="+- f110 0 f1"/>
                <a:gd name="f155" fmla="*/ f113 1 640"/>
                <a:gd name="f156" fmla="*/ f114 1 65"/>
                <a:gd name="f157" fmla="*/ f115 1 640"/>
                <a:gd name="f158" fmla="*/ f116 1 65"/>
                <a:gd name="f159" fmla="*/ f117 1 640"/>
                <a:gd name="f160" fmla="*/ f118 1 65"/>
                <a:gd name="f161" fmla="*/ f119 1 640"/>
                <a:gd name="f162" fmla="*/ f120 1 65"/>
                <a:gd name="f163" fmla="*/ f121 1 640"/>
                <a:gd name="f164" fmla="*/ f122 1 65"/>
                <a:gd name="f165" fmla="*/ f123 1 640"/>
                <a:gd name="f166" fmla="*/ f124 1 65"/>
                <a:gd name="f167" fmla="*/ f125 1 640"/>
                <a:gd name="f168" fmla="*/ f126 1 65"/>
                <a:gd name="f169" fmla="*/ f127 1 640"/>
                <a:gd name="f170" fmla="*/ f128 1 65"/>
                <a:gd name="f171" fmla="*/ f129 1 640"/>
                <a:gd name="f172" fmla="*/ f130 1 65"/>
                <a:gd name="f173" fmla="*/ f131 1 640"/>
                <a:gd name="f174" fmla="*/ f132 1 65"/>
                <a:gd name="f175" fmla="*/ f133 1 640"/>
                <a:gd name="f176" fmla="*/ f134 1 65"/>
                <a:gd name="f177" fmla="*/ f135 1 640"/>
                <a:gd name="f178" fmla="*/ f136 1 640"/>
                <a:gd name="f179" fmla="*/ f137 1 65"/>
                <a:gd name="f180" fmla="*/ f138 1 640"/>
                <a:gd name="f181" fmla="*/ f139 1 65"/>
                <a:gd name="f182" fmla="*/ f140 1 640"/>
                <a:gd name="f183" fmla="*/ f141 1 65"/>
                <a:gd name="f184" fmla="*/ f142 1 640"/>
                <a:gd name="f185" fmla="*/ f143 1 65"/>
                <a:gd name="f186" fmla="*/ f144 1 640"/>
                <a:gd name="f187" fmla="*/ f145 1 640"/>
                <a:gd name="f188" fmla="*/ f146 1 65"/>
                <a:gd name="f189" fmla="*/ f147 1 640"/>
                <a:gd name="f190" fmla="*/ f148 1 65"/>
                <a:gd name="f191" fmla="*/ f149 1 65"/>
                <a:gd name="f192" fmla="*/ f150 1 640"/>
                <a:gd name="f193" fmla="*/ f151 1 65"/>
                <a:gd name="f194" fmla="*/ f152 1 640"/>
                <a:gd name="f195" fmla="*/ f153 1 65"/>
                <a:gd name="f196" fmla="*/ 0 1 f111"/>
                <a:gd name="f197" fmla="*/ f105 1 f111"/>
                <a:gd name="f198" fmla="*/ 0 1 f112"/>
                <a:gd name="f199" fmla="*/ f106 1 f112"/>
                <a:gd name="f200" fmla="*/ f155 1 f111"/>
                <a:gd name="f201" fmla="*/ f156 1 f112"/>
                <a:gd name="f202" fmla="*/ f157 1 f111"/>
                <a:gd name="f203" fmla="*/ f158 1 f112"/>
                <a:gd name="f204" fmla="*/ f159 1 f111"/>
                <a:gd name="f205" fmla="*/ f160 1 f112"/>
                <a:gd name="f206" fmla="*/ f161 1 f111"/>
                <a:gd name="f207" fmla="*/ f162 1 f112"/>
                <a:gd name="f208" fmla="*/ f163 1 f111"/>
                <a:gd name="f209" fmla="*/ f164 1 f112"/>
                <a:gd name="f210" fmla="*/ f165 1 f111"/>
                <a:gd name="f211" fmla="*/ f166 1 f112"/>
                <a:gd name="f212" fmla="*/ f167 1 f111"/>
                <a:gd name="f213" fmla="*/ f168 1 f112"/>
                <a:gd name="f214" fmla="*/ f169 1 f111"/>
                <a:gd name="f215" fmla="*/ f170 1 f112"/>
                <a:gd name="f216" fmla="*/ f171 1 f111"/>
                <a:gd name="f217" fmla="*/ f172 1 f112"/>
                <a:gd name="f218" fmla="*/ f173 1 f111"/>
                <a:gd name="f219" fmla="*/ f174 1 f112"/>
                <a:gd name="f220" fmla="*/ f175 1 f111"/>
                <a:gd name="f221" fmla="*/ f176 1 f112"/>
                <a:gd name="f222" fmla="*/ f177 1 f111"/>
                <a:gd name="f223" fmla="*/ f178 1 f111"/>
                <a:gd name="f224" fmla="*/ f179 1 f112"/>
                <a:gd name="f225" fmla="*/ f180 1 f111"/>
                <a:gd name="f226" fmla="*/ f181 1 f112"/>
                <a:gd name="f227" fmla="*/ f182 1 f111"/>
                <a:gd name="f228" fmla="*/ f183 1 f112"/>
                <a:gd name="f229" fmla="*/ f184 1 f111"/>
                <a:gd name="f230" fmla="*/ f185 1 f112"/>
                <a:gd name="f231" fmla="*/ f186 1 f111"/>
                <a:gd name="f232" fmla="*/ f187 1 f111"/>
                <a:gd name="f233" fmla="*/ f188 1 f112"/>
                <a:gd name="f234" fmla="*/ f189 1 f111"/>
                <a:gd name="f235" fmla="*/ f190 1 f112"/>
                <a:gd name="f236" fmla="*/ f191 1 f112"/>
                <a:gd name="f237" fmla="*/ f192 1 f111"/>
                <a:gd name="f238" fmla="*/ f193 1 f112"/>
                <a:gd name="f239" fmla="*/ f194 1 f111"/>
                <a:gd name="f240" fmla="*/ f195 1 f112"/>
                <a:gd name="f241" fmla="*/ f196 f102 1"/>
                <a:gd name="f242" fmla="*/ f197 f102 1"/>
                <a:gd name="f243" fmla="*/ f199 f103 1"/>
                <a:gd name="f244" fmla="*/ f198 f103 1"/>
                <a:gd name="f245" fmla="*/ f200 f102 1"/>
                <a:gd name="f246" fmla="*/ f201 f103 1"/>
                <a:gd name="f247" fmla="*/ f202 f102 1"/>
                <a:gd name="f248" fmla="*/ f203 f103 1"/>
                <a:gd name="f249" fmla="*/ f204 f102 1"/>
                <a:gd name="f250" fmla="*/ f205 f103 1"/>
                <a:gd name="f251" fmla="*/ f206 f102 1"/>
                <a:gd name="f252" fmla="*/ f207 f103 1"/>
                <a:gd name="f253" fmla="*/ f208 f102 1"/>
                <a:gd name="f254" fmla="*/ f209 f103 1"/>
                <a:gd name="f255" fmla="*/ f210 f102 1"/>
                <a:gd name="f256" fmla="*/ f211 f103 1"/>
                <a:gd name="f257" fmla="*/ f212 f102 1"/>
                <a:gd name="f258" fmla="*/ f213 f103 1"/>
                <a:gd name="f259" fmla="*/ f214 f102 1"/>
                <a:gd name="f260" fmla="*/ f215 f103 1"/>
                <a:gd name="f261" fmla="*/ f216 f102 1"/>
                <a:gd name="f262" fmla="*/ f217 f103 1"/>
                <a:gd name="f263" fmla="*/ f218 f102 1"/>
                <a:gd name="f264" fmla="*/ f219 f103 1"/>
                <a:gd name="f265" fmla="*/ f220 f102 1"/>
                <a:gd name="f266" fmla="*/ f221 f103 1"/>
                <a:gd name="f267" fmla="*/ f222 f102 1"/>
                <a:gd name="f268" fmla="*/ f223 f102 1"/>
                <a:gd name="f269" fmla="*/ f224 f103 1"/>
                <a:gd name="f270" fmla="*/ f225 f102 1"/>
                <a:gd name="f271" fmla="*/ f226 f103 1"/>
                <a:gd name="f272" fmla="*/ f227 f102 1"/>
                <a:gd name="f273" fmla="*/ f228 f103 1"/>
                <a:gd name="f274" fmla="*/ f229 f102 1"/>
                <a:gd name="f275" fmla="*/ f230 f103 1"/>
                <a:gd name="f276" fmla="*/ f231 f102 1"/>
                <a:gd name="f277" fmla="*/ f232 f102 1"/>
                <a:gd name="f278" fmla="*/ f233 f103 1"/>
                <a:gd name="f279" fmla="*/ f234 f102 1"/>
                <a:gd name="f280" fmla="*/ f235 f103 1"/>
                <a:gd name="f281" fmla="*/ f236 f103 1"/>
                <a:gd name="f282" fmla="*/ f237 f102 1"/>
                <a:gd name="f283" fmla="*/ f238 f103 1"/>
                <a:gd name="f284" fmla="*/ f239 f102 1"/>
                <a:gd name="f285" fmla="*/ f240 f103 1"/>
              </a:gdLst>
              <a:ahLst/>
              <a:cxnLst>
                <a:cxn ang="3cd4">
                  <a:pos x="hc" y="t"/>
                </a:cxn>
                <a:cxn ang="0">
                  <a:pos x="r" y="vc"/>
                </a:cxn>
                <a:cxn ang="cd4">
                  <a:pos x="hc" y="b"/>
                </a:cxn>
                <a:cxn ang="cd2">
                  <a:pos x="l" y="vc"/>
                </a:cxn>
                <a:cxn ang="f154">
                  <a:pos x="f245" y="f246"/>
                </a:cxn>
                <a:cxn ang="f154">
                  <a:pos x="f247" y="f248"/>
                </a:cxn>
                <a:cxn ang="f154">
                  <a:pos x="f249" y="f250"/>
                </a:cxn>
                <a:cxn ang="f154">
                  <a:pos x="f251" y="f252"/>
                </a:cxn>
                <a:cxn ang="f154">
                  <a:pos x="f253" y="f254"/>
                </a:cxn>
                <a:cxn ang="f154">
                  <a:pos x="f255" y="f256"/>
                </a:cxn>
                <a:cxn ang="f154">
                  <a:pos x="f257" y="f258"/>
                </a:cxn>
                <a:cxn ang="f154">
                  <a:pos x="f259" y="f260"/>
                </a:cxn>
                <a:cxn ang="f154">
                  <a:pos x="f261" y="f262"/>
                </a:cxn>
                <a:cxn ang="f154">
                  <a:pos x="f263" y="f264"/>
                </a:cxn>
                <a:cxn ang="f154">
                  <a:pos x="f265" y="f266"/>
                </a:cxn>
                <a:cxn ang="f154">
                  <a:pos x="f267" y="f266"/>
                </a:cxn>
                <a:cxn ang="f154">
                  <a:pos x="f268" y="f269"/>
                </a:cxn>
                <a:cxn ang="f154">
                  <a:pos x="f270" y="f271"/>
                </a:cxn>
                <a:cxn ang="f154">
                  <a:pos x="f272" y="f273"/>
                </a:cxn>
                <a:cxn ang="f154">
                  <a:pos x="f274" y="f275"/>
                </a:cxn>
                <a:cxn ang="f154">
                  <a:pos x="f276" y="f275"/>
                </a:cxn>
                <a:cxn ang="f154">
                  <a:pos x="f277" y="f278"/>
                </a:cxn>
                <a:cxn ang="f154">
                  <a:pos x="f279" y="f280"/>
                </a:cxn>
                <a:cxn ang="f154">
                  <a:pos x="f279" y="f281"/>
                </a:cxn>
                <a:cxn ang="f154">
                  <a:pos x="f282" y="f256"/>
                </a:cxn>
                <a:cxn ang="f154">
                  <a:pos x="f277" y="f283"/>
                </a:cxn>
                <a:cxn ang="f154">
                  <a:pos x="f284" y="f285"/>
                </a:cxn>
                <a:cxn ang="f154">
                  <a:pos x="f245" y="f246"/>
                </a:cxn>
              </a:cxnLst>
              <a:rect l="f241" t="f244" r="f242" b="f243"/>
              <a:pathLst>
                <a:path w="640" h="65">
                  <a:moveTo>
                    <a:pt x="f9" y="f10"/>
                  </a:moveTo>
                  <a:cubicBezTo>
                    <a:pt x="f11" y="f12"/>
                    <a:pt x="f13" y="f6"/>
                    <a:pt x="f14" y="f12"/>
                  </a:cubicBezTo>
                  <a:cubicBezTo>
                    <a:pt x="f15" y="f10"/>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3"/>
                    <a:pt x="f45" y="f46"/>
                    <a:pt x="f47" y="f27"/>
                  </a:cubicBezTo>
                  <a:cubicBezTo>
                    <a:pt x="f47" y="f29"/>
                    <a:pt x="f7" y="f39"/>
                    <a:pt x="f44" y="f33"/>
                  </a:cubicBezTo>
                  <a:cubicBezTo>
                    <a:pt x="f48" y="f49"/>
                    <a:pt x="f50" y="f51"/>
                    <a:pt x="f52" y="f53"/>
                  </a:cubicBezTo>
                  <a:cubicBezTo>
                    <a:pt x="f54" y="f55"/>
                    <a:pt x="f56" y="f57"/>
                    <a:pt x="f58" y="f59"/>
                  </a:cubicBezTo>
                  <a:cubicBezTo>
                    <a:pt x="f60" y="f59"/>
                    <a:pt x="f61" y="f59"/>
                    <a:pt x="f62" y="f59"/>
                  </a:cubicBezTo>
                  <a:cubicBezTo>
                    <a:pt x="f63" y="f59"/>
                    <a:pt x="f64" y="f59"/>
                    <a:pt x="f65" y="f66"/>
                  </a:cubicBezTo>
                  <a:cubicBezTo>
                    <a:pt x="f67" y="f8"/>
                    <a:pt x="f68" y="f69"/>
                    <a:pt x="f2" y="f70"/>
                  </a:cubicBezTo>
                  <a:cubicBezTo>
                    <a:pt x="f71" y="f72"/>
                    <a:pt x="f73" y="f49"/>
                    <a:pt x="f74" y="f75"/>
                  </a:cubicBezTo>
                  <a:cubicBezTo>
                    <a:pt x="f76" y="f41"/>
                    <a:pt x="f77" y="f78"/>
                    <a:pt x="f79" y="f80"/>
                  </a:cubicBezTo>
                  <a:cubicBezTo>
                    <a:pt x="f81" y="f80"/>
                    <a:pt x="f82" y="f83"/>
                    <a:pt x="f84" y="f80"/>
                  </a:cubicBezTo>
                  <a:cubicBezTo>
                    <a:pt x="f85" y="f78"/>
                    <a:pt x="f86" y="f31"/>
                    <a:pt x="f87" y="f35"/>
                  </a:cubicBezTo>
                  <a:cubicBezTo>
                    <a:pt x="f53" y="f49"/>
                    <a:pt x="f78" y="f51"/>
                    <a:pt x="f6" y="f88"/>
                  </a:cubicBezTo>
                  <a:cubicBezTo>
                    <a:pt x="f6" y="f89"/>
                    <a:pt x="f6" y="f90"/>
                    <a:pt x="f6" y="f91"/>
                  </a:cubicBezTo>
                  <a:cubicBezTo>
                    <a:pt x="f6" y="f35"/>
                    <a:pt x="f10" y="f33"/>
                    <a:pt x="f92" y="f37"/>
                  </a:cubicBezTo>
                  <a:cubicBezTo>
                    <a:pt x="f78" y="f93"/>
                    <a:pt x="f53" y="f21"/>
                    <a:pt x="f87" y="f94"/>
                  </a:cubicBezTo>
                  <a:cubicBezTo>
                    <a:pt x="f95" y="f96"/>
                    <a:pt x="f97" y="f92"/>
                    <a:pt x="f98" y="f92"/>
                  </a:cubicBezTo>
                  <a:cubicBezTo>
                    <a:pt x="f99" y="f10"/>
                    <a:pt x="f100" y="f92"/>
                    <a:pt x="f9" y="f1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 name="Freeform 6">
              <a:extLst>
                <a:ext uri="{FF2B5EF4-FFF2-40B4-BE49-F238E27FC236}">
                  <a16:creationId xmlns:a16="http://schemas.microsoft.com/office/drawing/2014/main" id="{9A2A710B-1989-424A-901E-FA13F9FA5EC7}"/>
                </a:ext>
              </a:extLst>
            </p:cNvPr>
            <p:cNvSpPr/>
            <p:nvPr/>
          </p:nvSpPr>
          <p:spPr>
            <a:xfrm>
              <a:off x="-9957" y="4816592"/>
              <a:ext cx="5242858" cy="326413"/>
            </a:xfrm>
            <a:custGeom>
              <a:avLst/>
              <a:gdLst>
                <a:gd name="f0" fmla="val 10800000"/>
                <a:gd name="f1" fmla="val 5400000"/>
                <a:gd name="f2" fmla="val 180"/>
                <a:gd name="f3" fmla="val w"/>
                <a:gd name="f4" fmla="val h"/>
                <a:gd name="f5" fmla="val 0"/>
                <a:gd name="f6" fmla="val 364"/>
                <a:gd name="f7" fmla="val 36"/>
                <a:gd name="f8" fmla="val 355"/>
                <a:gd name="f9" fmla="val 345"/>
                <a:gd name="f10" fmla="val 336"/>
                <a:gd name="f11" fmla="val 226"/>
                <a:gd name="f12" fmla="val 116"/>
                <a:gd name="f13" fmla="val 6"/>
                <a:gd name="f14" fmla="val 2"/>
                <a:gd name="f15" fmla="val 31"/>
                <a:gd name="f16" fmla="val 1"/>
                <a:gd name="f17" fmla="val 28"/>
                <a:gd name="f18" fmla="val 4"/>
                <a:gd name="f19" fmla="val 27"/>
                <a:gd name="f20" fmla="val 13"/>
                <a:gd name="f21" fmla="val 24"/>
                <a:gd name="f22" fmla="val 23"/>
                <a:gd name="f23" fmla="val 22"/>
                <a:gd name="f24" fmla="val 33"/>
                <a:gd name="f25" fmla="val 19"/>
                <a:gd name="f26" fmla="val 48"/>
                <a:gd name="f27" fmla="val 15"/>
                <a:gd name="f28" fmla="val 63"/>
                <a:gd name="f29" fmla="val 78"/>
                <a:gd name="f30" fmla="val 10"/>
                <a:gd name="f31" fmla="val 115"/>
                <a:gd name="f32" fmla="val 153"/>
                <a:gd name="f33" fmla="val 191"/>
                <a:gd name="f34" fmla="val 3"/>
                <a:gd name="f35" fmla="val 205"/>
                <a:gd name="f36" fmla="val 219"/>
                <a:gd name="f37" fmla="val 5"/>
                <a:gd name="f38" fmla="val 233"/>
                <a:gd name="f39" fmla="val 7"/>
                <a:gd name="f40" fmla="val 267"/>
                <a:gd name="f41" fmla="val 12"/>
                <a:gd name="f42" fmla="val 300"/>
                <a:gd name="f43" fmla="val 20"/>
                <a:gd name="f44" fmla="val 333"/>
                <a:gd name="f45" fmla="val 343"/>
                <a:gd name="f46" fmla="val 354"/>
                <a:gd name="f47" fmla="+- 0 0 -90"/>
                <a:gd name="f48" fmla="*/ f3 1 364"/>
                <a:gd name="f49" fmla="*/ f4 1 36"/>
                <a:gd name="f50" fmla="val f5"/>
                <a:gd name="f51" fmla="val f6"/>
                <a:gd name="f52" fmla="val f7"/>
                <a:gd name="f53" fmla="*/ f47 f0 1"/>
                <a:gd name="f54" fmla="+- f52 0 f50"/>
                <a:gd name="f55" fmla="+- f51 0 f50"/>
                <a:gd name="f56" fmla="*/ f53 1 f2"/>
                <a:gd name="f57" fmla="*/ f55 1 364"/>
                <a:gd name="f58" fmla="*/ f54 1 36"/>
                <a:gd name="f59" fmla="*/ 364 f55 1"/>
                <a:gd name="f60" fmla="*/ 36 f54 1"/>
                <a:gd name="f61" fmla="*/ 336 f55 1"/>
                <a:gd name="f62" fmla="*/ 6 f55 1"/>
                <a:gd name="f63" fmla="*/ 0 f55 1"/>
                <a:gd name="f64" fmla="*/ 31 f54 1"/>
                <a:gd name="f65" fmla="*/ 4 f55 1"/>
                <a:gd name="f66" fmla="*/ 27 f54 1"/>
                <a:gd name="f67" fmla="*/ 33 f55 1"/>
                <a:gd name="f68" fmla="*/ 19 f54 1"/>
                <a:gd name="f69" fmla="*/ 78 f55 1"/>
                <a:gd name="f70" fmla="*/ 10 f54 1"/>
                <a:gd name="f71" fmla="*/ 191 f55 1"/>
                <a:gd name="f72" fmla="*/ 3 f54 1"/>
                <a:gd name="f73" fmla="*/ 233 f55 1"/>
                <a:gd name="f74" fmla="*/ 7 f54 1"/>
                <a:gd name="f75" fmla="*/ 333 f55 1"/>
                <a:gd name="f76" fmla="*/ 28 f54 1"/>
                <a:gd name="f77" fmla="+- f56 0 f1"/>
                <a:gd name="f78" fmla="*/ f59 1 364"/>
                <a:gd name="f79" fmla="*/ f60 1 36"/>
                <a:gd name="f80" fmla="*/ f61 1 364"/>
                <a:gd name="f81" fmla="*/ f62 1 364"/>
                <a:gd name="f82" fmla="*/ f63 1 364"/>
                <a:gd name="f83" fmla="*/ f64 1 36"/>
                <a:gd name="f84" fmla="*/ f65 1 364"/>
                <a:gd name="f85" fmla="*/ f66 1 36"/>
                <a:gd name="f86" fmla="*/ f67 1 364"/>
                <a:gd name="f87" fmla="*/ f68 1 36"/>
                <a:gd name="f88" fmla="*/ f69 1 364"/>
                <a:gd name="f89" fmla="*/ f70 1 36"/>
                <a:gd name="f90" fmla="*/ f71 1 364"/>
                <a:gd name="f91" fmla="*/ f72 1 36"/>
                <a:gd name="f92" fmla="*/ f73 1 364"/>
                <a:gd name="f93" fmla="*/ f74 1 36"/>
                <a:gd name="f94" fmla="*/ f75 1 364"/>
                <a:gd name="f95" fmla="*/ f76 1 36"/>
                <a:gd name="f96" fmla="*/ 0 1 f57"/>
                <a:gd name="f97" fmla="*/ f51 1 f57"/>
                <a:gd name="f98" fmla="*/ 0 1 f58"/>
                <a:gd name="f99" fmla="*/ f52 1 f58"/>
                <a:gd name="f100" fmla="*/ f78 1 f57"/>
                <a:gd name="f101" fmla="*/ f79 1 f58"/>
                <a:gd name="f102" fmla="*/ f80 1 f57"/>
                <a:gd name="f103" fmla="*/ f81 1 f57"/>
                <a:gd name="f104" fmla="*/ f82 1 f57"/>
                <a:gd name="f105" fmla="*/ f83 1 f58"/>
                <a:gd name="f106" fmla="*/ f84 1 f57"/>
                <a:gd name="f107" fmla="*/ f85 1 f58"/>
                <a:gd name="f108" fmla="*/ f86 1 f57"/>
                <a:gd name="f109" fmla="*/ f87 1 f58"/>
                <a:gd name="f110" fmla="*/ f88 1 f57"/>
                <a:gd name="f111" fmla="*/ f89 1 f58"/>
                <a:gd name="f112" fmla="*/ f90 1 f57"/>
                <a:gd name="f113" fmla="*/ f91 1 f58"/>
                <a:gd name="f114" fmla="*/ f92 1 f57"/>
                <a:gd name="f115" fmla="*/ f93 1 f58"/>
                <a:gd name="f116" fmla="*/ f94 1 f57"/>
                <a:gd name="f117" fmla="*/ f95 1 f58"/>
                <a:gd name="f118" fmla="*/ f96 f48 1"/>
                <a:gd name="f119" fmla="*/ f97 f48 1"/>
                <a:gd name="f120" fmla="*/ f99 f49 1"/>
                <a:gd name="f121" fmla="*/ f98 f49 1"/>
                <a:gd name="f122" fmla="*/ f100 f48 1"/>
                <a:gd name="f123" fmla="*/ f101 f49 1"/>
                <a:gd name="f124" fmla="*/ f102 f48 1"/>
                <a:gd name="f125" fmla="*/ f103 f48 1"/>
                <a:gd name="f126" fmla="*/ f104 f48 1"/>
                <a:gd name="f127" fmla="*/ f105 f49 1"/>
                <a:gd name="f128" fmla="*/ f106 f48 1"/>
                <a:gd name="f129" fmla="*/ f107 f49 1"/>
                <a:gd name="f130" fmla="*/ f108 f48 1"/>
                <a:gd name="f131" fmla="*/ f109 f49 1"/>
                <a:gd name="f132" fmla="*/ f110 f48 1"/>
                <a:gd name="f133" fmla="*/ f111 f49 1"/>
                <a:gd name="f134" fmla="*/ f112 f48 1"/>
                <a:gd name="f135" fmla="*/ f113 f49 1"/>
                <a:gd name="f136" fmla="*/ f114 f48 1"/>
                <a:gd name="f137" fmla="*/ f115 f49 1"/>
                <a:gd name="f138" fmla="*/ f116 f48 1"/>
                <a:gd name="f139" fmla="*/ f117 f49 1"/>
              </a:gdLst>
              <a:ahLst/>
              <a:cxnLst>
                <a:cxn ang="3cd4">
                  <a:pos x="hc" y="t"/>
                </a:cxn>
                <a:cxn ang="0">
                  <a:pos x="r" y="vc"/>
                </a:cxn>
                <a:cxn ang="cd4">
                  <a:pos x="hc" y="b"/>
                </a:cxn>
                <a:cxn ang="cd2">
                  <a:pos x="l" y="vc"/>
                </a:cxn>
                <a:cxn ang="f77">
                  <a:pos x="f122" y="f123"/>
                </a:cxn>
                <a:cxn ang="f77">
                  <a:pos x="f124" y="f123"/>
                </a:cxn>
                <a:cxn ang="f77">
                  <a:pos x="f125" y="f123"/>
                </a:cxn>
                <a:cxn ang="f77">
                  <a:pos x="f126" y="f127"/>
                </a:cxn>
                <a:cxn ang="f77">
                  <a:pos x="f128" y="f129"/>
                </a:cxn>
                <a:cxn ang="f77">
                  <a:pos x="f130" y="f131"/>
                </a:cxn>
                <a:cxn ang="f77">
                  <a:pos x="f132" y="f133"/>
                </a:cxn>
                <a:cxn ang="f77">
                  <a:pos x="f134" y="f135"/>
                </a:cxn>
                <a:cxn ang="f77">
                  <a:pos x="f136" y="f137"/>
                </a:cxn>
                <a:cxn ang="f77">
                  <a:pos x="f138" y="f139"/>
                </a:cxn>
                <a:cxn ang="f77">
                  <a:pos x="f122" y="f123"/>
                </a:cxn>
              </a:cxnLst>
              <a:rect l="f118" t="f121" r="f119" b="f120"/>
              <a:pathLst>
                <a:path w="364" h="36">
                  <a:moveTo>
                    <a:pt x="f6" y="f7"/>
                  </a:moveTo>
                  <a:cubicBezTo>
                    <a:pt x="f8" y="f7"/>
                    <a:pt x="f9" y="f7"/>
                    <a:pt x="f10" y="f7"/>
                  </a:cubicBezTo>
                  <a:cubicBezTo>
                    <a:pt x="f11" y="f7"/>
                    <a:pt x="f12" y="f7"/>
                    <a:pt x="f13" y="f7"/>
                  </a:cubicBezTo>
                  <a:cubicBezTo>
                    <a:pt x="f14" y="f7"/>
                    <a:pt x="f5" y="f7"/>
                    <a:pt x="f5" y="f15"/>
                  </a:cubicBezTo>
                  <a:cubicBezTo>
                    <a:pt x="f16" y="f17"/>
                    <a:pt x="f14" y="f17"/>
                    <a:pt x="f18" y="f19"/>
                  </a:cubicBezTo>
                  <a:cubicBezTo>
                    <a:pt x="f20" y="f21"/>
                    <a:pt x="f22" y="f23"/>
                    <a:pt x="f24" y="f25"/>
                  </a:cubicBezTo>
                  <a:cubicBezTo>
                    <a:pt x="f26" y="f27"/>
                    <a:pt x="f28" y="f20"/>
                    <a:pt x="f29" y="f30"/>
                  </a:cubicBezTo>
                  <a:cubicBezTo>
                    <a:pt x="f31" y="f18"/>
                    <a:pt x="f32" y="f5"/>
                    <a:pt x="f33" y="f34"/>
                  </a:cubicBezTo>
                  <a:cubicBezTo>
                    <a:pt x="f35" y="f34"/>
                    <a:pt x="f36" y="f37"/>
                    <a:pt x="f38" y="f39"/>
                  </a:cubicBezTo>
                  <a:cubicBezTo>
                    <a:pt x="f40" y="f41"/>
                    <a:pt x="f42" y="f43"/>
                    <a:pt x="f44" y="f17"/>
                  </a:cubicBezTo>
                  <a:cubicBezTo>
                    <a:pt x="f45" y="f15"/>
                    <a:pt x="f46" y="f24"/>
                    <a:pt x="f6"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 name="Freeform 7">
              <a:extLst>
                <a:ext uri="{FF2B5EF4-FFF2-40B4-BE49-F238E27FC236}">
                  <a16:creationId xmlns:a16="http://schemas.microsoft.com/office/drawing/2014/main" id="{365E9D79-3763-4A30-9559-ABC99629DD71}"/>
                </a:ext>
              </a:extLst>
            </p:cNvPr>
            <p:cNvSpPr/>
            <p:nvPr/>
          </p:nvSpPr>
          <p:spPr>
            <a:xfrm>
              <a:off x="7797024" y="4907667"/>
              <a:ext cx="1382362" cy="235348"/>
            </a:xfrm>
            <a:custGeom>
              <a:avLst/>
              <a:gdLst>
                <a:gd name="f0" fmla="val 10800000"/>
                <a:gd name="f1" fmla="val 5400000"/>
                <a:gd name="f2" fmla="val 180"/>
                <a:gd name="f3" fmla="val w"/>
                <a:gd name="f4" fmla="val h"/>
                <a:gd name="f5" fmla="val 0"/>
                <a:gd name="f6" fmla="val 96"/>
                <a:gd name="f7" fmla="val 26"/>
                <a:gd name="f8" fmla="val 4"/>
                <a:gd name="f9" fmla="val 25"/>
                <a:gd name="f10" fmla="val 8"/>
                <a:gd name="f11" fmla="val 24"/>
                <a:gd name="f12" fmla="val 13"/>
                <a:gd name="f13" fmla="val 23"/>
                <a:gd name="f14" fmla="val 39"/>
                <a:gd name="f15" fmla="val 17"/>
                <a:gd name="f16" fmla="val 65"/>
                <a:gd name="f17" fmla="val 9"/>
                <a:gd name="f18" fmla="val 90"/>
                <a:gd name="f19" fmla="val 2"/>
                <a:gd name="f20" fmla="val 95"/>
                <a:gd name="f21" fmla="val 1"/>
                <a:gd name="f22" fmla="val 6"/>
                <a:gd name="f23" fmla="val 11"/>
                <a:gd name="f24" fmla="val 92"/>
                <a:gd name="f25" fmla="val 62"/>
                <a:gd name="f26" fmla="val 31"/>
                <a:gd name="f27" fmla="+- 0 0 -90"/>
                <a:gd name="f28" fmla="*/ f3 1 96"/>
                <a:gd name="f29" fmla="*/ f4 1 26"/>
                <a:gd name="f30" fmla="val f5"/>
                <a:gd name="f31" fmla="val f6"/>
                <a:gd name="f32" fmla="val f7"/>
                <a:gd name="f33" fmla="*/ f27 f0 1"/>
                <a:gd name="f34" fmla="+- f32 0 f30"/>
                <a:gd name="f35" fmla="+- f31 0 f30"/>
                <a:gd name="f36" fmla="*/ f33 1 f2"/>
                <a:gd name="f37" fmla="*/ f35 1 96"/>
                <a:gd name="f38" fmla="*/ f34 1 26"/>
                <a:gd name="f39" fmla="*/ 0 f35 1"/>
                <a:gd name="f40" fmla="*/ 26 f34 1"/>
                <a:gd name="f41" fmla="*/ 13 f35 1"/>
                <a:gd name="f42" fmla="*/ 23 f34 1"/>
                <a:gd name="f43" fmla="*/ 90 f35 1"/>
                <a:gd name="f44" fmla="*/ 2 f34 1"/>
                <a:gd name="f45" fmla="*/ 96 f35 1"/>
                <a:gd name="f46" fmla="*/ 6 f34 1"/>
                <a:gd name="f47" fmla="*/ 92 f35 1"/>
                <a:gd name="f48" fmla="+- f36 0 f1"/>
                <a:gd name="f49" fmla="*/ f39 1 96"/>
                <a:gd name="f50" fmla="*/ f40 1 26"/>
                <a:gd name="f51" fmla="*/ f41 1 96"/>
                <a:gd name="f52" fmla="*/ f42 1 26"/>
                <a:gd name="f53" fmla="*/ f43 1 96"/>
                <a:gd name="f54" fmla="*/ f44 1 26"/>
                <a:gd name="f55" fmla="*/ f45 1 96"/>
                <a:gd name="f56" fmla="*/ f46 1 26"/>
                <a:gd name="f57" fmla="*/ f47 1 96"/>
                <a:gd name="f58" fmla="*/ 0 1 f37"/>
                <a:gd name="f59" fmla="*/ f31 1 f37"/>
                <a:gd name="f60" fmla="*/ 0 1 f38"/>
                <a:gd name="f61" fmla="*/ f32 1 f38"/>
                <a:gd name="f62" fmla="*/ f49 1 f37"/>
                <a:gd name="f63" fmla="*/ f50 1 f38"/>
                <a:gd name="f64" fmla="*/ f51 1 f37"/>
                <a:gd name="f65" fmla="*/ f52 1 f38"/>
                <a:gd name="f66" fmla="*/ f53 1 f37"/>
                <a:gd name="f67" fmla="*/ f54 1 f38"/>
                <a:gd name="f68" fmla="*/ f55 1 f37"/>
                <a:gd name="f69" fmla="*/ f56 1 f38"/>
                <a:gd name="f70" fmla="*/ f57 1 f37"/>
                <a:gd name="f71" fmla="*/ f58 f28 1"/>
                <a:gd name="f72" fmla="*/ f59 f28 1"/>
                <a:gd name="f73" fmla="*/ f61 f29 1"/>
                <a:gd name="f74" fmla="*/ f60 f29 1"/>
                <a:gd name="f75" fmla="*/ f62 f28 1"/>
                <a:gd name="f76" fmla="*/ f63 f29 1"/>
                <a:gd name="f77" fmla="*/ f64 f28 1"/>
                <a:gd name="f78" fmla="*/ f65 f29 1"/>
                <a:gd name="f79" fmla="*/ f66 f28 1"/>
                <a:gd name="f80" fmla="*/ f67 f29 1"/>
                <a:gd name="f81" fmla="*/ f68 f28 1"/>
                <a:gd name="f82" fmla="*/ f69 f29 1"/>
                <a:gd name="f83" fmla="*/ f70 f28 1"/>
              </a:gdLst>
              <a:ahLst/>
              <a:cxnLst>
                <a:cxn ang="3cd4">
                  <a:pos x="hc" y="t"/>
                </a:cxn>
                <a:cxn ang="0">
                  <a:pos x="r" y="vc"/>
                </a:cxn>
                <a:cxn ang="cd4">
                  <a:pos x="hc" y="b"/>
                </a:cxn>
                <a:cxn ang="cd2">
                  <a:pos x="l" y="vc"/>
                </a:cxn>
                <a:cxn ang="f48">
                  <a:pos x="f75" y="f76"/>
                </a:cxn>
                <a:cxn ang="f48">
                  <a:pos x="f77" y="f78"/>
                </a:cxn>
                <a:cxn ang="f48">
                  <a:pos x="f79" y="f80"/>
                </a:cxn>
                <a:cxn ang="f48">
                  <a:pos x="f81" y="f82"/>
                </a:cxn>
                <a:cxn ang="f48">
                  <a:pos x="f81" y="f78"/>
                </a:cxn>
                <a:cxn ang="f48">
                  <a:pos x="f83" y="f76"/>
                </a:cxn>
                <a:cxn ang="f48">
                  <a:pos x="f75" y="f76"/>
                </a:cxn>
                <a:cxn ang="f48">
                  <a:pos x="f75" y="f76"/>
                </a:cxn>
              </a:cxnLst>
              <a:rect l="f71" t="f74" r="f72" b="f73"/>
              <a:pathLst>
                <a:path w="96" h="26">
                  <a:moveTo>
                    <a:pt x="f5" y="f7"/>
                  </a:moveTo>
                  <a:cubicBezTo>
                    <a:pt x="f8" y="f9"/>
                    <a:pt x="f10" y="f11"/>
                    <a:pt x="f12" y="f13"/>
                  </a:cubicBezTo>
                  <a:cubicBezTo>
                    <a:pt x="f14" y="f15"/>
                    <a:pt x="f16" y="f17"/>
                    <a:pt x="f18" y="f19"/>
                  </a:cubicBezTo>
                  <a:cubicBezTo>
                    <a:pt x="f20" y="f5"/>
                    <a:pt x="f6" y="f21"/>
                    <a:pt x="f6" y="f22"/>
                  </a:cubicBezTo>
                  <a:cubicBezTo>
                    <a:pt x="f20" y="f23"/>
                    <a:pt x="f6" y="f15"/>
                    <a:pt x="f6" y="f13"/>
                  </a:cubicBezTo>
                  <a:cubicBezTo>
                    <a:pt x="f6" y="f9"/>
                    <a:pt x="f20" y="f7"/>
                    <a:pt x="f24" y="f7"/>
                  </a:cubicBezTo>
                  <a:cubicBezTo>
                    <a:pt x="f25" y="f7"/>
                    <a:pt x="f26" y="f7"/>
                    <a:pt x="f5" y="f7"/>
                  </a:cubicBezTo>
                  <a:cubicBezTo>
                    <a:pt x="f5" y="f7"/>
                    <a:pt x="f5" y="f7"/>
                    <a:pt x="f5"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 name="Freeform 8">
              <a:extLst>
                <a:ext uri="{FF2B5EF4-FFF2-40B4-BE49-F238E27FC236}">
                  <a16:creationId xmlns:a16="http://schemas.microsoft.com/office/drawing/2014/main" id="{6BC2D5C7-E983-4211-8EC8-B53EAB566688}"/>
                </a:ext>
              </a:extLst>
            </p:cNvPr>
            <p:cNvSpPr/>
            <p:nvPr/>
          </p:nvSpPr>
          <p:spPr>
            <a:xfrm>
              <a:off x="-53785" y="4572036"/>
              <a:ext cx="288273" cy="181115"/>
            </a:xfrm>
            <a:custGeom>
              <a:avLst/>
              <a:gdLst>
                <a:gd name="f0" fmla="val 10800000"/>
                <a:gd name="f1" fmla="val 5400000"/>
                <a:gd name="f2" fmla="val 180"/>
                <a:gd name="f3" fmla="val w"/>
                <a:gd name="f4" fmla="val h"/>
                <a:gd name="f5" fmla="val 0"/>
                <a:gd name="f6" fmla="val 20"/>
                <a:gd name="f7" fmla="val 10"/>
                <a:gd name="f8" fmla="val 4"/>
                <a:gd name="f9" fmla="val 19"/>
                <a:gd name="f10" fmla="val 16"/>
                <a:gd name="f11" fmla="val 3"/>
                <a:gd name="f12" fmla="val 15"/>
                <a:gd name="f13" fmla="+- 0 0 -90"/>
                <a:gd name="f14" fmla="*/ f3 1 20"/>
                <a:gd name="f15" fmla="*/ f4 1 20"/>
                <a:gd name="f16" fmla="val f5"/>
                <a:gd name="f17" fmla="val f6"/>
                <a:gd name="f18" fmla="*/ f13 f0 1"/>
                <a:gd name="f19" fmla="+- f17 0 f16"/>
                <a:gd name="f20" fmla="*/ f18 1 f2"/>
                <a:gd name="f21" fmla="*/ f19 1 20"/>
                <a:gd name="f22" fmla="*/ 10 f19 1"/>
                <a:gd name="f23" fmla="*/ 20 f19 1"/>
                <a:gd name="f24" fmla="*/ 0 f19 1"/>
                <a:gd name="f25" fmla="+- f20 0 f1"/>
                <a:gd name="f26" fmla="*/ f22 1 20"/>
                <a:gd name="f27" fmla="*/ f23 1 20"/>
                <a:gd name="f28" fmla="*/ f24 1 20"/>
                <a:gd name="f29" fmla="*/ 0 1 f21"/>
                <a:gd name="f30" fmla="*/ f17 1 f21"/>
                <a:gd name="f31" fmla="*/ f26 1 f21"/>
                <a:gd name="f32" fmla="*/ f27 1 f21"/>
                <a:gd name="f33" fmla="*/ f28 1 f21"/>
                <a:gd name="f34" fmla="*/ f29 f14 1"/>
                <a:gd name="f35" fmla="*/ f30 f14 1"/>
                <a:gd name="f36" fmla="*/ f30 f15 1"/>
                <a:gd name="f37" fmla="*/ f29 f15 1"/>
                <a:gd name="f38" fmla="*/ f31 f14 1"/>
                <a:gd name="f39" fmla="*/ f32 f15 1"/>
                <a:gd name="f40" fmla="*/ f33 f14 1"/>
                <a:gd name="f41" fmla="*/ f31 f15 1"/>
                <a:gd name="f42" fmla="*/ f33 f15 1"/>
                <a:gd name="f43" fmla="*/ f32 f14 1"/>
              </a:gdLst>
              <a:ahLst/>
              <a:cxnLst>
                <a:cxn ang="3cd4">
                  <a:pos x="hc" y="t"/>
                </a:cxn>
                <a:cxn ang="0">
                  <a:pos x="r" y="vc"/>
                </a:cxn>
                <a:cxn ang="cd4">
                  <a:pos x="hc" y="b"/>
                </a:cxn>
                <a:cxn ang="cd2">
                  <a:pos x="l" y="vc"/>
                </a:cxn>
                <a:cxn ang="f25">
                  <a:pos x="f38" y="f39"/>
                </a:cxn>
                <a:cxn ang="f25">
                  <a:pos x="f40" y="f41"/>
                </a:cxn>
                <a:cxn ang="f25">
                  <a:pos x="f38" y="f42"/>
                </a:cxn>
                <a:cxn ang="f25">
                  <a:pos x="f43" y="f41"/>
                </a:cxn>
                <a:cxn ang="f25">
                  <a:pos x="f38" y="f39"/>
                </a:cxn>
              </a:cxnLst>
              <a:rect l="f34" t="f37" r="f35" b="f36"/>
              <a:pathLst>
                <a:path w="20" h="20">
                  <a:moveTo>
                    <a:pt x="f7" y="f6"/>
                  </a:moveTo>
                  <a:cubicBezTo>
                    <a:pt x="f8" y="f9"/>
                    <a:pt x="f5" y="f10"/>
                    <a:pt x="f5" y="f7"/>
                  </a:cubicBezTo>
                  <a:cubicBezTo>
                    <a:pt x="f5" y="f11"/>
                    <a:pt x="f8" y="f5"/>
                    <a:pt x="f7" y="f5"/>
                  </a:cubicBezTo>
                  <a:cubicBezTo>
                    <a:pt x="f10" y="f5"/>
                    <a:pt x="f6" y="f8"/>
                    <a:pt x="f6" y="f7"/>
                  </a:cubicBezTo>
                  <a:cubicBezTo>
                    <a:pt x="f6" y="f12"/>
                    <a:pt x="f10" y="f6"/>
                    <a:pt x="f7"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 name="Oval 9">
              <a:extLst>
                <a:ext uri="{FF2B5EF4-FFF2-40B4-BE49-F238E27FC236}">
                  <a16:creationId xmlns:a16="http://schemas.microsoft.com/office/drawing/2014/main" id="{3F4AED30-93A3-46BA-BD21-3061BB7CEB3D}"/>
                </a:ext>
              </a:extLst>
            </p:cNvPr>
            <p:cNvSpPr/>
            <p:nvPr/>
          </p:nvSpPr>
          <p:spPr>
            <a:xfrm>
              <a:off x="291803" y="4527011"/>
              <a:ext cx="158465" cy="1084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 name="Freeform 10">
              <a:extLst>
                <a:ext uri="{FF2B5EF4-FFF2-40B4-BE49-F238E27FC236}">
                  <a16:creationId xmlns:a16="http://schemas.microsoft.com/office/drawing/2014/main" id="{A7E889E0-7E9B-4BE7-BF54-E07F11C3ED6A}"/>
                </a:ext>
              </a:extLst>
            </p:cNvPr>
            <p:cNvSpPr/>
            <p:nvPr/>
          </p:nvSpPr>
          <p:spPr>
            <a:xfrm>
              <a:off x="551419" y="4499387"/>
              <a:ext cx="143295" cy="100282"/>
            </a:xfrm>
            <a:custGeom>
              <a:avLst/>
              <a:gdLst>
                <a:gd name="f0" fmla="val 10800000"/>
                <a:gd name="f1" fmla="val 5400000"/>
                <a:gd name="f2" fmla="val 180"/>
                <a:gd name="f3" fmla="val w"/>
                <a:gd name="f4" fmla="val h"/>
                <a:gd name="f5" fmla="val 0"/>
                <a:gd name="f6" fmla="val 10"/>
                <a:gd name="f7" fmla="val 11"/>
                <a:gd name="f8" fmla="val 5"/>
                <a:gd name="f9" fmla="val 2"/>
                <a:gd name="f10" fmla="val 9"/>
                <a:gd name="f11" fmla="val 6"/>
                <a:gd name="f12" fmla="val 1"/>
                <a:gd name="f13" fmla="val 8"/>
                <a:gd name="f14" fmla="+- 0 0 -90"/>
                <a:gd name="f15" fmla="*/ f3 1 10"/>
                <a:gd name="f16" fmla="*/ f4 1 11"/>
                <a:gd name="f17" fmla="val f5"/>
                <a:gd name="f18" fmla="val f6"/>
                <a:gd name="f19" fmla="val f7"/>
                <a:gd name="f20" fmla="*/ f14 f0 1"/>
                <a:gd name="f21" fmla="+- f19 0 f17"/>
                <a:gd name="f22" fmla="+- f18 0 f17"/>
                <a:gd name="f23" fmla="*/ f20 1 f2"/>
                <a:gd name="f24" fmla="*/ f22 1 10"/>
                <a:gd name="f25" fmla="*/ f21 1 11"/>
                <a:gd name="f26" fmla="*/ 5 f22 1"/>
                <a:gd name="f27" fmla="*/ 10 f21 1"/>
                <a:gd name="f28" fmla="*/ 0 f22 1"/>
                <a:gd name="f29" fmla="*/ 6 f21 1"/>
                <a:gd name="f30" fmla="*/ 6 f22 1"/>
                <a:gd name="f31" fmla="*/ 0 f21 1"/>
                <a:gd name="f32" fmla="*/ 10 f22 1"/>
                <a:gd name="f33" fmla="*/ 5 f21 1"/>
                <a:gd name="f34" fmla="+- f23 0 f1"/>
                <a:gd name="f35" fmla="*/ f26 1 10"/>
                <a:gd name="f36" fmla="*/ f27 1 11"/>
                <a:gd name="f37" fmla="*/ f28 1 10"/>
                <a:gd name="f38" fmla="*/ f29 1 11"/>
                <a:gd name="f39" fmla="*/ f30 1 10"/>
                <a:gd name="f40" fmla="*/ f31 1 11"/>
                <a:gd name="f41" fmla="*/ f32 1 10"/>
                <a:gd name="f42" fmla="*/ f33 1 11"/>
                <a:gd name="f43" fmla="*/ 0 1 f24"/>
                <a:gd name="f44" fmla="*/ f18 1 f24"/>
                <a:gd name="f45" fmla="*/ 0 1 f25"/>
                <a:gd name="f46" fmla="*/ f19 1 f25"/>
                <a:gd name="f47" fmla="*/ f35 1 f24"/>
                <a:gd name="f48" fmla="*/ f36 1 f25"/>
                <a:gd name="f49" fmla="*/ f37 1 f24"/>
                <a:gd name="f50" fmla="*/ f38 1 f25"/>
                <a:gd name="f51" fmla="*/ f39 1 f24"/>
                <a:gd name="f52" fmla="*/ f40 1 f25"/>
                <a:gd name="f53" fmla="*/ f41 1 f24"/>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6 1"/>
                <a:gd name="f65" fmla="*/ f53 f15 1"/>
                <a:gd name="f66" fmla="*/ f54 f16 1"/>
              </a:gdLst>
              <a:ahLst/>
              <a:cxnLst>
                <a:cxn ang="3cd4">
                  <a:pos x="hc" y="t"/>
                </a:cxn>
                <a:cxn ang="0">
                  <a:pos x="r" y="vc"/>
                </a:cxn>
                <a:cxn ang="cd4">
                  <a:pos x="hc" y="b"/>
                </a:cxn>
                <a:cxn ang="cd2">
                  <a:pos x="l" y="vc"/>
                </a:cxn>
                <a:cxn ang="f34">
                  <a:pos x="f59" y="f60"/>
                </a:cxn>
                <a:cxn ang="f34">
                  <a:pos x="f61" y="f62"/>
                </a:cxn>
                <a:cxn ang="f34">
                  <a:pos x="f63" y="f64"/>
                </a:cxn>
                <a:cxn ang="f34">
                  <a:pos x="f65" y="f66"/>
                </a:cxn>
                <a:cxn ang="f34">
                  <a:pos x="f59" y="f60"/>
                </a:cxn>
              </a:cxnLst>
              <a:rect l="f55" t="f58" r="f56" b="f57"/>
              <a:pathLst>
                <a:path w="10" h="11">
                  <a:moveTo>
                    <a:pt x="f8" y="f6"/>
                  </a:moveTo>
                  <a:cubicBezTo>
                    <a:pt x="f9" y="f7"/>
                    <a:pt x="f5" y="f10"/>
                    <a:pt x="f5" y="f11"/>
                  </a:cubicBezTo>
                  <a:cubicBezTo>
                    <a:pt x="f5" y="f9"/>
                    <a:pt x="f9" y="f12"/>
                    <a:pt x="f11" y="f5"/>
                  </a:cubicBezTo>
                  <a:cubicBezTo>
                    <a:pt x="f13" y="f5"/>
                    <a:pt x="f6" y="f9"/>
                    <a:pt x="f6" y="f8"/>
                  </a:cubicBezTo>
                  <a:cubicBezTo>
                    <a:pt x="f6" y="f10"/>
                    <a:pt x="f13" y="f6"/>
                    <a:pt x="f8"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 name="Freeform 11">
              <a:extLst>
                <a:ext uri="{FF2B5EF4-FFF2-40B4-BE49-F238E27FC236}">
                  <a16:creationId xmlns:a16="http://schemas.microsoft.com/office/drawing/2014/main" id="{C0A851E0-8EB4-49BF-9CFF-58F949F23C9E}"/>
                </a:ext>
              </a:extLst>
            </p:cNvPr>
            <p:cNvSpPr/>
            <p:nvPr/>
          </p:nvSpPr>
          <p:spPr>
            <a:xfrm>
              <a:off x="782369" y="4490179"/>
              <a:ext cx="114638" cy="81857"/>
            </a:xfrm>
            <a:custGeom>
              <a:avLst/>
              <a:gdLst>
                <a:gd name="f0" fmla="val 10800000"/>
                <a:gd name="f1" fmla="val 5400000"/>
                <a:gd name="f2" fmla="val 180"/>
                <a:gd name="f3" fmla="val w"/>
                <a:gd name="f4" fmla="val h"/>
                <a:gd name="f5" fmla="val 0"/>
                <a:gd name="f6" fmla="val 8"/>
                <a:gd name="f7" fmla="val 9"/>
                <a:gd name="f8" fmla="val 4"/>
                <a:gd name="f9" fmla="val 7"/>
                <a:gd name="f10" fmla="val 2"/>
                <a:gd name="f11" fmla="val 1"/>
                <a:gd name="f12" fmla="+- 0 0 -90"/>
                <a:gd name="f13" fmla="*/ f3 1 8"/>
                <a:gd name="f14" fmla="*/ f4 1 9"/>
                <a:gd name="f15" fmla="val f5"/>
                <a:gd name="f16" fmla="val f6"/>
                <a:gd name="f17" fmla="val f7"/>
                <a:gd name="f18" fmla="*/ f12 f0 1"/>
                <a:gd name="f19" fmla="+- f17 0 f15"/>
                <a:gd name="f20" fmla="+- f16 0 f15"/>
                <a:gd name="f21" fmla="*/ f18 1 f2"/>
                <a:gd name="f22" fmla="*/ f20 1 8"/>
                <a:gd name="f23" fmla="*/ f19 1 9"/>
                <a:gd name="f24" fmla="*/ 8 f20 1"/>
                <a:gd name="f25" fmla="*/ 4 f19 1"/>
                <a:gd name="f26" fmla="*/ 4 f20 1"/>
                <a:gd name="f27" fmla="*/ 9 f19 1"/>
                <a:gd name="f28" fmla="*/ 0 f20 1"/>
                <a:gd name="f29" fmla="*/ 0 f19 1"/>
                <a:gd name="f30" fmla="+- f21 0 f1"/>
                <a:gd name="f31" fmla="*/ f24 1 8"/>
                <a:gd name="f32" fmla="*/ f25 1 9"/>
                <a:gd name="f33" fmla="*/ f26 1 8"/>
                <a:gd name="f34" fmla="*/ f27 1 9"/>
                <a:gd name="f35" fmla="*/ f28 1 8"/>
                <a:gd name="f36" fmla="*/ f29 1 9"/>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3" y="f54"/>
                </a:cxn>
                <a:cxn ang="f30">
                  <a:pos x="f55" y="f52"/>
                </a:cxn>
                <a:cxn ang="f30">
                  <a:pos x="f53" y="f56"/>
                </a:cxn>
                <a:cxn ang="f30">
                  <a:pos x="f51" y="f52"/>
                </a:cxn>
              </a:cxnLst>
              <a:rect l="f47" t="f50" r="f48" b="f49"/>
              <a:pathLst>
                <a:path w="8" h="9">
                  <a:moveTo>
                    <a:pt x="f6" y="f8"/>
                  </a:moveTo>
                  <a:cubicBezTo>
                    <a:pt x="f6" y="f9"/>
                    <a:pt x="f9" y="f7"/>
                    <a:pt x="f8" y="f7"/>
                  </a:cubicBezTo>
                  <a:cubicBezTo>
                    <a:pt x="f10" y="f7"/>
                    <a:pt x="f5" y="f9"/>
                    <a:pt x="f5" y="f8"/>
                  </a:cubicBezTo>
                  <a:cubicBezTo>
                    <a:pt x="f5" y="f10"/>
                    <a:pt x="f10" y="f11"/>
                    <a:pt x="f8" y="f5"/>
                  </a:cubicBezTo>
                  <a:cubicBezTo>
                    <a:pt x="f9" y="f5"/>
                    <a:pt x="f6" y="f10"/>
                    <a:pt x="f6"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 name="Oval 12">
              <a:extLst>
                <a:ext uri="{FF2B5EF4-FFF2-40B4-BE49-F238E27FC236}">
                  <a16:creationId xmlns:a16="http://schemas.microsoft.com/office/drawing/2014/main" id="{11F459A7-86B4-43E7-8951-A27F7C88FAD5}"/>
                </a:ext>
              </a:extLst>
            </p:cNvPr>
            <p:cNvSpPr/>
            <p:nvPr/>
          </p:nvSpPr>
          <p:spPr>
            <a:xfrm>
              <a:off x="969501" y="4517803"/>
              <a:ext cx="85981" cy="54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9818891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sp>
        <p:nvSpPr>
          <p:cNvPr id="2" name="Google Shape;1399;p22">
            <a:extLst>
              <a:ext uri="{FF2B5EF4-FFF2-40B4-BE49-F238E27FC236}">
                <a16:creationId xmlns:a16="http://schemas.microsoft.com/office/drawing/2014/main" id="{EC419D42-E82D-43BD-B159-C8A6DBD0E9F1}"/>
              </a:ext>
            </a:extLst>
          </p:cNvPr>
          <p:cNvSpPr txBox="1">
            <a:spLocks noGrp="1"/>
          </p:cNvSpPr>
          <p:nvPr>
            <p:ph type="title"/>
          </p:nvPr>
        </p:nvSpPr>
        <p:spPr>
          <a:xfrm>
            <a:off x="713222" y="1789115"/>
            <a:ext cx="3890698" cy="901196"/>
          </a:xfrm>
        </p:spPr>
        <p:txBody>
          <a:bodyPr anchorCtr="0"/>
          <a:lstStyle>
            <a:lvl1pPr algn="l">
              <a:defRPr sz="6000"/>
            </a:lvl1pPr>
          </a:lstStyle>
          <a:p>
            <a:pPr lvl="0"/>
            <a:endParaRPr lang="es-PE"/>
          </a:p>
        </p:txBody>
      </p:sp>
      <p:sp>
        <p:nvSpPr>
          <p:cNvPr id="3" name="Google Shape;1400;p22">
            <a:extLst>
              <a:ext uri="{FF2B5EF4-FFF2-40B4-BE49-F238E27FC236}">
                <a16:creationId xmlns:a16="http://schemas.microsoft.com/office/drawing/2014/main" id="{358D46AC-36B6-46FC-A27D-0C2D0CB605C1}"/>
              </a:ext>
            </a:extLst>
          </p:cNvPr>
          <p:cNvSpPr txBox="1">
            <a:spLocks noGrp="1"/>
          </p:cNvSpPr>
          <p:nvPr>
            <p:ph type="subTitle" idx="4294967295"/>
          </p:nvPr>
        </p:nvSpPr>
        <p:spPr>
          <a:xfrm>
            <a:off x="5310158" y="1872901"/>
            <a:ext cx="3014401" cy="901196"/>
          </a:xfrm>
        </p:spPr>
        <p:txBody>
          <a:bodyPr anchorCtr="1"/>
          <a:lstStyle>
            <a:lvl1pPr algn="ctr">
              <a:buNone/>
              <a:defRPr/>
            </a:lvl1pPr>
          </a:lstStyle>
          <a:p>
            <a:pPr lvl="0"/>
            <a:endParaRPr lang="es-PE"/>
          </a:p>
        </p:txBody>
      </p:sp>
      <p:sp>
        <p:nvSpPr>
          <p:cNvPr id="4" name="Google Shape;1401;p22">
            <a:extLst>
              <a:ext uri="{FF2B5EF4-FFF2-40B4-BE49-F238E27FC236}">
                <a16:creationId xmlns:a16="http://schemas.microsoft.com/office/drawing/2014/main" id="{8F06C060-628F-4ADC-A734-035801A73D40}"/>
              </a:ext>
            </a:extLst>
          </p:cNvPr>
          <p:cNvSpPr txBox="1">
            <a:spLocks noGrp="1"/>
          </p:cNvSpPr>
          <p:nvPr>
            <p:ph type="subTitle" idx="1"/>
          </p:nvPr>
        </p:nvSpPr>
        <p:spPr>
          <a:xfrm>
            <a:off x="713222" y="2690301"/>
            <a:ext cx="3555598" cy="340202"/>
          </a:xfrm>
        </p:spPr>
        <p:txBody>
          <a:bodyPr/>
          <a:lstStyle>
            <a:lvl1pPr>
              <a:buNone/>
              <a:defRPr sz="1800"/>
            </a:lvl1pPr>
          </a:lstStyle>
          <a:p>
            <a:pPr lvl="0"/>
            <a:endParaRPr lang="es-PE"/>
          </a:p>
        </p:txBody>
      </p:sp>
      <p:grpSp>
        <p:nvGrpSpPr>
          <p:cNvPr id="5" name="Grupo 248">
            <a:extLst>
              <a:ext uri="{FF2B5EF4-FFF2-40B4-BE49-F238E27FC236}">
                <a16:creationId xmlns:a16="http://schemas.microsoft.com/office/drawing/2014/main" id="{C5F981AF-8BFC-4735-BD45-F6F6FAEB2085}"/>
              </a:ext>
            </a:extLst>
          </p:cNvPr>
          <p:cNvGrpSpPr/>
          <p:nvPr/>
        </p:nvGrpSpPr>
        <p:grpSpPr>
          <a:xfrm>
            <a:off x="-53785" y="4490179"/>
            <a:ext cx="9276998" cy="671251"/>
            <a:chOff x="-53785" y="4490179"/>
            <a:chExt cx="9276998" cy="671251"/>
          </a:xfrm>
        </p:grpSpPr>
        <p:sp>
          <p:nvSpPr>
            <p:cNvPr id="6" name="Freeform 5">
              <a:extLst>
                <a:ext uri="{FF2B5EF4-FFF2-40B4-BE49-F238E27FC236}">
                  <a16:creationId xmlns:a16="http://schemas.microsoft.com/office/drawing/2014/main" id="{E57AA22C-89EB-4E96-8123-370669864DFF}"/>
                </a:ext>
              </a:extLst>
            </p:cNvPr>
            <p:cNvSpPr/>
            <p:nvPr/>
          </p:nvSpPr>
          <p:spPr>
            <a:xfrm>
              <a:off x="3529" y="4572036"/>
              <a:ext cx="9219684" cy="589394"/>
            </a:xfrm>
            <a:custGeom>
              <a:avLst/>
              <a:gdLst>
                <a:gd name="f0" fmla="val 10800000"/>
                <a:gd name="f1" fmla="val 5400000"/>
                <a:gd name="f2" fmla="val 360"/>
                <a:gd name="f3" fmla="val 180"/>
                <a:gd name="f4" fmla="val w"/>
                <a:gd name="f5" fmla="val h"/>
                <a:gd name="f6" fmla="val 0"/>
                <a:gd name="f7" fmla="val 640"/>
                <a:gd name="f8" fmla="val 65"/>
                <a:gd name="f9" fmla="val 108"/>
                <a:gd name="f10" fmla="val 2"/>
                <a:gd name="f11" fmla="val 125"/>
                <a:gd name="f12" fmla="val 1"/>
                <a:gd name="f13" fmla="val 143"/>
                <a:gd name="f14" fmla="val 161"/>
                <a:gd name="f15" fmla="val 194"/>
                <a:gd name="f16" fmla="val 226"/>
                <a:gd name="f17" fmla="val 4"/>
                <a:gd name="f18" fmla="val 259"/>
                <a:gd name="f19" fmla="val 9"/>
                <a:gd name="f20" fmla="val 272"/>
                <a:gd name="f21" fmla="val 11"/>
                <a:gd name="f22" fmla="val 286"/>
                <a:gd name="f23" fmla="val 12"/>
                <a:gd name="f24" fmla="val 299"/>
                <a:gd name="f25" fmla="val 14"/>
                <a:gd name="f26" fmla="val 330"/>
                <a:gd name="f27" fmla="val 19"/>
                <a:gd name="f28" fmla="val 361"/>
                <a:gd name="f29" fmla="val 23"/>
                <a:gd name="f30" fmla="val 392"/>
                <a:gd name="f31" fmla="val 26"/>
                <a:gd name="f32" fmla="val 436"/>
                <a:gd name="f33" fmla="val 30"/>
                <a:gd name="f34" fmla="val 480"/>
                <a:gd name="f35" fmla="val 31"/>
                <a:gd name="f36" fmla="val 525"/>
                <a:gd name="f37" fmla="val 29"/>
                <a:gd name="f38" fmla="val 560"/>
                <a:gd name="f39" fmla="val 28"/>
                <a:gd name="f40" fmla="val 596"/>
                <a:gd name="f41" fmla="val 24"/>
                <a:gd name="f42" fmla="val 631"/>
                <a:gd name="f43" fmla="val 18"/>
                <a:gd name="f44" fmla="val 633"/>
                <a:gd name="f45" fmla="val 637"/>
                <a:gd name="f46" fmla="val 15"/>
                <a:gd name="f47" fmla="val 636"/>
                <a:gd name="f48" fmla="val 617"/>
                <a:gd name="f49" fmla="val 34"/>
                <a:gd name="f50" fmla="val 601"/>
                <a:gd name="f51" fmla="val 39"/>
                <a:gd name="f52" fmla="val 584"/>
                <a:gd name="f53" fmla="val 44"/>
                <a:gd name="f54" fmla="val 554"/>
                <a:gd name="f55" fmla="val 53"/>
                <a:gd name="f56" fmla="val 523"/>
                <a:gd name="f57" fmla="val 58"/>
                <a:gd name="f58" fmla="val 492"/>
                <a:gd name="f59" fmla="val 63"/>
                <a:gd name="f60" fmla="val 490"/>
                <a:gd name="f61" fmla="val 487"/>
                <a:gd name="f62" fmla="val 485"/>
                <a:gd name="f63" fmla="val 464"/>
                <a:gd name="f64" fmla="val 444"/>
                <a:gd name="f65" fmla="val 423"/>
                <a:gd name="f66" fmla="val 64"/>
                <a:gd name="f67" fmla="val 401"/>
                <a:gd name="f68" fmla="val 381"/>
                <a:gd name="f69" fmla="val 59"/>
                <a:gd name="f70" fmla="val 54"/>
                <a:gd name="f71" fmla="val 322"/>
                <a:gd name="f72" fmla="val 45"/>
                <a:gd name="f73" fmla="val 284"/>
                <a:gd name="f74" fmla="val 245"/>
                <a:gd name="f75" fmla="val 27"/>
                <a:gd name="f76" fmla="val 227"/>
                <a:gd name="f77" fmla="val 209"/>
                <a:gd name="f78" fmla="val 22"/>
                <a:gd name="f79" fmla="val 190"/>
                <a:gd name="f80" fmla="val 21"/>
                <a:gd name="f81" fmla="val 177"/>
                <a:gd name="f82" fmla="val 165"/>
                <a:gd name="f83" fmla="val 20"/>
                <a:gd name="f84" fmla="val 152"/>
                <a:gd name="f85" fmla="val 123"/>
                <a:gd name="f86" fmla="val 95"/>
                <a:gd name="f87" fmla="val 66"/>
                <a:gd name="f88" fmla="val 47"/>
                <a:gd name="f89" fmla="val 42"/>
                <a:gd name="f90" fmla="val 38"/>
                <a:gd name="f91" fmla="val 33"/>
                <a:gd name="f92" fmla="val 3"/>
                <a:gd name="f93" fmla="val 17"/>
                <a:gd name="f94" fmla="val 7"/>
                <a:gd name="f95" fmla="val 77"/>
                <a:gd name="f96" fmla="val 5"/>
                <a:gd name="f97" fmla="val 88"/>
                <a:gd name="f98" fmla="val 100"/>
                <a:gd name="f99" fmla="val 103"/>
                <a:gd name="f100" fmla="val 105"/>
                <a:gd name="f101" fmla="+- 0 0 -90"/>
                <a:gd name="f102" fmla="*/ f4 1 640"/>
                <a:gd name="f103" fmla="*/ f5 1 65"/>
                <a:gd name="f104" fmla="val f6"/>
                <a:gd name="f105" fmla="val f7"/>
                <a:gd name="f106" fmla="val f8"/>
                <a:gd name="f107" fmla="*/ f101 f0 1"/>
                <a:gd name="f108" fmla="+- f106 0 f104"/>
                <a:gd name="f109" fmla="+- f105 0 f104"/>
                <a:gd name="f110" fmla="*/ f107 1 f3"/>
                <a:gd name="f111" fmla="*/ f109 1 640"/>
                <a:gd name="f112" fmla="*/ f108 1 65"/>
                <a:gd name="f113" fmla="*/ 108 f109 1"/>
                <a:gd name="f114" fmla="*/ 2 f108 1"/>
                <a:gd name="f115" fmla="*/ 161 f109 1"/>
                <a:gd name="f116" fmla="*/ 1 f108 1"/>
                <a:gd name="f117" fmla="*/ 259 f109 1"/>
                <a:gd name="f118" fmla="*/ 9 f108 1"/>
                <a:gd name="f119" fmla="*/ 299 f109 1"/>
                <a:gd name="f120" fmla="*/ 14 f108 1"/>
                <a:gd name="f121" fmla="*/ 392 f109 1"/>
                <a:gd name="f122" fmla="*/ 26 f108 1"/>
                <a:gd name="f123" fmla="*/ 525 f109 1"/>
                <a:gd name="f124" fmla="*/ 29 f108 1"/>
                <a:gd name="f125" fmla="*/ 631 f109 1"/>
                <a:gd name="f126" fmla="*/ 18 f108 1"/>
                <a:gd name="f127" fmla="*/ 636 f109 1"/>
                <a:gd name="f128" fmla="*/ 19 f108 1"/>
                <a:gd name="f129" fmla="*/ 633 f109 1"/>
                <a:gd name="f130" fmla="*/ 30 f108 1"/>
                <a:gd name="f131" fmla="*/ 584 f109 1"/>
                <a:gd name="f132" fmla="*/ 44 f108 1"/>
                <a:gd name="f133" fmla="*/ 492 f109 1"/>
                <a:gd name="f134" fmla="*/ 63 f108 1"/>
                <a:gd name="f135" fmla="*/ 485 f109 1"/>
                <a:gd name="f136" fmla="*/ 423 f109 1"/>
                <a:gd name="f137" fmla="*/ 64 f108 1"/>
                <a:gd name="f138" fmla="*/ 360 f109 1"/>
                <a:gd name="f139" fmla="*/ 54 f108 1"/>
                <a:gd name="f140" fmla="*/ 245 f109 1"/>
                <a:gd name="f141" fmla="*/ 27 f108 1"/>
                <a:gd name="f142" fmla="*/ 190 f109 1"/>
                <a:gd name="f143" fmla="*/ 21 f108 1"/>
                <a:gd name="f144" fmla="*/ 152 f109 1"/>
                <a:gd name="f145" fmla="*/ 66 f109 1"/>
                <a:gd name="f146" fmla="*/ 31 f108 1"/>
                <a:gd name="f147" fmla="*/ 0 f109 1"/>
                <a:gd name="f148" fmla="*/ 47 f108 1"/>
                <a:gd name="f149" fmla="*/ 33 f108 1"/>
                <a:gd name="f150" fmla="*/ 3 f109 1"/>
                <a:gd name="f151" fmla="*/ 7 f108 1"/>
                <a:gd name="f152" fmla="*/ 100 f109 1"/>
                <a:gd name="f153" fmla="*/ 3 f108 1"/>
                <a:gd name="f154" fmla="+- f110 0 f1"/>
                <a:gd name="f155" fmla="*/ f113 1 640"/>
                <a:gd name="f156" fmla="*/ f114 1 65"/>
                <a:gd name="f157" fmla="*/ f115 1 640"/>
                <a:gd name="f158" fmla="*/ f116 1 65"/>
                <a:gd name="f159" fmla="*/ f117 1 640"/>
                <a:gd name="f160" fmla="*/ f118 1 65"/>
                <a:gd name="f161" fmla="*/ f119 1 640"/>
                <a:gd name="f162" fmla="*/ f120 1 65"/>
                <a:gd name="f163" fmla="*/ f121 1 640"/>
                <a:gd name="f164" fmla="*/ f122 1 65"/>
                <a:gd name="f165" fmla="*/ f123 1 640"/>
                <a:gd name="f166" fmla="*/ f124 1 65"/>
                <a:gd name="f167" fmla="*/ f125 1 640"/>
                <a:gd name="f168" fmla="*/ f126 1 65"/>
                <a:gd name="f169" fmla="*/ f127 1 640"/>
                <a:gd name="f170" fmla="*/ f128 1 65"/>
                <a:gd name="f171" fmla="*/ f129 1 640"/>
                <a:gd name="f172" fmla="*/ f130 1 65"/>
                <a:gd name="f173" fmla="*/ f131 1 640"/>
                <a:gd name="f174" fmla="*/ f132 1 65"/>
                <a:gd name="f175" fmla="*/ f133 1 640"/>
                <a:gd name="f176" fmla="*/ f134 1 65"/>
                <a:gd name="f177" fmla="*/ f135 1 640"/>
                <a:gd name="f178" fmla="*/ f136 1 640"/>
                <a:gd name="f179" fmla="*/ f137 1 65"/>
                <a:gd name="f180" fmla="*/ f138 1 640"/>
                <a:gd name="f181" fmla="*/ f139 1 65"/>
                <a:gd name="f182" fmla="*/ f140 1 640"/>
                <a:gd name="f183" fmla="*/ f141 1 65"/>
                <a:gd name="f184" fmla="*/ f142 1 640"/>
                <a:gd name="f185" fmla="*/ f143 1 65"/>
                <a:gd name="f186" fmla="*/ f144 1 640"/>
                <a:gd name="f187" fmla="*/ f145 1 640"/>
                <a:gd name="f188" fmla="*/ f146 1 65"/>
                <a:gd name="f189" fmla="*/ f147 1 640"/>
                <a:gd name="f190" fmla="*/ f148 1 65"/>
                <a:gd name="f191" fmla="*/ f149 1 65"/>
                <a:gd name="f192" fmla="*/ f150 1 640"/>
                <a:gd name="f193" fmla="*/ f151 1 65"/>
                <a:gd name="f194" fmla="*/ f152 1 640"/>
                <a:gd name="f195" fmla="*/ f153 1 65"/>
                <a:gd name="f196" fmla="*/ 0 1 f111"/>
                <a:gd name="f197" fmla="*/ f105 1 f111"/>
                <a:gd name="f198" fmla="*/ 0 1 f112"/>
                <a:gd name="f199" fmla="*/ f106 1 f112"/>
                <a:gd name="f200" fmla="*/ f155 1 f111"/>
                <a:gd name="f201" fmla="*/ f156 1 f112"/>
                <a:gd name="f202" fmla="*/ f157 1 f111"/>
                <a:gd name="f203" fmla="*/ f158 1 f112"/>
                <a:gd name="f204" fmla="*/ f159 1 f111"/>
                <a:gd name="f205" fmla="*/ f160 1 f112"/>
                <a:gd name="f206" fmla="*/ f161 1 f111"/>
                <a:gd name="f207" fmla="*/ f162 1 f112"/>
                <a:gd name="f208" fmla="*/ f163 1 f111"/>
                <a:gd name="f209" fmla="*/ f164 1 f112"/>
                <a:gd name="f210" fmla="*/ f165 1 f111"/>
                <a:gd name="f211" fmla="*/ f166 1 f112"/>
                <a:gd name="f212" fmla="*/ f167 1 f111"/>
                <a:gd name="f213" fmla="*/ f168 1 f112"/>
                <a:gd name="f214" fmla="*/ f169 1 f111"/>
                <a:gd name="f215" fmla="*/ f170 1 f112"/>
                <a:gd name="f216" fmla="*/ f171 1 f111"/>
                <a:gd name="f217" fmla="*/ f172 1 f112"/>
                <a:gd name="f218" fmla="*/ f173 1 f111"/>
                <a:gd name="f219" fmla="*/ f174 1 f112"/>
                <a:gd name="f220" fmla="*/ f175 1 f111"/>
                <a:gd name="f221" fmla="*/ f176 1 f112"/>
                <a:gd name="f222" fmla="*/ f177 1 f111"/>
                <a:gd name="f223" fmla="*/ f178 1 f111"/>
                <a:gd name="f224" fmla="*/ f179 1 f112"/>
                <a:gd name="f225" fmla="*/ f180 1 f111"/>
                <a:gd name="f226" fmla="*/ f181 1 f112"/>
                <a:gd name="f227" fmla="*/ f182 1 f111"/>
                <a:gd name="f228" fmla="*/ f183 1 f112"/>
                <a:gd name="f229" fmla="*/ f184 1 f111"/>
                <a:gd name="f230" fmla="*/ f185 1 f112"/>
                <a:gd name="f231" fmla="*/ f186 1 f111"/>
                <a:gd name="f232" fmla="*/ f187 1 f111"/>
                <a:gd name="f233" fmla="*/ f188 1 f112"/>
                <a:gd name="f234" fmla="*/ f189 1 f111"/>
                <a:gd name="f235" fmla="*/ f190 1 f112"/>
                <a:gd name="f236" fmla="*/ f191 1 f112"/>
                <a:gd name="f237" fmla="*/ f192 1 f111"/>
                <a:gd name="f238" fmla="*/ f193 1 f112"/>
                <a:gd name="f239" fmla="*/ f194 1 f111"/>
                <a:gd name="f240" fmla="*/ f195 1 f112"/>
                <a:gd name="f241" fmla="*/ f196 f102 1"/>
                <a:gd name="f242" fmla="*/ f197 f102 1"/>
                <a:gd name="f243" fmla="*/ f199 f103 1"/>
                <a:gd name="f244" fmla="*/ f198 f103 1"/>
                <a:gd name="f245" fmla="*/ f200 f102 1"/>
                <a:gd name="f246" fmla="*/ f201 f103 1"/>
                <a:gd name="f247" fmla="*/ f202 f102 1"/>
                <a:gd name="f248" fmla="*/ f203 f103 1"/>
                <a:gd name="f249" fmla="*/ f204 f102 1"/>
                <a:gd name="f250" fmla="*/ f205 f103 1"/>
                <a:gd name="f251" fmla="*/ f206 f102 1"/>
                <a:gd name="f252" fmla="*/ f207 f103 1"/>
                <a:gd name="f253" fmla="*/ f208 f102 1"/>
                <a:gd name="f254" fmla="*/ f209 f103 1"/>
                <a:gd name="f255" fmla="*/ f210 f102 1"/>
                <a:gd name="f256" fmla="*/ f211 f103 1"/>
                <a:gd name="f257" fmla="*/ f212 f102 1"/>
                <a:gd name="f258" fmla="*/ f213 f103 1"/>
                <a:gd name="f259" fmla="*/ f214 f102 1"/>
                <a:gd name="f260" fmla="*/ f215 f103 1"/>
                <a:gd name="f261" fmla="*/ f216 f102 1"/>
                <a:gd name="f262" fmla="*/ f217 f103 1"/>
                <a:gd name="f263" fmla="*/ f218 f102 1"/>
                <a:gd name="f264" fmla="*/ f219 f103 1"/>
                <a:gd name="f265" fmla="*/ f220 f102 1"/>
                <a:gd name="f266" fmla="*/ f221 f103 1"/>
                <a:gd name="f267" fmla="*/ f222 f102 1"/>
                <a:gd name="f268" fmla="*/ f223 f102 1"/>
                <a:gd name="f269" fmla="*/ f224 f103 1"/>
                <a:gd name="f270" fmla="*/ f225 f102 1"/>
                <a:gd name="f271" fmla="*/ f226 f103 1"/>
                <a:gd name="f272" fmla="*/ f227 f102 1"/>
                <a:gd name="f273" fmla="*/ f228 f103 1"/>
                <a:gd name="f274" fmla="*/ f229 f102 1"/>
                <a:gd name="f275" fmla="*/ f230 f103 1"/>
                <a:gd name="f276" fmla="*/ f231 f102 1"/>
                <a:gd name="f277" fmla="*/ f232 f102 1"/>
                <a:gd name="f278" fmla="*/ f233 f103 1"/>
                <a:gd name="f279" fmla="*/ f234 f102 1"/>
                <a:gd name="f280" fmla="*/ f235 f103 1"/>
                <a:gd name="f281" fmla="*/ f236 f103 1"/>
                <a:gd name="f282" fmla="*/ f237 f102 1"/>
                <a:gd name="f283" fmla="*/ f238 f103 1"/>
                <a:gd name="f284" fmla="*/ f239 f102 1"/>
                <a:gd name="f285" fmla="*/ f240 f103 1"/>
              </a:gdLst>
              <a:ahLst/>
              <a:cxnLst>
                <a:cxn ang="3cd4">
                  <a:pos x="hc" y="t"/>
                </a:cxn>
                <a:cxn ang="0">
                  <a:pos x="r" y="vc"/>
                </a:cxn>
                <a:cxn ang="cd4">
                  <a:pos x="hc" y="b"/>
                </a:cxn>
                <a:cxn ang="cd2">
                  <a:pos x="l" y="vc"/>
                </a:cxn>
                <a:cxn ang="f154">
                  <a:pos x="f245" y="f246"/>
                </a:cxn>
                <a:cxn ang="f154">
                  <a:pos x="f247" y="f248"/>
                </a:cxn>
                <a:cxn ang="f154">
                  <a:pos x="f249" y="f250"/>
                </a:cxn>
                <a:cxn ang="f154">
                  <a:pos x="f251" y="f252"/>
                </a:cxn>
                <a:cxn ang="f154">
                  <a:pos x="f253" y="f254"/>
                </a:cxn>
                <a:cxn ang="f154">
                  <a:pos x="f255" y="f256"/>
                </a:cxn>
                <a:cxn ang="f154">
                  <a:pos x="f257" y="f258"/>
                </a:cxn>
                <a:cxn ang="f154">
                  <a:pos x="f259" y="f260"/>
                </a:cxn>
                <a:cxn ang="f154">
                  <a:pos x="f261" y="f262"/>
                </a:cxn>
                <a:cxn ang="f154">
                  <a:pos x="f263" y="f264"/>
                </a:cxn>
                <a:cxn ang="f154">
                  <a:pos x="f265" y="f266"/>
                </a:cxn>
                <a:cxn ang="f154">
                  <a:pos x="f267" y="f266"/>
                </a:cxn>
                <a:cxn ang="f154">
                  <a:pos x="f268" y="f269"/>
                </a:cxn>
                <a:cxn ang="f154">
                  <a:pos x="f270" y="f271"/>
                </a:cxn>
                <a:cxn ang="f154">
                  <a:pos x="f272" y="f273"/>
                </a:cxn>
                <a:cxn ang="f154">
                  <a:pos x="f274" y="f275"/>
                </a:cxn>
                <a:cxn ang="f154">
                  <a:pos x="f276" y="f275"/>
                </a:cxn>
                <a:cxn ang="f154">
                  <a:pos x="f277" y="f278"/>
                </a:cxn>
                <a:cxn ang="f154">
                  <a:pos x="f279" y="f280"/>
                </a:cxn>
                <a:cxn ang="f154">
                  <a:pos x="f279" y="f281"/>
                </a:cxn>
                <a:cxn ang="f154">
                  <a:pos x="f282" y="f256"/>
                </a:cxn>
                <a:cxn ang="f154">
                  <a:pos x="f277" y="f283"/>
                </a:cxn>
                <a:cxn ang="f154">
                  <a:pos x="f284" y="f285"/>
                </a:cxn>
                <a:cxn ang="f154">
                  <a:pos x="f245" y="f246"/>
                </a:cxn>
              </a:cxnLst>
              <a:rect l="f241" t="f244" r="f242" b="f243"/>
              <a:pathLst>
                <a:path w="640" h="65">
                  <a:moveTo>
                    <a:pt x="f9" y="f10"/>
                  </a:moveTo>
                  <a:cubicBezTo>
                    <a:pt x="f11" y="f12"/>
                    <a:pt x="f13" y="f6"/>
                    <a:pt x="f14" y="f12"/>
                  </a:cubicBezTo>
                  <a:cubicBezTo>
                    <a:pt x="f15" y="f10"/>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3"/>
                    <a:pt x="f45" y="f46"/>
                    <a:pt x="f47" y="f27"/>
                  </a:cubicBezTo>
                  <a:cubicBezTo>
                    <a:pt x="f47" y="f29"/>
                    <a:pt x="f7" y="f39"/>
                    <a:pt x="f44" y="f33"/>
                  </a:cubicBezTo>
                  <a:cubicBezTo>
                    <a:pt x="f48" y="f49"/>
                    <a:pt x="f50" y="f51"/>
                    <a:pt x="f52" y="f53"/>
                  </a:cubicBezTo>
                  <a:cubicBezTo>
                    <a:pt x="f54" y="f55"/>
                    <a:pt x="f56" y="f57"/>
                    <a:pt x="f58" y="f59"/>
                  </a:cubicBezTo>
                  <a:cubicBezTo>
                    <a:pt x="f60" y="f59"/>
                    <a:pt x="f61" y="f59"/>
                    <a:pt x="f62" y="f59"/>
                  </a:cubicBezTo>
                  <a:cubicBezTo>
                    <a:pt x="f63" y="f59"/>
                    <a:pt x="f64" y="f59"/>
                    <a:pt x="f65" y="f66"/>
                  </a:cubicBezTo>
                  <a:cubicBezTo>
                    <a:pt x="f67" y="f8"/>
                    <a:pt x="f68" y="f69"/>
                    <a:pt x="f2" y="f70"/>
                  </a:cubicBezTo>
                  <a:cubicBezTo>
                    <a:pt x="f71" y="f72"/>
                    <a:pt x="f73" y="f49"/>
                    <a:pt x="f74" y="f75"/>
                  </a:cubicBezTo>
                  <a:cubicBezTo>
                    <a:pt x="f76" y="f41"/>
                    <a:pt x="f77" y="f78"/>
                    <a:pt x="f79" y="f80"/>
                  </a:cubicBezTo>
                  <a:cubicBezTo>
                    <a:pt x="f81" y="f80"/>
                    <a:pt x="f82" y="f83"/>
                    <a:pt x="f84" y="f80"/>
                  </a:cubicBezTo>
                  <a:cubicBezTo>
                    <a:pt x="f85" y="f78"/>
                    <a:pt x="f86" y="f31"/>
                    <a:pt x="f87" y="f35"/>
                  </a:cubicBezTo>
                  <a:cubicBezTo>
                    <a:pt x="f53" y="f49"/>
                    <a:pt x="f78" y="f51"/>
                    <a:pt x="f6" y="f88"/>
                  </a:cubicBezTo>
                  <a:cubicBezTo>
                    <a:pt x="f6" y="f89"/>
                    <a:pt x="f6" y="f90"/>
                    <a:pt x="f6" y="f91"/>
                  </a:cubicBezTo>
                  <a:cubicBezTo>
                    <a:pt x="f6" y="f35"/>
                    <a:pt x="f10" y="f33"/>
                    <a:pt x="f92" y="f37"/>
                  </a:cubicBezTo>
                  <a:cubicBezTo>
                    <a:pt x="f78" y="f93"/>
                    <a:pt x="f53" y="f21"/>
                    <a:pt x="f87" y="f94"/>
                  </a:cubicBezTo>
                  <a:cubicBezTo>
                    <a:pt x="f95" y="f96"/>
                    <a:pt x="f97" y="f92"/>
                    <a:pt x="f98" y="f92"/>
                  </a:cubicBezTo>
                  <a:cubicBezTo>
                    <a:pt x="f99" y="f10"/>
                    <a:pt x="f100" y="f92"/>
                    <a:pt x="f9" y="f1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 name="Freeform 6">
              <a:extLst>
                <a:ext uri="{FF2B5EF4-FFF2-40B4-BE49-F238E27FC236}">
                  <a16:creationId xmlns:a16="http://schemas.microsoft.com/office/drawing/2014/main" id="{999363CD-C4E1-4396-8E18-B9ADAF7525E8}"/>
                </a:ext>
              </a:extLst>
            </p:cNvPr>
            <p:cNvSpPr/>
            <p:nvPr/>
          </p:nvSpPr>
          <p:spPr>
            <a:xfrm>
              <a:off x="-9957" y="4816592"/>
              <a:ext cx="5242858" cy="326413"/>
            </a:xfrm>
            <a:custGeom>
              <a:avLst/>
              <a:gdLst>
                <a:gd name="f0" fmla="val 10800000"/>
                <a:gd name="f1" fmla="val 5400000"/>
                <a:gd name="f2" fmla="val 180"/>
                <a:gd name="f3" fmla="val w"/>
                <a:gd name="f4" fmla="val h"/>
                <a:gd name="f5" fmla="val 0"/>
                <a:gd name="f6" fmla="val 364"/>
                <a:gd name="f7" fmla="val 36"/>
                <a:gd name="f8" fmla="val 355"/>
                <a:gd name="f9" fmla="val 345"/>
                <a:gd name="f10" fmla="val 336"/>
                <a:gd name="f11" fmla="val 226"/>
                <a:gd name="f12" fmla="val 116"/>
                <a:gd name="f13" fmla="val 6"/>
                <a:gd name="f14" fmla="val 2"/>
                <a:gd name="f15" fmla="val 31"/>
                <a:gd name="f16" fmla="val 1"/>
                <a:gd name="f17" fmla="val 28"/>
                <a:gd name="f18" fmla="val 4"/>
                <a:gd name="f19" fmla="val 27"/>
                <a:gd name="f20" fmla="val 13"/>
                <a:gd name="f21" fmla="val 24"/>
                <a:gd name="f22" fmla="val 23"/>
                <a:gd name="f23" fmla="val 22"/>
                <a:gd name="f24" fmla="val 33"/>
                <a:gd name="f25" fmla="val 19"/>
                <a:gd name="f26" fmla="val 48"/>
                <a:gd name="f27" fmla="val 15"/>
                <a:gd name="f28" fmla="val 63"/>
                <a:gd name="f29" fmla="val 78"/>
                <a:gd name="f30" fmla="val 10"/>
                <a:gd name="f31" fmla="val 115"/>
                <a:gd name="f32" fmla="val 153"/>
                <a:gd name="f33" fmla="val 191"/>
                <a:gd name="f34" fmla="val 3"/>
                <a:gd name="f35" fmla="val 205"/>
                <a:gd name="f36" fmla="val 219"/>
                <a:gd name="f37" fmla="val 5"/>
                <a:gd name="f38" fmla="val 233"/>
                <a:gd name="f39" fmla="val 7"/>
                <a:gd name="f40" fmla="val 267"/>
                <a:gd name="f41" fmla="val 12"/>
                <a:gd name="f42" fmla="val 300"/>
                <a:gd name="f43" fmla="val 20"/>
                <a:gd name="f44" fmla="val 333"/>
                <a:gd name="f45" fmla="val 343"/>
                <a:gd name="f46" fmla="val 354"/>
                <a:gd name="f47" fmla="+- 0 0 -90"/>
                <a:gd name="f48" fmla="*/ f3 1 364"/>
                <a:gd name="f49" fmla="*/ f4 1 36"/>
                <a:gd name="f50" fmla="val f5"/>
                <a:gd name="f51" fmla="val f6"/>
                <a:gd name="f52" fmla="val f7"/>
                <a:gd name="f53" fmla="*/ f47 f0 1"/>
                <a:gd name="f54" fmla="+- f52 0 f50"/>
                <a:gd name="f55" fmla="+- f51 0 f50"/>
                <a:gd name="f56" fmla="*/ f53 1 f2"/>
                <a:gd name="f57" fmla="*/ f55 1 364"/>
                <a:gd name="f58" fmla="*/ f54 1 36"/>
                <a:gd name="f59" fmla="*/ 364 f55 1"/>
                <a:gd name="f60" fmla="*/ 36 f54 1"/>
                <a:gd name="f61" fmla="*/ 336 f55 1"/>
                <a:gd name="f62" fmla="*/ 6 f55 1"/>
                <a:gd name="f63" fmla="*/ 0 f55 1"/>
                <a:gd name="f64" fmla="*/ 31 f54 1"/>
                <a:gd name="f65" fmla="*/ 4 f55 1"/>
                <a:gd name="f66" fmla="*/ 27 f54 1"/>
                <a:gd name="f67" fmla="*/ 33 f55 1"/>
                <a:gd name="f68" fmla="*/ 19 f54 1"/>
                <a:gd name="f69" fmla="*/ 78 f55 1"/>
                <a:gd name="f70" fmla="*/ 10 f54 1"/>
                <a:gd name="f71" fmla="*/ 191 f55 1"/>
                <a:gd name="f72" fmla="*/ 3 f54 1"/>
                <a:gd name="f73" fmla="*/ 233 f55 1"/>
                <a:gd name="f74" fmla="*/ 7 f54 1"/>
                <a:gd name="f75" fmla="*/ 333 f55 1"/>
                <a:gd name="f76" fmla="*/ 28 f54 1"/>
                <a:gd name="f77" fmla="+- f56 0 f1"/>
                <a:gd name="f78" fmla="*/ f59 1 364"/>
                <a:gd name="f79" fmla="*/ f60 1 36"/>
                <a:gd name="f80" fmla="*/ f61 1 364"/>
                <a:gd name="f81" fmla="*/ f62 1 364"/>
                <a:gd name="f82" fmla="*/ f63 1 364"/>
                <a:gd name="f83" fmla="*/ f64 1 36"/>
                <a:gd name="f84" fmla="*/ f65 1 364"/>
                <a:gd name="f85" fmla="*/ f66 1 36"/>
                <a:gd name="f86" fmla="*/ f67 1 364"/>
                <a:gd name="f87" fmla="*/ f68 1 36"/>
                <a:gd name="f88" fmla="*/ f69 1 364"/>
                <a:gd name="f89" fmla="*/ f70 1 36"/>
                <a:gd name="f90" fmla="*/ f71 1 364"/>
                <a:gd name="f91" fmla="*/ f72 1 36"/>
                <a:gd name="f92" fmla="*/ f73 1 364"/>
                <a:gd name="f93" fmla="*/ f74 1 36"/>
                <a:gd name="f94" fmla="*/ f75 1 364"/>
                <a:gd name="f95" fmla="*/ f76 1 36"/>
                <a:gd name="f96" fmla="*/ 0 1 f57"/>
                <a:gd name="f97" fmla="*/ f51 1 f57"/>
                <a:gd name="f98" fmla="*/ 0 1 f58"/>
                <a:gd name="f99" fmla="*/ f52 1 f58"/>
                <a:gd name="f100" fmla="*/ f78 1 f57"/>
                <a:gd name="f101" fmla="*/ f79 1 f58"/>
                <a:gd name="f102" fmla="*/ f80 1 f57"/>
                <a:gd name="f103" fmla="*/ f81 1 f57"/>
                <a:gd name="f104" fmla="*/ f82 1 f57"/>
                <a:gd name="f105" fmla="*/ f83 1 f58"/>
                <a:gd name="f106" fmla="*/ f84 1 f57"/>
                <a:gd name="f107" fmla="*/ f85 1 f58"/>
                <a:gd name="f108" fmla="*/ f86 1 f57"/>
                <a:gd name="f109" fmla="*/ f87 1 f58"/>
                <a:gd name="f110" fmla="*/ f88 1 f57"/>
                <a:gd name="f111" fmla="*/ f89 1 f58"/>
                <a:gd name="f112" fmla="*/ f90 1 f57"/>
                <a:gd name="f113" fmla="*/ f91 1 f58"/>
                <a:gd name="f114" fmla="*/ f92 1 f57"/>
                <a:gd name="f115" fmla="*/ f93 1 f58"/>
                <a:gd name="f116" fmla="*/ f94 1 f57"/>
                <a:gd name="f117" fmla="*/ f95 1 f58"/>
                <a:gd name="f118" fmla="*/ f96 f48 1"/>
                <a:gd name="f119" fmla="*/ f97 f48 1"/>
                <a:gd name="f120" fmla="*/ f99 f49 1"/>
                <a:gd name="f121" fmla="*/ f98 f49 1"/>
                <a:gd name="f122" fmla="*/ f100 f48 1"/>
                <a:gd name="f123" fmla="*/ f101 f49 1"/>
                <a:gd name="f124" fmla="*/ f102 f48 1"/>
                <a:gd name="f125" fmla="*/ f103 f48 1"/>
                <a:gd name="f126" fmla="*/ f104 f48 1"/>
                <a:gd name="f127" fmla="*/ f105 f49 1"/>
                <a:gd name="f128" fmla="*/ f106 f48 1"/>
                <a:gd name="f129" fmla="*/ f107 f49 1"/>
                <a:gd name="f130" fmla="*/ f108 f48 1"/>
                <a:gd name="f131" fmla="*/ f109 f49 1"/>
                <a:gd name="f132" fmla="*/ f110 f48 1"/>
                <a:gd name="f133" fmla="*/ f111 f49 1"/>
                <a:gd name="f134" fmla="*/ f112 f48 1"/>
                <a:gd name="f135" fmla="*/ f113 f49 1"/>
                <a:gd name="f136" fmla="*/ f114 f48 1"/>
                <a:gd name="f137" fmla="*/ f115 f49 1"/>
                <a:gd name="f138" fmla="*/ f116 f48 1"/>
                <a:gd name="f139" fmla="*/ f117 f49 1"/>
              </a:gdLst>
              <a:ahLst/>
              <a:cxnLst>
                <a:cxn ang="3cd4">
                  <a:pos x="hc" y="t"/>
                </a:cxn>
                <a:cxn ang="0">
                  <a:pos x="r" y="vc"/>
                </a:cxn>
                <a:cxn ang="cd4">
                  <a:pos x="hc" y="b"/>
                </a:cxn>
                <a:cxn ang="cd2">
                  <a:pos x="l" y="vc"/>
                </a:cxn>
                <a:cxn ang="f77">
                  <a:pos x="f122" y="f123"/>
                </a:cxn>
                <a:cxn ang="f77">
                  <a:pos x="f124" y="f123"/>
                </a:cxn>
                <a:cxn ang="f77">
                  <a:pos x="f125" y="f123"/>
                </a:cxn>
                <a:cxn ang="f77">
                  <a:pos x="f126" y="f127"/>
                </a:cxn>
                <a:cxn ang="f77">
                  <a:pos x="f128" y="f129"/>
                </a:cxn>
                <a:cxn ang="f77">
                  <a:pos x="f130" y="f131"/>
                </a:cxn>
                <a:cxn ang="f77">
                  <a:pos x="f132" y="f133"/>
                </a:cxn>
                <a:cxn ang="f77">
                  <a:pos x="f134" y="f135"/>
                </a:cxn>
                <a:cxn ang="f77">
                  <a:pos x="f136" y="f137"/>
                </a:cxn>
                <a:cxn ang="f77">
                  <a:pos x="f138" y="f139"/>
                </a:cxn>
                <a:cxn ang="f77">
                  <a:pos x="f122" y="f123"/>
                </a:cxn>
              </a:cxnLst>
              <a:rect l="f118" t="f121" r="f119" b="f120"/>
              <a:pathLst>
                <a:path w="364" h="36">
                  <a:moveTo>
                    <a:pt x="f6" y="f7"/>
                  </a:moveTo>
                  <a:cubicBezTo>
                    <a:pt x="f8" y="f7"/>
                    <a:pt x="f9" y="f7"/>
                    <a:pt x="f10" y="f7"/>
                  </a:cubicBezTo>
                  <a:cubicBezTo>
                    <a:pt x="f11" y="f7"/>
                    <a:pt x="f12" y="f7"/>
                    <a:pt x="f13" y="f7"/>
                  </a:cubicBezTo>
                  <a:cubicBezTo>
                    <a:pt x="f14" y="f7"/>
                    <a:pt x="f5" y="f7"/>
                    <a:pt x="f5" y="f15"/>
                  </a:cubicBezTo>
                  <a:cubicBezTo>
                    <a:pt x="f16" y="f17"/>
                    <a:pt x="f14" y="f17"/>
                    <a:pt x="f18" y="f19"/>
                  </a:cubicBezTo>
                  <a:cubicBezTo>
                    <a:pt x="f20" y="f21"/>
                    <a:pt x="f22" y="f23"/>
                    <a:pt x="f24" y="f25"/>
                  </a:cubicBezTo>
                  <a:cubicBezTo>
                    <a:pt x="f26" y="f27"/>
                    <a:pt x="f28" y="f20"/>
                    <a:pt x="f29" y="f30"/>
                  </a:cubicBezTo>
                  <a:cubicBezTo>
                    <a:pt x="f31" y="f18"/>
                    <a:pt x="f32" y="f5"/>
                    <a:pt x="f33" y="f34"/>
                  </a:cubicBezTo>
                  <a:cubicBezTo>
                    <a:pt x="f35" y="f34"/>
                    <a:pt x="f36" y="f37"/>
                    <a:pt x="f38" y="f39"/>
                  </a:cubicBezTo>
                  <a:cubicBezTo>
                    <a:pt x="f40" y="f41"/>
                    <a:pt x="f42" y="f43"/>
                    <a:pt x="f44" y="f17"/>
                  </a:cubicBezTo>
                  <a:cubicBezTo>
                    <a:pt x="f45" y="f15"/>
                    <a:pt x="f46" y="f24"/>
                    <a:pt x="f6"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 name="Freeform 7">
              <a:extLst>
                <a:ext uri="{FF2B5EF4-FFF2-40B4-BE49-F238E27FC236}">
                  <a16:creationId xmlns:a16="http://schemas.microsoft.com/office/drawing/2014/main" id="{AB8C9878-633D-487D-9C10-D24BB71B50C7}"/>
                </a:ext>
              </a:extLst>
            </p:cNvPr>
            <p:cNvSpPr/>
            <p:nvPr/>
          </p:nvSpPr>
          <p:spPr>
            <a:xfrm>
              <a:off x="7797024" y="4907667"/>
              <a:ext cx="1382362" cy="235348"/>
            </a:xfrm>
            <a:custGeom>
              <a:avLst/>
              <a:gdLst>
                <a:gd name="f0" fmla="val 10800000"/>
                <a:gd name="f1" fmla="val 5400000"/>
                <a:gd name="f2" fmla="val 180"/>
                <a:gd name="f3" fmla="val w"/>
                <a:gd name="f4" fmla="val h"/>
                <a:gd name="f5" fmla="val 0"/>
                <a:gd name="f6" fmla="val 96"/>
                <a:gd name="f7" fmla="val 26"/>
                <a:gd name="f8" fmla="val 4"/>
                <a:gd name="f9" fmla="val 25"/>
                <a:gd name="f10" fmla="val 8"/>
                <a:gd name="f11" fmla="val 24"/>
                <a:gd name="f12" fmla="val 13"/>
                <a:gd name="f13" fmla="val 23"/>
                <a:gd name="f14" fmla="val 39"/>
                <a:gd name="f15" fmla="val 17"/>
                <a:gd name="f16" fmla="val 65"/>
                <a:gd name="f17" fmla="val 9"/>
                <a:gd name="f18" fmla="val 90"/>
                <a:gd name="f19" fmla="val 2"/>
                <a:gd name="f20" fmla="val 95"/>
                <a:gd name="f21" fmla="val 1"/>
                <a:gd name="f22" fmla="val 6"/>
                <a:gd name="f23" fmla="val 11"/>
                <a:gd name="f24" fmla="val 92"/>
                <a:gd name="f25" fmla="val 62"/>
                <a:gd name="f26" fmla="val 31"/>
                <a:gd name="f27" fmla="+- 0 0 -90"/>
                <a:gd name="f28" fmla="*/ f3 1 96"/>
                <a:gd name="f29" fmla="*/ f4 1 26"/>
                <a:gd name="f30" fmla="val f5"/>
                <a:gd name="f31" fmla="val f6"/>
                <a:gd name="f32" fmla="val f7"/>
                <a:gd name="f33" fmla="*/ f27 f0 1"/>
                <a:gd name="f34" fmla="+- f32 0 f30"/>
                <a:gd name="f35" fmla="+- f31 0 f30"/>
                <a:gd name="f36" fmla="*/ f33 1 f2"/>
                <a:gd name="f37" fmla="*/ f35 1 96"/>
                <a:gd name="f38" fmla="*/ f34 1 26"/>
                <a:gd name="f39" fmla="*/ 0 f35 1"/>
                <a:gd name="f40" fmla="*/ 26 f34 1"/>
                <a:gd name="f41" fmla="*/ 13 f35 1"/>
                <a:gd name="f42" fmla="*/ 23 f34 1"/>
                <a:gd name="f43" fmla="*/ 90 f35 1"/>
                <a:gd name="f44" fmla="*/ 2 f34 1"/>
                <a:gd name="f45" fmla="*/ 96 f35 1"/>
                <a:gd name="f46" fmla="*/ 6 f34 1"/>
                <a:gd name="f47" fmla="*/ 92 f35 1"/>
                <a:gd name="f48" fmla="+- f36 0 f1"/>
                <a:gd name="f49" fmla="*/ f39 1 96"/>
                <a:gd name="f50" fmla="*/ f40 1 26"/>
                <a:gd name="f51" fmla="*/ f41 1 96"/>
                <a:gd name="f52" fmla="*/ f42 1 26"/>
                <a:gd name="f53" fmla="*/ f43 1 96"/>
                <a:gd name="f54" fmla="*/ f44 1 26"/>
                <a:gd name="f55" fmla="*/ f45 1 96"/>
                <a:gd name="f56" fmla="*/ f46 1 26"/>
                <a:gd name="f57" fmla="*/ f47 1 96"/>
                <a:gd name="f58" fmla="*/ 0 1 f37"/>
                <a:gd name="f59" fmla="*/ f31 1 f37"/>
                <a:gd name="f60" fmla="*/ 0 1 f38"/>
                <a:gd name="f61" fmla="*/ f32 1 f38"/>
                <a:gd name="f62" fmla="*/ f49 1 f37"/>
                <a:gd name="f63" fmla="*/ f50 1 f38"/>
                <a:gd name="f64" fmla="*/ f51 1 f37"/>
                <a:gd name="f65" fmla="*/ f52 1 f38"/>
                <a:gd name="f66" fmla="*/ f53 1 f37"/>
                <a:gd name="f67" fmla="*/ f54 1 f38"/>
                <a:gd name="f68" fmla="*/ f55 1 f37"/>
                <a:gd name="f69" fmla="*/ f56 1 f38"/>
                <a:gd name="f70" fmla="*/ f57 1 f37"/>
                <a:gd name="f71" fmla="*/ f58 f28 1"/>
                <a:gd name="f72" fmla="*/ f59 f28 1"/>
                <a:gd name="f73" fmla="*/ f61 f29 1"/>
                <a:gd name="f74" fmla="*/ f60 f29 1"/>
                <a:gd name="f75" fmla="*/ f62 f28 1"/>
                <a:gd name="f76" fmla="*/ f63 f29 1"/>
                <a:gd name="f77" fmla="*/ f64 f28 1"/>
                <a:gd name="f78" fmla="*/ f65 f29 1"/>
                <a:gd name="f79" fmla="*/ f66 f28 1"/>
                <a:gd name="f80" fmla="*/ f67 f29 1"/>
                <a:gd name="f81" fmla="*/ f68 f28 1"/>
                <a:gd name="f82" fmla="*/ f69 f29 1"/>
                <a:gd name="f83" fmla="*/ f70 f28 1"/>
              </a:gdLst>
              <a:ahLst/>
              <a:cxnLst>
                <a:cxn ang="3cd4">
                  <a:pos x="hc" y="t"/>
                </a:cxn>
                <a:cxn ang="0">
                  <a:pos x="r" y="vc"/>
                </a:cxn>
                <a:cxn ang="cd4">
                  <a:pos x="hc" y="b"/>
                </a:cxn>
                <a:cxn ang="cd2">
                  <a:pos x="l" y="vc"/>
                </a:cxn>
                <a:cxn ang="f48">
                  <a:pos x="f75" y="f76"/>
                </a:cxn>
                <a:cxn ang="f48">
                  <a:pos x="f77" y="f78"/>
                </a:cxn>
                <a:cxn ang="f48">
                  <a:pos x="f79" y="f80"/>
                </a:cxn>
                <a:cxn ang="f48">
                  <a:pos x="f81" y="f82"/>
                </a:cxn>
                <a:cxn ang="f48">
                  <a:pos x="f81" y="f78"/>
                </a:cxn>
                <a:cxn ang="f48">
                  <a:pos x="f83" y="f76"/>
                </a:cxn>
                <a:cxn ang="f48">
                  <a:pos x="f75" y="f76"/>
                </a:cxn>
                <a:cxn ang="f48">
                  <a:pos x="f75" y="f76"/>
                </a:cxn>
              </a:cxnLst>
              <a:rect l="f71" t="f74" r="f72" b="f73"/>
              <a:pathLst>
                <a:path w="96" h="26">
                  <a:moveTo>
                    <a:pt x="f5" y="f7"/>
                  </a:moveTo>
                  <a:cubicBezTo>
                    <a:pt x="f8" y="f9"/>
                    <a:pt x="f10" y="f11"/>
                    <a:pt x="f12" y="f13"/>
                  </a:cubicBezTo>
                  <a:cubicBezTo>
                    <a:pt x="f14" y="f15"/>
                    <a:pt x="f16" y="f17"/>
                    <a:pt x="f18" y="f19"/>
                  </a:cubicBezTo>
                  <a:cubicBezTo>
                    <a:pt x="f20" y="f5"/>
                    <a:pt x="f6" y="f21"/>
                    <a:pt x="f6" y="f22"/>
                  </a:cubicBezTo>
                  <a:cubicBezTo>
                    <a:pt x="f20" y="f23"/>
                    <a:pt x="f6" y="f15"/>
                    <a:pt x="f6" y="f13"/>
                  </a:cubicBezTo>
                  <a:cubicBezTo>
                    <a:pt x="f6" y="f9"/>
                    <a:pt x="f20" y="f7"/>
                    <a:pt x="f24" y="f7"/>
                  </a:cubicBezTo>
                  <a:cubicBezTo>
                    <a:pt x="f25" y="f7"/>
                    <a:pt x="f26" y="f7"/>
                    <a:pt x="f5" y="f7"/>
                  </a:cubicBezTo>
                  <a:cubicBezTo>
                    <a:pt x="f5" y="f7"/>
                    <a:pt x="f5" y="f7"/>
                    <a:pt x="f5"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 name="Freeform 8">
              <a:extLst>
                <a:ext uri="{FF2B5EF4-FFF2-40B4-BE49-F238E27FC236}">
                  <a16:creationId xmlns:a16="http://schemas.microsoft.com/office/drawing/2014/main" id="{37672353-3169-46C2-A6F0-FE33F72D10AE}"/>
                </a:ext>
              </a:extLst>
            </p:cNvPr>
            <p:cNvSpPr/>
            <p:nvPr/>
          </p:nvSpPr>
          <p:spPr>
            <a:xfrm>
              <a:off x="-53785" y="4572036"/>
              <a:ext cx="288273" cy="181115"/>
            </a:xfrm>
            <a:custGeom>
              <a:avLst/>
              <a:gdLst>
                <a:gd name="f0" fmla="val 10800000"/>
                <a:gd name="f1" fmla="val 5400000"/>
                <a:gd name="f2" fmla="val 180"/>
                <a:gd name="f3" fmla="val w"/>
                <a:gd name="f4" fmla="val h"/>
                <a:gd name="f5" fmla="val 0"/>
                <a:gd name="f6" fmla="val 20"/>
                <a:gd name="f7" fmla="val 10"/>
                <a:gd name="f8" fmla="val 4"/>
                <a:gd name="f9" fmla="val 19"/>
                <a:gd name="f10" fmla="val 16"/>
                <a:gd name="f11" fmla="val 3"/>
                <a:gd name="f12" fmla="val 15"/>
                <a:gd name="f13" fmla="+- 0 0 -90"/>
                <a:gd name="f14" fmla="*/ f3 1 20"/>
                <a:gd name="f15" fmla="*/ f4 1 20"/>
                <a:gd name="f16" fmla="val f5"/>
                <a:gd name="f17" fmla="val f6"/>
                <a:gd name="f18" fmla="*/ f13 f0 1"/>
                <a:gd name="f19" fmla="+- f17 0 f16"/>
                <a:gd name="f20" fmla="*/ f18 1 f2"/>
                <a:gd name="f21" fmla="*/ f19 1 20"/>
                <a:gd name="f22" fmla="*/ 10 f19 1"/>
                <a:gd name="f23" fmla="*/ 20 f19 1"/>
                <a:gd name="f24" fmla="*/ 0 f19 1"/>
                <a:gd name="f25" fmla="+- f20 0 f1"/>
                <a:gd name="f26" fmla="*/ f22 1 20"/>
                <a:gd name="f27" fmla="*/ f23 1 20"/>
                <a:gd name="f28" fmla="*/ f24 1 20"/>
                <a:gd name="f29" fmla="*/ 0 1 f21"/>
                <a:gd name="f30" fmla="*/ f17 1 f21"/>
                <a:gd name="f31" fmla="*/ f26 1 f21"/>
                <a:gd name="f32" fmla="*/ f27 1 f21"/>
                <a:gd name="f33" fmla="*/ f28 1 f21"/>
                <a:gd name="f34" fmla="*/ f29 f14 1"/>
                <a:gd name="f35" fmla="*/ f30 f14 1"/>
                <a:gd name="f36" fmla="*/ f30 f15 1"/>
                <a:gd name="f37" fmla="*/ f29 f15 1"/>
                <a:gd name="f38" fmla="*/ f31 f14 1"/>
                <a:gd name="f39" fmla="*/ f32 f15 1"/>
                <a:gd name="f40" fmla="*/ f33 f14 1"/>
                <a:gd name="f41" fmla="*/ f31 f15 1"/>
                <a:gd name="f42" fmla="*/ f33 f15 1"/>
                <a:gd name="f43" fmla="*/ f32 f14 1"/>
              </a:gdLst>
              <a:ahLst/>
              <a:cxnLst>
                <a:cxn ang="3cd4">
                  <a:pos x="hc" y="t"/>
                </a:cxn>
                <a:cxn ang="0">
                  <a:pos x="r" y="vc"/>
                </a:cxn>
                <a:cxn ang="cd4">
                  <a:pos x="hc" y="b"/>
                </a:cxn>
                <a:cxn ang="cd2">
                  <a:pos x="l" y="vc"/>
                </a:cxn>
                <a:cxn ang="f25">
                  <a:pos x="f38" y="f39"/>
                </a:cxn>
                <a:cxn ang="f25">
                  <a:pos x="f40" y="f41"/>
                </a:cxn>
                <a:cxn ang="f25">
                  <a:pos x="f38" y="f42"/>
                </a:cxn>
                <a:cxn ang="f25">
                  <a:pos x="f43" y="f41"/>
                </a:cxn>
                <a:cxn ang="f25">
                  <a:pos x="f38" y="f39"/>
                </a:cxn>
              </a:cxnLst>
              <a:rect l="f34" t="f37" r="f35" b="f36"/>
              <a:pathLst>
                <a:path w="20" h="20">
                  <a:moveTo>
                    <a:pt x="f7" y="f6"/>
                  </a:moveTo>
                  <a:cubicBezTo>
                    <a:pt x="f8" y="f9"/>
                    <a:pt x="f5" y="f10"/>
                    <a:pt x="f5" y="f7"/>
                  </a:cubicBezTo>
                  <a:cubicBezTo>
                    <a:pt x="f5" y="f11"/>
                    <a:pt x="f8" y="f5"/>
                    <a:pt x="f7" y="f5"/>
                  </a:cubicBezTo>
                  <a:cubicBezTo>
                    <a:pt x="f10" y="f5"/>
                    <a:pt x="f6" y="f8"/>
                    <a:pt x="f6" y="f7"/>
                  </a:cubicBezTo>
                  <a:cubicBezTo>
                    <a:pt x="f6" y="f12"/>
                    <a:pt x="f10" y="f6"/>
                    <a:pt x="f7"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 name="Oval 9">
              <a:extLst>
                <a:ext uri="{FF2B5EF4-FFF2-40B4-BE49-F238E27FC236}">
                  <a16:creationId xmlns:a16="http://schemas.microsoft.com/office/drawing/2014/main" id="{7CD212A1-83A5-4E8A-9469-FDE45F864730}"/>
                </a:ext>
              </a:extLst>
            </p:cNvPr>
            <p:cNvSpPr/>
            <p:nvPr/>
          </p:nvSpPr>
          <p:spPr>
            <a:xfrm>
              <a:off x="291803" y="4527011"/>
              <a:ext cx="158465" cy="1084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 name="Freeform 10">
              <a:extLst>
                <a:ext uri="{FF2B5EF4-FFF2-40B4-BE49-F238E27FC236}">
                  <a16:creationId xmlns:a16="http://schemas.microsoft.com/office/drawing/2014/main" id="{5F2600E2-A93B-4BDA-9547-15B33C513717}"/>
                </a:ext>
              </a:extLst>
            </p:cNvPr>
            <p:cNvSpPr/>
            <p:nvPr/>
          </p:nvSpPr>
          <p:spPr>
            <a:xfrm>
              <a:off x="551419" y="4499387"/>
              <a:ext cx="143295" cy="100282"/>
            </a:xfrm>
            <a:custGeom>
              <a:avLst/>
              <a:gdLst>
                <a:gd name="f0" fmla="val 10800000"/>
                <a:gd name="f1" fmla="val 5400000"/>
                <a:gd name="f2" fmla="val 180"/>
                <a:gd name="f3" fmla="val w"/>
                <a:gd name="f4" fmla="val h"/>
                <a:gd name="f5" fmla="val 0"/>
                <a:gd name="f6" fmla="val 10"/>
                <a:gd name="f7" fmla="val 11"/>
                <a:gd name="f8" fmla="val 5"/>
                <a:gd name="f9" fmla="val 2"/>
                <a:gd name="f10" fmla="val 9"/>
                <a:gd name="f11" fmla="val 6"/>
                <a:gd name="f12" fmla="val 1"/>
                <a:gd name="f13" fmla="val 8"/>
                <a:gd name="f14" fmla="+- 0 0 -90"/>
                <a:gd name="f15" fmla="*/ f3 1 10"/>
                <a:gd name="f16" fmla="*/ f4 1 11"/>
                <a:gd name="f17" fmla="val f5"/>
                <a:gd name="f18" fmla="val f6"/>
                <a:gd name="f19" fmla="val f7"/>
                <a:gd name="f20" fmla="*/ f14 f0 1"/>
                <a:gd name="f21" fmla="+- f19 0 f17"/>
                <a:gd name="f22" fmla="+- f18 0 f17"/>
                <a:gd name="f23" fmla="*/ f20 1 f2"/>
                <a:gd name="f24" fmla="*/ f22 1 10"/>
                <a:gd name="f25" fmla="*/ f21 1 11"/>
                <a:gd name="f26" fmla="*/ 5 f22 1"/>
                <a:gd name="f27" fmla="*/ 10 f21 1"/>
                <a:gd name="f28" fmla="*/ 0 f22 1"/>
                <a:gd name="f29" fmla="*/ 6 f21 1"/>
                <a:gd name="f30" fmla="*/ 6 f22 1"/>
                <a:gd name="f31" fmla="*/ 0 f21 1"/>
                <a:gd name="f32" fmla="*/ 10 f22 1"/>
                <a:gd name="f33" fmla="*/ 5 f21 1"/>
                <a:gd name="f34" fmla="+- f23 0 f1"/>
                <a:gd name="f35" fmla="*/ f26 1 10"/>
                <a:gd name="f36" fmla="*/ f27 1 11"/>
                <a:gd name="f37" fmla="*/ f28 1 10"/>
                <a:gd name="f38" fmla="*/ f29 1 11"/>
                <a:gd name="f39" fmla="*/ f30 1 10"/>
                <a:gd name="f40" fmla="*/ f31 1 11"/>
                <a:gd name="f41" fmla="*/ f32 1 10"/>
                <a:gd name="f42" fmla="*/ f33 1 11"/>
                <a:gd name="f43" fmla="*/ 0 1 f24"/>
                <a:gd name="f44" fmla="*/ f18 1 f24"/>
                <a:gd name="f45" fmla="*/ 0 1 f25"/>
                <a:gd name="f46" fmla="*/ f19 1 f25"/>
                <a:gd name="f47" fmla="*/ f35 1 f24"/>
                <a:gd name="f48" fmla="*/ f36 1 f25"/>
                <a:gd name="f49" fmla="*/ f37 1 f24"/>
                <a:gd name="f50" fmla="*/ f38 1 f25"/>
                <a:gd name="f51" fmla="*/ f39 1 f24"/>
                <a:gd name="f52" fmla="*/ f40 1 f25"/>
                <a:gd name="f53" fmla="*/ f41 1 f24"/>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6 1"/>
                <a:gd name="f65" fmla="*/ f53 f15 1"/>
                <a:gd name="f66" fmla="*/ f54 f16 1"/>
              </a:gdLst>
              <a:ahLst/>
              <a:cxnLst>
                <a:cxn ang="3cd4">
                  <a:pos x="hc" y="t"/>
                </a:cxn>
                <a:cxn ang="0">
                  <a:pos x="r" y="vc"/>
                </a:cxn>
                <a:cxn ang="cd4">
                  <a:pos x="hc" y="b"/>
                </a:cxn>
                <a:cxn ang="cd2">
                  <a:pos x="l" y="vc"/>
                </a:cxn>
                <a:cxn ang="f34">
                  <a:pos x="f59" y="f60"/>
                </a:cxn>
                <a:cxn ang="f34">
                  <a:pos x="f61" y="f62"/>
                </a:cxn>
                <a:cxn ang="f34">
                  <a:pos x="f63" y="f64"/>
                </a:cxn>
                <a:cxn ang="f34">
                  <a:pos x="f65" y="f66"/>
                </a:cxn>
                <a:cxn ang="f34">
                  <a:pos x="f59" y="f60"/>
                </a:cxn>
              </a:cxnLst>
              <a:rect l="f55" t="f58" r="f56" b="f57"/>
              <a:pathLst>
                <a:path w="10" h="11">
                  <a:moveTo>
                    <a:pt x="f8" y="f6"/>
                  </a:moveTo>
                  <a:cubicBezTo>
                    <a:pt x="f9" y="f7"/>
                    <a:pt x="f5" y="f10"/>
                    <a:pt x="f5" y="f11"/>
                  </a:cubicBezTo>
                  <a:cubicBezTo>
                    <a:pt x="f5" y="f9"/>
                    <a:pt x="f9" y="f12"/>
                    <a:pt x="f11" y="f5"/>
                  </a:cubicBezTo>
                  <a:cubicBezTo>
                    <a:pt x="f13" y="f5"/>
                    <a:pt x="f6" y="f9"/>
                    <a:pt x="f6" y="f8"/>
                  </a:cubicBezTo>
                  <a:cubicBezTo>
                    <a:pt x="f6" y="f10"/>
                    <a:pt x="f13" y="f6"/>
                    <a:pt x="f8"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 name="Freeform 11">
              <a:extLst>
                <a:ext uri="{FF2B5EF4-FFF2-40B4-BE49-F238E27FC236}">
                  <a16:creationId xmlns:a16="http://schemas.microsoft.com/office/drawing/2014/main" id="{CA99DCEF-F796-48CA-8CD1-05073E54D0DE}"/>
                </a:ext>
              </a:extLst>
            </p:cNvPr>
            <p:cNvSpPr/>
            <p:nvPr/>
          </p:nvSpPr>
          <p:spPr>
            <a:xfrm>
              <a:off x="782369" y="4490179"/>
              <a:ext cx="114638" cy="81857"/>
            </a:xfrm>
            <a:custGeom>
              <a:avLst/>
              <a:gdLst>
                <a:gd name="f0" fmla="val 10800000"/>
                <a:gd name="f1" fmla="val 5400000"/>
                <a:gd name="f2" fmla="val 180"/>
                <a:gd name="f3" fmla="val w"/>
                <a:gd name="f4" fmla="val h"/>
                <a:gd name="f5" fmla="val 0"/>
                <a:gd name="f6" fmla="val 8"/>
                <a:gd name="f7" fmla="val 9"/>
                <a:gd name="f8" fmla="val 4"/>
                <a:gd name="f9" fmla="val 7"/>
                <a:gd name="f10" fmla="val 2"/>
                <a:gd name="f11" fmla="val 1"/>
                <a:gd name="f12" fmla="+- 0 0 -90"/>
                <a:gd name="f13" fmla="*/ f3 1 8"/>
                <a:gd name="f14" fmla="*/ f4 1 9"/>
                <a:gd name="f15" fmla="val f5"/>
                <a:gd name="f16" fmla="val f6"/>
                <a:gd name="f17" fmla="val f7"/>
                <a:gd name="f18" fmla="*/ f12 f0 1"/>
                <a:gd name="f19" fmla="+- f17 0 f15"/>
                <a:gd name="f20" fmla="+- f16 0 f15"/>
                <a:gd name="f21" fmla="*/ f18 1 f2"/>
                <a:gd name="f22" fmla="*/ f20 1 8"/>
                <a:gd name="f23" fmla="*/ f19 1 9"/>
                <a:gd name="f24" fmla="*/ 8 f20 1"/>
                <a:gd name="f25" fmla="*/ 4 f19 1"/>
                <a:gd name="f26" fmla="*/ 4 f20 1"/>
                <a:gd name="f27" fmla="*/ 9 f19 1"/>
                <a:gd name="f28" fmla="*/ 0 f20 1"/>
                <a:gd name="f29" fmla="*/ 0 f19 1"/>
                <a:gd name="f30" fmla="+- f21 0 f1"/>
                <a:gd name="f31" fmla="*/ f24 1 8"/>
                <a:gd name="f32" fmla="*/ f25 1 9"/>
                <a:gd name="f33" fmla="*/ f26 1 8"/>
                <a:gd name="f34" fmla="*/ f27 1 9"/>
                <a:gd name="f35" fmla="*/ f28 1 8"/>
                <a:gd name="f36" fmla="*/ f29 1 9"/>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3" y="f54"/>
                </a:cxn>
                <a:cxn ang="f30">
                  <a:pos x="f55" y="f52"/>
                </a:cxn>
                <a:cxn ang="f30">
                  <a:pos x="f53" y="f56"/>
                </a:cxn>
                <a:cxn ang="f30">
                  <a:pos x="f51" y="f52"/>
                </a:cxn>
              </a:cxnLst>
              <a:rect l="f47" t="f50" r="f48" b="f49"/>
              <a:pathLst>
                <a:path w="8" h="9">
                  <a:moveTo>
                    <a:pt x="f6" y="f8"/>
                  </a:moveTo>
                  <a:cubicBezTo>
                    <a:pt x="f6" y="f9"/>
                    <a:pt x="f9" y="f7"/>
                    <a:pt x="f8" y="f7"/>
                  </a:cubicBezTo>
                  <a:cubicBezTo>
                    <a:pt x="f10" y="f7"/>
                    <a:pt x="f5" y="f9"/>
                    <a:pt x="f5" y="f8"/>
                  </a:cubicBezTo>
                  <a:cubicBezTo>
                    <a:pt x="f5" y="f10"/>
                    <a:pt x="f10" y="f11"/>
                    <a:pt x="f8" y="f5"/>
                  </a:cubicBezTo>
                  <a:cubicBezTo>
                    <a:pt x="f9" y="f5"/>
                    <a:pt x="f6" y="f10"/>
                    <a:pt x="f6"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 name="Oval 12">
              <a:extLst>
                <a:ext uri="{FF2B5EF4-FFF2-40B4-BE49-F238E27FC236}">
                  <a16:creationId xmlns:a16="http://schemas.microsoft.com/office/drawing/2014/main" id="{2FC12ADE-650F-46E0-81FB-CC5710BCA82D}"/>
                </a:ext>
              </a:extLst>
            </p:cNvPr>
            <p:cNvSpPr/>
            <p:nvPr/>
          </p:nvSpPr>
          <p:spPr>
            <a:xfrm>
              <a:off x="969501" y="4517803"/>
              <a:ext cx="85981" cy="54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5688766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439C6B85-8FCD-4AF7-81EC-205417A7A3E9}"/>
              </a:ext>
            </a:extLst>
          </p:cNvPr>
          <p:cNvSpPr txBox="1">
            <a:spLocks noGrp="1"/>
          </p:cNvSpPr>
          <p:nvPr>
            <p:ph type="body" idx="4294967295"/>
          </p:nvPr>
        </p:nvSpPr>
        <p:spPr>
          <a:xfrm>
            <a:off x="0" y="267489"/>
            <a:ext cx="9144000" cy="576062"/>
          </a:xfrm>
        </p:spPr>
        <p:txBody>
          <a:bodyPr anchor="ctr" anchorCtr="1"/>
          <a:lstStyle>
            <a:lvl1pPr marL="0" indent="0" algn="ctr">
              <a:buNone/>
              <a:defRPr lang="en-US" sz="3600">
                <a:solidFill>
                  <a:srgbClr val="FFFFFF"/>
                </a:solidFill>
                <a:latin typeface="Arial"/>
                <a:cs typeface="Arial" panose="020B0604020202020204" pitchFamily="34" charset="0"/>
              </a:defRPr>
            </a:lvl1pPr>
          </a:lstStyle>
          <a:p>
            <a:pPr lvl="0"/>
            <a:r>
              <a:rPr lang="en-US"/>
              <a:t>BASIC LAYOUT</a:t>
            </a:r>
          </a:p>
        </p:txBody>
      </p:sp>
    </p:spTree>
    <p:extLst>
      <p:ext uri="{BB962C8B-B14F-4D97-AF65-F5344CB8AC3E}">
        <p14:creationId xmlns:p14="http://schemas.microsoft.com/office/powerpoint/2010/main" val="171376430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Main point">
    <p:spTree>
      <p:nvGrpSpPr>
        <p:cNvPr id="1" name=""/>
        <p:cNvGrpSpPr/>
        <p:nvPr/>
      </p:nvGrpSpPr>
      <p:grpSpPr>
        <a:xfrm>
          <a:off x="0" y="0"/>
          <a:ext cx="0" cy="0"/>
          <a:chOff x="0" y="0"/>
          <a:chExt cx="0" cy="0"/>
        </a:xfrm>
      </p:grpSpPr>
      <p:sp>
        <p:nvSpPr>
          <p:cNvPr id="2" name="Google Shape;154;p8">
            <a:extLst>
              <a:ext uri="{FF2B5EF4-FFF2-40B4-BE49-F238E27FC236}">
                <a16:creationId xmlns:a16="http://schemas.microsoft.com/office/drawing/2014/main" id="{BE0E369C-7CA2-4188-AD01-72490D90CB88}"/>
              </a:ext>
            </a:extLst>
          </p:cNvPr>
          <p:cNvSpPr txBox="1">
            <a:spLocks noGrp="1"/>
          </p:cNvSpPr>
          <p:nvPr>
            <p:ph type="title"/>
          </p:nvPr>
        </p:nvSpPr>
        <p:spPr>
          <a:xfrm>
            <a:off x="1388095" y="1557451"/>
            <a:ext cx="6367799" cy="2028596"/>
          </a:xfrm>
        </p:spPr>
        <p:txBody>
          <a:bodyPr anchor="ctr"/>
          <a:lstStyle>
            <a:lvl1pPr>
              <a:defRPr sz="7200"/>
            </a:lvl1pPr>
          </a:lstStyle>
          <a:p>
            <a:pPr lvl="0"/>
            <a:endParaRPr lang="es-PE"/>
          </a:p>
        </p:txBody>
      </p:sp>
    </p:spTree>
    <p:extLst>
      <p:ext uri="{BB962C8B-B14F-4D97-AF65-F5344CB8AC3E}">
        <p14:creationId xmlns:p14="http://schemas.microsoft.com/office/powerpoint/2010/main" val="8059338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Image slide layout">
    <p:spTree>
      <p:nvGrpSpPr>
        <p:cNvPr id="1" name=""/>
        <p:cNvGrpSpPr/>
        <p:nvPr/>
      </p:nvGrpSpPr>
      <p:grpSpPr>
        <a:xfrm>
          <a:off x="0" y="0"/>
          <a:ext cx="0" cy="0"/>
          <a:chOff x="0" y="0"/>
          <a:chExt cx="0" cy="0"/>
        </a:xfrm>
      </p:grpSpPr>
      <p:sp>
        <p:nvSpPr>
          <p:cNvPr id="2" name="Marcador de posición de imagen 6">
            <a:extLst>
              <a:ext uri="{FF2B5EF4-FFF2-40B4-BE49-F238E27FC236}">
                <a16:creationId xmlns:a16="http://schemas.microsoft.com/office/drawing/2014/main" id="{D61E22B5-C291-41F9-AD61-F1CED838C361}"/>
              </a:ext>
            </a:extLst>
          </p:cNvPr>
          <p:cNvSpPr txBox="1">
            <a:spLocks noGrp="1"/>
          </p:cNvSpPr>
          <p:nvPr>
            <p:ph type="pic" idx="4294967295"/>
          </p:nvPr>
        </p:nvSpPr>
        <p:spPr>
          <a:xfrm>
            <a:off x="0" y="0"/>
            <a:ext cx="4572000" cy="5143499"/>
          </a:xfrm>
          <a:solidFill>
            <a:srgbClr val="F2F2F2"/>
          </a:solidFill>
        </p:spPr>
        <p:txBody>
          <a:bodyPr anchor="ctr" anchorCtr="1"/>
          <a:lstStyle>
            <a:lvl1pPr marL="0" indent="0" algn="ctr" defTabSz="685800">
              <a:spcBef>
                <a:spcPts val="200"/>
              </a:spcBef>
              <a:buNone/>
              <a:defRPr lang="en-US" sz="900"/>
            </a:lvl1pPr>
          </a:lstStyle>
          <a:p>
            <a:pPr lvl="0"/>
            <a:r>
              <a:rPr lang="en-US"/>
              <a:t>Place Your Picture Here</a:t>
            </a:r>
          </a:p>
        </p:txBody>
      </p:sp>
    </p:spTree>
    <p:extLst>
      <p:ext uri="{BB962C8B-B14F-4D97-AF65-F5344CB8AC3E}">
        <p14:creationId xmlns:p14="http://schemas.microsoft.com/office/powerpoint/2010/main" val="41608393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sp>
        <p:nvSpPr>
          <p:cNvPr id="2" name="Google Shape;25;p3">
            <a:extLst>
              <a:ext uri="{FF2B5EF4-FFF2-40B4-BE49-F238E27FC236}">
                <a16:creationId xmlns:a16="http://schemas.microsoft.com/office/drawing/2014/main" id="{067B496D-50C2-4CE5-BD82-E22F1A090B33}"/>
              </a:ext>
            </a:extLst>
          </p:cNvPr>
          <p:cNvSpPr/>
          <p:nvPr/>
        </p:nvSpPr>
        <p:spPr>
          <a:xfrm>
            <a:off x="2776502" y="671425"/>
            <a:ext cx="3591004" cy="35910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26;p3">
            <a:extLst>
              <a:ext uri="{FF2B5EF4-FFF2-40B4-BE49-F238E27FC236}">
                <a16:creationId xmlns:a16="http://schemas.microsoft.com/office/drawing/2014/main" id="{CEE75C32-DFA8-4E18-94BB-B3A4E0119A7B}"/>
              </a:ext>
            </a:extLst>
          </p:cNvPr>
          <p:cNvSpPr txBox="1">
            <a:spLocks noGrp="1"/>
          </p:cNvSpPr>
          <p:nvPr>
            <p:ph type="title"/>
          </p:nvPr>
        </p:nvSpPr>
        <p:spPr>
          <a:xfrm>
            <a:off x="2685153" y="2046015"/>
            <a:ext cx="3764703" cy="841796"/>
          </a:xfrm>
        </p:spPr>
        <p:txBody>
          <a:bodyPr anchor="ctr"/>
          <a:lstStyle>
            <a:lvl1pPr>
              <a:defRPr>
                <a:solidFill>
                  <a:srgbClr val="FFFFFF"/>
                </a:solidFill>
              </a:defRPr>
            </a:lvl1pPr>
          </a:lstStyle>
          <a:p>
            <a:pPr lvl="0"/>
            <a:endParaRPr lang="es-PE"/>
          </a:p>
        </p:txBody>
      </p:sp>
      <p:sp>
        <p:nvSpPr>
          <p:cNvPr id="4" name="Google Shape;27;p3">
            <a:extLst>
              <a:ext uri="{FF2B5EF4-FFF2-40B4-BE49-F238E27FC236}">
                <a16:creationId xmlns:a16="http://schemas.microsoft.com/office/drawing/2014/main" id="{BC964BD4-293A-4917-8CCC-FA519FD87B73}"/>
              </a:ext>
            </a:extLst>
          </p:cNvPr>
          <p:cNvSpPr txBox="1">
            <a:spLocks noGrp="1"/>
          </p:cNvSpPr>
          <p:nvPr>
            <p:ph type="title" idx="4294967295"/>
          </p:nvPr>
        </p:nvSpPr>
        <p:spPr>
          <a:xfrm>
            <a:off x="3928646" y="1324865"/>
            <a:ext cx="1277700" cy="662702"/>
          </a:xfrm>
        </p:spPr>
        <p:txBody>
          <a:bodyPr anchor="ctr"/>
          <a:lstStyle>
            <a:lvl1pPr>
              <a:defRPr sz="4800">
                <a:solidFill>
                  <a:srgbClr val="F4CBCD"/>
                </a:solidFill>
              </a:defRPr>
            </a:lvl1pPr>
          </a:lstStyle>
          <a:p>
            <a:pPr lvl="0"/>
            <a:r>
              <a:rPr lang="es-PE"/>
              <a:t>xx%</a:t>
            </a:r>
          </a:p>
        </p:txBody>
      </p:sp>
      <p:sp>
        <p:nvSpPr>
          <p:cNvPr id="5" name="Google Shape;28;p3">
            <a:extLst>
              <a:ext uri="{FF2B5EF4-FFF2-40B4-BE49-F238E27FC236}">
                <a16:creationId xmlns:a16="http://schemas.microsoft.com/office/drawing/2014/main" id="{8BCDD8F5-9880-4C46-9866-5CD1DC2114B7}"/>
              </a:ext>
            </a:extLst>
          </p:cNvPr>
          <p:cNvSpPr txBox="1">
            <a:spLocks noGrp="1"/>
          </p:cNvSpPr>
          <p:nvPr>
            <p:ph type="subTitle" idx="1"/>
          </p:nvPr>
        </p:nvSpPr>
        <p:spPr>
          <a:xfrm>
            <a:off x="3380097" y="2829373"/>
            <a:ext cx="2383804" cy="474902"/>
          </a:xfrm>
        </p:spPr>
        <p:txBody>
          <a:bodyPr anchorCtr="1"/>
          <a:lstStyle>
            <a:lvl1pPr algn="ctr">
              <a:buNone/>
              <a:defRPr sz="1400">
                <a:solidFill>
                  <a:srgbClr val="FFFFFF"/>
                </a:solidFill>
              </a:defRPr>
            </a:lvl1pPr>
          </a:lstStyle>
          <a:p>
            <a:pPr lvl="0"/>
            <a:endParaRPr lang="es-PE"/>
          </a:p>
        </p:txBody>
      </p:sp>
    </p:spTree>
    <p:extLst>
      <p:ext uri="{BB962C8B-B14F-4D97-AF65-F5344CB8AC3E}">
        <p14:creationId xmlns:p14="http://schemas.microsoft.com/office/powerpoint/2010/main" val="28543181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标题和内容">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41079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p159="http://schemas.microsoft.com/office/powerpoint/2015/09/main" xmlns:p15="http://schemas.microsoft.com/office/powerpoint/2012/main" xmlns:a14="http://schemas.microsoft.com/office/drawing/2010/main" xmlns="">
      <p:transition spd="slow" advTm="2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5385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D4A57FCF-00B1-4701-97D9-0C9775B9A65B}"/>
              </a:ext>
            </a:extLst>
          </p:cNvPr>
          <p:cNvSpPr txBox="1">
            <a:spLocks noGrp="1"/>
          </p:cNvSpPr>
          <p:nvPr>
            <p:ph type="title"/>
          </p:nvPr>
        </p:nvSpPr>
        <p:spPr>
          <a:xfrm>
            <a:off x="988073" y="98864"/>
            <a:ext cx="7169307" cy="649288"/>
          </a:xfrm>
        </p:spPr>
        <p:txBody>
          <a:bodyPr lIns="0" tIns="0" rIns="0" bIns="0" anchor="ctr"/>
          <a:lstStyle>
            <a:lvl1pPr>
              <a:lnSpc>
                <a:spcPct val="80000"/>
              </a:lnSpc>
              <a:defRPr sz="3555">
                <a:solidFill>
                  <a:srgbClr val="27348B"/>
                </a:solidFill>
              </a:defRPr>
            </a:lvl1pPr>
          </a:lstStyle>
          <a:p>
            <a:pPr lvl="0"/>
            <a:endParaRPr lang="es-PE"/>
          </a:p>
        </p:txBody>
      </p:sp>
    </p:spTree>
    <p:extLst>
      <p:ext uri="{BB962C8B-B14F-4D97-AF65-F5344CB8AC3E}">
        <p14:creationId xmlns:p14="http://schemas.microsoft.com/office/powerpoint/2010/main" val="163568071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5CFEE01-B9EB-41D0-A963-693EDCDE89D4}"/>
              </a:ext>
            </a:extLst>
          </p:cNvPr>
          <p:cNvSpPr txBox="1">
            <a:spLocks noGrp="1"/>
          </p:cNvSpPr>
          <p:nvPr>
            <p:ph type="body" idx="4294967295"/>
          </p:nvPr>
        </p:nvSpPr>
        <p:spPr>
          <a:xfrm>
            <a:off x="242645" y="92610"/>
            <a:ext cx="8679896" cy="543190"/>
          </a:xfrm>
        </p:spPr>
        <p:txBody>
          <a:bodyPr anchor="ctr" anchorCtr="1"/>
          <a:lstStyle>
            <a:lvl1pPr marL="0" indent="0" algn="ctr">
              <a:buNone/>
              <a:defRPr lang="en-US" sz="4000">
                <a:latin typeface="Arial"/>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A3A5BC69-99AF-48B4-A142-077DBFB19D22}"/>
              </a:ext>
            </a:extLst>
          </p:cNvPr>
          <p:cNvSpPr/>
          <p:nvPr/>
        </p:nvSpPr>
        <p:spPr>
          <a:xfrm>
            <a:off x="265514" y="848700"/>
            <a:ext cx="2670578" cy="4051916"/>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01"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7D59CA4D-8693-4091-BC28-B54E79CD60CF}"/>
              </a:ext>
            </a:extLst>
          </p:cNvPr>
          <p:cNvSpPr/>
          <p:nvPr/>
        </p:nvSpPr>
        <p:spPr>
          <a:xfrm>
            <a:off x="342360" y="972510"/>
            <a:ext cx="98151" cy="319932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01" b="0" i="0" u="none" strike="noStrike" kern="0" cap="none" spc="0" baseline="0">
              <a:solidFill>
                <a:srgbClr val="FFFFFF"/>
              </a:solidFill>
              <a:uFillTx/>
              <a:latin typeface="Arial"/>
              <a:ea typeface="맑은 고딕" pitchFamily="34"/>
            </a:endParaRPr>
          </a:p>
        </p:txBody>
      </p:sp>
      <p:grpSp>
        <p:nvGrpSpPr>
          <p:cNvPr id="5" name="Grupo 5">
            <a:extLst>
              <a:ext uri="{FF2B5EF4-FFF2-40B4-BE49-F238E27FC236}">
                <a16:creationId xmlns:a16="http://schemas.microsoft.com/office/drawing/2014/main" id="{751081B2-14C4-477F-9883-9302431C47AE}"/>
              </a:ext>
            </a:extLst>
          </p:cNvPr>
          <p:cNvGrpSpPr/>
          <p:nvPr/>
        </p:nvGrpSpPr>
        <p:grpSpPr>
          <a:xfrm>
            <a:off x="1047033" y="1371051"/>
            <a:ext cx="1674184" cy="1410251"/>
            <a:chOff x="1047033" y="1371051"/>
            <a:chExt cx="1674184" cy="1410251"/>
          </a:xfrm>
        </p:grpSpPr>
        <p:sp>
          <p:nvSpPr>
            <p:cNvPr id="6" name="TextBox 57">
              <a:extLst>
                <a:ext uri="{FF2B5EF4-FFF2-40B4-BE49-F238E27FC236}">
                  <a16:creationId xmlns:a16="http://schemas.microsoft.com/office/drawing/2014/main" id="{2A7E1CBF-47E3-4289-B194-B6152813E90C}"/>
                </a:ext>
              </a:extLst>
            </p:cNvPr>
            <p:cNvSpPr txBox="1"/>
            <p:nvPr/>
          </p:nvSpPr>
          <p:spPr>
            <a:xfrm>
              <a:off x="1047033" y="1371051"/>
              <a:ext cx="1674184" cy="775978"/>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81"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20F91344-78E5-455F-8854-89C77EC1F0DE}"/>
                </a:ext>
              </a:extLst>
            </p:cNvPr>
            <p:cNvSpPr txBox="1"/>
            <p:nvPr/>
          </p:nvSpPr>
          <p:spPr>
            <a:xfrm>
              <a:off x="1047033" y="2005324"/>
              <a:ext cx="1674184" cy="775978"/>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81"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81"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8" name="TextBox 59">
            <a:extLst>
              <a:ext uri="{FF2B5EF4-FFF2-40B4-BE49-F238E27FC236}">
                <a16:creationId xmlns:a16="http://schemas.microsoft.com/office/drawing/2014/main" id="{A8C8B1E3-3A69-4A31-A9C2-697A7CECD853}"/>
              </a:ext>
            </a:extLst>
          </p:cNvPr>
          <p:cNvSpPr txBox="1"/>
          <p:nvPr/>
        </p:nvSpPr>
        <p:spPr>
          <a:xfrm>
            <a:off x="1209897" y="4376647"/>
            <a:ext cx="1674001" cy="297646"/>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334"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9" name="TextBox 60">
            <a:extLst>
              <a:ext uri="{FF2B5EF4-FFF2-40B4-BE49-F238E27FC236}">
                <a16:creationId xmlns:a16="http://schemas.microsoft.com/office/drawing/2014/main" id="{1D2F85E3-CDDE-40C6-AA7B-8E48C41ECFBB}"/>
              </a:ext>
            </a:extLst>
          </p:cNvPr>
          <p:cNvSpPr txBox="1"/>
          <p:nvPr/>
        </p:nvSpPr>
        <p:spPr>
          <a:xfrm>
            <a:off x="683248" y="3024935"/>
            <a:ext cx="2037969" cy="1460333"/>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778" b="1" i="0" u="none" strike="noStrike" kern="0" cap="none" spc="0" baseline="0">
                <a:solidFill>
                  <a:srgbClr val="FFFFFF"/>
                </a:solidFill>
                <a:uFillTx/>
                <a:latin typeface="Arial"/>
                <a:ea typeface="맑은 고딕" pitchFamily="34"/>
                <a:cs typeface="Arial" panose="020B0604020202020204" pitchFamily="34" charset="0"/>
              </a:rPr>
              <a:t>GOOGLE SLIDES AND FREE </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778" b="1" i="0" u="none" strike="noStrike" kern="0" cap="none" spc="0" baseline="0">
                <a:solidFill>
                  <a:srgbClr val="FFFFFF"/>
                </a:solidFill>
                <a:uFillTx/>
                <a:latin typeface="Arial"/>
                <a:ea typeface="맑은 고딕" pitchFamily="34"/>
                <a:cs typeface="Arial" panose="020B0604020202020204" pitchFamily="34" charset="0"/>
              </a:rPr>
              <a:t>PPT </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778" b="1" i="0" u="none" strike="noStrike" kern="0" cap="none" spc="0" baseline="0">
                <a:solidFill>
                  <a:srgbClr val="FFFFFF"/>
                </a:solidFill>
                <a:uFillTx/>
                <a:latin typeface="Arial"/>
                <a:ea typeface="맑은 고딕"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E771FDB2-F425-437A-999C-C2BFCEBC20D8}"/>
              </a:ext>
            </a:extLst>
          </p:cNvPr>
          <p:cNvGrpSpPr/>
          <p:nvPr/>
        </p:nvGrpSpPr>
        <p:grpSpPr>
          <a:xfrm>
            <a:off x="425370" y="4052575"/>
            <a:ext cx="732342" cy="732342"/>
            <a:chOff x="425370" y="4052575"/>
            <a:chExt cx="732342" cy="732342"/>
          </a:xfrm>
        </p:grpSpPr>
        <p:sp>
          <p:nvSpPr>
            <p:cNvPr id="11" name="Lágrima 15">
              <a:extLst>
                <a:ext uri="{FF2B5EF4-FFF2-40B4-BE49-F238E27FC236}">
                  <a16:creationId xmlns:a16="http://schemas.microsoft.com/office/drawing/2014/main" id="{5F08E931-7C1B-48C2-92CA-278A2E842015}"/>
                </a:ext>
              </a:extLst>
            </p:cNvPr>
            <p:cNvSpPr/>
            <p:nvPr/>
          </p:nvSpPr>
          <p:spPr>
            <a:xfrm rot="10799991">
              <a:off x="425370" y="4052575"/>
              <a:ext cx="732342" cy="732342"/>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ndParaRPr>
            </a:p>
          </p:txBody>
        </p:sp>
        <p:grpSp>
          <p:nvGrpSpPr>
            <p:cNvPr id="12" name="Grupo 16">
              <a:extLst>
                <a:ext uri="{FF2B5EF4-FFF2-40B4-BE49-F238E27FC236}">
                  <a16:creationId xmlns:a16="http://schemas.microsoft.com/office/drawing/2014/main" id="{42B52505-4A96-4F25-B457-03465B9F1E5B}"/>
                </a:ext>
              </a:extLst>
            </p:cNvPr>
            <p:cNvGrpSpPr/>
            <p:nvPr/>
          </p:nvGrpSpPr>
          <p:grpSpPr>
            <a:xfrm>
              <a:off x="552261" y="4171831"/>
              <a:ext cx="497076" cy="481175"/>
              <a:chOff x="552261" y="4171831"/>
              <a:chExt cx="497076" cy="481175"/>
            </a:xfrm>
          </p:grpSpPr>
          <p:sp>
            <p:nvSpPr>
              <p:cNvPr id="13" name="Freeform 14">
                <a:extLst>
                  <a:ext uri="{FF2B5EF4-FFF2-40B4-BE49-F238E27FC236}">
                    <a16:creationId xmlns:a16="http://schemas.microsoft.com/office/drawing/2014/main" id="{EBFFCBF2-5167-46FA-9339-DBA959159A8F}"/>
                  </a:ext>
                </a:extLst>
              </p:cNvPr>
              <p:cNvSpPr/>
              <p:nvPr/>
            </p:nvSpPr>
            <p:spPr>
              <a:xfrm>
                <a:off x="55226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ah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968348A6-A38C-4A9F-9C12-09FF4E7D74CE}"/>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ah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A53F281C-184F-4F6F-8AF6-299D4EC0A127}"/>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ah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5DDC0A55-7481-4BAB-B938-2D7B733137E4}"/>
              </a:ext>
            </a:extLst>
          </p:cNvPr>
          <p:cNvSpPr/>
          <p:nvPr/>
        </p:nvSpPr>
        <p:spPr>
          <a:xfrm rot="5400013">
            <a:off x="1948938" y="3912557"/>
            <a:ext cx="76233" cy="1668469"/>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01" b="0" i="0" u="none" strike="noStrike" kern="0" cap="none" spc="0" baseline="0">
              <a:solidFill>
                <a:srgbClr val="FFFFFF"/>
              </a:solidFill>
              <a:uFillTx/>
              <a:latin typeface="Arial"/>
              <a:ea typeface="맑은 고딕" pitchFamily="34"/>
            </a:endParaRPr>
          </a:p>
        </p:txBody>
      </p:sp>
      <p:grpSp>
        <p:nvGrpSpPr>
          <p:cNvPr id="17" name="Grupo 14">
            <a:extLst>
              <a:ext uri="{FF2B5EF4-FFF2-40B4-BE49-F238E27FC236}">
                <a16:creationId xmlns:a16="http://schemas.microsoft.com/office/drawing/2014/main" id="{4CF0D180-DF48-4435-852B-C7CDB1DF32FA}"/>
              </a:ext>
            </a:extLst>
          </p:cNvPr>
          <p:cNvGrpSpPr/>
          <p:nvPr/>
        </p:nvGrpSpPr>
        <p:grpSpPr>
          <a:xfrm>
            <a:off x="2141945" y="972510"/>
            <a:ext cx="679335" cy="682773"/>
            <a:chOff x="2141945" y="972510"/>
            <a:chExt cx="679335" cy="682773"/>
          </a:xfrm>
        </p:grpSpPr>
        <p:sp>
          <p:nvSpPr>
            <p:cNvPr id="18" name="Rounded Rectangle 3">
              <a:extLst>
                <a:ext uri="{FF2B5EF4-FFF2-40B4-BE49-F238E27FC236}">
                  <a16:creationId xmlns:a16="http://schemas.microsoft.com/office/drawing/2014/main" id="{BF089F4D-D66C-4285-8C0B-0622124D643B}"/>
                </a:ext>
              </a:extLst>
            </p:cNvPr>
            <p:cNvSpPr/>
            <p:nvPr/>
          </p:nvSpPr>
          <p:spPr>
            <a:xfrm rot="10799991">
              <a:off x="2724280" y="975948"/>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01" b="0" i="0" u="none" strike="noStrike" kern="0" cap="none" spc="0" baseline="0">
                <a:solidFill>
                  <a:srgbClr val="FFFFFF"/>
                </a:solidFill>
                <a:uFillTx/>
                <a:latin typeface="Arial"/>
                <a:ea typeface="맑은 고딕" pitchFamily="34"/>
              </a:endParaRPr>
            </a:p>
          </p:txBody>
        </p:sp>
        <p:sp>
          <p:nvSpPr>
            <p:cNvPr id="19" name="Rounded Rectangle 3">
              <a:extLst>
                <a:ext uri="{FF2B5EF4-FFF2-40B4-BE49-F238E27FC236}">
                  <a16:creationId xmlns:a16="http://schemas.microsoft.com/office/drawing/2014/main" id="{AD1DA44C-1D7C-43E4-8332-146747216F14}"/>
                </a:ext>
              </a:extLst>
            </p:cNvPr>
            <p:cNvSpPr/>
            <p:nvPr/>
          </p:nvSpPr>
          <p:spPr>
            <a:xfrm rot="5400013">
              <a:off x="2433113" y="681342"/>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01" b="0" i="0" u="none" strike="noStrike" kern="0" cap="none" spc="0" baseline="0">
                <a:solidFill>
                  <a:srgbClr val="FFFFFF"/>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8A412545-9C26-4A4F-960C-F48F2D6E17CF}"/>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D429875E-F686-43B2-89D7-DD29FD442D01}"/>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637ED216-7EFE-4A0B-8C45-F0B9D5F062FC}"/>
                </a:ext>
              </a:extLst>
            </p:cNvPr>
            <p:cNvSpPr/>
            <p:nvPr/>
          </p:nvSpPr>
          <p:spPr>
            <a:xfrm>
              <a:off x="552379" y="4171785"/>
              <a:ext cx="496510" cy="480489"/>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8750695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TITLE_AND_TWO_COLUMNS">
    <p:spTree>
      <p:nvGrpSpPr>
        <p:cNvPr id="1" name=""/>
        <p:cNvGrpSpPr/>
        <p:nvPr/>
      </p:nvGrpSpPr>
      <p:grpSpPr>
        <a:xfrm>
          <a:off x="0" y="0"/>
          <a:ext cx="0" cy="0"/>
          <a:chOff x="0" y="0"/>
          <a:chExt cx="0" cy="0"/>
        </a:xfrm>
      </p:grpSpPr>
      <p:sp>
        <p:nvSpPr>
          <p:cNvPr id="2" name="Google Shape;232;p5">
            <a:extLst>
              <a:ext uri="{FF2B5EF4-FFF2-40B4-BE49-F238E27FC236}">
                <a16:creationId xmlns:a16="http://schemas.microsoft.com/office/drawing/2014/main" id="{BB7F40C3-CC8C-4156-82EE-1A3C7E6D393B}"/>
              </a:ext>
            </a:extLst>
          </p:cNvPr>
          <p:cNvSpPr txBox="1">
            <a:spLocks noGrp="1"/>
          </p:cNvSpPr>
          <p:nvPr>
            <p:ph type="title"/>
          </p:nvPr>
        </p:nvSpPr>
        <p:spPr>
          <a:xfrm>
            <a:off x="4772171" y="925546"/>
            <a:ext cx="3515996" cy="1063803"/>
          </a:xfrm>
        </p:spPr>
        <p:txBody>
          <a:bodyPr/>
          <a:lstStyle>
            <a:lvl1pPr>
              <a:defRPr/>
            </a:lvl1pPr>
          </a:lstStyle>
          <a:p>
            <a:pPr lvl="0"/>
            <a:endParaRPr lang="es-PE"/>
          </a:p>
        </p:txBody>
      </p:sp>
      <p:sp>
        <p:nvSpPr>
          <p:cNvPr id="3" name="Google Shape;233;p5">
            <a:extLst>
              <a:ext uri="{FF2B5EF4-FFF2-40B4-BE49-F238E27FC236}">
                <a16:creationId xmlns:a16="http://schemas.microsoft.com/office/drawing/2014/main" id="{FF00FD74-640A-44F5-A292-1C441EDCA72F}"/>
              </a:ext>
            </a:extLst>
          </p:cNvPr>
          <p:cNvSpPr txBox="1">
            <a:spLocks noGrp="1"/>
          </p:cNvSpPr>
          <p:nvPr>
            <p:ph type="subTitle" idx="4294967295"/>
          </p:nvPr>
        </p:nvSpPr>
        <p:spPr>
          <a:xfrm>
            <a:off x="4865696" y="3560801"/>
            <a:ext cx="1369204" cy="554702"/>
          </a:xfrm>
        </p:spPr>
        <p:txBody>
          <a:bodyPr anchorCtr="1"/>
          <a:lstStyle>
            <a:lvl1pPr algn="ctr">
              <a:buNone/>
              <a:defRPr sz="1400"/>
            </a:lvl1pPr>
          </a:lstStyle>
          <a:p>
            <a:pPr lvl="0"/>
            <a:endParaRPr lang="es-PE"/>
          </a:p>
        </p:txBody>
      </p:sp>
      <p:sp>
        <p:nvSpPr>
          <p:cNvPr id="4" name="Google Shape;234;p5">
            <a:extLst>
              <a:ext uri="{FF2B5EF4-FFF2-40B4-BE49-F238E27FC236}">
                <a16:creationId xmlns:a16="http://schemas.microsoft.com/office/drawing/2014/main" id="{55B54C11-4471-4829-AF4C-0373614BF66D}"/>
              </a:ext>
            </a:extLst>
          </p:cNvPr>
          <p:cNvSpPr txBox="1">
            <a:spLocks noGrp="1"/>
          </p:cNvSpPr>
          <p:nvPr>
            <p:ph type="subTitle" idx="1"/>
          </p:nvPr>
        </p:nvSpPr>
        <p:spPr>
          <a:xfrm>
            <a:off x="4865696" y="3200875"/>
            <a:ext cx="1369204" cy="376504"/>
          </a:xfrm>
        </p:spPr>
        <p:txBody>
          <a:bodyPr anchorCtr="1"/>
          <a:lstStyle>
            <a:lvl1pPr algn="ctr">
              <a:buNone/>
              <a:defRPr sz="1800" b="1">
                <a:latin typeface="Josefin Sans"/>
                <a:ea typeface="Josefin Sans"/>
                <a:cs typeface="Josefin Sans"/>
              </a:defRPr>
            </a:lvl1pPr>
          </a:lstStyle>
          <a:p>
            <a:pPr lvl="0"/>
            <a:endParaRPr lang="es-PE"/>
          </a:p>
        </p:txBody>
      </p:sp>
      <p:sp>
        <p:nvSpPr>
          <p:cNvPr id="5" name="Google Shape;235;p5">
            <a:extLst>
              <a:ext uri="{FF2B5EF4-FFF2-40B4-BE49-F238E27FC236}">
                <a16:creationId xmlns:a16="http://schemas.microsoft.com/office/drawing/2014/main" id="{3B142E07-EC17-4BF9-9804-941206176E20}"/>
              </a:ext>
            </a:extLst>
          </p:cNvPr>
          <p:cNvSpPr txBox="1">
            <a:spLocks noGrp="1"/>
          </p:cNvSpPr>
          <p:nvPr>
            <p:ph type="subTitle" idx="2"/>
          </p:nvPr>
        </p:nvSpPr>
        <p:spPr>
          <a:xfrm>
            <a:off x="6848426" y="3560801"/>
            <a:ext cx="1369204" cy="554702"/>
          </a:xfrm>
        </p:spPr>
        <p:txBody>
          <a:bodyPr anchorCtr="1"/>
          <a:lstStyle>
            <a:lvl1pPr algn="ctr">
              <a:buNone/>
              <a:defRPr sz="1400"/>
            </a:lvl1pPr>
          </a:lstStyle>
          <a:p>
            <a:pPr lvl="0"/>
            <a:endParaRPr lang="es-PE"/>
          </a:p>
        </p:txBody>
      </p:sp>
      <p:sp>
        <p:nvSpPr>
          <p:cNvPr id="6" name="Google Shape;236;p5">
            <a:extLst>
              <a:ext uri="{FF2B5EF4-FFF2-40B4-BE49-F238E27FC236}">
                <a16:creationId xmlns:a16="http://schemas.microsoft.com/office/drawing/2014/main" id="{835008EC-D19C-4125-BF0E-361A19164C92}"/>
              </a:ext>
            </a:extLst>
          </p:cNvPr>
          <p:cNvSpPr txBox="1">
            <a:spLocks noGrp="1"/>
          </p:cNvSpPr>
          <p:nvPr>
            <p:ph type="subTitle" idx="3"/>
          </p:nvPr>
        </p:nvSpPr>
        <p:spPr>
          <a:xfrm>
            <a:off x="6848426" y="3200875"/>
            <a:ext cx="1369204" cy="376504"/>
          </a:xfrm>
        </p:spPr>
        <p:txBody>
          <a:bodyPr anchorCtr="1"/>
          <a:lstStyle>
            <a:lvl1pPr algn="ctr">
              <a:buNone/>
              <a:defRPr sz="1800" b="1">
                <a:latin typeface="Josefin Sans"/>
                <a:ea typeface="Josefin Sans"/>
                <a:cs typeface="Josefin Sans"/>
              </a:defRPr>
            </a:lvl1pPr>
          </a:lstStyle>
          <a:p>
            <a:pPr lvl="0"/>
            <a:endParaRPr lang="es-PE"/>
          </a:p>
        </p:txBody>
      </p:sp>
      <p:sp>
        <p:nvSpPr>
          <p:cNvPr id="7" name="Google Shape;237;p5">
            <a:extLst>
              <a:ext uri="{FF2B5EF4-FFF2-40B4-BE49-F238E27FC236}">
                <a16:creationId xmlns:a16="http://schemas.microsoft.com/office/drawing/2014/main" id="{E4772106-1E54-4E4B-8081-2F728DA4BEFE}"/>
              </a:ext>
            </a:extLst>
          </p:cNvPr>
          <p:cNvSpPr/>
          <p:nvPr/>
        </p:nvSpPr>
        <p:spPr>
          <a:xfrm>
            <a:off x="-173" y="4999628"/>
            <a:ext cx="9144000" cy="205200"/>
          </a:xfrm>
          <a:prstGeom prst="rect">
            <a:avLst/>
          </a:pr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1064347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261;p6">
            <a:extLst>
              <a:ext uri="{FF2B5EF4-FFF2-40B4-BE49-F238E27FC236}">
                <a16:creationId xmlns:a16="http://schemas.microsoft.com/office/drawing/2014/main" id="{09D0140E-C56A-4B78-8BAF-55783309EE0D}"/>
              </a:ext>
            </a:extLst>
          </p:cNvPr>
          <p:cNvSpPr txBox="1">
            <a:spLocks noGrp="1"/>
          </p:cNvSpPr>
          <p:nvPr>
            <p:ph type="title"/>
          </p:nvPr>
        </p:nvSpPr>
        <p:spPr/>
        <p:txBody>
          <a:bodyPr/>
          <a:lstStyle>
            <a:lvl1pPr>
              <a:defRPr/>
            </a:lvl1pPr>
          </a:lstStyle>
          <a:p>
            <a:pPr lvl="0"/>
            <a:endParaRPr lang="es-PE"/>
          </a:p>
        </p:txBody>
      </p:sp>
      <p:sp>
        <p:nvSpPr>
          <p:cNvPr id="3" name="Google Shape;351;p6">
            <a:extLst>
              <a:ext uri="{FF2B5EF4-FFF2-40B4-BE49-F238E27FC236}">
                <a16:creationId xmlns:a16="http://schemas.microsoft.com/office/drawing/2014/main" id="{1713327D-A1C6-44C3-B895-3BCCF934B217}"/>
              </a:ext>
            </a:extLst>
          </p:cNvPr>
          <p:cNvSpPr/>
          <p:nvPr/>
        </p:nvSpPr>
        <p:spPr>
          <a:xfrm>
            <a:off x="-6949" y="5000103"/>
            <a:ext cx="9150903" cy="198598"/>
          </a:xfrm>
          <a:prstGeom prst="rect">
            <a:avLst/>
          </a:pr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4" name="Imagen 93">
            <a:extLst>
              <a:ext uri="{FF2B5EF4-FFF2-40B4-BE49-F238E27FC236}">
                <a16:creationId xmlns:a16="http://schemas.microsoft.com/office/drawing/2014/main" id="{BC6F6A5A-0327-4045-A569-CCD1D992A432}"/>
              </a:ext>
            </a:extLst>
          </p:cNvPr>
          <p:cNvPicPr>
            <a:picLocks noChangeAspect="1"/>
          </p:cNvPicPr>
          <p:nvPr/>
        </p:nvPicPr>
        <p:blipFill>
          <a:blip r:embed="rId2"/>
          <a:stretch>
            <a:fillRect/>
          </a:stretch>
        </p:blipFill>
        <p:spPr>
          <a:xfrm>
            <a:off x="8430722" y="110432"/>
            <a:ext cx="622221" cy="652753"/>
          </a:xfrm>
          <a:prstGeom prst="rect">
            <a:avLst/>
          </a:prstGeom>
          <a:noFill/>
          <a:ln cap="flat">
            <a:noFill/>
          </a:ln>
        </p:spPr>
      </p:pic>
      <p:pic>
        <p:nvPicPr>
          <p:cNvPr id="5" name="Imagen 94">
            <a:extLst>
              <a:ext uri="{FF2B5EF4-FFF2-40B4-BE49-F238E27FC236}">
                <a16:creationId xmlns:a16="http://schemas.microsoft.com/office/drawing/2014/main" id="{EB5A9E5D-010A-4200-ACBD-F33E5AE2117F}"/>
              </a:ext>
            </a:extLst>
          </p:cNvPr>
          <p:cNvPicPr>
            <a:picLocks noChangeAspect="1"/>
          </p:cNvPicPr>
          <p:nvPr/>
        </p:nvPicPr>
        <p:blipFill>
          <a:blip r:embed="rId3"/>
          <a:stretch>
            <a:fillRect/>
          </a:stretch>
        </p:blipFill>
        <p:spPr>
          <a:xfrm rot="10799991">
            <a:off x="108777" y="110423"/>
            <a:ext cx="1492538" cy="257705"/>
          </a:xfrm>
          <a:prstGeom prst="rect">
            <a:avLst/>
          </a:prstGeom>
          <a:noFill/>
          <a:ln cap="flat">
            <a:noFill/>
          </a:ln>
        </p:spPr>
      </p:pic>
      <p:sp>
        <p:nvSpPr>
          <p:cNvPr id="6" name="Rectángulo 95">
            <a:extLst>
              <a:ext uri="{FF2B5EF4-FFF2-40B4-BE49-F238E27FC236}">
                <a16:creationId xmlns:a16="http://schemas.microsoft.com/office/drawing/2014/main" id="{C1B0B6D8-FA61-489E-A4A0-B5637218A072}"/>
              </a:ext>
            </a:extLst>
          </p:cNvPr>
          <p:cNvSpPr/>
          <p:nvPr/>
        </p:nvSpPr>
        <p:spPr>
          <a:xfrm>
            <a:off x="313657" y="218806"/>
            <a:ext cx="7999070" cy="4572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Tree>
    <p:extLst>
      <p:ext uri="{BB962C8B-B14F-4D97-AF65-F5344CB8AC3E}">
        <p14:creationId xmlns:p14="http://schemas.microsoft.com/office/powerpoint/2010/main" val="272972159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_TITLE_AND_DESCRIPTION">
    <p:spTree>
      <p:nvGrpSpPr>
        <p:cNvPr id="1" name=""/>
        <p:cNvGrpSpPr/>
        <p:nvPr/>
      </p:nvGrpSpPr>
      <p:grpSpPr>
        <a:xfrm>
          <a:off x="0" y="0"/>
          <a:ext cx="0" cy="0"/>
          <a:chOff x="0" y="0"/>
          <a:chExt cx="0" cy="0"/>
        </a:xfrm>
      </p:grpSpPr>
      <p:sp>
        <p:nvSpPr>
          <p:cNvPr id="2" name="Google Shape;445;p9">
            <a:extLst>
              <a:ext uri="{FF2B5EF4-FFF2-40B4-BE49-F238E27FC236}">
                <a16:creationId xmlns:a16="http://schemas.microsoft.com/office/drawing/2014/main" id="{400C9C8F-94D8-4AC1-81FA-9E7D7F11BD83}"/>
              </a:ext>
            </a:extLst>
          </p:cNvPr>
          <p:cNvSpPr txBox="1">
            <a:spLocks noGrp="1"/>
          </p:cNvSpPr>
          <p:nvPr>
            <p:ph type="title"/>
          </p:nvPr>
        </p:nvSpPr>
        <p:spPr>
          <a:xfrm>
            <a:off x="713222" y="666323"/>
            <a:ext cx="3610801" cy="1203899"/>
          </a:xfrm>
        </p:spPr>
        <p:txBody>
          <a:bodyPr anchor="ctr" anchorCtr="0"/>
          <a:lstStyle>
            <a:lvl1pPr algn="l">
              <a:defRPr sz="4200"/>
            </a:lvl1pPr>
          </a:lstStyle>
          <a:p>
            <a:pPr lvl="0"/>
            <a:endParaRPr lang="es-PE"/>
          </a:p>
        </p:txBody>
      </p:sp>
      <p:sp>
        <p:nvSpPr>
          <p:cNvPr id="3" name="Google Shape;446;p9">
            <a:extLst>
              <a:ext uri="{FF2B5EF4-FFF2-40B4-BE49-F238E27FC236}">
                <a16:creationId xmlns:a16="http://schemas.microsoft.com/office/drawing/2014/main" id="{8E930A0E-12E3-4DEE-ACD8-4DD024166C45}"/>
              </a:ext>
            </a:extLst>
          </p:cNvPr>
          <p:cNvSpPr txBox="1">
            <a:spLocks noGrp="1"/>
          </p:cNvSpPr>
          <p:nvPr>
            <p:ph type="subTitle" idx="4294967295"/>
          </p:nvPr>
        </p:nvSpPr>
        <p:spPr>
          <a:xfrm>
            <a:off x="713222" y="1870222"/>
            <a:ext cx="2852095" cy="2045997"/>
          </a:xfrm>
        </p:spPr>
        <p:txBody>
          <a:bodyPr anchor="ctr"/>
          <a:lstStyle>
            <a:lvl1pPr>
              <a:buSzPts val="1400"/>
              <a:defRPr sz="1400"/>
            </a:lvl1pPr>
          </a:lstStyle>
          <a:p>
            <a:pPr lvl="0"/>
            <a:endParaRPr lang="es-PE"/>
          </a:p>
        </p:txBody>
      </p:sp>
      <p:grpSp>
        <p:nvGrpSpPr>
          <p:cNvPr id="4" name="Grupo 42">
            <a:extLst>
              <a:ext uri="{FF2B5EF4-FFF2-40B4-BE49-F238E27FC236}">
                <a16:creationId xmlns:a16="http://schemas.microsoft.com/office/drawing/2014/main" id="{DDDB0C85-F9E6-4AA0-B17E-4DC611E5CF4A}"/>
              </a:ext>
            </a:extLst>
          </p:cNvPr>
          <p:cNvGrpSpPr/>
          <p:nvPr/>
        </p:nvGrpSpPr>
        <p:grpSpPr>
          <a:xfrm>
            <a:off x="-53785" y="4490179"/>
            <a:ext cx="9276998" cy="671251"/>
            <a:chOff x="-53785" y="4490179"/>
            <a:chExt cx="9276998" cy="671251"/>
          </a:xfrm>
        </p:grpSpPr>
        <p:sp>
          <p:nvSpPr>
            <p:cNvPr id="5" name="Freeform 5">
              <a:extLst>
                <a:ext uri="{FF2B5EF4-FFF2-40B4-BE49-F238E27FC236}">
                  <a16:creationId xmlns:a16="http://schemas.microsoft.com/office/drawing/2014/main" id="{8675B320-EA04-4291-A042-8704E626474B}"/>
                </a:ext>
              </a:extLst>
            </p:cNvPr>
            <p:cNvSpPr/>
            <p:nvPr/>
          </p:nvSpPr>
          <p:spPr>
            <a:xfrm>
              <a:off x="3529" y="4572036"/>
              <a:ext cx="9219684" cy="589394"/>
            </a:xfrm>
            <a:custGeom>
              <a:avLst/>
              <a:gdLst>
                <a:gd name="f0" fmla="val 10800000"/>
                <a:gd name="f1" fmla="val 5400000"/>
                <a:gd name="f2" fmla="val 360"/>
                <a:gd name="f3" fmla="val 180"/>
                <a:gd name="f4" fmla="val w"/>
                <a:gd name="f5" fmla="val h"/>
                <a:gd name="f6" fmla="val 0"/>
                <a:gd name="f7" fmla="val 640"/>
                <a:gd name="f8" fmla="val 65"/>
                <a:gd name="f9" fmla="val 108"/>
                <a:gd name="f10" fmla="val 2"/>
                <a:gd name="f11" fmla="val 125"/>
                <a:gd name="f12" fmla="val 1"/>
                <a:gd name="f13" fmla="val 143"/>
                <a:gd name="f14" fmla="val 161"/>
                <a:gd name="f15" fmla="val 194"/>
                <a:gd name="f16" fmla="val 226"/>
                <a:gd name="f17" fmla="val 4"/>
                <a:gd name="f18" fmla="val 259"/>
                <a:gd name="f19" fmla="val 9"/>
                <a:gd name="f20" fmla="val 272"/>
                <a:gd name="f21" fmla="val 11"/>
                <a:gd name="f22" fmla="val 286"/>
                <a:gd name="f23" fmla="val 12"/>
                <a:gd name="f24" fmla="val 299"/>
                <a:gd name="f25" fmla="val 14"/>
                <a:gd name="f26" fmla="val 330"/>
                <a:gd name="f27" fmla="val 19"/>
                <a:gd name="f28" fmla="val 361"/>
                <a:gd name="f29" fmla="val 23"/>
                <a:gd name="f30" fmla="val 392"/>
                <a:gd name="f31" fmla="val 26"/>
                <a:gd name="f32" fmla="val 436"/>
                <a:gd name="f33" fmla="val 30"/>
                <a:gd name="f34" fmla="val 480"/>
                <a:gd name="f35" fmla="val 31"/>
                <a:gd name="f36" fmla="val 525"/>
                <a:gd name="f37" fmla="val 29"/>
                <a:gd name="f38" fmla="val 560"/>
                <a:gd name="f39" fmla="val 28"/>
                <a:gd name="f40" fmla="val 596"/>
                <a:gd name="f41" fmla="val 24"/>
                <a:gd name="f42" fmla="val 631"/>
                <a:gd name="f43" fmla="val 18"/>
                <a:gd name="f44" fmla="val 633"/>
                <a:gd name="f45" fmla="val 637"/>
                <a:gd name="f46" fmla="val 15"/>
                <a:gd name="f47" fmla="val 636"/>
                <a:gd name="f48" fmla="val 617"/>
                <a:gd name="f49" fmla="val 34"/>
                <a:gd name="f50" fmla="val 601"/>
                <a:gd name="f51" fmla="val 39"/>
                <a:gd name="f52" fmla="val 584"/>
                <a:gd name="f53" fmla="val 44"/>
                <a:gd name="f54" fmla="val 554"/>
                <a:gd name="f55" fmla="val 53"/>
                <a:gd name="f56" fmla="val 523"/>
                <a:gd name="f57" fmla="val 58"/>
                <a:gd name="f58" fmla="val 492"/>
                <a:gd name="f59" fmla="val 63"/>
                <a:gd name="f60" fmla="val 490"/>
                <a:gd name="f61" fmla="val 487"/>
                <a:gd name="f62" fmla="val 485"/>
                <a:gd name="f63" fmla="val 464"/>
                <a:gd name="f64" fmla="val 444"/>
                <a:gd name="f65" fmla="val 423"/>
                <a:gd name="f66" fmla="val 64"/>
                <a:gd name="f67" fmla="val 401"/>
                <a:gd name="f68" fmla="val 381"/>
                <a:gd name="f69" fmla="val 59"/>
                <a:gd name="f70" fmla="val 54"/>
                <a:gd name="f71" fmla="val 322"/>
                <a:gd name="f72" fmla="val 45"/>
                <a:gd name="f73" fmla="val 284"/>
                <a:gd name="f74" fmla="val 245"/>
                <a:gd name="f75" fmla="val 27"/>
                <a:gd name="f76" fmla="val 227"/>
                <a:gd name="f77" fmla="val 209"/>
                <a:gd name="f78" fmla="val 22"/>
                <a:gd name="f79" fmla="val 190"/>
                <a:gd name="f80" fmla="val 21"/>
                <a:gd name="f81" fmla="val 177"/>
                <a:gd name="f82" fmla="val 165"/>
                <a:gd name="f83" fmla="val 20"/>
                <a:gd name="f84" fmla="val 152"/>
                <a:gd name="f85" fmla="val 123"/>
                <a:gd name="f86" fmla="val 95"/>
                <a:gd name="f87" fmla="val 66"/>
                <a:gd name="f88" fmla="val 47"/>
                <a:gd name="f89" fmla="val 42"/>
                <a:gd name="f90" fmla="val 38"/>
                <a:gd name="f91" fmla="val 33"/>
                <a:gd name="f92" fmla="val 3"/>
                <a:gd name="f93" fmla="val 17"/>
                <a:gd name="f94" fmla="val 7"/>
                <a:gd name="f95" fmla="val 77"/>
                <a:gd name="f96" fmla="val 5"/>
                <a:gd name="f97" fmla="val 88"/>
                <a:gd name="f98" fmla="val 100"/>
                <a:gd name="f99" fmla="val 103"/>
                <a:gd name="f100" fmla="val 105"/>
                <a:gd name="f101" fmla="+- 0 0 -90"/>
                <a:gd name="f102" fmla="*/ f4 1 640"/>
                <a:gd name="f103" fmla="*/ f5 1 65"/>
                <a:gd name="f104" fmla="val f6"/>
                <a:gd name="f105" fmla="val f7"/>
                <a:gd name="f106" fmla="val f8"/>
                <a:gd name="f107" fmla="*/ f101 f0 1"/>
                <a:gd name="f108" fmla="+- f106 0 f104"/>
                <a:gd name="f109" fmla="+- f105 0 f104"/>
                <a:gd name="f110" fmla="*/ f107 1 f3"/>
                <a:gd name="f111" fmla="*/ f109 1 640"/>
                <a:gd name="f112" fmla="*/ f108 1 65"/>
                <a:gd name="f113" fmla="*/ 108 f109 1"/>
                <a:gd name="f114" fmla="*/ 2 f108 1"/>
                <a:gd name="f115" fmla="*/ 161 f109 1"/>
                <a:gd name="f116" fmla="*/ 1 f108 1"/>
                <a:gd name="f117" fmla="*/ 259 f109 1"/>
                <a:gd name="f118" fmla="*/ 9 f108 1"/>
                <a:gd name="f119" fmla="*/ 299 f109 1"/>
                <a:gd name="f120" fmla="*/ 14 f108 1"/>
                <a:gd name="f121" fmla="*/ 392 f109 1"/>
                <a:gd name="f122" fmla="*/ 26 f108 1"/>
                <a:gd name="f123" fmla="*/ 525 f109 1"/>
                <a:gd name="f124" fmla="*/ 29 f108 1"/>
                <a:gd name="f125" fmla="*/ 631 f109 1"/>
                <a:gd name="f126" fmla="*/ 18 f108 1"/>
                <a:gd name="f127" fmla="*/ 636 f109 1"/>
                <a:gd name="f128" fmla="*/ 19 f108 1"/>
                <a:gd name="f129" fmla="*/ 633 f109 1"/>
                <a:gd name="f130" fmla="*/ 30 f108 1"/>
                <a:gd name="f131" fmla="*/ 584 f109 1"/>
                <a:gd name="f132" fmla="*/ 44 f108 1"/>
                <a:gd name="f133" fmla="*/ 492 f109 1"/>
                <a:gd name="f134" fmla="*/ 63 f108 1"/>
                <a:gd name="f135" fmla="*/ 485 f109 1"/>
                <a:gd name="f136" fmla="*/ 423 f109 1"/>
                <a:gd name="f137" fmla="*/ 64 f108 1"/>
                <a:gd name="f138" fmla="*/ 360 f109 1"/>
                <a:gd name="f139" fmla="*/ 54 f108 1"/>
                <a:gd name="f140" fmla="*/ 245 f109 1"/>
                <a:gd name="f141" fmla="*/ 27 f108 1"/>
                <a:gd name="f142" fmla="*/ 190 f109 1"/>
                <a:gd name="f143" fmla="*/ 21 f108 1"/>
                <a:gd name="f144" fmla="*/ 152 f109 1"/>
                <a:gd name="f145" fmla="*/ 66 f109 1"/>
                <a:gd name="f146" fmla="*/ 31 f108 1"/>
                <a:gd name="f147" fmla="*/ 0 f109 1"/>
                <a:gd name="f148" fmla="*/ 47 f108 1"/>
                <a:gd name="f149" fmla="*/ 33 f108 1"/>
                <a:gd name="f150" fmla="*/ 3 f109 1"/>
                <a:gd name="f151" fmla="*/ 7 f108 1"/>
                <a:gd name="f152" fmla="*/ 100 f109 1"/>
                <a:gd name="f153" fmla="*/ 3 f108 1"/>
                <a:gd name="f154" fmla="+- f110 0 f1"/>
                <a:gd name="f155" fmla="*/ f113 1 640"/>
                <a:gd name="f156" fmla="*/ f114 1 65"/>
                <a:gd name="f157" fmla="*/ f115 1 640"/>
                <a:gd name="f158" fmla="*/ f116 1 65"/>
                <a:gd name="f159" fmla="*/ f117 1 640"/>
                <a:gd name="f160" fmla="*/ f118 1 65"/>
                <a:gd name="f161" fmla="*/ f119 1 640"/>
                <a:gd name="f162" fmla="*/ f120 1 65"/>
                <a:gd name="f163" fmla="*/ f121 1 640"/>
                <a:gd name="f164" fmla="*/ f122 1 65"/>
                <a:gd name="f165" fmla="*/ f123 1 640"/>
                <a:gd name="f166" fmla="*/ f124 1 65"/>
                <a:gd name="f167" fmla="*/ f125 1 640"/>
                <a:gd name="f168" fmla="*/ f126 1 65"/>
                <a:gd name="f169" fmla="*/ f127 1 640"/>
                <a:gd name="f170" fmla="*/ f128 1 65"/>
                <a:gd name="f171" fmla="*/ f129 1 640"/>
                <a:gd name="f172" fmla="*/ f130 1 65"/>
                <a:gd name="f173" fmla="*/ f131 1 640"/>
                <a:gd name="f174" fmla="*/ f132 1 65"/>
                <a:gd name="f175" fmla="*/ f133 1 640"/>
                <a:gd name="f176" fmla="*/ f134 1 65"/>
                <a:gd name="f177" fmla="*/ f135 1 640"/>
                <a:gd name="f178" fmla="*/ f136 1 640"/>
                <a:gd name="f179" fmla="*/ f137 1 65"/>
                <a:gd name="f180" fmla="*/ f138 1 640"/>
                <a:gd name="f181" fmla="*/ f139 1 65"/>
                <a:gd name="f182" fmla="*/ f140 1 640"/>
                <a:gd name="f183" fmla="*/ f141 1 65"/>
                <a:gd name="f184" fmla="*/ f142 1 640"/>
                <a:gd name="f185" fmla="*/ f143 1 65"/>
                <a:gd name="f186" fmla="*/ f144 1 640"/>
                <a:gd name="f187" fmla="*/ f145 1 640"/>
                <a:gd name="f188" fmla="*/ f146 1 65"/>
                <a:gd name="f189" fmla="*/ f147 1 640"/>
                <a:gd name="f190" fmla="*/ f148 1 65"/>
                <a:gd name="f191" fmla="*/ f149 1 65"/>
                <a:gd name="f192" fmla="*/ f150 1 640"/>
                <a:gd name="f193" fmla="*/ f151 1 65"/>
                <a:gd name="f194" fmla="*/ f152 1 640"/>
                <a:gd name="f195" fmla="*/ f153 1 65"/>
                <a:gd name="f196" fmla="*/ 0 1 f111"/>
                <a:gd name="f197" fmla="*/ f105 1 f111"/>
                <a:gd name="f198" fmla="*/ 0 1 f112"/>
                <a:gd name="f199" fmla="*/ f106 1 f112"/>
                <a:gd name="f200" fmla="*/ f155 1 f111"/>
                <a:gd name="f201" fmla="*/ f156 1 f112"/>
                <a:gd name="f202" fmla="*/ f157 1 f111"/>
                <a:gd name="f203" fmla="*/ f158 1 f112"/>
                <a:gd name="f204" fmla="*/ f159 1 f111"/>
                <a:gd name="f205" fmla="*/ f160 1 f112"/>
                <a:gd name="f206" fmla="*/ f161 1 f111"/>
                <a:gd name="f207" fmla="*/ f162 1 f112"/>
                <a:gd name="f208" fmla="*/ f163 1 f111"/>
                <a:gd name="f209" fmla="*/ f164 1 f112"/>
                <a:gd name="f210" fmla="*/ f165 1 f111"/>
                <a:gd name="f211" fmla="*/ f166 1 f112"/>
                <a:gd name="f212" fmla="*/ f167 1 f111"/>
                <a:gd name="f213" fmla="*/ f168 1 f112"/>
                <a:gd name="f214" fmla="*/ f169 1 f111"/>
                <a:gd name="f215" fmla="*/ f170 1 f112"/>
                <a:gd name="f216" fmla="*/ f171 1 f111"/>
                <a:gd name="f217" fmla="*/ f172 1 f112"/>
                <a:gd name="f218" fmla="*/ f173 1 f111"/>
                <a:gd name="f219" fmla="*/ f174 1 f112"/>
                <a:gd name="f220" fmla="*/ f175 1 f111"/>
                <a:gd name="f221" fmla="*/ f176 1 f112"/>
                <a:gd name="f222" fmla="*/ f177 1 f111"/>
                <a:gd name="f223" fmla="*/ f178 1 f111"/>
                <a:gd name="f224" fmla="*/ f179 1 f112"/>
                <a:gd name="f225" fmla="*/ f180 1 f111"/>
                <a:gd name="f226" fmla="*/ f181 1 f112"/>
                <a:gd name="f227" fmla="*/ f182 1 f111"/>
                <a:gd name="f228" fmla="*/ f183 1 f112"/>
                <a:gd name="f229" fmla="*/ f184 1 f111"/>
                <a:gd name="f230" fmla="*/ f185 1 f112"/>
                <a:gd name="f231" fmla="*/ f186 1 f111"/>
                <a:gd name="f232" fmla="*/ f187 1 f111"/>
                <a:gd name="f233" fmla="*/ f188 1 f112"/>
                <a:gd name="f234" fmla="*/ f189 1 f111"/>
                <a:gd name="f235" fmla="*/ f190 1 f112"/>
                <a:gd name="f236" fmla="*/ f191 1 f112"/>
                <a:gd name="f237" fmla="*/ f192 1 f111"/>
                <a:gd name="f238" fmla="*/ f193 1 f112"/>
                <a:gd name="f239" fmla="*/ f194 1 f111"/>
                <a:gd name="f240" fmla="*/ f195 1 f112"/>
                <a:gd name="f241" fmla="*/ f196 f102 1"/>
                <a:gd name="f242" fmla="*/ f197 f102 1"/>
                <a:gd name="f243" fmla="*/ f199 f103 1"/>
                <a:gd name="f244" fmla="*/ f198 f103 1"/>
                <a:gd name="f245" fmla="*/ f200 f102 1"/>
                <a:gd name="f246" fmla="*/ f201 f103 1"/>
                <a:gd name="f247" fmla="*/ f202 f102 1"/>
                <a:gd name="f248" fmla="*/ f203 f103 1"/>
                <a:gd name="f249" fmla="*/ f204 f102 1"/>
                <a:gd name="f250" fmla="*/ f205 f103 1"/>
                <a:gd name="f251" fmla="*/ f206 f102 1"/>
                <a:gd name="f252" fmla="*/ f207 f103 1"/>
                <a:gd name="f253" fmla="*/ f208 f102 1"/>
                <a:gd name="f254" fmla="*/ f209 f103 1"/>
                <a:gd name="f255" fmla="*/ f210 f102 1"/>
                <a:gd name="f256" fmla="*/ f211 f103 1"/>
                <a:gd name="f257" fmla="*/ f212 f102 1"/>
                <a:gd name="f258" fmla="*/ f213 f103 1"/>
                <a:gd name="f259" fmla="*/ f214 f102 1"/>
                <a:gd name="f260" fmla="*/ f215 f103 1"/>
                <a:gd name="f261" fmla="*/ f216 f102 1"/>
                <a:gd name="f262" fmla="*/ f217 f103 1"/>
                <a:gd name="f263" fmla="*/ f218 f102 1"/>
                <a:gd name="f264" fmla="*/ f219 f103 1"/>
                <a:gd name="f265" fmla="*/ f220 f102 1"/>
                <a:gd name="f266" fmla="*/ f221 f103 1"/>
                <a:gd name="f267" fmla="*/ f222 f102 1"/>
                <a:gd name="f268" fmla="*/ f223 f102 1"/>
                <a:gd name="f269" fmla="*/ f224 f103 1"/>
                <a:gd name="f270" fmla="*/ f225 f102 1"/>
                <a:gd name="f271" fmla="*/ f226 f103 1"/>
                <a:gd name="f272" fmla="*/ f227 f102 1"/>
                <a:gd name="f273" fmla="*/ f228 f103 1"/>
                <a:gd name="f274" fmla="*/ f229 f102 1"/>
                <a:gd name="f275" fmla="*/ f230 f103 1"/>
                <a:gd name="f276" fmla="*/ f231 f102 1"/>
                <a:gd name="f277" fmla="*/ f232 f102 1"/>
                <a:gd name="f278" fmla="*/ f233 f103 1"/>
                <a:gd name="f279" fmla="*/ f234 f102 1"/>
                <a:gd name="f280" fmla="*/ f235 f103 1"/>
                <a:gd name="f281" fmla="*/ f236 f103 1"/>
                <a:gd name="f282" fmla="*/ f237 f102 1"/>
                <a:gd name="f283" fmla="*/ f238 f103 1"/>
                <a:gd name="f284" fmla="*/ f239 f102 1"/>
                <a:gd name="f285" fmla="*/ f240 f103 1"/>
              </a:gdLst>
              <a:ahLst/>
              <a:cxnLst>
                <a:cxn ang="3cd4">
                  <a:pos x="hc" y="t"/>
                </a:cxn>
                <a:cxn ang="0">
                  <a:pos x="r" y="vc"/>
                </a:cxn>
                <a:cxn ang="cd4">
                  <a:pos x="hc" y="b"/>
                </a:cxn>
                <a:cxn ang="cd2">
                  <a:pos x="l" y="vc"/>
                </a:cxn>
                <a:cxn ang="f154">
                  <a:pos x="f245" y="f246"/>
                </a:cxn>
                <a:cxn ang="f154">
                  <a:pos x="f247" y="f248"/>
                </a:cxn>
                <a:cxn ang="f154">
                  <a:pos x="f249" y="f250"/>
                </a:cxn>
                <a:cxn ang="f154">
                  <a:pos x="f251" y="f252"/>
                </a:cxn>
                <a:cxn ang="f154">
                  <a:pos x="f253" y="f254"/>
                </a:cxn>
                <a:cxn ang="f154">
                  <a:pos x="f255" y="f256"/>
                </a:cxn>
                <a:cxn ang="f154">
                  <a:pos x="f257" y="f258"/>
                </a:cxn>
                <a:cxn ang="f154">
                  <a:pos x="f259" y="f260"/>
                </a:cxn>
                <a:cxn ang="f154">
                  <a:pos x="f261" y="f262"/>
                </a:cxn>
                <a:cxn ang="f154">
                  <a:pos x="f263" y="f264"/>
                </a:cxn>
                <a:cxn ang="f154">
                  <a:pos x="f265" y="f266"/>
                </a:cxn>
                <a:cxn ang="f154">
                  <a:pos x="f267" y="f266"/>
                </a:cxn>
                <a:cxn ang="f154">
                  <a:pos x="f268" y="f269"/>
                </a:cxn>
                <a:cxn ang="f154">
                  <a:pos x="f270" y="f271"/>
                </a:cxn>
                <a:cxn ang="f154">
                  <a:pos x="f272" y="f273"/>
                </a:cxn>
                <a:cxn ang="f154">
                  <a:pos x="f274" y="f275"/>
                </a:cxn>
                <a:cxn ang="f154">
                  <a:pos x="f276" y="f275"/>
                </a:cxn>
                <a:cxn ang="f154">
                  <a:pos x="f277" y="f278"/>
                </a:cxn>
                <a:cxn ang="f154">
                  <a:pos x="f279" y="f280"/>
                </a:cxn>
                <a:cxn ang="f154">
                  <a:pos x="f279" y="f281"/>
                </a:cxn>
                <a:cxn ang="f154">
                  <a:pos x="f282" y="f256"/>
                </a:cxn>
                <a:cxn ang="f154">
                  <a:pos x="f277" y="f283"/>
                </a:cxn>
                <a:cxn ang="f154">
                  <a:pos x="f284" y="f285"/>
                </a:cxn>
                <a:cxn ang="f154">
                  <a:pos x="f245" y="f246"/>
                </a:cxn>
              </a:cxnLst>
              <a:rect l="f241" t="f244" r="f242" b="f243"/>
              <a:pathLst>
                <a:path w="640" h="65">
                  <a:moveTo>
                    <a:pt x="f9" y="f10"/>
                  </a:moveTo>
                  <a:cubicBezTo>
                    <a:pt x="f11" y="f12"/>
                    <a:pt x="f13" y="f6"/>
                    <a:pt x="f14" y="f12"/>
                  </a:cubicBezTo>
                  <a:cubicBezTo>
                    <a:pt x="f15" y="f10"/>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3"/>
                    <a:pt x="f45" y="f46"/>
                    <a:pt x="f47" y="f27"/>
                  </a:cubicBezTo>
                  <a:cubicBezTo>
                    <a:pt x="f47" y="f29"/>
                    <a:pt x="f7" y="f39"/>
                    <a:pt x="f44" y="f33"/>
                  </a:cubicBezTo>
                  <a:cubicBezTo>
                    <a:pt x="f48" y="f49"/>
                    <a:pt x="f50" y="f51"/>
                    <a:pt x="f52" y="f53"/>
                  </a:cubicBezTo>
                  <a:cubicBezTo>
                    <a:pt x="f54" y="f55"/>
                    <a:pt x="f56" y="f57"/>
                    <a:pt x="f58" y="f59"/>
                  </a:cubicBezTo>
                  <a:cubicBezTo>
                    <a:pt x="f60" y="f59"/>
                    <a:pt x="f61" y="f59"/>
                    <a:pt x="f62" y="f59"/>
                  </a:cubicBezTo>
                  <a:cubicBezTo>
                    <a:pt x="f63" y="f59"/>
                    <a:pt x="f64" y="f59"/>
                    <a:pt x="f65" y="f66"/>
                  </a:cubicBezTo>
                  <a:cubicBezTo>
                    <a:pt x="f67" y="f8"/>
                    <a:pt x="f68" y="f69"/>
                    <a:pt x="f2" y="f70"/>
                  </a:cubicBezTo>
                  <a:cubicBezTo>
                    <a:pt x="f71" y="f72"/>
                    <a:pt x="f73" y="f49"/>
                    <a:pt x="f74" y="f75"/>
                  </a:cubicBezTo>
                  <a:cubicBezTo>
                    <a:pt x="f76" y="f41"/>
                    <a:pt x="f77" y="f78"/>
                    <a:pt x="f79" y="f80"/>
                  </a:cubicBezTo>
                  <a:cubicBezTo>
                    <a:pt x="f81" y="f80"/>
                    <a:pt x="f82" y="f83"/>
                    <a:pt x="f84" y="f80"/>
                  </a:cubicBezTo>
                  <a:cubicBezTo>
                    <a:pt x="f85" y="f78"/>
                    <a:pt x="f86" y="f31"/>
                    <a:pt x="f87" y="f35"/>
                  </a:cubicBezTo>
                  <a:cubicBezTo>
                    <a:pt x="f53" y="f49"/>
                    <a:pt x="f78" y="f51"/>
                    <a:pt x="f6" y="f88"/>
                  </a:cubicBezTo>
                  <a:cubicBezTo>
                    <a:pt x="f6" y="f89"/>
                    <a:pt x="f6" y="f90"/>
                    <a:pt x="f6" y="f91"/>
                  </a:cubicBezTo>
                  <a:cubicBezTo>
                    <a:pt x="f6" y="f35"/>
                    <a:pt x="f10" y="f33"/>
                    <a:pt x="f92" y="f37"/>
                  </a:cubicBezTo>
                  <a:cubicBezTo>
                    <a:pt x="f78" y="f93"/>
                    <a:pt x="f53" y="f21"/>
                    <a:pt x="f87" y="f94"/>
                  </a:cubicBezTo>
                  <a:cubicBezTo>
                    <a:pt x="f95" y="f96"/>
                    <a:pt x="f97" y="f92"/>
                    <a:pt x="f98" y="f92"/>
                  </a:cubicBezTo>
                  <a:cubicBezTo>
                    <a:pt x="f99" y="f10"/>
                    <a:pt x="f100" y="f92"/>
                    <a:pt x="f9" y="f1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 name="Freeform 6">
              <a:extLst>
                <a:ext uri="{FF2B5EF4-FFF2-40B4-BE49-F238E27FC236}">
                  <a16:creationId xmlns:a16="http://schemas.microsoft.com/office/drawing/2014/main" id="{6299AF71-C093-4C5E-BA9D-CCFC93B1DA5D}"/>
                </a:ext>
              </a:extLst>
            </p:cNvPr>
            <p:cNvSpPr/>
            <p:nvPr/>
          </p:nvSpPr>
          <p:spPr>
            <a:xfrm>
              <a:off x="-9957" y="4816592"/>
              <a:ext cx="5242858" cy="326413"/>
            </a:xfrm>
            <a:custGeom>
              <a:avLst/>
              <a:gdLst>
                <a:gd name="f0" fmla="val 10800000"/>
                <a:gd name="f1" fmla="val 5400000"/>
                <a:gd name="f2" fmla="val 180"/>
                <a:gd name="f3" fmla="val w"/>
                <a:gd name="f4" fmla="val h"/>
                <a:gd name="f5" fmla="val 0"/>
                <a:gd name="f6" fmla="val 364"/>
                <a:gd name="f7" fmla="val 36"/>
                <a:gd name="f8" fmla="val 355"/>
                <a:gd name="f9" fmla="val 345"/>
                <a:gd name="f10" fmla="val 336"/>
                <a:gd name="f11" fmla="val 226"/>
                <a:gd name="f12" fmla="val 116"/>
                <a:gd name="f13" fmla="val 6"/>
                <a:gd name="f14" fmla="val 2"/>
                <a:gd name="f15" fmla="val 31"/>
                <a:gd name="f16" fmla="val 1"/>
                <a:gd name="f17" fmla="val 28"/>
                <a:gd name="f18" fmla="val 4"/>
                <a:gd name="f19" fmla="val 27"/>
                <a:gd name="f20" fmla="val 13"/>
                <a:gd name="f21" fmla="val 24"/>
                <a:gd name="f22" fmla="val 23"/>
                <a:gd name="f23" fmla="val 22"/>
                <a:gd name="f24" fmla="val 33"/>
                <a:gd name="f25" fmla="val 19"/>
                <a:gd name="f26" fmla="val 48"/>
                <a:gd name="f27" fmla="val 15"/>
                <a:gd name="f28" fmla="val 63"/>
                <a:gd name="f29" fmla="val 78"/>
                <a:gd name="f30" fmla="val 10"/>
                <a:gd name="f31" fmla="val 115"/>
                <a:gd name="f32" fmla="val 153"/>
                <a:gd name="f33" fmla="val 191"/>
                <a:gd name="f34" fmla="val 3"/>
                <a:gd name="f35" fmla="val 205"/>
                <a:gd name="f36" fmla="val 219"/>
                <a:gd name="f37" fmla="val 5"/>
                <a:gd name="f38" fmla="val 233"/>
                <a:gd name="f39" fmla="val 7"/>
                <a:gd name="f40" fmla="val 267"/>
                <a:gd name="f41" fmla="val 12"/>
                <a:gd name="f42" fmla="val 300"/>
                <a:gd name="f43" fmla="val 20"/>
                <a:gd name="f44" fmla="val 333"/>
                <a:gd name="f45" fmla="val 343"/>
                <a:gd name="f46" fmla="val 354"/>
                <a:gd name="f47" fmla="+- 0 0 -90"/>
                <a:gd name="f48" fmla="*/ f3 1 364"/>
                <a:gd name="f49" fmla="*/ f4 1 36"/>
                <a:gd name="f50" fmla="val f5"/>
                <a:gd name="f51" fmla="val f6"/>
                <a:gd name="f52" fmla="val f7"/>
                <a:gd name="f53" fmla="*/ f47 f0 1"/>
                <a:gd name="f54" fmla="+- f52 0 f50"/>
                <a:gd name="f55" fmla="+- f51 0 f50"/>
                <a:gd name="f56" fmla="*/ f53 1 f2"/>
                <a:gd name="f57" fmla="*/ f55 1 364"/>
                <a:gd name="f58" fmla="*/ f54 1 36"/>
                <a:gd name="f59" fmla="*/ 364 f55 1"/>
                <a:gd name="f60" fmla="*/ 36 f54 1"/>
                <a:gd name="f61" fmla="*/ 336 f55 1"/>
                <a:gd name="f62" fmla="*/ 6 f55 1"/>
                <a:gd name="f63" fmla="*/ 0 f55 1"/>
                <a:gd name="f64" fmla="*/ 31 f54 1"/>
                <a:gd name="f65" fmla="*/ 4 f55 1"/>
                <a:gd name="f66" fmla="*/ 27 f54 1"/>
                <a:gd name="f67" fmla="*/ 33 f55 1"/>
                <a:gd name="f68" fmla="*/ 19 f54 1"/>
                <a:gd name="f69" fmla="*/ 78 f55 1"/>
                <a:gd name="f70" fmla="*/ 10 f54 1"/>
                <a:gd name="f71" fmla="*/ 191 f55 1"/>
                <a:gd name="f72" fmla="*/ 3 f54 1"/>
                <a:gd name="f73" fmla="*/ 233 f55 1"/>
                <a:gd name="f74" fmla="*/ 7 f54 1"/>
                <a:gd name="f75" fmla="*/ 333 f55 1"/>
                <a:gd name="f76" fmla="*/ 28 f54 1"/>
                <a:gd name="f77" fmla="+- f56 0 f1"/>
                <a:gd name="f78" fmla="*/ f59 1 364"/>
                <a:gd name="f79" fmla="*/ f60 1 36"/>
                <a:gd name="f80" fmla="*/ f61 1 364"/>
                <a:gd name="f81" fmla="*/ f62 1 364"/>
                <a:gd name="f82" fmla="*/ f63 1 364"/>
                <a:gd name="f83" fmla="*/ f64 1 36"/>
                <a:gd name="f84" fmla="*/ f65 1 364"/>
                <a:gd name="f85" fmla="*/ f66 1 36"/>
                <a:gd name="f86" fmla="*/ f67 1 364"/>
                <a:gd name="f87" fmla="*/ f68 1 36"/>
                <a:gd name="f88" fmla="*/ f69 1 364"/>
                <a:gd name="f89" fmla="*/ f70 1 36"/>
                <a:gd name="f90" fmla="*/ f71 1 364"/>
                <a:gd name="f91" fmla="*/ f72 1 36"/>
                <a:gd name="f92" fmla="*/ f73 1 364"/>
                <a:gd name="f93" fmla="*/ f74 1 36"/>
                <a:gd name="f94" fmla="*/ f75 1 364"/>
                <a:gd name="f95" fmla="*/ f76 1 36"/>
                <a:gd name="f96" fmla="*/ 0 1 f57"/>
                <a:gd name="f97" fmla="*/ f51 1 f57"/>
                <a:gd name="f98" fmla="*/ 0 1 f58"/>
                <a:gd name="f99" fmla="*/ f52 1 f58"/>
                <a:gd name="f100" fmla="*/ f78 1 f57"/>
                <a:gd name="f101" fmla="*/ f79 1 f58"/>
                <a:gd name="f102" fmla="*/ f80 1 f57"/>
                <a:gd name="f103" fmla="*/ f81 1 f57"/>
                <a:gd name="f104" fmla="*/ f82 1 f57"/>
                <a:gd name="f105" fmla="*/ f83 1 f58"/>
                <a:gd name="f106" fmla="*/ f84 1 f57"/>
                <a:gd name="f107" fmla="*/ f85 1 f58"/>
                <a:gd name="f108" fmla="*/ f86 1 f57"/>
                <a:gd name="f109" fmla="*/ f87 1 f58"/>
                <a:gd name="f110" fmla="*/ f88 1 f57"/>
                <a:gd name="f111" fmla="*/ f89 1 f58"/>
                <a:gd name="f112" fmla="*/ f90 1 f57"/>
                <a:gd name="f113" fmla="*/ f91 1 f58"/>
                <a:gd name="f114" fmla="*/ f92 1 f57"/>
                <a:gd name="f115" fmla="*/ f93 1 f58"/>
                <a:gd name="f116" fmla="*/ f94 1 f57"/>
                <a:gd name="f117" fmla="*/ f95 1 f58"/>
                <a:gd name="f118" fmla="*/ f96 f48 1"/>
                <a:gd name="f119" fmla="*/ f97 f48 1"/>
                <a:gd name="f120" fmla="*/ f99 f49 1"/>
                <a:gd name="f121" fmla="*/ f98 f49 1"/>
                <a:gd name="f122" fmla="*/ f100 f48 1"/>
                <a:gd name="f123" fmla="*/ f101 f49 1"/>
                <a:gd name="f124" fmla="*/ f102 f48 1"/>
                <a:gd name="f125" fmla="*/ f103 f48 1"/>
                <a:gd name="f126" fmla="*/ f104 f48 1"/>
                <a:gd name="f127" fmla="*/ f105 f49 1"/>
                <a:gd name="f128" fmla="*/ f106 f48 1"/>
                <a:gd name="f129" fmla="*/ f107 f49 1"/>
                <a:gd name="f130" fmla="*/ f108 f48 1"/>
                <a:gd name="f131" fmla="*/ f109 f49 1"/>
                <a:gd name="f132" fmla="*/ f110 f48 1"/>
                <a:gd name="f133" fmla="*/ f111 f49 1"/>
                <a:gd name="f134" fmla="*/ f112 f48 1"/>
                <a:gd name="f135" fmla="*/ f113 f49 1"/>
                <a:gd name="f136" fmla="*/ f114 f48 1"/>
                <a:gd name="f137" fmla="*/ f115 f49 1"/>
                <a:gd name="f138" fmla="*/ f116 f48 1"/>
                <a:gd name="f139" fmla="*/ f117 f49 1"/>
              </a:gdLst>
              <a:ahLst/>
              <a:cxnLst>
                <a:cxn ang="3cd4">
                  <a:pos x="hc" y="t"/>
                </a:cxn>
                <a:cxn ang="0">
                  <a:pos x="r" y="vc"/>
                </a:cxn>
                <a:cxn ang="cd4">
                  <a:pos x="hc" y="b"/>
                </a:cxn>
                <a:cxn ang="cd2">
                  <a:pos x="l" y="vc"/>
                </a:cxn>
                <a:cxn ang="f77">
                  <a:pos x="f122" y="f123"/>
                </a:cxn>
                <a:cxn ang="f77">
                  <a:pos x="f124" y="f123"/>
                </a:cxn>
                <a:cxn ang="f77">
                  <a:pos x="f125" y="f123"/>
                </a:cxn>
                <a:cxn ang="f77">
                  <a:pos x="f126" y="f127"/>
                </a:cxn>
                <a:cxn ang="f77">
                  <a:pos x="f128" y="f129"/>
                </a:cxn>
                <a:cxn ang="f77">
                  <a:pos x="f130" y="f131"/>
                </a:cxn>
                <a:cxn ang="f77">
                  <a:pos x="f132" y="f133"/>
                </a:cxn>
                <a:cxn ang="f77">
                  <a:pos x="f134" y="f135"/>
                </a:cxn>
                <a:cxn ang="f77">
                  <a:pos x="f136" y="f137"/>
                </a:cxn>
                <a:cxn ang="f77">
                  <a:pos x="f138" y="f139"/>
                </a:cxn>
                <a:cxn ang="f77">
                  <a:pos x="f122" y="f123"/>
                </a:cxn>
              </a:cxnLst>
              <a:rect l="f118" t="f121" r="f119" b="f120"/>
              <a:pathLst>
                <a:path w="364" h="36">
                  <a:moveTo>
                    <a:pt x="f6" y="f7"/>
                  </a:moveTo>
                  <a:cubicBezTo>
                    <a:pt x="f8" y="f7"/>
                    <a:pt x="f9" y="f7"/>
                    <a:pt x="f10" y="f7"/>
                  </a:cubicBezTo>
                  <a:cubicBezTo>
                    <a:pt x="f11" y="f7"/>
                    <a:pt x="f12" y="f7"/>
                    <a:pt x="f13" y="f7"/>
                  </a:cubicBezTo>
                  <a:cubicBezTo>
                    <a:pt x="f14" y="f7"/>
                    <a:pt x="f5" y="f7"/>
                    <a:pt x="f5" y="f15"/>
                  </a:cubicBezTo>
                  <a:cubicBezTo>
                    <a:pt x="f16" y="f17"/>
                    <a:pt x="f14" y="f17"/>
                    <a:pt x="f18" y="f19"/>
                  </a:cubicBezTo>
                  <a:cubicBezTo>
                    <a:pt x="f20" y="f21"/>
                    <a:pt x="f22" y="f23"/>
                    <a:pt x="f24" y="f25"/>
                  </a:cubicBezTo>
                  <a:cubicBezTo>
                    <a:pt x="f26" y="f27"/>
                    <a:pt x="f28" y="f20"/>
                    <a:pt x="f29" y="f30"/>
                  </a:cubicBezTo>
                  <a:cubicBezTo>
                    <a:pt x="f31" y="f18"/>
                    <a:pt x="f32" y="f5"/>
                    <a:pt x="f33" y="f34"/>
                  </a:cubicBezTo>
                  <a:cubicBezTo>
                    <a:pt x="f35" y="f34"/>
                    <a:pt x="f36" y="f37"/>
                    <a:pt x="f38" y="f39"/>
                  </a:cubicBezTo>
                  <a:cubicBezTo>
                    <a:pt x="f40" y="f41"/>
                    <a:pt x="f42" y="f43"/>
                    <a:pt x="f44" y="f17"/>
                  </a:cubicBezTo>
                  <a:cubicBezTo>
                    <a:pt x="f45" y="f15"/>
                    <a:pt x="f46" y="f24"/>
                    <a:pt x="f6"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 name="Freeform 7">
              <a:extLst>
                <a:ext uri="{FF2B5EF4-FFF2-40B4-BE49-F238E27FC236}">
                  <a16:creationId xmlns:a16="http://schemas.microsoft.com/office/drawing/2014/main" id="{F8810F54-EF65-45F9-9DAF-73DA9FFD310E}"/>
                </a:ext>
              </a:extLst>
            </p:cNvPr>
            <p:cNvSpPr/>
            <p:nvPr/>
          </p:nvSpPr>
          <p:spPr>
            <a:xfrm>
              <a:off x="7797024" y="4907667"/>
              <a:ext cx="1382362" cy="235348"/>
            </a:xfrm>
            <a:custGeom>
              <a:avLst/>
              <a:gdLst>
                <a:gd name="f0" fmla="val 10800000"/>
                <a:gd name="f1" fmla="val 5400000"/>
                <a:gd name="f2" fmla="val 180"/>
                <a:gd name="f3" fmla="val w"/>
                <a:gd name="f4" fmla="val h"/>
                <a:gd name="f5" fmla="val 0"/>
                <a:gd name="f6" fmla="val 96"/>
                <a:gd name="f7" fmla="val 26"/>
                <a:gd name="f8" fmla="val 4"/>
                <a:gd name="f9" fmla="val 25"/>
                <a:gd name="f10" fmla="val 8"/>
                <a:gd name="f11" fmla="val 24"/>
                <a:gd name="f12" fmla="val 13"/>
                <a:gd name="f13" fmla="val 23"/>
                <a:gd name="f14" fmla="val 39"/>
                <a:gd name="f15" fmla="val 17"/>
                <a:gd name="f16" fmla="val 65"/>
                <a:gd name="f17" fmla="val 9"/>
                <a:gd name="f18" fmla="val 90"/>
                <a:gd name="f19" fmla="val 2"/>
                <a:gd name="f20" fmla="val 95"/>
                <a:gd name="f21" fmla="val 1"/>
                <a:gd name="f22" fmla="val 6"/>
                <a:gd name="f23" fmla="val 11"/>
                <a:gd name="f24" fmla="val 92"/>
                <a:gd name="f25" fmla="val 62"/>
                <a:gd name="f26" fmla="val 31"/>
                <a:gd name="f27" fmla="+- 0 0 -90"/>
                <a:gd name="f28" fmla="*/ f3 1 96"/>
                <a:gd name="f29" fmla="*/ f4 1 26"/>
                <a:gd name="f30" fmla="val f5"/>
                <a:gd name="f31" fmla="val f6"/>
                <a:gd name="f32" fmla="val f7"/>
                <a:gd name="f33" fmla="*/ f27 f0 1"/>
                <a:gd name="f34" fmla="+- f32 0 f30"/>
                <a:gd name="f35" fmla="+- f31 0 f30"/>
                <a:gd name="f36" fmla="*/ f33 1 f2"/>
                <a:gd name="f37" fmla="*/ f35 1 96"/>
                <a:gd name="f38" fmla="*/ f34 1 26"/>
                <a:gd name="f39" fmla="*/ 0 f35 1"/>
                <a:gd name="f40" fmla="*/ 26 f34 1"/>
                <a:gd name="f41" fmla="*/ 13 f35 1"/>
                <a:gd name="f42" fmla="*/ 23 f34 1"/>
                <a:gd name="f43" fmla="*/ 90 f35 1"/>
                <a:gd name="f44" fmla="*/ 2 f34 1"/>
                <a:gd name="f45" fmla="*/ 96 f35 1"/>
                <a:gd name="f46" fmla="*/ 6 f34 1"/>
                <a:gd name="f47" fmla="*/ 92 f35 1"/>
                <a:gd name="f48" fmla="+- f36 0 f1"/>
                <a:gd name="f49" fmla="*/ f39 1 96"/>
                <a:gd name="f50" fmla="*/ f40 1 26"/>
                <a:gd name="f51" fmla="*/ f41 1 96"/>
                <a:gd name="f52" fmla="*/ f42 1 26"/>
                <a:gd name="f53" fmla="*/ f43 1 96"/>
                <a:gd name="f54" fmla="*/ f44 1 26"/>
                <a:gd name="f55" fmla="*/ f45 1 96"/>
                <a:gd name="f56" fmla="*/ f46 1 26"/>
                <a:gd name="f57" fmla="*/ f47 1 96"/>
                <a:gd name="f58" fmla="*/ 0 1 f37"/>
                <a:gd name="f59" fmla="*/ f31 1 f37"/>
                <a:gd name="f60" fmla="*/ 0 1 f38"/>
                <a:gd name="f61" fmla="*/ f32 1 f38"/>
                <a:gd name="f62" fmla="*/ f49 1 f37"/>
                <a:gd name="f63" fmla="*/ f50 1 f38"/>
                <a:gd name="f64" fmla="*/ f51 1 f37"/>
                <a:gd name="f65" fmla="*/ f52 1 f38"/>
                <a:gd name="f66" fmla="*/ f53 1 f37"/>
                <a:gd name="f67" fmla="*/ f54 1 f38"/>
                <a:gd name="f68" fmla="*/ f55 1 f37"/>
                <a:gd name="f69" fmla="*/ f56 1 f38"/>
                <a:gd name="f70" fmla="*/ f57 1 f37"/>
                <a:gd name="f71" fmla="*/ f58 f28 1"/>
                <a:gd name="f72" fmla="*/ f59 f28 1"/>
                <a:gd name="f73" fmla="*/ f61 f29 1"/>
                <a:gd name="f74" fmla="*/ f60 f29 1"/>
                <a:gd name="f75" fmla="*/ f62 f28 1"/>
                <a:gd name="f76" fmla="*/ f63 f29 1"/>
                <a:gd name="f77" fmla="*/ f64 f28 1"/>
                <a:gd name="f78" fmla="*/ f65 f29 1"/>
                <a:gd name="f79" fmla="*/ f66 f28 1"/>
                <a:gd name="f80" fmla="*/ f67 f29 1"/>
                <a:gd name="f81" fmla="*/ f68 f28 1"/>
                <a:gd name="f82" fmla="*/ f69 f29 1"/>
                <a:gd name="f83" fmla="*/ f70 f28 1"/>
              </a:gdLst>
              <a:ahLst/>
              <a:cxnLst>
                <a:cxn ang="3cd4">
                  <a:pos x="hc" y="t"/>
                </a:cxn>
                <a:cxn ang="0">
                  <a:pos x="r" y="vc"/>
                </a:cxn>
                <a:cxn ang="cd4">
                  <a:pos x="hc" y="b"/>
                </a:cxn>
                <a:cxn ang="cd2">
                  <a:pos x="l" y="vc"/>
                </a:cxn>
                <a:cxn ang="f48">
                  <a:pos x="f75" y="f76"/>
                </a:cxn>
                <a:cxn ang="f48">
                  <a:pos x="f77" y="f78"/>
                </a:cxn>
                <a:cxn ang="f48">
                  <a:pos x="f79" y="f80"/>
                </a:cxn>
                <a:cxn ang="f48">
                  <a:pos x="f81" y="f82"/>
                </a:cxn>
                <a:cxn ang="f48">
                  <a:pos x="f81" y="f78"/>
                </a:cxn>
                <a:cxn ang="f48">
                  <a:pos x="f83" y="f76"/>
                </a:cxn>
                <a:cxn ang="f48">
                  <a:pos x="f75" y="f76"/>
                </a:cxn>
                <a:cxn ang="f48">
                  <a:pos x="f75" y="f76"/>
                </a:cxn>
              </a:cxnLst>
              <a:rect l="f71" t="f74" r="f72" b="f73"/>
              <a:pathLst>
                <a:path w="96" h="26">
                  <a:moveTo>
                    <a:pt x="f5" y="f7"/>
                  </a:moveTo>
                  <a:cubicBezTo>
                    <a:pt x="f8" y="f9"/>
                    <a:pt x="f10" y="f11"/>
                    <a:pt x="f12" y="f13"/>
                  </a:cubicBezTo>
                  <a:cubicBezTo>
                    <a:pt x="f14" y="f15"/>
                    <a:pt x="f16" y="f17"/>
                    <a:pt x="f18" y="f19"/>
                  </a:cubicBezTo>
                  <a:cubicBezTo>
                    <a:pt x="f20" y="f5"/>
                    <a:pt x="f6" y="f21"/>
                    <a:pt x="f6" y="f22"/>
                  </a:cubicBezTo>
                  <a:cubicBezTo>
                    <a:pt x="f20" y="f23"/>
                    <a:pt x="f6" y="f15"/>
                    <a:pt x="f6" y="f13"/>
                  </a:cubicBezTo>
                  <a:cubicBezTo>
                    <a:pt x="f6" y="f9"/>
                    <a:pt x="f20" y="f7"/>
                    <a:pt x="f24" y="f7"/>
                  </a:cubicBezTo>
                  <a:cubicBezTo>
                    <a:pt x="f25" y="f7"/>
                    <a:pt x="f26" y="f7"/>
                    <a:pt x="f5" y="f7"/>
                  </a:cubicBezTo>
                  <a:cubicBezTo>
                    <a:pt x="f5" y="f7"/>
                    <a:pt x="f5" y="f7"/>
                    <a:pt x="f5"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 name="Freeform 8">
              <a:extLst>
                <a:ext uri="{FF2B5EF4-FFF2-40B4-BE49-F238E27FC236}">
                  <a16:creationId xmlns:a16="http://schemas.microsoft.com/office/drawing/2014/main" id="{FDEFA193-FB78-4784-8305-0E41284DE969}"/>
                </a:ext>
              </a:extLst>
            </p:cNvPr>
            <p:cNvSpPr/>
            <p:nvPr/>
          </p:nvSpPr>
          <p:spPr>
            <a:xfrm>
              <a:off x="-53785" y="4572036"/>
              <a:ext cx="288273" cy="181115"/>
            </a:xfrm>
            <a:custGeom>
              <a:avLst/>
              <a:gdLst>
                <a:gd name="f0" fmla="val 10800000"/>
                <a:gd name="f1" fmla="val 5400000"/>
                <a:gd name="f2" fmla="val 180"/>
                <a:gd name="f3" fmla="val w"/>
                <a:gd name="f4" fmla="val h"/>
                <a:gd name="f5" fmla="val 0"/>
                <a:gd name="f6" fmla="val 20"/>
                <a:gd name="f7" fmla="val 10"/>
                <a:gd name="f8" fmla="val 4"/>
                <a:gd name="f9" fmla="val 19"/>
                <a:gd name="f10" fmla="val 16"/>
                <a:gd name="f11" fmla="val 3"/>
                <a:gd name="f12" fmla="val 15"/>
                <a:gd name="f13" fmla="+- 0 0 -90"/>
                <a:gd name="f14" fmla="*/ f3 1 20"/>
                <a:gd name="f15" fmla="*/ f4 1 20"/>
                <a:gd name="f16" fmla="val f5"/>
                <a:gd name="f17" fmla="val f6"/>
                <a:gd name="f18" fmla="*/ f13 f0 1"/>
                <a:gd name="f19" fmla="+- f17 0 f16"/>
                <a:gd name="f20" fmla="*/ f18 1 f2"/>
                <a:gd name="f21" fmla="*/ f19 1 20"/>
                <a:gd name="f22" fmla="*/ 10 f19 1"/>
                <a:gd name="f23" fmla="*/ 20 f19 1"/>
                <a:gd name="f24" fmla="*/ 0 f19 1"/>
                <a:gd name="f25" fmla="+- f20 0 f1"/>
                <a:gd name="f26" fmla="*/ f22 1 20"/>
                <a:gd name="f27" fmla="*/ f23 1 20"/>
                <a:gd name="f28" fmla="*/ f24 1 20"/>
                <a:gd name="f29" fmla="*/ 0 1 f21"/>
                <a:gd name="f30" fmla="*/ f17 1 f21"/>
                <a:gd name="f31" fmla="*/ f26 1 f21"/>
                <a:gd name="f32" fmla="*/ f27 1 f21"/>
                <a:gd name="f33" fmla="*/ f28 1 f21"/>
                <a:gd name="f34" fmla="*/ f29 f14 1"/>
                <a:gd name="f35" fmla="*/ f30 f14 1"/>
                <a:gd name="f36" fmla="*/ f30 f15 1"/>
                <a:gd name="f37" fmla="*/ f29 f15 1"/>
                <a:gd name="f38" fmla="*/ f31 f14 1"/>
                <a:gd name="f39" fmla="*/ f32 f15 1"/>
                <a:gd name="f40" fmla="*/ f33 f14 1"/>
                <a:gd name="f41" fmla="*/ f31 f15 1"/>
                <a:gd name="f42" fmla="*/ f33 f15 1"/>
                <a:gd name="f43" fmla="*/ f32 f14 1"/>
              </a:gdLst>
              <a:ahLst/>
              <a:cxnLst>
                <a:cxn ang="3cd4">
                  <a:pos x="hc" y="t"/>
                </a:cxn>
                <a:cxn ang="0">
                  <a:pos x="r" y="vc"/>
                </a:cxn>
                <a:cxn ang="cd4">
                  <a:pos x="hc" y="b"/>
                </a:cxn>
                <a:cxn ang="cd2">
                  <a:pos x="l" y="vc"/>
                </a:cxn>
                <a:cxn ang="f25">
                  <a:pos x="f38" y="f39"/>
                </a:cxn>
                <a:cxn ang="f25">
                  <a:pos x="f40" y="f41"/>
                </a:cxn>
                <a:cxn ang="f25">
                  <a:pos x="f38" y="f42"/>
                </a:cxn>
                <a:cxn ang="f25">
                  <a:pos x="f43" y="f41"/>
                </a:cxn>
                <a:cxn ang="f25">
                  <a:pos x="f38" y="f39"/>
                </a:cxn>
              </a:cxnLst>
              <a:rect l="f34" t="f37" r="f35" b="f36"/>
              <a:pathLst>
                <a:path w="20" h="20">
                  <a:moveTo>
                    <a:pt x="f7" y="f6"/>
                  </a:moveTo>
                  <a:cubicBezTo>
                    <a:pt x="f8" y="f9"/>
                    <a:pt x="f5" y="f10"/>
                    <a:pt x="f5" y="f7"/>
                  </a:cubicBezTo>
                  <a:cubicBezTo>
                    <a:pt x="f5" y="f11"/>
                    <a:pt x="f8" y="f5"/>
                    <a:pt x="f7" y="f5"/>
                  </a:cubicBezTo>
                  <a:cubicBezTo>
                    <a:pt x="f10" y="f5"/>
                    <a:pt x="f6" y="f8"/>
                    <a:pt x="f6" y="f7"/>
                  </a:cubicBezTo>
                  <a:cubicBezTo>
                    <a:pt x="f6" y="f12"/>
                    <a:pt x="f10" y="f6"/>
                    <a:pt x="f7"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 name="Oval 9">
              <a:extLst>
                <a:ext uri="{FF2B5EF4-FFF2-40B4-BE49-F238E27FC236}">
                  <a16:creationId xmlns:a16="http://schemas.microsoft.com/office/drawing/2014/main" id="{49A4ACA4-4FDC-41B8-9B0C-1635F644659A}"/>
                </a:ext>
              </a:extLst>
            </p:cNvPr>
            <p:cNvSpPr/>
            <p:nvPr/>
          </p:nvSpPr>
          <p:spPr>
            <a:xfrm>
              <a:off x="291803" y="4527011"/>
              <a:ext cx="158465" cy="1084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 name="Freeform 10">
              <a:extLst>
                <a:ext uri="{FF2B5EF4-FFF2-40B4-BE49-F238E27FC236}">
                  <a16:creationId xmlns:a16="http://schemas.microsoft.com/office/drawing/2014/main" id="{35236050-4B42-4470-896C-E12E515451A2}"/>
                </a:ext>
              </a:extLst>
            </p:cNvPr>
            <p:cNvSpPr/>
            <p:nvPr/>
          </p:nvSpPr>
          <p:spPr>
            <a:xfrm>
              <a:off x="551419" y="4499387"/>
              <a:ext cx="143295" cy="100282"/>
            </a:xfrm>
            <a:custGeom>
              <a:avLst/>
              <a:gdLst>
                <a:gd name="f0" fmla="val 10800000"/>
                <a:gd name="f1" fmla="val 5400000"/>
                <a:gd name="f2" fmla="val 180"/>
                <a:gd name="f3" fmla="val w"/>
                <a:gd name="f4" fmla="val h"/>
                <a:gd name="f5" fmla="val 0"/>
                <a:gd name="f6" fmla="val 10"/>
                <a:gd name="f7" fmla="val 11"/>
                <a:gd name="f8" fmla="val 5"/>
                <a:gd name="f9" fmla="val 2"/>
                <a:gd name="f10" fmla="val 9"/>
                <a:gd name="f11" fmla="val 6"/>
                <a:gd name="f12" fmla="val 1"/>
                <a:gd name="f13" fmla="val 8"/>
                <a:gd name="f14" fmla="+- 0 0 -90"/>
                <a:gd name="f15" fmla="*/ f3 1 10"/>
                <a:gd name="f16" fmla="*/ f4 1 11"/>
                <a:gd name="f17" fmla="val f5"/>
                <a:gd name="f18" fmla="val f6"/>
                <a:gd name="f19" fmla="val f7"/>
                <a:gd name="f20" fmla="*/ f14 f0 1"/>
                <a:gd name="f21" fmla="+- f19 0 f17"/>
                <a:gd name="f22" fmla="+- f18 0 f17"/>
                <a:gd name="f23" fmla="*/ f20 1 f2"/>
                <a:gd name="f24" fmla="*/ f22 1 10"/>
                <a:gd name="f25" fmla="*/ f21 1 11"/>
                <a:gd name="f26" fmla="*/ 5 f22 1"/>
                <a:gd name="f27" fmla="*/ 10 f21 1"/>
                <a:gd name="f28" fmla="*/ 0 f22 1"/>
                <a:gd name="f29" fmla="*/ 6 f21 1"/>
                <a:gd name="f30" fmla="*/ 6 f22 1"/>
                <a:gd name="f31" fmla="*/ 0 f21 1"/>
                <a:gd name="f32" fmla="*/ 10 f22 1"/>
                <a:gd name="f33" fmla="*/ 5 f21 1"/>
                <a:gd name="f34" fmla="+- f23 0 f1"/>
                <a:gd name="f35" fmla="*/ f26 1 10"/>
                <a:gd name="f36" fmla="*/ f27 1 11"/>
                <a:gd name="f37" fmla="*/ f28 1 10"/>
                <a:gd name="f38" fmla="*/ f29 1 11"/>
                <a:gd name="f39" fmla="*/ f30 1 10"/>
                <a:gd name="f40" fmla="*/ f31 1 11"/>
                <a:gd name="f41" fmla="*/ f32 1 10"/>
                <a:gd name="f42" fmla="*/ f33 1 11"/>
                <a:gd name="f43" fmla="*/ 0 1 f24"/>
                <a:gd name="f44" fmla="*/ f18 1 f24"/>
                <a:gd name="f45" fmla="*/ 0 1 f25"/>
                <a:gd name="f46" fmla="*/ f19 1 f25"/>
                <a:gd name="f47" fmla="*/ f35 1 f24"/>
                <a:gd name="f48" fmla="*/ f36 1 f25"/>
                <a:gd name="f49" fmla="*/ f37 1 f24"/>
                <a:gd name="f50" fmla="*/ f38 1 f25"/>
                <a:gd name="f51" fmla="*/ f39 1 f24"/>
                <a:gd name="f52" fmla="*/ f40 1 f25"/>
                <a:gd name="f53" fmla="*/ f41 1 f24"/>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6 1"/>
                <a:gd name="f65" fmla="*/ f53 f15 1"/>
                <a:gd name="f66" fmla="*/ f54 f16 1"/>
              </a:gdLst>
              <a:ahLst/>
              <a:cxnLst>
                <a:cxn ang="3cd4">
                  <a:pos x="hc" y="t"/>
                </a:cxn>
                <a:cxn ang="0">
                  <a:pos x="r" y="vc"/>
                </a:cxn>
                <a:cxn ang="cd4">
                  <a:pos x="hc" y="b"/>
                </a:cxn>
                <a:cxn ang="cd2">
                  <a:pos x="l" y="vc"/>
                </a:cxn>
                <a:cxn ang="f34">
                  <a:pos x="f59" y="f60"/>
                </a:cxn>
                <a:cxn ang="f34">
                  <a:pos x="f61" y="f62"/>
                </a:cxn>
                <a:cxn ang="f34">
                  <a:pos x="f63" y="f64"/>
                </a:cxn>
                <a:cxn ang="f34">
                  <a:pos x="f65" y="f66"/>
                </a:cxn>
                <a:cxn ang="f34">
                  <a:pos x="f59" y="f60"/>
                </a:cxn>
              </a:cxnLst>
              <a:rect l="f55" t="f58" r="f56" b="f57"/>
              <a:pathLst>
                <a:path w="10" h="11">
                  <a:moveTo>
                    <a:pt x="f8" y="f6"/>
                  </a:moveTo>
                  <a:cubicBezTo>
                    <a:pt x="f9" y="f7"/>
                    <a:pt x="f5" y="f10"/>
                    <a:pt x="f5" y="f11"/>
                  </a:cubicBezTo>
                  <a:cubicBezTo>
                    <a:pt x="f5" y="f9"/>
                    <a:pt x="f9" y="f12"/>
                    <a:pt x="f11" y="f5"/>
                  </a:cubicBezTo>
                  <a:cubicBezTo>
                    <a:pt x="f13" y="f5"/>
                    <a:pt x="f6" y="f9"/>
                    <a:pt x="f6" y="f8"/>
                  </a:cubicBezTo>
                  <a:cubicBezTo>
                    <a:pt x="f6" y="f10"/>
                    <a:pt x="f13" y="f6"/>
                    <a:pt x="f8"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 name="Freeform 11">
              <a:extLst>
                <a:ext uri="{FF2B5EF4-FFF2-40B4-BE49-F238E27FC236}">
                  <a16:creationId xmlns:a16="http://schemas.microsoft.com/office/drawing/2014/main" id="{91C06C85-2900-4EEA-B519-0D1C8BF97533}"/>
                </a:ext>
              </a:extLst>
            </p:cNvPr>
            <p:cNvSpPr/>
            <p:nvPr/>
          </p:nvSpPr>
          <p:spPr>
            <a:xfrm>
              <a:off x="782369" y="4490179"/>
              <a:ext cx="114638" cy="81857"/>
            </a:xfrm>
            <a:custGeom>
              <a:avLst/>
              <a:gdLst>
                <a:gd name="f0" fmla="val 10800000"/>
                <a:gd name="f1" fmla="val 5400000"/>
                <a:gd name="f2" fmla="val 180"/>
                <a:gd name="f3" fmla="val w"/>
                <a:gd name="f4" fmla="val h"/>
                <a:gd name="f5" fmla="val 0"/>
                <a:gd name="f6" fmla="val 8"/>
                <a:gd name="f7" fmla="val 9"/>
                <a:gd name="f8" fmla="val 4"/>
                <a:gd name="f9" fmla="val 7"/>
                <a:gd name="f10" fmla="val 2"/>
                <a:gd name="f11" fmla="val 1"/>
                <a:gd name="f12" fmla="+- 0 0 -90"/>
                <a:gd name="f13" fmla="*/ f3 1 8"/>
                <a:gd name="f14" fmla="*/ f4 1 9"/>
                <a:gd name="f15" fmla="val f5"/>
                <a:gd name="f16" fmla="val f6"/>
                <a:gd name="f17" fmla="val f7"/>
                <a:gd name="f18" fmla="*/ f12 f0 1"/>
                <a:gd name="f19" fmla="+- f17 0 f15"/>
                <a:gd name="f20" fmla="+- f16 0 f15"/>
                <a:gd name="f21" fmla="*/ f18 1 f2"/>
                <a:gd name="f22" fmla="*/ f20 1 8"/>
                <a:gd name="f23" fmla="*/ f19 1 9"/>
                <a:gd name="f24" fmla="*/ 8 f20 1"/>
                <a:gd name="f25" fmla="*/ 4 f19 1"/>
                <a:gd name="f26" fmla="*/ 4 f20 1"/>
                <a:gd name="f27" fmla="*/ 9 f19 1"/>
                <a:gd name="f28" fmla="*/ 0 f20 1"/>
                <a:gd name="f29" fmla="*/ 0 f19 1"/>
                <a:gd name="f30" fmla="+- f21 0 f1"/>
                <a:gd name="f31" fmla="*/ f24 1 8"/>
                <a:gd name="f32" fmla="*/ f25 1 9"/>
                <a:gd name="f33" fmla="*/ f26 1 8"/>
                <a:gd name="f34" fmla="*/ f27 1 9"/>
                <a:gd name="f35" fmla="*/ f28 1 8"/>
                <a:gd name="f36" fmla="*/ f29 1 9"/>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3" y="f54"/>
                </a:cxn>
                <a:cxn ang="f30">
                  <a:pos x="f55" y="f52"/>
                </a:cxn>
                <a:cxn ang="f30">
                  <a:pos x="f53" y="f56"/>
                </a:cxn>
                <a:cxn ang="f30">
                  <a:pos x="f51" y="f52"/>
                </a:cxn>
              </a:cxnLst>
              <a:rect l="f47" t="f50" r="f48" b="f49"/>
              <a:pathLst>
                <a:path w="8" h="9">
                  <a:moveTo>
                    <a:pt x="f6" y="f8"/>
                  </a:moveTo>
                  <a:cubicBezTo>
                    <a:pt x="f6" y="f9"/>
                    <a:pt x="f9" y="f7"/>
                    <a:pt x="f8" y="f7"/>
                  </a:cubicBezTo>
                  <a:cubicBezTo>
                    <a:pt x="f10" y="f7"/>
                    <a:pt x="f5" y="f9"/>
                    <a:pt x="f5" y="f8"/>
                  </a:cubicBezTo>
                  <a:cubicBezTo>
                    <a:pt x="f5" y="f10"/>
                    <a:pt x="f10" y="f11"/>
                    <a:pt x="f8" y="f5"/>
                  </a:cubicBezTo>
                  <a:cubicBezTo>
                    <a:pt x="f9" y="f5"/>
                    <a:pt x="f6" y="f10"/>
                    <a:pt x="f6"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 name="Oval 12">
              <a:extLst>
                <a:ext uri="{FF2B5EF4-FFF2-40B4-BE49-F238E27FC236}">
                  <a16:creationId xmlns:a16="http://schemas.microsoft.com/office/drawing/2014/main" id="{5C2F2A21-4BA2-4DBD-941E-AF2F74091FBD}"/>
                </a:ext>
              </a:extLst>
            </p:cNvPr>
            <p:cNvSpPr/>
            <p:nvPr/>
          </p:nvSpPr>
          <p:spPr>
            <a:xfrm>
              <a:off x="969501" y="4517803"/>
              <a:ext cx="85981" cy="54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676672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APTION_ONLY">
    <p:bg>
      <p:bgPr>
        <a:solidFill>
          <a:srgbClr val="F4CBCD"/>
        </a:solidFill>
        <a:effectLst/>
      </p:bgPr>
    </p:bg>
    <p:spTree>
      <p:nvGrpSpPr>
        <p:cNvPr id="1" name=""/>
        <p:cNvGrpSpPr/>
        <p:nvPr/>
      </p:nvGrpSpPr>
      <p:grpSpPr>
        <a:xfrm>
          <a:off x="0" y="0"/>
          <a:ext cx="0" cy="0"/>
          <a:chOff x="0" y="0"/>
          <a:chExt cx="0" cy="0"/>
        </a:xfrm>
      </p:grpSpPr>
      <p:sp>
        <p:nvSpPr>
          <p:cNvPr id="2" name="Google Shape;449;p10">
            <a:extLst>
              <a:ext uri="{FF2B5EF4-FFF2-40B4-BE49-F238E27FC236}">
                <a16:creationId xmlns:a16="http://schemas.microsoft.com/office/drawing/2014/main" id="{49621B61-43C7-4648-8148-BFBC4F116440}"/>
              </a:ext>
            </a:extLst>
          </p:cNvPr>
          <p:cNvSpPr txBox="1">
            <a:spLocks noGrp="1"/>
          </p:cNvSpPr>
          <p:nvPr>
            <p:ph type="title"/>
          </p:nvPr>
        </p:nvSpPr>
        <p:spPr>
          <a:xfrm>
            <a:off x="1503328" y="1006781"/>
            <a:ext cx="2623203" cy="1949098"/>
          </a:xfrm>
        </p:spPr>
        <p:txBody>
          <a:bodyPr anchorCtr="0"/>
          <a:lstStyle>
            <a:lvl1pPr algn="l">
              <a:defRPr sz="3000"/>
            </a:lvl1pPr>
          </a:lstStyle>
          <a:p>
            <a:pPr lvl="0"/>
            <a:endParaRPr lang="es-PE"/>
          </a:p>
        </p:txBody>
      </p:sp>
      <p:grpSp>
        <p:nvGrpSpPr>
          <p:cNvPr id="3" name="Grupo 74">
            <a:extLst>
              <a:ext uri="{FF2B5EF4-FFF2-40B4-BE49-F238E27FC236}">
                <a16:creationId xmlns:a16="http://schemas.microsoft.com/office/drawing/2014/main" id="{603D6DF9-0A61-4809-AD91-22CC0DEAEF82}"/>
              </a:ext>
            </a:extLst>
          </p:cNvPr>
          <p:cNvGrpSpPr/>
          <p:nvPr/>
        </p:nvGrpSpPr>
        <p:grpSpPr>
          <a:xfrm>
            <a:off x="-53785" y="4490179"/>
            <a:ext cx="9276998" cy="671251"/>
            <a:chOff x="-53785" y="4490179"/>
            <a:chExt cx="9276998" cy="671251"/>
          </a:xfrm>
        </p:grpSpPr>
        <p:sp>
          <p:nvSpPr>
            <p:cNvPr id="4" name="Freeform 5">
              <a:extLst>
                <a:ext uri="{FF2B5EF4-FFF2-40B4-BE49-F238E27FC236}">
                  <a16:creationId xmlns:a16="http://schemas.microsoft.com/office/drawing/2014/main" id="{736FEB4C-938A-42F9-83FA-DEBC6AB49A27}"/>
                </a:ext>
              </a:extLst>
            </p:cNvPr>
            <p:cNvSpPr/>
            <p:nvPr/>
          </p:nvSpPr>
          <p:spPr>
            <a:xfrm>
              <a:off x="3529" y="4572036"/>
              <a:ext cx="9219684" cy="589394"/>
            </a:xfrm>
            <a:custGeom>
              <a:avLst/>
              <a:gdLst>
                <a:gd name="f0" fmla="val 10800000"/>
                <a:gd name="f1" fmla="val 5400000"/>
                <a:gd name="f2" fmla="val 360"/>
                <a:gd name="f3" fmla="val 180"/>
                <a:gd name="f4" fmla="val w"/>
                <a:gd name="f5" fmla="val h"/>
                <a:gd name="f6" fmla="val 0"/>
                <a:gd name="f7" fmla="val 640"/>
                <a:gd name="f8" fmla="val 65"/>
                <a:gd name="f9" fmla="val 108"/>
                <a:gd name="f10" fmla="val 2"/>
                <a:gd name="f11" fmla="val 125"/>
                <a:gd name="f12" fmla="val 1"/>
                <a:gd name="f13" fmla="val 143"/>
                <a:gd name="f14" fmla="val 161"/>
                <a:gd name="f15" fmla="val 194"/>
                <a:gd name="f16" fmla="val 226"/>
                <a:gd name="f17" fmla="val 4"/>
                <a:gd name="f18" fmla="val 259"/>
                <a:gd name="f19" fmla="val 9"/>
                <a:gd name="f20" fmla="val 272"/>
                <a:gd name="f21" fmla="val 11"/>
                <a:gd name="f22" fmla="val 286"/>
                <a:gd name="f23" fmla="val 12"/>
                <a:gd name="f24" fmla="val 299"/>
                <a:gd name="f25" fmla="val 14"/>
                <a:gd name="f26" fmla="val 330"/>
                <a:gd name="f27" fmla="val 19"/>
                <a:gd name="f28" fmla="val 361"/>
                <a:gd name="f29" fmla="val 23"/>
                <a:gd name="f30" fmla="val 392"/>
                <a:gd name="f31" fmla="val 26"/>
                <a:gd name="f32" fmla="val 436"/>
                <a:gd name="f33" fmla="val 30"/>
                <a:gd name="f34" fmla="val 480"/>
                <a:gd name="f35" fmla="val 31"/>
                <a:gd name="f36" fmla="val 525"/>
                <a:gd name="f37" fmla="val 29"/>
                <a:gd name="f38" fmla="val 560"/>
                <a:gd name="f39" fmla="val 28"/>
                <a:gd name="f40" fmla="val 596"/>
                <a:gd name="f41" fmla="val 24"/>
                <a:gd name="f42" fmla="val 631"/>
                <a:gd name="f43" fmla="val 18"/>
                <a:gd name="f44" fmla="val 633"/>
                <a:gd name="f45" fmla="val 637"/>
                <a:gd name="f46" fmla="val 15"/>
                <a:gd name="f47" fmla="val 636"/>
                <a:gd name="f48" fmla="val 617"/>
                <a:gd name="f49" fmla="val 34"/>
                <a:gd name="f50" fmla="val 601"/>
                <a:gd name="f51" fmla="val 39"/>
                <a:gd name="f52" fmla="val 584"/>
                <a:gd name="f53" fmla="val 44"/>
                <a:gd name="f54" fmla="val 554"/>
                <a:gd name="f55" fmla="val 53"/>
                <a:gd name="f56" fmla="val 523"/>
                <a:gd name="f57" fmla="val 58"/>
                <a:gd name="f58" fmla="val 492"/>
                <a:gd name="f59" fmla="val 63"/>
                <a:gd name="f60" fmla="val 490"/>
                <a:gd name="f61" fmla="val 487"/>
                <a:gd name="f62" fmla="val 485"/>
                <a:gd name="f63" fmla="val 464"/>
                <a:gd name="f64" fmla="val 444"/>
                <a:gd name="f65" fmla="val 423"/>
                <a:gd name="f66" fmla="val 64"/>
                <a:gd name="f67" fmla="val 401"/>
                <a:gd name="f68" fmla="val 381"/>
                <a:gd name="f69" fmla="val 59"/>
                <a:gd name="f70" fmla="val 54"/>
                <a:gd name="f71" fmla="val 322"/>
                <a:gd name="f72" fmla="val 45"/>
                <a:gd name="f73" fmla="val 284"/>
                <a:gd name="f74" fmla="val 245"/>
                <a:gd name="f75" fmla="val 27"/>
                <a:gd name="f76" fmla="val 227"/>
                <a:gd name="f77" fmla="val 209"/>
                <a:gd name="f78" fmla="val 22"/>
                <a:gd name="f79" fmla="val 190"/>
                <a:gd name="f80" fmla="val 21"/>
                <a:gd name="f81" fmla="val 177"/>
                <a:gd name="f82" fmla="val 165"/>
                <a:gd name="f83" fmla="val 20"/>
                <a:gd name="f84" fmla="val 152"/>
                <a:gd name="f85" fmla="val 123"/>
                <a:gd name="f86" fmla="val 95"/>
                <a:gd name="f87" fmla="val 66"/>
                <a:gd name="f88" fmla="val 47"/>
                <a:gd name="f89" fmla="val 42"/>
                <a:gd name="f90" fmla="val 38"/>
                <a:gd name="f91" fmla="val 33"/>
                <a:gd name="f92" fmla="val 3"/>
                <a:gd name="f93" fmla="val 17"/>
                <a:gd name="f94" fmla="val 7"/>
                <a:gd name="f95" fmla="val 77"/>
                <a:gd name="f96" fmla="val 5"/>
                <a:gd name="f97" fmla="val 88"/>
                <a:gd name="f98" fmla="val 100"/>
                <a:gd name="f99" fmla="val 103"/>
                <a:gd name="f100" fmla="val 105"/>
                <a:gd name="f101" fmla="+- 0 0 -90"/>
                <a:gd name="f102" fmla="*/ f4 1 640"/>
                <a:gd name="f103" fmla="*/ f5 1 65"/>
                <a:gd name="f104" fmla="val f6"/>
                <a:gd name="f105" fmla="val f7"/>
                <a:gd name="f106" fmla="val f8"/>
                <a:gd name="f107" fmla="*/ f101 f0 1"/>
                <a:gd name="f108" fmla="+- f106 0 f104"/>
                <a:gd name="f109" fmla="+- f105 0 f104"/>
                <a:gd name="f110" fmla="*/ f107 1 f3"/>
                <a:gd name="f111" fmla="*/ f109 1 640"/>
                <a:gd name="f112" fmla="*/ f108 1 65"/>
                <a:gd name="f113" fmla="*/ 108 f109 1"/>
                <a:gd name="f114" fmla="*/ 2 f108 1"/>
                <a:gd name="f115" fmla="*/ 161 f109 1"/>
                <a:gd name="f116" fmla="*/ 1 f108 1"/>
                <a:gd name="f117" fmla="*/ 259 f109 1"/>
                <a:gd name="f118" fmla="*/ 9 f108 1"/>
                <a:gd name="f119" fmla="*/ 299 f109 1"/>
                <a:gd name="f120" fmla="*/ 14 f108 1"/>
                <a:gd name="f121" fmla="*/ 392 f109 1"/>
                <a:gd name="f122" fmla="*/ 26 f108 1"/>
                <a:gd name="f123" fmla="*/ 525 f109 1"/>
                <a:gd name="f124" fmla="*/ 29 f108 1"/>
                <a:gd name="f125" fmla="*/ 631 f109 1"/>
                <a:gd name="f126" fmla="*/ 18 f108 1"/>
                <a:gd name="f127" fmla="*/ 636 f109 1"/>
                <a:gd name="f128" fmla="*/ 19 f108 1"/>
                <a:gd name="f129" fmla="*/ 633 f109 1"/>
                <a:gd name="f130" fmla="*/ 30 f108 1"/>
                <a:gd name="f131" fmla="*/ 584 f109 1"/>
                <a:gd name="f132" fmla="*/ 44 f108 1"/>
                <a:gd name="f133" fmla="*/ 492 f109 1"/>
                <a:gd name="f134" fmla="*/ 63 f108 1"/>
                <a:gd name="f135" fmla="*/ 485 f109 1"/>
                <a:gd name="f136" fmla="*/ 423 f109 1"/>
                <a:gd name="f137" fmla="*/ 64 f108 1"/>
                <a:gd name="f138" fmla="*/ 360 f109 1"/>
                <a:gd name="f139" fmla="*/ 54 f108 1"/>
                <a:gd name="f140" fmla="*/ 245 f109 1"/>
                <a:gd name="f141" fmla="*/ 27 f108 1"/>
                <a:gd name="f142" fmla="*/ 190 f109 1"/>
                <a:gd name="f143" fmla="*/ 21 f108 1"/>
                <a:gd name="f144" fmla="*/ 152 f109 1"/>
                <a:gd name="f145" fmla="*/ 66 f109 1"/>
                <a:gd name="f146" fmla="*/ 31 f108 1"/>
                <a:gd name="f147" fmla="*/ 0 f109 1"/>
                <a:gd name="f148" fmla="*/ 47 f108 1"/>
                <a:gd name="f149" fmla="*/ 33 f108 1"/>
                <a:gd name="f150" fmla="*/ 3 f109 1"/>
                <a:gd name="f151" fmla="*/ 7 f108 1"/>
                <a:gd name="f152" fmla="*/ 100 f109 1"/>
                <a:gd name="f153" fmla="*/ 3 f108 1"/>
                <a:gd name="f154" fmla="+- f110 0 f1"/>
                <a:gd name="f155" fmla="*/ f113 1 640"/>
                <a:gd name="f156" fmla="*/ f114 1 65"/>
                <a:gd name="f157" fmla="*/ f115 1 640"/>
                <a:gd name="f158" fmla="*/ f116 1 65"/>
                <a:gd name="f159" fmla="*/ f117 1 640"/>
                <a:gd name="f160" fmla="*/ f118 1 65"/>
                <a:gd name="f161" fmla="*/ f119 1 640"/>
                <a:gd name="f162" fmla="*/ f120 1 65"/>
                <a:gd name="f163" fmla="*/ f121 1 640"/>
                <a:gd name="f164" fmla="*/ f122 1 65"/>
                <a:gd name="f165" fmla="*/ f123 1 640"/>
                <a:gd name="f166" fmla="*/ f124 1 65"/>
                <a:gd name="f167" fmla="*/ f125 1 640"/>
                <a:gd name="f168" fmla="*/ f126 1 65"/>
                <a:gd name="f169" fmla="*/ f127 1 640"/>
                <a:gd name="f170" fmla="*/ f128 1 65"/>
                <a:gd name="f171" fmla="*/ f129 1 640"/>
                <a:gd name="f172" fmla="*/ f130 1 65"/>
                <a:gd name="f173" fmla="*/ f131 1 640"/>
                <a:gd name="f174" fmla="*/ f132 1 65"/>
                <a:gd name="f175" fmla="*/ f133 1 640"/>
                <a:gd name="f176" fmla="*/ f134 1 65"/>
                <a:gd name="f177" fmla="*/ f135 1 640"/>
                <a:gd name="f178" fmla="*/ f136 1 640"/>
                <a:gd name="f179" fmla="*/ f137 1 65"/>
                <a:gd name="f180" fmla="*/ f138 1 640"/>
                <a:gd name="f181" fmla="*/ f139 1 65"/>
                <a:gd name="f182" fmla="*/ f140 1 640"/>
                <a:gd name="f183" fmla="*/ f141 1 65"/>
                <a:gd name="f184" fmla="*/ f142 1 640"/>
                <a:gd name="f185" fmla="*/ f143 1 65"/>
                <a:gd name="f186" fmla="*/ f144 1 640"/>
                <a:gd name="f187" fmla="*/ f145 1 640"/>
                <a:gd name="f188" fmla="*/ f146 1 65"/>
                <a:gd name="f189" fmla="*/ f147 1 640"/>
                <a:gd name="f190" fmla="*/ f148 1 65"/>
                <a:gd name="f191" fmla="*/ f149 1 65"/>
                <a:gd name="f192" fmla="*/ f150 1 640"/>
                <a:gd name="f193" fmla="*/ f151 1 65"/>
                <a:gd name="f194" fmla="*/ f152 1 640"/>
                <a:gd name="f195" fmla="*/ f153 1 65"/>
                <a:gd name="f196" fmla="*/ 0 1 f111"/>
                <a:gd name="f197" fmla="*/ f105 1 f111"/>
                <a:gd name="f198" fmla="*/ 0 1 f112"/>
                <a:gd name="f199" fmla="*/ f106 1 f112"/>
                <a:gd name="f200" fmla="*/ f155 1 f111"/>
                <a:gd name="f201" fmla="*/ f156 1 f112"/>
                <a:gd name="f202" fmla="*/ f157 1 f111"/>
                <a:gd name="f203" fmla="*/ f158 1 f112"/>
                <a:gd name="f204" fmla="*/ f159 1 f111"/>
                <a:gd name="f205" fmla="*/ f160 1 f112"/>
                <a:gd name="f206" fmla="*/ f161 1 f111"/>
                <a:gd name="f207" fmla="*/ f162 1 f112"/>
                <a:gd name="f208" fmla="*/ f163 1 f111"/>
                <a:gd name="f209" fmla="*/ f164 1 f112"/>
                <a:gd name="f210" fmla="*/ f165 1 f111"/>
                <a:gd name="f211" fmla="*/ f166 1 f112"/>
                <a:gd name="f212" fmla="*/ f167 1 f111"/>
                <a:gd name="f213" fmla="*/ f168 1 f112"/>
                <a:gd name="f214" fmla="*/ f169 1 f111"/>
                <a:gd name="f215" fmla="*/ f170 1 f112"/>
                <a:gd name="f216" fmla="*/ f171 1 f111"/>
                <a:gd name="f217" fmla="*/ f172 1 f112"/>
                <a:gd name="f218" fmla="*/ f173 1 f111"/>
                <a:gd name="f219" fmla="*/ f174 1 f112"/>
                <a:gd name="f220" fmla="*/ f175 1 f111"/>
                <a:gd name="f221" fmla="*/ f176 1 f112"/>
                <a:gd name="f222" fmla="*/ f177 1 f111"/>
                <a:gd name="f223" fmla="*/ f178 1 f111"/>
                <a:gd name="f224" fmla="*/ f179 1 f112"/>
                <a:gd name="f225" fmla="*/ f180 1 f111"/>
                <a:gd name="f226" fmla="*/ f181 1 f112"/>
                <a:gd name="f227" fmla="*/ f182 1 f111"/>
                <a:gd name="f228" fmla="*/ f183 1 f112"/>
                <a:gd name="f229" fmla="*/ f184 1 f111"/>
                <a:gd name="f230" fmla="*/ f185 1 f112"/>
                <a:gd name="f231" fmla="*/ f186 1 f111"/>
                <a:gd name="f232" fmla="*/ f187 1 f111"/>
                <a:gd name="f233" fmla="*/ f188 1 f112"/>
                <a:gd name="f234" fmla="*/ f189 1 f111"/>
                <a:gd name="f235" fmla="*/ f190 1 f112"/>
                <a:gd name="f236" fmla="*/ f191 1 f112"/>
                <a:gd name="f237" fmla="*/ f192 1 f111"/>
                <a:gd name="f238" fmla="*/ f193 1 f112"/>
                <a:gd name="f239" fmla="*/ f194 1 f111"/>
                <a:gd name="f240" fmla="*/ f195 1 f112"/>
                <a:gd name="f241" fmla="*/ f196 f102 1"/>
                <a:gd name="f242" fmla="*/ f197 f102 1"/>
                <a:gd name="f243" fmla="*/ f199 f103 1"/>
                <a:gd name="f244" fmla="*/ f198 f103 1"/>
                <a:gd name="f245" fmla="*/ f200 f102 1"/>
                <a:gd name="f246" fmla="*/ f201 f103 1"/>
                <a:gd name="f247" fmla="*/ f202 f102 1"/>
                <a:gd name="f248" fmla="*/ f203 f103 1"/>
                <a:gd name="f249" fmla="*/ f204 f102 1"/>
                <a:gd name="f250" fmla="*/ f205 f103 1"/>
                <a:gd name="f251" fmla="*/ f206 f102 1"/>
                <a:gd name="f252" fmla="*/ f207 f103 1"/>
                <a:gd name="f253" fmla="*/ f208 f102 1"/>
                <a:gd name="f254" fmla="*/ f209 f103 1"/>
                <a:gd name="f255" fmla="*/ f210 f102 1"/>
                <a:gd name="f256" fmla="*/ f211 f103 1"/>
                <a:gd name="f257" fmla="*/ f212 f102 1"/>
                <a:gd name="f258" fmla="*/ f213 f103 1"/>
                <a:gd name="f259" fmla="*/ f214 f102 1"/>
                <a:gd name="f260" fmla="*/ f215 f103 1"/>
                <a:gd name="f261" fmla="*/ f216 f102 1"/>
                <a:gd name="f262" fmla="*/ f217 f103 1"/>
                <a:gd name="f263" fmla="*/ f218 f102 1"/>
                <a:gd name="f264" fmla="*/ f219 f103 1"/>
                <a:gd name="f265" fmla="*/ f220 f102 1"/>
                <a:gd name="f266" fmla="*/ f221 f103 1"/>
                <a:gd name="f267" fmla="*/ f222 f102 1"/>
                <a:gd name="f268" fmla="*/ f223 f102 1"/>
                <a:gd name="f269" fmla="*/ f224 f103 1"/>
                <a:gd name="f270" fmla="*/ f225 f102 1"/>
                <a:gd name="f271" fmla="*/ f226 f103 1"/>
                <a:gd name="f272" fmla="*/ f227 f102 1"/>
                <a:gd name="f273" fmla="*/ f228 f103 1"/>
                <a:gd name="f274" fmla="*/ f229 f102 1"/>
                <a:gd name="f275" fmla="*/ f230 f103 1"/>
                <a:gd name="f276" fmla="*/ f231 f102 1"/>
                <a:gd name="f277" fmla="*/ f232 f102 1"/>
                <a:gd name="f278" fmla="*/ f233 f103 1"/>
                <a:gd name="f279" fmla="*/ f234 f102 1"/>
                <a:gd name="f280" fmla="*/ f235 f103 1"/>
                <a:gd name="f281" fmla="*/ f236 f103 1"/>
                <a:gd name="f282" fmla="*/ f237 f102 1"/>
                <a:gd name="f283" fmla="*/ f238 f103 1"/>
                <a:gd name="f284" fmla="*/ f239 f102 1"/>
                <a:gd name="f285" fmla="*/ f240 f103 1"/>
              </a:gdLst>
              <a:ahLst/>
              <a:cxnLst>
                <a:cxn ang="3cd4">
                  <a:pos x="hc" y="t"/>
                </a:cxn>
                <a:cxn ang="0">
                  <a:pos x="r" y="vc"/>
                </a:cxn>
                <a:cxn ang="cd4">
                  <a:pos x="hc" y="b"/>
                </a:cxn>
                <a:cxn ang="cd2">
                  <a:pos x="l" y="vc"/>
                </a:cxn>
                <a:cxn ang="f154">
                  <a:pos x="f245" y="f246"/>
                </a:cxn>
                <a:cxn ang="f154">
                  <a:pos x="f247" y="f248"/>
                </a:cxn>
                <a:cxn ang="f154">
                  <a:pos x="f249" y="f250"/>
                </a:cxn>
                <a:cxn ang="f154">
                  <a:pos x="f251" y="f252"/>
                </a:cxn>
                <a:cxn ang="f154">
                  <a:pos x="f253" y="f254"/>
                </a:cxn>
                <a:cxn ang="f154">
                  <a:pos x="f255" y="f256"/>
                </a:cxn>
                <a:cxn ang="f154">
                  <a:pos x="f257" y="f258"/>
                </a:cxn>
                <a:cxn ang="f154">
                  <a:pos x="f259" y="f260"/>
                </a:cxn>
                <a:cxn ang="f154">
                  <a:pos x="f261" y="f262"/>
                </a:cxn>
                <a:cxn ang="f154">
                  <a:pos x="f263" y="f264"/>
                </a:cxn>
                <a:cxn ang="f154">
                  <a:pos x="f265" y="f266"/>
                </a:cxn>
                <a:cxn ang="f154">
                  <a:pos x="f267" y="f266"/>
                </a:cxn>
                <a:cxn ang="f154">
                  <a:pos x="f268" y="f269"/>
                </a:cxn>
                <a:cxn ang="f154">
                  <a:pos x="f270" y="f271"/>
                </a:cxn>
                <a:cxn ang="f154">
                  <a:pos x="f272" y="f273"/>
                </a:cxn>
                <a:cxn ang="f154">
                  <a:pos x="f274" y="f275"/>
                </a:cxn>
                <a:cxn ang="f154">
                  <a:pos x="f276" y="f275"/>
                </a:cxn>
                <a:cxn ang="f154">
                  <a:pos x="f277" y="f278"/>
                </a:cxn>
                <a:cxn ang="f154">
                  <a:pos x="f279" y="f280"/>
                </a:cxn>
                <a:cxn ang="f154">
                  <a:pos x="f279" y="f281"/>
                </a:cxn>
                <a:cxn ang="f154">
                  <a:pos x="f282" y="f256"/>
                </a:cxn>
                <a:cxn ang="f154">
                  <a:pos x="f277" y="f283"/>
                </a:cxn>
                <a:cxn ang="f154">
                  <a:pos x="f284" y="f285"/>
                </a:cxn>
                <a:cxn ang="f154">
                  <a:pos x="f245" y="f246"/>
                </a:cxn>
              </a:cxnLst>
              <a:rect l="f241" t="f244" r="f242" b="f243"/>
              <a:pathLst>
                <a:path w="640" h="65">
                  <a:moveTo>
                    <a:pt x="f9" y="f10"/>
                  </a:moveTo>
                  <a:cubicBezTo>
                    <a:pt x="f11" y="f12"/>
                    <a:pt x="f13" y="f6"/>
                    <a:pt x="f14" y="f12"/>
                  </a:cubicBezTo>
                  <a:cubicBezTo>
                    <a:pt x="f15" y="f10"/>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3"/>
                    <a:pt x="f45" y="f46"/>
                    <a:pt x="f47" y="f27"/>
                  </a:cubicBezTo>
                  <a:cubicBezTo>
                    <a:pt x="f47" y="f29"/>
                    <a:pt x="f7" y="f39"/>
                    <a:pt x="f44" y="f33"/>
                  </a:cubicBezTo>
                  <a:cubicBezTo>
                    <a:pt x="f48" y="f49"/>
                    <a:pt x="f50" y="f51"/>
                    <a:pt x="f52" y="f53"/>
                  </a:cubicBezTo>
                  <a:cubicBezTo>
                    <a:pt x="f54" y="f55"/>
                    <a:pt x="f56" y="f57"/>
                    <a:pt x="f58" y="f59"/>
                  </a:cubicBezTo>
                  <a:cubicBezTo>
                    <a:pt x="f60" y="f59"/>
                    <a:pt x="f61" y="f59"/>
                    <a:pt x="f62" y="f59"/>
                  </a:cubicBezTo>
                  <a:cubicBezTo>
                    <a:pt x="f63" y="f59"/>
                    <a:pt x="f64" y="f59"/>
                    <a:pt x="f65" y="f66"/>
                  </a:cubicBezTo>
                  <a:cubicBezTo>
                    <a:pt x="f67" y="f8"/>
                    <a:pt x="f68" y="f69"/>
                    <a:pt x="f2" y="f70"/>
                  </a:cubicBezTo>
                  <a:cubicBezTo>
                    <a:pt x="f71" y="f72"/>
                    <a:pt x="f73" y="f49"/>
                    <a:pt x="f74" y="f75"/>
                  </a:cubicBezTo>
                  <a:cubicBezTo>
                    <a:pt x="f76" y="f41"/>
                    <a:pt x="f77" y="f78"/>
                    <a:pt x="f79" y="f80"/>
                  </a:cubicBezTo>
                  <a:cubicBezTo>
                    <a:pt x="f81" y="f80"/>
                    <a:pt x="f82" y="f83"/>
                    <a:pt x="f84" y="f80"/>
                  </a:cubicBezTo>
                  <a:cubicBezTo>
                    <a:pt x="f85" y="f78"/>
                    <a:pt x="f86" y="f31"/>
                    <a:pt x="f87" y="f35"/>
                  </a:cubicBezTo>
                  <a:cubicBezTo>
                    <a:pt x="f53" y="f49"/>
                    <a:pt x="f78" y="f51"/>
                    <a:pt x="f6" y="f88"/>
                  </a:cubicBezTo>
                  <a:cubicBezTo>
                    <a:pt x="f6" y="f89"/>
                    <a:pt x="f6" y="f90"/>
                    <a:pt x="f6" y="f91"/>
                  </a:cubicBezTo>
                  <a:cubicBezTo>
                    <a:pt x="f6" y="f35"/>
                    <a:pt x="f10" y="f33"/>
                    <a:pt x="f92" y="f37"/>
                  </a:cubicBezTo>
                  <a:cubicBezTo>
                    <a:pt x="f78" y="f93"/>
                    <a:pt x="f53" y="f21"/>
                    <a:pt x="f87" y="f94"/>
                  </a:cubicBezTo>
                  <a:cubicBezTo>
                    <a:pt x="f95" y="f96"/>
                    <a:pt x="f97" y="f92"/>
                    <a:pt x="f98" y="f92"/>
                  </a:cubicBezTo>
                  <a:cubicBezTo>
                    <a:pt x="f99" y="f10"/>
                    <a:pt x="f100" y="f92"/>
                    <a:pt x="f9" y="f1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 name="Freeform 6">
              <a:extLst>
                <a:ext uri="{FF2B5EF4-FFF2-40B4-BE49-F238E27FC236}">
                  <a16:creationId xmlns:a16="http://schemas.microsoft.com/office/drawing/2014/main" id="{A96AD369-5D08-401B-B49C-051A69AAB522}"/>
                </a:ext>
              </a:extLst>
            </p:cNvPr>
            <p:cNvSpPr/>
            <p:nvPr/>
          </p:nvSpPr>
          <p:spPr>
            <a:xfrm>
              <a:off x="-9957" y="4816592"/>
              <a:ext cx="5242858" cy="326413"/>
            </a:xfrm>
            <a:custGeom>
              <a:avLst/>
              <a:gdLst>
                <a:gd name="f0" fmla="val 10800000"/>
                <a:gd name="f1" fmla="val 5400000"/>
                <a:gd name="f2" fmla="val 180"/>
                <a:gd name="f3" fmla="val w"/>
                <a:gd name="f4" fmla="val h"/>
                <a:gd name="f5" fmla="val 0"/>
                <a:gd name="f6" fmla="val 364"/>
                <a:gd name="f7" fmla="val 36"/>
                <a:gd name="f8" fmla="val 355"/>
                <a:gd name="f9" fmla="val 345"/>
                <a:gd name="f10" fmla="val 336"/>
                <a:gd name="f11" fmla="val 226"/>
                <a:gd name="f12" fmla="val 116"/>
                <a:gd name="f13" fmla="val 6"/>
                <a:gd name="f14" fmla="val 2"/>
                <a:gd name="f15" fmla="val 31"/>
                <a:gd name="f16" fmla="val 1"/>
                <a:gd name="f17" fmla="val 28"/>
                <a:gd name="f18" fmla="val 4"/>
                <a:gd name="f19" fmla="val 27"/>
                <a:gd name="f20" fmla="val 13"/>
                <a:gd name="f21" fmla="val 24"/>
                <a:gd name="f22" fmla="val 23"/>
                <a:gd name="f23" fmla="val 22"/>
                <a:gd name="f24" fmla="val 33"/>
                <a:gd name="f25" fmla="val 19"/>
                <a:gd name="f26" fmla="val 48"/>
                <a:gd name="f27" fmla="val 15"/>
                <a:gd name="f28" fmla="val 63"/>
                <a:gd name="f29" fmla="val 78"/>
                <a:gd name="f30" fmla="val 10"/>
                <a:gd name="f31" fmla="val 115"/>
                <a:gd name="f32" fmla="val 153"/>
                <a:gd name="f33" fmla="val 191"/>
                <a:gd name="f34" fmla="val 3"/>
                <a:gd name="f35" fmla="val 205"/>
                <a:gd name="f36" fmla="val 219"/>
                <a:gd name="f37" fmla="val 5"/>
                <a:gd name="f38" fmla="val 233"/>
                <a:gd name="f39" fmla="val 7"/>
                <a:gd name="f40" fmla="val 267"/>
                <a:gd name="f41" fmla="val 12"/>
                <a:gd name="f42" fmla="val 300"/>
                <a:gd name="f43" fmla="val 20"/>
                <a:gd name="f44" fmla="val 333"/>
                <a:gd name="f45" fmla="val 343"/>
                <a:gd name="f46" fmla="val 354"/>
                <a:gd name="f47" fmla="+- 0 0 -90"/>
                <a:gd name="f48" fmla="*/ f3 1 364"/>
                <a:gd name="f49" fmla="*/ f4 1 36"/>
                <a:gd name="f50" fmla="val f5"/>
                <a:gd name="f51" fmla="val f6"/>
                <a:gd name="f52" fmla="val f7"/>
                <a:gd name="f53" fmla="*/ f47 f0 1"/>
                <a:gd name="f54" fmla="+- f52 0 f50"/>
                <a:gd name="f55" fmla="+- f51 0 f50"/>
                <a:gd name="f56" fmla="*/ f53 1 f2"/>
                <a:gd name="f57" fmla="*/ f55 1 364"/>
                <a:gd name="f58" fmla="*/ f54 1 36"/>
                <a:gd name="f59" fmla="*/ 364 f55 1"/>
                <a:gd name="f60" fmla="*/ 36 f54 1"/>
                <a:gd name="f61" fmla="*/ 336 f55 1"/>
                <a:gd name="f62" fmla="*/ 6 f55 1"/>
                <a:gd name="f63" fmla="*/ 0 f55 1"/>
                <a:gd name="f64" fmla="*/ 31 f54 1"/>
                <a:gd name="f65" fmla="*/ 4 f55 1"/>
                <a:gd name="f66" fmla="*/ 27 f54 1"/>
                <a:gd name="f67" fmla="*/ 33 f55 1"/>
                <a:gd name="f68" fmla="*/ 19 f54 1"/>
                <a:gd name="f69" fmla="*/ 78 f55 1"/>
                <a:gd name="f70" fmla="*/ 10 f54 1"/>
                <a:gd name="f71" fmla="*/ 191 f55 1"/>
                <a:gd name="f72" fmla="*/ 3 f54 1"/>
                <a:gd name="f73" fmla="*/ 233 f55 1"/>
                <a:gd name="f74" fmla="*/ 7 f54 1"/>
                <a:gd name="f75" fmla="*/ 333 f55 1"/>
                <a:gd name="f76" fmla="*/ 28 f54 1"/>
                <a:gd name="f77" fmla="+- f56 0 f1"/>
                <a:gd name="f78" fmla="*/ f59 1 364"/>
                <a:gd name="f79" fmla="*/ f60 1 36"/>
                <a:gd name="f80" fmla="*/ f61 1 364"/>
                <a:gd name="f81" fmla="*/ f62 1 364"/>
                <a:gd name="f82" fmla="*/ f63 1 364"/>
                <a:gd name="f83" fmla="*/ f64 1 36"/>
                <a:gd name="f84" fmla="*/ f65 1 364"/>
                <a:gd name="f85" fmla="*/ f66 1 36"/>
                <a:gd name="f86" fmla="*/ f67 1 364"/>
                <a:gd name="f87" fmla="*/ f68 1 36"/>
                <a:gd name="f88" fmla="*/ f69 1 364"/>
                <a:gd name="f89" fmla="*/ f70 1 36"/>
                <a:gd name="f90" fmla="*/ f71 1 364"/>
                <a:gd name="f91" fmla="*/ f72 1 36"/>
                <a:gd name="f92" fmla="*/ f73 1 364"/>
                <a:gd name="f93" fmla="*/ f74 1 36"/>
                <a:gd name="f94" fmla="*/ f75 1 364"/>
                <a:gd name="f95" fmla="*/ f76 1 36"/>
                <a:gd name="f96" fmla="*/ 0 1 f57"/>
                <a:gd name="f97" fmla="*/ f51 1 f57"/>
                <a:gd name="f98" fmla="*/ 0 1 f58"/>
                <a:gd name="f99" fmla="*/ f52 1 f58"/>
                <a:gd name="f100" fmla="*/ f78 1 f57"/>
                <a:gd name="f101" fmla="*/ f79 1 f58"/>
                <a:gd name="f102" fmla="*/ f80 1 f57"/>
                <a:gd name="f103" fmla="*/ f81 1 f57"/>
                <a:gd name="f104" fmla="*/ f82 1 f57"/>
                <a:gd name="f105" fmla="*/ f83 1 f58"/>
                <a:gd name="f106" fmla="*/ f84 1 f57"/>
                <a:gd name="f107" fmla="*/ f85 1 f58"/>
                <a:gd name="f108" fmla="*/ f86 1 f57"/>
                <a:gd name="f109" fmla="*/ f87 1 f58"/>
                <a:gd name="f110" fmla="*/ f88 1 f57"/>
                <a:gd name="f111" fmla="*/ f89 1 f58"/>
                <a:gd name="f112" fmla="*/ f90 1 f57"/>
                <a:gd name="f113" fmla="*/ f91 1 f58"/>
                <a:gd name="f114" fmla="*/ f92 1 f57"/>
                <a:gd name="f115" fmla="*/ f93 1 f58"/>
                <a:gd name="f116" fmla="*/ f94 1 f57"/>
                <a:gd name="f117" fmla="*/ f95 1 f58"/>
                <a:gd name="f118" fmla="*/ f96 f48 1"/>
                <a:gd name="f119" fmla="*/ f97 f48 1"/>
                <a:gd name="f120" fmla="*/ f99 f49 1"/>
                <a:gd name="f121" fmla="*/ f98 f49 1"/>
                <a:gd name="f122" fmla="*/ f100 f48 1"/>
                <a:gd name="f123" fmla="*/ f101 f49 1"/>
                <a:gd name="f124" fmla="*/ f102 f48 1"/>
                <a:gd name="f125" fmla="*/ f103 f48 1"/>
                <a:gd name="f126" fmla="*/ f104 f48 1"/>
                <a:gd name="f127" fmla="*/ f105 f49 1"/>
                <a:gd name="f128" fmla="*/ f106 f48 1"/>
                <a:gd name="f129" fmla="*/ f107 f49 1"/>
                <a:gd name="f130" fmla="*/ f108 f48 1"/>
                <a:gd name="f131" fmla="*/ f109 f49 1"/>
                <a:gd name="f132" fmla="*/ f110 f48 1"/>
                <a:gd name="f133" fmla="*/ f111 f49 1"/>
                <a:gd name="f134" fmla="*/ f112 f48 1"/>
                <a:gd name="f135" fmla="*/ f113 f49 1"/>
                <a:gd name="f136" fmla="*/ f114 f48 1"/>
                <a:gd name="f137" fmla="*/ f115 f49 1"/>
                <a:gd name="f138" fmla="*/ f116 f48 1"/>
                <a:gd name="f139" fmla="*/ f117 f49 1"/>
              </a:gdLst>
              <a:ahLst/>
              <a:cxnLst>
                <a:cxn ang="3cd4">
                  <a:pos x="hc" y="t"/>
                </a:cxn>
                <a:cxn ang="0">
                  <a:pos x="r" y="vc"/>
                </a:cxn>
                <a:cxn ang="cd4">
                  <a:pos x="hc" y="b"/>
                </a:cxn>
                <a:cxn ang="cd2">
                  <a:pos x="l" y="vc"/>
                </a:cxn>
                <a:cxn ang="f77">
                  <a:pos x="f122" y="f123"/>
                </a:cxn>
                <a:cxn ang="f77">
                  <a:pos x="f124" y="f123"/>
                </a:cxn>
                <a:cxn ang="f77">
                  <a:pos x="f125" y="f123"/>
                </a:cxn>
                <a:cxn ang="f77">
                  <a:pos x="f126" y="f127"/>
                </a:cxn>
                <a:cxn ang="f77">
                  <a:pos x="f128" y="f129"/>
                </a:cxn>
                <a:cxn ang="f77">
                  <a:pos x="f130" y="f131"/>
                </a:cxn>
                <a:cxn ang="f77">
                  <a:pos x="f132" y="f133"/>
                </a:cxn>
                <a:cxn ang="f77">
                  <a:pos x="f134" y="f135"/>
                </a:cxn>
                <a:cxn ang="f77">
                  <a:pos x="f136" y="f137"/>
                </a:cxn>
                <a:cxn ang="f77">
                  <a:pos x="f138" y="f139"/>
                </a:cxn>
                <a:cxn ang="f77">
                  <a:pos x="f122" y="f123"/>
                </a:cxn>
              </a:cxnLst>
              <a:rect l="f118" t="f121" r="f119" b="f120"/>
              <a:pathLst>
                <a:path w="364" h="36">
                  <a:moveTo>
                    <a:pt x="f6" y="f7"/>
                  </a:moveTo>
                  <a:cubicBezTo>
                    <a:pt x="f8" y="f7"/>
                    <a:pt x="f9" y="f7"/>
                    <a:pt x="f10" y="f7"/>
                  </a:cubicBezTo>
                  <a:cubicBezTo>
                    <a:pt x="f11" y="f7"/>
                    <a:pt x="f12" y="f7"/>
                    <a:pt x="f13" y="f7"/>
                  </a:cubicBezTo>
                  <a:cubicBezTo>
                    <a:pt x="f14" y="f7"/>
                    <a:pt x="f5" y="f7"/>
                    <a:pt x="f5" y="f15"/>
                  </a:cubicBezTo>
                  <a:cubicBezTo>
                    <a:pt x="f16" y="f17"/>
                    <a:pt x="f14" y="f17"/>
                    <a:pt x="f18" y="f19"/>
                  </a:cubicBezTo>
                  <a:cubicBezTo>
                    <a:pt x="f20" y="f21"/>
                    <a:pt x="f22" y="f23"/>
                    <a:pt x="f24" y="f25"/>
                  </a:cubicBezTo>
                  <a:cubicBezTo>
                    <a:pt x="f26" y="f27"/>
                    <a:pt x="f28" y="f20"/>
                    <a:pt x="f29" y="f30"/>
                  </a:cubicBezTo>
                  <a:cubicBezTo>
                    <a:pt x="f31" y="f18"/>
                    <a:pt x="f32" y="f5"/>
                    <a:pt x="f33" y="f34"/>
                  </a:cubicBezTo>
                  <a:cubicBezTo>
                    <a:pt x="f35" y="f34"/>
                    <a:pt x="f36" y="f37"/>
                    <a:pt x="f38" y="f39"/>
                  </a:cubicBezTo>
                  <a:cubicBezTo>
                    <a:pt x="f40" y="f41"/>
                    <a:pt x="f42" y="f43"/>
                    <a:pt x="f44" y="f17"/>
                  </a:cubicBezTo>
                  <a:cubicBezTo>
                    <a:pt x="f45" y="f15"/>
                    <a:pt x="f46" y="f24"/>
                    <a:pt x="f6"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 name="Freeform 7">
              <a:extLst>
                <a:ext uri="{FF2B5EF4-FFF2-40B4-BE49-F238E27FC236}">
                  <a16:creationId xmlns:a16="http://schemas.microsoft.com/office/drawing/2014/main" id="{AEE75471-7C71-4C27-9B11-CE113645EE75}"/>
                </a:ext>
              </a:extLst>
            </p:cNvPr>
            <p:cNvSpPr/>
            <p:nvPr/>
          </p:nvSpPr>
          <p:spPr>
            <a:xfrm>
              <a:off x="7797024" y="4907667"/>
              <a:ext cx="1382362" cy="235348"/>
            </a:xfrm>
            <a:custGeom>
              <a:avLst/>
              <a:gdLst>
                <a:gd name="f0" fmla="val 10800000"/>
                <a:gd name="f1" fmla="val 5400000"/>
                <a:gd name="f2" fmla="val 180"/>
                <a:gd name="f3" fmla="val w"/>
                <a:gd name="f4" fmla="val h"/>
                <a:gd name="f5" fmla="val 0"/>
                <a:gd name="f6" fmla="val 96"/>
                <a:gd name="f7" fmla="val 26"/>
                <a:gd name="f8" fmla="val 4"/>
                <a:gd name="f9" fmla="val 25"/>
                <a:gd name="f10" fmla="val 8"/>
                <a:gd name="f11" fmla="val 24"/>
                <a:gd name="f12" fmla="val 13"/>
                <a:gd name="f13" fmla="val 23"/>
                <a:gd name="f14" fmla="val 39"/>
                <a:gd name="f15" fmla="val 17"/>
                <a:gd name="f16" fmla="val 65"/>
                <a:gd name="f17" fmla="val 9"/>
                <a:gd name="f18" fmla="val 90"/>
                <a:gd name="f19" fmla="val 2"/>
                <a:gd name="f20" fmla="val 95"/>
                <a:gd name="f21" fmla="val 1"/>
                <a:gd name="f22" fmla="val 6"/>
                <a:gd name="f23" fmla="val 11"/>
                <a:gd name="f24" fmla="val 92"/>
                <a:gd name="f25" fmla="val 62"/>
                <a:gd name="f26" fmla="val 31"/>
                <a:gd name="f27" fmla="+- 0 0 -90"/>
                <a:gd name="f28" fmla="*/ f3 1 96"/>
                <a:gd name="f29" fmla="*/ f4 1 26"/>
                <a:gd name="f30" fmla="val f5"/>
                <a:gd name="f31" fmla="val f6"/>
                <a:gd name="f32" fmla="val f7"/>
                <a:gd name="f33" fmla="*/ f27 f0 1"/>
                <a:gd name="f34" fmla="+- f32 0 f30"/>
                <a:gd name="f35" fmla="+- f31 0 f30"/>
                <a:gd name="f36" fmla="*/ f33 1 f2"/>
                <a:gd name="f37" fmla="*/ f35 1 96"/>
                <a:gd name="f38" fmla="*/ f34 1 26"/>
                <a:gd name="f39" fmla="*/ 0 f35 1"/>
                <a:gd name="f40" fmla="*/ 26 f34 1"/>
                <a:gd name="f41" fmla="*/ 13 f35 1"/>
                <a:gd name="f42" fmla="*/ 23 f34 1"/>
                <a:gd name="f43" fmla="*/ 90 f35 1"/>
                <a:gd name="f44" fmla="*/ 2 f34 1"/>
                <a:gd name="f45" fmla="*/ 96 f35 1"/>
                <a:gd name="f46" fmla="*/ 6 f34 1"/>
                <a:gd name="f47" fmla="*/ 92 f35 1"/>
                <a:gd name="f48" fmla="+- f36 0 f1"/>
                <a:gd name="f49" fmla="*/ f39 1 96"/>
                <a:gd name="f50" fmla="*/ f40 1 26"/>
                <a:gd name="f51" fmla="*/ f41 1 96"/>
                <a:gd name="f52" fmla="*/ f42 1 26"/>
                <a:gd name="f53" fmla="*/ f43 1 96"/>
                <a:gd name="f54" fmla="*/ f44 1 26"/>
                <a:gd name="f55" fmla="*/ f45 1 96"/>
                <a:gd name="f56" fmla="*/ f46 1 26"/>
                <a:gd name="f57" fmla="*/ f47 1 96"/>
                <a:gd name="f58" fmla="*/ 0 1 f37"/>
                <a:gd name="f59" fmla="*/ f31 1 f37"/>
                <a:gd name="f60" fmla="*/ 0 1 f38"/>
                <a:gd name="f61" fmla="*/ f32 1 f38"/>
                <a:gd name="f62" fmla="*/ f49 1 f37"/>
                <a:gd name="f63" fmla="*/ f50 1 f38"/>
                <a:gd name="f64" fmla="*/ f51 1 f37"/>
                <a:gd name="f65" fmla="*/ f52 1 f38"/>
                <a:gd name="f66" fmla="*/ f53 1 f37"/>
                <a:gd name="f67" fmla="*/ f54 1 f38"/>
                <a:gd name="f68" fmla="*/ f55 1 f37"/>
                <a:gd name="f69" fmla="*/ f56 1 f38"/>
                <a:gd name="f70" fmla="*/ f57 1 f37"/>
                <a:gd name="f71" fmla="*/ f58 f28 1"/>
                <a:gd name="f72" fmla="*/ f59 f28 1"/>
                <a:gd name="f73" fmla="*/ f61 f29 1"/>
                <a:gd name="f74" fmla="*/ f60 f29 1"/>
                <a:gd name="f75" fmla="*/ f62 f28 1"/>
                <a:gd name="f76" fmla="*/ f63 f29 1"/>
                <a:gd name="f77" fmla="*/ f64 f28 1"/>
                <a:gd name="f78" fmla="*/ f65 f29 1"/>
                <a:gd name="f79" fmla="*/ f66 f28 1"/>
                <a:gd name="f80" fmla="*/ f67 f29 1"/>
                <a:gd name="f81" fmla="*/ f68 f28 1"/>
                <a:gd name="f82" fmla="*/ f69 f29 1"/>
                <a:gd name="f83" fmla="*/ f70 f28 1"/>
              </a:gdLst>
              <a:ahLst/>
              <a:cxnLst>
                <a:cxn ang="3cd4">
                  <a:pos x="hc" y="t"/>
                </a:cxn>
                <a:cxn ang="0">
                  <a:pos x="r" y="vc"/>
                </a:cxn>
                <a:cxn ang="cd4">
                  <a:pos x="hc" y="b"/>
                </a:cxn>
                <a:cxn ang="cd2">
                  <a:pos x="l" y="vc"/>
                </a:cxn>
                <a:cxn ang="f48">
                  <a:pos x="f75" y="f76"/>
                </a:cxn>
                <a:cxn ang="f48">
                  <a:pos x="f77" y="f78"/>
                </a:cxn>
                <a:cxn ang="f48">
                  <a:pos x="f79" y="f80"/>
                </a:cxn>
                <a:cxn ang="f48">
                  <a:pos x="f81" y="f82"/>
                </a:cxn>
                <a:cxn ang="f48">
                  <a:pos x="f81" y="f78"/>
                </a:cxn>
                <a:cxn ang="f48">
                  <a:pos x="f83" y="f76"/>
                </a:cxn>
                <a:cxn ang="f48">
                  <a:pos x="f75" y="f76"/>
                </a:cxn>
                <a:cxn ang="f48">
                  <a:pos x="f75" y="f76"/>
                </a:cxn>
              </a:cxnLst>
              <a:rect l="f71" t="f74" r="f72" b="f73"/>
              <a:pathLst>
                <a:path w="96" h="26">
                  <a:moveTo>
                    <a:pt x="f5" y="f7"/>
                  </a:moveTo>
                  <a:cubicBezTo>
                    <a:pt x="f8" y="f9"/>
                    <a:pt x="f10" y="f11"/>
                    <a:pt x="f12" y="f13"/>
                  </a:cubicBezTo>
                  <a:cubicBezTo>
                    <a:pt x="f14" y="f15"/>
                    <a:pt x="f16" y="f17"/>
                    <a:pt x="f18" y="f19"/>
                  </a:cubicBezTo>
                  <a:cubicBezTo>
                    <a:pt x="f20" y="f5"/>
                    <a:pt x="f6" y="f21"/>
                    <a:pt x="f6" y="f22"/>
                  </a:cubicBezTo>
                  <a:cubicBezTo>
                    <a:pt x="f20" y="f23"/>
                    <a:pt x="f6" y="f15"/>
                    <a:pt x="f6" y="f13"/>
                  </a:cubicBezTo>
                  <a:cubicBezTo>
                    <a:pt x="f6" y="f9"/>
                    <a:pt x="f20" y="f7"/>
                    <a:pt x="f24" y="f7"/>
                  </a:cubicBezTo>
                  <a:cubicBezTo>
                    <a:pt x="f25" y="f7"/>
                    <a:pt x="f26" y="f7"/>
                    <a:pt x="f5" y="f7"/>
                  </a:cubicBezTo>
                  <a:cubicBezTo>
                    <a:pt x="f5" y="f7"/>
                    <a:pt x="f5" y="f7"/>
                    <a:pt x="f5"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 name="Freeform 8">
              <a:extLst>
                <a:ext uri="{FF2B5EF4-FFF2-40B4-BE49-F238E27FC236}">
                  <a16:creationId xmlns:a16="http://schemas.microsoft.com/office/drawing/2014/main" id="{E9515006-E7CD-4941-8AAF-54C1A544D75B}"/>
                </a:ext>
              </a:extLst>
            </p:cNvPr>
            <p:cNvSpPr/>
            <p:nvPr/>
          </p:nvSpPr>
          <p:spPr>
            <a:xfrm>
              <a:off x="-53785" y="4572036"/>
              <a:ext cx="288273" cy="181115"/>
            </a:xfrm>
            <a:custGeom>
              <a:avLst/>
              <a:gdLst>
                <a:gd name="f0" fmla="val 10800000"/>
                <a:gd name="f1" fmla="val 5400000"/>
                <a:gd name="f2" fmla="val 180"/>
                <a:gd name="f3" fmla="val w"/>
                <a:gd name="f4" fmla="val h"/>
                <a:gd name="f5" fmla="val 0"/>
                <a:gd name="f6" fmla="val 20"/>
                <a:gd name="f7" fmla="val 10"/>
                <a:gd name="f8" fmla="val 4"/>
                <a:gd name="f9" fmla="val 19"/>
                <a:gd name="f10" fmla="val 16"/>
                <a:gd name="f11" fmla="val 3"/>
                <a:gd name="f12" fmla="val 15"/>
                <a:gd name="f13" fmla="+- 0 0 -90"/>
                <a:gd name="f14" fmla="*/ f3 1 20"/>
                <a:gd name="f15" fmla="*/ f4 1 20"/>
                <a:gd name="f16" fmla="val f5"/>
                <a:gd name="f17" fmla="val f6"/>
                <a:gd name="f18" fmla="*/ f13 f0 1"/>
                <a:gd name="f19" fmla="+- f17 0 f16"/>
                <a:gd name="f20" fmla="*/ f18 1 f2"/>
                <a:gd name="f21" fmla="*/ f19 1 20"/>
                <a:gd name="f22" fmla="*/ 10 f19 1"/>
                <a:gd name="f23" fmla="*/ 20 f19 1"/>
                <a:gd name="f24" fmla="*/ 0 f19 1"/>
                <a:gd name="f25" fmla="+- f20 0 f1"/>
                <a:gd name="f26" fmla="*/ f22 1 20"/>
                <a:gd name="f27" fmla="*/ f23 1 20"/>
                <a:gd name="f28" fmla="*/ f24 1 20"/>
                <a:gd name="f29" fmla="*/ 0 1 f21"/>
                <a:gd name="f30" fmla="*/ f17 1 f21"/>
                <a:gd name="f31" fmla="*/ f26 1 f21"/>
                <a:gd name="f32" fmla="*/ f27 1 f21"/>
                <a:gd name="f33" fmla="*/ f28 1 f21"/>
                <a:gd name="f34" fmla="*/ f29 f14 1"/>
                <a:gd name="f35" fmla="*/ f30 f14 1"/>
                <a:gd name="f36" fmla="*/ f30 f15 1"/>
                <a:gd name="f37" fmla="*/ f29 f15 1"/>
                <a:gd name="f38" fmla="*/ f31 f14 1"/>
                <a:gd name="f39" fmla="*/ f32 f15 1"/>
                <a:gd name="f40" fmla="*/ f33 f14 1"/>
                <a:gd name="f41" fmla="*/ f31 f15 1"/>
                <a:gd name="f42" fmla="*/ f33 f15 1"/>
                <a:gd name="f43" fmla="*/ f32 f14 1"/>
              </a:gdLst>
              <a:ahLst/>
              <a:cxnLst>
                <a:cxn ang="3cd4">
                  <a:pos x="hc" y="t"/>
                </a:cxn>
                <a:cxn ang="0">
                  <a:pos x="r" y="vc"/>
                </a:cxn>
                <a:cxn ang="cd4">
                  <a:pos x="hc" y="b"/>
                </a:cxn>
                <a:cxn ang="cd2">
                  <a:pos x="l" y="vc"/>
                </a:cxn>
                <a:cxn ang="f25">
                  <a:pos x="f38" y="f39"/>
                </a:cxn>
                <a:cxn ang="f25">
                  <a:pos x="f40" y="f41"/>
                </a:cxn>
                <a:cxn ang="f25">
                  <a:pos x="f38" y="f42"/>
                </a:cxn>
                <a:cxn ang="f25">
                  <a:pos x="f43" y="f41"/>
                </a:cxn>
                <a:cxn ang="f25">
                  <a:pos x="f38" y="f39"/>
                </a:cxn>
              </a:cxnLst>
              <a:rect l="f34" t="f37" r="f35" b="f36"/>
              <a:pathLst>
                <a:path w="20" h="20">
                  <a:moveTo>
                    <a:pt x="f7" y="f6"/>
                  </a:moveTo>
                  <a:cubicBezTo>
                    <a:pt x="f8" y="f9"/>
                    <a:pt x="f5" y="f10"/>
                    <a:pt x="f5" y="f7"/>
                  </a:cubicBezTo>
                  <a:cubicBezTo>
                    <a:pt x="f5" y="f11"/>
                    <a:pt x="f8" y="f5"/>
                    <a:pt x="f7" y="f5"/>
                  </a:cubicBezTo>
                  <a:cubicBezTo>
                    <a:pt x="f10" y="f5"/>
                    <a:pt x="f6" y="f8"/>
                    <a:pt x="f6" y="f7"/>
                  </a:cubicBezTo>
                  <a:cubicBezTo>
                    <a:pt x="f6" y="f12"/>
                    <a:pt x="f10" y="f6"/>
                    <a:pt x="f7"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 name="Oval 9">
              <a:extLst>
                <a:ext uri="{FF2B5EF4-FFF2-40B4-BE49-F238E27FC236}">
                  <a16:creationId xmlns:a16="http://schemas.microsoft.com/office/drawing/2014/main" id="{EF6D2BE0-09D2-4315-9D40-84F302572C04}"/>
                </a:ext>
              </a:extLst>
            </p:cNvPr>
            <p:cNvSpPr/>
            <p:nvPr/>
          </p:nvSpPr>
          <p:spPr>
            <a:xfrm>
              <a:off x="291803" y="4527011"/>
              <a:ext cx="158465" cy="1084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 name="Freeform 10">
              <a:extLst>
                <a:ext uri="{FF2B5EF4-FFF2-40B4-BE49-F238E27FC236}">
                  <a16:creationId xmlns:a16="http://schemas.microsoft.com/office/drawing/2014/main" id="{5E7824E2-1109-4446-9BE5-35C099CAF525}"/>
                </a:ext>
              </a:extLst>
            </p:cNvPr>
            <p:cNvSpPr/>
            <p:nvPr/>
          </p:nvSpPr>
          <p:spPr>
            <a:xfrm>
              <a:off x="551419" y="4499387"/>
              <a:ext cx="143295" cy="100282"/>
            </a:xfrm>
            <a:custGeom>
              <a:avLst/>
              <a:gdLst>
                <a:gd name="f0" fmla="val 10800000"/>
                <a:gd name="f1" fmla="val 5400000"/>
                <a:gd name="f2" fmla="val 180"/>
                <a:gd name="f3" fmla="val w"/>
                <a:gd name="f4" fmla="val h"/>
                <a:gd name="f5" fmla="val 0"/>
                <a:gd name="f6" fmla="val 10"/>
                <a:gd name="f7" fmla="val 11"/>
                <a:gd name="f8" fmla="val 5"/>
                <a:gd name="f9" fmla="val 2"/>
                <a:gd name="f10" fmla="val 9"/>
                <a:gd name="f11" fmla="val 6"/>
                <a:gd name="f12" fmla="val 1"/>
                <a:gd name="f13" fmla="val 8"/>
                <a:gd name="f14" fmla="+- 0 0 -90"/>
                <a:gd name="f15" fmla="*/ f3 1 10"/>
                <a:gd name="f16" fmla="*/ f4 1 11"/>
                <a:gd name="f17" fmla="val f5"/>
                <a:gd name="f18" fmla="val f6"/>
                <a:gd name="f19" fmla="val f7"/>
                <a:gd name="f20" fmla="*/ f14 f0 1"/>
                <a:gd name="f21" fmla="+- f19 0 f17"/>
                <a:gd name="f22" fmla="+- f18 0 f17"/>
                <a:gd name="f23" fmla="*/ f20 1 f2"/>
                <a:gd name="f24" fmla="*/ f22 1 10"/>
                <a:gd name="f25" fmla="*/ f21 1 11"/>
                <a:gd name="f26" fmla="*/ 5 f22 1"/>
                <a:gd name="f27" fmla="*/ 10 f21 1"/>
                <a:gd name="f28" fmla="*/ 0 f22 1"/>
                <a:gd name="f29" fmla="*/ 6 f21 1"/>
                <a:gd name="f30" fmla="*/ 6 f22 1"/>
                <a:gd name="f31" fmla="*/ 0 f21 1"/>
                <a:gd name="f32" fmla="*/ 10 f22 1"/>
                <a:gd name="f33" fmla="*/ 5 f21 1"/>
                <a:gd name="f34" fmla="+- f23 0 f1"/>
                <a:gd name="f35" fmla="*/ f26 1 10"/>
                <a:gd name="f36" fmla="*/ f27 1 11"/>
                <a:gd name="f37" fmla="*/ f28 1 10"/>
                <a:gd name="f38" fmla="*/ f29 1 11"/>
                <a:gd name="f39" fmla="*/ f30 1 10"/>
                <a:gd name="f40" fmla="*/ f31 1 11"/>
                <a:gd name="f41" fmla="*/ f32 1 10"/>
                <a:gd name="f42" fmla="*/ f33 1 11"/>
                <a:gd name="f43" fmla="*/ 0 1 f24"/>
                <a:gd name="f44" fmla="*/ f18 1 f24"/>
                <a:gd name="f45" fmla="*/ 0 1 f25"/>
                <a:gd name="f46" fmla="*/ f19 1 f25"/>
                <a:gd name="f47" fmla="*/ f35 1 f24"/>
                <a:gd name="f48" fmla="*/ f36 1 f25"/>
                <a:gd name="f49" fmla="*/ f37 1 f24"/>
                <a:gd name="f50" fmla="*/ f38 1 f25"/>
                <a:gd name="f51" fmla="*/ f39 1 f24"/>
                <a:gd name="f52" fmla="*/ f40 1 f25"/>
                <a:gd name="f53" fmla="*/ f41 1 f24"/>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6 1"/>
                <a:gd name="f65" fmla="*/ f53 f15 1"/>
                <a:gd name="f66" fmla="*/ f54 f16 1"/>
              </a:gdLst>
              <a:ahLst/>
              <a:cxnLst>
                <a:cxn ang="3cd4">
                  <a:pos x="hc" y="t"/>
                </a:cxn>
                <a:cxn ang="0">
                  <a:pos x="r" y="vc"/>
                </a:cxn>
                <a:cxn ang="cd4">
                  <a:pos x="hc" y="b"/>
                </a:cxn>
                <a:cxn ang="cd2">
                  <a:pos x="l" y="vc"/>
                </a:cxn>
                <a:cxn ang="f34">
                  <a:pos x="f59" y="f60"/>
                </a:cxn>
                <a:cxn ang="f34">
                  <a:pos x="f61" y="f62"/>
                </a:cxn>
                <a:cxn ang="f34">
                  <a:pos x="f63" y="f64"/>
                </a:cxn>
                <a:cxn ang="f34">
                  <a:pos x="f65" y="f66"/>
                </a:cxn>
                <a:cxn ang="f34">
                  <a:pos x="f59" y="f60"/>
                </a:cxn>
              </a:cxnLst>
              <a:rect l="f55" t="f58" r="f56" b="f57"/>
              <a:pathLst>
                <a:path w="10" h="11">
                  <a:moveTo>
                    <a:pt x="f8" y="f6"/>
                  </a:moveTo>
                  <a:cubicBezTo>
                    <a:pt x="f9" y="f7"/>
                    <a:pt x="f5" y="f10"/>
                    <a:pt x="f5" y="f11"/>
                  </a:cubicBezTo>
                  <a:cubicBezTo>
                    <a:pt x="f5" y="f9"/>
                    <a:pt x="f9" y="f12"/>
                    <a:pt x="f11" y="f5"/>
                  </a:cubicBezTo>
                  <a:cubicBezTo>
                    <a:pt x="f13" y="f5"/>
                    <a:pt x="f6" y="f9"/>
                    <a:pt x="f6" y="f8"/>
                  </a:cubicBezTo>
                  <a:cubicBezTo>
                    <a:pt x="f6" y="f10"/>
                    <a:pt x="f13" y="f6"/>
                    <a:pt x="f8"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 name="Freeform 11">
              <a:extLst>
                <a:ext uri="{FF2B5EF4-FFF2-40B4-BE49-F238E27FC236}">
                  <a16:creationId xmlns:a16="http://schemas.microsoft.com/office/drawing/2014/main" id="{0DB4CCEB-2339-4983-A089-8F7F70524D97}"/>
                </a:ext>
              </a:extLst>
            </p:cNvPr>
            <p:cNvSpPr/>
            <p:nvPr/>
          </p:nvSpPr>
          <p:spPr>
            <a:xfrm>
              <a:off x="782369" y="4490179"/>
              <a:ext cx="114638" cy="81857"/>
            </a:xfrm>
            <a:custGeom>
              <a:avLst/>
              <a:gdLst>
                <a:gd name="f0" fmla="val 10800000"/>
                <a:gd name="f1" fmla="val 5400000"/>
                <a:gd name="f2" fmla="val 180"/>
                <a:gd name="f3" fmla="val w"/>
                <a:gd name="f4" fmla="val h"/>
                <a:gd name="f5" fmla="val 0"/>
                <a:gd name="f6" fmla="val 8"/>
                <a:gd name="f7" fmla="val 9"/>
                <a:gd name="f8" fmla="val 4"/>
                <a:gd name="f9" fmla="val 7"/>
                <a:gd name="f10" fmla="val 2"/>
                <a:gd name="f11" fmla="val 1"/>
                <a:gd name="f12" fmla="+- 0 0 -90"/>
                <a:gd name="f13" fmla="*/ f3 1 8"/>
                <a:gd name="f14" fmla="*/ f4 1 9"/>
                <a:gd name="f15" fmla="val f5"/>
                <a:gd name="f16" fmla="val f6"/>
                <a:gd name="f17" fmla="val f7"/>
                <a:gd name="f18" fmla="*/ f12 f0 1"/>
                <a:gd name="f19" fmla="+- f17 0 f15"/>
                <a:gd name="f20" fmla="+- f16 0 f15"/>
                <a:gd name="f21" fmla="*/ f18 1 f2"/>
                <a:gd name="f22" fmla="*/ f20 1 8"/>
                <a:gd name="f23" fmla="*/ f19 1 9"/>
                <a:gd name="f24" fmla="*/ 8 f20 1"/>
                <a:gd name="f25" fmla="*/ 4 f19 1"/>
                <a:gd name="f26" fmla="*/ 4 f20 1"/>
                <a:gd name="f27" fmla="*/ 9 f19 1"/>
                <a:gd name="f28" fmla="*/ 0 f20 1"/>
                <a:gd name="f29" fmla="*/ 0 f19 1"/>
                <a:gd name="f30" fmla="+- f21 0 f1"/>
                <a:gd name="f31" fmla="*/ f24 1 8"/>
                <a:gd name="f32" fmla="*/ f25 1 9"/>
                <a:gd name="f33" fmla="*/ f26 1 8"/>
                <a:gd name="f34" fmla="*/ f27 1 9"/>
                <a:gd name="f35" fmla="*/ f28 1 8"/>
                <a:gd name="f36" fmla="*/ f29 1 9"/>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3" y="f54"/>
                </a:cxn>
                <a:cxn ang="f30">
                  <a:pos x="f55" y="f52"/>
                </a:cxn>
                <a:cxn ang="f30">
                  <a:pos x="f53" y="f56"/>
                </a:cxn>
                <a:cxn ang="f30">
                  <a:pos x="f51" y="f52"/>
                </a:cxn>
              </a:cxnLst>
              <a:rect l="f47" t="f50" r="f48" b="f49"/>
              <a:pathLst>
                <a:path w="8" h="9">
                  <a:moveTo>
                    <a:pt x="f6" y="f8"/>
                  </a:moveTo>
                  <a:cubicBezTo>
                    <a:pt x="f6" y="f9"/>
                    <a:pt x="f9" y="f7"/>
                    <a:pt x="f8" y="f7"/>
                  </a:cubicBezTo>
                  <a:cubicBezTo>
                    <a:pt x="f10" y="f7"/>
                    <a:pt x="f5" y="f9"/>
                    <a:pt x="f5" y="f8"/>
                  </a:cubicBezTo>
                  <a:cubicBezTo>
                    <a:pt x="f5" y="f10"/>
                    <a:pt x="f10" y="f11"/>
                    <a:pt x="f8" y="f5"/>
                  </a:cubicBezTo>
                  <a:cubicBezTo>
                    <a:pt x="f9" y="f5"/>
                    <a:pt x="f6" y="f10"/>
                    <a:pt x="f6"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 name="Oval 12">
              <a:extLst>
                <a:ext uri="{FF2B5EF4-FFF2-40B4-BE49-F238E27FC236}">
                  <a16:creationId xmlns:a16="http://schemas.microsoft.com/office/drawing/2014/main" id="{B6BE7A6B-823E-4402-AB64-F30B5E6549B6}"/>
                </a:ext>
              </a:extLst>
            </p:cNvPr>
            <p:cNvSpPr/>
            <p:nvPr/>
          </p:nvSpPr>
          <p:spPr>
            <a:xfrm>
              <a:off x="969501" y="4517803"/>
              <a:ext cx="85981" cy="54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pic>
        <p:nvPicPr>
          <p:cNvPr id="12" name="Imagen 83">
            <a:extLst>
              <a:ext uri="{FF2B5EF4-FFF2-40B4-BE49-F238E27FC236}">
                <a16:creationId xmlns:a16="http://schemas.microsoft.com/office/drawing/2014/main" id="{31DE4DBF-4B26-481F-9479-460897DCB556}"/>
              </a:ext>
            </a:extLst>
          </p:cNvPr>
          <p:cNvPicPr>
            <a:picLocks noChangeAspect="1"/>
          </p:cNvPicPr>
          <p:nvPr/>
        </p:nvPicPr>
        <p:blipFill>
          <a:blip r:embed="rId2"/>
          <a:stretch>
            <a:fillRect/>
          </a:stretch>
        </p:blipFill>
        <p:spPr>
          <a:xfrm>
            <a:off x="8430722" y="110432"/>
            <a:ext cx="622221" cy="652753"/>
          </a:xfrm>
          <a:prstGeom prst="rect">
            <a:avLst/>
          </a:prstGeom>
          <a:noFill/>
          <a:ln cap="flat">
            <a:noFill/>
          </a:ln>
        </p:spPr>
      </p:pic>
      <p:pic>
        <p:nvPicPr>
          <p:cNvPr id="13" name="Imagen 84">
            <a:extLst>
              <a:ext uri="{FF2B5EF4-FFF2-40B4-BE49-F238E27FC236}">
                <a16:creationId xmlns:a16="http://schemas.microsoft.com/office/drawing/2014/main" id="{F61C345C-EC62-44A6-9C28-C69F46E3B8FC}"/>
              </a:ext>
            </a:extLst>
          </p:cNvPr>
          <p:cNvPicPr>
            <a:picLocks noChangeAspect="1"/>
          </p:cNvPicPr>
          <p:nvPr/>
        </p:nvPicPr>
        <p:blipFill>
          <a:blip r:embed="rId3"/>
          <a:stretch>
            <a:fillRect/>
          </a:stretch>
        </p:blipFill>
        <p:spPr>
          <a:xfrm rot="10799991">
            <a:off x="108777" y="110423"/>
            <a:ext cx="1492538" cy="257705"/>
          </a:xfrm>
          <a:prstGeom prst="rect">
            <a:avLst/>
          </a:prstGeom>
          <a:noFill/>
          <a:ln cap="flat">
            <a:noFill/>
          </a:ln>
        </p:spPr>
      </p:pic>
      <p:sp>
        <p:nvSpPr>
          <p:cNvPr id="14" name="Rectángulo 85">
            <a:extLst>
              <a:ext uri="{FF2B5EF4-FFF2-40B4-BE49-F238E27FC236}">
                <a16:creationId xmlns:a16="http://schemas.microsoft.com/office/drawing/2014/main" id="{B6767F4F-6C14-4EE9-948F-0CA3B2C32BF0}"/>
              </a:ext>
            </a:extLst>
          </p:cNvPr>
          <p:cNvSpPr/>
          <p:nvPr/>
        </p:nvSpPr>
        <p:spPr>
          <a:xfrm>
            <a:off x="313657" y="218806"/>
            <a:ext cx="7999070" cy="4572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Tree>
    <p:extLst>
      <p:ext uri="{BB962C8B-B14F-4D97-AF65-F5344CB8AC3E}">
        <p14:creationId xmlns:p14="http://schemas.microsoft.com/office/powerpoint/2010/main" val="6165681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G_NUMBER">
    <p:spTree>
      <p:nvGrpSpPr>
        <p:cNvPr id="1" name=""/>
        <p:cNvGrpSpPr/>
        <p:nvPr/>
      </p:nvGrpSpPr>
      <p:grpSpPr>
        <a:xfrm>
          <a:off x="0" y="0"/>
          <a:ext cx="0" cy="0"/>
          <a:chOff x="0" y="0"/>
          <a:chExt cx="0" cy="0"/>
        </a:xfrm>
      </p:grpSpPr>
      <p:sp>
        <p:nvSpPr>
          <p:cNvPr id="2" name="Google Shape;523;p11">
            <a:extLst>
              <a:ext uri="{FF2B5EF4-FFF2-40B4-BE49-F238E27FC236}">
                <a16:creationId xmlns:a16="http://schemas.microsoft.com/office/drawing/2014/main" id="{F669F67E-66F6-4956-B964-885353355677}"/>
              </a:ext>
            </a:extLst>
          </p:cNvPr>
          <p:cNvSpPr txBox="1">
            <a:spLocks noGrp="1"/>
          </p:cNvSpPr>
          <p:nvPr>
            <p:ph type="title"/>
          </p:nvPr>
        </p:nvSpPr>
        <p:spPr>
          <a:xfrm>
            <a:off x="1523298" y="1765349"/>
            <a:ext cx="6380097" cy="1034698"/>
          </a:xfrm>
        </p:spPr>
        <p:txBody>
          <a:bodyPr anchor="ctr"/>
          <a:lstStyle>
            <a:lvl1pPr>
              <a:defRPr sz="7200"/>
            </a:lvl1pPr>
          </a:lstStyle>
          <a:p>
            <a:pPr lvl="0"/>
            <a:r>
              <a:rPr lang="es-PE"/>
              <a:t>xx%</a:t>
            </a:r>
          </a:p>
        </p:txBody>
      </p:sp>
      <p:sp>
        <p:nvSpPr>
          <p:cNvPr id="3" name="Google Shape;524;p11">
            <a:extLst>
              <a:ext uri="{FF2B5EF4-FFF2-40B4-BE49-F238E27FC236}">
                <a16:creationId xmlns:a16="http://schemas.microsoft.com/office/drawing/2014/main" id="{A2A152F5-90E5-4C94-AB7E-49158D0512E6}"/>
              </a:ext>
            </a:extLst>
          </p:cNvPr>
          <p:cNvSpPr txBox="1">
            <a:spLocks noGrp="1"/>
          </p:cNvSpPr>
          <p:nvPr>
            <p:ph type="subTitle" idx="4294967295"/>
          </p:nvPr>
        </p:nvSpPr>
        <p:spPr>
          <a:xfrm>
            <a:off x="1523289" y="2800048"/>
            <a:ext cx="6380097" cy="344701"/>
          </a:xfrm>
        </p:spPr>
        <p:txBody>
          <a:bodyPr anchorCtr="1"/>
          <a:lstStyle>
            <a:lvl1pPr algn="ctr">
              <a:buNone/>
              <a:defRPr/>
            </a:lvl1pPr>
          </a:lstStyle>
          <a:p>
            <a:pPr lvl="0"/>
            <a:endParaRPr lang="es-PE"/>
          </a:p>
        </p:txBody>
      </p:sp>
      <p:sp>
        <p:nvSpPr>
          <p:cNvPr id="4" name="Google Shape;526;p11">
            <a:extLst>
              <a:ext uri="{FF2B5EF4-FFF2-40B4-BE49-F238E27FC236}">
                <a16:creationId xmlns:a16="http://schemas.microsoft.com/office/drawing/2014/main" id="{D2856D67-62E0-4BA9-8E61-30BFE144B02D}"/>
              </a:ext>
            </a:extLst>
          </p:cNvPr>
          <p:cNvSpPr/>
          <p:nvPr/>
        </p:nvSpPr>
        <p:spPr>
          <a:xfrm flipH="1">
            <a:off x="6986893" y="5079226"/>
            <a:ext cx="215341" cy="70637"/>
          </a:xfrm>
          <a:custGeom>
            <a:avLst/>
            <a:gdLst>
              <a:gd name="f0" fmla="val w"/>
              <a:gd name="f1" fmla="val h"/>
              <a:gd name="f2" fmla="val 0"/>
              <a:gd name="f3" fmla="val 8902"/>
              <a:gd name="f4" fmla="val 2920"/>
              <a:gd name="f5" fmla="val 5814"/>
              <a:gd name="f6" fmla="val 1"/>
              <a:gd name="f7" fmla="val 4214"/>
              <a:gd name="f8" fmla="val 2626"/>
              <a:gd name="f9" fmla="val 704"/>
              <a:gd name="f10" fmla="val 1377"/>
              <a:gd name="f11" fmla="val 1672"/>
              <a:gd name="f12" fmla="val 889"/>
              <a:gd name="f13" fmla="val 2045"/>
              <a:gd name="f14" fmla="val 431"/>
              <a:gd name="f15" fmla="val 2475"/>
              <a:gd name="f16" fmla="val 2919"/>
              <a:gd name="f17" fmla="val 373"/>
              <a:gd name="f18" fmla="val 488"/>
              <a:gd name="f19" fmla="val 2804"/>
              <a:gd name="f20" fmla="val 588"/>
              <a:gd name="f21" fmla="val 2690"/>
              <a:gd name="f22" fmla="val 703"/>
              <a:gd name="f23" fmla="val 2589"/>
              <a:gd name="f24" fmla="val 1606"/>
              <a:gd name="f25" fmla="val 1658"/>
              <a:gd name="f26" fmla="val 2724"/>
              <a:gd name="f27" fmla="val 970"/>
              <a:gd name="f28" fmla="val 3957"/>
              <a:gd name="f29" fmla="val 583"/>
              <a:gd name="f30" fmla="val 3570"/>
              <a:gd name="f31" fmla="val 927"/>
              <a:gd name="f32" fmla="val 3154"/>
              <a:gd name="f33" fmla="val 1242"/>
              <a:gd name="f34" fmla="val 1529"/>
              <a:gd name="f35" fmla="val 2151"/>
              <a:gd name="f36" fmla="val 1959"/>
              <a:gd name="f37" fmla="val 2417"/>
              <a:gd name="f38" fmla="val 1076"/>
              <a:gd name="f39" fmla="val 1334"/>
              <a:gd name="f40" fmla="val 2265"/>
              <a:gd name="f41" fmla="val 2102"/>
              <a:gd name="f42" fmla="val 3398"/>
              <a:gd name="f43" fmla="val 1443"/>
              <a:gd name="f44" fmla="val 4215"/>
              <a:gd name="f45" fmla="val 511"/>
              <a:gd name="f46" fmla="val 4735"/>
              <a:gd name="f47" fmla="val 375"/>
              <a:gd name="f48" fmla="val 5264"/>
              <a:gd name="f49" fmla="val 311"/>
              <a:gd name="f50" fmla="val 5802"/>
              <a:gd name="f51" fmla="val 5946"/>
              <a:gd name="f52" fmla="val 6090"/>
              <a:gd name="f53" fmla="val 316"/>
              <a:gd name="f54" fmla="val 6236"/>
              <a:gd name="f55" fmla="val 325"/>
              <a:gd name="f56" fmla="val 6379"/>
              <a:gd name="f57" fmla="val 339"/>
              <a:gd name="f58" fmla="val 6536"/>
              <a:gd name="f59" fmla="val 353"/>
              <a:gd name="f60" fmla="val 6708"/>
              <a:gd name="f61" fmla="val 382"/>
              <a:gd name="f62" fmla="val 6121"/>
              <a:gd name="f63" fmla="val 869"/>
              <a:gd name="f64" fmla="val 5419"/>
              <a:gd name="f65" fmla="val 1199"/>
              <a:gd name="f66" fmla="val 4759"/>
              <a:gd name="f67" fmla="val 1586"/>
              <a:gd name="f68" fmla="val 4086"/>
              <a:gd name="f69" fmla="val 1987"/>
              <a:gd name="f70" fmla="val 3441"/>
              <a:gd name="f71" fmla="val 2460"/>
              <a:gd name="f72" fmla="val 2781"/>
              <a:gd name="f73" fmla="val 3111"/>
              <a:gd name="f74" fmla="val 3742"/>
              <a:gd name="f75" fmla="val 4372"/>
              <a:gd name="f76" fmla="val 2016"/>
              <a:gd name="f77" fmla="val 5032"/>
              <a:gd name="f78" fmla="val 1615"/>
              <a:gd name="f79" fmla="val 5677"/>
              <a:gd name="f80" fmla="val 1228"/>
              <a:gd name="f81" fmla="val 6336"/>
              <a:gd name="f82" fmla="val 6880"/>
              <a:gd name="f83" fmla="val 396"/>
              <a:gd name="f84" fmla="val 7511"/>
              <a:gd name="f85" fmla="val 8156"/>
              <a:gd name="f86" fmla="val 755"/>
              <a:gd name="f87" fmla="val 8385"/>
              <a:gd name="f88" fmla="val 1314"/>
              <a:gd name="f89" fmla="val 7382"/>
              <a:gd name="f90" fmla="val 1873"/>
              <a:gd name="f91" fmla="val 6365"/>
              <a:gd name="f92" fmla="val 5333"/>
              <a:gd name="f93" fmla="val 5634"/>
              <a:gd name="f94" fmla="val 6579"/>
              <a:gd name="f95" fmla="val 2446"/>
              <a:gd name="f96" fmla="val 1930"/>
              <a:gd name="f97" fmla="val 8414"/>
              <a:gd name="f98" fmla="val 1385"/>
              <a:gd name="f99" fmla="val 8457"/>
              <a:gd name="f100" fmla="val 8471"/>
              <a:gd name="f101" fmla="val 1830"/>
              <a:gd name="f102" fmla="val 2202"/>
              <a:gd name="f103" fmla="val 8371"/>
              <a:gd name="f104" fmla="val 2575"/>
              <a:gd name="f105" fmla="val 8199"/>
              <a:gd name="f106" fmla="val 8901"/>
              <a:gd name="f107" fmla="val 1887"/>
              <a:gd name="f108" fmla="val 826"/>
              <a:gd name="f109" fmla="val 7611"/>
              <a:gd name="f110" fmla="val 7023"/>
              <a:gd name="f111" fmla="val 101"/>
              <a:gd name="f112" fmla="val 6417"/>
              <a:gd name="f113" fmla="*/ f0 1 8902"/>
              <a:gd name="f114" fmla="*/ f1 1 2920"/>
              <a:gd name="f115" fmla="val f2"/>
              <a:gd name="f116" fmla="val f3"/>
              <a:gd name="f117" fmla="val f4"/>
              <a:gd name="f118" fmla="+- f117 0 f115"/>
              <a:gd name="f119" fmla="+- f116 0 f115"/>
              <a:gd name="f120" fmla="*/ f119 1 8902"/>
              <a:gd name="f121" fmla="*/ f118 1 292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8902" h="2920">
                <a:moveTo>
                  <a:pt x="f5" y="f6"/>
                </a:moveTo>
                <a:cubicBezTo>
                  <a:pt x="f7" y="f6"/>
                  <a:pt x="f8" y="f9"/>
                  <a:pt x="f10" y="f11"/>
                </a:cubicBezTo>
                <a:cubicBezTo>
                  <a:pt x="f12" y="f13"/>
                  <a:pt x="f14" y="f15"/>
                  <a:pt x="f6" y="f16"/>
                </a:cubicBezTo>
                <a:lnTo>
                  <a:pt x="f17" y="f16"/>
                </a:lnTo>
                <a:cubicBezTo>
                  <a:pt x="f18" y="f19"/>
                  <a:pt x="f20" y="f21"/>
                  <a:pt x="f22" y="f23"/>
                </a:cubicBezTo>
                <a:cubicBezTo>
                  <a:pt x="f24" y="f25"/>
                  <a:pt x="f26" y="f27"/>
                  <a:pt x="f28" y="f29"/>
                </a:cubicBezTo>
                <a:lnTo>
                  <a:pt x="f28" y="f29"/>
                </a:lnTo>
                <a:cubicBezTo>
                  <a:pt x="f30" y="f31"/>
                  <a:pt x="f32" y="f33"/>
                  <a:pt x="f26" y="f34"/>
                </a:cubicBezTo>
                <a:cubicBezTo>
                  <a:pt x="f35" y="f36"/>
                  <a:pt x="f24" y="f37"/>
                  <a:pt x="f38" y="f16"/>
                </a:cubicBezTo>
                <a:lnTo>
                  <a:pt x="f39" y="f16"/>
                </a:lnTo>
                <a:cubicBezTo>
                  <a:pt x="f40" y="f41"/>
                  <a:pt x="f42" y="f43"/>
                  <a:pt x="f44" y="f45"/>
                </a:cubicBezTo>
                <a:cubicBezTo>
                  <a:pt x="f46" y="f47"/>
                  <a:pt x="f48" y="f49"/>
                  <a:pt x="f50" y="f49"/>
                </a:cubicBezTo>
                <a:cubicBezTo>
                  <a:pt x="f51" y="f49"/>
                  <a:pt x="f52" y="f53"/>
                  <a:pt x="f54" y="f55"/>
                </a:cubicBezTo>
                <a:cubicBezTo>
                  <a:pt x="f56" y="f57"/>
                  <a:pt x="f58" y="f59"/>
                  <a:pt x="f60" y="f61"/>
                </a:cubicBezTo>
                <a:cubicBezTo>
                  <a:pt x="f62" y="f63"/>
                  <a:pt x="f64" y="f65"/>
                  <a:pt x="f66" y="f67"/>
                </a:cubicBezTo>
                <a:cubicBezTo>
                  <a:pt x="f68" y="f69"/>
                  <a:pt x="f70" y="f71"/>
                  <a:pt x="f72" y="f16"/>
                </a:cubicBezTo>
                <a:lnTo>
                  <a:pt x="f73" y="f16"/>
                </a:lnTo>
                <a:cubicBezTo>
                  <a:pt x="f74" y="f15"/>
                  <a:pt x="f75" y="f76"/>
                  <a:pt x="f77" y="f78"/>
                </a:cubicBezTo>
                <a:cubicBezTo>
                  <a:pt x="f79" y="f80"/>
                  <a:pt x="f81" y="f31"/>
                  <a:pt x="f82" y="f83"/>
                </a:cubicBezTo>
                <a:cubicBezTo>
                  <a:pt x="f84" y="f45"/>
                  <a:pt x="f85" y="f86"/>
                  <a:pt x="f87" y="f88"/>
                </a:cubicBezTo>
                <a:cubicBezTo>
                  <a:pt x="f89" y="f90"/>
                  <a:pt x="f91" y="f37"/>
                  <a:pt x="f92" y="f16"/>
                </a:cubicBezTo>
                <a:lnTo>
                  <a:pt x="f93" y="f16"/>
                </a:lnTo>
                <a:cubicBezTo>
                  <a:pt x="f94" y="f95"/>
                  <a:pt x="f84" y="f96"/>
                  <a:pt x="f97" y="f98"/>
                </a:cubicBezTo>
                <a:cubicBezTo>
                  <a:pt x="f99" y="f34"/>
                  <a:pt x="f100" y="f11"/>
                  <a:pt x="f100" y="f101"/>
                </a:cubicBezTo>
                <a:cubicBezTo>
                  <a:pt x="f99" y="f102"/>
                  <a:pt x="f103" y="f104"/>
                  <a:pt x="f105" y="f16"/>
                </a:cubicBezTo>
                <a:lnTo>
                  <a:pt x="f97" y="f16"/>
                </a:lnTo>
                <a:cubicBezTo>
                  <a:pt x="f106" y="f107"/>
                  <a:pt x="f106" y="f108"/>
                  <a:pt x="f109" y="f55"/>
                </a:cubicBezTo>
                <a:cubicBezTo>
                  <a:pt x="f110" y="f111"/>
                  <a:pt x="f112"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528;p11">
            <a:extLst>
              <a:ext uri="{FF2B5EF4-FFF2-40B4-BE49-F238E27FC236}">
                <a16:creationId xmlns:a16="http://schemas.microsoft.com/office/drawing/2014/main" id="{EBF8D174-0B0F-4F4B-A9B9-BA954907CCE4}"/>
              </a:ext>
            </a:extLst>
          </p:cNvPr>
          <p:cNvGrpSpPr/>
          <p:nvPr/>
        </p:nvGrpSpPr>
        <p:grpSpPr>
          <a:xfrm>
            <a:off x="6284159" y="5013508"/>
            <a:ext cx="319345" cy="137205"/>
            <a:chOff x="6284159" y="5013508"/>
            <a:chExt cx="319345" cy="137205"/>
          </a:xfrm>
        </p:grpSpPr>
        <p:sp>
          <p:nvSpPr>
            <p:cNvPr id="6" name="Google Shape;529;p11">
              <a:extLst>
                <a:ext uri="{FF2B5EF4-FFF2-40B4-BE49-F238E27FC236}">
                  <a16:creationId xmlns:a16="http://schemas.microsoft.com/office/drawing/2014/main" id="{2716F06D-5977-4338-B27F-680A413A6B3D}"/>
                </a:ext>
              </a:extLst>
            </p:cNvPr>
            <p:cNvSpPr/>
            <p:nvPr/>
          </p:nvSpPr>
          <p:spPr>
            <a:xfrm flipH="1">
              <a:off x="6550094" y="5110462"/>
              <a:ext cx="48572" cy="40251"/>
            </a:xfrm>
            <a:custGeom>
              <a:avLst/>
              <a:gdLst>
                <a:gd name="f0" fmla="val w"/>
                <a:gd name="f1" fmla="val h"/>
                <a:gd name="f2" fmla="val 0"/>
                <a:gd name="f3" fmla="val 2008"/>
                <a:gd name="f4" fmla="val 1664"/>
                <a:gd name="f5" fmla="val 101"/>
                <a:gd name="f6" fmla="val 73"/>
                <a:gd name="f7" fmla="val 15"/>
                <a:gd name="f8" fmla="val 30"/>
                <a:gd name="f9" fmla="val 29"/>
                <a:gd name="f10" fmla="val 1"/>
                <a:gd name="f11" fmla="val 43"/>
                <a:gd name="f12" fmla="val 445"/>
                <a:gd name="f13" fmla="val 645"/>
                <a:gd name="f14" fmla="val 976"/>
                <a:gd name="f15" fmla="val 1190"/>
                <a:gd name="f16" fmla="val 1563"/>
                <a:gd name="f17" fmla="val 1663"/>
                <a:gd name="f18" fmla="val 1348"/>
                <a:gd name="f19" fmla="val 1147"/>
                <a:gd name="f20" fmla="val 703"/>
                <a:gd name="f21" fmla="val 588"/>
                <a:gd name="f22" fmla="*/ f0 1 2008"/>
                <a:gd name="f23" fmla="*/ f1 1 1664"/>
                <a:gd name="f24" fmla="val f2"/>
                <a:gd name="f25" fmla="val f3"/>
                <a:gd name="f26" fmla="val f4"/>
                <a:gd name="f27" fmla="+- f26 0 f24"/>
                <a:gd name="f28" fmla="+- f25 0 f24"/>
                <a:gd name="f29" fmla="*/ f28 1 2008"/>
                <a:gd name="f30" fmla="*/ f27 1 1664"/>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008" h="1664">
                  <a:moveTo>
                    <a:pt x="f5" y="f2"/>
                  </a:moveTo>
                  <a:cubicBezTo>
                    <a:pt x="f6" y="f7"/>
                    <a:pt x="f8" y="f9"/>
                    <a:pt x="f10" y="f11"/>
                  </a:cubicBezTo>
                  <a:cubicBezTo>
                    <a:pt x="f12" y="f13"/>
                    <a:pt x="f14" y="f15"/>
                    <a:pt x="f16" y="f17"/>
                  </a:cubicBezTo>
                  <a:lnTo>
                    <a:pt x="f3" y="f17"/>
                  </a:lnTo>
                  <a:cubicBezTo>
                    <a:pt x="f18" y="f19"/>
                    <a:pt x="f20" y="f21"/>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530;p11">
              <a:extLst>
                <a:ext uri="{FF2B5EF4-FFF2-40B4-BE49-F238E27FC236}">
                  <a16:creationId xmlns:a16="http://schemas.microsoft.com/office/drawing/2014/main" id="{1D5D432E-C047-41AF-9436-38E55D7B8ED2}"/>
                </a:ext>
              </a:extLst>
            </p:cNvPr>
            <p:cNvSpPr/>
            <p:nvPr/>
          </p:nvSpPr>
          <p:spPr>
            <a:xfrm flipH="1">
              <a:off x="6284159" y="5045896"/>
              <a:ext cx="319345" cy="104817"/>
            </a:xfrm>
            <a:custGeom>
              <a:avLst/>
              <a:gdLst>
                <a:gd name="f0" fmla="val w"/>
                <a:gd name="f1" fmla="val h"/>
                <a:gd name="f2" fmla="val 0"/>
                <a:gd name="f3" fmla="val 13201"/>
                <a:gd name="f4" fmla="val 4333"/>
                <a:gd name="f5" fmla="val 8502"/>
                <a:gd name="f6" fmla="val 300"/>
                <a:gd name="f7" fmla="val 8834"/>
                <a:gd name="f8" fmla="val 9168"/>
                <a:gd name="f9" fmla="val 327"/>
                <a:gd name="f10" fmla="val 9503"/>
                <a:gd name="f11" fmla="val 391"/>
                <a:gd name="f12" fmla="val 9933"/>
                <a:gd name="f13" fmla="val 462"/>
                <a:gd name="f14" fmla="val 10363"/>
                <a:gd name="f15" fmla="val 577"/>
                <a:gd name="f16" fmla="val 10793"/>
                <a:gd name="f17" fmla="val 720"/>
                <a:gd name="f18" fmla="val 8958"/>
                <a:gd name="f19" fmla="val 806"/>
                <a:gd name="f20" fmla="val 7066"/>
                <a:gd name="f21" fmla="val 907"/>
                <a:gd name="f22" fmla="val 5275"/>
                <a:gd name="f23" fmla="val 1193"/>
                <a:gd name="f24" fmla="val 4329"/>
                <a:gd name="f25" fmla="val 1351"/>
                <a:gd name="f26" fmla="val 3411"/>
                <a:gd name="f27" fmla="val 1580"/>
                <a:gd name="f28" fmla="val 2466"/>
                <a:gd name="f29" fmla="val 1752"/>
                <a:gd name="f30" fmla="val 2308"/>
                <a:gd name="f31" fmla="val 1781"/>
                <a:gd name="f32" fmla="val 3712"/>
                <a:gd name="f33" fmla="val 1236"/>
                <a:gd name="f34" fmla="val 5146"/>
                <a:gd name="f35" fmla="val 821"/>
                <a:gd name="f36" fmla="val 6608"/>
                <a:gd name="f37" fmla="val 520"/>
                <a:gd name="f38" fmla="val 7238"/>
                <a:gd name="f39" fmla="val 397"/>
                <a:gd name="f40" fmla="val 7868"/>
                <a:gd name="f41" fmla="val 11223"/>
                <a:gd name="f42" fmla="val 878"/>
                <a:gd name="f43" fmla="val 11739"/>
                <a:gd name="f44" fmla="val 1064"/>
                <a:gd name="f45" fmla="val 12197"/>
                <a:gd name="f46" fmla="val 1423"/>
                <a:gd name="f47" fmla="val 12527"/>
                <a:gd name="f48" fmla="val 1867"/>
                <a:gd name="f49" fmla="val 12799"/>
                <a:gd name="f50" fmla="val 2282"/>
                <a:gd name="f51" fmla="val 12871"/>
                <a:gd name="f52" fmla="val 2784"/>
                <a:gd name="f53" fmla="val 12699"/>
                <a:gd name="f54" fmla="val 3257"/>
                <a:gd name="f55" fmla="val 10434"/>
                <a:gd name="f56" fmla="val 3042"/>
                <a:gd name="f57" fmla="val 8184"/>
                <a:gd name="f58" fmla="val 2884"/>
                <a:gd name="f59" fmla="val 5920"/>
                <a:gd name="f60" fmla="val 2569"/>
                <a:gd name="f61" fmla="val 4757"/>
                <a:gd name="f62" fmla="val 2414"/>
                <a:gd name="f63" fmla="val 3484"/>
                <a:gd name="f64" fmla="val 2208"/>
                <a:gd name="f65" fmla="val 2238"/>
                <a:gd name="f66" fmla="val 1870"/>
                <a:gd name="f67" fmla="val 1506"/>
                <a:gd name="f68" fmla="val 2226"/>
                <a:gd name="f69" fmla="val 1147"/>
                <a:gd name="f70" fmla="val 2268"/>
                <a:gd name="f71" fmla="val 1190"/>
                <a:gd name="f72" fmla="val 2254"/>
                <a:gd name="f73" fmla="val 1233"/>
                <a:gd name="f74" fmla="val 2225"/>
                <a:gd name="f75" fmla="val 1290"/>
                <a:gd name="f76" fmla="val 2211"/>
                <a:gd name="f77" fmla="val 2824"/>
                <a:gd name="f78" fmla="val 1852"/>
                <a:gd name="f79" fmla="val 4386"/>
                <a:gd name="f80" fmla="val 1480"/>
                <a:gd name="f81" fmla="val 5948"/>
                <a:gd name="f82" fmla="val 1322"/>
                <a:gd name="f83" fmla="val 7697"/>
                <a:gd name="f84" fmla="val 1136"/>
                <a:gd name="f85" fmla="val 9460"/>
                <a:gd name="f86" fmla="val 978"/>
                <a:gd name="f87" fmla="val 8404"/>
                <a:gd name="f88" fmla="val 8115"/>
                <a:gd name="f89" fmla="val 7851"/>
                <a:gd name="f90" fmla="val 16"/>
                <a:gd name="f91" fmla="val 7625"/>
                <a:gd name="f92" fmla="val 47"/>
                <a:gd name="f93" fmla="val 5031"/>
                <a:gd name="f94" fmla="val 419"/>
                <a:gd name="f95" fmla="val 2494"/>
                <a:gd name="f96" fmla="val 1222"/>
                <a:gd name="f97" fmla="val 144"/>
                <a:gd name="f98" fmla="val 2397"/>
                <a:gd name="f99" fmla="val 101"/>
                <a:gd name="f100" fmla="val 2426"/>
                <a:gd name="f101" fmla="val 86"/>
                <a:gd name="f102" fmla="val 43"/>
                <a:gd name="f103" fmla="val 2440"/>
                <a:gd name="f104" fmla="val 15"/>
                <a:gd name="f105" fmla="val 2483"/>
                <a:gd name="f106" fmla="val 2526"/>
                <a:gd name="f107" fmla="val 201"/>
                <a:gd name="f108" fmla="val 2497"/>
                <a:gd name="f109" fmla="val 416"/>
                <a:gd name="f110" fmla="val 2469"/>
                <a:gd name="f111" fmla="val 617"/>
                <a:gd name="f112" fmla="val 2454"/>
                <a:gd name="f113" fmla="val 660"/>
                <a:gd name="f114" fmla="val 2512"/>
                <a:gd name="f115" fmla="val 631"/>
                <a:gd name="f116" fmla="val 602"/>
                <a:gd name="f117" fmla="val 2540"/>
                <a:gd name="f118" fmla="val 588"/>
                <a:gd name="f119" fmla="val 2555"/>
                <a:gd name="f120" fmla="val 559"/>
                <a:gd name="f121" fmla="val 2408"/>
                <a:gd name="f122" fmla="val 2827"/>
                <a:gd name="f123" fmla="val 4185"/>
                <a:gd name="f124" fmla="val 3343"/>
                <a:gd name="f125" fmla="val 3916"/>
                <a:gd name="f126" fmla="val 6378"/>
                <a:gd name="f127" fmla="val 4045"/>
                <a:gd name="f128" fmla="val 6808"/>
                <a:gd name="f129" fmla="val 4189"/>
                <a:gd name="f130" fmla="val 7224"/>
                <a:gd name="f131" fmla="val 4332"/>
                <a:gd name="f132" fmla="val 7941"/>
                <a:gd name="f133" fmla="val 7095"/>
                <a:gd name="f134" fmla="val 4074"/>
                <a:gd name="f135" fmla="val 6249"/>
                <a:gd name="f136" fmla="val 3787"/>
                <a:gd name="f137" fmla="val 5404"/>
                <a:gd name="f138" fmla="val 3529"/>
                <a:gd name="f139" fmla="val 4042"/>
                <a:gd name="f140" fmla="val 3099"/>
                <a:gd name="f141" fmla="val 2666"/>
                <a:gd name="f142" fmla="val 2698"/>
                <a:gd name="f143" fmla="val 1247"/>
                <a:gd name="f144" fmla="val 3024"/>
                <a:gd name="f145" fmla="val 4802"/>
                <a:gd name="f146" fmla="val 2641"/>
                <a:gd name="f147" fmla="val 6550"/>
                <a:gd name="f148" fmla="val 2856"/>
                <a:gd name="f149" fmla="val 8586"/>
                <a:gd name="f150" fmla="val 3114"/>
                <a:gd name="f151" fmla="val 10621"/>
                <a:gd name="f152" fmla="val 12656"/>
                <a:gd name="f153" fmla="val 3386"/>
                <a:gd name="f154" fmla="val 12484"/>
                <a:gd name="f155" fmla="val 3744"/>
                <a:gd name="f156" fmla="val 12255"/>
                <a:gd name="f157" fmla="val 11954"/>
                <a:gd name="f158" fmla="val 12971"/>
                <a:gd name="f159" fmla="val 3816"/>
                <a:gd name="f160" fmla="val 13086"/>
                <a:gd name="f161" fmla="val 12840"/>
                <a:gd name="f162" fmla="val 611"/>
                <a:gd name="f163" fmla="val 10169"/>
                <a:gd name="f164" fmla="*/ f0 1 13201"/>
                <a:gd name="f165" fmla="*/ f1 1 4333"/>
                <a:gd name="f166" fmla="val f2"/>
                <a:gd name="f167" fmla="val f3"/>
                <a:gd name="f168" fmla="val f4"/>
                <a:gd name="f169" fmla="+- f168 0 f166"/>
                <a:gd name="f170" fmla="+- f167 0 f166"/>
                <a:gd name="f171" fmla="*/ f170 1 13201"/>
                <a:gd name="f172" fmla="*/ f169 1 4333"/>
                <a:gd name="f173" fmla="*/ f166 1 f171"/>
                <a:gd name="f174" fmla="*/ f167 1 f171"/>
                <a:gd name="f175" fmla="*/ f166 1 f172"/>
                <a:gd name="f176" fmla="*/ f168 1 f172"/>
                <a:gd name="f177" fmla="*/ f173 f164 1"/>
                <a:gd name="f178" fmla="*/ f174 f164 1"/>
                <a:gd name="f179" fmla="*/ f176 f165 1"/>
                <a:gd name="f180" fmla="*/ f175 f165 1"/>
              </a:gdLst>
              <a:ahLst/>
              <a:cxnLst>
                <a:cxn ang="3cd4">
                  <a:pos x="hc" y="t"/>
                </a:cxn>
                <a:cxn ang="0">
                  <a:pos x="r" y="vc"/>
                </a:cxn>
                <a:cxn ang="cd4">
                  <a:pos x="hc" y="b"/>
                </a:cxn>
                <a:cxn ang="cd2">
                  <a:pos x="l" y="vc"/>
                </a:cxn>
              </a:cxnLst>
              <a:rect l="f177" t="f180" r="f178" b="f179"/>
              <a:pathLst>
                <a:path w="13201" h="4333">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lnTo>
                    <a:pt x="f30" y="f31"/>
                  </a:lnTo>
                  <a:cubicBezTo>
                    <a:pt x="f32" y="f33"/>
                    <a:pt x="f34" y="f35"/>
                    <a:pt x="f36" y="f37"/>
                  </a:cubicBezTo>
                  <a:cubicBezTo>
                    <a:pt x="f38" y="f39"/>
                    <a:pt x="f40" y="f6"/>
                    <a:pt x="f5" y="f6"/>
                  </a:cubicBezTo>
                  <a:close/>
                  <a:moveTo>
                    <a:pt x="f41" y="f42"/>
                  </a:moveTo>
                  <a:cubicBezTo>
                    <a:pt x="f43" y="f44"/>
                    <a:pt x="f45" y="f46"/>
                    <a:pt x="f47" y="f48"/>
                  </a:cubicBezTo>
                  <a:cubicBezTo>
                    <a:pt x="f49" y="f50"/>
                    <a:pt x="f51" y="f52"/>
                    <a:pt x="f53" y="f54"/>
                  </a:cubicBezTo>
                  <a:cubicBezTo>
                    <a:pt x="f55" y="f56"/>
                    <a:pt x="f57" y="f58"/>
                    <a:pt x="f59" y="f60"/>
                  </a:cubicBezTo>
                  <a:cubicBezTo>
                    <a:pt x="f61" y="f62"/>
                    <a:pt x="f63" y="f64"/>
                    <a:pt x="f65" y="f64"/>
                  </a:cubicBezTo>
                  <a:cubicBezTo>
                    <a:pt x="f66" y="f64"/>
                    <a:pt x="f67" y="f68"/>
                    <a:pt x="f69" y="f70"/>
                  </a:cubicBezTo>
                  <a:cubicBezTo>
                    <a:pt x="f71" y="f72"/>
                    <a:pt x="f73" y="f74"/>
                    <a:pt x="f75" y="f76"/>
                  </a:cubicBezTo>
                  <a:cubicBezTo>
                    <a:pt x="f77" y="f78"/>
                    <a:pt x="f79" y="f80"/>
                    <a:pt x="f81" y="f82"/>
                  </a:cubicBezTo>
                  <a:cubicBezTo>
                    <a:pt x="f83" y="f84"/>
                    <a:pt x="f85" y="f86"/>
                    <a:pt x="f41" y="f42"/>
                  </a:cubicBezTo>
                  <a:close/>
                  <a:moveTo>
                    <a:pt x="f87" y="f2"/>
                  </a:moveTo>
                  <a:cubicBezTo>
                    <a:pt x="f88" y="f2"/>
                    <a:pt x="f89" y="f90"/>
                    <a:pt x="f91" y="f92"/>
                  </a:cubicBezTo>
                  <a:cubicBezTo>
                    <a:pt x="f93" y="f94"/>
                    <a:pt x="f95" y="f96"/>
                    <a:pt x="f97" y="f98"/>
                  </a:cubicBezTo>
                  <a:lnTo>
                    <a:pt x="f99" y="f100"/>
                  </a:lnTo>
                  <a:lnTo>
                    <a:pt x="f101" y="f100"/>
                  </a:lnTo>
                  <a:cubicBezTo>
                    <a:pt x="f102" y="f103"/>
                    <a:pt x="f104" y="f105"/>
                    <a:pt x="f2" y="f106"/>
                  </a:cubicBezTo>
                  <a:cubicBezTo>
                    <a:pt x="f107" y="f108"/>
                    <a:pt x="f109" y="f110"/>
                    <a:pt x="f111" y="f112"/>
                  </a:cubicBezTo>
                  <a:cubicBezTo>
                    <a:pt x="f113" y="f112"/>
                    <a:pt x="f113" y="f114"/>
                    <a:pt x="f115" y="f106"/>
                  </a:cubicBezTo>
                  <a:cubicBezTo>
                    <a:pt x="f116" y="f117"/>
                    <a:pt x="f118" y="f119"/>
                    <a:pt x="f120" y="f119"/>
                  </a:cubicBezTo>
                  <a:cubicBezTo>
                    <a:pt x="f121" y="f122"/>
                    <a:pt x="f123" y="f124"/>
                    <a:pt x="f81" y="f125"/>
                  </a:cubicBezTo>
                  <a:cubicBezTo>
                    <a:pt x="f126" y="f127"/>
                    <a:pt x="f128" y="f129"/>
                    <a:pt x="f130" y="f131"/>
                  </a:cubicBezTo>
                  <a:lnTo>
                    <a:pt x="f132" y="f131"/>
                  </a:lnTo>
                  <a:cubicBezTo>
                    <a:pt x="f133" y="f134"/>
                    <a:pt x="f135" y="f136"/>
                    <a:pt x="f137" y="f138"/>
                  </a:cubicBezTo>
                  <a:cubicBezTo>
                    <a:pt x="f139" y="f140"/>
                    <a:pt x="f141" y="f142"/>
                    <a:pt x="f143" y="f108"/>
                  </a:cubicBezTo>
                  <a:lnTo>
                    <a:pt x="f143" y="f108"/>
                  </a:lnTo>
                  <a:cubicBezTo>
                    <a:pt x="f144" y="f114"/>
                    <a:pt x="f145" y="f146"/>
                    <a:pt x="f147" y="f148"/>
                  </a:cubicBezTo>
                  <a:cubicBezTo>
                    <a:pt x="f149" y="f150"/>
                    <a:pt x="f151" y="f54"/>
                    <a:pt x="f152" y="f153"/>
                  </a:cubicBezTo>
                  <a:cubicBezTo>
                    <a:pt x="f154" y="f155"/>
                    <a:pt x="f156" y="f134"/>
                    <a:pt x="f157" y="f131"/>
                  </a:cubicBezTo>
                  <a:lnTo>
                    <a:pt x="f154" y="f131"/>
                  </a:lnTo>
                  <a:cubicBezTo>
                    <a:pt x="f158" y="f159"/>
                    <a:pt x="f3" y="f140"/>
                    <a:pt x="f160" y="f98"/>
                  </a:cubicBezTo>
                  <a:cubicBezTo>
                    <a:pt x="f161" y="f162"/>
                    <a:pt x="f163" y="f2"/>
                    <a:pt x="f87"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531;p11">
              <a:extLst>
                <a:ext uri="{FF2B5EF4-FFF2-40B4-BE49-F238E27FC236}">
                  <a16:creationId xmlns:a16="http://schemas.microsoft.com/office/drawing/2014/main" id="{D9967987-8815-44C6-9F72-127C407E44B5}"/>
                </a:ext>
              </a:extLst>
            </p:cNvPr>
            <p:cNvSpPr/>
            <p:nvPr/>
          </p:nvSpPr>
          <p:spPr>
            <a:xfrm flipH="1">
              <a:off x="6522003" y="5109081"/>
              <a:ext cx="73179" cy="41632"/>
            </a:xfrm>
            <a:custGeom>
              <a:avLst/>
              <a:gdLst>
                <a:gd name="f0" fmla="val w"/>
                <a:gd name="f1" fmla="val h"/>
                <a:gd name="f2" fmla="val 0"/>
                <a:gd name="f3" fmla="val 3025"/>
                <a:gd name="f4" fmla="val 1721"/>
                <a:gd name="f5" fmla="val 101"/>
                <a:gd name="f6" fmla="val 72"/>
                <a:gd name="f7" fmla="val 14"/>
                <a:gd name="f8" fmla="val 29"/>
                <a:gd name="f9" fmla="val 43"/>
                <a:gd name="f10" fmla="val 860"/>
                <a:gd name="f11" fmla="val 659"/>
                <a:gd name="f12" fmla="val 1806"/>
                <a:gd name="f13" fmla="val 1190"/>
                <a:gd name="f14" fmla="val 2723"/>
                <a:gd name="f15" fmla="val 1720"/>
                <a:gd name="f16" fmla="val 3024"/>
                <a:gd name="f17" fmla="val 2064"/>
                <a:gd name="f18" fmla="val 1132"/>
                <a:gd name="f19" fmla="val 1104"/>
                <a:gd name="f20" fmla="val 502"/>
                <a:gd name="f21" fmla="*/ f0 1 3025"/>
                <a:gd name="f22" fmla="*/ f1 1 1721"/>
                <a:gd name="f23" fmla="val f2"/>
                <a:gd name="f24" fmla="val f3"/>
                <a:gd name="f25" fmla="val f4"/>
                <a:gd name="f26" fmla="+- f25 0 f23"/>
                <a:gd name="f27" fmla="+- f24 0 f23"/>
                <a:gd name="f28" fmla="*/ f27 1 3025"/>
                <a:gd name="f29" fmla="*/ f26 1 172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025" h="1721">
                  <a:moveTo>
                    <a:pt x="f5" y="f2"/>
                  </a:moveTo>
                  <a:cubicBezTo>
                    <a:pt x="f6" y="f7"/>
                    <a:pt x="f8" y="f8"/>
                    <a:pt x="f2" y="f9"/>
                  </a:cubicBezTo>
                  <a:cubicBezTo>
                    <a:pt x="f10" y="f11"/>
                    <a:pt x="f12" y="f13"/>
                    <a:pt x="f14" y="f15"/>
                  </a:cubicBezTo>
                  <a:lnTo>
                    <a:pt x="f16" y="f15"/>
                  </a:lnTo>
                  <a:cubicBezTo>
                    <a:pt x="f17" y="f18"/>
                    <a:pt x="f19" y="f20"/>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532;p11">
              <a:extLst>
                <a:ext uri="{FF2B5EF4-FFF2-40B4-BE49-F238E27FC236}">
                  <a16:creationId xmlns:a16="http://schemas.microsoft.com/office/drawing/2014/main" id="{3AFA5784-7F68-499B-A3BC-5FE66C2348EA}"/>
                </a:ext>
              </a:extLst>
            </p:cNvPr>
            <p:cNvSpPr/>
            <p:nvPr/>
          </p:nvSpPr>
          <p:spPr>
            <a:xfrm flipH="1">
              <a:off x="6595155" y="5109758"/>
              <a:ext cx="1426" cy="722"/>
            </a:xfrm>
            <a:custGeom>
              <a:avLst/>
              <a:gdLst>
                <a:gd name="f0" fmla="val w"/>
                <a:gd name="f1" fmla="val h"/>
                <a:gd name="f2" fmla="val 0"/>
                <a:gd name="f3" fmla="val 59"/>
                <a:gd name="f4" fmla="val 30"/>
                <a:gd name="f5" fmla="val 44"/>
                <a:gd name="f6" fmla="val 1"/>
                <a:gd name="f7" fmla="val 15"/>
                <a:gd name="f8" fmla="val 29"/>
                <a:gd name="f9" fmla="val 58"/>
                <a:gd name="f10" fmla="*/ f0 1 59"/>
                <a:gd name="f11" fmla="*/ f1 1 30"/>
                <a:gd name="f12" fmla="val f2"/>
                <a:gd name="f13" fmla="val f3"/>
                <a:gd name="f14" fmla="val f4"/>
                <a:gd name="f15" fmla="+- f14 0 f12"/>
                <a:gd name="f16" fmla="+- f13 0 f12"/>
                <a:gd name="f17" fmla="*/ f16 1 59"/>
                <a:gd name="f18" fmla="*/ f15 1 3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9" h="30">
                  <a:moveTo>
                    <a:pt x="f5" y="f6"/>
                  </a:moveTo>
                  <a:lnTo>
                    <a:pt x="f6" y="f7"/>
                  </a:lnTo>
                  <a:lnTo>
                    <a:pt x="f7" y="f8"/>
                  </a:lnTo>
                  <a:cubicBezTo>
                    <a:pt x="f4" y="f8"/>
                    <a:pt x="f5" y="f7"/>
                    <a:pt x="f9" y="f7"/>
                  </a:cubicBezTo>
                  <a:lnTo>
                    <a:pt x="f5" y="f6"/>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533;p11">
              <a:extLst>
                <a:ext uri="{FF2B5EF4-FFF2-40B4-BE49-F238E27FC236}">
                  <a16:creationId xmlns:a16="http://schemas.microsoft.com/office/drawing/2014/main" id="{BFC2F37D-6A7B-473B-A61D-21D625B65C6E}"/>
                </a:ext>
              </a:extLst>
            </p:cNvPr>
            <p:cNvSpPr/>
            <p:nvPr/>
          </p:nvSpPr>
          <p:spPr>
            <a:xfrm flipH="1">
              <a:off x="6589952" y="5107682"/>
              <a:ext cx="3145" cy="1426"/>
            </a:xfrm>
            <a:custGeom>
              <a:avLst/>
              <a:gdLst>
                <a:gd name="f0" fmla="val w"/>
                <a:gd name="f1" fmla="val h"/>
                <a:gd name="f2" fmla="val 0"/>
                <a:gd name="f3" fmla="val 130"/>
                <a:gd name="f4" fmla="val 59"/>
                <a:gd name="f5" fmla="val 101"/>
                <a:gd name="f6" fmla="val 1"/>
                <a:gd name="f7" fmla="val 44"/>
                <a:gd name="f8" fmla="val 15"/>
                <a:gd name="f9" fmla="val 58"/>
                <a:gd name="f10" fmla="val 29"/>
                <a:gd name="f11" fmla="val 129"/>
                <a:gd name="f12" fmla="*/ f0 1 130"/>
                <a:gd name="f13" fmla="*/ f1 1 59"/>
                <a:gd name="f14" fmla="val f2"/>
                <a:gd name="f15" fmla="val f3"/>
                <a:gd name="f16" fmla="val f4"/>
                <a:gd name="f17" fmla="+- f16 0 f14"/>
                <a:gd name="f18" fmla="+- f15 0 f14"/>
                <a:gd name="f19" fmla="*/ f18 1 130"/>
                <a:gd name="f20" fmla="*/ f17 1 5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0" h="59">
                  <a:moveTo>
                    <a:pt x="f5" y="f6"/>
                  </a:moveTo>
                  <a:lnTo>
                    <a:pt x="f2" y="f7"/>
                  </a:lnTo>
                  <a:cubicBezTo>
                    <a:pt x="f8" y="f7"/>
                    <a:pt x="f8" y="f7"/>
                    <a:pt x="f8" y="f9"/>
                  </a:cubicBezTo>
                  <a:cubicBezTo>
                    <a:pt x="f9" y="f10"/>
                    <a:pt x="f5" y="f8"/>
                    <a:pt x="f11"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534;p11">
              <a:extLst>
                <a:ext uri="{FF2B5EF4-FFF2-40B4-BE49-F238E27FC236}">
                  <a16:creationId xmlns:a16="http://schemas.microsoft.com/office/drawing/2014/main" id="{22110832-808A-48AF-8C81-A0553E581ABE}"/>
                </a:ext>
              </a:extLst>
            </p:cNvPr>
            <p:cNvSpPr/>
            <p:nvPr/>
          </p:nvSpPr>
          <p:spPr>
            <a:xfrm flipH="1">
              <a:off x="6470696" y="5016142"/>
              <a:ext cx="1746" cy="2468"/>
            </a:xfrm>
            <a:custGeom>
              <a:avLst/>
              <a:gdLst>
                <a:gd name="f0" fmla="val w"/>
                <a:gd name="f1" fmla="val h"/>
                <a:gd name="f2" fmla="val 0"/>
                <a:gd name="f3" fmla="val 72"/>
                <a:gd name="f4" fmla="val 102"/>
                <a:gd name="f5" fmla="val 1"/>
                <a:gd name="f6" fmla="val 43"/>
                <a:gd name="f7" fmla="val 15"/>
                <a:gd name="f8" fmla="val 29"/>
                <a:gd name="f9" fmla="val 30"/>
                <a:gd name="f10" fmla="val 44"/>
                <a:gd name="f11" fmla="val 73"/>
                <a:gd name="f12" fmla="val 87"/>
                <a:gd name="f13" fmla="val 101"/>
                <a:gd name="f14" fmla="val 57"/>
                <a:gd name="f15" fmla="*/ f0 1 72"/>
                <a:gd name="f16" fmla="*/ f1 1 102"/>
                <a:gd name="f17" fmla="val f2"/>
                <a:gd name="f18" fmla="val f3"/>
                <a:gd name="f19" fmla="val f4"/>
                <a:gd name="f20" fmla="+- f19 0 f17"/>
                <a:gd name="f21" fmla="+- f18 0 f17"/>
                <a:gd name="f22" fmla="*/ f21 1 72"/>
                <a:gd name="f23" fmla="*/ f20 1 10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72" h="102">
                  <a:moveTo>
                    <a:pt x="f3" y="f5"/>
                  </a:moveTo>
                  <a:lnTo>
                    <a:pt x="f3" y="f5"/>
                  </a:lnTo>
                  <a:cubicBezTo>
                    <a:pt x="f6" y="f7"/>
                    <a:pt x="f8" y="f9"/>
                    <a:pt x="f2" y="f10"/>
                  </a:cubicBezTo>
                  <a:cubicBezTo>
                    <a:pt x="f2" y="f11"/>
                    <a:pt x="f2" y="f12"/>
                    <a:pt x="f2" y="f13"/>
                  </a:cubicBezTo>
                  <a:lnTo>
                    <a:pt x="f8" y="f13"/>
                  </a:lnTo>
                  <a:cubicBezTo>
                    <a:pt x="f6" y="f11"/>
                    <a:pt x="f14" y="f9"/>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535;p11">
              <a:extLst>
                <a:ext uri="{FF2B5EF4-FFF2-40B4-BE49-F238E27FC236}">
                  <a16:creationId xmlns:a16="http://schemas.microsoft.com/office/drawing/2014/main" id="{C6C4B61E-D8EB-4F05-A6B2-25A1CBA8DC2F}"/>
                </a:ext>
              </a:extLst>
            </p:cNvPr>
            <p:cNvSpPr/>
            <p:nvPr/>
          </p:nvSpPr>
          <p:spPr>
            <a:xfrm flipH="1">
              <a:off x="6465137" y="5013508"/>
              <a:ext cx="4187" cy="4736"/>
            </a:xfrm>
            <a:custGeom>
              <a:avLst/>
              <a:gdLst>
                <a:gd name="f0" fmla="val w"/>
                <a:gd name="f1" fmla="val h"/>
                <a:gd name="f2" fmla="val 0"/>
                <a:gd name="f3" fmla="val 173"/>
                <a:gd name="f4" fmla="val 196"/>
                <a:gd name="f5" fmla="val 135"/>
                <a:gd name="f6" fmla="val 124"/>
                <a:gd name="f7" fmla="val 112"/>
                <a:gd name="f8" fmla="val 4"/>
                <a:gd name="f9" fmla="val 100"/>
                <a:gd name="f10" fmla="val 10"/>
                <a:gd name="f11" fmla="val 24"/>
                <a:gd name="f12" fmla="val 57"/>
                <a:gd name="f13" fmla="val 81"/>
                <a:gd name="f14" fmla="val 29"/>
                <a:gd name="f15" fmla="val 139"/>
                <a:gd name="f16" fmla="val 115"/>
                <a:gd name="f17" fmla="val 172"/>
                <a:gd name="f18" fmla="val 164"/>
                <a:gd name="f19" fmla="val 7"/>
                <a:gd name="f20" fmla="val 150"/>
                <a:gd name="f21" fmla="*/ f0 1 173"/>
                <a:gd name="f22" fmla="*/ f1 1 196"/>
                <a:gd name="f23" fmla="val f2"/>
                <a:gd name="f24" fmla="val f3"/>
                <a:gd name="f25" fmla="val f4"/>
                <a:gd name="f26" fmla="+- f25 0 f23"/>
                <a:gd name="f27" fmla="+- f24 0 f23"/>
                <a:gd name="f28" fmla="*/ f27 1 173"/>
                <a:gd name="f29" fmla="*/ f26 1 196"/>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73" h="196">
                  <a:moveTo>
                    <a:pt x="f5" y="f2"/>
                  </a:moveTo>
                  <a:cubicBezTo>
                    <a:pt x="f6" y="f2"/>
                    <a:pt x="f7" y="f8"/>
                    <a:pt x="f9" y="f10"/>
                  </a:cubicBezTo>
                  <a:lnTo>
                    <a:pt x="f9" y="f11"/>
                  </a:lnTo>
                  <a:cubicBezTo>
                    <a:pt x="f12" y="f13"/>
                    <a:pt x="f14" y="f15"/>
                    <a:pt x="f2" y="f4"/>
                  </a:cubicBezTo>
                  <a:cubicBezTo>
                    <a:pt x="f12" y="f15"/>
                    <a:pt x="f16" y="f13"/>
                    <a:pt x="f17" y="f11"/>
                  </a:cubicBezTo>
                  <a:cubicBezTo>
                    <a:pt x="f18" y="f19"/>
                    <a:pt x="f20"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3" name="Google Shape;595;p11">
            <a:extLst>
              <a:ext uri="{FF2B5EF4-FFF2-40B4-BE49-F238E27FC236}">
                <a16:creationId xmlns:a16="http://schemas.microsoft.com/office/drawing/2014/main" id="{1FEC8123-E68F-4104-93A0-863C867D708B}"/>
              </a:ext>
            </a:extLst>
          </p:cNvPr>
          <p:cNvSpPr/>
          <p:nvPr/>
        </p:nvSpPr>
        <p:spPr>
          <a:xfrm>
            <a:off x="4934312" y="5057043"/>
            <a:ext cx="276450" cy="90681"/>
          </a:xfrm>
          <a:custGeom>
            <a:avLst/>
            <a:gdLst>
              <a:gd name="f0" fmla="val w"/>
              <a:gd name="f1" fmla="val h"/>
              <a:gd name="f2" fmla="val 0"/>
              <a:gd name="f3" fmla="val 8902"/>
              <a:gd name="f4" fmla="val 2920"/>
              <a:gd name="f5" fmla="val 5814"/>
              <a:gd name="f6" fmla="val 1"/>
              <a:gd name="f7" fmla="val 4214"/>
              <a:gd name="f8" fmla="val 2626"/>
              <a:gd name="f9" fmla="val 704"/>
              <a:gd name="f10" fmla="val 1377"/>
              <a:gd name="f11" fmla="val 1672"/>
              <a:gd name="f12" fmla="val 889"/>
              <a:gd name="f13" fmla="val 2045"/>
              <a:gd name="f14" fmla="val 431"/>
              <a:gd name="f15" fmla="val 2475"/>
              <a:gd name="f16" fmla="val 2919"/>
              <a:gd name="f17" fmla="val 373"/>
              <a:gd name="f18" fmla="val 488"/>
              <a:gd name="f19" fmla="val 2804"/>
              <a:gd name="f20" fmla="val 588"/>
              <a:gd name="f21" fmla="val 2690"/>
              <a:gd name="f22" fmla="val 703"/>
              <a:gd name="f23" fmla="val 2589"/>
              <a:gd name="f24" fmla="val 1606"/>
              <a:gd name="f25" fmla="val 1658"/>
              <a:gd name="f26" fmla="val 2724"/>
              <a:gd name="f27" fmla="val 970"/>
              <a:gd name="f28" fmla="val 3957"/>
              <a:gd name="f29" fmla="val 583"/>
              <a:gd name="f30" fmla="val 3570"/>
              <a:gd name="f31" fmla="val 927"/>
              <a:gd name="f32" fmla="val 3154"/>
              <a:gd name="f33" fmla="val 1242"/>
              <a:gd name="f34" fmla="val 1529"/>
              <a:gd name="f35" fmla="val 2151"/>
              <a:gd name="f36" fmla="val 1959"/>
              <a:gd name="f37" fmla="val 2417"/>
              <a:gd name="f38" fmla="val 1076"/>
              <a:gd name="f39" fmla="val 1334"/>
              <a:gd name="f40" fmla="val 2265"/>
              <a:gd name="f41" fmla="val 2102"/>
              <a:gd name="f42" fmla="val 3398"/>
              <a:gd name="f43" fmla="val 1443"/>
              <a:gd name="f44" fmla="val 4215"/>
              <a:gd name="f45" fmla="val 511"/>
              <a:gd name="f46" fmla="val 4735"/>
              <a:gd name="f47" fmla="val 375"/>
              <a:gd name="f48" fmla="val 5264"/>
              <a:gd name="f49" fmla="val 311"/>
              <a:gd name="f50" fmla="val 5802"/>
              <a:gd name="f51" fmla="val 5946"/>
              <a:gd name="f52" fmla="val 6090"/>
              <a:gd name="f53" fmla="val 316"/>
              <a:gd name="f54" fmla="val 6236"/>
              <a:gd name="f55" fmla="val 325"/>
              <a:gd name="f56" fmla="val 6379"/>
              <a:gd name="f57" fmla="val 339"/>
              <a:gd name="f58" fmla="val 6536"/>
              <a:gd name="f59" fmla="val 353"/>
              <a:gd name="f60" fmla="val 6708"/>
              <a:gd name="f61" fmla="val 382"/>
              <a:gd name="f62" fmla="val 6121"/>
              <a:gd name="f63" fmla="val 869"/>
              <a:gd name="f64" fmla="val 5419"/>
              <a:gd name="f65" fmla="val 1199"/>
              <a:gd name="f66" fmla="val 4759"/>
              <a:gd name="f67" fmla="val 1586"/>
              <a:gd name="f68" fmla="val 4086"/>
              <a:gd name="f69" fmla="val 1987"/>
              <a:gd name="f70" fmla="val 3441"/>
              <a:gd name="f71" fmla="val 2460"/>
              <a:gd name="f72" fmla="val 2781"/>
              <a:gd name="f73" fmla="val 3111"/>
              <a:gd name="f74" fmla="val 3742"/>
              <a:gd name="f75" fmla="val 4372"/>
              <a:gd name="f76" fmla="val 2016"/>
              <a:gd name="f77" fmla="val 5032"/>
              <a:gd name="f78" fmla="val 1615"/>
              <a:gd name="f79" fmla="val 5677"/>
              <a:gd name="f80" fmla="val 1228"/>
              <a:gd name="f81" fmla="val 6336"/>
              <a:gd name="f82" fmla="val 6880"/>
              <a:gd name="f83" fmla="val 396"/>
              <a:gd name="f84" fmla="val 7511"/>
              <a:gd name="f85" fmla="val 8156"/>
              <a:gd name="f86" fmla="val 755"/>
              <a:gd name="f87" fmla="val 8385"/>
              <a:gd name="f88" fmla="val 1314"/>
              <a:gd name="f89" fmla="val 7382"/>
              <a:gd name="f90" fmla="val 1873"/>
              <a:gd name="f91" fmla="val 6365"/>
              <a:gd name="f92" fmla="val 5333"/>
              <a:gd name="f93" fmla="val 5634"/>
              <a:gd name="f94" fmla="val 6579"/>
              <a:gd name="f95" fmla="val 2446"/>
              <a:gd name="f96" fmla="val 1930"/>
              <a:gd name="f97" fmla="val 8414"/>
              <a:gd name="f98" fmla="val 1385"/>
              <a:gd name="f99" fmla="val 8457"/>
              <a:gd name="f100" fmla="val 8471"/>
              <a:gd name="f101" fmla="val 1830"/>
              <a:gd name="f102" fmla="val 2202"/>
              <a:gd name="f103" fmla="val 8371"/>
              <a:gd name="f104" fmla="val 2575"/>
              <a:gd name="f105" fmla="val 8199"/>
              <a:gd name="f106" fmla="val 8901"/>
              <a:gd name="f107" fmla="val 1887"/>
              <a:gd name="f108" fmla="val 826"/>
              <a:gd name="f109" fmla="val 7611"/>
              <a:gd name="f110" fmla="val 7023"/>
              <a:gd name="f111" fmla="val 101"/>
              <a:gd name="f112" fmla="val 6417"/>
              <a:gd name="f113" fmla="*/ f0 1 8902"/>
              <a:gd name="f114" fmla="*/ f1 1 2920"/>
              <a:gd name="f115" fmla="val f2"/>
              <a:gd name="f116" fmla="val f3"/>
              <a:gd name="f117" fmla="val f4"/>
              <a:gd name="f118" fmla="+- f117 0 f115"/>
              <a:gd name="f119" fmla="+- f116 0 f115"/>
              <a:gd name="f120" fmla="*/ f119 1 8902"/>
              <a:gd name="f121" fmla="*/ f118 1 292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8902" h="2920">
                <a:moveTo>
                  <a:pt x="f5" y="f6"/>
                </a:moveTo>
                <a:cubicBezTo>
                  <a:pt x="f7" y="f6"/>
                  <a:pt x="f8" y="f9"/>
                  <a:pt x="f10" y="f11"/>
                </a:cubicBezTo>
                <a:cubicBezTo>
                  <a:pt x="f12" y="f13"/>
                  <a:pt x="f14" y="f15"/>
                  <a:pt x="f6" y="f16"/>
                </a:cubicBezTo>
                <a:lnTo>
                  <a:pt x="f17" y="f16"/>
                </a:lnTo>
                <a:cubicBezTo>
                  <a:pt x="f18" y="f19"/>
                  <a:pt x="f20" y="f21"/>
                  <a:pt x="f22" y="f23"/>
                </a:cubicBezTo>
                <a:cubicBezTo>
                  <a:pt x="f24" y="f25"/>
                  <a:pt x="f26" y="f27"/>
                  <a:pt x="f28" y="f29"/>
                </a:cubicBezTo>
                <a:lnTo>
                  <a:pt x="f28" y="f29"/>
                </a:lnTo>
                <a:cubicBezTo>
                  <a:pt x="f30" y="f31"/>
                  <a:pt x="f32" y="f33"/>
                  <a:pt x="f26" y="f34"/>
                </a:cubicBezTo>
                <a:cubicBezTo>
                  <a:pt x="f35" y="f36"/>
                  <a:pt x="f24" y="f37"/>
                  <a:pt x="f38" y="f16"/>
                </a:cubicBezTo>
                <a:lnTo>
                  <a:pt x="f39" y="f16"/>
                </a:lnTo>
                <a:cubicBezTo>
                  <a:pt x="f40" y="f41"/>
                  <a:pt x="f42" y="f43"/>
                  <a:pt x="f44" y="f45"/>
                </a:cubicBezTo>
                <a:cubicBezTo>
                  <a:pt x="f46" y="f47"/>
                  <a:pt x="f48" y="f49"/>
                  <a:pt x="f50" y="f49"/>
                </a:cubicBezTo>
                <a:cubicBezTo>
                  <a:pt x="f51" y="f49"/>
                  <a:pt x="f52" y="f53"/>
                  <a:pt x="f54" y="f55"/>
                </a:cubicBezTo>
                <a:cubicBezTo>
                  <a:pt x="f56" y="f57"/>
                  <a:pt x="f58" y="f59"/>
                  <a:pt x="f60" y="f61"/>
                </a:cubicBezTo>
                <a:cubicBezTo>
                  <a:pt x="f62" y="f63"/>
                  <a:pt x="f64" y="f65"/>
                  <a:pt x="f66" y="f67"/>
                </a:cubicBezTo>
                <a:cubicBezTo>
                  <a:pt x="f68" y="f69"/>
                  <a:pt x="f70" y="f71"/>
                  <a:pt x="f72" y="f16"/>
                </a:cubicBezTo>
                <a:lnTo>
                  <a:pt x="f73" y="f16"/>
                </a:lnTo>
                <a:cubicBezTo>
                  <a:pt x="f74" y="f15"/>
                  <a:pt x="f75" y="f76"/>
                  <a:pt x="f77" y="f78"/>
                </a:cubicBezTo>
                <a:cubicBezTo>
                  <a:pt x="f79" y="f80"/>
                  <a:pt x="f81" y="f31"/>
                  <a:pt x="f82" y="f83"/>
                </a:cubicBezTo>
                <a:cubicBezTo>
                  <a:pt x="f84" y="f45"/>
                  <a:pt x="f85" y="f86"/>
                  <a:pt x="f87" y="f88"/>
                </a:cubicBezTo>
                <a:cubicBezTo>
                  <a:pt x="f89" y="f90"/>
                  <a:pt x="f91" y="f37"/>
                  <a:pt x="f92" y="f16"/>
                </a:cubicBezTo>
                <a:lnTo>
                  <a:pt x="f93" y="f16"/>
                </a:lnTo>
                <a:cubicBezTo>
                  <a:pt x="f94" y="f95"/>
                  <a:pt x="f84" y="f96"/>
                  <a:pt x="f97" y="f98"/>
                </a:cubicBezTo>
                <a:cubicBezTo>
                  <a:pt x="f99" y="f34"/>
                  <a:pt x="f100" y="f11"/>
                  <a:pt x="f100" y="f101"/>
                </a:cubicBezTo>
                <a:cubicBezTo>
                  <a:pt x="f99" y="f102"/>
                  <a:pt x="f103" y="f104"/>
                  <a:pt x="f105" y="f16"/>
                </a:cubicBezTo>
                <a:lnTo>
                  <a:pt x="f97" y="f16"/>
                </a:lnTo>
                <a:cubicBezTo>
                  <a:pt x="f106" y="f107"/>
                  <a:pt x="f106" y="f108"/>
                  <a:pt x="f109" y="f55"/>
                </a:cubicBezTo>
                <a:cubicBezTo>
                  <a:pt x="f110" y="f111"/>
                  <a:pt x="f112"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4" name="Google Shape;597;p11">
            <a:extLst>
              <a:ext uri="{FF2B5EF4-FFF2-40B4-BE49-F238E27FC236}">
                <a16:creationId xmlns:a16="http://schemas.microsoft.com/office/drawing/2014/main" id="{017905B5-7681-43C8-A2D1-750F8C9FB613}"/>
              </a:ext>
            </a:extLst>
          </p:cNvPr>
          <p:cNvGrpSpPr/>
          <p:nvPr/>
        </p:nvGrpSpPr>
        <p:grpSpPr>
          <a:xfrm>
            <a:off x="2973226" y="5033433"/>
            <a:ext cx="327995" cy="112745"/>
            <a:chOff x="2973226" y="5033433"/>
            <a:chExt cx="327995" cy="112745"/>
          </a:xfrm>
        </p:grpSpPr>
        <p:sp>
          <p:nvSpPr>
            <p:cNvPr id="15" name="Google Shape;598;p11">
              <a:extLst>
                <a:ext uri="{FF2B5EF4-FFF2-40B4-BE49-F238E27FC236}">
                  <a16:creationId xmlns:a16="http://schemas.microsoft.com/office/drawing/2014/main" id="{6523FE7F-A008-4966-BF2D-C803ACD62A83}"/>
                </a:ext>
              </a:extLst>
            </p:cNvPr>
            <p:cNvSpPr/>
            <p:nvPr/>
          </p:nvSpPr>
          <p:spPr>
            <a:xfrm>
              <a:off x="2978191" y="5113096"/>
              <a:ext cx="49889" cy="33073"/>
            </a:xfrm>
            <a:custGeom>
              <a:avLst/>
              <a:gdLst>
                <a:gd name="f0" fmla="val w"/>
                <a:gd name="f1" fmla="val h"/>
                <a:gd name="f2" fmla="val 0"/>
                <a:gd name="f3" fmla="val 2008"/>
                <a:gd name="f4" fmla="val 1664"/>
                <a:gd name="f5" fmla="val 101"/>
                <a:gd name="f6" fmla="val 73"/>
                <a:gd name="f7" fmla="val 15"/>
                <a:gd name="f8" fmla="val 30"/>
                <a:gd name="f9" fmla="val 29"/>
                <a:gd name="f10" fmla="val 1"/>
                <a:gd name="f11" fmla="val 43"/>
                <a:gd name="f12" fmla="val 445"/>
                <a:gd name="f13" fmla="val 645"/>
                <a:gd name="f14" fmla="val 976"/>
                <a:gd name="f15" fmla="val 1190"/>
                <a:gd name="f16" fmla="val 1563"/>
                <a:gd name="f17" fmla="val 1663"/>
                <a:gd name="f18" fmla="val 1348"/>
                <a:gd name="f19" fmla="val 1147"/>
                <a:gd name="f20" fmla="val 703"/>
                <a:gd name="f21" fmla="val 588"/>
                <a:gd name="f22" fmla="*/ f0 1 2008"/>
                <a:gd name="f23" fmla="*/ f1 1 1664"/>
                <a:gd name="f24" fmla="val f2"/>
                <a:gd name="f25" fmla="val f3"/>
                <a:gd name="f26" fmla="val f4"/>
                <a:gd name="f27" fmla="+- f26 0 f24"/>
                <a:gd name="f28" fmla="+- f25 0 f24"/>
                <a:gd name="f29" fmla="*/ f28 1 2008"/>
                <a:gd name="f30" fmla="*/ f27 1 1664"/>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008" h="1664">
                  <a:moveTo>
                    <a:pt x="f5" y="f2"/>
                  </a:moveTo>
                  <a:cubicBezTo>
                    <a:pt x="f6" y="f7"/>
                    <a:pt x="f8" y="f9"/>
                    <a:pt x="f10" y="f11"/>
                  </a:cubicBezTo>
                  <a:cubicBezTo>
                    <a:pt x="f12" y="f13"/>
                    <a:pt x="f14" y="f15"/>
                    <a:pt x="f16" y="f17"/>
                  </a:cubicBezTo>
                  <a:lnTo>
                    <a:pt x="f3" y="f17"/>
                  </a:lnTo>
                  <a:cubicBezTo>
                    <a:pt x="f18" y="f19"/>
                    <a:pt x="f20" y="f21"/>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599;p11">
              <a:extLst>
                <a:ext uri="{FF2B5EF4-FFF2-40B4-BE49-F238E27FC236}">
                  <a16:creationId xmlns:a16="http://schemas.microsoft.com/office/drawing/2014/main" id="{7B1619F5-12A6-4889-9FD9-E951A65EB762}"/>
                </a:ext>
              </a:extLst>
            </p:cNvPr>
            <p:cNvSpPr/>
            <p:nvPr/>
          </p:nvSpPr>
          <p:spPr>
            <a:xfrm>
              <a:off x="2973226" y="5060051"/>
              <a:ext cx="327995" cy="86127"/>
            </a:xfrm>
            <a:custGeom>
              <a:avLst/>
              <a:gdLst>
                <a:gd name="f0" fmla="val w"/>
                <a:gd name="f1" fmla="val h"/>
                <a:gd name="f2" fmla="val 0"/>
                <a:gd name="f3" fmla="val 13201"/>
                <a:gd name="f4" fmla="val 4333"/>
                <a:gd name="f5" fmla="val 8502"/>
                <a:gd name="f6" fmla="val 300"/>
                <a:gd name="f7" fmla="val 8834"/>
                <a:gd name="f8" fmla="val 9168"/>
                <a:gd name="f9" fmla="val 327"/>
                <a:gd name="f10" fmla="val 9503"/>
                <a:gd name="f11" fmla="val 391"/>
                <a:gd name="f12" fmla="val 9933"/>
                <a:gd name="f13" fmla="val 462"/>
                <a:gd name="f14" fmla="val 10363"/>
                <a:gd name="f15" fmla="val 577"/>
                <a:gd name="f16" fmla="val 10793"/>
                <a:gd name="f17" fmla="val 720"/>
                <a:gd name="f18" fmla="val 8958"/>
                <a:gd name="f19" fmla="val 806"/>
                <a:gd name="f20" fmla="val 7066"/>
                <a:gd name="f21" fmla="val 907"/>
                <a:gd name="f22" fmla="val 5275"/>
                <a:gd name="f23" fmla="val 1193"/>
                <a:gd name="f24" fmla="val 4329"/>
                <a:gd name="f25" fmla="val 1351"/>
                <a:gd name="f26" fmla="val 3411"/>
                <a:gd name="f27" fmla="val 1580"/>
                <a:gd name="f28" fmla="val 2466"/>
                <a:gd name="f29" fmla="val 1752"/>
                <a:gd name="f30" fmla="val 2308"/>
                <a:gd name="f31" fmla="val 1781"/>
                <a:gd name="f32" fmla="val 3712"/>
                <a:gd name="f33" fmla="val 1236"/>
                <a:gd name="f34" fmla="val 5146"/>
                <a:gd name="f35" fmla="val 821"/>
                <a:gd name="f36" fmla="val 6608"/>
                <a:gd name="f37" fmla="val 520"/>
                <a:gd name="f38" fmla="val 7238"/>
                <a:gd name="f39" fmla="val 397"/>
                <a:gd name="f40" fmla="val 7868"/>
                <a:gd name="f41" fmla="val 11223"/>
                <a:gd name="f42" fmla="val 878"/>
                <a:gd name="f43" fmla="val 11739"/>
                <a:gd name="f44" fmla="val 1064"/>
                <a:gd name="f45" fmla="val 12197"/>
                <a:gd name="f46" fmla="val 1423"/>
                <a:gd name="f47" fmla="val 12527"/>
                <a:gd name="f48" fmla="val 1867"/>
                <a:gd name="f49" fmla="val 12799"/>
                <a:gd name="f50" fmla="val 2282"/>
                <a:gd name="f51" fmla="val 12871"/>
                <a:gd name="f52" fmla="val 2784"/>
                <a:gd name="f53" fmla="val 12699"/>
                <a:gd name="f54" fmla="val 3257"/>
                <a:gd name="f55" fmla="val 10434"/>
                <a:gd name="f56" fmla="val 3042"/>
                <a:gd name="f57" fmla="val 8184"/>
                <a:gd name="f58" fmla="val 2884"/>
                <a:gd name="f59" fmla="val 5920"/>
                <a:gd name="f60" fmla="val 2569"/>
                <a:gd name="f61" fmla="val 4757"/>
                <a:gd name="f62" fmla="val 2414"/>
                <a:gd name="f63" fmla="val 3484"/>
                <a:gd name="f64" fmla="val 2208"/>
                <a:gd name="f65" fmla="val 2238"/>
                <a:gd name="f66" fmla="val 1870"/>
                <a:gd name="f67" fmla="val 1506"/>
                <a:gd name="f68" fmla="val 2226"/>
                <a:gd name="f69" fmla="val 1147"/>
                <a:gd name="f70" fmla="val 2268"/>
                <a:gd name="f71" fmla="val 1190"/>
                <a:gd name="f72" fmla="val 2254"/>
                <a:gd name="f73" fmla="val 1233"/>
                <a:gd name="f74" fmla="val 2225"/>
                <a:gd name="f75" fmla="val 1290"/>
                <a:gd name="f76" fmla="val 2211"/>
                <a:gd name="f77" fmla="val 2824"/>
                <a:gd name="f78" fmla="val 1852"/>
                <a:gd name="f79" fmla="val 4386"/>
                <a:gd name="f80" fmla="val 1480"/>
                <a:gd name="f81" fmla="val 5948"/>
                <a:gd name="f82" fmla="val 1322"/>
                <a:gd name="f83" fmla="val 7697"/>
                <a:gd name="f84" fmla="val 1136"/>
                <a:gd name="f85" fmla="val 9460"/>
                <a:gd name="f86" fmla="val 978"/>
                <a:gd name="f87" fmla="val 8404"/>
                <a:gd name="f88" fmla="val 8115"/>
                <a:gd name="f89" fmla="val 7851"/>
                <a:gd name="f90" fmla="val 16"/>
                <a:gd name="f91" fmla="val 7625"/>
                <a:gd name="f92" fmla="val 47"/>
                <a:gd name="f93" fmla="val 5031"/>
                <a:gd name="f94" fmla="val 419"/>
                <a:gd name="f95" fmla="val 2494"/>
                <a:gd name="f96" fmla="val 1222"/>
                <a:gd name="f97" fmla="val 144"/>
                <a:gd name="f98" fmla="val 2397"/>
                <a:gd name="f99" fmla="val 101"/>
                <a:gd name="f100" fmla="val 2426"/>
                <a:gd name="f101" fmla="val 86"/>
                <a:gd name="f102" fmla="val 43"/>
                <a:gd name="f103" fmla="val 2440"/>
                <a:gd name="f104" fmla="val 15"/>
                <a:gd name="f105" fmla="val 2483"/>
                <a:gd name="f106" fmla="val 2526"/>
                <a:gd name="f107" fmla="val 201"/>
                <a:gd name="f108" fmla="val 2497"/>
                <a:gd name="f109" fmla="val 416"/>
                <a:gd name="f110" fmla="val 2469"/>
                <a:gd name="f111" fmla="val 617"/>
                <a:gd name="f112" fmla="val 2454"/>
                <a:gd name="f113" fmla="val 660"/>
                <a:gd name="f114" fmla="val 2512"/>
                <a:gd name="f115" fmla="val 631"/>
                <a:gd name="f116" fmla="val 602"/>
                <a:gd name="f117" fmla="val 2540"/>
                <a:gd name="f118" fmla="val 588"/>
                <a:gd name="f119" fmla="val 2555"/>
                <a:gd name="f120" fmla="val 559"/>
                <a:gd name="f121" fmla="val 2408"/>
                <a:gd name="f122" fmla="val 2827"/>
                <a:gd name="f123" fmla="val 4185"/>
                <a:gd name="f124" fmla="val 3343"/>
                <a:gd name="f125" fmla="val 3916"/>
                <a:gd name="f126" fmla="val 6378"/>
                <a:gd name="f127" fmla="val 4045"/>
                <a:gd name="f128" fmla="val 6808"/>
                <a:gd name="f129" fmla="val 4189"/>
                <a:gd name="f130" fmla="val 7224"/>
                <a:gd name="f131" fmla="val 4332"/>
                <a:gd name="f132" fmla="val 7941"/>
                <a:gd name="f133" fmla="val 7095"/>
                <a:gd name="f134" fmla="val 4074"/>
                <a:gd name="f135" fmla="val 6249"/>
                <a:gd name="f136" fmla="val 3787"/>
                <a:gd name="f137" fmla="val 5404"/>
                <a:gd name="f138" fmla="val 3529"/>
                <a:gd name="f139" fmla="val 4042"/>
                <a:gd name="f140" fmla="val 3099"/>
                <a:gd name="f141" fmla="val 2666"/>
                <a:gd name="f142" fmla="val 2698"/>
                <a:gd name="f143" fmla="val 1247"/>
                <a:gd name="f144" fmla="val 3024"/>
                <a:gd name="f145" fmla="val 4802"/>
                <a:gd name="f146" fmla="val 2641"/>
                <a:gd name="f147" fmla="val 6550"/>
                <a:gd name="f148" fmla="val 2856"/>
                <a:gd name="f149" fmla="val 8586"/>
                <a:gd name="f150" fmla="val 3114"/>
                <a:gd name="f151" fmla="val 10621"/>
                <a:gd name="f152" fmla="val 12656"/>
                <a:gd name="f153" fmla="val 3386"/>
                <a:gd name="f154" fmla="val 12484"/>
                <a:gd name="f155" fmla="val 3744"/>
                <a:gd name="f156" fmla="val 12255"/>
                <a:gd name="f157" fmla="val 11954"/>
                <a:gd name="f158" fmla="val 12971"/>
                <a:gd name="f159" fmla="val 3816"/>
                <a:gd name="f160" fmla="val 13086"/>
                <a:gd name="f161" fmla="val 12840"/>
                <a:gd name="f162" fmla="val 611"/>
                <a:gd name="f163" fmla="val 10169"/>
                <a:gd name="f164" fmla="*/ f0 1 13201"/>
                <a:gd name="f165" fmla="*/ f1 1 4333"/>
                <a:gd name="f166" fmla="val f2"/>
                <a:gd name="f167" fmla="val f3"/>
                <a:gd name="f168" fmla="val f4"/>
                <a:gd name="f169" fmla="+- f168 0 f166"/>
                <a:gd name="f170" fmla="+- f167 0 f166"/>
                <a:gd name="f171" fmla="*/ f170 1 13201"/>
                <a:gd name="f172" fmla="*/ f169 1 4333"/>
                <a:gd name="f173" fmla="*/ f166 1 f171"/>
                <a:gd name="f174" fmla="*/ f167 1 f171"/>
                <a:gd name="f175" fmla="*/ f166 1 f172"/>
                <a:gd name="f176" fmla="*/ f168 1 f172"/>
                <a:gd name="f177" fmla="*/ f173 f164 1"/>
                <a:gd name="f178" fmla="*/ f174 f164 1"/>
                <a:gd name="f179" fmla="*/ f176 f165 1"/>
                <a:gd name="f180" fmla="*/ f175 f165 1"/>
              </a:gdLst>
              <a:ahLst/>
              <a:cxnLst>
                <a:cxn ang="3cd4">
                  <a:pos x="hc" y="t"/>
                </a:cxn>
                <a:cxn ang="0">
                  <a:pos x="r" y="vc"/>
                </a:cxn>
                <a:cxn ang="cd4">
                  <a:pos x="hc" y="b"/>
                </a:cxn>
                <a:cxn ang="cd2">
                  <a:pos x="l" y="vc"/>
                </a:cxn>
              </a:cxnLst>
              <a:rect l="f177" t="f180" r="f178" b="f179"/>
              <a:pathLst>
                <a:path w="13201" h="4333">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lnTo>
                    <a:pt x="f30" y="f31"/>
                  </a:lnTo>
                  <a:cubicBezTo>
                    <a:pt x="f32" y="f33"/>
                    <a:pt x="f34" y="f35"/>
                    <a:pt x="f36" y="f37"/>
                  </a:cubicBezTo>
                  <a:cubicBezTo>
                    <a:pt x="f38" y="f39"/>
                    <a:pt x="f40" y="f6"/>
                    <a:pt x="f5" y="f6"/>
                  </a:cubicBezTo>
                  <a:close/>
                  <a:moveTo>
                    <a:pt x="f41" y="f42"/>
                  </a:moveTo>
                  <a:cubicBezTo>
                    <a:pt x="f43" y="f44"/>
                    <a:pt x="f45" y="f46"/>
                    <a:pt x="f47" y="f48"/>
                  </a:cubicBezTo>
                  <a:cubicBezTo>
                    <a:pt x="f49" y="f50"/>
                    <a:pt x="f51" y="f52"/>
                    <a:pt x="f53" y="f54"/>
                  </a:cubicBezTo>
                  <a:cubicBezTo>
                    <a:pt x="f55" y="f56"/>
                    <a:pt x="f57" y="f58"/>
                    <a:pt x="f59" y="f60"/>
                  </a:cubicBezTo>
                  <a:cubicBezTo>
                    <a:pt x="f61" y="f62"/>
                    <a:pt x="f63" y="f64"/>
                    <a:pt x="f65" y="f64"/>
                  </a:cubicBezTo>
                  <a:cubicBezTo>
                    <a:pt x="f66" y="f64"/>
                    <a:pt x="f67" y="f68"/>
                    <a:pt x="f69" y="f70"/>
                  </a:cubicBezTo>
                  <a:cubicBezTo>
                    <a:pt x="f71" y="f72"/>
                    <a:pt x="f73" y="f74"/>
                    <a:pt x="f75" y="f76"/>
                  </a:cubicBezTo>
                  <a:cubicBezTo>
                    <a:pt x="f77" y="f78"/>
                    <a:pt x="f79" y="f80"/>
                    <a:pt x="f81" y="f82"/>
                  </a:cubicBezTo>
                  <a:cubicBezTo>
                    <a:pt x="f83" y="f84"/>
                    <a:pt x="f85" y="f86"/>
                    <a:pt x="f41" y="f42"/>
                  </a:cubicBezTo>
                  <a:close/>
                  <a:moveTo>
                    <a:pt x="f87" y="f2"/>
                  </a:moveTo>
                  <a:cubicBezTo>
                    <a:pt x="f88" y="f2"/>
                    <a:pt x="f89" y="f90"/>
                    <a:pt x="f91" y="f92"/>
                  </a:cubicBezTo>
                  <a:cubicBezTo>
                    <a:pt x="f93" y="f94"/>
                    <a:pt x="f95" y="f96"/>
                    <a:pt x="f97" y="f98"/>
                  </a:cubicBezTo>
                  <a:lnTo>
                    <a:pt x="f99" y="f100"/>
                  </a:lnTo>
                  <a:lnTo>
                    <a:pt x="f101" y="f100"/>
                  </a:lnTo>
                  <a:cubicBezTo>
                    <a:pt x="f102" y="f103"/>
                    <a:pt x="f104" y="f105"/>
                    <a:pt x="f2" y="f106"/>
                  </a:cubicBezTo>
                  <a:cubicBezTo>
                    <a:pt x="f107" y="f108"/>
                    <a:pt x="f109" y="f110"/>
                    <a:pt x="f111" y="f112"/>
                  </a:cubicBezTo>
                  <a:cubicBezTo>
                    <a:pt x="f113" y="f112"/>
                    <a:pt x="f113" y="f114"/>
                    <a:pt x="f115" y="f106"/>
                  </a:cubicBezTo>
                  <a:cubicBezTo>
                    <a:pt x="f116" y="f117"/>
                    <a:pt x="f118" y="f119"/>
                    <a:pt x="f120" y="f119"/>
                  </a:cubicBezTo>
                  <a:cubicBezTo>
                    <a:pt x="f121" y="f122"/>
                    <a:pt x="f123" y="f124"/>
                    <a:pt x="f81" y="f125"/>
                  </a:cubicBezTo>
                  <a:cubicBezTo>
                    <a:pt x="f126" y="f127"/>
                    <a:pt x="f128" y="f129"/>
                    <a:pt x="f130" y="f131"/>
                  </a:cubicBezTo>
                  <a:lnTo>
                    <a:pt x="f132" y="f131"/>
                  </a:lnTo>
                  <a:cubicBezTo>
                    <a:pt x="f133" y="f134"/>
                    <a:pt x="f135" y="f136"/>
                    <a:pt x="f137" y="f138"/>
                  </a:cubicBezTo>
                  <a:cubicBezTo>
                    <a:pt x="f139" y="f140"/>
                    <a:pt x="f141" y="f142"/>
                    <a:pt x="f143" y="f108"/>
                  </a:cubicBezTo>
                  <a:lnTo>
                    <a:pt x="f143" y="f108"/>
                  </a:lnTo>
                  <a:cubicBezTo>
                    <a:pt x="f144" y="f114"/>
                    <a:pt x="f145" y="f146"/>
                    <a:pt x="f147" y="f148"/>
                  </a:cubicBezTo>
                  <a:cubicBezTo>
                    <a:pt x="f149" y="f150"/>
                    <a:pt x="f151" y="f54"/>
                    <a:pt x="f152" y="f153"/>
                  </a:cubicBezTo>
                  <a:cubicBezTo>
                    <a:pt x="f154" y="f155"/>
                    <a:pt x="f156" y="f134"/>
                    <a:pt x="f157" y="f131"/>
                  </a:cubicBezTo>
                  <a:lnTo>
                    <a:pt x="f154" y="f131"/>
                  </a:lnTo>
                  <a:cubicBezTo>
                    <a:pt x="f158" y="f159"/>
                    <a:pt x="f3" y="f140"/>
                    <a:pt x="f160" y="f98"/>
                  </a:cubicBezTo>
                  <a:cubicBezTo>
                    <a:pt x="f161" y="f162"/>
                    <a:pt x="f163" y="f2"/>
                    <a:pt x="f87"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600;p11">
              <a:extLst>
                <a:ext uri="{FF2B5EF4-FFF2-40B4-BE49-F238E27FC236}">
                  <a16:creationId xmlns:a16="http://schemas.microsoft.com/office/drawing/2014/main" id="{2A66C4E7-C063-4CAD-9F7C-7EA5702C313F}"/>
                </a:ext>
              </a:extLst>
            </p:cNvPr>
            <p:cNvSpPr/>
            <p:nvPr/>
          </p:nvSpPr>
          <p:spPr>
            <a:xfrm>
              <a:off x="2981766" y="5111971"/>
              <a:ext cx="75154" cy="34207"/>
            </a:xfrm>
            <a:custGeom>
              <a:avLst/>
              <a:gdLst>
                <a:gd name="f0" fmla="val w"/>
                <a:gd name="f1" fmla="val h"/>
                <a:gd name="f2" fmla="val 0"/>
                <a:gd name="f3" fmla="val 3025"/>
                <a:gd name="f4" fmla="val 1721"/>
                <a:gd name="f5" fmla="val 101"/>
                <a:gd name="f6" fmla="val 72"/>
                <a:gd name="f7" fmla="val 14"/>
                <a:gd name="f8" fmla="val 29"/>
                <a:gd name="f9" fmla="val 43"/>
                <a:gd name="f10" fmla="val 860"/>
                <a:gd name="f11" fmla="val 659"/>
                <a:gd name="f12" fmla="val 1806"/>
                <a:gd name="f13" fmla="val 1190"/>
                <a:gd name="f14" fmla="val 2723"/>
                <a:gd name="f15" fmla="val 1720"/>
                <a:gd name="f16" fmla="val 3024"/>
                <a:gd name="f17" fmla="val 2064"/>
                <a:gd name="f18" fmla="val 1132"/>
                <a:gd name="f19" fmla="val 1104"/>
                <a:gd name="f20" fmla="val 502"/>
                <a:gd name="f21" fmla="*/ f0 1 3025"/>
                <a:gd name="f22" fmla="*/ f1 1 1721"/>
                <a:gd name="f23" fmla="val f2"/>
                <a:gd name="f24" fmla="val f3"/>
                <a:gd name="f25" fmla="val f4"/>
                <a:gd name="f26" fmla="+- f25 0 f23"/>
                <a:gd name="f27" fmla="+- f24 0 f23"/>
                <a:gd name="f28" fmla="*/ f27 1 3025"/>
                <a:gd name="f29" fmla="*/ f26 1 172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025" h="1721">
                  <a:moveTo>
                    <a:pt x="f5" y="f2"/>
                  </a:moveTo>
                  <a:cubicBezTo>
                    <a:pt x="f6" y="f7"/>
                    <a:pt x="f8" y="f8"/>
                    <a:pt x="f2" y="f9"/>
                  </a:cubicBezTo>
                  <a:cubicBezTo>
                    <a:pt x="f10" y="f11"/>
                    <a:pt x="f12" y="f13"/>
                    <a:pt x="f14" y="f15"/>
                  </a:cubicBezTo>
                  <a:lnTo>
                    <a:pt x="f16" y="f15"/>
                  </a:lnTo>
                  <a:cubicBezTo>
                    <a:pt x="f17" y="f18"/>
                    <a:pt x="f19" y="f20"/>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601;p11">
              <a:extLst>
                <a:ext uri="{FF2B5EF4-FFF2-40B4-BE49-F238E27FC236}">
                  <a16:creationId xmlns:a16="http://schemas.microsoft.com/office/drawing/2014/main" id="{736D2327-814C-4185-A0DC-0F6FD56962FC}"/>
                </a:ext>
              </a:extLst>
            </p:cNvPr>
            <p:cNvSpPr/>
            <p:nvPr/>
          </p:nvSpPr>
          <p:spPr>
            <a:xfrm>
              <a:off x="2980331" y="5112520"/>
              <a:ext cx="1463" cy="594"/>
            </a:xfrm>
            <a:custGeom>
              <a:avLst/>
              <a:gdLst>
                <a:gd name="f0" fmla="val w"/>
                <a:gd name="f1" fmla="val h"/>
                <a:gd name="f2" fmla="val 0"/>
                <a:gd name="f3" fmla="val 59"/>
                <a:gd name="f4" fmla="val 30"/>
                <a:gd name="f5" fmla="val 44"/>
                <a:gd name="f6" fmla="val 1"/>
                <a:gd name="f7" fmla="val 15"/>
                <a:gd name="f8" fmla="val 29"/>
                <a:gd name="f9" fmla="val 58"/>
                <a:gd name="f10" fmla="*/ f0 1 59"/>
                <a:gd name="f11" fmla="*/ f1 1 30"/>
                <a:gd name="f12" fmla="val f2"/>
                <a:gd name="f13" fmla="val f3"/>
                <a:gd name="f14" fmla="val f4"/>
                <a:gd name="f15" fmla="+- f14 0 f12"/>
                <a:gd name="f16" fmla="+- f13 0 f12"/>
                <a:gd name="f17" fmla="*/ f16 1 59"/>
                <a:gd name="f18" fmla="*/ f15 1 3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9" h="30">
                  <a:moveTo>
                    <a:pt x="f5" y="f6"/>
                  </a:moveTo>
                  <a:lnTo>
                    <a:pt x="f6" y="f7"/>
                  </a:lnTo>
                  <a:lnTo>
                    <a:pt x="f7" y="f8"/>
                  </a:lnTo>
                  <a:cubicBezTo>
                    <a:pt x="f4" y="f8"/>
                    <a:pt x="f5" y="f7"/>
                    <a:pt x="f9" y="f7"/>
                  </a:cubicBezTo>
                  <a:lnTo>
                    <a:pt x="f5" y="f6"/>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602;p11">
              <a:extLst>
                <a:ext uri="{FF2B5EF4-FFF2-40B4-BE49-F238E27FC236}">
                  <a16:creationId xmlns:a16="http://schemas.microsoft.com/office/drawing/2014/main" id="{724E47D8-247B-400D-9ADB-16584104FCB9}"/>
                </a:ext>
              </a:extLst>
            </p:cNvPr>
            <p:cNvSpPr/>
            <p:nvPr/>
          </p:nvSpPr>
          <p:spPr>
            <a:xfrm>
              <a:off x="2983906" y="5110810"/>
              <a:ext cx="3227" cy="1170"/>
            </a:xfrm>
            <a:custGeom>
              <a:avLst/>
              <a:gdLst>
                <a:gd name="f0" fmla="val w"/>
                <a:gd name="f1" fmla="val h"/>
                <a:gd name="f2" fmla="val 0"/>
                <a:gd name="f3" fmla="val 130"/>
                <a:gd name="f4" fmla="val 59"/>
                <a:gd name="f5" fmla="val 101"/>
                <a:gd name="f6" fmla="val 1"/>
                <a:gd name="f7" fmla="val 44"/>
                <a:gd name="f8" fmla="val 15"/>
                <a:gd name="f9" fmla="val 58"/>
                <a:gd name="f10" fmla="val 29"/>
                <a:gd name="f11" fmla="val 129"/>
                <a:gd name="f12" fmla="*/ f0 1 130"/>
                <a:gd name="f13" fmla="*/ f1 1 59"/>
                <a:gd name="f14" fmla="val f2"/>
                <a:gd name="f15" fmla="val f3"/>
                <a:gd name="f16" fmla="val f4"/>
                <a:gd name="f17" fmla="+- f16 0 f14"/>
                <a:gd name="f18" fmla="+- f15 0 f14"/>
                <a:gd name="f19" fmla="*/ f18 1 130"/>
                <a:gd name="f20" fmla="*/ f17 1 5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0" h="59">
                  <a:moveTo>
                    <a:pt x="f5" y="f6"/>
                  </a:moveTo>
                  <a:lnTo>
                    <a:pt x="f2" y="f7"/>
                  </a:lnTo>
                  <a:cubicBezTo>
                    <a:pt x="f8" y="f7"/>
                    <a:pt x="f8" y="f7"/>
                    <a:pt x="f8" y="f9"/>
                  </a:cubicBezTo>
                  <a:cubicBezTo>
                    <a:pt x="f9" y="f10"/>
                    <a:pt x="f5" y="f8"/>
                    <a:pt x="f11"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603;p11">
              <a:extLst>
                <a:ext uri="{FF2B5EF4-FFF2-40B4-BE49-F238E27FC236}">
                  <a16:creationId xmlns:a16="http://schemas.microsoft.com/office/drawing/2014/main" id="{4D29DEA1-77C8-4DE1-9712-9BC51AB4AF0E}"/>
                </a:ext>
              </a:extLst>
            </p:cNvPr>
            <p:cNvSpPr/>
            <p:nvPr/>
          </p:nvSpPr>
          <p:spPr>
            <a:xfrm>
              <a:off x="3107835" y="5035600"/>
              <a:ext cx="1792" cy="2029"/>
            </a:xfrm>
            <a:custGeom>
              <a:avLst/>
              <a:gdLst>
                <a:gd name="f0" fmla="val w"/>
                <a:gd name="f1" fmla="val h"/>
                <a:gd name="f2" fmla="val 0"/>
                <a:gd name="f3" fmla="val 72"/>
                <a:gd name="f4" fmla="val 102"/>
                <a:gd name="f5" fmla="val 1"/>
                <a:gd name="f6" fmla="val 43"/>
                <a:gd name="f7" fmla="val 15"/>
                <a:gd name="f8" fmla="val 29"/>
                <a:gd name="f9" fmla="val 30"/>
                <a:gd name="f10" fmla="val 44"/>
                <a:gd name="f11" fmla="val 73"/>
                <a:gd name="f12" fmla="val 87"/>
                <a:gd name="f13" fmla="val 101"/>
                <a:gd name="f14" fmla="val 57"/>
                <a:gd name="f15" fmla="*/ f0 1 72"/>
                <a:gd name="f16" fmla="*/ f1 1 102"/>
                <a:gd name="f17" fmla="val f2"/>
                <a:gd name="f18" fmla="val f3"/>
                <a:gd name="f19" fmla="val f4"/>
                <a:gd name="f20" fmla="+- f19 0 f17"/>
                <a:gd name="f21" fmla="+- f18 0 f17"/>
                <a:gd name="f22" fmla="*/ f21 1 72"/>
                <a:gd name="f23" fmla="*/ f20 1 10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72" h="102">
                  <a:moveTo>
                    <a:pt x="f3" y="f5"/>
                  </a:moveTo>
                  <a:lnTo>
                    <a:pt x="f3" y="f5"/>
                  </a:lnTo>
                  <a:cubicBezTo>
                    <a:pt x="f6" y="f7"/>
                    <a:pt x="f8" y="f9"/>
                    <a:pt x="f2" y="f10"/>
                  </a:cubicBezTo>
                  <a:cubicBezTo>
                    <a:pt x="f2" y="f11"/>
                    <a:pt x="f2" y="f12"/>
                    <a:pt x="f2" y="f13"/>
                  </a:cubicBezTo>
                  <a:lnTo>
                    <a:pt x="f8" y="f13"/>
                  </a:lnTo>
                  <a:cubicBezTo>
                    <a:pt x="f6" y="f11"/>
                    <a:pt x="f14" y="f9"/>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604;p11">
              <a:extLst>
                <a:ext uri="{FF2B5EF4-FFF2-40B4-BE49-F238E27FC236}">
                  <a16:creationId xmlns:a16="http://schemas.microsoft.com/office/drawing/2014/main" id="{C2330221-A819-4353-84E5-277C57C0B6A8}"/>
                </a:ext>
              </a:extLst>
            </p:cNvPr>
            <p:cNvSpPr/>
            <p:nvPr/>
          </p:nvSpPr>
          <p:spPr>
            <a:xfrm>
              <a:off x="3111035" y="5033433"/>
              <a:ext cx="4297" cy="3895"/>
            </a:xfrm>
            <a:custGeom>
              <a:avLst/>
              <a:gdLst>
                <a:gd name="f0" fmla="val w"/>
                <a:gd name="f1" fmla="val h"/>
                <a:gd name="f2" fmla="val 0"/>
                <a:gd name="f3" fmla="val 173"/>
                <a:gd name="f4" fmla="val 196"/>
                <a:gd name="f5" fmla="val 135"/>
                <a:gd name="f6" fmla="val 124"/>
                <a:gd name="f7" fmla="val 112"/>
                <a:gd name="f8" fmla="val 4"/>
                <a:gd name="f9" fmla="val 100"/>
                <a:gd name="f10" fmla="val 10"/>
                <a:gd name="f11" fmla="val 24"/>
                <a:gd name="f12" fmla="val 57"/>
                <a:gd name="f13" fmla="val 81"/>
                <a:gd name="f14" fmla="val 29"/>
                <a:gd name="f15" fmla="val 139"/>
                <a:gd name="f16" fmla="val 115"/>
                <a:gd name="f17" fmla="val 172"/>
                <a:gd name="f18" fmla="val 164"/>
                <a:gd name="f19" fmla="val 7"/>
                <a:gd name="f20" fmla="val 150"/>
                <a:gd name="f21" fmla="*/ f0 1 173"/>
                <a:gd name="f22" fmla="*/ f1 1 196"/>
                <a:gd name="f23" fmla="val f2"/>
                <a:gd name="f24" fmla="val f3"/>
                <a:gd name="f25" fmla="val f4"/>
                <a:gd name="f26" fmla="+- f25 0 f23"/>
                <a:gd name="f27" fmla="+- f24 0 f23"/>
                <a:gd name="f28" fmla="*/ f27 1 173"/>
                <a:gd name="f29" fmla="*/ f26 1 196"/>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73" h="196">
                  <a:moveTo>
                    <a:pt x="f5" y="f2"/>
                  </a:moveTo>
                  <a:cubicBezTo>
                    <a:pt x="f6" y="f2"/>
                    <a:pt x="f7" y="f8"/>
                    <a:pt x="f9" y="f10"/>
                  </a:cubicBezTo>
                  <a:lnTo>
                    <a:pt x="f9" y="f11"/>
                  </a:lnTo>
                  <a:cubicBezTo>
                    <a:pt x="f12" y="f13"/>
                    <a:pt x="f14" y="f15"/>
                    <a:pt x="f2" y="f4"/>
                  </a:cubicBezTo>
                  <a:cubicBezTo>
                    <a:pt x="f12" y="f15"/>
                    <a:pt x="f16" y="f13"/>
                    <a:pt x="f17" y="f11"/>
                  </a:cubicBezTo>
                  <a:cubicBezTo>
                    <a:pt x="f18" y="f19"/>
                    <a:pt x="f20"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2" name="Grupo 130">
            <a:extLst>
              <a:ext uri="{FF2B5EF4-FFF2-40B4-BE49-F238E27FC236}">
                <a16:creationId xmlns:a16="http://schemas.microsoft.com/office/drawing/2014/main" id="{44EC226C-C223-47D1-B83D-6C267F4C7A3B}"/>
              </a:ext>
            </a:extLst>
          </p:cNvPr>
          <p:cNvGrpSpPr/>
          <p:nvPr/>
        </p:nvGrpSpPr>
        <p:grpSpPr>
          <a:xfrm>
            <a:off x="-53785" y="4490179"/>
            <a:ext cx="9276998" cy="671251"/>
            <a:chOff x="-53785" y="4490179"/>
            <a:chExt cx="9276998" cy="671251"/>
          </a:xfrm>
        </p:grpSpPr>
        <p:sp>
          <p:nvSpPr>
            <p:cNvPr id="23" name="Freeform 5">
              <a:extLst>
                <a:ext uri="{FF2B5EF4-FFF2-40B4-BE49-F238E27FC236}">
                  <a16:creationId xmlns:a16="http://schemas.microsoft.com/office/drawing/2014/main" id="{BCDBF061-E9C2-44A5-9A8B-967E20EEC8AE}"/>
                </a:ext>
              </a:extLst>
            </p:cNvPr>
            <p:cNvSpPr/>
            <p:nvPr/>
          </p:nvSpPr>
          <p:spPr>
            <a:xfrm>
              <a:off x="3529" y="4572036"/>
              <a:ext cx="9219684" cy="589394"/>
            </a:xfrm>
            <a:custGeom>
              <a:avLst/>
              <a:gdLst>
                <a:gd name="f0" fmla="val 10800000"/>
                <a:gd name="f1" fmla="val 5400000"/>
                <a:gd name="f2" fmla="val 360"/>
                <a:gd name="f3" fmla="val 180"/>
                <a:gd name="f4" fmla="val w"/>
                <a:gd name="f5" fmla="val h"/>
                <a:gd name="f6" fmla="val 0"/>
                <a:gd name="f7" fmla="val 640"/>
                <a:gd name="f8" fmla="val 65"/>
                <a:gd name="f9" fmla="val 108"/>
                <a:gd name="f10" fmla="val 2"/>
                <a:gd name="f11" fmla="val 125"/>
                <a:gd name="f12" fmla="val 1"/>
                <a:gd name="f13" fmla="val 143"/>
                <a:gd name="f14" fmla="val 161"/>
                <a:gd name="f15" fmla="val 194"/>
                <a:gd name="f16" fmla="val 226"/>
                <a:gd name="f17" fmla="val 4"/>
                <a:gd name="f18" fmla="val 259"/>
                <a:gd name="f19" fmla="val 9"/>
                <a:gd name="f20" fmla="val 272"/>
                <a:gd name="f21" fmla="val 11"/>
                <a:gd name="f22" fmla="val 286"/>
                <a:gd name="f23" fmla="val 12"/>
                <a:gd name="f24" fmla="val 299"/>
                <a:gd name="f25" fmla="val 14"/>
                <a:gd name="f26" fmla="val 330"/>
                <a:gd name="f27" fmla="val 19"/>
                <a:gd name="f28" fmla="val 361"/>
                <a:gd name="f29" fmla="val 23"/>
                <a:gd name="f30" fmla="val 392"/>
                <a:gd name="f31" fmla="val 26"/>
                <a:gd name="f32" fmla="val 436"/>
                <a:gd name="f33" fmla="val 30"/>
                <a:gd name="f34" fmla="val 480"/>
                <a:gd name="f35" fmla="val 31"/>
                <a:gd name="f36" fmla="val 525"/>
                <a:gd name="f37" fmla="val 29"/>
                <a:gd name="f38" fmla="val 560"/>
                <a:gd name="f39" fmla="val 28"/>
                <a:gd name="f40" fmla="val 596"/>
                <a:gd name="f41" fmla="val 24"/>
                <a:gd name="f42" fmla="val 631"/>
                <a:gd name="f43" fmla="val 18"/>
                <a:gd name="f44" fmla="val 633"/>
                <a:gd name="f45" fmla="val 637"/>
                <a:gd name="f46" fmla="val 15"/>
                <a:gd name="f47" fmla="val 636"/>
                <a:gd name="f48" fmla="val 617"/>
                <a:gd name="f49" fmla="val 34"/>
                <a:gd name="f50" fmla="val 601"/>
                <a:gd name="f51" fmla="val 39"/>
                <a:gd name="f52" fmla="val 584"/>
                <a:gd name="f53" fmla="val 44"/>
                <a:gd name="f54" fmla="val 554"/>
                <a:gd name="f55" fmla="val 53"/>
                <a:gd name="f56" fmla="val 523"/>
                <a:gd name="f57" fmla="val 58"/>
                <a:gd name="f58" fmla="val 492"/>
                <a:gd name="f59" fmla="val 63"/>
                <a:gd name="f60" fmla="val 490"/>
                <a:gd name="f61" fmla="val 487"/>
                <a:gd name="f62" fmla="val 485"/>
                <a:gd name="f63" fmla="val 464"/>
                <a:gd name="f64" fmla="val 444"/>
                <a:gd name="f65" fmla="val 423"/>
                <a:gd name="f66" fmla="val 64"/>
                <a:gd name="f67" fmla="val 401"/>
                <a:gd name="f68" fmla="val 381"/>
                <a:gd name="f69" fmla="val 59"/>
                <a:gd name="f70" fmla="val 54"/>
                <a:gd name="f71" fmla="val 322"/>
                <a:gd name="f72" fmla="val 45"/>
                <a:gd name="f73" fmla="val 284"/>
                <a:gd name="f74" fmla="val 245"/>
                <a:gd name="f75" fmla="val 27"/>
                <a:gd name="f76" fmla="val 227"/>
                <a:gd name="f77" fmla="val 209"/>
                <a:gd name="f78" fmla="val 22"/>
                <a:gd name="f79" fmla="val 190"/>
                <a:gd name="f80" fmla="val 21"/>
                <a:gd name="f81" fmla="val 177"/>
                <a:gd name="f82" fmla="val 165"/>
                <a:gd name="f83" fmla="val 20"/>
                <a:gd name="f84" fmla="val 152"/>
                <a:gd name="f85" fmla="val 123"/>
                <a:gd name="f86" fmla="val 95"/>
                <a:gd name="f87" fmla="val 66"/>
                <a:gd name="f88" fmla="val 47"/>
                <a:gd name="f89" fmla="val 42"/>
                <a:gd name="f90" fmla="val 38"/>
                <a:gd name="f91" fmla="val 33"/>
                <a:gd name="f92" fmla="val 3"/>
                <a:gd name="f93" fmla="val 17"/>
                <a:gd name="f94" fmla="val 7"/>
                <a:gd name="f95" fmla="val 77"/>
                <a:gd name="f96" fmla="val 5"/>
                <a:gd name="f97" fmla="val 88"/>
                <a:gd name="f98" fmla="val 100"/>
                <a:gd name="f99" fmla="val 103"/>
                <a:gd name="f100" fmla="val 105"/>
                <a:gd name="f101" fmla="+- 0 0 -90"/>
                <a:gd name="f102" fmla="*/ f4 1 640"/>
                <a:gd name="f103" fmla="*/ f5 1 65"/>
                <a:gd name="f104" fmla="val f6"/>
                <a:gd name="f105" fmla="val f7"/>
                <a:gd name="f106" fmla="val f8"/>
                <a:gd name="f107" fmla="*/ f101 f0 1"/>
                <a:gd name="f108" fmla="+- f106 0 f104"/>
                <a:gd name="f109" fmla="+- f105 0 f104"/>
                <a:gd name="f110" fmla="*/ f107 1 f3"/>
                <a:gd name="f111" fmla="*/ f109 1 640"/>
                <a:gd name="f112" fmla="*/ f108 1 65"/>
                <a:gd name="f113" fmla="*/ 108 f109 1"/>
                <a:gd name="f114" fmla="*/ 2 f108 1"/>
                <a:gd name="f115" fmla="*/ 161 f109 1"/>
                <a:gd name="f116" fmla="*/ 1 f108 1"/>
                <a:gd name="f117" fmla="*/ 259 f109 1"/>
                <a:gd name="f118" fmla="*/ 9 f108 1"/>
                <a:gd name="f119" fmla="*/ 299 f109 1"/>
                <a:gd name="f120" fmla="*/ 14 f108 1"/>
                <a:gd name="f121" fmla="*/ 392 f109 1"/>
                <a:gd name="f122" fmla="*/ 26 f108 1"/>
                <a:gd name="f123" fmla="*/ 525 f109 1"/>
                <a:gd name="f124" fmla="*/ 29 f108 1"/>
                <a:gd name="f125" fmla="*/ 631 f109 1"/>
                <a:gd name="f126" fmla="*/ 18 f108 1"/>
                <a:gd name="f127" fmla="*/ 636 f109 1"/>
                <a:gd name="f128" fmla="*/ 19 f108 1"/>
                <a:gd name="f129" fmla="*/ 633 f109 1"/>
                <a:gd name="f130" fmla="*/ 30 f108 1"/>
                <a:gd name="f131" fmla="*/ 584 f109 1"/>
                <a:gd name="f132" fmla="*/ 44 f108 1"/>
                <a:gd name="f133" fmla="*/ 492 f109 1"/>
                <a:gd name="f134" fmla="*/ 63 f108 1"/>
                <a:gd name="f135" fmla="*/ 485 f109 1"/>
                <a:gd name="f136" fmla="*/ 423 f109 1"/>
                <a:gd name="f137" fmla="*/ 64 f108 1"/>
                <a:gd name="f138" fmla="*/ 360 f109 1"/>
                <a:gd name="f139" fmla="*/ 54 f108 1"/>
                <a:gd name="f140" fmla="*/ 245 f109 1"/>
                <a:gd name="f141" fmla="*/ 27 f108 1"/>
                <a:gd name="f142" fmla="*/ 190 f109 1"/>
                <a:gd name="f143" fmla="*/ 21 f108 1"/>
                <a:gd name="f144" fmla="*/ 152 f109 1"/>
                <a:gd name="f145" fmla="*/ 66 f109 1"/>
                <a:gd name="f146" fmla="*/ 31 f108 1"/>
                <a:gd name="f147" fmla="*/ 0 f109 1"/>
                <a:gd name="f148" fmla="*/ 47 f108 1"/>
                <a:gd name="f149" fmla="*/ 33 f108 1"/>
                <a:gd name="f150" fmla="*/ 3 f109 1"/>
                <a:gd name="f151" fmla="*/ 7 f108 1"/>
                <a:gd name="f152" fmla="*/ 100 f109 1"/>
                <a:gd name="f153" fmla="*/ 3 f108 1"/>
                <a:gd name="f154" fmla="+- f110 0 f1"/>
                <a:gd name="f155" fmla="*/ f113 1 640"/>
                <a:gd name="f156" fmla="*/ f114 1 65"/>
                <a:gd name="f157" fmla="*/ f115 1 640"/>
                <a:gd name="f158" fmla="*/ f116 1 65"/>
                <a:gd name="f159" fmla="*/ f117 1 640"/>
                <a:gd name="f160" fmla="*/ f118 1 65"/>
                <a:gd name="f161" fmla="*/ f119 1 640"/>
                <a:gd name="f162" fmla="*/ f120 1 65"/>
                <a:gd name="f163" fmla="*/ f121 1 640"/>
                <a:gd name="f164" fmla="*/ f122 1 65"/>
                <a:gd name="f165" fmla="*/ f123 1 640"/>
                <a:gd name="f166" fmla="*/ f124 1 65"/>
                <a:gd name="f167" fmla="*/ f125 1 640"/>
                <a:gd name="f168" fmla="*/ f126 1 65"/>
                <a:gd name="f169" fmla="*/ f127 1 640"/>
                <a:gd name="f170" fmla="*/ f128 1 65"/>
                <a:gd name="f171" fmla="*/ f129 1 640"/>
                <a:gd name="f172" fmla="*/ f130 1 65"/>
                <a:gd name="f173" fmla="*/ f131 1 640"/>
                <a:gd name="f174" fmla="*/ f132 1 65"/>
                <a:gd name="f175" fmla="*/ f133 1 640"/>
                <a:gd name="f176" fmla="*/ f134 1 65"/>
                <a:gd name="f177" fmla="*/ f135 1 640"/>
                <a:gd name="f178" fmla="*/ f136 1 640"/>
                <a:gd name="f179" fmla="*/ f137 1 65"/>
                <a:gd name="f180" fmla="*/ f138 1 640"/>
                <a:gd name="f181" fmla="*/ f139 1 65"/>
                <a:gd name="f182" fmla="*/ f140 1 640"/>
                <a:gd name="f183" fmla="*/ f141 1 65"/>
                <a:gd name="f184" fmla="*/ f142 1 640"/>
                <a:gd name="f185" fmla="*/ f143 1 65"/>
                <a:gd name="f186" fmla="*/ f144 1 640"/>
                <a:gd name="f187" fmla="*/ f145 1 640"/>
                <a:gd name="f188" fmla="*/ f146 1 65"/>
                <a:gd name="f189" fmla="*/ f147 1 640"/>
                <a:gd name="f190" fmla="*/ f148 1 65"/>
                <a:gd name="f191" fmla="*/ f149 1 65"/>
                <a:gd name="f192" fmla="*/ f150 1 640"/>
                <a:gd name="f193" fmla="*/ f151 1 65"/>
                <a:gd name="f194" fmla="*/ f152 1 640"/>
                <a:gd name="f195" fmla="*/ f153 1 65"/>
                <a:gd name="f196" fmla="*/ 0 1 f111"/>
                <a:gd name="f197" fmla="*/ f105 1 f111"/>
                <a:gd name="f198" fmla="*/ 0 1 f112"/>
                <a:gd name="f199" fmla="*/ f106 1 f112"/>
                <a:gd name="f200" fmla="*/ f155 1 f111"/>
                <a:gd name="f201" fmla="*/ f156 1 f112"/>
                <a:gd name="f202" fmla="*/ f157 1 f111"/>
                <a:gd name="f203" fmla="*/ f158 1 f112"/>
                <a:gd name="f204" fmla="*/ f159 1 f111"/>
                <a:gd name="f205" fmla="*/ f160 1 f112"/>
                <a:gd name="f206" fmla="*/ f161 1 f111"/>
                <a:gd name="f207" fmla="*/ f162 1 f112"/>
                <a:gd name="f208" fmla="*/ f163 1 f111"/>
                <a:gd name="f209" fmla="*/ f164 1 f112"/>
                <a:gd name="f210" fmla="*/ f165 1 f111"/>
                <a:gd name="f211" fmla="*/ f166 1 f112"/>
                <a:gd name="f212" fmla="*/ f167 1 f111"/>
                <a:gd name="f213" fmla="*/ f168 1 f112"/>
                <a:gd name="f214" fmla="*/ f169 1 f111"/>
                <a:gd name="f215" fmla="*/ f170 1 f112"/>
                <a:gd name="f216" fmla="*/ f171 1 f111"/>
                <a:gd name="f217" fmla="*/ f172 1 f112"/>
                <a:gd name="f218" fmla="*/ f173 1 f111"/>
                <a:gd name="f219" fmla="*/ f174 1 f112"/>
                <a:gd name="f220" fmla="*/ f175 1 f111"/>
                <a:gd name="f221" fmla="*/ f176 1 f112"/>
                <a:gd name="f222" fmla="*/ f177 1 f111"/>
                <a:gd name="f223" fmla="*/ f178 1 f111"/>
                <a:gd name="f224" fmla="*/ f179 1 f112"/>
                <a:gd name="f225" fmla="*/ f180 1 f111"/>
                <a:gd name="f226" fmla="*/ f181 1 f112"/>
                <a:gd name="f227" fmla="*/ f182 1 f111"/>
                <a:gd name="f228" fmla="*/ f183 1 f112"/>
                <a:gd name="f229" fmla="*/ f184 1 f111"/>
                <a:gd name="f230" fmla="*/ f185 1 f112"/>
                <a:gd name="f231" fmla="*/ f186 1 f111"/>
                <a:gd name="f232" fmla="*/ f187 1 f111"/>
                <a:gd name="f233" fmla="*/ f188 1 f112"/>
                <a:gd name="f234" fmla="*/ f189 1 f111"/>
                <a:gd name="f235" fmla="*/ f190 1 f112"/>
                <a:gd name="f236" fmla="*/ f191 1 f112"/>
                <a:gd name="f237" fmla="*/ f192 1 f111"/>
                <a:gd name="f238" fmla="*/ f193 1 f112"/>
                <a:gd name="f239" fmla="*/ f194 1 f111"/>
                <a:gd name="f240" fmla="*/ f195 1 f112"/>
                <a:gd name="f241" fmla="*/ f196 f102 1"/>
                <a:gd name="f242" fmla="*/ f197 f102 1"/>
                <a:gd name="f243" fmla="*/ f199 f103 1"/>
                <a:gd name="f244" fmla="*/ f198 f103 1"/>
                <a:gd name="f245" fmla="*/ f200 f102 1"/>
                <a:gd name="f246" fmla="*/ f201 f103 1"/>
                <a:gd name="f247" fmla="*/ f202 f102 1"/>
                <a:gd name="f248" fmla="*/ f203 f103 1"/>
                <a:gd name="f249" fmla="*/ f204 f102 1"/>
                <a:gd name="f250" fmla="*/ f205 f103 1"/>
                <a:gd name="f251" fmla="*/ f206 f102 1"/>
                <a:gd name="f252" fmla="*/ f207 f103 1"/>
                <a:gd name="f253" fmla="*/ f208 f102 1"/>
                <a:gd name="f254" fmla="*/ f209 f103 1"/>
                <a:gd name="f255" fmla="*/ f210 f102 1"/>
                <a:gd name="f256" fmla="*/ f211 f103 1"/>
                <a:gd name="f257" fmla="*/ f212 f102 1"/>
                <a:gd name="f258" fmla="*/ f213 f103 1"/>
                <a:gd name="f259" fmla="*/ f214 f102 1"/>
                <a:gd name="f260" fmla="*/ f215 f103 1"/>
                <a:gd name="f261" fmla="*/ f216 f102 1"/>
                <a:gd name="f262" fmla="*/ f217 f103 1"/>
                <a:gd name="f263" fmla="*/ f218 f102 1"/>
                <a:gd name="f264" fmla="*/ f219 f103 1"/>
                <a:gd name="f265" fmla="*/ f220 f102 1"/>
                <a:gd name="f266" fmla="*/ f221 f103 1"/>
                <a:gd name="f267" fmla="*/ f222 f102 1"/>
                <a:gd name="f268" fmla="*/ f223 f102 1"/>
                <a:gd name="f269" fmla="*/ f224 f103 1"/>
                <a:gd name="f270" fmla="*/ f225 f102 1"/>
                <a:gd name="f271" fmla="*/ f226 f103 1"/>
                <a:gd name="f272" fmla="*/ f227 f102 1"/>
                <a:gd name="f273" fmla="*/ f228 f103 1"/>
                <a:gd name="f274" fmla="*/ f229 f102 1"/>
                <a:gd name="f275" fmla="*/ f230 f103 1"/>
                <a:gd name="f276" fmla="*/ f231 f102 1"/>
                <a:gd name="f277" fmla="*/ f232 f102 1"/>
                <a:gd name="f278" fmla="*/ f233 f103 1"/>
                <a:gd name="f279" fmla="*/ f234 f102 1"/>
                <a:gd name="f280" fmla="*/ f235 f103 1"/>
                <a:gd name="f281" fmla="*/ f236 f103 1"/>
                <a:gd name="f282" fmla="*/ f237 f102 1"/>
                <a:gd name="f283" fmla="*/ f238 f103 1"/>
                <a:gd name="f284" fmla="*/ f239 f102 1"/>
                <a:gd name="f285" fmla="*/ f240 f103 1"/>
              </a:gdLst>
              <a:ahLst/>
              <a:cxnLst>
                <a:cxn ang="3cd4">
                  <a:pos x="hc" y="t"/>
                </a:cxn>
                <a:cxn ang="0">
                  <a:pos x="r" y="vc"/>
                </a:cxn>
                <a:cxn ang="cd4">
                  <a:pos x="hc" y="b"/>
                </a:cxn>
                <a:cxn ang="cd2">
                  <a:pos x="l" y="vc"/>
                </a:cxn>
                <a:cxn ang="f154">
                  <a:pos x="f245" y="f246"/>
                </a:cxn>
                <a:cxn ang="f154">
                  <a:pos x="f247" y="f248"/>
                </a:cxn>
                <a:cxn ang="f154">
                  <a:pos x="f249" y="f250"/>
                </a:cxn>
                <a:cxn ang="f154">
                  <a:pos x="f251" y="f252"/>
                </a:cxn>
                <a:cxn ang="f154">
                  <a:pos x="f253" y="f254"/>
                </a:cxn>
                <a:cxn ang="f154">
                  <a:pos x="f255" y="f256"/>
                </a:cxn>
                <a:cxn ang="f154">
                  <a:pos x="f257" y="f258"/>
                </a:cxn>
                <a:cxn ang="f154">
                  <a:pos x="f259" y="f260"/>
                </a:cxn>
                <a:cxn ang="f154">
                  <a:pos x="f261" y="f262"/>
                </a:cxn>
                <a:cxn ang="f154">
                  <a:pos x="f263" y="f264"/>
                </a:cxn>
                <a:cxn ang="f154">
                  <a:pos x="f265" y="f266"/>
                </a:cxn>
                <a:cxn ang="f154">
                  <a:pos x="f267" y="f266"/>
                </a:cxn>
                <a:cxn ang="f154">
                  <a:pos x="f268" y="f269"/>
                </a:cxn>
                <a:cxn ang="f154">
                  <a:pos x="f270" y="f271"/>
                </a:cxn>
                <a:cxn ang="f154">
                  <a:pos x="f272" y="f273"/>
                </a:cxn>
                <a:cxn ang="f154">
                  <a:pos x="f274" y="f275"/>
                </a:cxn>
                <a:cxn ang="f154">
                  <a:pos x="f276" y="f275"/>
                </a:cxn>
                <a:cxn ang="f154">
                  <a:pos x="f277" y="f278"/>
                </a:cxn>
                <a:cxn ang="f154">
                  <a:pos x="f279" y="f280"/>
                </a:cxn>
                <a:cxn ang="f154">
                  <a:pos x="f279" y="f281"/>
                </a:cxn>
                <a:cxn ang="f154">
                  <a:pos x="f282" y="f256"/>
                </a:cxn>
                <a:cxn ang="f154">
                  <a:pos x="f277" y="f283"/>
                </a:cxn>
                <a:cxn ang="f154">
                  <a:pos x="f284" y="f285"/>
                </a:cxn>
                <a:cxn ang="f154">
                  <a:pos x="f245" y="f246"/>
                </a:cxn>
              </a:cxnLst>
              <a:rect l="f241" t="f244" r="f242" b="f243"/>
              <a:pathLst>
                <a:path w="640" h="65">
                  <a:moveTo>
                    <a:pt x="f9" y="f10"/>
                  </a:moveTo>
                  <a:cubicBezTo>
                    <a:pt x="f11" y="f12"/>
                    <a:pt x="f13" y="f6"/>
                    <a:pt x="f14" y="f12"/>
                  </a:cubicBezTo>
                  <a:cubicBezTo>
                    <a:pt x="f15" y="f10"/>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3"/>
                    <a:pt x="f45" y="f46"/>
                    <a:pt x="f47" y="f27"/>
                  </a:cubicBezTo>
                  <a:cubicBezTo>
                    <a:pt x="f47" y="f29"/>
                    <a:pt x="f7" y="f39"/>
                    <a:pt x="f44" y="f33"/>
                  </a:cubicBezTo>
                  <a:cubicBezTo>
                    <a:pt x="f48" y="f49"/>
                    <a:pt x="f50" y="f51"/>
                    <a:pt x="f52" y="f53"/>
                  </a:cubicBezTo>
                  <a:cubicBezTo>
                    <a:pt x="f54" y="f55"/>
                    <a:pt x="f56" y="f57"/>
                    <a:pt x="f58" y="f59"/>
                  </a:cubicBezTo>
                  <a:cubicBezTo>
                    <a:pt x="f60" y="f59"/>
                    <a:pt x="f61" y="f59"/>
                    <a:pt x="f62" y="f59"/>
                  </a:cubicBezTo>
                  <a:cubicBezTo>
                    <a:pt x="f63" y="f59"/>
                    <a:pt x="f64" y="f59"/>
                    <a:pt x="f65" y="f66"/>
                  </a:cubicBezTo>
                  <a:cubicBezTo>
                    <a:pt x="f67" y="f8"/>
                    <a:pt x="f68" y="f69"/>
                    <a:pt x="f2" y="f70"/>
                  </a:cubicBezTo>
                  <a:cubicBezTo>
                    <a:pt x="f71" y="f72"/>
                    <a:pt x="f73" y="f49"/>
                    <a:pt x="f74" y="f75"/>
                  </a:cubicBezTo>
                  <a:cubicBezTo>
                    <a:pt x="f76" y="f41"/>
                    <a:pt x="f77" y="f78"/>
                    <a:pt x="f79" y="f80"/>
                  </a:cubicBezTo>
                  <a:cubicBezTo>
                    <a:pt x="f81" y="f80"/>
                    <a:pt x="f82" y="f83"/>
                    <a:pt x="f84" y="f80"/>
                  </a:cubicBezTo>
                  <a:cubicBezTo>
                    <a:pt x="f85" y="f78"/>
                    <a:pt x="f86" y="f31"/>
                    <a:pt x="f87" y="f35"/>
                  </a:cubicBezTo>
                  <a:cubicBezTo>
                    <a:pt x="f53" y="f49"/>
                    <a:pt x="f78" y="f51"/>
                    <a:pt x="f6" y="f88"/>
                  </a:cubicBezTo>
                  <a:cubicBezTo>
                    <a:pt x="f6" y="f89"/>
                    <a:pt x="f6" y="f90"/>
                    <a:pt x="f6" y="f91"/>
                  </a:cubicBezTo>
                  <a:cubicBezTo>
                    <a:pt x="f6" y="f35"/>
                    <a:pt x="f10" y="f33"/>
                    <a:pt x="f92" y="f37"/>
                  </a:cubicBezTo>
                  <a:cubicBezTo>
                    <a:pt x="f78" y="f93"/>
                    <a:pt x="f53" y="f21"/>
                    <a:pt x="f87" y="f94"/>
                  </a:cubicBezTo>
                  <a:cubicBezTo>
                    <a:pt x="f95" y="f96"/>
                    <a:pt x="f97" y="f92"/>
                    <a:pt x="f98" y="f92"/>
                  </a:cubicBezTo>
                  <a:cubicBezTo>
                    <a:pt x="f99" y="f10"/>
                    <a:pt x="f100" y="f92"/>
                    <a:pt x="f9" y="f1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4" name="Freeform 6">
              <a:extLst>
                <a:ext uri="{FF2B5EF4-FFF2-40B4-BE49-F238E27FC236}">
                  <a16:creationId xmlns:a16="http://schemas.microsoft.com/office/drawing/2014/main" id="{68DAF145-5F60-4836-AD3E-77336F166441}"/>
                </a:ext>
              </a:extLst>
            </p:cNvPr>
            <p:cNvSpPr/>
            <p:nvPr/>
          </p:nvSpPr>
          <p:spPr>
            <a:xfrm>
              <a:off x="-9957" y="4816592"/>
              <a:ext cx="5242858" cy="326413"/>
            </a:xfrm>
            <a:custGeom>
              <a:avLst/>
              <a:gdLst>
                <a:gd name="f0" fmla="val 10800000"/>
                <a:gd name="f1" fmla="val 5400000"/>
                <a:gd name="f2" fmla="val 180"/>
                <a:gd name="f3" fmla="val w"/>
                <a:gd name="f4" fmla="val h"/>
                <a:gd name="f5" fmla="val 0"/>
                <a:gd name="f6" fmla="val 364"/>
                <a:gd name="f7" fmla="val 36"/>
                <a:gd name="f8" fmla="val 355"/>
                <a:gd name="f9" fmla="val 345"/>
                <a:gd name="f10" fmla="val 336"/>
                <a:gd name="f11" fmla="val 226"/>
                <a:gd name="f12" fmla="val 116"/>
                <a:gd name="f13" fmla="val 6"/>
                <a:gd name="f14" fmla="val 2"/>
                <a:gd name="f15" fmla="val 31"/>
                <a:gd name="f16" fmla="val 1"/>
                <a:gd name="f17" fmla="val 28"/>
                <a:gd name="f18" fmla="val 4"/>
                <a:gd name="f19" fmla="val 27"/>
                <a:gd name="f20" fmla="val 13"/>
                <a:gd name="f21" fmla="val 24"/>
                <a:gd name="f22" fmla="val 23"/>
                <a:gd name="f23" fmla="val 22"/>
                <a:gd name="f24" fmla="val 33"/>
                <a:gd name="f25" fmla="val 19"/>
                <a:gd name="f26" fmla="val 48"/>
                <a:gd name="f27" fmla="val 15"/>
                <a:gd name="f28" fmla="val 63"/>
                <a:gd name="f29" fmla="val 78"/>
                <a:gd name="f30" fmla="val 10"/>
                <a:gd name="f31" fmla="val 115"/>
                <a:gd name="f32" fmla="val 153"/>
                <a:gd name="f33" fmla="val 191"/>
                <a:gd name="f34" fmla="val 3"/>
                <a:gd name="f35" fmla="val 205"/>
                <a:gd name="f36" fmla="val 219"/>
                <a:gd name="f37" fmla="val 5"/>
                <a:gd name="f38" fmla="val 233"/>
                <a:gd name="f39" fmla="val 7"/>
                <a:gd name="f40" fmla="val 267"/>
                <a:gd name="f41" fmla="val 12"/>
                <a:gd name="f42" fmla="val 300"/>
                <a:gd name="f43" fmla="val 20"/>
                <a:gd name="f44" fmla="val 333"/>
                <a:gd name="f45" fmla="val 343"/>
                <a:gd name="f46" fmla="val 354"/>
                <a:gd name="f47" fmla="+- 0 0 -90"/>
                <a:gd name="f48" fmla="*/ f3 1 364"/>
                <a:gd name="f49" fmla="*/ f4 1 36"/>
                <a:gd name="f50" fmla="val f5"/>
                <a:gd name="f51" fmla="val f6"/>
                <a:gd name="f52" fmla="val f7"/>
                <a:gd name="f53" fmla="*/ f47 f0 1"/>
                <a:gd name="f54" fmla="+- f52 0 f50"/>
                <a:gd name="f55" fmla="+- f51 0 f50"/>
                <a:gd name="f56" fmla="*/ f53 1 f2"/>
                <a:gd name="f57" fmla="*/ f55 1 364"/>
                <a:gd name="f58" fmla="*/ f54 1 36"/>
                <a:gd name="f59" fmla="*/ 364 f55 1"/>
                <a:gd name="f60" fmla="*/ 36 f54 1"/>
                <a:gd name="f61" fmla="*/ 336 f55 1"/>
                <a:gd name="f62" fmla="*/ 6 f55 1"/>
                <a:gd name="f63" fmla="*/ 0 f55 1"/>
                <a:gd name="f64" fmla="*/ 31 f54 1"/>
                <a:gd name="f65" fmla="*/ 4 f55 1"/>
                <a:gd name="f66" fmla="*/ 27 f54 1"/>
                <a:gd name="f67" fmla="*/ 33 f55 1"/>
                <a:gd name="f68" fmla="*/ 19 f54 1"/>
                <a:gd name="f69" fmla="*/ 78 f55 1"/>
                <a:gd name="f70" fmla="*/ 10 f54 1"/>
                <a:gd name="f71" fmla="*/ 191 f55 1"/>
                <a:gd name="f72" fmla="*/ 3 f54 1"/>
                <a:gd name="f73" fmla="*/ 233 f55 1"/>
                <a:gd name="f74" fmla="*/ 7 f54 1"/>
                <a:gd name="f75" fmla="*/ 333 f55 1"/>
                <a:gd name="f76" fmla="*/ 28 f54 1"/>
                <a:gd name="f77" fmla="+- f56 0 f1"/>
                <a:gd name="f78" fmla="*/ f59 1 364"/>
                <a:gd name="f79" fmla="*/ f60 1 36"/>
                <a:gd name="f80" fmla="*/ f61 1 364"/>
                <a:gd name="f81" fmla="*/ f62 1 364"/>
                <a:gd name="f82" fmla="*/ f63 1 364"/>
                <a:gd name="f83" fmla="*/ f64 1 36"/>
                <a:gd name="f84" fmla="*/ f65 1 364"/>
                <a:gd name="f85" fmla="*/ f66 1 36"/>
                <a:gd name="f86" fmla="*/ f67 1 364"/>
                <a:gd name="f87" fmla="*/ f68 1 36"/>
                <a:gd name="f88" fmla="*/ f69 1 364"/>
                <a:gd name="f89" fmla="*/ f70 1 36"/>
                <a:gd name="f90" fmla="*/ f71 1 364"/>
                <a:gd name="f91" fmla="*/ f72 1 36"/>
                <a:gd name="f92" fmla="*/ f73 1 364"/>
                <a:gd name="f93" fmla="*/ f74 1 36"/>
                <a:gd name="f94" fmla="*/ f75 1 364"/>
                <a:gd name="f95" fmla="*/ f76 1 36"/>
                <a:gd name="f96" fmla="*/ 0 1 f57"/>
                <a:gd name="f97" fmla="*/ f51 1 f57"/>
                <a:gd name="f98" fmla="*/ 0 1 f58"/>
                <a:gd name="f99" fmla="*/ f52 1 f58"/>
                <a:gd name="f100" fmla="*/ f78 1 f57"/>
                <a:gd name="f101" fmla="*/ f79 1 f58"/>
                <a:gd name="f102" fmla="*/ f80 1 f57"/>
                <a:gd name="f103" fmla="*/ f81 1 f57"/>
                <a:gd name="f104" fmla="*/ f82 1 f57"/>
                <a:gd name="f105" fmla="*/ f83 1 f58"/>
                <a:gd name="f106" fmla="*/ f84 1 f57"/>
                <a:gd name="f107" fmla="*/ f85 1 f58"/>
                <a:gd name="f108" fmla="*/ f86 1 f57"/>
                <a:gd name="f109" fmla="*/ f87 1 f58"/>
                <a:gd name="f110" fmla="*/ f88 1 f57"/>
                <a:gd name="f111" fmla="*/ f89 1 f58"/>
                <a:gd name="f112" fmla="*/ f90 1 f57"/>
                <a:gd name="f113" fmla="*/ f91 1 f58"/>
                <a:gd name="f114" fmla="*/ f92 1 f57"/>
                <a:gd name="f115" fmla="*/ f93 1 f58"/>
                <a:gd name="f116" fmla="*/ f94 1 f57"/>
                <a:gd name="f117" fmla="*/ f95 1 f58"/>
                <a:gd name="f118" fmla="*/ f96 f48 1"/>
                <a:gd name="f119" fmla="*/ f97 f48 1"/>
                <a:gd name="f120" fmla="*/ f99 f49 1"/>
                <a:gd name="f121" fmla="*/ f98 f49 1"/>
                <a:gd name="f122" fmla="*/ f100 f48 1"/>
                <a:gd name="f123" fmla="*/ f101 f49 1"/>
                <a:gd name="f124" fmla="*/ f102 f48 1"/>
                <a:gd name="f125" fmla="*/ f103 f48 1"/>
                <a:gd name="f126" fmla="*/ f104 f48 1"/>
                <a:gd name="f127" fmla="*/ f105 f49 1"/>
                <a:gd name="f128" fmla="*/ f106 f48 1"/>
                <a:gd name="f129" fmla="*/ f107 f49 1"/>
                <a:gd name="f130" fmla="*/ f108 f48 1"/>
                <a:gd name="f131" fmla="*/ f109 f49 1"/>
                <a:gd name="f132" fmla="*/ f110 f48 1"/>
                <a:gd name="f133" fmla="*/ f111 f49 1"/>
                <a:gd name="f134" fmla="*/ f112 f48 1"/>
                <a:gd name="f135" fmla="*/ f113 f49 1"/>
                <a:gd name="f136" fmla="*/ f114 f48 1"/>
                <a:gd name="f137" fmla="*/ f115 f49 1"/>
                <a:gd name="f138" fmla="*/ f116 f48 1"/>
                <a:gd name="f139" fmla="*/ f117 f49 1"/>
              </a:gdLst>
              <a:ahLst/>
              <a:cxnLst>
                <a:cxn ang="3cd4">
                  <a:pos x="hc" y="t"/>
                </a:cxn>
                <a:cxn ang="0">
                  <a:pos x="r" y="vc"/>
                </a:cxn>
                <a:cxn ang="cd4">
                  <a:pos x="hc" y="b"/>
                </a:cxn>
                <a:cxn ang="cd2">
                  <a:pos x="l" y="vc"/>
                </a:cxn>
                <a:cxn ang="f77">
                  <a:pos x="f122" y="f123"/>
                </a:cxn>
                <a:cxn ang="f77">
                  <a:pos x="f124" y="f123"/>
                </a:cxn>
                <a:cxn ang="f77">
                  <a:pos x="f125" y="f123"/>
                </a:cxn>
                <a:cxn ang="f77">
                  <a:pos x="f126" y="f127"/>
                </a:cxn>
                <a:cxn ang="f77">
                  <a:pos x="f128" y="f129"/>
                </a:cxn>
                <a:cxn ang="f77">
                  <a:pos x="f130" y="f131"/>
                </a:cxn>
                <a:cxn ang="f77">
                  <a:pos x="f132" y="f133"/>
                </a:cxn>
                <a:cxn ang="f77">
                  <a:pos x="f134" y="f135"/>
                </a:cxn>
                <a:cxn ang="f77">
                  <a:pos x="f136" y="f137"/>
                </a:cxn>
                <a:cxn ang="f77">
                  <a:pos x="f138" y="f139"/>
                </a:cxn>
                <a:cxn ang="f77">
                  <a:pos x="f122" y="f123"/>
                </a:cxn>
              </a:cxnLst>
              <a:rect l="f118" t="f121" r="f119" b="f120"/>
              <a:pathLst>
                <a:path w="364" h="36">
                  <a:moveTo>
                    <a:pt x="f6" y="f7"/>
                  </a:moveTo>
                  <a:cubicBezTo>
                    <a:pt x="f8" y="f7"/>
                    <a:pt x="f9" y="f7"/>
                    <a:pt x="f10" y="f7"/>
                  </a:cubicBezTo>
                  <a:cubicBezTo>
                    <a:pt x="f11" y="f7"/>
                    <a:pt x="f12" y="f7"/>
                    <a:pt x="f13" y="f7"/>
                  </a:cubicBezTo>
                  <a:cubicBezTo>
                    <a:pt x="f14" y="f7"/>
                    <a:pt x="f5" y="f7"/>
                    <a:pt x="f5" y="f15"/>
                  </a:cubicBezTo>
                  <a:cubicBezTo>
                    <a:pt x="f16" y="f17"/>
                    <a:pt x="f14" y="f17"/>
                    <a:pt x="f18" y="f19"/>
                  </a:cubicBezTo>
                  <a:cubicBezTo>
                    <a:pt x="f20" y="f21"/>
                    <a:pt x="f22" y="f23"/>
                    <a:pt x="f24" y="f25"/>
                  </a:cubicBezTo>
                  <a:cubicBezTo>
                    <a:pt x="f26" y="f27"/>
                    <a:pt x="f28" y="f20"/>
                    <a:pt x="f29" y="f30"/>
                  </a:cubicBezTo>
                  <a:cubicBezTo>
                    <a:pt x="f31" y="f18"/>
                    <a:pt x="f32" y="f5"/>
                    <a:pt x="f33" y="f34"/>
                  </a:cubicBezTo>
                  <a:cubicBezTo>
                    <a:pt x="f35" y="f34"/>
                    <a:pt x="f36" y="f37"/>
                    <a:pt x="f38" y="f39"/>
                  </a:cubicBezTo>
                  <a:cubicBezTo>
                    <a:pt x="f40" y="f41"/>
                    <a:pt x="f42" y="f43"/>
                    <a:pt x="f44" y="f17"/>
                  </a:cubicBezTo>
                  <a:cubicBezTo>
                    <a:pt x="f45" y="f15"/>
                    <a:pt x="f46" y="f24"/>
                    <a:pt x="f6"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5" name="Freeform 7">
              <a:extLst>
                <a:ext uri="{FF2B5EF4-FFF2-40B4-BE49-F238E27FC236}">
                  <a16:creationId xmlns:a16="http://schemas.microsoft.com/office/drawing/2014/main" id="{145FF6F1-6F27-4BD9-ADF9-7DFBEF41ACD0}"/>
                </a:ext>
              </a:extLst>
            </p:cNvPr>
            <p:cNvSpPr/>
            <p:nvPr/>
          </p:nvSpPr>
          <p:spPr>
            <a:xfrm>
              <a:off x="7797024" y="4907667"/>
              <a:ext cx="1382362" cy="235348"/>
            </a:xfrm>
            <a:custGeom>
              <a:avLst/>
              <a:gdLst>
                <a:gd name="f0" fmla="val 10800000"/>
                <a:gd name="f1" fmla="val 5400000"/>
                <a:gd name="f2" fmla="val 180"/>
                <a:gd name="f3" fmla="val w"/>
                <a:gd name="f4" fmla="val h"/>
                <a:gd name="f5" fmla="val 0"/>
                <a:gd name="f6" fmla="val 96"/>
                <a:gd name="f7" fmla="val 26"/>
                <a:gd name="f8" fmla="val 4"/>
                <a:gd name="f9" fmla="val 25"/>
                <a:gd name="f10" fmla="val 8"/>
                <a:gd name="f11" fmla="val 24"/>
                <a:gd name="f12" fmla="val 13"/>
                <a:gd name="f13" fmla="val 23"/>
                <a:gd name="f14" fmla="val 39"/>
                <a:gd name="f15" fmla="val 17"/>
                <a:gd name="f16" fmla="val 65"/>
                <a:gd name="f17" fmla="val 9"/>
                <a:gd name="f18" fmla="val 90"/>
                <a:gd name="f19" fmla="val 2"/>
                <a:gd name="f20" fmla="val 95"/>
                <a:gd name="f21" fmla="val 1"/>
                <a:gd name="f22" fmla="val 6"/>
                <a:gd name="f23" fmla="val 11"/>
                <a:gd name="f24" fmla="val 92"/>
                <a:gd name="f25" fmla="val 62"/>
                <a:gd name="f26" fmla="val 31"/>
                <a:gd name="f27" fmla="+- 0 0 -90"/>
                <a:gd name="f28" fmla="*/ f3 1 96"/>
                <a:gd name="f29" fmla="*/ f4 1 26"/>
                <a:gd name="f30" fmla="val f5"/>
                <a:gd name="f31" fmla="val f6"/>
                <a:gd name="f32" fmla="val f7"/>
                <a:gd name="f33" fmla="*/ f27 f0 1"/>
                <a:gd name="f34" fmla="+- f32 0 f30"/>
                <a:gd name="f35" fmla="+- f31 0 f30"/>
                <a:gd name="f36" fmla="*/ f33 1 f2"/>
                <a:gd name="f37" fmla="*/ f35 1 96"/>
                <a:gd name="f38" fmla="*/ f34 1 26"/>
                <a:gd name="f39" fmla="*/ 0 f35 1"/>
                <a:gd name="f40" fmla="*/ 26 f34 1"/>
                <a:gd name="f41" fmla="*/ 13 f35 1"/>
                <a:gd name="f42" fmla="*/ 23 f34 1"/>
                <a:gd name="f43" fmla="*/ 90 f35 1"/>
                <a:gd name="f44" fmla="*/ 2 f34 1"/>
                <a:gd name="f45" fmla="*/ 96 f35 1"/>
                <a:gd name="f46" fmla="*/ 6 f34 1"/>
                <a:gd name="f47" fmla="*/ 92 f35 1"/>
                <a:gd name="f48" fmla="+- f36 0 f1"/>
                <a:gd name="f49" fmla="*/ f39 1 96"/>
                <a:gd name="f50" fmla="*/ f40 1 26"/>
                <a:gd name="f51" fmla="*/ f41 1 96"/>
                <a:gd name="f52" fmla="*/ f42 1 26"/>
                <a:gd name="f53" fmla="*/ f43 1 96"/>
                <a:gd name="f54" fmla="*/ f44 1 26"/>
                <a:gd name="f55" fmla="*/ f45 1 96"/>
                <a:gd name="f56" fmla="*/ f46 1 26"/>
                <a:gd name="f57" fmla="*/ f47 1 96"/>
                <a:gd name="f58" fmla="*/ 0 1 f37"/>
                <a:gd name="f59" fmla="*/ f31 1 f37"/>
                <a:gd name="f60" fmla="*/ 0 1 f38"/>
                <a:gd name="f61" fmla="*/ f32 1 f38"/>
                <a:gd name="f62" fmla="*/ f49 1 f37"/>
                <a:gd name="f63" fmla="*/ f50 1 f38"/>
                <a:gd name="f64" fmla="*/ f51 1 f37"/>
                <a:gd name="f65" fmla="*/ f52 1 f38"/>
                <a:gd name="f66" fmla="*/ f53 1 f37"/>
                <a:gd name="f67" fmla="*/ f54 1 f38"/>
                <a:gd name="f68" fmla="*/ f55 1 f37"/>
                <a:gd name="f69" fmla="*/ f56 1 f38"/>
                <a:gd name="f70" fmla="*/ f57 1 f37"/>
                <a:gd name="f71" fmla="*/ f58 f28 1"/>
                <a:gd name="f72" fmla="*/ f59 f28 1"/>
                <a:gd name="f73" fmla="*/ f61 f29 1"/>
                <a:gd name="f74" fmla="*/ f60 f29 1"/>
                <a:gd name="f75" fmla="*/ f62 f28 1"/>
                <a:gd name="f76" fmla="*/ f63 f29 1"/>
                <a:gd name="f77" fmla="*/ f64 f28 1"/>
                <a:gd name="f78" fmla="*/ f65 f29 1"/>
                <a:gd name="f79" fmla="*/ f66 f28 1"/>
                <a:gd name="f80" fmla="*/ f67 f29 1"/>
                <a:gd name="f81" fmla="*/ f68 f28 1"/>
                <a:gd name="f82" fmla="*/ f69 f29 1"/>
                <a:gd name="f83" fmla="*/ f70 f28 1"/>
              </a:gdLst>
              <a:ahLst/>
              <a:cxnLst>
                <a:cxn ang="3cd4">
                  <a:pos x="hc" y="t"/>
                </a:cxn>
                <a:cxn ang="0">
                  <a:pos x="r" y="vc"/>
                </a:cxn>
                <a:cxn ang="cd4">
                  <a:pos x="hc" y="b"/>
                </a:cxn>
                <a:cxn ang="cd2">
                  <a:pos x="l" y="vc"/>
                </a:cxn>
                <a:cxn ang="f48">
                  <a:pos x="f75" y="f76"/>
                </a:cxn>
                <a:cxn ang="f48">
                  <a:pos x="f77" y="f78"/>
                </a:cxn>
                <a:cxn ang="f48">
                  <a:pos x="f79" y="f80"/>
                </a:cxn>
                <a:cxn ang="f48">
                  <a:pos x="f81" y="f82"/>
                </a:cxn>
                <a:cxn ang="f48">
                  <a:pos x="f81" y="f78"/>
                </a:cxn>
                <a:cxn ang="f48">
                  <a:pos x="f83" y="f76"/>
                </a:cxn>
                <a:cxn ang="f48">
                  <a:pos x="f75" y="f76"/>
                </a:cxn>
                <a:cxn ang="f48">
                  <a:pos x="f75" y="f76"/>
                </a:cxn>
              </a:cxnLst>
              <a:rect l="f71" t="f74" r="f72" b="f73"/>
              <a:pathLst>
                <a:path w="96" h="26">
                  <a:moveTo>
                    <a:pt x="f5" y="f7"/>
                  </a:moveTo>
                  <a:cubicBezTo>
                    <a:pt x="f8" y="f9"/>
                    <a:pt x="f10" y="f11"/>
                    <a:pt x="f12" y="f13"/>
                  </a:cubicBezTo>
                  <a:cubicBezTo>
                    <a:pt x="f14" y="f15"/>
                    <a:pt x="f16" y="f17"/>
                    <a:pt x="f18" y="f19"/>
                  </a:cubicBezTo>
                  <a:cubicBezTo>
                    <a:pt x="f20" y="f5"/>
                    <a:pt x="f6" y="f21"/>
                    <a:pt x="f6" y="f22"/>
                  </a:cubicBezTo>
                  <a:cubicBezTo>
                    <a:pt x="f20" y="f23"/>
                    <a:pt x="f6" y="f15"/>
                    <a:pt x="f6" y="f13"/>
                  </a:cubicBezTo>
                  <a:cubicBezTo>
                    <a:pt x="f6" y="f9"/>
                    <a:pt x="f20" y="f7"/>
                    <a:pt x="f24" y="f7"/>
                  </a:cubicBezTo>
                  <a:cubicBezTo>
                    <a:pt x="f25" y="f7"/>
                    <a:pt x="f26" y="f7"/>
                    <a:pt x="f5" y="f7"/>
                  </a:cubicBezTo>
                  <a:cubicBezTo>
                    <a:pt x="f5" y="f7"/>
                    <a:pt x="f5" y="f7"/>
                    <a:pt x="f5"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6" name="Freeform 8">
              <a:extLst>
                <a:ext uri="{FF2B5EF4-FFF2-40B4-BE49-F238E27FC236}">
                  <a16:creationId xmlns:a16="http://schemas.microsoft.com/office/drawing/2014/main" id="{B8AD3879-77B9-4204-BDEB-2D30B922189E}"/>
                </a:ext>
              </a:extLst>
            </p:cNvPr>
            <p:cNvSpPr/>
            <p:nvPr/>
          </p:nvSpPr>
          <p:spPr>
            <a:xfrm>
              <a:off x="-53785" y="4572036"/>
              <a:ext cx="288273" cy="181115"/>
            </a:xfrm>
            <a:custGeom>
              <a:avLst/>
              <a:gdLst>
                <a:gd name="f0" fmla="val 10800000"/>
                <a:gd name="f1" fmla="val 5400000"/>
                <a:gd name="f2" fmla="val 180"/>
                <a:gd name="f3" fmla="val w"/>
                <a:gd name="f4" fmla="val h"/>
                <a:gd name="f5" fmla="val 0"/>
                <a:gd name="f6" fmla="val 20"/>
                <a:gd name="f7" fmla="val 10"/>
                <a:gd name="f8" fmla="val 4"/>
                <a:gd name="f9" fmla="val 19"/>
                <a:gd name="f10" fmla="val 16"/>
                <a:gd name="f11" fmla="val 3"/>
                <a:gd name="f12" fmla="val 15"/>
                <a:gd name="f13" fmla="+- 0 0 -90"/>
                <a:gd name="f14" fmla="*/ f3 1 20"/>
                <a:gd name="f15" fmla="*/ f4 1 20"/>
                <a:gd name="f16" fmla="val f5"/>
                <a:gd name="f17" fmla="val f6"/>
                <a:gd name="f18" fmla="*/ f13 f0 1"/>
                <a:gd name="f19" fmla="+- f17 0 f16"/>
                <a:gd name="f20" fmla="*/ f18 1 f2"/>
                <a:gd name="f21" fmla="*/ f19 1 20"/>
                <a:gd name="f22" fmla="*/ 10 f19 1"/>
                <a:gd name="f23" fmla="*/ 20 f19 1"/>
                <a:gd name="f24" fmla="*/ 0 f19 1"/>
                <a:gd name="f25" fmla="+- f20 0 f1"/>
                <a:gd name="f26" fmla="*/ f22 1 20"/>
                <a:gd name="f27" fmla="*/ f23 1 20"/>
                <a:gd name="f28" fmla="*/ f24 1 20"/>
                <a:gd name="f29" fmla="*/ 0 1 f21"/>
                <a:gd name="f30" fmla="*/ f17 1 f21"/>
                <a:gd name="f31" fmla="*/ f26 1 f21"/>
                <a:gd name="f32" fmla="*/ f27 1 f21"/>
                <a:gd name="f33" fmla="*/ f28 1 f21"/>
                <a:gd name="f34" fmla="*/ f29 f14 1"/>
                <a:gd name="f35" fmla="*/ f30 f14 1"/>
                <a:gd name="f36" fmla="*/ f30 f15 1"/>
                <a:gd name="f37" fmla="*/ f29 f15 1"/>
                <a:gd name="f38" fmla="*/ f31 f14 1"/>
                <a:gd name="f39" fmla="*/ f32 f15 1"/>
                <a:gd name="f40" fmla="*/ f33 f14 1"/>
                <a:gd name="f41" fmla="*/ f31 f15 1"/>
                <a:gd name="f42" fmla="*/ f33 f15 1"/>
                <a:gd name="f43" fmla="*/ f32 f14 1"/>
              </a:gdLst>
              <a:ahLst/>
              <a:cxnLst>
                <a:cxn ang="3cd4">
                  <a:pos x="hc" y="t"/>
                </a:cxn>
                <a:cxn ang="0">
                  <a:pos x="r" y="vc"/>
                </a:cxn>
                <a:cxn ang="cd4">
                  <a:pos x="hc" y="b"/>
                </a:cxn>
                <a:cxn ang="cd2">
                  <a:pos x="l" y="vc"/>
                </a:cxn>
                <a:cxn ang="f25">
                  <a:pos x="f38" y="f39"/>
                </a:cxn>
                <a:cxn ang="f25">
                  <a:pos x="f40" y="f41"/>
                </a:cxn>
                <a:cxn ang="f25">
                  <a:pos x="f38" y="f42"/>
                </a:cxn>
                <a:cxn ang="f25">
                  <a:pos x="f43" y="f41"/>
                </a:cxn>
                <a:cxn ang="f25">
                  <a:pos x="f38" y="f39"/>
                </a:cxn>
              </a:cxnLst>
              <a:rect l="f34" t="f37" r="f35" b="f36"/>
              <a:pathLst>
                <a:path w="20" h="20">
                  <a:moveTo>
                    <a:pt x="f7" y="f6"/>
                  </a:moveTo>
                  <a:cubicBezTo>
                    <a:pt x="f8" y="f9"/>
                    <a:pt x="f5" y="f10"/>
                    <a:pt x="f5" y="f7"/>
                  </a:cubicBezTo>
                  <a:cubicBezTo>
                    <a:pt x="f5" y="f11"/>
                    <a:pt x="f8" y="f5"/>
                    <a:pt x="f7" y="f5"/>
                  </a:cubicBezTo>
                  <a:cubicBezTo>
                    <a:pt x="f10" y="f5"/>
                    <a:pt x="f6" y="f8"/>
                    <a:pt x="f6" y="f7"/>
                  </a:cubicBezTo>
                  <a:cubicBezTo>
                    <a:pt x="f6" y="f12"/>
                    <a:pt x="f10" y="f6"/>
                    <a:pt x="f7"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7" name="Oval 9">
              <a:extLst>
                <a:ext uri="{FF2B5EF4-FFF2-40B4-BE49-F238E27FC236}">
                  <a16:creationId xmlns:a16="http://schemas.microsoft.com/office/drawing/2014/main" id="{2358FD7D-CE36-4BE7-A7A3-772B14B8091D}"/>
                </a:ext>
              </a:extLst>
            </p:cNvPr>
            <p:cNvSpPr/>
            <p:nvPr/>
          </p:nvSpPr>
          <p:spPr>
            <a:xfrm>
              <a:off x="291803" y="4527011"/>
              <a:ext cx="158465" cy="1084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8" name="Freeform 10">
              <a:extLst>
                <a:ext uri="{FF2B5EF4-FFF2-40B4-BE49-F238E27FC236}">
                  <a16:creationId xmlns:a16="http://schemas.microsoft.com/office/drawing/2014/main" id="{EC96CBBE-2AC6-4BB0-8765-D9984BAF4597}"/>
                </a:ext>
              </a:extLst>
            </p:cNvPr>
            <p:cNvSpPr/>
            <p:nvPr/>
          </p:nvSpPr>
          <p:spPr>
            <a:xfrm>
              <a:off x="551419" y="4499387"/>
              <a:ext cx="143295" cy="100282"/>
            </a:xfrm>
            <a:custGeom>
              <a:avLst/>
              <a:gdLst>
                <a:gd name="f0" fmla="val 10800000"/>
                <a:gd name="f1" fmla="val 5400000"/>
                <a:gd name="f2" fmla="val 180"/>
                <a:gd name="f3" fmla="val w"/>
                <a:gd name="f4" fmla="val h"/>
                <a:gd name="f5" fmla="val 0"/>
                <a:gd name="f6" fmla="val 10"/>
                <a:gd name="f7" fmla="val 11"/>
                <a:gd name="f8" fmla="val 5"/>
                <a:gd name="f9" fmla="val 2"/>
                <a:gd name="f10" fmla="val 9"/>
                <a:gd name="f11" fmla="val 6"/>
                <a:gd name="f12" fmla="val 1"/>
                <a:gd name="f13" fmla="val 8"/>
                <a:gd name="f14" fmla="+- 0 0 -90"/>
                <a:gd name="f15" fmla="*/ f3 1 10"/>
                <a:gd name="f16" fmla="*/ f4 1 11"/>
                <a:gd name="f17" fmla="val f5"/>
                <a:gd name="f18" fmla="val f6"/>
                <a:gd name="f19" fmla="val f7"/>
                <a:gd name="f20" fmla="*/ f14 f0 1"/>
                <a:gd name="f21" fmla="+- f19 0 f17"/>
                <a:gd name="f22" fmla="+- f18 0 f17"/>
                <a:gd name="f23" fmla="*/ f20 1 f2"/>
                <a:gd name="f24" fmla="*/ f22 1 10"/>
                <a:gd name="f25" fmla="*/ f21 1 11"/>
                <a:gd name="f26" fmla="*/ 5 f22 1"/>
                <a:gd name="f27" fmla="*/ 10 f21 1"/>
                <a:gd name="f28" fmla="*/ 0 f22 1"/>
                <a:gd name="f29" fmla="*/ 6 f21 1"/>
                <a:gd name="f30" fmla="*/ 6 f22 1"/>
                <a:gd name="f31" fmla="*/ 0 f21 1"/>
                <a:gd name="f32" fmla="*/ 10 f22 1"/>
                <a:gd name="f33" fmla="*/ 5 f21 1"/>
                <a:gd name="f34" fmla="+- f23 0 f1"/>
                <a:gd name="f35" fmla="*/ f26 1 10"/>
                <a:gd name="f36" fmla="*/ f27 1 11"/>
                <a:gd name="f37" fmla="*/ f28 1 10"/>
                <a:gd name="f38" fmla="*/ f29 1 11"/>
                <a:gd name="f39" fmla="*/ f30 1 10"/>
                <a:gd name="f40" fmla="*/ f31 1 11"/>
                <a:gd name="f41" fmla="*/ f32 1 10"/>
                <a:gd name="f42" fmla="*/ f33 1 11"/>
                <a:gd name="f43" fmla="*/ 0 1 f24"/>
                <a:gd name="f44" fmla="*/ f18 1 f24"/>
                <a:gd name="f45" fmla="*/ 0 1 f25"/>
                <a:gd name="f46" fmla="*/ f19 1 f25"/>
                <a:gd name="f47" fmla="*/ f35 1 f24"/>
                <a:gd name="f48" fmla="*/ f36 1 f25"/>
                <a:gd name="f49" fmla="*/ f37 1 f24"/>
                <a:gd name="f50" fmla="*/ f38 1 f25"/>
                <a:gd name="f51" fmla="*/ f39 1 f24"/>
                <a:gd name="f52" fmla="*/ f40 1 f25"/>
                <a:gd name="f53" fmla="*/ f41 1 f24"/>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6 1"/>
                <a:gd name="f65" fmla="*/ f53 f15 1"/>
                <a:gd name="f66" fmla="*/ f54 f16 1"/>
              </a:gdLst>
              <a:ahLst/>
              <a:cxnLst>
                <a:cxn ang="3cd4">
                  <a:pos x="hc" y="t"/>
                </a:cxn>
                <a:cxn ang="0">
                  <a:pos x="r" y="vc"/>
                </a:cxn>
                <a:cxn ang="cd4">
                  <a:pos x="hc" y="b"/>
                </a:cxn>
                <a:cxn ang="cd2">
                  <a:pos x="l" y="vc"/>
                </a:cxn>
                <a:cxn ang="f34">
                  <a:pos x="f59" y="f60"/>
                </a:cxn>
                <a:cxn ang="f34">
                  <a:pos x="f61" y="f62"/>
                </a:cxn>
                <a:cxn ang="f34">
                  <a:pos x="f63" y="f64"/>
                </a:cxn>
                <a:cxn ang="f34">
                  <a:pos x="f65" y="f66"/>
                </a:cxn>
                <a:cxn ang="f34">
                  <a:pos x="f59" y="f60"/>
                </a:cxn>
              </a:cxnLst>
              <a:rect l="f55" t="f58" r="f56" b="f57"/>
              <a:pathLst>
                <a:path w="10" h="11">
                  <a:moveTo>
                    <a:pt x="f8" y="f6"/>
                  </a:moveTo>
                  <a:cubicBezTo>
                    <a:pt x="f9" y="f7"/>
                    <a:pt x="f5" y="f10"/>
                    <a:pt x="f5" y="f11"/>
                  </a:cubicBezTo>
                  <a:cubicBezTo>
                    <a:pt x="f5" y="f9"/>
                    <a:pt x="f9" y="f12"/>
                    <a:pt x="f11" y="f5"/>
                  </a:cubicBezTo>
                  <a:cubicBezTo>
                    <a:pt x="f13" y="f5"/>
                    <a:pt x="f6" y="f9"/>
                    <a:pt x="f6" y="f8"/>
                  </a:cubicBezTo>
                  <a:cubicBezTo>
                    <a:pt x="f6" y="f10"/>
                    <a:pt x="f13" y="f6"/>
                    <a:pt x="f8"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9" name="Freeform 11">
              <a:extLst>
                <a:ext uri="{FF2B5EF4-FFF2-40B4-BE49-F238E27FC236}">
                  <a16:creationId xmlns:a16="http://schemas.microsoft.com/office/drawing/2014/main" id="{232D0E36-A11D-4A77-ACD3-D9F2260CB1B3}"/>
                </a:ext>
              </a:extLst>
            </p:cNvPr>
            <p:cNvSpPr/>
            <p:nvPr/>
          </p:nvSpPr>
          <p:spPr>
            <a:xfrm>
              <a:off x="782369" y="4490179"/>
              <a:ext cx="114638" cy="81857"/>
            </a:xfrm>
            <a:custGeom>
              <a:avLst/>
              <a:gdLst>
                <a:gd name="f0" fmla="val 10800000"/>
                <a:gd name="f1" fmla="val 5400000"/>
                <a:gd name="f2" fmla="val 180"/>
                <a:gd name="f3" fmla="val w"/>
                <a:gd name="f4" fmla="val h"/>
                <a:gd name="f5" fmla="val 0"/>
                <a:gd name="f6" fmla="val 8"/>
                <a:gd name="f7" fmla="val 9"/>
                <a:gd name="f8" fmla="val 4"/>
                <a:gd name="f9" fmla="val 7"/>
                <a:gd name="f10" fmla="val 2"/>
                <a:gd name="f11" fmla="val 1"/>
                <a:gd name="f12" fmla="+- 0 0 -90"/>
                <a:gd name="f13" fmla="*/ f3 1 8"/>
                <a:gd name="f14" fmla="*/ f4 1 9"/>
                <a:gd name="f15" fmla="val f5"/>
                <a:gd name="f16" fmla="val f6"/>
                <a:gd name="f17" fmla="val f7"/>
                <a:gd name="f18" fmla="*/ f12 f0 1"/>
                <a:gd name="f19" fmla="+- f17 0 f15"/>
                <a:gd name="f20" fmla="+- f16 0 f15"/>
                <a:gd name="f21" fmla="*/ f18 1 f2"/>
                <a:gd name="f22" fmla="*/ f20 1 8"/>
                <a:gd name="f23" fmla="*/ f19 1 9"/>
                <a:gd name="f24" fmla="*/ 8 f20 1"/>
                <a:gd name="f25" fmla="*/ 4 f19 1"/>
                <a:gd name="f26" fmla="*/ 4 f20 1"/>
                <a:gd name="f27" fmla="*/ 9 f19 1"/>
                <a:gd name="f28" fmla="*/ 0 f20 1"/>
                <a:gd name="f29" fmla="*/ 0 f19 1"/>
                <a:gd name="f30" fmla="+- f21 0 f1"/>
                <a:gd name="f31" fmla="*/ f24 1 8"/>
                <a:gd name="f32" fmla="*/ f25 1 9"/>
                <a:gd name="f33" fmla="*/ f26 1 8"/>
                <a:gd name="f34" fmla="*/ f27 1 9"/>
                <a:gd name="f35" fmla="*/ f28 1 8"/>
                <a:gd name="f36" fmla="*/ f29 1 9"/>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3" y="f54"/>
                </a:cxn>
                <a:cxn ang="f30">
                  <a:pos x="f55" y="f52"/>
                </a:cxn>
                <a:cxn ang="f30">
                  <a:pos x="f53" y="f56"/>
                </a:cxn>
                <a:cxn ang="f30">
                  <a:pos x="f51" y="f52"/>
                </a:cxn>
              </a:cxnLst>
              <a:rect l="f47" t="f50" r="f48" b="f49"/>
              <a:pathLst>
                <a:path w="8" h="9">
                  <a:moveTo>
                    <a:pt x="f6" y="f8"/>
                  </a:moveTo>
                  <a:cubicBezTo>
                    <a:pt x="f6" y="f9"/>
                    <a:pt x="f9" y="f7"/>
                    <a:pt x="f8" y="f7"/>
                  </a:cubicBezTo>
                  <a:cubicBezTo>
                    <a:pt x="f10" y="f7"/>
                    <a:pt x="f5" y="f9"/>
                    <a:pt x="f5" y="f8"/>
                  </a:cubicBezTo>
                  <a:cubicBezTo>
                    <a:pt x="f5" y="f10"/>
                    <a:pt x="f10" y="f11"/>
                    <a:pt x="f8" y="f5"/>
                  </a:cubicBezTo>
                  <a:cubicBezTo>
                    <a:pt x="f9" y="f5"/>
                    <a:pt x="f6" y="f10"/>
                    <a:pt x="f6"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0" name="Oval 12">
              <a:extLst>
                <a:ext uri="{FF2B5EF4-FFF2-40B4-BE49-F238E27FC236}">
                  <a16:creationId xmlns:a16="http://schemas.microsoft.com/office/drawing/2014/main" id="{AF80D12D-7F4D-4B68-BEA7-D7D0964C5348}"/>
                </a:ext>
              </a:extLst>
            </p:cNvPr>
            <p:cNvSpPr/>
            <p:nvPr/>
          </p:nvSpPr>
          <p:spPr>
            <a:xfrm>
              <a:off x="969501" y="4517803"/>
              <a:ext cx="85981" cy="54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26169173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_2">
    <p:spTree>
      <p:nvGrpSpPr>
        <p:cNvPr id="1" name=""/>
        <p:cNvGrpSpPr/>
        <p:nvPr/>
      </p:nvGrpSpPr>
      <p:grpSpPr>
        <a:xfrm>
          <a:off x="0" y="0"/>
          <a:ext cx="0" cy="0"/>
          <a:chOff x="0" y="0"/>
          <a:chExt cx="0" cy="0"/>
        </a:xfrm>
      </p:grpSpPr>
      <p:sp>
        <p:nvSpPr>
          <p:cNvPr id="2" name="Google Shape;654;p13">
            <a:extLst>
              <a:ext uri="{FF2B5EF4-FFF2-40B4-BE49-F238E27FC236}">
                <a16:creationId xmlns:a16="http://schemas.microsoft.com/office/drawing/2014/main" id="{3DF23ADB-C527-49AB-B60E-D2A52B463B05}"/>
              </a:ext>
            </a:extLst>
          </p:cNvPr>
          <p:cNvSpPr txBox="1">
            <a:spLocks noGrp="1"/>
          </p:cNvSpPr>
          <p:nvPr>
            <p:ph type="title"/>
          </p:nvPr>
        </p:nvSpPr>
        <p:spPr>
          <a:xfrm>
            <a:off x="5184199" y="896477"/>
            <a:ext cx="603302" cy="474299"/>
          </a:xfrm>
        </p:spPr>
        <p:txBody>
          <a:bodyPr anchor="ctr"/>
          <a:lstStyle>
            <a:lvl1pPr>
              <a:defRPr sz="2000" b="0">
                <a:solidFill>
                  <a:srgbClr val="FFFFFF"/>
                </a:solidFill>
              </a:defRPr>
            </a:lvl1pPr>
          </a:lstStyle>
          <a:p>
            <a:pPr lvl="0"/>
            <a:r>
              <a:rPr lang="es-PE"/>
              <a:t>xx%</a:t>
            </a:r>
          </a:p>
        </p:txBody>
      </p:sp>
      <p:sp>
        <p:nvSpPr>
          <p:cNvPr id="3" name="Google Shape;655;p13">
            <a:extLst>
              <a:ext uri="{FF2B5EF4-FFF2-40B4-BE49-F238E27FC236}">
                <a16:creationId xmlns:a16="http://schemas.microsoft.com/office/drawing/2014/main" id="{47860F23-C4F2-446C-85FB-0921E86F10C2}"/>
              </a:ext>
            </a:extLst>
          </p:cNvPr>
          <p:cNvSpPr txBox="1">
            <a:spLocks noGrp="1"/>
          </p:cNvSpPr>
          <p:nvPr>
            <p:ph type="title" idx="4294967295"/>
          </p:nvPr>
        </p:nvSpPr>
        <p:spPr>
          <a:xfrm>
            <a:off x="7281403" y="896477"/>
            <a:ext cx="603302" cy="474299"/>
          </a:xfrm>
        </p:spPr>
        <p:txBody>
          <a:bodyPr anchor="ctr"/>
          <a:lstStyle>
            <a:lvl1pPr>
              <a:defRPr sz="2000" b="0">
                <a:solidFill>
                  <a:srgbClr val="FFFFFF"/>
                </a:solidFill>
              </a:defRPr>
            </a:lvl1pPr>
          </a:lstStyle>
          <a:p>
            <a:pPr lvl="0"/>
            <a:r>
              <a:rPr lang="es-PE"/>
              <a:t>xx%</a:t>
            </a:r>
          </a:p>
        </p:txBody>
      </p:sp>
      <p:sp>
        <p:nvSpPr>
          <p:cNvPr id="4" name="Google Shape;656;p13">
            <a:extLst>
              <a:ext uri="{FF2B5EF4-FFF2-40B4-BE49-F238E27FC236}">
                <a16:creationId xmlns:a16="http://schemas.microsoft.com/office/drawing/2014/main" id="{78E94985-EFF4-4856-A5A3-7C041C4EE94B}"/>
              </a:ext>
            </a:extLst>
          </p:cNvPr>
          <p:cNvSpPr txBox="1">
            <a:spLocks noGrp="1"/>
          </p:cNvSpPr>
          <p:nvPr>
            <p:ph type="title" idx="1"/>
          </p:nvPr>
        </p:nvSpPr>
        <p:spPr>
          <a:xfrm>
            <a:off x="5184199" y="2794324"/>
            <a:ext cx="603302" cy="474299"/>
          </a:xfrm>
        </p:spPr>
        <p:txBody>
          <a:bodyPr anchor="ctr"/>
          <a:lstStyle>
            <a:lvl1pPr>
              <a:defRPr sz="2000" b="0">
                <a:solidFill>
                  <a:srgbClr val="FFFFFF"/>
                </a:solidFill>
              </a:defRPr>
            </a:lvl1pPr>
          </a:lstStyle>
          <a:p>
            <a:pPr lvl="0"/>
            <a:r>
              <a:rPr lang="es-PE"/>
              <a:t>xx%</a:t>
            </a:r>
          </a:p>
        </p:txBody>
      </p:sp>
      <p:sp>
        <p:nvSpPr>
          <p:cNvPr id="5" name="Google Shape;657;p13">
            <a:extLst>
              <a:ext uri="{FF2B5EF4-FFF2-40B4-BE49-F238E27FC236}">
                <a16:creationId xmlns:a16="http://schemas.microsoft.com/office/drawing/2014/main" id="{8F3F307E-C976-4B47-AE51-77AB810F5058}"/>
              </a:ext>
            </a:extLst>
          </p:cNvPr>
          <p:cNvSpPr txBox="1">
            <a:spLocks noGrp="1"/>
          </p:cNvSpPr>
          <p:nvPr>
            <p:ph type="title" idx="2"/>
          </p:nvPr>
        </p:nvSpPr>
        <p:spPr>
          <a:xfrm>
            <a:off x="7281403" y="2794324"/>
            <a:ext cx="603302" cy="474299"/>
          </a:xfrm>
        </p:spPr>
        <p:txBody>
          <a:bodyPr anchor="ctr"/>
          <a:lstStyle>
            <a:lvl1pPr>
              <a:defRPr sz="2000" b="0">
                <a:solidFill>
                  <a:srgbClr val="FFFFFF"/>
                </a:solidFill>
              </a:defRPr>
            </a:lvl1pPr>
          </a:lstStyle>
          <a:p>
            <a:pPr lvl="0"/>
            <a:r>
              <a:rPr lang="es-PE"/>
              <a:t>xx%</a:t>
            </a:r>
          </a:p>
        </p:txBody>
      </p:sp>
      <p:sp>
        <p:nvSpPr>
          <p:cNvPr id="6" name="Google Shape;658;p13">
            <a:extLst>
              <a:ext uri="{FF2B5EF4-FFF2-40B4-BE49-F238E27FC236}">
                <a16:creationId xmlns:a16="http://schemas.microsoft.com/office/drawing/2014/main" id="{B1B58DE2-38E3-492D-BE2A-D8C642F1AA99}"/>
              </a:ext>
            </a:extLst>
          </p:cNvPr>
          <p:cNvSpPr txBox="1">
            <a:spLocks noGrp="1"/>
          </p:cNvSpPr>
          <p:nvPr>
            <p:ph type="subTitle" idx="3"/>
          </p:nvPr>
        </p:nvSpPr>
        <p:spPr>
          <a:xfrm>
            <a:off x="4637900" y="1806744"/>
            <a:ext cx="1695901" cy="554702"/>
          </a:xfrm>
        </p:spPr>
        <p:txBody>
          <a:bodyPr anchorCtr="1"/>
          <a:lstStyle>
            <a:lvl1pPr algn="ctr">
              <a:buNone/>
              <a:defRPr sz="1400"/>
            </a:lvl1pPr>
          </a:lstStyle>
          <a:p>
            <a:pPr lvl="0"/>
            <a:endParaRPr lang="es-PE"/>
          </a:p>
        </p:txBody>
      </p:sp>
      <p:sp>
        <p:nvSpPr>
          <p:cNvPr id="7" name="Google Shape;659;p13">
            <a:extLst>
              <a:ext uri="{FF2B5EF4-FFF2-40B4-BE49-F238E27FC236}">
                <a16:creationId xmlns:a16="http://schemas.microsoft.com/office/drawing/2014/main" id="{F19F431C-E1CF-46DA-9FBB-1E791BB3F803}"/>
              </a:ext>
            </a:extLst>
          </p:cNvPr>
          <p:cNvSpPr txBox="1">
            <a:spLocks noGrp="1"/>
          </p:cNvSpPr>
          <p:nvPr>
            <p:ph type="subTitle" idx="4"/>
          </p:nvPr>
        </p:nvSpPr>
        <p:spPr>
          <a:xfrm>
            <a:off x="4637900" y="1446973"/>
            <a:ext cx="1695901" cy="376504"/>
          </a:xfrm>
        </p:spPr>
        <p:txBody>
          <a:bodyPr anchorCtr="1"/>
          <a:lstStyle>
            <a:lvl1pPr algn="ctr">
              <a:buNone/>
              <a:defRPr sz="1800" b="1">
                <a:latin typeface="Josefin Sans"/>
                <a:ea typeface="Josefin Sans"/>
                <a:cs typeface="Josefin Sans"/>
              </a:defRPr>
            </a:lvl1pPr>
          </a:lstStyle>
          <a:p>
            <a:pPr lvl="0"/>
            <a:endParaRPr lang="es-PE"/>
          </a:p>
        </p:txBody>
      </p:sp>
      <p:sp>
        <p:nvSpPr>
          <p:cNvPr id="8" name="Google Shape;660;p13">
            <a:extLst>
              <a:ext uri="{FF2B5EF4-FFF2-40B4-BE49-F238E27FC236}">
                <a16:creationId xmlns:a16="http://schemas.microsoft.com/office/drawing/2014/main" id="{5345C669-B52E-4E39-B29E-9D2D8AD71FFB}"/>
              </a:ext>
            </a:extLst>
          </p:cNvPr>
          <p:cNvSpPr txBox="1">
            <a:spLocks noGrp="1"/>
          </p:cNvSpPr>
          <p:nvPr>
            <p:ph type="subTitle" idx="5"/>
          </p:nvPr>
        </p:nvSpPr>
        <p:spPr>
          <a:xfrm>
            <a:off x="6735095" y="1806744"/>
            <a:ext cx="1695901" cy="554702"/>
          </a:xfrm>
        </p:spPr>
        <p:txBody>
          <a:bodyPr anchorCtr="1"/>
          <a:lstStyle>
            <a:lvl1pPr algn="ctr">
              <a:buNone/>
              <a:defRPr sz="1400"/>
            </a:lvl1pPr>
          </a:lstStyle>
          <a:p>
            <a:pPr lvl="0"/>
            <a:endParaRPr lang="es-PE"/>
          </a:p>
        </p:txBody>
      </p:sp>
      <p:sp>
        <p:nvSpPr>
          <p:cNvPr id="9" name="Google Shape;661;p13">
            <a:extLst>
              <a:ext uri="{FF2B5EF4-FFF2-40B4-BE49-F238E27FC236}">
                <a16:creationId xmlns:a16="http://schemas.microsoft.com/office/drawing/2014/main" id="{3F811232-527E-4167-A738-061A6DF476A5}"/>
              </a:ext>
            </a:extLst>
          </p:cNvPr>
          <p:cNvSpPr txBox="1">
            <a:spLocks noGrp="1"/>
          </p:cNvSpPr>
          <p:nvPr>
            <p:ph type="subTitle" idx="6"/>
          </p:nvPr>
        </p:nvSpPr>
        <p:spPr>
          <a:xfrm>
            <a:off x="6735095" y="1446973"/>
            <a:ext cx="1695901" cy="376504"/>
          </a:xfrm>
        </p:spPr>
        <p:txBody>
          <a:bodyPr anchorCtr="1"/>
          <a:lstStyle>
            <a:lvl1pPr algn="ctr">
              <a:buNone/>
              <a:defRPr sz="1800" b="1">
                <a:latin typeface="Josefin Sans"/>
                <a:ea typeface="Josefin Sans"/>
                <a:cs typeface="Josefin Sans"/>
              </a:defRPr>
            </a:lvl1pPr>
          </a:lstStyle>
          <a:p>
            <a:pPr lvl="0"/>
            <a:endParaRPr lang="es-PE"/>
          </a:p>
        </p:txBody>
      </p:sp>
      <p:sp>
        <p:nvSpPr>
          <p:cNvPr id="10" name="Google Shape;662;p13">
            <a:extLst>
              <a:ext uri="{FF2B5EF4-FFF2-40B4-BE49-F238E27FC236}">
                <a16:creationId xmlns:a16="http://schemas.microsoft.com/office/drawing/2014/main" id="{DD7EB82A-EB5D-4999-8155-961B802EB2A9}"/>
              </a:ext>
            </a:extLst>
          </p:cNvPr>
          <p:cNvSpPr txBox="1">
            <a:spLocks noGrp="1"/>
          </p:cNvSpPr>
          <p:nvPr>
            <p:ph type="subTitle" idx="7"/>
          </p:nvPr>
        </p:nvSpPr>
        <p:spPr>
          <a:xfrm>
            <a:off x="4637900" y="3692310"/>
            <a:ext cx="1695901" cy="554702"/>
          </a:xfrm>
        </p:spPr>
        <p:txBody>
          <a:bodyPr anchorCtr="1"/>
          <a:lstStyle>
            <a:lvl1pPr algn="ctr">
              <a:buNone/>
              <a:defRPr sz="1400"/>
            </a:lvl1pPr>
          </a:lstStyle>
          <a:p>
            <a:pPr lvl="0"/>
            <a:endParaRPr lang="es-PE"/>
          </a:p>
        </p:txBody>
      </p:sp>
      <p:sp>
        <p:nvSpPr>
          <p:cNvPr id="11" name="Google Shape;663;p13">
            <a:extLst>
              <a:ext uri="{FF2B5EF4-FFF2-40B4-BE49-F238E27FC236}">
                <a16:creationId xmlns:a16="http://schemas.microsoft.com/office/drawing/2014/main" id="{3827DBA2-78C8-499E-BBFC-02C707EC5247}"/>
              </a:ext>
            </a:extLst>
          </p:cNvPr>
          <p:cNvSpPr txBox="1">
            <a:spLocks noGrp="1"/>
          </p:cNvSpPr>
          <p:nvPr>
            <p:ph type="subTitle" idx="8"/>
          </p:nvPr>
        </p:nvSpPr>
        <p:spPr>
          <a:xfrm>
            <a:off x="4637900" y="3344820"/>
            <a:ext cx="1695901" cy="376504"/>
          </a:xfrm>
        </p:spPr>
        <p:txBody>
          <a:bodyPr anchorCtr="1"/>
          <a:lstStyle>
            <a:lvl1pPr algn="ctr">
              <a:buNone/>
              <a:defRPr sz="1800" b="1">
                <a:latin typeface="Josefin Sans"/>
                <a:ea typeface="Josefin Sans"/>
                <a:cs typeface="Josefin Sans"/>
              </a:defRPr>
            </a:lvl1pPr>
          </a:lstStyle>
          <a:p>
            <a:pPr lvl="0"/>
            <a:endParaRPr lang="es-PE"/>
          </a:p>
        </p:txBody>
      </p:sp>
      <p:sp>
        <p:nvSpPr>
          <p:cNvPr id="12" name="Google Shape;664;p13">
            <a:extLst>
              <a:ext uri="{FF2B5EF4-FFF2-40B4-BE49-F238E27FC236}">
                <a16:creationId xmlns:a16="http://schemas.microsoft.com/office/drawing/2014/main" id="{2DCEF458-595D-47AA-8B32-95E8B154505D}"/>
              </a:ext>
            </a:extLst>
          </p:cNvPr>
          <p:cNvSpPr txBox="1">
            <a:spLocks noGrp="1"/>
          </p:cNvSpPr>
          <p:nvPr>
            <p:ph type="subTitle" idx="9"/>
          </p:nvPr>
        </p:nvSpPr>
        <p:spPr>
          <a:xfrm>
            <a:off x="6735095" y="3692310"/>
            <a:ext cx="1695901" cy="554702"/>
          </a:xfrm>
        </p:spPr>
        <p:txBody>
          <a:bodyPr anchorCtr="1"/>
          <a:lstStyle>
            <a:lvl1pPr algn="ctr">
              <a:buNone/>
              <a:defRPr sz="1400"/>
            </a:lvl1pPr>
          </a:lstStyle>
          <a:p>
            <a:pPr lvl="0"/>
            <a:endParaRPr lang="es-PE"/>
          </a:p>
        </p:txBody>
      </p:sp>
      <p:sp>
        <p:nvSpPr>
          <p:cNvPr id="13" name="Google Shape;665;p13">
            <a:extLst>
              <a:ext uri="{FF2B5EF4-FFF2-40B4-BE49-F238E27FC236}">
                <a16:creationId xmlns:a16="http://schemas.microsoft.com/office/drawing/2014/main" id="{86E165B0-EB65-4B6B-85BA-69A68B48D1E7}"/>
              </a:ext>
            </a:extLst>
          </p:cNvPr>
          <p:cNvSpPr txBox="1">
            <a:spLocks noGrp="1"/>
          </p:cNvSpPr>
          <p:nvPr>
            <p:ph type="subTitle" idx="13"/>
          </p:nvPr>
        </p:nvSpPr>
        <p:spPr>
          <a:xfrm>
            <a:off x="6735095" y="3344820"/>
            <a:ext cx="1695901" cy="376504"/>
          </a:xfrm>
        </p:spPr>
        <p:txBody>
          <a:bodyPr anchorCtr="1"/>
          <a:lstStyle>
            <a:lvl1pPr algn="ctr">
              <a:buNone/>
              <a:defRPr sz="1800" b="1">
                <a:latin typeface="Josefin Sans"/>
                <a:ea typeface="Josefin Sans"/>
                <a:cs typeface="Josefin Sans"/>
              </a:defRPr>
            </a:lvl1pPr>
          </a:lstStyle>
          <a:p>
            <a:pPr lvl="0"/>
            <a:endParaRPr lang="es-PE"/>
          </a:p>
        </p:txBody>
      </p:sp>
      <p:sp>
        <p:nvSpPr>
          <p:cNvPr id="14" name="Google Shape;749;p13">
            <a:extLst>
              <a:ext uri="{FF2B5EF4-FFF2-40B4-BE49-F238E27FC236}">
                <a16:creationId xmlns:a16="http://schemas.microsoft.com/office/drawing/2014/main" id="{9668F7CB-87F3-476F-B523-060CCF281E67}"/>
              </a:ext>
            </a:extLst>
          </p:cNvPr>
          <p:cNvSpPr txBox="1">
            <a:spLocks noGrp="1"/>
          </p:cNvSpPr>
          <p:nvPr>
            <p:ph type="title" idx="14"/>
          </p:nvPr>
        </p:nvSpPr>
        <p:spPr>
          <a:xfrm>
            <a:off x="948123" y="2028248"/>
            <a:ext cx="2838599" cy="612904"/>
          </a:xfrm>
        </p:spPr>
        <p:txBody>
          <a:bodyPr/>
          <a:lstStyle>
            <a:lvl1pPr>
              <a:defRPr sz="4200"/>
            </a:lvl1pPr>
          </a:lstStyle>
          <a:p>
            <a:pPr lvl="0"/>
            <a:endParaRPr lang="es-PE"/>
          </a:p>
        </p:txBody>
      </p:sp>
      <p:grpSp>
        <p:nvGrpSpPr>
          <p:cNvPr id="15" name="Grupo 97">
            <a:extLst>
              <a:ext uri="{FF2B5EF4-FFF2-40B4-BE49-F238E27FC236}">
                <a16:creationId xmlns:a16="http://schemas.microsoft.com/office/drawing/2014/main" id="{23190615-300D-4E2C-90F4-C415E40A1FBA}"/>
              </a:ext>
            </a:extLst>
          </p:cNvPr>
          <p:cNvGrpSpPr/>
          <p:nvPr/>
        </p:nvGrpSpPr>
        <p:grpSpPr>
          <a:xfrm>
            <a:off x="-53785" y="4490179"/>
            <a:ext cx="9276998" cy="671251"/>
            <a:chOff x="-53785" y="4490179"/>
            <a:chExt cx="9276998" cy="671251"/>
          </a:xfrm>
        </p:grpSpPr>
        <p:sp>
          <p:nvSpPr>
            <p:cNvPr id="16" name="Freeform 5">
              <a:extLst>
                <a:ext uri="{FF2B5EF4-FFF2-40B4-BE49-F238E27FC236}">
                  <a16:creationId xmlns:a16="http://schemas.microsoft.com/office/drawing/2014/main" id="{67FF8BD3-C927-4C05-9A8F-A01F1DF2200C}"/>
                </a:ext>
              </a:extLst>
            </p:cNvPr>
            <p:cNvSpPr/>
            <p:nvPr/>
          </p:nvSpPr>
          <p:spPr>
            <a:xfrm>
              <a:off x="3529" y="4572036"/>
              <a:ext cx="9219684" cy="589394"/>
            </a:xfrm>
            <a:custGeom>
              <a:avLst/>
              <a:gdLst>
                <a:gd name="f0" fmla="val 10800000"/>
                <a:gd name="f1" fmla="val 5400000"/>
                <a:gd name="f2" fmla="val 360"/>
                <a:gd name="f3" fmla="val 180"/>
                <a:gd name="f4" fmla="val w"/>
                <a:gd name="f5" fmla="val h"/>
                <a:gd name="f6" fmla="val 0"/>
                <a:gd name="f7" fmla="val 640"/>
                <a:gd name="f8" fmla="val 65"/>
                <a:gd name="f9" fmla="val 108"/>
                <a:gd name="f10" fmla="val 2"/>
                <a:gd name="f11" fmla="val 125"/>
                <a:gd name="f12" fmla="val 1"/>
                <a:gd name="f13" fmla="val 143"/>
                <a:gd name="f14" fmla="val 161"/>
                <a:gd name="f15" fmla="val 194"/>
                <a:gd name="f16" fmla="val 226"/>
                <a:gd name="f17" fmla="val 4"/>
                <a:gd name="f18" fmla="val 259"/>
                <a:gd name="f19" fmla="val 9"/>
                <a:gd name="f20" fmla="val 272"/>
                <a:gd name="f21" fmla="val 11"/>
                <a:gd name="f22" fmla="val 286"/>
                <a:gd name="f23" fmla="val 12"/>
                <a:gd name="f24" fmla="val 299"/>
                <a:gd name="f25" fmla="val 14"/>
                <a:gd name="f26" fmla="val 330"/>
                <a:gd name="f27" fmla="val 19"/>
                <a:gd name="f28" fmla="val 361"/>
                <a:gd name="f29" fmla="val 23"/>
                <a:gd name="f30" fmla="val 392"/>
                <a:gd name="f31" fmla="val 26"/>
                <a:gd name="f32" fmla="val 436"/>
                <a:gd name="f33" fmla="val 30"/>
                <a:gd name="f34" fmla="val 480"/>
                <a:gd name="f35" fmla="val 31"/>
                <a:gd name="f36" fmla="val 525"/>
                <a:gd name="f37" fmla="val 29"/>
                <a:gd name="f38" fmla="val 560"/>
                <a:gd name="f39" fmla="val 28"/>
                <a:gd name="f40" fmla="val 596"/>
                <a:gd name="f41" fmla="val 24"/>
                <a:gd name="f42" fmla="val 631"/>
                <a:gd name="f43" fmla="val 18"/>
                <a:gd name="f44" fmla="val 633"/>
                <a:gd name="f45" fmla="val 637"/>
                <a:gd name="f46" fmla="val 15"/>
                <a:gd name="f47" fmla="val 636"/>
                <a:gd name="f48" fmla="val 617"/>
                <a:gd name="f49" fmla="val 34"/>
                <a:gd name="f50" fmla="val 601"/>
                <a:gd name="f51" fmla="val 39"/>
                <a:gd name="f52" fmla="val 584"/>
                <a:gd name="f53" fmla="val 44"/>
                <a:gd name="f54" fmla="val 554"/>
                <a:gd name="f55" fmla="val 53"/>
                <a:gd name="f56" fmla="val 523"/>
                <a:gd name="f57" fmla="val 58"/>
                <a:gd name="f58" fmla="val 492"/>
                <a:gd name="f59" fmla="val 63"/>
                <a:gd name="f60" fmla="val 490"/>
                <a:gd name="f61" fmla="val 487"/>
                <a:gd name="f62" fmla="val 485"/>
                <a:gd name="f63" fmla="val 464"/>
                <a:gd name="f64" fmla="val 444"/>
                <a:gd name="f65" fmla="val 423"/>
                <a:gd name="f66" fmla="val 64"/>
                <a:gd name="f67" fmla="val 401"/>
                <a:gd name="f68" fmla="val 381"/>
                <a:gd name="f69" fmla="val 59"/>
                <a:gd name="f70" fmla="val 54"/>
                <a:gd name="f71" fmla="val 322"/>
                <a:gd name="f72" fmla="val 45"/>
                <a:gd name="f73" fmla="val 284"/>
                <a:gd name="f74" fmla="val 245"/>
                <a:gd name="f75" fmla="val 27"/>
                <a:gd name="f76" fmla="val 227"/>
                <a:gd name="f77" fmla="val 209"/>
                <a:gd name="f78" fmla="val 22"/>
                <a:gd name="f79" fmla="val 190"/>
                <a:gd name="f80" fmla="val 21"/>
                <a:gd name="f81" fmla="val 177"/>
                <a:gd name="f82" fmla="val 165"/>
                <a:gd name="f83" fmla="val 20"/>
                <a:gd name="f84" fmla="val 152"/>
                <a:gd name="f85" fmla="val 123"/>
                <a:gd name="f86" fmla="val 95"/>
                <a:gd name="f87" fmla="val 66"/>
                <a:gd name="f88" fmla="val 47"/>
                <a:gd name="f89" fmla="val 42"/>
                <a:gd name="f90" fmla="val 38"/>
                <a:gd name="f91" fmla="val 33"/>
                <a:gd name="f92" fmla="val 3"/>
                <a:gd name="f93" fmla="val 17"/>
                <a:gd name="f94" fmla="val 7"/>
                <a:gd name="f95" fmla="val 77"/>
                <a:gd name="f96" fmla="val 5"/>
                <a:gd name="f97" fmla="val 88"/>
                <a:gd name="f98" fmla="val 100"/>
                <a:gd name="f99" fmla="val 103"/>
                <a:gd name="f100" fmla="val 105"/>
                <a:gd name="f101" fmla="+- 0 0 -90"/>
                <a:gd name="f102" fmla="*/ f4 1 640"/>
                <a:gd name="f103" fmla="*/ f5 1 65"/>
                <a:gd name="f104" fmla="val f6"/>
                <a:gd name="f105" fmla="val f7"/>
                <a:gd name="f106" fmla="val f8"/>
                <a:gd name="f107" fmla="*/ f101 f0 1"/>
                <a:gd name="f108" fmla="+- f106 0 f104"/>
                <a:gd name="f109" fmla="+- f105 0 f104"/>
                <a:gd name="f110" fmla="*/ f107 1 f3"/>
                <a:gd name="f111" fmla="*/ f109 1 640"/>
                <a:gd name="f112" fmla="*/ f108 1 65"/>
                <a:gd name="f113" fmla="*/ 108 f109 1"/>
                <a:gd name="f114" fmla="*/ 2 f108 1"/>
                <a:gd name="f115" fmla="*/ 161 f109 1"/>
                <a:gd name="f116" fmla="*/ 1 f108 1"/>
                <a:gd name="f117" fmla="*/ 259 f109 1"/>
                <a:gd name="f118" fmla="*/ 9 f108 1"/>
                <a:gd name="f119" fmla="*/ 299 f109 1"/>
                <a:gd name="f120" fmla="*/ 14 f108 1"/>
                <a:gd name="f121" fmla="*/ 392 f109 1"/>
                <a:gd name="f122" fmla="*/ 26 f108 1"/>
                <a:gd name="f123" fmla="*/ 525 f109 1"/>
                <a:gd name="f124" fmla="*/ 29 f108 1"/>
                <a:gd name="f125" fmla="*/ 631 f109 1"/>
                <a:gd name="f126" fmla="*/ 18 f108 1"/>
                <a:gd name="f127" fmla="*/ 636 f109 1"/>
                <a:gd name="f128" fmla="*/ 19 f108 1"/>
                <a:gd name="f129" fmla="*/ 633 f109 1"/>
                <a:gd name="f130" fmla="*/ 30 f108 1"/>
                <a:gd name="f131" fmla="*/ 584 f109 1"/>
                <a:gd name="f132" fmla="*/ 44 f108 1"/>
                <a:gd name="f133" fmla="*/ 492 f109 1"/>
                <a:gd name="f134" fmla="*/ 63 f108 1"/>
                <a:gd name="f135" fmla="*/ 485 f109 1"/>
                <a:gd name="f136" fmla="*/ 423 f109 1"/>
                <a:gd name="f137" fmla="*/ 64 f108 1"/>
                <a:gd name="f138" fmla="*/ 360 f109 1"/>
                <a:gd name="f139" fmla="*/ 54 f108 1"/>
                <a:gd name="f140" fmla="*/ 245 f109 1"/>
                <a:gd name="f141" fmla="*/ 27 f108 1"/>
                <a:gd name="f142" fmla="*/ 190 f109 1"/>
                <a:gd name="f143" fmla="*/ 21 f108 1"/>
                <a:gd name="f144" fmla="*/ 152 f109 1"/>
                <a:gd name="f145" fmla="*/ 66 f109 1"/>
                <a:gd name="f146" fmla="*/ 31 f108 1"/>
                <a:gd name="f147" fmla="*/ 0 f109 1"/>
                <a:gd name="f148" fmla="*/ 47 f108 1"/>
                <a:gd name="f149" fmla="*/ 33 f108 1"/>
                <a:gd name="f150" fmla="*/ 3 f109 1"/>
                <a:gd name="f151" fmla="*/ 7 f108 1"/>
                <a:gd name="f152" fmla="*/ 100 f109 1"/>
                <a:gd name="f153" fmla="*/ 3 f108 1"/>
                <a:gd name="f154" fmla="+- f110 0 f1"/>
                <a:gd name="f155" fmla="*/ f113 1 640"/>
                <a:gd name="f156" fmla="*/ f114 1 65"/>
                <a:gd name="f157" fmla="*/ f115 1 640"/>
                <a:gd name="f158" fmla="*/ f116 1 65"/>
                <a:gd name="f159" fmla="*/ f117 1 640"/>
                <a:gd name="f160" fmla="*/ f118 1 65"/>
                <a:gd name="f161" fmla="*/ f119 1 640"/>
                <a:gd name="f162" fmla="*/ f120 1 65"/>
                <a:gd name="f163" fmla="*/ f121 1 640"/>
                <a:gd name="f164" fmla="*/ f122 1 65"/>
                <a:gd name="f165" fmla="*/ f123 1 640"/>
                <a:gd name="f166" fmla="*/ f124 1 65"/>
                <a:gd name="f167" fmla="*/ f125 1 640"/>
                <a:gd name="f168" fmla="*/ f126 1 65"/>
                <a:gd name="f169" fmla="*/ f127 1 640"/>
                <a:gd name="f170" fmla="*/ f128 1 65"/>
                <a:gd name="f171" fmla="*/ f129 1 640"/>
                <a:gd name="f172" fmla="*/ f130 1 65"/>
                <a:gd name="f173" fmla="*/ f131 1 640"/>
                <a:gd name="f174" fmla="*/ f132 1 65"/>
                <a:gd name="f175" fmla="*/ f133 1 640"/>
                <a:gd name="f176" fmla="*/ f134 1 65"/>
                <a:gd name="f177" fmla="*/ f135 1 640"/>
                <a:gd name="f178" fmla="*/ f136 1 640"/>
                <a:gd name="f179" fmla="*/ f137 1 65"/>
                <a:gd name="f180" fmla="*/ f138 1 640"/>
                <a:gd name="f181" fmla="*/ f139 1 65"/>
                <a:gd name="f182" fmla="*/ f140 1 640"/>
                <a:gd name="f183" fmla="*/ f141 1 65"/>
                <a:gd name="f184" fmla="*/ f142 1 640"/>
                <a:gd name="f185" fmla="*/ f143 1 65"/>
                <a:gd name="f186" fmla="*/ f144 1 640"/>
                <a:gd name="f187" fmla="*/ f145 1 640"/>
                <a:gd name="f188" fmla="*/ f146 1 65"/>
                <a:gd name="f189" fmla="*/ f147 1 640"/>
                <a:gd name="f190" fmla="*/ f148 1 65"/>
                <a:gd name="f191" fmla="*/ f149 1 65"/>
                <a:gd name="f192" fmla="*/ f150 1 640"/>
                <a:gd name="f193" fmla="*/ f151 1 65"/>
                <a:gd name="f194" fmla="*/ f152 1 640"/>
                <a:gd name="f195" fmla="*/ f153 1 65"/>
                <a:gd name="f196" fmla="*/ 0 1 f111"/>
                <a:gd name="f197" fmla="*/ f105 1 f111"/>
                <a:gd name="f198" fmla="*/ 0 1 f112"/>
                <a:gd name="f199" fmla="*/ f106 1 f112"/>
                <a:gd name="f200" fmla="*/ f155 1 f111"/>
                <a:gd name="f201" fmla="*/ f156 1 f112"/>
                <a:gd name="f202" fmla="*/ f157 1 f111"/>
                <a:gd name="f203" fmla="*/ f158 1 f112"/>
                <a:gd name="f204" fmla="*/ f159 1 f111"/>
                <a:gd name="f205" fmla="*/ f160 1 f112"/>
                <a:gd name="f206" fmla="*/ f161 1 f111"/>
                <a:gd name="f207" fmla="*/ f162 1 f112"/>
                <a:gd name="f208" fmla="*/ f163 1 f111"/>
                <a:gd name="f209" fmla="*/ f164 1 f112"/>
                <a:gd name="f210" fmla="*/ f165 1 f111"/>
                <a:gd name="f211" fmla="*/ f166 1 f112"/>
                <a:gd name="f212" fmla="*/ f167 1 f111"/>
                <a:gd name="f213" fmla="*/ f168 1 f112"/>
                <a:gd name="f214" fmla="*/ f169 1 f111"/>
                <a:gd name="f215" fmla="*/ f170 1 f112"/>
                <a:gd name="f216" fmla="*/ f171 1 f111"/>
                <a:gd name="f217" fmla="*/ f172 1 f112"/>
                <a:gd name="f218" fmla="*/ f173 1 f111"/>
                <a:gd name="f219" fmla="*/ f174 1 f112"/>
                <a:gd name="f220" fmla="*/ f175 1 f111"/>
                <a:gd name="f221" fmla="*/ f176 1 f112"/>
                <a:gd name="f222" fmla="*/ f177 1 f111"/>
                <a:gd name="f223" fmla="*/ f178 1 f111"/>
                <a:gd name="f224" fmla="*/ f179 1 f112"/>
                <a:gd name="f225" fmla="*/ f180 1 f111"/>
                <a:gd name="f226" fmla="*/ f181 1 f112"/>
                <a:gd name="f227" fmla="*/ f182 1 f111"/>
                <a:gd name="f228" fmla="*/ f183 1 f112"/>
                <a:gd name="f229" fmla="*/ f184 1 f111"/>
                <a:gd name="f230" fmla="*/ f185 1 f112"/>
                <a:gd name="f231" fmla="*/ f186 1 f111"/>
                <a:gd name="f232" fmla="*/ f187 1 f111"/>
                <a:gd name="f233" fmla="*/ f188 1 f112"/>
                <a:gd name="f234" fmla="*/ f189 1 f111"/>
                <a:gd name="f235" fmla="*/ f190 1 f112"/>
                <a:gd name="f236" fmla="*/ f191 1 f112"/>
                <a:gd name="f237" fmla="*/ f192 1 f111"/>
                <a:gd name="f238" fmla="*/ f193 1 f112"/>
                <a:gd name="f239" fmla="*/ f194 1 f111"/>
                <a:gd name="f240" fmla="*/ f195 1 f112"/>
                <a:gd name="f241" fmla="*/ f196 f102 1"/>
                <a:gd name="f242" fmla="*/ f197 f102 1"/>
                <a:gd name="f243" fmla="*/ f199 f103 1"/>
                <a:gd name="f244" fmla="*/ f198 f103 1"/>
                <a:gd name="f245" fmla="*/ f200 f102 1"/>
                <a:gd name="f246" fmla="*/ f201 f103 1"/>
                <a:gd name="f247" fmla="*/ f202 f102 1"/>
                <a:gd name="f248" fmla="*/ f203 f103 1"/>
                <a:gd name="f249" fmla="*/ f204 f102 1"/>
                <a:gd name="f250" fmla="*/ f205 f103 1"/>
                <a:gd name="f251" fmla="*/ f206 f102 1"/>
                <a:gd name="f252" fmla="*/ f207 f103 1"/>
                <a:gd name="f253" fmla="*/ f208 f102 1"/>
                <a:gd name="f254" fmla="*/ f209 f103 1"/>
                <a:gd name="f255" fmla="*/ f210 f102 1"/>
                <a:gd name="f256" fmla="*/ f211 f103 1"/>
                <a:gd name="f257" fmla="*/ f212 f102 1"/>
                <a:gd name="f258" fmla="*/ f213 f103 1"/>
                <a:gd name="f259" fmla="*/ f214 f102 1"/>
                <a:gd name="f260" fmla="*/ f215 f103 1"/>
                <a:gd name="f261" fmla="*/ f216 f102 1"/>
                <a:gd name="f262" fmla="*/ f217 f103 1"/>
                <a:gd name="f263" fmla="*/ f218 f102 1"/>
                <a:gd name="f264" fmla="*/ f219 f103 1"/>
                <a:gd name="f265" fmla="*/ f220 f102 1"/>
                <a:gd name="f266" fmla="*/ f221 f103 1"/>
                <a:gd name="f267" fmla="*/ f222 f102 1"/>
                <a:gd name="f268" fmla="*/ f223 f102 1"/>
                <a:gd name="f269" fmla="*/ f224 f103 1"/>
                <a:gd name="f270" fmla="*/ f225 f102 1"/>
                <a:gd name="f271" fmla="*/ f226 f103 1"/>
                <a:gd name="f272" fmla="*/ f227 f102 1"/>
                <a:gd name="f273" fmla="*/ f228 f103 1"/>
                <a:gd name="f274" fmla="*/ f229 f102 1"/>
                <a:gd name="f275" fmla="*/ f230 f103 1"/>
                <a:gd name="f276" fmla="*/ f231 f102 1"/>
                <a:gd name="f277" fmla="*/ f232 f102 1"/>
                <a:gd name="f278" fmla="*/ f233 f103 1"/>
                <a:gd name="f279" fmla="*/ f234 f102 1"/>
                <a:gd name="f280" fmla="*/ f235 f103 1"/>
                <a:gd name="f281" fmla="*/ f236 f103 1"/>
                <a:gd name="f282" fmla="*/ f237 f102 1"/>
                <a:gd name="f283" fmla="*/ f238 f103 1"/>
                <a:gd name="f284" fmla="*/ f239 f102 1"/>
                <a:gd name="f285" fmla="*/ f240 f103 1"/>
              </a:gdLst>
              <a:ahLst/>
              <a:cxnLst>
                <a:cxn ang="3cd4">
                  <a:pos x="hc" y="t"/>
                </a:cxn>
                <a:cxn ang="0">
                  <a:pos x="r" y="vc"/>
                </a:cxn>
                <a:cxn ang="cd4">
                  <a:pos x="hc" y="b"/>
                </a:cxn>
                <a:cxn ang="cd2">
                  <a:pos x="l" y="vc"/>
                </a:cxn>
                <a:cxn ang="f154">
                  <a:pos x="f245" y="f246"/>
                </a:cxn>
                <a:cxn ang="f154">
                  <a:pos x="f247" y="f248"/>
                </a:cxn>
                <a:cxn ang="f154">
                  <a:pos x="f249" y="f250"/>
                </a:cxn>
                <a:cxn ang="f154">
                  <a:pos x="f251" y="f252"/>
                </a:cxn>
                <a:cxn ang="f154">
                  <a:pos x="f253" y="f254"/>
                </a:cxn>
                <a:cxn ang="f154">
                  <a:pos x="f255" y="f256"/>
                </a:cxn>
                <a:cxn ang="f154">
                  <a:pos x="f257" y="f258"/>
                </a:cxn>
                <a:cxn ang="f154">
                  <a:pos x="f259" y="f260"/>
                </a:cxn>
                <a:cxn ang="f154">
                  <a:pos x="f261" y="f262"/>
                </a:cxn>
                <a:cxn ang="f154">
                  <a:pos x="f263" y="f264"/>
                </a:cxn>
                <a:cxn ang="f154">
                  <a:pos x="f265" y="f266"/>
                </a:cxn>
                <a:cxn ang="f154">
                  <a:pos x="f267" y="f266"/>
                </a:cxn>
                <a:cxn ang="f154">
                  <a:pos x="f268" y="f269"/>
                </a:cxn>
                <a:cxn ang="f154">
                  <a:pos x="f270" y="f271"/>
                </a:cxn>
                <a:cxn ang="f154">
                  <a:pos x="f272" y="f273"/>
                </a:cxn>
                <a:cxn ang="f154">
                  <a:pos x="f274" y="f275"/>
                </a:cxn>
                <a:cxn ang="f154">
                  <a:pos x="f276" y="f275"/>
                </a:cxn>
                <a:cxn ang="f154">
                  <a:pos x="f277" y="f278"/>
                </a:cxn>
                <a:cxn ang="f154">
                  <a:pos x="f279" y="f280"/>
                </a:cxn>
                <a:cxn ang="f154">
                  <a:pos x="f279" y="f281"/>
                </a:cxn>
                <a:cxn ang="f154">
                  <a:pos x="f282" y="f256"/>
                </a:cxn>
                <a:cxn ang="f154">
                  <a:pos x="f277" y="f283"/>
                </a:cxn>
                <a:cxn ang="f154">
                  <a:pos x="f284" y="f285"/>
                </a:cxn>
                <a:cxn ang="f154">
                  <a:pos x="f245" y="f246"/>
                </a:cxn>
              </a:cxnLst>
              <a:rect l="f241" t="f244" r="f242" b="f243"/>
              <a:pathLst>
                <a:path w="640" h="65">
                  <a:moveTo>
                    <a:pt x="f9" y="f10"/>
                  </a:moveTo>
                  <a:cubicBezTo>
                    <a:pt x="f11" y="f12"/>
                    <a:pt x="f13" y="f6"/>
                    <a:pt x="f14" y="f12"/>
                  </a:cubicBezTo>
                  <a:cubicBezTo>
                    <a:pt x="f15" y="f10"/>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3"/>
                    <a:pt x="f45" y="f46"/>
                    <a:pt x="f47" y="f27"/>
                  </a:cubicBezTo>
                  <a:cubicBezTo>
                    <a:pt x="f47" y="f29"/>
                    <a:pt x="f7" y="f39"/>
                    <a:pt x="f44" y="f33"/>
                  </a:cubicBezTo>
                  <a:cubicBezTo>
                    <a:pt x="f48" y="f49"/>
                    <a:pt x="f50" y="f51"/>
                    <a:pt x="f52" y="f53"/>
                  </a:cubicBezTo>
                  <a:cubicBezTo>
                    <a:pt x="f54" y="f55"/>
                    <a:pt x="f56" y="f57"/>
                    <a:pt x="f58" y="f59"/>
                  </a:cubicBezTo>
                  <a:cubicBezTo>
                    <a:pt x="f60" y="f59"/>
                    <a:pt x="f61" y="f59"/>
                    <a:pt x="f62" y="f59"/>
                  </a:cubicBezTo>
                  <a:cubicBezTo>
                    <a:pt x="f63" y="f59"/>
                    <a:pt x="f64" y="f59"/>
                    <a:pt x="f65" y="f66"/>
                  </a:cubicBezTo>
                  <a:cubicBezTo>
                    <a:pt x="f67" y="f8"/>
                    <a:pt x="f68" y="f69"/>
                    <a:pt x="f2" y="f70"/>
                  </a:cubicBezTo>
                  <a:cubicBezTo>
                    <a:pt x="f71" y="f72"/>
                    <a:pt x="f73" y="f49"/>
                    <a:pt x="f74" y="f75"/>
                  </a:cubicBezTo>
                  <a:cubicBezTo>
                    <a:pt x="f76" y="f41"/>
                    <a:pt x="f77" y="f78"/>
                    <a:pt x="f79" y="f80"/>
                  </a:cubicBezTo>
                  <a:cubicBezTo>
                    <a:pt x="f81" y="f80"/>
                    <a:pt x="f82" y="f83"/>
                    <a:pt x="f84" y="f80"/>
                  </a:cubicBezTo>
                  <a:cubicBezTo>
                    <a:pt x="f85" y="f78"/>
                    <a:pt x="f86" y="f31"/>
                    <a:pt x="f87" y="f35"/>
                  </a:cubicBezTo>
                  <a:cubicBezTo>
                    <a:pt x="f53" y="f49"/>
                    <a:pt x="f78" y="f51"/>
                    <a:pt x="f6" y="f88"/>
                  </a:cubicBezTo>
                  <a:cubicBezTo>
                    <a:pt x="f6" y="f89"/>
                    <a:pt x="f6" y="f90"/>
                    <a:pt x="f6" y="f91"/>
                  </a:cubicBezTo>
                  <a:cubicBezTo>
                    <a:pt x="f6" y="f35"/>
                    <a:pt x="f10" y="f33"/>
                    <a:pt x="f92" y="f37"/>
                  </a:cubicBezTo>
                  <a:cubicBezTo>
                    <a:pt x="f78" y="f93"/>
                    <a:pt x="f53" y="f21"/>
                    <a:pt x="f87" y="f94"/>
                  </a:cubicBezTo>
                  <a:cubicBezTo>
                    <a:pt x="f95" y="f96"/>
                    <a:pt x="f97" y="f92"/>
                    <a:pt x="f98" y="f92"/>
                  </a:cubicBezTo>
                  <a:cubicBezTo>
                    <a:pt x="f99" y="f10"/>
                    <a:pt x="f100" y="f92"/>
                    <a:pt x="f9" y="f1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 name="Freeform 6">
              <a:extLst>
                <a:ext uri="{FF2B5EF4-FFF2-40B4-BE49-F238E27FC236}">
                  <a16:creationId xmlns:a16="http://schemas.microsoft.com/office/drawing/2014/main" id="{FFF7E675-3448-4408-8296-121D7D098A46}"/>
                </a:ext>
              </a:extLst>
            </p:cNvPr>
            <p:cNvSpPr/>
            <p:nvPr/>
          </p:nvSpPr>
          <p:spPr>
            <a:xfrm>
              <a:off x="-9957" y="4816592"/>
              <a:ext cx="5242858" cy="326413"/>
            </a:xfrm>
            <a:custGeom>
              <a:avLst/>
              <a:gdLst>
                <a:gd name="f0" fmla="val 10800000"/>
                <a:gd name="f1" fmla="val 5400000"/>
                <a:gd name="f2" fmla="val 180"/>
                <a:gd name="f3" fmla="val w"/>
                <a:gd name="f4" fmla="val h"/>
                <a:gd name="f5" fmla="val 0"/>
                <a:gd name="f6" fmla="val 364"/>
                <a:gd name="f7" fmla="val 36"/>
                <a:gd name="f8" fmla="val 355"/>
                <a:gd name="f9" fmla="val 345"/>
                <a:gd name="f10" fmla="val 336"/>
                <a:gd name="f11" fmla="val 226"/>
                <a:gd name="f12" fmla="val 116"/>
                <a:gd name="f13" fmla="val 6"/>
                <a:gd name="f14" fmla="val 2"/>
                <a:gd name="f15" fmla="val 31"/>
                <a:gd name="f16" fmla="val 1"/>
                <a:gd name="f17" fmla="val 28"/>
                <a:gd name="f18" fmla="val 4"/>
                <a:gd name="f19" fmla="val 27"/>
                <a:gd name="f20" fmla="val 13"/>
                <a:gd name="f21" fmla="val 24"/>
                <a:gd name="f22" fmla="val 23"/>
                <a:gd name="f23" fmla="val 22"/>
                <a:gd name="f24" fmla="val 33"/>
                <a:gd name="f25" fmla="val 19"/>
                <a:gd name="f26" fmla="val 48"/>
                <a:gd name="f27" fmla="val 15"/>
                <a:gd name="f28" fmla="val 63"/>
                <a:gd name="f29" fmla="val 78"/>
                <a:gd name="f30" fmla="val 10"/>
                <a:gd name="f31" fmla="val 115"/>
                <a:gd name="f32" fmla="val 153"/>
                <a:gd name="f33" fmla="val 191"/>
                <a:gd name="f34" fmla="val 3"/>
                <a:gd name="f35" fmla="val 205"/>
                <a:gd name="f36" fmla="val 219"/>
                <a:gd name="f37" fmla="val 5"/>
                <a:gd name="f38" fmla="val 233"/>
                <a:gd name="f39" fmla="val 7"/>
                <a:gd name="f40" fmla="val 267"/>
                <a:gd name="f41" fmla="val 12"/>
                <a:gd name="f42" fmla="val 300"/>
                <a:gd name="f43" fmla="val 20"/>
                <a:gd name="f44" fmla="val 333"/>
                <a:gd name="f45" fmla="val 343"/>
                <a:gd name="f46" fmla="val 354"/>
                <a:gd name="f47" fmla="+- 0 0 -90"/>
                <a:gd name="f48" fmla="*/ f3 1 364"/>
                <a:gd name="f49" fmla="*/ f4 1 36"/>
                <a:gd name="f50" fmla="val f5"/>
                <a:gd name="f51" fmla="val f6"/>
                <a:gd name="f52" fmla="val f7"/>
                <a:gd name="f53" fmla="*/ f47 f0 1"/>
                <a:gd name="f54" fmla="+- f52 0 f50"/>
                <a:gd name="f55" fmla="+- f51 0 f50"/>
                <a:gd name="f56" fmla="*/ f53 1 f2"/>
                <a:gd name="f57" fmla="*/ f55 1 364"/>
                <a:gd name="f58" fmla="*/ f54 1 36"/>
                <a:gd name="f59" fmla="*/ 364 f55 1"/>
                <a:gd name="f60" fmla="*/ 36 f54 1"/>
                <a:gd name="f61" fmla="*/ 336 f55 1"/>
                <a:gd name="f62" fmla="*/ 6 f55 1"/>
                <a:gd name="f63" fmla="*/ 0 f55 1"/>
                <a:gd name="f64" fmla="*/ 31 f54 1"/>
                <a:gd name="f65" fmla="*/ 4 f55 1"/>
                <a:gd name="f66" fmla="*/ 27 f54 1"/>
                <a:gd name="f67" fmla="*/ 33 f55 1"/>
                <a:gd name="f68" fmla="*/ 19 f54 1"/>
                <a:gd name="f69" fmla="*/ 78 f55 1"/>
                <a:gd name="f70" fmla="*/ 10 f54 1"/>
                <a:gd name="f71" fmla="*/ 191 f55 1"/>
                <a:gd name="f72" fmla="*/ 3 f54 1"/>
                <a:gd name="f73" fmla="*/ 233 f55 1"/>
                <a:gd name="f74" fmla="*/ 7 f54 1"/>
                <a:gd name="f75" fmla="*/ 333 f55 1"/>
                <a:gd name="f76" fmla="*/ 28 f54 1"/>
                <a:gd name="f77" fmla="+- f56 0 f1"/>
                <a:gd name="f78" fmla="*/ f59 1 364"/>
                <a:gd name="f79" fmla="*/ f60 1 36"/>
                <a:gd name="f80" fmla="*/ f61 1 364"/>
                <a:gd name="f81" fmla="*/ f62 1 364"/>
                <a:gd name="f82" fmla="*/ f63 1 364"/>
                <a:gd name="f83" fmla="*/ f64 1 36"/>
                <a:gd name="f84" fmla="*/ f65 1 364"/>
                <a:gd name="f85" fmla="*/ f66 1 36"/>
                <a:gd name="f86" fmla="*/ f67 1 364"/>
                <a:gd name="f87" fmla="*/ f68 1 36"/>
                <a:gd name="f88" fmla="*/ f69 1 364"/>
                <a:gd name="f89" fmla="*/ f70 1 36"/>
                <a:gd name="f90" fmla="*/ f71 1 364"/>
                <a:gd name="f91" fmla="*/ f72 1 36"/>
                <a:gd name="f92" fmla="*/ f73 1 364"/>
                <a:gd name="f93" fmla="*/ f74 1 36"/>
                <a:gd name="f94" fmla="*/ f75 1 364"/>
                <a:gd name="f95" fmla="*/ f76 1 36"/>
                <a:gd name="f96" fmla="*/ 0 1 f57"/>
                <a:gd name="f97" fmla="*/ f51 1 f57"/>
                <a:gd name="f98" fmla="*/ 0 1 f58"/>
                <a:gd name="f99" fmla="*/ f52 1 f58"/>
                <a:gd name="f100" fmla="*/ f78 1 f57"/>
                <a:gd name="f101" fmla="*/ f79 1 f58"/>
                <a:gd name="f102" fmla="*/ f80 1 f57"/>
                <a:gd name="f103" fmla="*/ f81 1 f57"/>
                <a:gd name="f104" fmla="*/ f82 1 f57"/>
                <a:gd name="f105" fmla="*/ f83 1 f58"/>
                <a:gd name="f106" fmla="*/ f84 1 f57"/>
                <a:gd name="f107" fmla="*/ f85 1 f58"/>
                <a:gd name="f108" fmla="*/ f86 1 f57"/>
                <a:gd name="f109" fmla="*/ f87 1 f58"/>
                <a:gd name="f110" fmla="*/ f88 1 f57"/>
                <a:gd name="f111" fmla="*/ f89 1 f58"/>
                <a:gd name="f112" fmla="*/ f90 1 f57"/>
                <a:gd name="f113" fmla="*/ f91 1 f58"/>
                <a:gd name="f114" fmla="*/ f92 1 f57"/>
                <a:gd name="f115" fmla="*/ f93 1 f58"/>
                <a:gd name="f116" fmla="*/ f94 1 f57"/>
                <a:gd name="f117" fmla="*/ f95 1 f58"/>
                <a:gd name="f118" fmla="*/ f96 f48 1"/>
                <a:gd name="f119" fmla="*/ f97 f48 1"/>
                <a:gd name="f120" fmla="*/ f99 f49 1"/>
                <a:gd name="f121" fmla="*/ f98 f49 1"/>
                <a:gd name="f122" fmla="*/ f100 f48 1"/>
                <a:gd name="f123" fmla="*/ f101 f49 1"/>
                <a:gd name="f124" fmla="*/ f102 f48 1"/>
                <a:gd name="f125" fmla="*/ f103 f48 1"/>
                <a:gd name="f126" fmla="*/ f104 f48 1"/>
                <a:gd name="f127" fmla="*/ f105 f49 1"/>
                <a:gd name="f128" fmla="*/ f106 f48 1"/>
                <a:gd name="f129" fmla="*/ f107 f49 1"/>
                <a:gd name="f130" fmla="*/ f108 f48 1"/>
                <a:gd name="f131" fmla="*/ f109 f49 1"/>
                <a:gd name="f132" fmla="*/ f110 f48 1"/>
                <a:gd name="f133" fmla="*/ f111 f49 1"/>
                <a:gd name="f134" fmla="*/ f112 f48 1"/>
                <a:gd name="f135" fmla="*/ f113 f49 1"/>
                <a:gd name="f136" fmla="*/ f114 f48 1"/>
                <a:gd name="f137" fmla="*/ f115 f49 1"/>
                <a:gd name="f138" fmla="*/ f116 f48 1"/>
                <a:gd name="f139" fmla="*/ f117 f49 1"/>
              </a:gdLst>
              <a:ahLst/>
              <a:cxnLst>
                <a:cxn ang="3cd4">
                  <a:pos x="hc" y="t"/>
                </a:cxn>
                <a:cxn ang="0">
                  <a:pos x="r" y="vc"/>
                </a:cxn>
                <a:cxn ang="cd4">
                  <a:pos x="hc" y="b"/>
                </a:cxn>
                <a:cxn ang="cd2">
                  <a:pos x="l" y="vc"/>
                </a:cxn>
                <a:cxn ang="f77">
                  <a:pos x="f122" y="f123"/>
                </a:cxn>
                <a:cxn ang="f77">
                  <a:pos x="f124" y="f123"/>
                </a:cxn>
                <a:cxn ang="f77">
                  <a:pos x="f125" y="f123"/>
                </a:cxn>
                <a:cxn ang="f77">
                  <a:pos x="f126" y="f127"/>
                </a:cxn>
                <a:cxn ang="f77">
                  <a:pos x="f128" y="f129"/>
                </a:cxn>
                <a:cxn ang="f77">
                  <a:pos x="f130" y="f131"/>
                </a:cxn>
                <a:cxn ang="f77">
                  <a:pos x="f132" y="f133"/>
                </a:cxn>
                <a:cxn ang="f77">
                  <a:pos x="f134" y="f135"/>
                </a:cxn>
                <a:cxn ang="f77">
                  <a:pos x="f136" y="f137"/>
                </a:cxn>
                <a:cxn ang="f77">
                  <a:pos x="f138" y="f139"/>
                </a:cxn>
                <a:cxn ang="f77">
                  <a:pos x="f122" y="f123"/>
                </a:cxn>
              </a:cxnLst>
              <a:rect l="f118" t="f121" r="f119" b="f120"/>
              <a:pathLst>
                <a:path w="364" h="36">
                  <a:moveTo>
                    <a:pt x="f6" y="f7"/>
                  </a:moveTo>
                  <a:cubicBezTo>
                    <a:pt x="f8" y="f7"/>
                    <a:pt x="f9" y="f7"/>
                    <a:pt x="f10" y="f7"/>
                  </a:cubicBezTo>
                  <a:cubicBezTo>
                    <a:pt x="f11" y="f7"/>
                    <a:pt x="f12" y="f7"/>
                    <a:pt x="f13" y="f7"/>
                  </a:cubicBezTo>
                  <a:cubicBezTo>
                    <a:pt x="f14" y="f7"/>
                    <a:pt x="f5" y="f7"/>
                    <a:pt x="f5" y="f15"/>
                  </a:cubicBezTo>
                  <a:cubicBezTo>
                    <a:pt x="f16" y="f17"/>
                    <a:pt x="f14" y="f17"/>
                    <a:pt x="f18" y="f19"/>
                  </a:cubicBezTo>
                  <a:cubicBezTo>
                    <a:pt x="f20" y="f21"/>
                    <a:pt x="f22" y="f23"/>
                    <a:pt x="f24" y="f25"/>
                  </a:cubicBezTo>
                  <a:cubicBezTo>
                    <a:pt x="f26" y="f27"/>
                    <a:pt x="f28" y="f20"/>
                    <a:pt x="f29" y="f30"/>
                  </a:cubicBezTo>
                  <a:cubicBezTo>
                    <a:pt x="f31" y="f18"/>
                    <a:pt x="f32" y="f5"/>
                    <a:pt x="f33" y="f34"/>
                  </a:cubicBezTo>
                  <a:cubicBezTo>
                    <a:pt x="f35" y="f34"/>
                    <a:pt x="f36" y="f37"/>
                    <a:pt x="f38" y="f39"/>
                  </a:cubicBezTo>
                  <a:cubicBezTo>
                    <a:pt x="f40" y="f41"/>
                    <a:pt x="f42" y="f43"/>
                    <a:pt x="f44" y="f17"/>
                  </a:cubicBezTo>
                  <a:cubicBezTo>
                    <a:pt x="f45" y="f15"/>
                    <a:pt x="f46" y="f24"/>
                    <a:pt x="f6"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 name="Freeform 7">
              <a:extLst>
                <a:ext uri="{FF2B5EF4-FFF2-40B4-BE49-F238E27FC236}">
                  <a16:creationId xmlns:a16="http://schemas.microsoft.com/office/drawing/2014/main" id="{906B9C80-CFE1-4BB8-99CE-5C75C89EBA7D}"/>
                </a:ext>
              </a:extLst>
            </p:cNvPr>
            <p:cNvSpPr/>
            <p:nvPr/>
          </p:nvSpPr>
          <p:spPr>
            <a:xfrm>
              <a:off x="7797024" y="4907667"/>
              <a:ext cx="1382362" cy="235348"/>
            </a:xfrm>
            <a:custGeom>
              <a:avLst/>
              <a:gdLst>
                <a:gd name="f0" fmla="val 10800000"/>
                <a:gd name="f1" fmla="val 5400000"/>
                <a:gd name="f2" fmla="val 180"/>
                <a:gd name="f3" fmla="val w"/>
                <a:gd name="f4" fmla="val h"/>
                <a:gd name="f5" fmla="val 0"/>
                <a:gd name="f6" fmla="val 96"/>
                <a:gd name="f7" fmla="val 26"/>
                <a:gd name="f8" fmla="val 4"/>
                <a:gd name="f9" fmla="val 25"/>
                <a:gd name="f10" fmla="val 8"/>
                <a:gd name="f11" fmla="val 24"/>
                <a:gd name="f12" fmla="val 13"/>
                <a:gd name="f13" fmla="val 23"/>
                <a:gd name="f14" fmla="val 39"/>
                <a:gd name="f15" fmla="val 17"/>
                <a:gd name="f16" fmla="val 65"/>
                <a:gd name="f17" fmla="val 9"/>
                <a:gd name="f18" fmla="val 90"/>
                <a:gd name="f19" fmla="val 2"/>
                <a:gd name="f20" fmla="val 95"/>
                <a:gd name="f21" fmla="val 1"/>
                <a:gd name="f22" fmla="val 6"/>
                <a:gd name="f23" fmla="val 11"/>
                <a:gd name="f24" fmla="val 92"/>
                <a:gd name="f25" fmla="val 62"/>
                <a:gd name="f26" fmla="val 31"/>
                <a:gd name="f27" fmla="+- 0 0 -90"/>
                <a:gd name="f28" fmla="*/ f3 1 96"/>
                <a:gd name="f29" fmla="*/ f4 1 26"/>
                <a:gd name="f30" fmla="val f5"/>
                <a:gd name="f31" fmla="val f6"/>
                <a:gd name="f32" fmla="val f7"/>
                <a:gd name="f33" fmla="*/ f27 f0 1"/>
                <a:gd name="f34" fmla="+- f32 0 f30"/>
                <a:gd name="f35" fmla="+- f31 0 f30"/>
                <a:gd name="f36" fmla="*/ f33 1 f2"/>
                <a:gd name="f37" fmla="*/ f35 1 96"/>
                <a:gd name="f38" fmla="*/ f34 1 26"/>
                <a:gd name="f39" fmla="*/ 0 f35 1"/>
                <a:gd name="f40" fmla="*/ 26 f34 1"/>
                <a:gd name="f41" fmla="*/ 13 f35 1"/>
                <a:gd name="f42" fmla="*/ 23 f34 1"/>
                <a:gd name="f43" fmla="*/ 90 f35 1"/>
                <a:gd name="f44" fmla="*/ 2 f34 1"/>
                <a:gd name="f45" fmla="*/ 96 f35 1"/>
                <a:gd name="f46" fmla="*/ 6 f34 1"/>
                <a:gd name="f47" fmla="*/ 92 f35 1"/>
                <a:gd name="f48" fmla="+- f36 0 f1"/>
                <a:gd name="f49" fmla="*/ f39 1 96"/>
                <a:gd name="f50" fmla="*/ f40 1 26"/>
                <a:gd name="f51" fmla="*/ f41 1 96"/>
                <a:gd name="f52" fmla="*/ f42 1 26"/>
                <a:gd name="f53" fmla="*/ f43 1 96"/>
                <a:gd name="f54" fmla="*/ f44 1 26"/>
                <a:gd name="f55" fmla="*/ f45 1 96"/>
                <a:gd name="f56" fmla="*/ f46 1 26"/>
                <a:gd name="f57" fmla="*/ f47 1 96"/>
                <a:gd name="f58" fmla="*/ 0 1 f37"/>
                <a:gd name="f59" fmla="*/ f31 1 f37"/>
                <a:gd name="f60" fmla="*/ 0 1 f38"/>
                <a:gd name="f61" fmla="*/ f32 1 f38"/>
                <a:gd name="f62" fmla="*/ f49 1 f37"/>
                <a:gd name="f63" fmla="*/ f50 1 f38"/>
                <a:gd name="f64" fmla="*/ f51 1 f37"/>
                <a:gd name="f65" fmla="*/ f52 1 f38"/>
                <a:gd name="f66" fmla="*/ f53 1 f37"/>
                <a:gd name="f67" fmla="*/ f54 1 f38"/>
                <a:gd name="f68" fmla="*/ f55 1 f37"/>
                <a:gd name="f69" fmla="*/ f56 1 f38"/>
                <a:gd name="f70" fmla="*/ f57 1 f37"/>
                <a:gd name="f71" fmla="*/ f58 f28 1"/>
                <a:gd name="f72" fmla="*/ f59 f28 1"/>
                <a:gd name="f73" fmla="*/ f61 f29 1"/>
                <a:gd name="f74" fmla="*/ f60 f29 1"/>
                <a:gd name="f75" fmla="*/ f62 f28 1"/>
                <a:gd name="f76" fmla="*/ f63 f29 1"/>
                <a:gd name="f77" fmla="*/ f64 f28 1"/>
                <a:gd name="f78" fmla="*/ f65 f29 1"/>
                <a:gd name="f79" fmla="*/ f66 f28 1"/>
                <a:gd name="f80" fmla="*/ f67 f29 1"/>
                <a:gd name="f81" fmla="*/ f68 f28 1"/>
                <a:gd name="f82" fmla="*/ f69 f29 1"/>
                <a:gd name="f83" fmla="*/ f70 f28 1"/>
              </a:gdLst>
              <a:ahLst/>
              <a:cxnLst>
                <a:cxn ang="3cd4">
                  <a:pos x="hc" y="t"/>
                </a:cxn>
                <a:cxn ang="0">
                  <a:pos x="r" y="vc"/>
                </a:cxn>
                <a:cxn ang="cd4">
                  <a:pos x="hc" y="b"/>
                </a:cxn>
                <a:cxn ang="cd2">
                  <a:pos x="l" y="vc"/>
                </a:cxn>
                <a:cxn ang="f48">
                  <a:pos x="f75" y="f76"/>
                </a:cxn>
                <a:cxn ang="f48">
                  <a:pos x="f77" y="f78"/>
                </a:cxn>
                <a:cxn ang="f48">
                  <a:pos x="f79" y="f80"/>
                </a:cxn>
                <a:cxn ang="f48">
                  <a:pos x="f81" y="f82"/>
                </a:cxn>
                <a:cxn ang="f48">
                  <a:pos x="f81" y="f78"/>
                </a:cxn>
                <a:cxn ang="f48">
                  <a:pos x="f83" y="f76"/>
                </a:cxn>
                <a:cxn ang="f48">
                  <a:pos x="f75" y="f76"/>
                </a:cxn>
                <a:cxn ang="f48">
                  <a:pos x="f75" y="f76"/>
                </a:cxn>
              </a:cxnLst>
              <a:rect l="f71" t="f74" r="f72" b="f73"/>
              <a:pathLst>
                <a:path w="96" h="26">
                  <a:moveTo>
                    <a:pt x="f5" y="f7"/>
                  </a:moveTo>
                  <a:cubicBezTo>
                    <a:pt x="f8" y="f9"/>
                    <a:pt x="f10" y="f11"/>
                    <a:pt x="f12" y="f13"/>
                  </a:cubicBezTo>
                  <a:cubicBezTo>
                    <a:pt x="f14" y="f15"/>
                    <a:pt x="f16" y="f17"/>
                    <a:pt x="f18" y="f19"/>
                  </a:cubicBezTo>
                  <a:cubicBezTo>
                    <a:pt x="f20" y="f5"/>
                    <a:pt x="f6" y="f21"/>
                    <a:pt x="f6" y="f22"/>
                  </a:cubicBezTo>
                  <a:cubicBezTo>
                    <a:pt x="f20" y="f23"/>
                    <a:pt x="f6" y="f15"/>
                    <a:pt x="f6" y="f13"/>
                  </a:cubicBezTo>
                  <a:cubicBezTo>
                    <a:pt x="f6" y="f9"/>
                    <a:pt x="f20" y="f7"/>
                    <a:pt x="f24" y="f7"/>
                  </a:cubicBezTo>
                  <a:cubicBezTo>
                    <a:pt x="f25" y="f7"/>
                    <a:pt x="f26" y="f7"/>
                    <a:pt x="f5" y="f7"/>
                  </a:cubicBezTo>
                  <a:cubicBezTo>
                    <a:pt x="f5" y="f7"/>
                    <a:pt x="f5" y="f7"/>
                    <a:pt x="f5"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 name="Freeform 8">
              <a:extLst>
                <a:ext uri="{FF2B5EF4-FFF2-40B4-BE49-F238E27FC236}">
                  <a16:creationId xmlns:a16="http://schemas.microsoft.com/office/drawing/2014/main" id="{B960D553-A5B1-4211-968D-B2060E9B7D79}"/>
                </a:ext>
              </a:extLst>
            </p:cNvPr>
            <p:cNvSpPr/>
            <p:nvPr/>
          </p:nvSpPr>
          <p:spPr>
            <a:xfrm>
              <a:off x="-53785" y="4572036"/>
              <a:ext cx="288273" cy="181115"/>
            </a:xfrm>
            <a:custGeom>
              <a:avLst/>
              <a:gdLst>
                <a:gd name="f0" fmla="val 10800000"/>
                <a:gd name="f1" fmla="val 5400000"/>
                <a:gd name="f2" fmla="val 180"/>
                <a:gd name="f3" fmla="val w"/>
                <a:gd name="f4" fmla="val h"/>
                <a:gd name="f5" fmla="val 0"/>
                <a:gd name="f6" fmla="val 20"/>
                <a:gd name="f7" fmla="val 10"/>
                <a:gd name="f8" fmla="val 4"/>
                <a:gd name="f9" fmla="val 19"/>
                <a:gd name="f10" fmla="val 16"/>
                <a:gd name="f11" fmla="val 3"/>
                <a:gd name="f12" fmla="val 15"/>
                <a:gd name="f13" fmla="+- 0 0 -90"/>
                <a:gd name="f14" fmla="*/ f3 1 20"/>
                <a:gd name="f15" fmla="*/ f4 1 20"/>
                <a:gd name="f16" fmla="val f5"/>
                <a:gd name="f17" fmla="val f6"/>
                <a:gd name="f18" fmla="*/ f13 f0 1"/>
                <a:gd name="f19" fmla="+- f17 0 f16"/>
                <a:gd name="f20" fmla="*/ f18 1 f2"/>
                <a:gd name="f21" fmla="*/ f19 1 20"/>
                <a:gd name="f22" fmla="*/ 10 f19 1"/>
                <a:gd name="f23" fmla="*/ 20 f19 1"/>
                <a:gd name="f24" fmla="*/ 0 f19 1"/>
                <a:gd name="f25" fmla="+- f20 0 f1"/>
                <a:gd name="f26" fmla="*/ f22 1 20"/>
                <a:gd name="f27" fmla="*/ f23 1 20"/>
                <a:gd name="f28" fmla="*/ f24 1 20"/>
                <a:gd name="f29" fmla="*/ 0 1 f21"/>
                <a:gd name="f30" fmla="*/ f17 1 f21"/>
                <a:gd name="f31" fmla="*/ f26 1 f21"/>
                <a:gd name="f32" fmla="*/ f27 1 f21"/>
                <a:gd name="f33" fmla="*/ f28 1 f21"/>
                <a:gd name="f34" fmla="*/ f29 f14 1"/>
                <a:gd name="f35" fmla="*/ f30 f14 1"/>
                <a:gd name="f36" fmla="*/ f30 f15 1"/>
                <a:gd name="f37" fmla="*/ f29 f15 1"/>
                <a:gd name="f38" fmla="*/ f31 f14 1"/>
                <a:gd name="f39" fmla="*/ f32 f15 1"/>
                <a:gd name="f40" fmla="*/ f33 f14 1"/>
                <a:gd name="f41" fmla="*/ f31 f15 1"/>
                <a:gd name="f42" fmla="*/ f33 f15 1"/>
                <a:gd name="f43" fmla="*/ f32 f14 1"/>
              </a:gdLst>
              <a:ahLst/>
              <a:cxnLst>
                <a:cxn ang="3cd4">
                  <a:pos x="hc" y="t"/>
                </a:cxn>
                <a:cxn ang="0">
                  <a:pos x="r" y="vc"/>
                </a:cxn>
                <a:cxn ang="cd4">
                  <a:pos x="hc" y="b"/>
                </a:cxn>
                <a:cxn ang="cd2">
                  <a:pos x="l" y="vc"/>
                </a:cxn>
                <a:cxn ang="f25">
                  <a:pos x="f38" y="f39"/>
                </a:cxn>
                <a:cxn ang="f25">
                  <a:pos x="f40" y="f41"/>
                </a:cxn>
                <a:cxn ang="f25">
                  <a:pos x="f38" y="f42"/>
                </a:cxn>
                <a:cxn ang="f25">
                  <a:pos x="f43" y="f41"/>
                </a:cxn>
                <a:cxn ang="f25">
                  <a:pos x="f38" y="f39"/>
                </a:cxn>
              </a:cxnLst>
              <a:rect l="f34" t="f37" r="f35" b="f36"/>
              <a:pathLst>
                <a:path w="20" h="20">
                  <a:moveTo>
                    <a:pt x="f7" y="f6"/>
                  </a:moveTo>
                  <a:cubicBezTo>
                    <a:pt x="f8" y="f9"/>
                    <a:pt x="f5" y="f10"/>
                    <a:pt x="f5" y="f7"/>
                  </a:cubicBezTo>
                  <a:cubicBezTo>
                    <a:pt x="f5" y="f11"/>
                    <a:pt x="f8" y="f5"/>
                    <a:pt x="f7" y="f5"/>
                  </a:cubicBezTo>
                  <a:cubicBezTo>
                    <a:pt x="f10" y="f5"/>
                    <a:pt x="f6" y="f8"/>
                    <a:pt x="f6" y="f7"/>
                  </a:cubicBezTo>
                  <a:cubicBezTo>
                    <a:pt x="f6" y="f12"/>
                    <a:pt x="f10" y="f6"/>
                    <a:pt x="f7"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0" name="Oval 9">
              <a:extLst>
                <a:ext uri="{FF2B5EF4-FFF2-40B4-BE49-F238E27FC236}">
                  <a16:creationId xmlns:a16="http://schemas.microsoft.com/office/drawing/2014/main" id="{AA5C83B3-4340-4EE2-B691-0C2B5D04F1D2}"/>
                </a:ext>
              </a:extLst>
            </p:cNvPr>
            <p:cNvSpPr/>
            <p:nvPr/>
          </p:nvSpPr>
          <p:spPr>
            <a:xfrm>
              <a:off x="291803" y="4527011"/>
              <a:ext cx="158465" cy="1084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1" name="Freeform 10">
              <a:extLst>
                <a:ext uri="{FF2B5EF4-FFF2-40B4-BE49-F238E27FC236}">
                  <a16:creationId xmlns:a16="http://schemas.microsoft.com/office/drawing/2014/main" id="{E2E5374A-0540-4316-BA66-73A29F9292E1}"/>
                </a:ext>
              </a:extLst>
            </p:cNvPr>
            <p:cNvSpPr/>
            <p:nvPr/>
          </p:nvSpPr>
          <p:spPr>
            <a:xfrm>
              <a:off x="551419" y="4499387"/>
              <a:ext cx="143295" cy="100282"/>
            </a:xfrm>
            <a:custGeom>
              <a:avLst/>
              <a:gdLst>
                <a:gd name="f0" fmla="val 10800000"/>
                <a:gd name="f1" fmla="val 5400000"/>
                <a:gd name="f2" fmla="val 180"/>
                <a:gd name="f3" fmla="val w"/>
                <a:gd name="f4" fmla="val h"/>
                <a:gd name="f5" fmla="val 0"/>
                <a:gd name="f6" fmla="val 10"/>
                <a:gd name="f7" fmla="val 11"/>
                <a:gd name="f8" fmla="val 5"/>
                <a:gd name="f9" fmla="val 2"/>
                <a:gd name="f10" fmla="val 9"/>
                <a:gd name="f11" fmla="val 6"/>
                <a:gd name="f12" fmla="val 1"/>
                <a:gd name="f13" fmla="val 8"/>
                <a:gd name="f14" fmla="+- 0 0 -90"/>
                <a:gd name="f15" fmla="*/ f3 1 10"/>
                <a:gd name="f16" fmla="*/ f4 1 11"/>
                <a:gd name="f17" fmla="val f5"/>
                <a:gd name="f18" fmla="val f6"/>
                <a:gd name="f19" fmla="val f7"/>
                <a:gd name="f20" fmla="*/ f14 f0 1"/>
                <a:gd name="f21" fmla="+- f19 0 f17"/>
                <a:gd name="f22" fmla="+- f18 0 f17"/>
                <a:gd name="f23" fmla="*/ f20 1 f2"/>
                <a:gd name="f24" fmla="*/ f22 1 10"/>
                <a:gd name="f25" fmla="*/ f21 1 11"/>
                <a:gd name="f26" fmla="*/ 5 f22 1"/>
                <a:gd name="f27" fmla="*/ 10 f21 1"/>
                <a:gd name="f28" fmla="*/ 0 f22 1"/>
                <a:gd name="f29" fmla="*/ 6 f21 1"/>
                <a:gd name="f30" fmla="*/ 6 f22 1"/>
                <a:gd name="f31" fmla="*/ 0 f21 1"/>
                <a:gd name="f32" fmla="*/ 10 f22 1"/>
                <a:gd name="f33" fmla="*/ 5 f21 1"/>
                <a:gd name="f34" fmla="+- f23 0 f1"/>
                <a:gd name="f35" fmla="*/ f26 1 10"/>
                <a:gd name="f36" fmla="*/ f27 1 11"/>
                <a:gd name="f37" fmla="*/ f28 1 10"/>
                <a:gd name="f38" fmla="*/ f29 1 11"/>
                <a:gd name="f39" fmla="*/ f30 1 10"/>
                <a:gd name="f40" fmla="*/ f31 1 11"/>
                <a:gd name="f41" fmla="*/ f32 1 10"/>
                <a:gd name="f42" fmla="*/ f33 1 11"/>
                <a:gd name="f43" fmla="*/ 0 1 f24"/>
                <a:gd name="f44" fmla="*/ f18 1 f24"/>
                <a:gd name="f45" fmla="*/ 0 1 f25"/>
                <a:gd name="f46" fmla="*/ f19 1 f25"/>
                <a:gd name="f47" fmla="*/ f35 1 f24"/>
                <a:gd name="f48" fmla="*/ f36 1 f25"/>
                <a:gd name="f49" fmla="*/ f37 1 f24"/>
                <a:gd name="f50" fmla="*/ f38 1 f25"/>
                <a:gd name="f51" fmla="*/ f39 1 f24"/>
                <a:gd name="f52" fmla="*/ f40 1 f25"/>
                <a:gd name="f53" fmla="*/ f41 1 f24"/>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6 1"/>
                <a:gd name="f65" fmla="*/ f53 f15 1"/>
                <a:gd name="f66" fmla="*/ f54 f16 1"/>
              </a:gdLst>
              <a:ahLst/>
              <a:cxnLst>
                <a:cxn ang="3cd4">
                  <a:pos x="hc" y="t"/>
                </a:cxn>
                <a:cxn ang="0">
                  <a:pos x="r" y="vc"/>
                </a:cxn>
                <a:cxn ang="cd4">
                  <a:pos x="hc" y="b"/>
                </a:cxn>
                <a:cxn ang="cd2">
                  <a:pos x="l" y="vc"/>
                </a:cxn>
                <a:cxn ang="f34">
                  <a:pos x="f59" y="f60"/>
                </a:cxn>
                <a:cxn ang="f34">
                  <a:pos x="f61" y="f62"/>
                </a:cxn>
                <a:cxn ang="f34">
                  <a:pos x="f63" y="f64"/>
                </a:cxn>
                <a:cxn ang="f34">
                  <a:pos x="f65" y="f66"/>
                </a:cxn>
                <a:cxn ang="f34">
                  <a:pos x="f59" y="f60"/>
                </a:cxn>
              </a:cxnLst>
              <a:rect l="f55" t="f58" r="f56" b="f57"/>
              <a:pathLst>
                <a:path w="10" h="11">
                  <a:moveTo>
                    <a:pt x="f8" y="f6"/>
                  </a:moveTo>
                  <a:cubicBezTo>
                    <a:pt x="f9" y="f7"/>
                    <a:pt x="f5" y="f10"/>
                    <a:pt x="f5" y="f11"/>
                  </a:cubicBezTo>
                  <a:cubicBezTo>
                    <a:pt x="f5" y="f9"/>
                    <a:pt x="f9" y="f12"/>
                    <a:pt x="f11" y="f5"/>
                  </a:cubicBezTo>
                  <a:cubicBezTo>
                    <a:pt x="f13" y="f5"/>
                    <a:pt x="f6" y="f9"/>
                    <a:pt x="f6" y="f8"/>
                  </a:cubicBezTo>
                  <a:cubicBezTo>
                    <a:pt x="f6" y="f10"/>
                    <a:pt x="f13" y="f6"/>
                    <a:pt x="f8"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2" name="Freeform 11">
              <a:extLst>
                <a:ext uri="{FF2B5EF4-FFF2-40B4-BE49-F238E27FC236}">
                  <a16:creationId xmlns:a16="http://schemas.microsoft.com/office/drawing/2014/main" id="{11A8E7BC-A120-40DE-BBB7-C994E92B69E3}"/>
                </a:ext>
              </a:extLst>
            </p:cNvPr>
            <p:cNvSpPr/>
            <p:nvPr/>
          </p:nvSpPr>
          <p:spPr>
            <a:xfrm>
              <a:off x="782369" y="4490179"/>
              <a:ext cx="114638" cy="81857"/>
            </a:xfrm>
            <a:custGeom>
              <a:avLst/>
              <a:gdLst>
                <a:gd name="f0" fmla="val 10800000"/>
                <a:gd name="f1" fmla="val 5400000"/>
                <a:gd name="f2" fmla="val 180"/>
                <a:gd name="f3" fmla="val w"/>
                <a:gd name="f4" fmla="val h"/>
                <a:gd name="f5" fmla="val 0"/>
                <a:gd name="f6" fmla="val 8"/>
                <a:gd name="f7" fmla="val 9"/>
                <a:gd name="f8" fmla="val 4"/>
                <a:gd name="f9" fmla="val 7"/>
                <a:gd name="f10" fmla="val 2"/>
                <a:gd name="f11" fmla="val 1"/>
                <a:gd name="f12" fmla="+- 0 0 -90"/>
                <a:gd name="f13" fmla="*/ f3 1 8"/>
                <a:gd name="f14" fmla="*/ f4 1 9"/>
                <a:gd name="f15" fmla="val f5"/>
                <a:gd name="f16" fmla="val f6"/>
                <a:gd name="f17" fmla="val f7"/>
                <a:gd name="f18" fmla="*/ f12 f0 1"/>
                <a:gd name="f19" fmla="+- f17 0 f15"/>
                <a:gd name="f20" fmla="+- f16 0 f15"/>
                <a:gd name="f21" fmla="*/ f18 1 f2"/>
                <a:gd name="f22" fmla="*/ f20 1 8"/>
                <a:gd name="f23" fmla="*/ f19 1 9"/>
                <a:gd name="f24" fmla="*/ 8 f20 1"/>
                <a:gd name="f25" fmla="*/ 4 f19 1"/>
                <a:gd name="f26" fmla="*/ 4 f20 1"/>
                <a:gd name="f27" fmla="*/ 9 f19 1"/>
                <a:gd name="f28" fmla="*/ 0 f20 1"/>
                <a:gd name="f29" fmla="*/ 0 f19 1"/>
                <a:gd name="f30" fmla="+- f21 0 f1"/>
                <a:gd name="f31" fmla="*/ f24 1 8"/>
                <a:gd name="f32" fmla="*/ f25 1 9"/>
                <a:gd name="f33" fmla="*/ f26 1 8"/>
                <a:gd name="f34" fmla="*/ f27 1 9"/>
                <a:gd name="f35" fmla="*/ f28 1 8"/>
                <a:gd name="f36" fmla="*/ f29 1 9"/>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3" y="f54"/>
                </a:cxn>
                <a:cxn ang="f30">
                  <a:pos x="f55" y="f52"/>
                </a:cxn>
                <a:cxn ang="f30">
                  <a:pos x="f53" y="f56"/>
                </a:cxn>
                <a:cxn ang="f30">
                  <a:pos x="f51" y="f52"/>
                </a:cxn>
              </a:cxnLst>
              <a:rect l="f47" t="f50" r="f48" b="f49"/>
              <a:pathLst>
                <a:path w="8" h="9">
                  <a:moveTo>
                    <a:pt x="f6" y="f8"/>
                  </a:moveTo>
                  <a:cubicBezTo>
                    <a:pt x="f6" y="f9"/>
                    <a:pt x="f9" y="f7"/>
                    <a:pt x="f8" y="f7"/>
                  </a:cubicBezTo>
                  <a:cubicBezTo>
                    <a:pt x="f10" y="f7"/>
                    <a:pt x="f5" y="f9"/>
                    <a:pt x="f5" y="f8"/>
                  </a:cubicBezTo>
                  <a:cubicBezTo>
                    <a:pt x="f5" y="f10"/>
                    <a:pt x="f10" y="f11"/>
                    <a:pt x="f8" y="f5"/>
                  </a:cubicBezTo>
                  <a:cubicBezTo>
                    <a:pt x="f9" y="f5"/>
                    <a:pt x="f6" y="f10"/>
                    <a:pt x="f6"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3" name="Oval 12">
              <a:extLst>
                <a:ext uri="{FF2B5EF4-FFF2-40B4-BE49-F238E27FC236}">
                  <a16:creationId xmlns:a16="http://schemas.microsoft.com/office/drawing/2014/main" id="{1318FB4A-2363-4442-9D92-49B35C9B79CF}"/>
                </a:ext>
              </a:extLst>
            </p:cNvPr>
            <p:cNvSpPr/>
            <p:nvPr/>
          </p:nvSpPr>
          <p:spPr>
            <a:xfrm>
              <a:off x="969501" y="4517803"/>
              <a:ext cx="85981" cy="54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4224123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p:spTree>
      <p:nvGrpSpPr>
        <p:cNvPr id="1" name=""/>
        <p:cNvGrpSpPr/>
        <p:nvPr/>
      </p:nvGrpSpPr>
      <p:grpSpPr>
        <a:xfrm>
          <a:off x="0" y="0"/>
          <a:ext cx="0" cy="0"/>
          <a:chOff x="0" y="0"/>
          <a:chExt cx="0" cy="0"/>
        </a:xfrm>
      </p:grpSpPr>
      <p:sp>
        <p:nvSpPr>
          <p:cNvPr id="2" name="Google Shape;751;p14">
            <a:extLst>
              <a:ext uri="{FF2B5EF4-FFF2-40B4-BE49-F238E27FC236}">
                <a16:creationId xmlns:a16="http://schemas.microsoft.com/office/drawing/2014/main" id="{894149A7-F8CF-4B56-A18E-C35AC1ABB885}"/>
              </a:ext>
            </a:extLst>
          </p:cNvPr>
          <p:cNvSpPr/>
          <p:nvPr/>
        </p:nvSpPr>
        <p:spPr>
          <a:xfrm>
            <a:off x="-73" y="4999628"/>
            <a:ext cx="9144000" cy="143396"/>
          </a:xfrm>
          <a:prstGeom prst="rect">
            <a:avLst/>
          </a:pr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841;p14">
            <a:extLst>
              <a:ext uri="{FF2B5EF4-FFF2-40B4-BE49-F238E27FC236}">
                <a16:creationId xmlns:a16="http://schemas.microsoft.com/office/drawing/2014/main" id="{30451DF9-141C-4E8F-9A69-363A12E19B36}"/>
              </a:ext>
            </a:extLst>
          </p:cNvPr>
          <p:cNvSpPr txBox="1">
            <a:spLocks noGrp="1"/>
          </p:cNvSpPr>
          <p:nvPr>
            <p:ph type="title"/>
          </p:nvPr>
        </p:nvSpPr>
        <p:spPr/>
        <p:txBody>
          <a:bodyPr/>
          <a:lstStyle>
            <a:lvl1pPr>
              <a:defRPr/>
            </a:lvl1pPr>
          </a:lstStyle>
          <a:p>
            <a:pPr lvl="0"/>
            <a:endParaRPr lang="es-PE"/>
          </a:p>
        </p:txBody>
      </p:sp>
      <p:sp>
        <p:nvSpPr>
          <p:cNvPr id="4" name="Google Shape;842;p14">
            <a:extLst>
              <a:ext uri="{FF2B5EF4-FFF2-40B4-BE49-F238E27FC236}">
                <a16:creationId xmlns:a16="http://schemas.microsoft.com/office/drawing/2014/main" id="{891A1198-D3FB-45AB-BEB9-CF7E7D7E1F25}"/>
              </a:ext>
            </a:extLst>
          </p:cNvPr>
          <p:cNvSpPr txBox="1">
            <a:spLocks noGrp="1"/>
          </p:cNvSpPr>
          <p:nvPr>
            <p:ph type="subTitle" idx="4294967295"/>
          </p:nvPr>
        </p:nvSpPr>
        <p:spPr>
          <a:xfrm>
            <a:off x="1413141" y="1988527"/>
            <a:ext cx="1554004" cy="612904"/>
          </a:xfrm>
        </p:spPr>
        <p:txBody>
          <a:bodyPr/>
          <a:lstStyle>
            <a:lvl1pPr>
              <a:buNone/>
              <a:defRPr/>
            </a:lvl1pPr>
          </a:lstStyle>
          <a:p>
            <a:pPr lvl="0"/>
            <a:endParaRPr lang="es-PE"/>
          </a:p>
        </p:txBody>
      </p:sp>
      <p:sp>
        <p:nvSpPr>
          <p:cNvPr id="5" name="Google Shape;843;p14">
            <a:extLst>
              <a:ext uri="{FF2B5EF4-FFF2-40B4-BE49-F238E27FC236}">
                <a16:creationId xmlns:a16="http://schemas.microsoft.com/office/drawing/2014/main" id="{CDA0CD94-75D4-426F-A827-6BA15FCFC9A9}"/>
              </a:ext>
            </a:extLst>
          </p:cNvPr>
          <p:cNvSpPr txBox="1">
            <a:spLocks noGrp="1"/>
          </p:cNvSpPr>
          <p:nvPr>
            <p:ph type="subTitle" idx="1"/>
          </p:nvPr>
        </p:nvSpPr>
        <p:spPr>
          <a:xfrm>
            <a:off x="1413113" y="1647072"/>
            <a:ext cx="1554004" cy="359999"/>
          </a:xfrm>
        </p:spPr>
        <p:txBody>
          <a:bodyPr/>
          <a:lstStyle>
            <a:lvl1pPr>
              <a:buNone/>
              <a:defRPr sz="1800" b="1">
                <a:latin typeface="Josefin Sans"/>
                <a:ea typeface="Josefin Sans"/>
                <a:cs typeface="Josefin Sans"/>
              </a:defRPr>
            </a:lvl1pPr>
          </a:lstStyle>
          <a:p>
            <a:pPr lvl="0"/>
            <a:endParaRPr lang="es-PE"/>
          </a:p>
        </p:txBody>
      </p:sp>
      <p:sp>
        <p:nvSpPr>
          <p:cNvPr id="6" name="Google Shape;844;p14">
            <a:extLst>
              <a:ext uri="{FF2B5EF4-FFF2-40B4-BE49-F238E27FC236}">
                <a16:creationId xmlns:a16="http://schemas.microsoft.com/office/drawing/2014/main" id="{CAF54492-2691-4509-B6CF-CA38301C9FAE}"/>
              </a:ext>
            </a:extLst>
          </p:cNvPr>
          <p:cNvSpPr txBox="1">
            <a:spLocks noGrp="1"/>
          </p:cNvSpPr>
          <p:nvPr>
            <p:ph type="subTitle" idx="2"/>
          </p:nvPr>
        </p:nvSpPr>
        <p:spPr>
          <a:xfrm>
            <a:off x="6876763" y="2003075"/>
            <a:ext cx="1554004" cy="612904"/>
          </a:xfrm>
        </p:spPr>
        <p:txBody>
          <a:bodyPr/>
          <a:lstStyle>
            <a:lvl1pPr>
              <a:buNone/>
              <a:defRPr/>
            </a:lvl1pPr>
          </a:lstStyle>
          <a:p>
            <a:pPr lvl="0"/>
            <a:endParaRPr lang="es-PE"/>
          </a:p>
        </p:txBody>
      </p:sp>
      <p:sp>
        <p:nvSpPr>
          <p:cNvPr id="7" name="Google Shape;845;p14">
            <a:extLst>
              <a:ext uri="{FF2B5EF4-FFF2-40B4-BE49-F238E27FC236}">
                <a16:creationId xmlns:a16="http://schemas.microsoft.com/office/drawing/2014/main" id="{C13C84E5-C4EC-4D2A-8B88-DCEDC908A2FD}"/>
              </a:ext>
            </a:extLst>
          </p:cNvPr>
          <p:cNvSpPr txBox="1">
            <a:spLocks noGrp="1"/>
          </p:cNvSpPr>
          <p:nvPr>
            <p:ph type="subTitle" idx="3"/>
          </p:nvPr>
        </p:nvSpPr>
        <p:spPr>
          <a:xfrm>
            <a:off x="6876754" y="1661629"/>
            <a:ext cx="1554004" cy="359999"/>
          </a:xfrm>
        </p:spPr>
        <p:txBody>
          <a:bodyPr/>
          <a:lstStyle>
            <a:lvl1pPr>
              <a:buNone/>
              <a:defRPr sz="1800" b="1">
                <a:latin typeface="Josefin Sans"/>
                <a:ea typeface="Josefin Sans"/>
                <a:cs typeface="Josefin Sans"/>
              </a:defRPr>
            </a:lvl1pPr>
          </a:lstStyle>
          <a:p>
            <a:pPr lvl="0"/>
            <a:endParaRPr lang="es-PE"/>
          </a:p>
        </p:txBody>
      </p:sp>
      <p:sp>
        <p:nvSpPr>
          <p:cNvPr id="8" name="Google Shape;846;p14">
            <a:extLst>
              <a:ext uri="{FF2B5EF4-FFF2-40B4-BE49-F238E27FC236}">
                <a16:creationId xmlns:a16="http://schemas.microsoft.com/office/drawing/2014/main" id="{1F16104D-5C67-4D31-8DE4-5F33D92E4A48}"/>
              </a:ext>
            </a:extLst>
          </p:cNvPr>
          <p:cNvSpPr txBox="1">
            <a:spLocks noGrp="1"/>
          </p:cNvSpPr>
          <p:nvPr>
            <p:ph type="subTitle" idx="4"/>
          </p:nvPr>
        </p:nvSpPr>
        <p:spPr>
          <a:xfrm>
            <a:off x="4144947" y="1988527"/>
            <a:ext cx="1554004" cy="612904"/>
          </a:xfrm>
        </p:spPr>
        <p:txBody>
          <a:bodyPr/>
          <a:lstStyle>
            <a:lvl1pPr>
              <a:buNone/>
              <a:defRPr/>
            </a:lvl1pPr>
          </a:lstStyle>
          <a:p>
            <a:pPr lvl="0"/>
            <a:endParaRPr lang="es-PE"/>
          </a:p>
        </p:txBody>
      </p:sp>
      <p:sp>
        <p:nvSpPr>
          <p:cNvPr id="9" name="Google Shape;847;p14">
            <a:extLst>
              <a:ext uri="{FF2B5EF4-FFF2-40B4-BE49-F238E27FC236}">
                <a16:creationId xmlns:a16="http://schemas.microsoft.com/office/drawing/2014/main" id="{D44C1BBB-A17B-441E-AFA5-B4FB0E79B82C}"/>
              </a:ext>
            </a:extLst>
          </p:cNvPr>
          <p:cNvSpPr txBox="1">
            <a:spLocks noGrp="1"/>
          </p:cNvSpPr>
          <p:nvPr>
            <p:ph type="subTitle" idx="5"/>
          </p:nvPr>
        </p:nvSpPr>
        <p:spPr>
          <a:xfrm>
            <a:off x="4144938" y="1647072"/>
            <a:ext cx="1554004" cy="359999"/>
          </a:xfrm>
        </p:spPr>
        <p:txBody>
          <a:bodyPr/>
          <a:lstStyle>
            <a:lvl1pPr>
              <a:buNone/>
              <a:defRPr sz="1800" b="1">
                <a:latin typeface="Josefin Sans"/>
                <a:ea typeface="Josefin Sans"/>
                <a:cs typeface="Josefin Sans"/>
              </a:defRPr>
            </a:lvl1pPr>
          </a:lstStyle>
          <a:p>
            <a:pPr lvl="0"/>
            <a:endParaRPr lang="es-PE"/>
          </a:p>
        </p:txBody>
      </p:sp>
      <p:sp>
        <p:nvSpPr>
          <p:cNvPr id="10" name="Google Shape;848;p14">
            <a:extLst>
              <a:ext uri="{FF2B5EF4-FFF2-40B4-BE49-F238E27FC236}">
                <a16:creationId xmlns:a16="http://schemas.microsoft.com/office/drawing/2014/main" id="{4D11D61D-283E-4B80-ADDB-19A839EFE184}"/>
              </a:ext>
            </a:extLst>
          </p:cNvPr>
          <p:cNvSpPr txBox="1">
            <a:spLocks noGrp="1"/>
          </p:cNvSpPr>
          <p:nvPr>
            <p:ph type="subTitle" idx="6"/>
          </p:nvPr>
        </p:nvSpPr>
        <p:spPr>
          <a:xfrm>
            <a:off x="1413141" y="3466636"/>
            <a:ext cx="1554004" cy="612904"/>
          </a:xfrm>
        </p:spPr>
        <p:txBody>
          <a:bodyPr/>
          <a:lstStyle>
            <a:lvl1pPr>
              <a:buNone/>
              <a:defRPr/>
            </a:lvl1pPr>
          </a:lstStyle>
          <a:p>
            <a:pPr lvl="0"/>
            <a:endParaRPr lang="es-PE"/>
          </a:p>
        </p:txBody>
      </p:sp>
      <p:sp>
        <p:nvSpPr>
          <p:cNvPr id="11" name="Google Shape;849;p14">
            <a:extLst>
              <a:ext uri="{FF2B5EF4-FFF2-40B4-BE49-F238E27FC236}">
                <a16:creationId xmlns:a16="http://schemas.microsoft.com/office/drawing/2014/main" id="{CA983D3D-DF4F-42E2-9577-F6949583706B}"/>
              </a:ext>
            </a:extLst>
          </p:cNvPr>
          <p:cNvSpPr txBox="1">
            <a:spLocks noGrp="1"/>
          </p:cNvSpPr>
          <p:nvPr>
            <p:ph type="subTitle" idx="7"/>
          </p:nvPr>
        </p:nvSpPr>
        <p:spPr>
          <a:xfrm>
            <a:off x="1413159" y="3121615"/>
            <a:ext cx="1554004" cy="359999"/>
          </a:xfrm>
        </p:spPr>
        <p:txBody>
          <a:bodyPr/>
          <a:lstStyle>
            <a:lvl1pPr>
              <a:buNone/>
              <a:defRPr sz="1800" b="1">
                <a:latin typeface="Josefin Sans"/>
                <a:ea typeface="Josefin Sans"/>
                <a:cs typeface="Josefin Sans"/>
              </a:defRPr>
            </a:lvl1pPr>
          </a:lstStyle>
          <a:p>
            <a:pPr lvl="0"/>
            <a:endParaRPr lang="es-PE"/>
          </a:p>
        </p:txBody>
      </p:sp>
      <p:sp>
        <p:nvSpPr>
          <p:cNvPr id="12" name="Google Shape;850;p14">
            <a:extLst>
              <a:ext uri="{FF2B5EF4-FFF2-40B4-BE49-F238E27FC236}">
                <a16:creationId xmlns:a16="http://schemas.microsoft.com/office/drawing/2014/main" id="{63CA59FF-037C-453B-BF94-18DC6F48F7E7}"/>
              </a:ext>
            </a:extLst>
          </p:cNvPr>
          <p:cNvSpPr txBox="1">
            <a:spLocks noGrp="1"/>
          </p:cNvSpPr>
          <p:nvPr>
            <p:ph type="subTitle" idx="8"/>
          </p:nvPr>
        </p:nvSpPr>
        <p:spPr>
          <a:xfrm>
            <a:off x="6876754" y="3466673"/>
            <a:ext cx="1554004" cy="612904"/>
          </a:xfrm>
        </p:spPr>
        <p:txBody>
          <a:bodyPr/>
          <a:lstStyle>
            <a:lvl1pPr>
              <a:buNone/>
              <a:defRPr/>
            </a:lvl1pPr>
          </a:lstStyle>
          <a:p>
            <a:pPr lvl="0"/>
            <a:endParaRPr lang="es-PE"/>
          </a:p>
        </p:txBody>
      </p:sp>
      <p:sp>
        <p:nvSpPr>
          <p:cNvPr id="13" name="Google Shape;851;p14">
            <a:extLst>
              <a:ext uri="{FF2B5EF4-FFF2-40B4-BE49-F238E27FC236}">
                <a16:creationId xmlns:a16="http://schemas.microsoft.com/office/drawing/2014/main" id="{51097BF6-CAC1-4C3A-87D8-8DB04C441A78}"/>
              </a:ext>
            </a:extLst>
          </p:cNvPr>
          <p:cNvSpPr txBox="1">
            <a:spLocks noGrp="1"/>
          </p:cNvSpPr>
          <p:nvPr>
            <p:ph type="subTitle" idx="9"/>
          </p:nvPr>
        </p:nvSpPr>
        <p:spPr>
          <a:xfrm>
            <a:off x="6876772" y="3121633"/>
            <a:ext cx="1554004" cy="359999"/>
          </a:xfrm>
        </p:spPr>
        <p:txBody>
          <a:bodyPr/>
          <a:lstStyle>
            <a:lvl1pPr>
              <a:buNone/>
              <a:defRPr sz="1800" b="1">
                <a:latin typeface="Josefin Sans"/>
                <a:ea typeface="Josefin Sans"/>
                <a:cs typeface="Josefin Sans"/>
              </a:defRPr>
            </a:lvl1pPr>
          </a:lstStyle>
          <a:p>
            <a:pPr lvl="0"/>
            <a:endParaRPr lang="es-PE"/>
          </a:p>
        </p:txBody>
      </p:sp>
      <p:sp>
        <p:nvSpPr>
          <p:cNvPr id="14" name="Google Shape;852;p14">
            <a:extLst>
              <a:ext uri="{FF2B5EF4-FFF2-40B4-BE49-F238E27FC236}">
                <a16:creationId xmlns:a16="http://schemas.microsoft.com/office/drawing/2014/main" id="{8F1FB963-2A50-4455-A909-12C946FEA35F}"/>
              </a:ext>
            </a:extLst>
          </p:cNvPr>
          <p:cNvSpPr txBox="1">
            <a:spLocks noGrp="1"/>
          </p:cNvSpPr>
          <p:nvPr>
            <p:ph type="subTitle" idx="13"/>
          </p:nvPr>
        </p:nvSpPr>
        <p:spPr>
          <a:xfrm>
            <a:off x="4144929" y="3466654"/>
            <a:ext cx="1554004" cy="612904"/>
          </a:xfrm>
        </p:spPr>
        <p:txBody>
          <a:bodyPr/>
          <a:lstStyle>
            <a:lvl1pPr>
              <a:buNone/>
              <a:defRPr/>
            </a:lvl1pPr>
          </a:lstStyle>
          <a:p>
            <a:pPr lvl="0"/>
            <a:endParaRPr lang="es-PE"/>
          </a:p>
        </p:txBody>
      </p:sp>
      <p:sp>
        <p:nvSpPr>
          <p:cNvPr id="15" name="Google Shape;853;p14">
            <a:extLst>
              <a:ext uri="{FF2B5EF4-FFF2-40B4-BE49-F238E27FC236}">
                <a16:creationId xmlns:a16="http://schemas.microsoft.com/office/drawing/2014/main" id="{2AF81B91-98B5-44CC-B002-DC5316AB1CBF}"/>
              </a:ext>
            </a:extLst>
          </p:cNvPr>
          <p:cNvSpPr txBox="1">
            <a:spLocks noGrp="1"/>
          </p:cNvSpPr>
          <p:nvPr>
            <p:ph type="subTitle" idx="14"/>
          </p:nvPr>
        </p:nvSpPr>
        <p:spPr>
          <a:xfrm>
            <a:off x="4144956" y="3121624"/>
            <a:ext cx="1554004" cy="359999"/>
          </a:xfrm>
        </p:spPr>
        <p:txBody>
          <a:bodyPr/>
          <a:lstStyle>
            <a:lvl1pPr>
              <a:buNone/>
              <a:defRPr sz="1800" b="1">
                <a:latin typeface="Josefin Sans"/>
                <a:ea typeface="Josefin Sans"/>
                <a:cs typeface="Josefin Sans"/>
              </a:defRPr>
            </a:lvl1pPr>
          </a:lstStyle>
          <a:p>
            <a:pPr lvl="0"/>
            <a:endParaRPr lang="es-PE"/>
          </a:p>
        </p:txBody>
      </p:sp>
      <p:pic>
        <p:nvPicPr>
          <p:cNvPr id="16" name="Imagen 104">
            <a:extLst>
              <a:ext uri="{FF2B5EF4-FFF2-40B4-BE49-F238E27FC236}">
                <a16:creationId xmlns:a16="http://schemas.microsoft.com/office/drawing/2014/main" id="{E47D7CBC-5BC8-40FD-9CAB-E444C8C8749C}"/>
              </a:ext>
            </a:extLst>
          </p:cNvPr>
          <p:cNvPicPr>
            <a:picLocks noChangeAspect="1"/>
          </p:cNvPicPr>
          <p:nvPr/>
        </p:nvPicPr>
        <p:blipFill>
          <a:blip r:embed="rId2"/>
          <a:stretch>
            <a:fillRect/>
          </a:stretch>
        </p:blipFill>
        <p:spPr>
          <a:xfrm>
            <a:off x="8430722" y="110432"/>
            <a:ext cx="622221" cy="652753"/>
          </a:xfrm>
          <a:prstGeom prst="rect">
            <a:avLst/>
          </a:prstGeom>
          <a:noFill/>
          <a:ln cap="flat">
            <a:noFill/>
          </a:ln>
        </p:spPr>
      </p:pic>
      <p:pic>
        <p:nvPicPr>
          <p:cNvPr id="17" name="Imagen 105">
            <a:extLst>
              <a:ext uri="{FF2B5EF4-FFF2-40B4-BE49-F238E27FC236}">
                <a16:creationId xmlns:a16="http://schemas.microsoft.com/office/drawing/2014/main" id="{49034976-2FC3-4A17-8F8B-7C0FAD435DDB}"/>
              </a:ext>
            </a:extLst>
          </p:cNvPr>
          <p:cNvPicPr>
            <a:picLocks noChangeAspect="1"/>
          </p:cNvPicPr>
          <p:nvPr/>
        </p:nvPicPr>
        <p:blipFill>
          <a:blip r:embed="rId3"/>
          <a:stretch>
            <a:fillRect/>
          </a:stretch>
        </p:blipFill>
        <p:spPr>
          <a:xfrm rot="10799991">
            <a:off x="108777" y="110423"/>
            <a:ext cx="1492538" cy="257705"/>
          </a:xfrm>
          <a:prstGeom prst="rect">
            <a:avLst/>
          </a:prstGeom>
          <a:noFill/>
          <a:ln cap="flat">
            <a:noFill/>
          </a:ln>
        </p:spPr>
      </p:pic>
      <p:sp>
        <p:nvSpPr>
          <p:cNvPr id="18" name="Rectángulo 106">
            <a:extLst>
              <a:ext uri="{FF2B5EF4-FFF2-40B4-BE49-F238E27FC236}">
                <a16:creationId xmlns:a16="http://schemas.microsoft.com/office/drawing/2014/main" id="{F66F36DF-5827-4B88-80C9-0DBAFEF1F7F7}"/>
              </a:ext>
            </a:extLst>
          </p:cNvPr>
          <p:cNvSpPr/>
          <p:nvPr/>
        </p:nvSpPr>
        <p:spPr>
          <a:xfrm>
            <a:off x="313657" y="218806"/>
            <a:ext cx="7999070" cy="4572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Tree>
    <p:extLst>
      <p:ext uri="{BB962C8B-B14F-4D97-AF65-F5344CB8AC3E}">
        <p14:creationId xmlns:p14="http://schemas.microsoft.com/office/powerpoint/2010/main" val="20957939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2A955FCF-5EDE-4DC7-8012-25F51716D6A5}"/>
              </a:ext>
            </a:extLst>
          </p:cNvPr>
          <p:cNvSpPr txBox="1">
            <a:spLocks noGrp="1"/>
          </p:cNvSpPr>
          <p:nvPr>
            <p:ph type="title"/>
          </p:nvPr>
        </p:nvSpPr>
        <p:spPr>
          <a:xfrm>
            <a:off x="713222" y="539496"/>
            <a:ext cx="7717499" cy="612904"/>
          </a:xfrm>
          <a:prstGeom prst="rect">
            <a:avLst/>
          </a:prstGeom>
          <a:noFill/>
          <a:ln>
            <a:noFill/>
          </a:ln>
        </p:spPr>
        <p:txBody>
          <a:bodyPr vert="horz" wrap="square" lIns="91421" tIns="91421" rIns="91421" bIns="91421" anchor="t" anchorCtr="1" compatLnSpc="1">
            <a:noAutofit/>
          </a:bodyPr>
          <a:lstStyle/>
          <a:p>
            <a:pPr lvl="0"/>
            <a:endParaRPr lang="es-PE"/>
          </a:p>
        </p:txBody>
      </p:sp>
      <p:sp>
        <p:nvSpPr>
          <p:cNvPr id="3" name="Google Shape;7;p1">
            <a:extLst>
              <a:ext uri="{FF2B5EF4-FFF2-40B4-BE49-F238E27FC236}">
                <a16:creationId xmlns:a16="http://schemas.microsoft.com/office/drawing/2014/main" id="{C4BBAE31-320F-4E2A-B765-89E40C46B155}"/>
              </a:ext>
            </a:extLst>
          </p:cNvPr>
          <p:cNvSpPr txBox="1">
            <a:spLocks noGrp="1"/>
          </p:cNvSpPr>
          <p:nvPr>
            <p:ph type="body" idx="1"/>
          </p:nvPr>
        </p:nvSpPr>
        <p:spPr>
          <a:xfrm>
            <a:off x="713222" y="1152473"/>
            <a:ext cx="7717499" cy="3456002"/>
          </a:xfrm>
          <a:prstGeom prst="rect">
            <a:avLst/>
          </a:prstGeom>
          <a:noFill/>
          <a:ln>
            <a:noFill/>
          </a:ln>
        </p:spPr>
        <p:txBody>
          <a:bodyPr vert="horz" wrap="square" lIns="91421" tIns="91421" rIns="91421" bIns="91421"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ángulo 1">
            <a:extLst>
              <a:ext uri="{FF2B5EF4-FFF2-40B4-BE49-F238E27FC236}">
                <a16:creationId xmlns:a16="http://schemas.microsoft.com/office/drawing/2014/main" id="{BEB9AD7B-E3A3-432C-A9E1-755BA19CCD43}"/>
              </a:ext>
            </a:extLst>
          </p:cNvPr>
          <p:cNvSpPr/>
          <p:nvPr/>
        </p:nvSpPr>
        <p:spPr>
          <a:xfrm>
            <a:off x="0" y="0"/>
            <a:ext cx="9144000"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71" r:id="rId22"/>
    <p:sldLayoutId id="2147483672" r:id="rId23"/>
  </p:sldLayoutIdLst>
  <p:transition/>
  <p:txStyles>
    <p:titleStyle>
      <a:lvl1pPr marL="0" marR="0" lvl="0" indent="0" algn="ctr" defTabSz="914400" rtl="0" fontAlgn="auto" hangingPunct="1">
        <a:lnSpc>
          <a:spcPct val="100000"/>
        </a:lnSpc>
        <a:spcBef>
          <a:spcPct val="0"/>
        </a:spcBef>
        <a:spcAft>
          <a:spcPct val="0"/>
        </a:spcAft>
        <a:buNone/>
        <a:defRPr lang="es-PE" sz="3600" b="1" i="0" u="none" strike="noStrike" kern="0" cap="none" spc="0" baseline="0">
          <a:solidFill>
            <a:srgbClr val="000000"/>
          </a:solidFill>
          <a:uFillTx/>
          <a:latin typeface="Josefin Sans"/>
          <a:ea typeface="Josefin Sans"/>
          <a:cs typeface="Josefin Sans"/>
        </a:defRPr>
      </a:lvl1pPr>
    </p:titleStyle>
    <p:bodyStyle>
      <a:lvl1pPr marL="457200" marR="0" lvl="0" indent="-330198" algn="l" defTabSz="914400" rtl="0" fontAlgn="auto" hangingPunct="1">
        <a:lnSpc>
          <a:spcPct val="100000"/>
        </a:lnSpc>
        <a:spcBef>
          <a:spcPct val="0"/>
        </a:spcBef>
        <a:spcAft>
          <a:spcPct val="0"/>
        </a:spcAft>
        <a:buClr>
          <a:srgbClr val="000000"/>
        </a:buClr>
        <a:buSzPts val="1600"/>
        <a:buFont typeface="Lato"/>
        <a:buChar char="●"/>
        <a:defRPr lang="es-PE" sz="1600" b="0" i="0" u="none" strike="noStrike" kern="0" cap="none" spc="0" baseline="0">
          <a:solidFill>
            <a:srgbClr val="000000"/>
          </a:solidFill>
          <a:uFillTx/>
          <a:latin typeface="Lato"/>
          <a:ea typeface="Lato"/>
          <a:cs typeface="La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19.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57">
    <p:bg>
      <p:bgPr>
        <a:blipFill>
          <a:blip r:embed="rId3">
            <a:alphaModFix/>
          </a:blip>
          <a:stretch>
            <a:fillRect/>
          </a:stretch>
        </a:blipFill>
        <a:effectLst/>
      </p:bgPr>
    </p:bg>
    <p:spTree>
      <p:nvGrpSpPr>
        <p:cNvPr id="1" name=""/>
        <p:cNvGrpSpPr/>
        <p:nvPr/>
      </p:nvGrpSpPr>
      <p:grpSpPr>
        <a:xfrm>
          <a:off x="0" y="0"/>
          <a:ext cx="0" cy="0"/>
          <a:chOff x="0" y="0"/>
          <a:chExt cx="0" cy="0"/>
        </a:xfrm>
      </p:grpSpPr>
      <p:pic>
        <p:nvPicPr>
          <p:cNvPr id="2" name="Imagen 5">
            <a:extLst>
              <a:ext uri="{FF2B5EF4-FFF2-40B4-BE49-F238E27FC236}">
                <a16:creationId xmlns:a16="http://schemas.microsoft.com/office/drawing/2014/main" id="{1E71B19D-D8D3-46BB-A671-C0AC3AE65E7D}"/>
              </a:ext>
            </a:extLst>
          </p:cNvPr>
          <p:cNvPicPr>
            <a:picLocks noChangeAspect="1"/>
          </p:cNvPicPr>
          <p:nvPr/>
        </p:nvPicPr>
        <p:blipFill>
          <a:blip r:embed="rId4">
            <a:alphaModFix amt="56000"/>
          </a:blip>
          <a:stretch>
            <a:fillRect/>
          </a:stretch>
        </p:blipFill>
        <p:spPr>
          <a:xfrm>
            <a:off x="0" y="0"/>
            <a:ext cx="9144000" cy="5143499"/>
          </a:xfrm>
          <a:prstGeom prst="rect">
            <a:avLst/>
          </a:prstGeom>
          <a:noFill/>
          <a:ln cap="flat">
            <a:noFill/>
          </a:ln>
        </p:spPr>
      </p:pic>
      <p:sp>
        <p:nvSpPr>
          <p:cNvPr id="3" name="Forma libre: forma 53">
            <a:extLst>
              <a:ext uri="{FF2B5EF4-FFF2-40B4-BE49-F238E27FC236}">
                <a16:creationId xmlns:a16="http://schemas.microsoft.com/office/drawing/2014/main" id="{355ABB09-4DD8-4C66-95F9-0EF9F5E2E96E}"/>
              </a:ext>
            </a:extLst>
          </p:cNvPr>
          <p:cNvSpPr/>
          <p:nvPr/>
        </p:nvSpPr>
        <p:spPr>
          <a:xfrm rot="16200004">
            <a:off x="3640360" y="-373565"/>
            <a:ext cx="5178283" cy="5877406"/>
          </a:xfrm>
          <a:custGeom>
            <a:avLst/>
            <a:gdLst>
              <a:gd name="f0" fmla="val 10800000"/>
              <a:gd name="f1" fmla="val 5400000"/>
              <a:gd name="f2" fmla="val 180"/>
              <a:gd name="f3" fmla="val w"/>
              <a:gd name="f4" fmla="val h"/>
              <a:gd name="f5" fmla="val 0"/>
              <a:gd name="f6" fmla="val 5178282"/>
              <a:gd name="f7" fmla="val 5877404"/>
              <a:gd name="f8" fmla="val 3928645"/>
              <a:gd name="f9" fmla="val 2780246"/>
              <a:gd name="f10" fmla="val 3649169"/>
              <a:gd name="f11" fmla="val 343908"/>
              <a:gd name="f12" fmla="+- 0 0 -90"/>
              <a:gd name="f13" fmla="*/ f3 1 5178282"/>
              <a:gd name="f14" fmla="*/ f4 1 5877404"/>
              <a:gd name="f15" fmla="val f5"/>
              <a:gd name="f16" fmla="val f6"/>
              <a:gd name="f17" fmla="val f7"/>
              <a:gd name="f18" fmla="*/ f12 f0 1"/>
              <a:gd name="f19" fmla="+- f17 0 f15"/>
              <a:gd name="f20" fmla="+- f16 0 f15"/>
              <a:gd name="f21" fmla="*/ f18 1 f2"/>
              <a:gd name="f22" fmla="*/ f20 1 5178282"/>
              <a:gd name="f23" fmla="*/ f19 1 5877404"/>
              <a:gd name="f24" fmla="*/ 5178282 f20 1"/>
              <a:gd name="f25" fmla="*/ 0 f19 1"/>
              <a:gd name="f26" fmla="*/ 3928645 f19 1"/>
              <a:gd name="f27" fmla="*/ 2780246 f20 1"/>
              <a:gd name="f28" fmla="*/ 5877404 f19 1"/>
              <a:gd name="f29" fmla="*/ 0 f20 1"/>
              <a:gd name="f30" fmla="*/ 3649169 f19 1"/>
              <a:gd name="f31" fmla="*/ 343908 f20 1"/>
              <a:gd name="f32" fmla="+- f21 0 f1"/>
              <a:gd name="f33" fmla="*/ f24 1 5178282"/>
              <a:gd name="f34" fmla="*/ f25 1 5877404"/>
              <a:gd name="f35" fmla="*/ f26 1 5877404"/>
              <a:gd name="f36" fmla="*/ f27 1 5178282"/>
              <a:gd name="f37" fmla="*/ f28 1 5877404"/>
              <a:gd name="f38" fmla="*/ f29 1 5178282"/>
              <a:gd name="f39" fmla="*/ f30 1 5877404"/>
              <a:gd name="f40" fmla="*/ f31 1 5178282"/>
              <a:gd name="f41" fmla="*/ f15 1 f22"/>
              <a:gd name="f42" fmla="*/ f16 1 f22"/>
              <a:gd name="f43" fmla="*/ f15 1 f23"/>
              <a:gd name="f44" fmla="*/ f17 1 f23"/>
              <a:gd name="f45" fmla="*/ f33 1 f22"/>
              <a:gd name="f46" fmla="*/ f34 1 f23"/>
              <a:gd name="f47" fmla="*/ f35 1 f23"/>
              <a:gd name="f48" fmla="*/ f36 1 f22"/>
              <a:gd name="f49" fmla="*/ f37 1 f23"/>
              <a:gd name="f50" fmla="*/ f38 1 f22"/>
              <a:gd name="f51" fmla="*/ f39 1 f23"/>
              <a:gd name="f52" fmla="*/ f40 1 f22"/>
              <a:gd name="f53" fmla="*/ f41 f13 1"/>
              <a:gd name="f54" fmla="*/ f42 f13 1"/>
              <a:gd name="f55" fmla="*/ f44 f14 1"/>
              <a:gd name="f56" fmla="*/ f43 f14 1"/>
              <a:gd name="f57" fmla="*/ f45 f13 1"/>
              <a:gd name="f58" fmla="*/ f46 f14 1"/>
              <a:gd name="f59" fmla="*/ f47 f14 1"/>
              <a:gd name="f60" fmla="*/ f48 f13 1"/>
              <a:gd name="f61" fmla="*/ f49 f14 1"/>
              <a:gd name="f62" fmla="*/ f50 f13 1"/>
              <a:gd name="f63" fmla="*/ f51 f14 1"/>
              <a:gd name="f64" fmla="*/ f52 f13 1"/>
            </a:gdLst>
            <a:ahLst/>
            <a:cxnLst>
              <a:cxn ang="3cd4">
                <a:pos x="hc" y="t"/>
              </a:cxn>
              <a:cxn ang="0">
                <a:pos x="r" y="vc"/>
              </a:cxn>
              <a:cxn ang="cd4">
                <a:pos x="hc" y="b"/>
              </a:cxn>
              <a:cxn ang="cd2">
                <a:pos x="l" y="vc"/>
              </a:cxn>
              <a:cxn ang="f32">
                <a:pos x="f57" y="f58"/>
              </a:cxn>
              <a:cxn ang="f32">
                <a:pos x="f57" y="f59"/>
              </a:cxn>
              <a:cxn ang="f32">
                <a:pos x="f60" y="f61"/>
              </a:cxn>
              <a:cxn ang="f32">
                <a:pos x="f62" y="f61"/>
              </a:cxn>
              <a:cxn ang="f32">
                <a:pos x="f62" y="f63"/>
              </a:cxn>
              <a:cxn ang="f32">
                <a:pos x="f64" y="f59"/>
              </a:cxn>
              <a:cxn ang="f32">
                <a:pos x="f57" y="f58"/>
              </a:cxn>
            </a:cxnLst>
            <a:rect l="f53" t="f56" r="f54" b="f55"/>
            <a:pathLst>
              <a:path w="5178282" h="5877404">
                <a:moveTo>
                  <a:pt x="f6" y="f5"/>
                </a:moveTo>
                <a:lnTo>
                  <a:pt x="f6" y="f8"/>
                </a:lnTo>
                <a:lnTo>
                  <a:pt x="f9" y="f7"/>
                </a:lnTo>
                <a:lnTo>
                  <a:pt x="f5" y="f7"/>
                </a:lnTo>
                <a:lnTo>
                  <a:pt x="f5" y="f10"/>
                </a:lnTo>
                <a:lnTo>
                  <a:pt x="f11" y="f8"/>
                </a:lnTo>
                <a:lnTo>
                  <a:pt x="f6" y="f5"/>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4" name="Google Shape;1750;p26">
            <a:extLst>
              <a:ext uri="{FF2B5EF4-FFF2-40B4-BE49-F238E27FC236}">
                <a16:creationId xmlns:a16="http://schemas.microsoft.com/office/drawing/2014/main" id="{8B2E0199-842F-4C10-840B-D9AFF0594BAA}"/>
              </a:ext>
            </a:extLst>
          </p:cNvPr>
          <p:cNvSpPr txBox="1">
            <a:spLocks noGrp="1"/>
          </p:cNvSpPr>
          <p:nvPr>
            <p:ph type="ctrTitle"/>
          </p:nvPr>
        </p:nvSpPr>
        <p:spPr>
          <a:xfrm>
            <a:off x="-554931" y="2652528"/>
            <a:ext cx="6547780" cy="703027"/>
          </a:xfrm>
        </p:spPr>
        <p:txBody>
          <a:bodyPr/>
          <a:lstStyle/>
          <a:p>
            <a:pPr lvl="0"/>
            <a:r>
              <a:rPr lang="es-PE" sz="4400" u="sng">
                <a:solidFill>
                  <a:srgbClr val="FFFFFF"/>
                </a:solidFill>
              </a:rPr>
              <a:t>HAIRDRESSING</a:t>
            </a:r>
            <a:endParaRPr lang="es-PE" sz="1800" u="sng">
              <a:solidFill>
                <a:srgbClr val="FFFFFF"/>
              </a:solidFill>
            </a:endParaRPr>
          </a:p>
        </p:txBody>
      </p:sp>
      <p:sp>
        <p:nvSpPr>
          <p:cNvPr id="5" name="Google Shape;1751;p26">
            <a:extLst>
              <a:ext uri="{FF2B5EF4-FFF2-40B4-BE49-F238E27FC236}">
                <a16:creationId xmlns:a16="http://schemas.microsoft.com/office/drawing/2014/main" id="{B51477E3-0649-4784-A94F-368FCD44D15C}"/>
              </a:ext>
            </a:extLst>
          </p:cNvPr>
          <p:cNvSpPr txBox="1">
            <a:spLocks noGrp="1"/>
          </p:cNvSpPr>
          <p:nvPr>
            <p:ph type="subTitle" idx="1"/>
          </p:nvPr>
        </p:nvSpPr>
        <p:spPr>
          <a:xfrm>
            <a:off x="892811" y="3899687"/>
            <a:ext cx="3845856" cy="415795"/>
          </a:xfrm>
        </p:spPr>
        <p:txBody>
          <a:bodyPr/>
          <a:lstStyle/>
          <a:p>
            <a:pPr marL="0" lvl="0" indent="0"/>
            <a:r>
              <a:rPr lang="en-US"/>
              <a:t>Here’s where your presentation begins</a:t>
            </a:r>
          </a:p>
        </p:txBody>
      </p:sp>
      <p:cxnSp>
        <p:nvCxnSpPr>
          <p:cNvPr id="6" name="Google Shape;1752;p26">
            <a:extLst>
              <a:ext uri="{FF2B5EF4-FFF2-40B4-BE49-F238E27FC236}">
                <a16:creationId xmlns:a16="http://schemas.microsoft.com/office/drawing/2014/main" id="{F44BE5C8-8EED-46A6-8AA3-77637040D55A}"/>
              </a:ext>
            </a:extLst>
          </p:cNvPr>
          <p:cNvCxnSpPr/>
          <p:nvPr/>
        </p:nvCxnSpPr>
        <p:spPr>
          <a:xfrm>
            <a:off x="1323091" y="3940332"/>
            <a:ext cx="2985296" cy="0"/>
          </a:xfrm>
          <a:prstGeom prst="straightConnector1">
            <a:avLst/>
          </a:prstGeom>
          <a:noFill/>
          <a:ln w="9528" cap="flat">
            <a:solidFill>
              <a:srgbClr val="595959"/>
            </a:solidFill>
            <a:prstDash val="solid"/>
            <a:round/>
          </a:ln>
        </p:spPr>
      </p:cxnSp>
      <p:sp>
        <p:nvSpPr>
          <p:cNvPr id="7" name="Rectángulo 4">
            <a:extLst>
              <a:ext uri="{FF2B5EF4-FFF2-40B4-BE49-F238E27FC236}">
                <a16:creationId xmlns:a16="http://schemas.microsoft.com/office/drawing/2014/main" id="{5D118089-97E4-4E75-ACA8-2183232880DB}"/>
              </a:ext>
            </a:extLst>
          </p:cNvPr>
          <p:cNvSpPr/>
          <p:nvPr/>
        </p:nvSpPr>
        <p:spPr>
          <a:xfrm>
            <a:off x="1746302" y="3355555"/>
            <a:ext cx="2173995" cy="584777"/>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200" b="1" i="0" u="none" strike="noStrike" kern="0" cap="none" spc="0" baseline="0">
                <a:solidFill>
                  <a:srgbClr val="000000"/>
                </a:solidFill>
                <a:uFillTx/>
                <a:latin typeface="Agency FB" pitchFamily="34"/>
                <a:ea typeface="Arial"/>
                <a:cs typeface="Arial"/>
              </a:rPr>
              <a:t>Free Template</a:t>
            </a:r>
            <a:endParaRPr lang="es-AR" sz="3200" b="1" i="0" u="none" strike="noStrike" kern="0" cap="none" spc="0" baseline="0">
              <a:solidFill>
                <a:srgbClr val="000000"/>
              </a:solidFill>
              <a:uFillTx/>
              <a:latin typeface="Agency FB" pitchFamily="34" charset="0"/>
              <a:ea typeface="Arial"/>
              <a:cs typeface="Arial"/>
            </a:endParaRPr>
          </a:p>
        </p:txBody>
      </p:sp>
      <p:pic>
        <p:nvPicPr>
          <p:cNvPr id="8" name="Imagen 2">
            <a:extLst>
              <a:ext uri="{FF2B5EF4-FFF2-40B4-BE49-F238E27FC236}">
                <a16:creationId xmlns:a16="http://schemas.microsoft.com/office/drawing/2014/main" id="{97587FE0-6A12-4578-B3A6-C00E38E50DE9}"/>
              </a:ext>
            </a:extLst>
          </p:cNvPr>
          <p:cNvPicPr>
            <a:picLocks noChangeAspect="1"/>
          </p:cNvPicPr>
          <p:nvPr/>
        </p:nvPicPr>
        <p:blipFill>
          <a:blip r:embed="rId5"/>
          <a:stretch>
            <a:fillRect/>
          </a:stretch>
        </p:blipFill>
        <p:spPr>
          <a:xfrm>
            <a:off x="4648818" y="17382"/>
            <a:ext cx="4383661" cy="5132636"/>
          </a:xfrm>
          <a:prstGeom prst="rect">
            <a:avLst/>
          </a:prstGeom>
          <a:noFill/>
          <a:ln cap="flat">
            <a:noFill/>
          </a:ln>
        </p:spPr>
      </p:pic>
      <p:sp>
        <p:nvSpPr>
          <p:cNvPr id="9" name="Rectángulo 37">
            <a:extLst>
              <a:ext uri="{FF2B5EF4-FFF2-40B4-BE49-F238E27FC236}">
                <a16:creationId xmlns:a16="http://schemas.microsoft.com/office/drawing/2014/main" id="{0862233E-802F-4AE4-9F84-56FAF1DC8FDB}"/>
              </a:ext>
            </a:extLst>
          </p:cNvPr>
          <p:cNvSpPr/>
          <p:nvPr/>
        </p:nvSpPr>
        <p:spPr>
          <a:xfrm>
            <a:off x="199293" y="184635"/>
            <a:ext cx="8745413" cy="4774219"/>
          </a:xfrm>
          <a:prstGeom prst="rect">
            <a:avLst/>
          </a:prstGeom>
          <a:no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pic>
        <p:nvPicPr>
          <p:cNvPr id="10" name="Imagen 55">
            <a:extLst>
              <a:ext uri="{FF2B5EF4-FFF2-40B4-BE49-F238E27FC236}">
                <a16:creationId xmlns:a16="http://schemas.microsoft.com/office/drawing/2014/main" id="{5E6532F7-88CC-43C1-BA0E-64A32E618D59}"/>
              </a:ext>
            </a:extLst>
          </p:cNvPr>
          <p:cNvPicPr>
            <a:picLocks noChangeAspect="1"/>
          </p:cNvPicPr>
          <p:nvPr/>
        </p:nvPicPr>
        <p:blipFill>
          <a:blip r:embed="rId6"/>
          <a:srcRect r="2861"/>
          <a:stretch>
            <a:fillRect/>
          </a:stretch>
        </p:blipFill>
        <p:spPr>
          <a:xfrm>
            <a:off x="1323092" y="832058"/>
            <a:ext cx="2705984" cy="1955042"/>
          </a:xfrm>
          <a:prstGeom prst="rect">
            <a:avLst/>
          </a:prstGeom>
          <a:noFill/>
          <a:ln cap="flat">
            <a:noFill/>
          </a:ln>
        </p:spPr>
      </p:pic>
      <p:sp>
        <p:nvSpPr>
          <p:cNvPr id="11" name="TextBox 59">
            <a:extLst>
              <a:ext uri="{FF2B5EF4-FFF2-40B4-BE49-F238E27FC236}">
                <a16:creationId xmlns:a16="http://schemas.microsoft.com/office/drawing/2014/main" id="{B2FA177B-8BD6-46CF-99B0-DA2E10AF67EA}"/>
              </a:ext>
            </a:extLst>
          </p:cNvPr>
          <p:cNvSpPr txBox="1"/>
          <p:nvPr/>
        </p:nvSpPr>
        <p:spPr>
          <a:xfrm>
            <a:off x="2006751" y="4356137"/>
            <a:ext cx="1653079" cy="369335"/>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Arial"/>
                <a:cs typeface="Arial" panose="020B0604020202020204" pitchFamily="34" charset="0"/>
              </a:rPr>
              <a:t>slidesppt.net</a:t>
            </a:r>
          </a:p>
        </p:txBody>
      </p:sp>
      <p:grpSp>
        <p:nvGrpSpPr>
          <p:cNvPr id="12" name="Gráfico 10">
            <a:extLst>
              <a:ext uri="{FF2B5EF4-FFF2-40B4-BE49-F238E27FC236}">
                <a16:creationId xmlns:a16="http://schemas.microsoft.com/office/drawing/2014/main" id="{5E606F63-86B3-4940-9AB4-14BBB80668DA}"/>
              </a:ext>
            </a:extLst>
          </p:cNvPr>
          <p:cNvGrpSpPr/>
          <p:nvPr/>
        </p:nvGrpSpPr>
        <p:grpSpPr>
          <a:xfrm>
            <a:off x="8208651" y="173864"/>
            <a:ext cx="739283" cy="739283"/>
            <a:chOff x="8208651" y="173864"/>
            <a:chExt cx="739283" cy="739283"/>
          </a:xfrm>
        </p:grpSpPr>
        <p:sp>
          <p:nvSpPr>
            <p:cNvPr id="13" name="Forma libre: forma 30">
              <a:extLst>
                <a:ext uri="{FF2B5EF4-FFF2-40B4-BE49-F238E27FC236}">
                  <a16:creationId xmlns:a16="http://schemas.microsoft.com/office/drawing/2014/main" id="{1630C313-A40D-4E56-A02C-3412239E5AF8}"/>
                </a:ext>
              </a:extLst>
            </p:cNvPr>
            <p:cNvSpPr/>
            <p:nvPr/>
          </p:nvSpPr>
          <p:spPr>
            <a:xfrm>
              <a:off x="8208651" y="173864"/>
              <a:ext cx="739283" cy="739283"/>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4" name="Forma libre: forma 31">
              <a:extLst>
                <a:ext uri="{FF2B5EF4-FFF2-40B4-BE49-F238E27FC236}">
                  <a16:creationId xmlns:a16="http://schemas.microsoft.com/office/drawing/2014/main" id="{3089EFA4-C68C-42D5-8768-B1C3FAD56AD4}"/>
                </a:ext>
              </a:extLst>
            </p:cNvPr>
            <p:cNvSpPr/>
            <p:nvPr/>
          </p:nvSpPr>
          <p:spPr>
            <a:xfrm>
              <a:off x="8303757" y="264673"/>
              <a:ext cx="576209" cy="55761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sp>
        <p:nvSpPr>
          <p:cNvPr id="15" name="Forma libre: forma 63">
            <a:extLst>
              <a:ext uri="{FF2B5EF4-FFF2-40B4-BE49-F238E27FC236}">
                <a16:creationId xmlns:a16="http://schemas.microsoft.com/office/drawing/2014/main" id="{73AA35DF-DDE7-4D87-A470-64BB4167E62B}"/>
              </a:ext>
            </a:extLst>
          </p:cNvPr>
          <p:cNvSpPr/>
          <p:nvPr/>
        </p:nvSpPr>
        <p:spPr>
          <a:xfrm>
            <a:off x="9150446" y="2961083"/>
            <a:ext cx="6949" cy="73234"/>
          </a:xfrm>
          <a:custGeom>
            <a:avLst/>
            <a:gdLst>
              <a:gd name="f0" fmla="val 10800000"/>
              <a:gd name="f1" fmla="val 5400000"/>
              <a:gd name="f2" fmla="val 180"/>
              <a:gd name="f3" fmla="val w"/>
              <a:gd name="f4" fmla="val h"/>
              <a:gd name="f5" fmla="val 0"/>
              <a:gd name="f6" fmla="val 7390"/>
              <a:gd name="f7" fmla="val 77863"/>
              <a:gd name="f8" fmla="val 7391"/>
              <a:gd name="f9" fmla="val 35139"/>
              <a:gd name="f10" fmla="val 7002"/>
              <a:gd name="f11" fmla="val 24442"/>
              <a:gd name="f12" fmla="val 6613"/>
              <a:gd name="f13" fmla="val 13745"/>
              <a:gd name="f14" fmla="val 6224"/>
              <a:gd name="f15" fmla="val 3047"/>
              <a:gd name="f16" fmla="val 4214"/>
              <a:gd name="f17" fmla="val 2010"/>
              <a:gd name="f18" fmla="val 2269"/>
              <a:gd name="f19" fmla="val 973"/>
              <a:gd name="f20" fmla="val 259"/>
              <a:gd name="f21" fmla="val 130"/>
              <a:gd name="f22" fmla="val 25933"/>
              <a:gd name="f23" fmla="val 65"/>
              <a:gd name="f24" fmla="val 51931"/>
              <a:gd name="f25" fmla="val 11086"/>
              <a:gd name="f26" fmla="val 65092"/>
              <a:gd name="f27" fmla="val 1556"/>
              <a:gd name="f28" fmla="val 48819"/>
              <a:gd name="f29" fmla="val 35204"/>
              <a:gd name="f30" fmla="+- 0 0 -90"/>
              <a:gd name="f31" fmla="*/ f3 1 7390"/>
              <a:gd name="f32" fmla="*/ f4 1 77863"/>
              <a:gd name="f33" fmla="val f5"/>
              <a:gd name="f34" fmla="val f6"/>
              <a:gd name="f35" fmla="val f7"/>
              <a:gd name="f36" fmla="*/ f30 f0 1"/>
              <a:gd name="f37" fmla="+- f35 0 f33"/>
              <a:gd name="f38" fmla="+- f34 0 f33"/>
              <a:gd name="f39" fmla="*/ f36 1 f2"/>
              <a:gd name="f40" fmla="*/ f38 1 7390"/>
              <a:gd name="f41" fmla="*/ f37 1 77863"/>
              <a:gd name="f42" fmla="*/ 7391 f38 1"/>
              <a:gd name="f43" fmla="*/ 35139 f37 1"/>
              <a:gd name="f44" fmla="*/ 6224 f38 1"/>
              <a:gd name="f45" fmla="*/ 3047 f37 1"/>
              <a:gd name="f46" fmla="*/ 259 f38 1"/>
              <a:gd name="f47" fmla="*/ 0 f37 1"/>
              <a:gd name="f48" fmla="*/ 0 f38 1"/>
              <a:gd name="f49" fmla="*/ 77863 f37 1"/>
              <a:gd name="f50" fmla="*/ 35204 f37 1"/>
              <a:gd name="f51" fmla="+- f39 0 f1"/>
              <a:gd name="f52" fmla="*/ f42 1 7390"/>
              <a:gd name="f53" fmla="*/ f43 1 77863"/>
              <a:gd name="f54" fmla="*/ f44 1 7390"/>
              <a:gd name="f55" fmla="*/ f45 1 77863"/>
              <a:gd name="f56" fmla="*/ f46 1 7390"/>
              <a:gd name="f57" fmla="*/ f47 1 77863"/>
              <a:gd name="f58" fmla="*/ f48 1 7390"/>
              <a:gd name="f59" fmla="*/ f49 1 77863"/>
              <a:gd name="f60" fmla="*/ f50 1 77863"/>
              <a:gd name="f61" fmla="*/ f33 1 f40"/>
              <a:gd name="f62" fmla="*/ f34 1 f40"/>
              <a:gd name="f63" fmla="*/ f33 1 f41"/>
              <a:gd name="f64" fmla="*/ f35 1 f41"/>
              <a:gd name="f65" fmla="*/ f52 1 f40"/>
              <a:gd name="f66" fmla="*/ f53 1 f41"/>
              <a:gd name="f67" fmla="*/ f54 1 f40"/>
              <a:gd name="f68" fmla="*/ f55 1 f41"/>
              <a:gd name="f69" fmla="*/ f56 1 f40"/>
              <a:gd name="f70" fmla="*/ f57 1 f41"/>
              <a:gd name="f71" fmla="*/ f58 1 f40"/>
              <a:gd name="f72" fmla="*/ f59 1 f41"/>
              <a:gd name="f73" fmla="*/ f60 1 f41"/>
              <a:gd name="f74" fmla="*/ f61 f31 1"/>
              <a:gd name="f75" fmla="*/ f62 f31 1"/>
              <a:gd name="f76" fmla="*/ f64 f32 1"/>
              <a:gd name="f77" fmla="*/ f63 f32 1"/>
              <a:gd name="f78" fmla="*/ f65 f31 1"/>
              <a:gd name="f79" fmla="*/ f66 f32 1"/>
              <a:gd name="f80" fmla="*/ f67 f31 1"/>
              <a:gd name="f81" fmla="*/ f68 f32 1"/>
              <a:gd name="f82" fmla="*/ f69 f31 1"/>
              <a:gd name="f83" fmla="*/ f70 f32 1"/>
              <a:gd name="f84" fmla="*/ f71 f31 1"/>
              <a:gd name="f85" fmla="*/ f72 f32 1"/>
              <a:gd name="f86" fmla="*/ f73 f32 1"/>
            </a:gdLst>
            <a:ahLst/>
            <a:cxnLst>
              <a:cxn ang="3cd4">
                <a:pos x="hc" y="t"/>
              </a:cxn>
              <a:cxn ang="0">
                <a:pos x="r" y="vc"/>
              </a:cxn>
              <a:cxn ang="cd4">
                <a:pos x="hc" y="b"/>
              </a:cxn>
              <a:cxn ang="cd2">
                <a:pos x="l" y="vc"/>
              </a:cxn>
              <a:cxn ang="f51">
                <a:pos x="f78" y="f79"/>
              </a:cxn>
              <a:cxn ang="f51">
                <a:pos x="f80" y="f81"/>
              </a:cxn>
              <a:cxn ang="f51">
                <a:pos x="f82" y="f83"/>
              </a:cxn>
              <a:cxn ang="f51">
                <a:pos x="f84" y="f85"/>
              </a:cxn>
              <a:cxn ang="f51">
                <a:pos x="f78" y="f86"/>
              </a:cxn>
            </a:cxnLst>
            <a:rect l="f74" t="f77" r="f75" b="f76"/>
            <a:pathLst>
              <a:path w="7390" h="77863">
                <a:moveTo>
                  <a:pt x="f8" y="f9"/>
                </a:moveTo>
                <a:cubicBezTo>
                  <a:pt x="f10" y="f11"/>
                  <a:pt x="f12" y="f13"/>
                  <a:pt x="f14" y="f15"/>
                </a:cubicBezTo>
                <a:cubicBezTo>
                  <a:pt x="f16" y="f17"/>
                  <a:pt x="f18" y="f19"/>
                  <a:pt x="f20" y="f5"/>
                </a:cubicBezTo>
                <a:cubicBezTo>
                  <a:pt x="f21" y="f22"/>
                  <a:pt x="f23" y="f24"/>
                  <a:pt x="f5" y="f7"/>
                </a:cubicBezTo>
                <a:cubicBezTo>
                  <a:pt x="f25" y="f26"/>
                  <a:pt x="f27" y="f28"/>
                  <a:pt x="f8" y="f29"/>
                </a:cubicBezTo>
                <a:close/>
              </a:path>
            </a:pathLst>
          </a:custGeom>
          <a:solidFill>
            <a:srgbClr val="FF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17"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Google Shape;2027;p37">
            <a:extLst>
              <a:ext uri="{FF2B5EF4-FFF2-40B4-BE49-F238E27FC236}">
                <a16:creationId xmlns:a16="http://schemas.microsoft.com/office/drawing/2014/main" id="{788ACD88-DF2B-42CE-81D2-CF42A925CB1D}"/>
              </a:ext>
            </a:extLst>
          </p:cNvPr>
          <p:cNvSpPr txBox="1">
            <a:spLocks noGrp="1"/>
          </p:cNvSpPr>
          <p:nvPr>
            <p:ph type="title"/>
          </p:nvPr>
        </p:nvSpPr>
        <p:spPr/>
        <p:txBody>
          <a:bodyPr/>
          <a:lstStyle/>
          <a:p>
            <a:pPr lvl="0"/>
            <a:r>
              <a:rPr lang="en-US"/>
              <a:t>OUR STRENGTHS</a:t>
            </a:r>
          </a:p>
        </p:txBody>
      </p:sp>
      <p:sp>
        <p:nvSpPr>
          <p:cNvPr id="3" name="Google Shape;2028;p37">
            <a:extLst>
              <a:ext uri="{FF2B5EF4-FFF2-40B4-BE49-F238E27FC236}">
                <a16:creationId xmlns:a16="http://schemas.microsoft.com/office/drawing/2014/main" id="{6B434FBC-0DD1-4452-8C53-6945FA9432F4}"/>
              </a:ext>
            </a:extLst>
          </p:cNvPr>
          <p:cNvSpPr/>
          <p:nvPr/>
        </p:nvSpPr>
        <p:spPr>
          <a:xfrm>
            <a:off x="1521470" y="3736192"/>
            <a:ext cx="230703" cy="23070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1 1 4"/>
              <a:gd name="f27" fmla="*/ f22 1 2"/>
              <a:gd name="f28" fmla="*/ f22 1 4"/>
              <a:gd name="f29" fmla="*/ f22 3 1"/>
              <a:gd name="f30" fmla="*/ f21 3 1"/>
              <a:gd name="f31" fmla="+- f7 f25 0"/>
              <a:gd name="f32" fmla="+- f7 f27 0"/>
              <a:gd name="f33" fmla="*/ f29 1 4"/>
              <a:gd name="f34" fmla="*/ f30 1 4"/>
              <a:gd name="f35" fmla="*/ f28 f15 1"/>
              <a:gd name="f36" fmla="*/ f26 f15 1"/>
              <a:gd name="f37" fmla="*/ f33 f15 1"/>
              <a:gd name="f38" fmla="*/ f34 f15 1"/>
              <a:gd name="f39" fmla="*/ f31 f15 1"/>
              <a:gd name="f40" fmla="*/ f32 f15 1"/>
            </a:gdLst>
            <a:ahLst/>
            <a:cxnLst>
              <a:cxn ang="3cd4">
                <a:pos x="hc" y="t"/>
              </a:cxn>
              <a:cxn ang="0">
                <a:pos x="r" y="vc"/>
              </a:cxn>
              <a:cxn ang="cd4">
                <a:pos x="hc" y="b"/>
              </a:cxn>
              <a:cxn ang="cd2">
                <a:pos x="l" y="vc"/>
              </a:cxn>
            </a:cxnLst>
            <a:rect l="f35" t="f36" r="f37" b="f38"/>
            <a:pathLst>
              <a:path>
                <a:moveTo>
                  <a:pt x="f20" y="f39"/>
                </a:moveTo>
                <a:lnTo>
                  <a:pt x="f40" y="f20"/>
                </a:lnTo>
                <a:lnTo>
                  <a:pt x="f23" y="f39"/>
                </a:lnTo>
                <a:lnTo>
                  <a:pt x="f40" y="f24"/>
                </a:lnTo>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2029;p37">
            <a:extLst>
              <a:ext uri="{FF2B5EF4-FFF2-40B4-BE49-F238E27FC236}">
                <a16:creationId xmlns:a16="http://schemas.microsoft.com/office/drawing/2014/main" id="{51258549-8370-4ADF-8EAD-F73EB45AE352}"/>
              </a:ext>
            </a:extLst>
          </p:cNvPr>
          <p:cNvSpPr/>
          <p:nvPr/>
        </p:nvSpPr>
        <p:spPr>
          <a:xfrm>
            <a:off x="3499911" y="3736229"/>
            <a:ext cx="230703" cy="23070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1 1 4"/>
              <a:gd name="f27" fmla="*/ f22 1 2"/>
              <a:gd name="f28" fmla="*/ f22 1 4"/>
              <a:gd name="f29" fmla="*/ f22 3 1"/>
              <a:gd name="f30" fmla="*/ f21 3 1"/>
              <a:gd name="f31" fmla="+- f7 f25 0"/>
              <a:gd name="f32" fmla="+- f7 f27 0"/>
              <a:gd name="f33" fmla="*/ f29 1 4"/>
              <a:gd name="f34" fmla="*/ f30 1 4"/>
              <a:gd name="f35" fmla="*/ f28 f15 1"/>
              <a:gd name="f36" fmla="*/ f26 f15 1"/>
              <a:gd name="f37" fmla="*/ f33 f15 1"/>
              <a:gd name="f38" fmla="*/ f34 f15 1"/>
              <a:gd name="f39" fmla="*/ f31 f15 1"/>
              <a:gd name="f40" fmla="*/ f32 f15 1"/>
            </a:gdLst>
            <a:ahLst/>
            <a:cxnLst>
              <a:cxn ang="3cd4">
                <a:pos x="hc" y="t"/>
              </a:cxn>
              <a:cxn ang="0">
                <a:pos x="r" y="vc"/>
              </a:cxn>
              <a:cxn ang="cd4">
                <a:pos x="hc" y="b"/>
              </a:cxn>
              <a:cxn ang="cd2">
                <a:pos x="l" y="vc"/>
              </a:cxn>
            </a:cxnLst>
            <a:rect l="f35" t="f36" r="f37" b="f38"/>
            <a:pathLst>
              <a:path>
                <a:moveTo>
                  <a:pt x="f20" y="f39"/>
                </a:moveTo>
                <a:lnTo>
                  <a:pt x="f40" y="f20"/>
                </a:lnTo>
                <a:lnTo>
                  <a:pt x="f23" y="f39"/>
                </a:lnTo>
                <a:lnTo>
                  <a:pt x="f40" y="f24"/>
                </a:lnTo>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2030;p37">
            <a:extLst>
              <a:ext uri="{FF2B5EF4-FFF2-40B4-BE49-F238E27FC236}">
                <a16:creationId xmlns:a16="http://schemas.microsoft.com/office/drawing/2014/main" id="{0EBA9868-5654-42DF-97EB-5632FA38D155}"/>
              </a:ext>
            </a:extLst>
          </p:cNvPr>
          <p:cNvSpPr/>
          <p:nvPr/>
        </p:nvSpPr>
        <p:spPr>
          <a:xfrm>
            <a:off x="7365053" y="3736229"/>
            <a:ext cx="230703" cy="23070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1 1 4"/>
              <a:gd name="f27" fmla="*/ f22 1 2"/>
              <a:gd name="f28" fmla="*/ f22 1 4"/>
              <a:gd name="f29" fmla="*/ f22 3 1"/>
              <a:gd name="f30" fmla="*/ f21 3 1"/>
              <a:gd name="f31" fmla="+- f7 f25 0"/>
              <a:gd name="f32" fmla="+- f7 f27 0"/>
              <a:gd name="f33" fmla="*/ f29 1 4"/>
              <a:gd name="f34" fmla="*/ f30 1 4"/>
              <a:gd name="f35" fmla="*/ f28 f15 1"/>
              <a:gd name="f36" fmla="*/ f26 f15 1"/>
              <a:gd name="f37" fmla="*/ f33 f15 1"/>
              <a:gd name="f38" fmla="*/ f34 f15 1"/>
              <a:gd name="f39" fmla="*/ f31 f15 1"/>
              <a:gd name="f40" fmla="*/ f32 f15 1"/>
            </a:gdLst>
            <a:ahLst/>
            <a:cxnLst>
              <a:cxn ang="3cd4">
                <a:pos x="hc" y="t"/>
              </a:cxn>
              <a:cxn ang="0">
                <a:pos x="r" y="vc"/>
              </a:cxn>
              <a:cxn ang="cd4">
                <a:pos x="hc" y="b"/>
              </a:cxn>
              <a:cxn ang="cd2">
                <a:pos x="l" y="vc"/>
              </a:cxn>
            </a:cxnLst>
            <a:rect l="f35" t="f36" r="f37" b="f38"/>
            <a:pathLst>
              <a:path>
                <a:moveTo>
                  <a:pt x="f20" y="f39"/>
                </a:moveTo>
                <a:lnTo>
                  <a:pt x="f40" y="f20"/>
                </a:lnTo>
                <a:lnTo>
                  <a:pt x="f23" y="f39"/>
                </a:lnTo>
                <a:lnTo>
                  <a:pt x="f40" y="f24"/>
                </a:lnTo>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031;p37">
            <a:extLst>
              <a:ext uri="{FF2B5EF4-FFF2-40B4-BE49-F238E27FC236}">
                <a16:creationId xmlns:a16="http://schemas.microsoft.com/office/drawing/2014/main" id="{A38EF126-EA8A-4CFB-8CB3-F2EF55142AF4}"/>
              </a:ext>
            </a:extLst>
          </p:cNvPr>
          <p:cNvSpPr/>
          <p:nvPr/>
        </p:nvSpPr>
        <p:spPr>
          <a:xfrm>
            <a:off x="5432514" y="3736229"/>
            <a:ext cx="230703" cy="23070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1 1 4"/>
              <a:gd name="f27" fmla="*/ f22 1 2"/>
              <a:gd name="f28" fmla="*/ f22 1 4"/>
              <a:gd name="f29" fmla="*/ f22 3 1"/>
              <a:gd name="f30" fmla="*/ f21 3 1"/>
              <a:gd name="f31" fmla="+- f7 f25 0"/>
              <a:gd name="f32" fmla="+- f7 f27 0"/>
              <a:gd name="f33" fmla="*/ f29 1 4"/>
              <a:gd name="f34" fmla="*/ f30 1 4"/>
              <a:gd name="f35" fmla="*/ f28 f15 1"/>
              <a:gd name="f36" fmla="*/ f26 f15 1"/>
              <a:gd name="f37" fmla="*/ f33 f15 1"/>
              <a:gd name="f38" fmla="*/ f34 f15 1"/>
              <a:gd name="f39" fmla="*/ f31 f15 1"/>
              <a:gd name="f40" fmla="*/ f32 f15 1"/>
            </a:gdLst>
            <a:ahLst/>
            <a:cxnLst>
              <a:cxn ang="3cd4">
                <a:pos x="hc" y="t"/>
              </a:cxn>
              <a:cxn ang="0">
                <a:pos x="r" y="vc"/>
              </a:cxn>
              <a:cxn ang="cd4">
                <a:pos x="hc" y="b"/>
              </a:cxn>
              <a:cxn ang="cd2">
                <a:pos x="l" y="vc"/>
              </a:cxn>
            </a:cxnLst>
            <a:rect l="f35" t="f36" r="f37" b="f38"/>
            <a:pathLst>
              <a:path>
                <a:moveTo>
                  <a:pt x="f20" y="f39"/>
                </a:moveTo>
                <a:lnTo>
                  <a:pt x="f40" y="f20"/>
                </a:lnTo>
                <a:lnTo>
                  <a:pt x="f23" y="f39"/>
                </a:lnTo>
                <a:lnTo>
                  <a:pt x="f40" y="f24"/>
                </a:lnTo>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7" name="Google Shape;2032;p37">
            <a:extLst>
              <a:ext uri="{FF2B5EF4-FFF2-40B4-BE49-F238E27FC236}">
                <a16:creationId xmlns:a16="http://schemas.microsoft.com/office/drawing/2014/main" id="{62EB460C-5420-4FCB-B6C8-2CF2BF9E8346}"/>
              </a:ext>
            </a:extLst>
          </p:cNvPr>
          <p:cNvGrpSpPr/>
          <p:nvPr/>
        </p:nvGrpSpPr>
        <p:grpSpPr>
          <a:xfrm>
            <a:off x="7141436" y="1937915"/>
            <a:ext cx="678073" cy="678667"/>
            <a:chOff x="7141436" y="1937915"/>
            <a:chExt cx="678073" cy="678667"/>
          </a:xfrm>
        </p:grpSpPr>
        <p:sp>
          <p:nvSpPr>
            <p:cNvPr id="8" name="Google Shape;2033;p37">
              <a:extLst>
                <a:ext uri="{FF2B5EF4-FFF2-40B4-BE49-F238E27FC236}">
                  <a16:creationId xmlns:a16="http://schemas.microsoft.com/office/drawing/2014/main" id="{9A5CD7DC-6617-4FF0-94AD-2445AACCF52D}"/>
                </a:ext>
              </a:extLst>
            </p:cNvPr>
            <p:cNvSpPr/>
            <p:nvPr/>
          </p:nvSpPr>
          <p:spPr>
            <a:xfrm>
              <a:off x="7141436" y="1937915"/>
              <a:ext cx="678073" cy="67866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9" name="Google Shape;2034;p37">
              <a:extLst>
                <a:ext uri="{FF2B5EF4-FFF2-40B4-BE49-F238E27FC236}">
                  <a16:creationId xmlns:a16="http://schemas.microsoft.com/office/drawing/2014/main" id="{3446A5E4-20EC-413D-BE29-ABBB0F927C29}"/>
                </a:ext>
              </a:extLst>
            </p:cNvPr>
            <p:cNvGrpSpPr/>
            <p:nvPr/>
          </p:nvGrpSpPr>
          <p:grpSpPr>
            <a:xfrm>
              <a:off x="7294497" y="2053806"/>
              <a:ext cx="371923" cy="446894"/>
              <a:chOff x="7294497" y="2053806"/>
              <a:chExt cx="371923" cy="446894"/>
            </a:xfrm>
          </p:grpSpPr>
          <p:sp>
            <p:nvSpPr>
              <p:cNvPr id="10" name="Google Shape;2035;p37">
                <a:extLst>
                  <a:ext uri="{FF2B5EF4-FFF2-40B4-BE49-F238E27FC236}">
                    <a16:creationId xmlns:a16="http://schemas.microsoft.com/office/drawing/2014/main" id="{57025892-FFD2-4372-A302-39F424C63288}"/>
                  </a:ext>
                </a:extLst>
              </p:cNvPr>
              <p:cNvSpPr/>
              <p:nvPr/>
            </p:nvSpPr>
            <p:spPr>
              <a:xfrm>
                <a:off x="7379052" y="2309052"/>
                <a:ext cx="67226" cy="27038"/>
              </a:xfrm>
              <a:custGeom>
                <a:avLst/>
                <a:gdLst>
                  <a:gd name="f0" fmla="val w"/>
                  <a:gd name="f1" fmla="val h"/>
                  <a:gd name="f2" fmla="val 0"/>
                  <a:gd name="f3" fmla="val 3031"/>
                  <a:gd name="f4" fmla="val 1219"/>
                  <a:gd name="f5" fmla="val 566"/>
                  <a:gd name="f6" fmla="val 1"/>
                  <a:gd name="f7" fmla="val 261"/>
                  <a:gd name="f8" fmla="val 393"/>
                  <a:gd name="f9" fmla="val 276"/>
                  <a:gd name="f10" fmla="val 679"/>
                  <a:gd name="f11" fmla="val 635"/>
                  <a:gd name="f12" fmla="val 1039"/>
                  <a:gd name="f13" fmla="val 1107"/>
                  <a:gd name="f14" fmla="val 1218"/>
                  <a:gd name="f15" fmla="val 1578"/>
                  <a:gd name="f16" fmla="val 2050"/>
                  <a:gd name="f17" fmla="val 2522"/>
                  <a:gd name="f18" fmla="val 2881"/>
                  <a:gd name="f19" fmla="val 515"/>
                  <a:gd name="f20" fmla="val 275"/>
                  <a:gd name="f21" fmla="val 125"/>
                  <a:gd name="f22" fmla="val 2806"/>
                  <a:gd name="f23" fmla="val 43"/>
                  <a:gd name="f24" fmla="val 2705"/>
                  <a:gd name="f25" fmla="val 2"/>
                  <a:gd name="f26" fmla="val 2604"/>
                  <a:gd name="f27" fmla="val 2503"/>
                  <a:gd name="f28" fmla="val 2402"/>
                  <a:gd name="f29" fmla="val 2327"/>
                  <a:gd name="f30" fmla="val 2117"/>
                  <a:gd name="f31" fmla="val 327"/>
                  <a:gd name="f32" fmla="val 1848"/>
                  <a:gd name="f33" fmla="val 428"/>
                  <a:gd name="f34" fmla="val 1580"/>
                  <a:gd name="f35" fmla="val 1313"/>
                  <a:gd name="f36" fmla="val 1047"/>
                  <a:gd name="f37" fmla="val 845"/>
                  <a:gd name="f38" fmla="val 757"/>
                  <a:gd name="f39" fmla="val 38"/>
                  <a:gd name="f40" fmla="val 659"/>
                  <a:gd name="f41" fmla="*/ f0 1 3031"/>
                  <a:gd name="f42" fmla="*/ f1 1 1219"/>
                  <a:gd name="f43" fmla="val f2"/>
                  <a:gd name="f44" fmla="val f3"/>
                  <a:gd name="f45" fmla="val f4"/>
                  <a:gd name="f46" fmla="+- f45 0 f43"/>
                  <a:gd name="f47" fmla="+- f44 0 f43"/>
                  <a:gd name="f48" fmla="*/ f47 1 3031"/>
                  <a:gd name="f49" fmla="*/ f46 1 1219"/>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031" h="1219">
                    <a:moveTo>
                      <a:pt x="f5" y="f6"/>
                    </a:moveTo>
                    <a:cubicBezTo>
                      <a:pt x="f7" y="f6"/>
                      <a:pt x="f6" y="f8"/>
                      <a:pt x="f9" y="f10"/>
                    </a:cubicBezTo>
                    <a:cubicBezTo>
                      <a:pt x="f11" y="f12"/>
                      <a:pt x="f13" y="f14"/>
                      <a:pt x="f15" y="f14"/>
                    </a:cubicBezTo>
                    <a:cubicBezTo>
                      <a:pt x="f16" y="f14"/>
                      <a:pt x="f17" y="f12"/>
                      <a:pt x="f18" y="f10"/>
                    </a:cubicBezTo>
                    <a:cubicBezTo>
                      <a:pt x="f3" y="f19"/>
                      <a:pt x="f3" y="f20"/>
                      <a:pt x="f18" y="f21"/>
                    </a:cubicBezTo>
                    <a:cubicBezTo>
                      <a:pt x="f22" y="f23"/>
                      <a:pt x="f24" y="f25"/>
                      <a:pt x="f26" y="f25"/>
                    </a:cubicBezTo>
                    <a:cubicBezTo>
                      <a:pt x="f27" y="f25"/>
                      <a:pt x="f28" y="f23"/>
                      <a:pt x="f29" y="f21"/>
                    </a:cubicBezTo>
                    <a:cubicBezTo>
                      <a:pt x="f30" y="f31"/>
                      <a:pt x="f32" y="f33"/>
                      <a:pt x="f34" y="f33"/>
                    </a:cubicBezTo>
                    <a:cubicBezTo>
                      <a:pt x="f35" y="f33"/>
                      <a:pt x="f36" y="f31"/>
                      <a:pt x="f37" y="f21"/>
                    </a:cubicBezTo>
                    <a:cubicBezTo>
                      <a:pt x="f38" y="f39"/>
                      <a:pt x="f40"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036;p37">
                <a:extLst>
                  <a:ext uri="{FF2B5EF4-FFF2-40B4-BE49-F238E27FC236}">
                    <a16:creationId xmlns:a16="http://schemas.microsoft.com/office/drawing/2014/main" id="{52F8C766-4EA5-4F1D-A803-B8ED4A9CA653}"/>
                  </a:ext>
                </a:extLst>
              </p:cNvPr>
              <p:cNvSpPr/>
              <p:nvPr/>
            </p:nvSpPr>
            <p:spPr>
              <a:xfrm>
                <a:off x="7512216" y="2309052"/>
                <a:ext cx="67226" cy="27038"/>
              </a:xfrm>
              <a:custGeom>
                <a:avLst/>
                <a:gdLst>
                  <a:gd name="f0" fmla="val w"/>
                  <a:gd name="f1" fmla="val h"/>
                  <a:gd name="f2" fmla="val 0"/>
                  <a:gd name="f3" fmla="val 3031"/>
                  <a:gd name="f4" fmla="val 1219"/>
                  <a:gd name="f5" fmla="val 566"/>
                  <a:gd name="f6" fmla="val 1"/>
                  <a:gd name="f7" fmla="val 261"/>
                  <a:gd name="f8" fmla="val 393"/>
                  <a:gd name="f9" fmla="val 276"/>
                  <a:gd name="f10" fmla="val 679"/>
                  <a:gd name="f11" fmla="val 635"/>
                  <a:gd name="f12" fmla="val 1039"/>
                  <a:gd name="f13" fmla="val 1106"/>
                  <a:gd name="f14" fmla="val 1218"/>
                  <a:gd name="f15" fmla="val 1578"/>
                  <a:gd name="f16" fmla="val 2050"/>
                  <a:gd name="f17" fmla="val 2521"/>
                  <a:gd name="f18" fmla="val 2881"/>
                  <a:gd name="f19" fmla="val 3030"/>
                  <a:gd name="f20" fmla="val 515"/>
                  <a:gd name="f21" fmla="val 275"/>
                  <a:gd name="f22" fmla="val 125"/>
                  <a:gd name="f23" fmla="val 2806"/>
                  <a:gd name="f24" fmla="val 43"/>
                  <a:gd name="f25" fmla="val 2705"/>
                  <a:gd name="f26" fmla="val 2"/>
                  <a:gd name="f27" fmla="val 2604"/>
                  <a:gd name="f28" fmla="val 2503"/>
                  <a:gd name="f29" fmla="val 2402"/>
                  <a:gd name="f30" fmla="val 2327"/>
                  <a:gd name="f31" fmla="val 2125"/>
                  <a:gd name="f32" fmla="val 327"/>
                  <a:gd name="f33" fmla="val 1855"/>
                  <a:gd name="f34" fmla="val 428"/>
                  <a:gd name="f35" fmla="val 1586"/>
                  <a:gd name="f36" fmla="val 1316"/>
                  <a:gd name="f37" fmla="val 1047"/>
                  <a:gd name="f38" fmla="val 844"/>
                  <a:gd name="f39" fmla="val 757"/>
                  <a:gd name="f40" fmla="val 38"/>
                  <a:gd name="f41" fmla="val 659"/>
                  <a:gd name="f42" fmla="*/ f0 1 3031"/>
                  <a:gd name="f43" fmla="*/ f1 1 1219"/>
                  <a:gd name="f44" fmla="val f2"/>
                  <a:gd name="f45" fmla="val f3"/>
                  <a:gd name="f46" fmla="val f4"/>
                  <a:gd name="f47" fmla="+- f46 0 f44"/>
                  <a:gd name="f48" fmla="+- f45 0 f44"/>
                  <a:gd name="f49" fmla="*/ f48 1 3031"/>
                  <a:gd name="f50" fmla="*/ f47 1 121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3031" h="1219">
                    <a:moveTo>
                      <a:pt x="f5" y="f6"/>
                    </a:moveTo>
                    <a:cubicBezTo>
                      <a:pt x="f7" y="f6"/>
                      <a:pt x="f2" y="f8"/>
                      <a:pt x="f9" y="f10"/>
                    </a:cubicBezTo>
                    <a:cubicBezTo>
                      <a:pt x="f11" y="f12"/>
                      <a:pt x="f13" y="f14"/>
                      <a:pt x="f15" y="f14"/>
                    </a:cubicBezTo>
                    <a:cubicBezTo>
                      <a:pt x="f16" y="f14"/>
                      <a:pt x="f17" y="f12"/>
                      <a:pt x="f18" y="f10"/>
                    </a:cubicBezTo>
                    <a:cubicBezTo>
                      <a:pt x="f19" y="f20"/>
                      <a:pt x="f19" y="f21"/>
                      <a:pt x="f18" y="f22"/>
                    </a:cubicBezTo>
                    <a:cubicBezTo>
                      <a:pt x="f23" y="f24"/>
                      <a:pt x="f25" y="f26"/>
                      <a:pt x="f27" y="f26"/>
                    </a:cubicBezTo>
                    <a:cubicBezTo>
                      <a:pt x="f28" y="f26"/>
                      <a:pt x="f29" y="f24"/>
                      <a:pt x="f30" y="f22"/>
                    </a:cubicBezTo>
                    <a:cubicBezTo>
                      <a:pt x="f31" y="f32"/>
                      <a:pt x="f33" y="f34"/>
                      <a:pt x="f35" y="f34"/>
                    </a:cubicBezTo>
                    <a:cubicBezTo>
                      <a:pt x="f36" y="f34"/>
                      <a:pt x="f37" y="f32"/>
                      <a:pt x="f38" y="f22"/>
                    </a:cubicBezTo>
                    <a:cubicBezTo>
                      <a:pt x="f39" y="f40"/>
                      <a:pt x="f41"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037;p37">
                <a:extLst>
                  <a:ext uri="{FF2B5EF4-FFF2-40B4-BE49-F238E27FC236}">
                    <a16:creationId xmlns:a16="http://schemas.microsoft.com/office/drawing/2014/main" id="{E0F14EAF-4F02-4D1F-986D-306B0DBE0EF3}"/>
                  </a:ext>
                </a:extLst>
              </p:cNvPr>
              <p:cNvSpPr/>
              <p:nvPr/>
            </p:nvSpPr>
            <p:spPr>
              <a:xfrm>
                <a:off x="7294497" y="2053806"/>
                <a:ext cx="371923" cy="446894"/>
              </a:xfrm>
              <a:custGeom>
                <a:avLst/>
                <a:gdLst>
                  <a:gd name="f0" fmla="val w"/>
                  <a:gd name="f1" fmla="val h"/>
                  <a:gd name="f2" fmla="val 0"/>
                  <a:gd name="f3" fmla="val 16769"/>
                  <a:gd name="f4" fmla="val 20149"/>
                  <a:gd name="f5" fmla="val 8400"/>
                  <a:gd name="f6" fmla="val 779"/>
                  <a:gd name="f7" fmla="val 9717"/>
                  <a:gd name="f8" fmla="val 10915"/>
                  <a:gd name="f9" fmla="val 1587"/>
                  <a:gd name="f10" fmla="val 11394"/>
                  <a:gd name="f11" fmla="val 2815"/>
                  <a:gd name="f12" fmla="val 10451"/>
                  <a:gd name="f13" fmla="val 2351"/>
                  <a:gd name="f14" fmla="val 9425"/>
                  <a:gd name="f15" fmla="val 2119"/>
                  <a:gd name="f16" fmla="val 7374"/>
                  <a:gd name="f17" fmla="val 6349"/>
                  <a:gd name="f18" fmla="val 5405"/>
                  <a:gd name="f19" fmla="val 5899"/>
                  <a:gd name="f20" fmla="val 7082"/>
                  <a:gd name="f21" fmla="val 8360"/>
                  <a:gd name="f22" fmla="val 2949"/>
                  <a:gd name="f23" fmla="val 8378"/>
                  <a:gd name="f24" fmla="val 8396"/>
                  <a:gd name="f25" fmla="val 2950"/>
                  <a:gd name="f26" fmla="val 8415"/>
                  <a:gd name="f27" fmla="val 11768"/>
                  <a:gd name="f28" fmla="val 2965"/>
                  <a:gd name="f29" fmla="val 14463"/>
                  <a:gd name="f30" fmla="val 5689"/>
                  <a:gd name="f31" fmla="val 14448"/>
                  <a:gd name="f32" fmla="val 9028"/>
                  <a:gd name="f33" fmla="val 10076"/>
                  <a:gd name="f34" fmla="val 10241"/>
                  <a:gd name="f35" fmla="val 14403"/>
                  <a:gd name="f36" fmla="val 12472"/>
                  <a:gd name="f37" fmla="val 10660"/>
                  <a:gd name="f38" fmla="val 9358"/>
                  <a:gd name="f39" fmla="val 9478"/>
                  <a:gd name="f40" fmla="val 7845"/>
                  <a:gd name="f41" fmla="val 9747"/>
                  <a:gd name="f42" fmla="val 7651"/>
                  <a:gd name="f43" fmla="val 10017"/>
                  <a:gd name="f44" fmla="val 7441"/>
                  <a:gd name="f45" fmla="val 10286"/>
                  <a:gd name="f46" fmla="val 7247"/>
                  <a:gd name="f47" fmla="val 10612"/>
                  <a:gd name="f48" fmla="val 6981"/>
                  <a:gd name="f49" fmla="val 10364"/>
                  <a:gd name="f50" fmla="val 6531"/>
                  <a:gd name="f51" fmla="val 10036"/>
                  <a:gd name="f52" fmla="val 9957"/>
                  <a:gd name="f53" fmla="val 9873"/>
                  <a:gd name="f54" fmla="val 6557"/>
                  <a:gd name="f55" fmla="val 9792"/>
                  <a:gd name="f56" fmla="val 6618"/>
                  <a:gd name="f57" fmla="val 7606"/>
                  <a:gd name="f58" fmla="val 8354"/>
                  <a:gd name="f59" fmla="val 5061"/>
                  <a:gd name="f60" fmla="val 9567"/>
                  <a:gd name="f61" fmla="val 2336"/>
                  <a:gd name="f62" fmla="val 10196"/>
                  <a:gd name="f63" fmla="val 8968"/>
                  <a:gd name="f64" fmla="val 5648"/>
                  <a:gd name="f65" fmla="val 5046"/>
                  <a:gd name="f66" fmla="val 1543"/>
                  <a:gd name="f67" fmla="val 10376"/>
                  <a:gd name="f68" fmla="val 11499"/>
                  <a:gd name="f69" fmla="val 12067"/>
                  <a:gd name="f70" fmla="val 1603"/>
                  <a:gd name="f71" fmla="val 12636"/>
                  <a:gd name="f72" fmla="val 1707"/>
                  <a:gd name="f73" fmla="val 13190"/>
                  <a:gd name="f74" fmla="val 1468"/>
                  <a:gd name="f75" fmla="val 1228"/>
                  <a:gd name="f76" fmla="val 13100"/>
                  <a:gd name="f77" fmla="val 1064"/>
                  <a:gd name="f78" fmla="val 12921"/>
                  <a:gd name="f79" fmla="val 899"/>
                  <a:gd name="f80" fmla="val 12756"/>
                  <a:gd name="f81" fmla="val 794"/>
                  <a:gd name="f82" fmla="val 12517"/>
                  <a:gd name="f83" fmla="val 12277"/>
                  <a:gd name="f84" fmla="val 11274"/>
                  <a:gd name="f85" fmla="val 10840"/>
                  <a:gd name="f86" fmla="val 1109"/>
                  <a:gd name="f87" fmla="val 10465"/>
                  <a:gd name="f88" fmla="val 15242"/>
                  <a:gd name="f89" fmla="val 15661"/>
                  <a:gd name="f90" fmla="val 10450"/>
                  <a:gd name="f91" fmla="val 15975"/>
                  <a:gd name="f92" fmla="val 15990"/>
                  <a:gd name="f93" fmla="val 15886"/>
                  <a:gd name="f94" fmla="val 15721"/>
                  <a:gd name="f95" fmla="val 15541"/>
                  <a:gd name="f96" fmla="val 15317"/>
                  <a:gd name="f97" fmla="val 15062"/>
                  <a:gd name="f98" fmla="val 13205"/>
                  <a:gd name="f99" fmla="val 15182"/>
                  <a:gd name="f100" fmla="val 11484"/>
                  <a:gd name="f101" fmla="val 8385"/>
                  <a:gd name="f102" fmla="val 6409"/>
                  <a:gd name="f103" fmla="val 4732"/>
                  <a:gd name="f104" fmla="val 1438"/>
                  <a:gd name="f105" fmla="val 4432"/>
                  <a:gd name="f106" fmla="val 3384"/>
                  <a:gd name="f107" fmla="val 2621"/>
                  <a:gd name="f108" fmla="val 4671"/>
                  <a:gd name="f109" fmla="val 6752"/>
                  <a:gd name="f110" fmla="val 9582"/>
                  <a:gd name="f111" fmla="val 674"/>
                  <a:gd name="f112" fmla="val 9672"/>
                  <a:gd name="f113" fmla="val 16"/>
                  <a:gd name="f114" fmla="val 10406"/>
                  <a:gd name="f115" fmla="val 1"/>
                  <a:gd name="f116" fmla="val 13220"/>
                  <a:gd name="f117" fmla="val 764"/>
                  <a:gd name="f118" fmla="val 13984"/>
                  <a:gd name="f119" fmla="val 1902"/>
                  <a:gd name="f120" fmla="val 2770"/>
                  <a:gd name="f121" fmla="val 17023"/>
                  <a:gd name="f122" fmla="val 5211"/>
                  <a:gd name="f123" fmla="val 19359"/>
                  <a:gd name="f124" fmla="val 8280"/>
                  <a:gd name="f125" fmla="val 20137"/>
                  <a:gd name="f126" fmla="val 8310"/>
                  <a:gd name="f127" fmla="val 20145"/>
                  <a:gd name="f128" fmla="val 8340"/>
                  <a:gd name="f129" fmla="val 20148"/>
                  <a:gd name="f130" fmla="val 8370"/>
                  <a:gd name="f131" fmla="val 8430"/>
                  <a:gd name="f132" fmla="val 8460"/>
                  <a:gd name="f133" fmla="val 8475"/>
                  <a:gd name="f134" fmla="val 20122"/>
                  <a:gd name="f135" fmla="val 9193"/>
                  <a:gd name="f136" fmla="val 19943"/>
                  <a:gd name="f137" fmla="val 9882"/>
                  <a:gd name="f138" fmla="val 19688"/>
                  <a:gd name="f139" fmla="val 10526"/>
                  <a:gd name="f140" fmla="val 19329"/>
                  <a:gd name="f141" fmla="val 10909"/>
                  <a:gd name="f142" fmla="val 19112"/>
                  <a:gd name="f143" fmla="val 10704"/>
                  <a:gd name="f144" fmla="val 18589"/>
                  <a:gd name="f145" fmla="val 10356"/>
                  <a:gd name="f146" fmla="val 10296"/>
                  <a:gd name="f147" fmla="val 10232"/>
                  <a:gd name="f148" fmla="val 18605"/>
                  <a:gd name="f149" fmla="val 10166"/>
                  <a:gd name="f150" fmla="val 18640"/>
                  <a:gd name="f151" fmla="val 9597"/>
                  <a:gd name="f152" fmla="val 18939"/>
                  <a:gd name="f153" fmla="val 8999"/>
                  <a:gd name="f154" fmla="val 19179"/>
                  <a:gd name="f155" fmla="val 19344"/>
                  <a:gd name="f156" fmla="val 4807"/>
                  <a:gd name="f157" fmla="val 18400"/>
                  <a:gd name="f158" fmla="val 2321"/>
                  <a:gd name="f159" fmla="val 10989"/>
                  <a:gd name="f160" fmla="val 2501"/>
                  <a:gd name="f161" fmla="val 10960"/>
                  <a:gd name="f162" fmla="val 4747"/>
                  <a:gd name="f163" fmla="val 6888"/>
                  <a:gd name="f164" fmla="val 9537"/>
                  <a:gd name="f165" fmla="val 8834"/>
                  <a:gd name="f166" fmla="val 10151"/>
                  <a:gd name="f167" fmla="val 10016"/>
                  <a:gd name="f168" fmla="val 12218"/>
                  <a:gd name="f169" fmla="val 11034"/>
                  <a:gd name="f170" fmla="val 12831"/>
                  <a:gd name="f171" fmla="val 14119"/>
                  <a:gd name="f172" fmla="val 14148"/>
                  <a:gd name="f173" fmla="val 13490"/>
                  <a:gd name="f174" fmla="val 15316"/>
                  <a:gd name="f175" fmla="val 13400"/>
                  <a:gd name="f176" fmla="val 15496"/>
                  <a:gd name="f177" fmla="val 13445"/>
                  <a:gd name="f178" fmla="val 15706"/>
                  <a:gd name="f179" fmla="val 13595"/>
                  <a:gd name="f180" fmla="val 15825"/>
                  <a:gd name="f181" fmla="val 13668"/>
                  <a:gd name="f182" fmla="val 15882"/>
                  <a:gd name="f183" fmla="val 13753"/>
                  <a:gd name="f184" fmla="val 15908"/>
                  <a:gd name="f185" fmla="val 13835"/>
                  <a:gd name="f186" fmla="val 13972"/>
                  <a:gd name="f187" fmla="val 14104"/>
                  <a:gd name="f188" fmla="val 15836"/>
                  <a:gd name="f189" fmla="val 14179"/>
                  <a:gd name="f190" fmla="val 14478"/>
                  <a:gd name="f191" fmla="val 15152"/>
                  <a:gd name="f192" fmla="val 14703"/>
                  <a:gd name="f193" fmla="val 14583"/>
                  <a:gd name="f194" fmla="val 14883"/>
                  <a:gd name="f195" fmla="val 15032"/>
                  <a:gd name="f196" fmla="val 15451"/>
                  <a:gd name="f197" fmla="val 15856"/>
                  <a:gd name="f198" fmla="val 13834"/>
                  <a:gd name="f199" fmla="val 16170"/>
                  <a:gd name="f200" fmla="val 13565"/>
                  <a:gd name="f201" fmla="val 16559"/>
                  <a:gd name="f202" fmla="val 13250"/>
                  <a:gd name="f203" fmla="val 12771"/>
                  <a:gd name="f204" fmla="val 16095"/>
                  <a:gd name="f205" fmla="val 15227"/>
                  <a:gd name="f206" fmla="val 14164"/>
                  <a:gd name="f207" fmla="val 12352"/>
                  <a:gd name="f208" fmla="val 12053"/>
                  <a:gd name="f209" fmla="val 10361"/>
                  <a:gd name="f210" fmla="*/ f0 1 16769"/>
                  <a:gd name="f211" fmla="*/ f1 1 20149"/>
                  <a:gd name="f212" fmla="val f2"/>
                  <a:gd name="f213" fmla="val f3"/>
                  <a:gd name="f214" fmla="val f4"/>
                  <a:gd name="f215" fmla="+- f214 0 f212"/>
                  <a:gd name="f216" fmla="+- f213 0 f212"/>
                  <a:gd name="f217" fmla="*/ f216 1 16769"/>
                  <a:gd name="f218" fmla="*/ f215 1 20149"/>
                  <a:gd name="f219" fmla="*/ f212 1 f217"/>
                  <a:gd name="f220" fmla="*/ f213 1 f217"/>
                  <a:gd name="f221" fmla="*/ f212 1 f218"/>
                  <a:gd name="f222" fmla="*/ f214 1 f218"/>
                  <a:gd name="f223" fmla="*/ f219 f210 1"/>
                  <a:gd name="f224" fmla="*/ f220 f210 1"/>
                  <a:gd name="f225" fmla="*/ f222 f211 1"/>
                  <a:gd name="f226" fmla="*/ f221 f211 1"/>
                </a:gdLst>
                <a:ahLst/>
                <a:cxnLst>
                  <a:cxn ang="3cd4">
                    <a:pos x="hc" y="t"/>
                  </a:cxn>
                  <a:cxn ang="0">
                    <a:pos x="r" y="vc"/>
                  </a:cxn>
                  <a:cxn ang="cd4">
                    <a:pos x="hc" y="b"/>
                  </a:cxn>
                  <a:cxn ang="cd2">
                    <a:pos x="l" y="vc"/>
                  </a:cxn>
                </a:cxnLst>
                <a:rect l="f223" t="f226" r="f224" b="f225"/>
                <a:pathLst>
                  <a:path w="16769" h="20149">
                    <a:moveTo>
                      <a:pt x="f5" y="f6"/>
                    </a:moveTo>
                    <a:cubicBezTo>
                      <a:pt x="f7" y="f6"/>
                      <a:pt x="f8" y="f9"/>
                      <a:pt x="f10" y="f11"/>
                    </a:cubicBezTo>
                    <a:cubicBezTo>
                      <a:pt x="f12" y="f13"/>
                      <a:pt x="f14" y="f15"/>
                      <a:pt x="f5" y="f15"/>
                    </a:cubicBezTo>
                    <a:cubicBezTo>
                      <a:pt x="f16" y="f15"/>
                      <a:pt x="f17" y="f13"/>
                      <a:pt x="f18" y="f11"/>
                    </a:cubicBezTo>
                    <a:cubicBezTo>
                      <a:pt x="f19" y="f9"/>
                      <a:pt x="f20" y="f6"/>
                      <a:pt x="f5" y="f6"/>
                    </a:cubicBezTo>
                    <a:close/>
                    <a:moveTo>
                      <a:pt x="f21" y="f22"/>
                    </a:moveTo>
                    <a:cubicBezTo>
                      <a:pt x="f23" y="f22"/>
                      <a:pt x="f24" y="f25"/>
                      <a:pt x="f26" y="f25"/>
                    </a:cubicBezTo>
                    <a:cubicBezTo>
                      <a:pt x="f27" y="f28"/>
                      <a:pt x="f29" y="f30"/>
                      <a:pt x="f31" y="f32"/>
                    </a:cubicBezTo>
                    <a:lnTo>
                      <a:pt x="f31" y="f33"/>
                    </a:lnTo>
                    <a:lnTo>
                      <a:pt x="f31" y="f34"/>
                    </a:lnTo>
                    <a:lnTo>
                      <a:pt x="f35" y="f34"/>
                    </a:lnTo>
                    <a:cubicBezTo>
                      <a:pt x="f36" y="f34"/>
                      <a:pt x="f37" y="f38"/>
                      <a:pt x="f39" y="f40"/>
                    </a:cubicBezTo>
                    <a:cubicBezTo>
                      <a:pt x="f41" y="f42"/>
                      <a:pt x="f43" y="f44"/>
                      <a:pt x="f45" y="f46"/>
                    </a:cubicBezTo>
                    <a:cubicBezTo>
                      <a:pt x="f47" y="f48"/>
                      <a:pt x="f49" y="f50"/>
                      <a:pt x="f51" y="f50"/>
                    </a:cubicBezTo>
                    <a:cubicBezTo>
                      <a:pt x="f52" y="f50"/>
                      <a:pt x="f53" y="f54"/>
                      <a:pt x="f55" y="f56"/>
                    </a:cubicBezTo>
                    <a:cubicBezTo>
                      <a:pt x="f57" y="f58"/>
                      <a:pt x="f59" y="f60"/>
                      <a:pt x="f61" y="f62"/>
                    </a:cubicBezTo>
                    <a:lnTo>
                      <a:pt x="f61" y="f63"/>
                    </a:lnTo>
                    <a:cubicBezTo>
                      <a:pt x="f13" y="f64"/>
                      <a:pt x="f65" y="f22"/>
                      <a:pt x="f21" y="f22"/>
                    </a:cubicBezTo>
                    <a:close/>
                    <a:moveTo>
                      <a:pt x="f66" y="f67"/>
                    </a:moveTo>
                    <a:lnTo>
                      <a:pt x="f66" y="f68"/>
                    </a:lnTo>
                    <a:cubicBezTo>
                      <a:pt x="f66" y="f69"/>
                      <a:pt x="f70" y="f71"/>
                      <a:pt x="f72" y="f73"/>
                    </a:cubicBezTo>
                    <a:cubicBezTo>
                      <a:pt x="f74" y="f73"/>
                      <a:pt x="f75" y="f76"/>
                      <a:pt x="f77" y="f78"/>
                    </a:cubicBezTo>
                    <a:cubicBezTo>
                      <a:pt x="f79" y="f80"/>
                      <a:pt x="f81" y="f82"/>
                      <a:pt x="f81" y="f83"/>
                    </a:cubicBezTo>
                    <a:lnTo>
                      <a:pt x="f81" y="f84"/>
                    </a:lnTo>
                    <a:cubicBezTo>
                      <a:pt x="f81" y="f85"/>
                      <a:pt x="f86" y="f87"/>
                      <a:pt x="f66" y="f67"/>
                    </a:cubicBezTo>
                    <a:close/>
                    <a:moveTo>
                      <a:pt x="f88" y="f67"/>
                    </a:moveTo>
                    <a:cubicBezTo>
                      <a:pt x="f89" y="f90"/>
                      <a:pt x="f91" y="f85"/>
                      <a:pt x="f91" y="f84"/>
                    </a:cubicBezTo>
                    <a:lnTo>
                      <a:pt x="f92" y="f83"/>
                    </a:lnTo>
                    <a:cubicBezTo>
                      <a:pt x="f92" y="f82"/>
                      <a:pt x="f93" y="f80"/>
                      <a:pt x="f94" y="f78"/>
                    </a:cubicBezTo>
                    <a:cubicBezTo>
                      <a:pt x="f95" y="f76"/>
                      <a:pt x="f96" y="f73"/>
                      <a:pt x="f97" y="f98"/>
                    </a:cubicBezTo>
                    <a:cubicBezTo>
                      <a:pt x="f99" y="f71"/>
                      <a:pt x="f88" y="f69"/>
                      <a:pt x="f88" y="f100"/>
                    </a:cubicBezTo>
                    <a:lnTo>
                      <a:pt x="f88" y="f67"/>
                    </a:lnTo>
                    <a:close/>
                    <a:moveTo>
                      <a:pt x="f101" y="f2"/>
                    </a:moveTo>
                    <a:cubicBezTo>
                      <a:pt x="f102" y="f2"/>
                      <a:pt x="f103" y="f104"/>
                      <a:pt x="f105" y="f106"/>
                    </a:cubicBezTo>
                    <a:cubicBezTo>
                      <a:pt x="f107" y="f108"/>
                      <a:pt x="f66" y="f109"/>
                      <a:pt x="f66" y="f63"/>
                    </a:cubicBezTo>
                    <a:lnTo>
                      <a:pt x="f66" y="f110"/>
                    </a:lnTo>
                    <a:cubicBezTo>
                      <a:pt x="f111" y="f112"/>
                      <a:pt x="f113" y="f114"/>
                      <a:pt x="f113" y="f84"/>
                    </a:cubicBezTo>
                    <a:lnTo>
                      <a:pt x="f113" y="f83"/>
                    </a:lnTo>
                    <a:cubicBezTo>
                      <a:pt x="f115" y="f116"/>
                      <a:pt x="f117" y="f118"/>
                      <a:pt x="f72" y="f118"/>
                    </a:cubicBezTo>
                    <a:lnTo>
                      <a:pt x="f119" y="f118"/>
                    </a:lnTo>
                    <a:cubicBezTo>
                      <a:pt x="f120" y="f121"/>
                      <a:pt x="f122" y="f123"/>
                      <a:pt x="f124" y="f125"/>
                    </a:cubicBezTo>
                    <a:cubicBezTo>
                      <a:pt x="f126" y="f127"/>
                      <a:pt x="f128" y="f129"/>
                      <a:pt x="f130" y="f129"/>
                    </a:cubicBezTo>
                    <a:cubicBezTo>
                      <a:pt x="f5" y="f129"/>
                      <a:pt x="f131" y="f127"/>
                      <a:pt x="f132" y="f125"/>
                    </a:cubicBezTo>
                    <a:lnTo>
                      <a:pt x="f133" y="f134"/>
                    </a:lnTo>
                    <a:cubicBezTo>
                      <a:pt x="f135" y="f136"/>
                      <a:pt x="f137" y="f138"/>
                      <a:pt x="f139" y="f140"/>
                    </a:cubicBezTo>
                    <a:cubicBezTo>
                      <a:pt x="f141" y="f142"/>
                      <a:pt x="f143" y="f144"/>
                      <a:pt x="f145" y="f144"/>
                    </a:cubicBezTo>
                    <a:cubicBezTo>
                      <a:pt x="f146" y="f144"/>
                      <a:pt x="f147" y="f148"/>
                      <a:pt x="f149" y="f150"/>
                    </a:cubicBezTo>
                    <a:cubicBezTo>
                      <a:pt x="f151" y="f152"/>
                      <a:pt x="f153" y="f154"/>
                      <a:pt x="f130" y="f155"/>
                    </a:cubicBezTo>
                    <a:cubicBezTo>
                      <a:pt x="f156" y="f157"/>
                      <a:pt x="f158" y="f99"/>
                      <a:pt x="f61" y="f68"/>
                    </a:cubicBezTo>
                    <a:lnTo>
                      <a:pt x="f61" y="f159"/>
                    </a:lnTo>
                    <a:lnTo>
                      <a:pt x="f160" y="f161"/>
                    </a:lnTo>
                    <a:cubicBezTo>
                      <a:pt x="f162" y="f90"/>
                      <a:pt x="f163" y="f164"/>
                      <a:pt x="f165" y="f124"/>
                    </a:cubicBezTo>
                    <a:cubicBezTo>
                      <a:pt x="f166" y="f167"/>
                      <a:pt x="f168" y="f169"/>
                      <a:pt x="f35" y="f169"/>
                    </a:cubicBezTo>
                    <a:lnTo>
                      <a:pt x="f31" y="f169"/>
                    </a:lnTo>
                    <a:lnTo>
                      <a:pt x="f31" y="f68"/>
                    </a:lnTo>
                    <a:cubicBezTo>
                      <a:pt x="f31" y="f170"/>
                      <a:pt x="f171" y="f172"/>
                      <a:pt x="f173" y="f174"/>
                    </a:cubicBezTo>
                    <a:cubicBezTo>
                      <a:pt x="f175" y="f176"/>
                      <a:pt x="f177" y="f178"/>
                      <a:pt x="f179" y="f180"/>
                    </a:cubicBezTo>
                    <a:cubicBezTo>
                      <a:pt x="f181" y="f182"/>
                      <a:pt x="f183" y="f184"/>
                      <a:pt x="f185" y="f184"/>
                    </a:cubicBezTo>
                    <a:cubicBezTo>
                      <a:pt x="f186" y="f184"/>
                      <a:pt x="f187" y="f188"/>
                      <a:pt x="f189" y="f178"/>
                    </a:cubicBezTo>
                    <a:cubicBezTo>
                      <a:pt x="f190" y="f191"/>
                      <a:pt x="f192" y="f193"/>
                      <a:pt x="f194" y="f118"/>
                    </a:cubicBezTo>
                    <a:lnTo>
                      <a:pt x="f195" y="f118"/>
                    </a:lnTo>
                    <a:cubicBezTo>
                      <a:pt x="f196" y="f118"/>
                      <a:pt x="f197" y="f198"/>
                      <a:pt x="f199" y="f200"/>
                    </a:cubicBezTo>
                    <a:cubicBezTo>
                      <a:pt x="f201" y="f202"/>
                      <a:pt x="f3" y="f203"/>
                      <a:pt x="f3" y="f83"/>
                    </a:cubicBezTo>
                    <a:lnTo>
                      <a:pt x="f3" y="f84"/>
                    </a:lnTo>
                    <a:cubicBezTo>
                      <a:pt x="f3" y="f114"/>
                      <a:pt x="f204" y="f112"/>
                      <a:pt x="f88" y="f151"/>
                    </a:cubicBezTo>
                    <a:lnTo>
                      <a:pt x="f88" y="f63"/>
                    </a:lnTo>
                    <a:cubicBezTo>
                      <a:pt x="f205" y="f109"/>
                      <a:pt x="f206" y="f108"/>
                      <a:pt x="f207" y="f106"/>
                    </a:cubicBezTo>
                    <a:cubicBezTo>
                      <a:pt x="f208" y="f104"/>
                      <a:pt x="f209" y="f2"/>
                      <a:pt x="f101"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038;p37">
                <a:extLst>
                  <a:ext uri="{FF2B5EF4-FFF2-40B4-BE49-F238E27FC236}">
                    <a16:creationId xmlns:a16="http://schemas.microsoft.com/office/drawing/2014/main" id="{6D7057E2-AC23-4583-BBB8-7B723D2A1E49}"/>
                  </a:ext>
                </a:extLst>
              </p:cNvPr>
              <p:cNvSpPr/>
              <p:nvPr/>
            </p:nvSpPr>
            <p:spPr>
              <a:xfrm>
                <a:off x="7528182" y="2178676"/>
                <a:ext cx="22357" cy="17766"/>
              </a:xfrm>
              <a:custGeom>
                <a:avLst/>
                <a:gdLst>
                  <a:gd name="f0" fmla="val w"/>
                  <a:gd name="f1" fmla="val h"/>
                  <a:gd name="f2" fmla="val 0"/>
                  <a:gd name="f3" fmla="val 1008"/>
                  <a:gd name="f4" fmla="val 801"/>
                  <a:gd name="f5" fmla="val 572"/>
                  <a:gd name="f6" fmla="val 1"/>
                  <a:gd name="f7" fmla="val 476"/>
                  <a:gd name="f8" fmla="val 381"/>
                  <a:gd name="f9" fmla="val 35"/>
                  <a:gd name="f10" fmla="val 304"/>
                  <a:gd name="f11" fmla="val 104"/>
                  <a:gd name="f12" fmla="val 384"/>
                  <a:gd name="f13" fmla="val 252"/>
                  <a:gd name="f14" fmla="val 562"/>
                  <a:gd name="f15" fmla="val 650"/>
                  <a:gd name="f16" fmla="val 742"/>
                  <a:gd name="f17" fmla="val 768"/>
                  <a:gd name="f18" fmla="val 828"/>
                  <a:gd name="f19" fmla="val 688"/>
                  <a:gd name="f20" fmla="val 993"/>
                  <a:gd name="f21" fmla="val 539"/>
                  <a:gd name="f22" fmla="val 299"/>
                  <a:gd name="f23" fmla="val 873"/>
                  <a:gd name="f24" fmla="val 134"/>
                  <a:gd name="f25" fmla="val 793"/>
                  <a:gd name="f26" fmla="val 46"/>
                  <a:gd name="f27" fmla="val 683"/>
                  <a:gd name="f28" fmla="*/ f0 1 1008"/>
                  <a:gd name="f29" fmla="*/ f1 1 801"/>
                  <a:gd name="f30" fmla="val f2"/>
                  <a:gd name="f31" fmla="val f3"/>
                  <a:gd name="f32" fmla="val f4"/>
                  <a:gd name="f33" fmla="+- f32 0 f30"/>
                  <a:gd name="f34" fmla="+- f31 0 f30"/>
                  <a:gd name="f35" fmla="*/ f34 1 1008"/>
                  <a:gd name="f36" fmla="*/ f33 1 801"/>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007" h="801">
                    <a:moveTo>
                      <a:pt x="f5" y="f6"/>
                    </a:moveTo>
                    <a:cubicBezTo>
                      <a:pt x="f7" y="f6"/>
                      <a:pt x="f8" y="f9"/>
                      <a:pt x="f10" y="f11"/>
                    </a:cubicBezTo>
                    <a:cubicBezTo>
                      <a:pt x="f6" y="f12"/>
                      <a:pt x="f13" y="f4"/>
                      <a:pt x="f14" y="f4"/>
                    </a:cubicBezTo>
                    <a:cubicBezTo>
                      <a:pt x="f15" y="f4"/>
                      <a:pt x="f16" y="f17"/>
                      <a:pt x="f18" y="f19"/>
                    </a:cubicBezTo>
                    <a:cubicBezTo>
                      <a:pt x="f20" y="f21"/>
                      <a:pt x="f3" y="f22"/>
                      <a:pt x="f23" y="f24"/>
                    </a:cubicBezTo>
                    <a:cubicBezTo>
                      <a:pt x="f25" y="f26"/>
                      <a:pt x="f27"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039;p37">
                <a:extLst>
                  <a:ext uri="{FF2B5EF4-FFF2-40B4-BE49-F238E27FC236}">
                    <a16:creationId xmlns:a16="http://schemas.microsoft.com/office/drawing/2014/main" id="{F9C3767F-5BF4-40A2-93E4-8A9AFD453DA5}"/>
                  </a:ext>
                </a:extLst>
              </p:cNvPr>
              <p:cNvSpPr/>
              <p:nvPr/>
            </p:nvSpPr>
            <p:spPr>
              <a:xfrm>
                <a:off x="7485442" y="2355732"/>
                <a:ext cx="158163" cy="144813"/>
              </a:xfrm>
              <a:custGeom>
                <a:avLst/>
                <a:gdLst>
                  <a:gd name="f0" fmla="val w"/>
                  <a:gd name="f1" fmla="val h"/>
                  <a:gd name="f2" fmla="val 0"/>
                  <a:gd name="f3" fmla="val 7131"/>
                  <a:gd name="f4" fmla="val 6529"/>
                  <a:gd name="f5" fmla="val 3114"/>
                  <a:gd name="f6" fmla="val 790"/>
                  <a:gd name="f7" fmla="val 3878"/>
                  <a:gd name="f8" fmla="val 2796"/>
                  <a:gd name="f9" fmla="val 2800"/>
                  <a:gd name="f10" fmla="val 3874"/>
                  <a:gd name="f11" fmla="val 854"/>
                  <a:gd name="f12" fmla="val 3066"/>
                  <a:gd name="f13" fmla="val 1063"/>
                  <a:gd name="f14" fmla="val 1913"/>
                  <a:gd name="f15" fmla="val 1962"/>
                  <a:gd name="f16" fmla="val 1015"/>
                  <a:gd name="f17" fmla="val 3124"/>
                  <a:gd name="f18" fmla="val 1"/>
                  <a:gd name="f19" fmla="val 3081"/>
                  <a:gd name="f20" fmla="val 3038"/>
                  <a:gd name="f21" fmla="val 4"/>
                  <a:gd name="f22" fmla="val 2995"/>
                  <a:gd name="f23" fmla="val 11"/>
                  <a:gd name="f24" fmla="val 1513"/>
                  <a:gd name="f25" fmla="val 296"/>
                  <a:gd name="f26" fmla="val 345"/>
                  <a:gd name="f27" fmla="val 1449"/>
                  <a:gd name="f28" fmla="val 75"/>
                  <a:gd name="f29" fmla="val 2946"/>
                  <a:gd name="f30" fmla="val 2961"/>
                  <a:gd name="f31" fmla="val 3305"/>
                  <a:gd name="f32" fmla="val 195"/>
                  <a:gd name="f33" fmla="val 3650"/>
                  <a:gd name="f34" fmla="val 524"/>
                  <a:gd name="f35" fmla="val 3784"/>
                  <a:gd name="f36" fmla="val 2665"/>
                  <a:gd name="f37" fmla="val 4668"/>
                  <a:gd name="f38" fmla="val 4402"/>
                  <a:gd name="f39" fmla="val 6404"/>
                  <a:gd name="f40" fmla="val 4490"/>
                  <a:gd name="f41" fmla="val 6492"/>
                  <a:gd name="f42" fmla="val 4587"/>
                  <a:gd name="f43" fmla="val 4681"/>
                  <a:gd name="f44" fmla="val 4985"/>
                  <a:gd name="f45" fmla="val 5243"/>
                  <a:gd name="f46" fmla="val 6137"/>
                  <a:gd name="f47" fmla="val 4956"/>
                  <a:gd name="f48" fmla="val 5850"/>
                  <a:gd name="f49" fmla="val 3444"/>
                  <a:gd name="f50" fmla="val 4338"/>
                  <a:gd name="f51" fmla="val 4342"/>
                  <a:gd name="f52" fmla="val 3440"/>
                  <a:gd name="f53" fmla="val 6288"/>
                  <a:gd name="f54" fmla="val 5401"/>
                  <a:gd name="f55" fmla="val 6375"/>
                  <a:gd name="f56" fmla="val 5488"/>
                  <a:gd name="f57" fmla="val 6471"/>
                  <a:gd name="f58" fmla="val 5524"/>
                  <a:gd name="f59" fmla="val 6563"/>
                  <a:gd name="f60" fmla="val 6869"/>
                  <a:gd name="f61" fmla="val 7130"/>
                  <a:gd name="f62" fmla="val 5124"/>
                  <a:gd name="f63" fmla="val 6842"/>
                  <a:gd name="f64" fmla="val 4847"/>
                  <a:gd name="f65" fmla="val 4672"/>
                  <a:gd name="f66" fmla="val 2661"/>
                  <a:gd name="f67" fmla="val 3833"/>
                  <a:gd name="f68" fmla="val 491"/>
                  <a:gd name="f69" fmla="val 3728"/>
                  <a:gd name="f70" fmla="val 188"/>
                  <a:gd name="f71" fmla="val 3437"/>
                  <a:gd name="f72" fmla="*/ f0 1 7131"/>
                  <a:gd name="f73" fmla="*/ f1 1 6529"/>
                  <a:gd name="f74" fmla="val f2"/>
                  <a:gd name="f75" fmla="val f3"/>
                  <a:gd name="f76" fmla="val f4"/>
                  <a:gd name="f77" fmla="+- f76 0 f74"/>
                  <a:gd name="f78" fmla="+- f75 0 f74"/>
                  <a:gd name="f79" fmla="*/ f78 1 7131"/>
                  <a:gd name="f80" fmla="*/ f77 1 6529"/>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7131" h="6529">
                    <a:moveTo>
                      <a:pt x="f5" y="f6"/>
                    </a:moveTo>
                    <a:lnTo>
                      <a:pt x="f7" y="f8"/>
                    </a:lnTo>
                    <a:lnTo>
                      <a:pt x="f9" y="f10"/>
                    </a:lnTo>
                    <a:lnTo>
                      <a:pt x="f11" y="f12"/>
                    </a:lnTo>
                    <a:cubicBezTo>
                      <a:pt x="f13" y="f14"/>
                      <a:pt x="f15" y="f16"/>
                      <a:pt x="f5" y="f6"/>
                    </a:cubicBezTo>
                    <a:close/>
                    <a:moveTo>
                      <a:pt x="f17" y="f18"/>
                    </a:moveTo>
                    <a:cubicBezTo>
                      <a:pt x="f19" y="f18"/>
                      <a:pt x="f20" y="f21"/>
                      <a:pt x="f22" y="f23"/>
                    </a:cubicBezTo>
                    <a:cubicBezTo>
                      <a:pt x="f24" y="f25"/>
                      <a:pt x="f26" y="f27"/>
                      <a:pt x="f28" y="f29"/>
                    </a:cubicBezTo>
                    <a:lnTo>
                      <a:pt x="f28" y="f30"/>
                    </a:lnTo>
                    <a:cubicBezTo>
                      <a:pt x="f2" y="f31"/>
                      <a:pt x="f32" y="f33"/>
                      <a:pt x="f34" y="f35"/>
                    </a:cubicBezTo>
                    <a:lnTo>
                      <a:pt x="f36" y="f37"/>
                    </a:lnTo>
                    <a:lnTo>
                      <a:pt x="f38" y="f39"/>
                    </a:lnTo>
                    <a:cubicBezTo>
                      <a:pt x="f40" y="f41"/>
                      <a:pt x="f42" y="f4"/>
                      <a:pt x="f43" y="f4"/>
                    </a:cubicBezTo>
                    <a:cubicBezTo>
                      <a:pt x="f44" y="f4"/>
                      <a:pt x="f45" y="f46"/>
                      <a:pt x="f47" y="f48"/>
                    </a:cubicBezTo>
                    <a:lnTo>
                      <a:pt x="f49" y="f50"/>
                    </a:lnTo>
                    <a:lnTo>
                      <a:pt x="f51" y="f52"/>
                    </a:lnTo>
                    <a:lnTo>
                      <a:pt x="f53" y="f54"/>
                    </a:lnTo>
                    <a:cubicBezTo>
                      <a:pt x="f55" y="f56"/>
                      <a:pt x="f57" y="f58"/>
                      <a:pt x="f59" y="f58"/>
                    </a:cubicBezTo>
                    <a:cubicBezTo>
                      <a:pt x="f60" y="f58"/>
                      <a:pt x="f61" y="f62"/>
                      <a:pt x="f63" y="f64"/>
                    </a:cubicBezTo>
                    <a:lnTo>
                      <a:pt x="f65" y="f66"/>
                    </a:lnTo>
                    <a:lnTo>
                      <a:pt x="f67" y="f68"/>
                    </a:lnTo>
                    <a:cubicBezTo>
                      <a:pt x="f69" y="f70"/>
                      <a:pt x="f71" y="f18"/>
                      <a:pt x="f17" y="f18"/>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040;p37">
                <a:extLst>
                  <a:ext uri="{FF2B5EF4-FFF2-40B4-BE49-F238E27FC236}">
                    <a16:creationId xmlns:a16="http://schemas.microsoft.com/office/drawing/2014/main" id="{0481D2A6-BB89-467A-990A-84CE45E25F68}"/>
                  </a:ext>
                </a:extLst>
              </p:cNvPr>
              <p:cNvSpPr/>
              <p:nvPr/>
            </p:nvSpPr>
            <p:spPr>
              <a:xfrm>
                <a:off x="7642829" y="2482916"/>
                <a:ext cx="19632" cy="17565"/>
              </a:xfrm>
              <a:custGeom>
                <a:avLst/>
                <a:gdLst>
                  <a:gd name="f0" fmla="val w"/>
                  <a:gd name="f1" fmla="val h"/>
                  <a:gd name="f2" fmla="val 0"/>
                  <a:gd name="f3" fmla="val 885"/>
                  <a:gd name="f4" fmla="val 792"/>
                  <a:gd name="f5" fmla="val 493"/>
                  <a:gd name="f6" fmla="val 1"/>
                  <a:gd name="f7" fmla="val 239"/>
                  <a:gd name="f8" fmla="val 256"/>
                  <a:gd name="f9" fmla="val 121"/>
                  <a:gd name="f10" fmla="val 551"/>
                  <a:gd name="f11" fmla="val 191"/>
                  <a:gd name="f12" fmla="val 716"/>
                  <a:gd name="f13" fmla="val 338"/>
                  <a:gd name="f14" fmla="val 486"/>
                  <a:gd name="f15" fmla="val 686"/>
                  <a:gd name="f16" fmla="val 884"/>
                  <a:gd name="f17" fmla="val 651"/>
                  <a:gd name="f18" fmla="val 401"/>
                  <a:gd name="f19" fmla="val 296"/>
                  <a:gd name="f20" fmla="val 839"/>
                  <a:gd name="f21" fmla="val 765"/>
                  <a:gd name="f22" fmla="val 116"/>
                  <a:gd name="f23" fmla="val 684"/>
                  <a:gd name="f24" fmla="val 36"/>
                  <a:gd name="f25" fmla="val 587"/>
                  <a:gd name="f26" fmla="*/ f0 1 885"/>
                  <a:gd name="f27" fmla="*/ f1 1 792"/>
                  <a:gd name="f28" fmla="val f2"/>
                  <a:gd name="f29" fmla="val f3"/>
                  <a:gd name="f30" fmla="val f4"/>
                  <a:gd name="f31" fmla="+- f30 0 f28"/>
                  <a:gd name="f32" fmla="+- f29 0 f28"/>
                  <a:gd name="f33" fmla="*/ f32 1 885"/>
                  <a:gd name="f34" fmla="*/ f31 1 79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885" h="792">
                    <a:moveTo>
                      <a:pt x="f5" y="f6"/>
                    </a:moveTo>
                    <a:cubicBezTo>
                      <a:pt x="f7" y="f6"/>
                      <a:pt x="f6" y="f8"/>
                      <a:pt x="f9" y="f10"/>
                    </a:cubicBezTo>
                    <a:cubicBezTo>
                      <a:pt x="f11" y="f12"/>
                      <a:pt x="f13" y="f4"/>
                      <a:pt x="f14" y="f4"/>
                    </a:cubicBezTo>
                    <a:cubicBezTo>
                      <a:pt x="f15" y="f4"/>
                      <a:pt x="f16" y="f17"/>
                      <a:pt x="f16" y="f18"/>
                    </a:cubicBezTo>
                    <a:cubicBezTo>
                      <a:pt x="f16" y="f19"/>
                      <a:pt x="f20" y="f11"/>
                      <a:pt x="f21" y="f22"/>
                    </a:cubicBezTo>
                    <a:cubicBezTo>
                      <a:pt x="f23" y="f24"/>
                      <a:pt x="f25"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6" name="Google Shape;2041;p37">
            <a:extLst>
              <a:ext uri="{FF2B5EF4-FFF2-40B4-BE49-F238E27FC236}">
                <a16:creationId xmlns:a16="http://schemas.microsoft.com/office/drawing/2014/main" id="{03A85F72-E14A-4431-A354-58CE3C723C77}"/>
              </a:ext>
            </a:extLst>
          </p:cNvPr>
          <p:cNvGrpSpPr/>
          <p:nvPr/>
        </p:nvGrpSpPr>
        <p:grpSpPr>
          <a:xfrm>
            <a:off x="3276222" y="1937915"/>
            <a:ext cx="678073" cy="678667"/>
            <a:chOff x="3276222" y="1937915"/>
            <a:chExt cx="678073" cy="678667"/>
          </a:xfrm>
        </p:grpSpPr>
        <p:sp>
          <p:nvSpPr>
            <p:cNvPr id="17" name="Google Shape;2042;p37">
              <a:extLst>
                <a:ext uri="{FF2B5EF4-FFF2-40B4-BE49-F238E27FC236}">
                  <a16:creationId xmlns:a16="http://schemas.microsoft.com/office/drawing/2014/main" id="{15B99036-54F5-4944-8518-56D2017259F5}"/>
                </a:ext>
              </a:extLst>
            </p:cNvPr>
            <p:cNvSpPr/>
            <p:nvPr/>
          </p:nvSpPr>
          <p:spPr>
            <a:xfrm>
              <a:off x="3276222" y="1937915"/>
              <a:ext cx="678073" cy="67866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8" name="Google Shape;2043;p37">
              <a:extLst>
                <a:ext uri="{FF2B5EF4-FFF2-40B4-BE49-F238E27FC236}">
                  <a16:creationId xmlns:a16="http://schemas.microsoft.com/office/drawing/2014/main" id="{31A5B0FF-7971-4DDC-9E7C-469B2424AC5B}"/>
                </a:ext>
              </a:extLst>
            </p:cNvPr>
            <p:cNvGrpSpPr/>
            <p:nvPr/>
          </p:nvGrpSpPr>
          <p:grpSpPr>
            <a:xfrm>
              <a:off x="3429137" y="2053897"/>
              <a:ext cx="372261" cy="446711"/>
              <a:chOff x="3429137" y="2053897"/>
              <a:chExt cx="372261" cy="446711"/>
            </a:xfrm>
          </p:grpSpPr>
          <p:sp>
            <p:nvSpPr>
              <p:cNvPr id="19" name="Google Shape;2044;p37">
                <a:extLst>
                  <a:ext uri="{FF2B5EF4-FFF2-40B4-BE49-F238E27FC236}">
                    <a16:creationId xmlns:a16="http://schemas.microsoft.com/office/drawing/2014/main" id="{8E057BF3-AC4D-49B1-B647-67BEF2C23A70}"/>
                  </a:ext>
                </a:extLst>
              </p:cNvPr>
              <p:cNvSpPr/>
              <p:nvPr/>
            </p:nvSpPr>
            <p:spPr>
              <a:xfrm>
                <a:off x="3429137" y="2053897"/>
                <a:ext cx="372261" cy="446711"/>
              </a:xfrm>
              <a:custGeom>
                <a:avLst/>
                <a:gdLst>
                  <a:gd name="f0" fmla="val w"/>
                  <a:gd name="f1" fmla="val h"/>
                  <a:gd name="f2" fmla="val 0"/>
                  <a:gd name="f3" fmla="val 16784"/>
                  <a:gd name="f4" fmla="val 20141"/>
                  <a:gd name="f5" fmla="val 11888"/>
                  <a:gd name="f6" fmla="val 2358"/>
                  <a:gd name="f7" fmla="val 14733"/>
                  <a:gd name="f8" fmla="val 4125"/>
                  <a:gd name="f9" fmla="val 15885"/>
                  <a:gd name="f10" fmla="val 4843"/>
                  <a:gd name="f11" fmla="val 16245"/>
                  <a:gd name="f12" fmla="val 6355"/>
                  <a:gd name="f13" fmla="val 15526"/>
                  <a:gd name="f14" fmla="val 7508"/>
                  <a:gd name="f15" fmla="val 14628"/>
                  <a:gd name="f16" fmla="val 8960"/>
                  <a:gd name="f17" fmla="val 10211"/>
                  <a:gd name="f18" fmla="val 6206"/>
                  <a:gd name="f19" fmla="val 10391"/>
                  <a:gd name="f20" fmla="val 6101"/>
                  <a:gd name="f21" fmla="val 11379"/>
                  <a:gd name="f22" fmla="val 5532"/>
                  <a:gd name="f23" fmla="val 11993"/>
                  <a:gd name="f24" fmla="val 4514"/>
                  <a:gd name="f25" fmla="val 12023"/>
                  <a:gd name="f26" fmla="val 3391"/>
                  <a:gd name="f27" fmla="val 3032"/>
                  <a:gd name="f28" fmla="val 11978"/>
                  <a:gd name="f29" fmla="val 2687"/>
                  <a:gd name="f30" fmla="val 5451"/>
                  <a:gd name="f31" fmla="val 9215"/>
                  <a:gd name="f32" fmla="val 5914"/>
                  <a:gd name="f33" fmla="val 6385"/>
                  <a:gd name="f34" fmla="val 9387"/>
                  <a:gd name="f35" fmla="val 6768"/>
                  <a:gd name="f36" fmla="val 9769"/>
                  <a:gd name="f37" fmla="val 7965"/>
                  <a:gd name="f38" fmla="val 10952"/>
                  <a:gd name="f39" fmla="val 7112"/>
                  <a:gd name="f40" fmla="val 12988"/>
                  <a:gd name="f41" fmla="val 5435"/>
                  <a:gd name="f42" fmla="val 4387"/>
                  <a:gd name="f43" fmla="val 3549"/>
                  <a:gd name="f44" fmla="val 12149"/>
                  <a:gd name="f45" fmla="val 11101"/>
                  <a:gd name="f46" fmla="val 9966"/>
                  <a:gd name="f47" fmla="val 4482"/>
                  <a:gd name="f48" fmla="val 8626"/>
                  <a:gd name="f49" fmla="val 787"/>
                  <a:gd name="f50" fmla="val 9146"/>
                  <a:gd name="f51" fmla="val 9666"/>
                  <a:gd name="f52" fmla="val 937"/>
                  <a:gd name="f53" fmla="val 10121"/>
                  <a:gd name="f54" fmla="val 1235"/>
                  <a:gd name="f55" fmla="val 11648"/>
                  <a:gd name="f56" fmla="val 2238"/>
                  <a:gd name="f57" fmla="val 11574"/>
                  <a:gd name="f58" fmla="val 4499"/>
                  <a:gd name="f59" fmla="val 10002"/>
                  <a:gd name="f60" fmla="val 5412"/>
                  <a:gd name="f61" fmla="val 9238"/>
                  <a:gd name="f62" fmla="val 5846"/>
                  <a:gd name="f63" fmla="val 8145"/>
                  <a:gd name="f64" fmla="val 6475"/>
                  <a:gd name="f65" fmla="val 7765"/>
                  <a:gd name="f66" fmla="val 6703"/>
                  <a:gd name="f67" fmla="val 7985"/>
                  <a:gd name="f68" fmla="val 7220"/>
                  <a:gd name="f69" fmla="val 8334"/>
                  <a:gd name="f70" fmla="val 8397"/>
                  <a:gd name="f71" fmla="val 8465"/>
                  <a:gd name="f72" fmla="val 7203"/>
                  <a:gd name="f73" fmla="val 8534"/>
                  <a:gd name="f74" fmla="val 7164"/>
                  <a:gd name="f75" fmla="val 9433"/>
                  <a:gd name="f76" fmla="val 6655"/>
                  <a:gd name="f77" fmla="val 14418"/>
                  <a:gd name="f78" fmla="val 9754"/>
                  <a:gd name="f79" fmla="val 11506"/>
                  <a:gd name="f80" fmla="val 14433"/>
                  <a:gd name="f81" fmla="val 15189"/>
                  <a:gd name="f82" fmla="val 11933"/>
                  <a:gd name="f83" fmla="val 18422"/>
                  <a:gd name="f84" fmla="val 8355"/>
                  <a:gd name="f85" fmla="val 19351"/>
                  <a:gd name="f86" fmla="val 4791"/>
                  <a:gd name="f87" fmla="val 18407"/>
                  <a:gd name="f88" fmla="val 2306"/>
                  <a:gd name="f89" fmla="val 10757"/>
                  <a:gd name="f90" fmla="val 2830"/>
                  <a:gd name="f91" fmla="val 10458"/>
                  <a:gd name="f92" fmla="val 2516"/>
                  <a:gd name="f93" fmla="val 11730"/>
                  <a:gd name="f94" fmla="val 3160"/>
                  <a:gd name="f95" fmla="val 13048"/>
                  <a:gd name="f96" fmla="val 4372"/>
                  <a:gd name="f97" fmla="val 13572"/>
                  <a:gd name="f98" fmla="val 4714"/>
                  <a:gd name="f99" fmla="val 13721"/>
                  <a:gd name="f100" fmla="val 5073"/>
                  <a:gd name="f101" fmla="val 13793"/>
                  <a:gd name="f102" fmla="val 5429"/>
                  <a:gd name="f103" fmla="val 6318"/>
                  <a:gd name="f104" fmla="val 7183"/>
                  <a:gd name="f105" fmla="val 13345"/>
                  <a:gd name="f106" fmla="val 7696"/>
                  <a:gd name="f107" fmla="val 12554"/>
                  <a:gd name="f108" fmla="val 8400"/>
                  <a:gd name="f109" fmla="val 11446"/>
                  <a:gd name="f110" fmla="val 8205"/>
                  <a:gd name="f111" fmla="val 9993"/>
                  <a:gd name="f112" fmla="val 7232"/>
                  <a:gd name="f113" fmla="val 9110"/>
                  <a:gd name="f114" fmla="val 6718"/>
                  <a:gd name="f115" fmla="val 8659"/>
                  <a:gd name="f116" fmla="val 6075"/>
                  <a:gd name="f117" fmla="val 8430"/>
                  <a:gd name="f118" fmla="val 5433"/>
                  <a:gd name="f119" fmla="val 4839"/>
                  <a:gd name="f120" fmla="val 4247"/>
                  <a:gd name="f121" fmla="val 8625"/>
                  <a:gd name="f122" fmla="val 3758"/>
                  <a:gd name="f123" fmla="val 9020"/>
                  <a:gd name="f124" fmla="val 3743"/>
                  <a:gd name="f125" fmla="val 3728"/>
                  <a:gd name="f126" fmla="val 9035"/>
                  <a:gd name="f127" fmla="val 1992"/>
                  <a:gd name="f128" fmla="val 10038"/>
                  <a:gd name="f129" fmla="val 1528"/>
                  <a:gd name="f130" fmla="val 390"/>
                  <a:gd name="f131" fmla="val 7254"/>
                  <a:gd name="f132" fmla="val 1063"/>
                  <a:gd name="f133" fmla="val 4738"/>
                  <a:gd name="f134" fmla="val 3025"/>
                  <a:gd name="f135" fmla="val 3600"/>
                  <a:gd name="f136" fmla="val 7262"/>
                  <a:gd name="f137" fmla="val 1160"/>
                  <a:gd name="f138" fmla="val 7682"/>
                  <a:gd name="f139" fmla="val 911"/>
                  <a:gd name="f140" fmla="val 8154"/>
                  <a:gd name="f141" fmla="val 8630"/>
                  <a:gd name="f142" fmla="val 8019"/>
                  <a:gd name="f143" fmla="val 7406"/>
                  <a:gd name="f144" fmla="val 158"/>
                  <a:gd name="f145" fmla="val 6858"/>
                  <a:gd name="f146" fmla="val 471"/>
                  <a:gd name="f147" fmla="val 2680"/>
                  <a:gd name="f148" fmla="val 2897"/>
                  <a:gd name="f149" fmla="val 1587"/>
                  <a:gd name="f150" fmla="val 3526"/>
                  <a:gd name="f151" fmla="val 764"/>
                  <a:gd name="f152" fmla="val 4529"/>
                  <a:gd name="f153" fmla="val 5741"/>
                  <a:gd name="f154" fmla="val 7029"/>
                  <a:gd name="f155" fmla="val 150"/>
                  <a:gd name="f156" fmla="val 8436"/>
                  <a:gd name="f157" fmla="val 839"/>
                  <a:gd name="f158" fmla="val 9619"/>
                  <a:gd name="f159" fmla="val 1513"/>
                  <a:gd name="f160" fmla="val 10772"/>
                  <a:gd name="f161" fmla="val 10787"/>
                  <a:gd name="f162" fmla="val 15593"/>
                  <a:gd name="f163" fmla="val 4297"/>
                  <a:gd name="f164" fmla="val 19156"/>
                  <a:gd name="f165" fmla="val 8265"/>
                  <a:gd name="f166" fmla="val 20129"/>
                  <a:gd name="f167" fmla="val 8295"/>
                  <a:gd name="f168" fmla="val 20137"/>
                  <a:gd name="f169" fmla="val 8329"/>
                  <a:gd name="f170" fmla="val 20140"/>
                  <a:gd name="f171" fmla="val 8362"/>
                  <a:gd name="f172" fmla="val 8396"/>
                  <a:gd name="f173" fmla="val 8460"/>
                  <a:gd name="f174" fmla="val 12427"/>
                  <a:gd name="f175" fmla="val 15212"/>
                  <a:gd name="f176" fmla="val 9499"/>
                  <a:gd name="f177" fmla="val 16185"/>
                  <a:gd name="f178" fmla="val 7927"/>
                  <a:gd name="f179" fmla="val 16649"/>
                  <a:gd name="f180" fmla="val 7194"/>
                  <a:gd name="f181" fmla="val 6310"/>
                  <a:gd name="f182" fmla="val 16589"/>
                  <a:gd name="f183" fmla="val 5472"/>
                  <a:gd name="f184" fmla="val 16395"/>
                  <a:gd name="f185" fmla="val 4634"/>
                  <a:gd name="f186" fmla="val 15871"/>
                  <a:gd name="f187" fmla="val 3915"/>
                  <a:gd name="f188" fmla="val 15152"/>
                  <a:gd name="f189" fmla="val 3466"/>
                  <a:gd name="f190" fmla="val 10765"/>
                  <a:gd name="f191" fmla="val 741"/>
                  <a:gd name="f192" fmla="val 10690"/>
                  <a:gd name="f193" fmla="val 681"/>
                  <a:gd name="f194" fmla="val 10630"/>
                  <a:gd name="f195" fmla="val 636"/>
                  <a:gd name="f196" fmla="val 10556"/>
                  <a:gd name="f197" fmla="val 576"/>
                  <a:gd name="f198" fmla="val 9975"/>
                  <a:gd name="f199" fmla="val 192"/>
                  <a:gd name="f200" fmla="val 9304"/>
                  <a:gd name="f201" fmla="*/ f0 1 16784"/>
                  <a:gd name="f202" fmla="*/ f1 1 20141"/>
                  <a:gd name="f203" fmla="val f2"/>
                  <a:gd name="f204" fmla="val f3"/>
                  <a:gd name="f205" fmla="val f4"/>
                  <a:gd name="f206" fmla="+- f205 0 f203"/>
                  <a:gd name="f207" fmla="+- f204 0 f203"/>
                  <a:gd name="f208" fmla="*/ f207 1 16784"/>
                  <a:gd name="f209" fmla="*/ f206 1 20141"/>
                  <a:gd name="f210" fmla="*/ f203 1 f208"/>
                  <a:gd name="f211" fmla="*/ f204 1 f208"/>
                  <a:gd name="f212" fmla="*/ f203 1 f209"/>
                  <a:gd name="f213" fmla="*/ f205 1 f209"/>
                  <a:gd name="f214" fmla="*/ f210 f201 1"/>
                  <a:gd name="f215" fmla="*/ f211 f201 1"/>
                  <a:gd name="f216" fmla="*/ f213 f202 1"/>
                  <a:gd name="f217" fmla="*/ f212 f202 1"/>
                </a:gdLst>
                <a:ahLst/>
                <a:cxnLst>
                  <a:cxn ang="3cd4">
                    <a:pos x="hc" y="t"/>
                  </a:cxn>
                  <a:cxn ang="0">
                    <a:pos x="r" y="vc"/>
                  </a:cxn>
                  <a:cxn ang="cd4">
                    <a:pos x="hc" y="b"/>
                  </a:cxn>
                  <a:cxn ang="cd2">
                    <a:pos x="l" y="vc"/>
                  </a:cxn>
                </a:cxnLst>
                <a:rect l="f214" t="f217" r="f215" b="f216"/>
                <a:pathLst>
                  <a:path w="16784" h="20141">
                    <a:moveTo>
                      <a:pt x="f5" y="f6"/>
                    </a:moveTo>
                    <a:lnTo>
                      <a:pt x="f7" y="f8"/>
                    </a:lnTo>
                    <a:cubicBezTo>
                      <a:pt x="f9" y="f10"/>
                      <a:pt x="f11" y="f12"/>
                      <a:pt x="f13" y="f14"/>
                    </a:cubicBezTo>
                    <a:lnTo>
                      <a:pt x="f15" y="f16"/>
                    </a:lnTo>
                    <a:lnTo>
                      <a:pt x="f17" y="f18"/>
                    </a:lnTo>
                    <a:lnTo>
                      <a:pt x="f19" y="f20"/>
                    </a:lnTo>
                    <a:cubicBezTo>
                      <a:pt x="f21" y="f22"/>
                      <a:pt x="f23" y="f24"/>
                      <a:pt x="f25" y="f26"/>
                    </a:cubicBezTo>
                    <a:cubicBezTo>
                      <a:pt x="f25" y="f27"/>
                      <a:pt x="f28" y="f29"/>
                      <a:pt x="f5" y="f6"/>
                    </a:cubicBezTo>
                    <a:close/>
                    <a:moveTo>
                      <a:pt x="f30" y="f31"/>
                    </a:moveTo>
                    <a:cubicBezTo>
                      <a:pt x="f32" y="f31"/>
                      <a:pt x="f33" y="f34"/>
                      <a:pt x="f35" y="f36"/>
                    </a:cubicBezTo>
                    <a:cubicBezTo>
                      <a:pt x="f37" y="f38"/>
                      <a:pt x="f39" y="f40"/>
                      <a:pt x="f41" y="f40"/>
                    </a:cubicBezTo>
                    <a:cubicBezTo>
                      <a:pt x="f42" y="f40"/>
                      <a:pt x="f43" y="f44"/>
                      <a:pt x="f43" y="f45"/>
                    </a:cubicBezTo>
                    <a:cubicBezTo>
                      <a:pt x="f43" y="f46"/>
                      <a:pt x="f47" y="f31"/>
                      <a:pt x="f30" y="f31"/>
                    </a:cubicBezTo>
                    <a:close/>
                    <a:moveTo>
                      <a:pt x="f48" y="f49"/>
                    </a:moveTo>
                    <a:cubicBezTo>
                      <a:pt x="f50" y="f49"/>
                      <a:pt x="f51" y="f52"/>
                      <a:pt x="f53" y="f54"/>
                    </a:cubicBezTo>
                    <a:cubicBezTo>
                      <a:pt x="f55" y="f56"/>
                      <a:pt x="f57" y="f58"/>
                      <a:pt x="f59" y="f60"/>
                    </a:cubicBezTo>
                    <a:lnTo>
                      <a:pt x="f61" y="f62"/>
                    </a:lnTo>
                    <a:lnTo>
                      <a:pt x="f63" y="f64"/>
                    </a:lnTo>
                    <a:cubicBezTo>
                      <a:pt x="f65" y="f66"/>
                      <a:pt x="f67" y="f68"/>
                      <a:pt x="f69" y="f68"/>
                    </a:cubicBezTo>
                    <a:cubicBezTo>
                      <a:pt x="f70" y="f68"/>
                      <a:pt x="f71" y="f72"/>
                      <a:pt x="f73" y="f74"/>
                    </a:cubicBezTo>
                    <a:lnTo>
                      <a:pt x="f75" y="f76"/>
                    </a:lnTo>
                    <a:lnTo>
                      <a:pt x="f77" y="f78"/>
                    </a:lnTo>
                    <a:lnTo>
                      <a:pt x="f77" y="f79"/>
                    </a:lnTo>
                    <a:cubicBezTo>
                      <a:pt x="f80" y="f81"/>
                      <a:pt x="f82" y="f83"/>
                      <a:pt x="f84" y="f85"/>
                    </a:cubicBezTo>
                    <a:cubicBezTo>
                      <a:pt x="f86" y="f87"/>
                      <a:pt x="f88" y="f81"/>
                      <a:pt x="f88" y="f79"/>
                    </a:cubicBezTo>
                    <a:lnTo>
                      <a:pt x="f88" y="f89"/>
                    </a:lnTo>
                    <a:lnTo>
                      <a:pt x="f90" y="f91"/>
                    </a:lnTo>
                    <a:lnTo>
                      <a:pt x="f90" y="f91"/>
                    </a:lnTo>
                    <a:cubicBezTo>
                      <a:pt x="f92" y="f93"/>
                      <a:pt x="f94" y="f95"/>
                      <a:pt x="f96" y="f97"/>
                    </a:cubicBezTo>
                    <a:cubicBezTo>
                      <a:pt x="f98" y="f99"/>
                      <a:pt x="f100" y="f101"/>
                      <a:pt x="f102" y="f101"/>
                    </a:cubicBezTo>
                    <a:cubicBezTo>
                      <a:pt x="f103" y="f101"/>
                      <a:pt x="f104" y="f105"/>
                      <a:pt x="f106" y="f107"/>
                    </a:cubicBezTo>
                    <a:cubicBezTo>
                      <a:pt x="f108" y="f109"/>
                      <a:pt x="f110" y="f111"/>
                      <a:pt x="f112" y="f113"/>
                    </a:cubicBezTo>
                    <a:cubicBezTo>
                      <a:pt x="f114" y="f115"/>
                      <a:pt x="f116" y="f117"/>
                      <a:pt x="f118" y="f117"/>
                    </a:cubicBezTo>
                    <a:cubicBezTo>
                      <a:pt x="f119" y="f117"/>
                      <a:pt x="f120" y="f121"/>
                      <a:pt x="f122" y="f123"/>
                    </a:cubicBezTo>
                    <a:cubicBezTo>
                      <a:pt x="f124" y="f123"/>
                      <a:pt x="f124" y="f123"/>
                      <a:pt x="f125" y="f126"/>
                    </a:cubicBezTo>
                    <a:lnTo>
                      <a:pt x="f127" y="f128"/>
                    </a:lnTo>
                    <a:lnTo>
                      <a:pt x="f129" y="f31"/>
                    </a:lnTo>
                    <a:cubicBezTo>
                      <a:pt x="f130" y="f131"/>
                      <a:pt x="f132" y="f133"/>
                      <a:pt x="f134" y="f135"/>
                    </a:cubicBezTo>
                    <a:lnTo>
                      <a:pt x="f136" y="f137"/>
                    </a:lnTo>
                    <a:cubicBezTo>
                      <a:pt x="f138" y="f139"/>
                      <a:pt x="f140" y="f49"/>
                      <a:pt x="f48" y="f49"/>
                    </a:cubicBezTo>
                    <a:close/>
                    <a:moveTo>
                      <a:pt x="f141" y="f2"/>
                    </a:moveTo>
                    <a:cubicBezTo>
                      <a:pt x="f142" y="f2"/>
                      <a:pt x="f143" y="f144"/>
                      <a:pt x="f145" y="f146"/>
                    </a:cubicBezTo>
                    <a:lnTo>
                      <a:pt x="f147" y="f148"/>
                    </a:lnTo>
                    <a:cubicBezTo>
                      <a:pt x="f149" y="f150"/>
                      <a:pt x="f151" y="f152"/>
                      <a:pt x="f130" y="f153"/>
                    </a:cubicBezTo>
                    <a:cubicBezTo>
                      <a:pt x="f2" y="f154"/>
                      <a:pt x="f155" y="f156"/>
                      <a:pt x="f157" y="f158"/>
                    </a:cubicBezTo>
                    <a:lnTo>
                      <a:pt x="f159" y="f160"/>
                    </a:lnTo>
                    <a:cubicBezTo>
                      <a:pt x="f159" y="f160"/>
                      <a:pt x="f159" y="f161"/>
                      <a:pt x="f129" y="f161"/>
                    </a:cubicBezTo>
                    <a:lnTo>
                      <a:pt x="f129" y="f79"/>
                    </a:lnTo>
                    <a:cubicBezTo>
                      <a:pt x="f159" y="f162"/>
                      <a:pt x="f163" y="f164"/>
                      <a:pt x="f165" y="f166"/>
                    </a:cubicBezTo>
                    <a:cubicBezTo>
                      <a:pt x="f167" y="f168"/>
                      <a:pt x="f169" y="f170"/>
                      <a:pt x="f171" y="f170"/>
                    </a:cubicBezTo>
                    <a:cubicBezTo>
                      <a:pt x="f172" y="f170"/>
                      <a:pt x="f117" y="f168"/>
                      <a:pt x="f173" y="f166"/>
                    </a:cubicBezTo>
                    <a:cubicBezTo>
                      <a:pt x="f174" y="f164"/>
                      <a:pt x="f175" y="f162"/>
                      <a:pt x="f175" y="f79"/>
                    </a:cubicBezTo>
                    <a:lnTo>
                      <a:pt x="f175" y="f176"/>
                    </a:lnTo>
                    <a:lnTo>
                      <a:pt x="f177" y="f178"/>
                    </a:lnTo>
                    <a:cubicBezTo>
                      <a:pt x="f179" y="f180"/>
                      <a:pt x="f3" y="f181"/>
                      <a:pt x="f182" y="f183"/>
                    </a:cubicBezTo>
                    <a:cubicBezTo>
                      <a:pt x="f184" y="f185"/>
                      <a:pt x="f186" y="f187"/>
                      <a:pt x="f188" y="f189"/>
                    </a:cubicBezTo>
                    <a:lnTo>
                      <a:pt x="f190" y="f191"/>
                    </a:lnTo>
                    <a:cubicBezTo>
                      <a:pt x="f192" y="f193"/>
                      <a:pt x="f194" y="f195"/>
                      <a:pt x="f196" y="f197"/>
                    </a:cubicBezTo>
                    <a:cubicBezTo>
                      <a:pt x="f198" y="f199"/>
                      <a:pt x="f200" y="f2"/>
                      <a:pt x="f141"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045;p37">
                <a:extLst>
                  <a:ext uri="{FF2B5EF4-FFF2-40B4-BE49-F238E27FC236}">
                    <a16:creationId xmlns:a16="http://schemas.microsoft.com/office/drawing/2014/main" id="{14DCCA12-AE61-4290-9173-803FDB21A1DA}"/>
                  </a:ext>
                </a:extLst>
              </p:cNvPr>
              <p:cNvSpPr/>
              <p:nvPr/>
            </p:nvSpPr>
            <p:spPr>
              <a:xfrm>
                <a:off x="3573895" y="2213524"/>
                <a:ext cx="19632" cy="17474"/>
              </a:xfrm>
              <a:custGeom>
                <a:avLst/>
                <a:gdLst>
                  <a:gd name="f0" fmla="val w"/>
                  <a:gd name="f1" fmla="val h"/>
                  <a:gd name="f2" fmla="val 0"/>
                  <a:gd name="f3" fmla="val 885"/>
                  <a:gd name="f4" fmla="val 788"/>
                  <a:gd name="f5" fmla="val 493"/>
                  <a:gd name="f6" fmla="val 1"/>
                  <a:gd name="f7" fmla="val 239"/>
                  <a:gd name="f8" fmla="val 256"/>
                  <a:gd name="f9" fmla="val 121"/>
                  <a:gd name="f10" fmla="val 551"/>
                  <a:gd name="f11" fmla="val 190"/>
                  <a:gd name="f12" fmla="val 714"/>
                  <a:gd name="f13" fmla="val 335"/>
                  <a:gd name="f14" fmla="val 787"/>
                  <a:gd name="f15" fmla="val 480"/>
                  <a:gd name="f16" fmla="val 682"/>
                  <a:gd name="f17" fmla="val 884"/>
                  <a:gd name="f18" fmla="val 645"/>
                  <a:gd name="f19" fmla="val 401"/>
                  <a:gd name="f20" fmla="val 296"/>
                  <a:gd name="f21" fmla="val 840"/>
                  <a:gd name="f22" fmla="val 191"/>
                  <a:gd name="f23" fmla="val 765"/>
                  <a:gd name="f24" fmla="val 116"/>
                  <a:gd name="f25" fmla="val 684"/>
                  <a:gd name="f26" fmla="val 36"/>
                  <a:gd name="f27" fmla="val 588"/>
                  <a:gd name="f28" fmla="*/ f0 1 885"/>
                  <a:gd name="f29" fmla="*/ f1 1 788"/>
                  <a:gd name="f30" fmla="val f2"/>
                  <a:gd name="f31" fmla="val f3"/>
                  <a:gd name="f32" fmla="val f4"/>
                  <a:gd name="f33" fmla="+- f32 0 f30"/>
                  <a:gd name="f34" fmla="+- f31 0 f30"/>
                  <a:gd name="f35" fmla="*/ f34 1 885"/>
                  <a:gd name="f36" fmla="*/ f33 1 78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885" h="788">
                    <a:moveTo>
                      <a:pt x="f5" y="f6"/>
                    </a:moveTo>
                    <a:cubicBezTo>
                      <a:pt x="f7" y="f6"/>
                      <a:pt x="f6" y="f8"/>
                      <a:pt x="f9" y="f10"/>
                    </a:cubicBezTo>
                    <a:cubicBezTo>
                      <a:pt x="f11" y="f12"/>
                      <a:pt x="f13" y="f14"/>
                      <a:pt x="f15" y="f14"/>
                    </a:cubicBezTo>
                    <a:cubicBezTo>
                      <a:pt x="f16" y="f14"/>
                      <a:pt x="f17" y="f18"/>
                      <a:pt x="f17" y="f19"/>
                    </a:cubicBezTo>
                    <a:cubicBezTo>
                      <a:pt x="f17" y="f20"/>
                      <a:pt x="f21" y="f22"/>
                      <a:pt x="f23" y="f24"/>
                    </a:cubicBezTo>
                    <a:cubicBezTo>
                      <a:pt x="f25" y="f26"/>
                      <a:pt x="f27"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046;p37">
                <a:extLst>
                  <a:ext uri="{FF2B5EF4-FFF2-40B4-BE49-F238E27FC236}">
                    <a16:creationId xmlns:a16="http://schemas.microsoft.com/office/drawing/2014/main" id="{8889F98C-CFBD-48F4-9151-86D1989A5A9F}"/>
                  </a:ext>
                </a:extLst>
              </p:cNvPr>
              <p:cNvSpPr/>
              <p:nvPr/>
            </p:nvSpPr>
            <p:spPr>
              <a:xfrm>
                <a:off x="3562630" y="2383127"/>
                <a:ext cx="104287" cy="61127"/>
              </a:xfrm>
              <a:custGeom>
                <a:avLst/>
                <a:gdLst>
                  <a:gd name="f0" fmla="val w"/>
                  <a:gd name="f1" fmla="val h"/>
                  <a:gd name="f2" fmla="val 0"/>
                  <a:gd name="f3" fmla="val 4702"/>
                  <a:gd name="f4" fmla="val 2756"/>
                  <a:gd name="f5" fmla="val 2973"/>
                  <a:gd name="f6" fmla="val 791"/>
                  <a:gd name="f7" fmla="val 3069"/>
                  <a:gd name="f8" fmla="val 3168"/>
                  <a:gd name="f9" fmla="val 836"/>
                  <a:gd name="f10" fmla="val 3234"/>
                  <a:gd name="f11" fmla="val 914"/>
                  <a:gd name="f12" fmla="val 3354"/>
                  <a:gd name="f13" fmla="val 1048"/>
                  <a:gd name="f14" fmla="val 3474"/>
                  <a:gd name="f15" fmla="val 1168"/>
                  <a:gd name="f16" fmla="val 3623"/>
                  <a:gd name="f17" fmla="val 1258"/>
                  <a:gd name="f18" fmla="val 3593"/>
                  <a:gd name="f19" fmla="val 1303"/>
                  <a:gd name="f20" fmla="val 3294"/>
                  <a:gd name="f21" fmla="val 1617"/>
                  <a:gd name="f22" fmla="val 2950"/>
                  <a:gd name="f23" fmla="val 1976"/>
                  <a:gd name="f24" fmla="val 2351"/>
                  <a:gd name="f25" fmla="val 1752"/>
                  <a:gd name="f26" fmla="val 1407"/>
                  <a:gd name="f27" fmla="val 1108"/>
                  <a:gd name="f28" fmla="val 1078"/>
                  <a:gd name="f29" fmla="val 1228"/>
                  <a:gd name="f30" fmla="val 1348"/>
                  <a:gd name="f31" fmla="val 1452"/>
                  <a:gd name="f32" fmla="val 1519"/>
                  <a:gd name="f33" fmla="val 1618"/>
                  <a:gd name="f34" fmla="val 1719"/>
                  <a:gd name="f35" fmla="val 1755"/>
                  <a:gd name="f36" fmla="val 1791"/>
                  <a:gd name="f37" fmla="val 797"/>
                  <a:gd name="f38" fmla="val 1827"/>
                  <a:gd name="f39" fmla="val 809"/>
                  <a:gd name="f40" fmla="val 1872"/>
                  <a:gd name="f41" fmla="val 839"/>
                  <a:gd name="f42" fmla="val 1902"/>
                  <a:gd name="f43" fmla="val 854"/>
                  <a:gd name="f44" fmla="val 1931"/>
                  <a:gd name="f45" fmla="val 884"/>
                  <a:gd name="f46" fmla="val 2081"/>
                  <a:gd name="f47" fmla="val 1033"/>
                  <a:gd name="f48" fmla="val 2141"/>
                  <a:gd name="f49" fmla="val 2231"/>
                  <a:gd name="f50" fmla="val 1153"/>
                  <a:gd name="f51" fmla="val 2336"/>
                  <a:gd name="f52" fmla="val 2366"/>
                  <a:gd name="f53" fmla="val 2455"/>
                  <a:gd name="f54" fmla="val 2560"/>
                  <a:gd name="f55" fmla="val 2620"/>
                  <a:gd name="f56" fmla="val 2770"/>
                  <a:gd name="f57" fmla="val 2800"/>
                  <a:gd name="f58" fmla="val 2830"/>
                  <a:gd name="f59" fmla="val 2875"/>
                  <a:gd name="f60" fmla="val 2906"/>
                  <a:gd name="f61" fmla="val 2939"/>
                  <a:gd name="f62" fmla="val 1707"/>
                  <a:gd name="f63" fmla="val 1378"/>
                  <a:gd name="f64" fmla="val 1063"/>
                  <a:gd name="f65" fmla="val 150"/>
                  <a:gd name="f66" fmla="val 404"/>
                  <a:gd name="f67" fmla="val 719"/>
                  <a:gd name="f68" fmla="val 569"/>
                  <a:gd name="f69" fmla="val 554"/>
                  <a:gd name="f70" fmla="val 689"/>
                  <a:gd name="f71" fmla="val 359"/>
                  <a:gd name="f72" fmla="val 764"/>
                  <a:gd name="f73" fmla="val 344"/>
                  <a:gd name="f74" fmla="val 120"/>
                  <a:gd name="f75" fmla="val 1123"/>
                  <a:gd name="f76" fmla="val 75"/>
                  <a:gd name="f77" fmla="val 195"/>
                  <a:gd name="f78" fmla="val 1542"/>
                  <a:gd name="f79" fmla="val 285"/>
                  <a:gd name="f80" fmla="val 1587"/>
                  <a:gd name="f81" fmla="val 374"/>
                  <a:gd name="f82" fmla="val 1662"/>
                  <a:gd name="f83" fmla="val 464"/>
                  <a:gd name="f84" fmla="val 1737"/>
                  <a:gd name="f85" fmla="val 539"/>
                  <a:gd name="f86" fmla="val 883"/>
                  <a:gd name="f87" fmla="val 2201"/>
                  <a:gd name="f88" fmla="val 2755"/>
                  <a:gd name="f89" fmla="val 3279"/>
                  <a:gd name="f90" fmla="val 3818"/>
                  <a:gd name="f91" fmla="val 4162"/>
                  <a:gd name="f92" fmla="val 4237"/>
                  <a:gd name="f93" fmla="val 4327"/>
                  <a:gd name="f94" fmla="val 4417"/>
                  <a:gd name="f95" fmla="val 4507"/>
                  <a:gd name="f96" fmla="val 4581"/>
                  <a:gd name="f97" fmla="val 4611"/>
                  <a:gd name="f98" fmla="val 4701"/>
                  <a:gd name="f99" fmla="val 4342"/>
                  <a:gd name="f100" fmla="val 4147"/>
                  <a:gd name="f101" fmla="val 3983"/>
                  <a:gd name="f102" fmla="val 3848"/>
                  <a:gd name="f103" fmla="val 3114"/>
                  <a:gd name="f104" fmla="val 2396"/>
                  <a:gd name="f105" fmla="val 270"/>
                  <a:gd name="f106" fmla="*/ f0 1 4702"/>
                  <a:gd name="f107" fmla="*/ f1 1 2756"/>
                  <a:gd name="f108" fmla="val f2"/>
                  <a:gd name="f109" fmla="val f3"/>
                  <a:gd name="f110" fmla="val f4"/>
                  <a:gd name="f111" fmla="+- f110 0 f108"/>
                  <a:gd name="f112" fmla="+- f109 0 f108"/>
                  <a:gd name="f113" fmla="*/ f112 1 4702"/>
                  <a:gd name="f114" fmla="*/ f111 1 2756"/>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4702" h="2756">
                    <a:moveTo>
                      <a:pt x="f5" y="f6"/>
                    </a:moveTo>
                    <a:cubicBezTo>
                      <a:pt x="f7" y="f6"/>
                      <a:pt x="f8" y="f9"/>
                      <a:pt x="f10" y="f11"/>
                    </a:cubicBezTo>
                    <a:cubicBezTo>
                      <a:pt x="f12" y="f13"/>
                      <a:pt x="f14" y="f15"/>
                      <a:pt x="f16" y="f17"/>
                    </a:cubicBezTo>
                    <a:lnTo>
                      <a:pt x="f18" y="f19"/>
                    </a:lnTo>
                    <a:cubicBezTo>
                      <a:pt x="f20" y="f21"/>
                      <a:pt x="f22" y="f23"/>
                      <a:pt x="f24" y="f23"/>
                    </a:cubicBezTo>
                    <a:cubicBezTo>
                      <a:pt x="f25" y="f23"/>
                      <a:pt x="f26" y="f21"/>
                      <a:pt x="f27" y="f19"/>
                    </a:cubicBezTo>
                    <a:lnTo>
                      <a:pt x="f28" y="f17"/>
                    </a:lnTo>
                    <a:cubicBezTo>
                      <a:pt x="f29" y="f15"/>
                      <a:pt x="f30" y="f13"/>
                      <a:pt x="f31" y="f11"/>
                    </a:cubicBezTo>
                    <a:cubicBezTo>
                      <a:pt x="f32" y="f9"/>
                      <a:pt x="f33" y="f6"/>
                      <a:pt x="f34" y="f6"/>
                    </a:cubicBezTo>
                    <a:cubicBezTo>
                      <a:pt x="f35" y="f6"/>
                      <a:pt x="f36" y="f37"/>
                      <a:pt x="f38" y="f39"/>
                    </a:cubicBezTo>
                    <a:cubicBezTo>
                      <a:pt x="f40" y="f41"/>
                      <a:pt x="f42" y="f43"/>
                      <a:pt x="f44" y="f45"/>
                    </a:cubicBezTo>
                    <a:lnTo>
                      <a:pt x="f46" y="f47"/>
                    </a:lnTo>
                    <a:cubicBezTo>
                      <a:pt x="f48" y="f27"/>
                      <a:pt x="f49" y="f50"/>
                      <a:pt x="f51" y="f50"/>
                    </a:cubicBezTo>
                    <a:lnTo>
                      <a:pt x="f52" y="f50"/>
                    </a:lnTo>
                    <a:cubicBezTo>
                      <a:pt x="f53" y="f50"/>
                      <a:pt x="f54" y="f27"/>
                      <a:pt x="f55" y="f47"/>
                    </a:cubicBezTo>
                    <a:lnTo>
                      <a:pt x="f56" y="f45"/>
                    </a:lnTo>
                    <a:cubicBezTo>
                      <a:pt x="f57" y="f43"/>
                      <a:pt x="f58" y="f41"/>
                      <a:pt x="f59" y="f39"/>
                    </a:cubicBezTo>
                    <a:cubicBezTo>
                      <a:pt x="f60" y="f37"/>
                      <a:pt x="f61" y="f6"/>
                      <a:pt x="f5" y="f6"/>
                    </a:cubicBezTo>
                    <a:close/>
                    <a:moveTo>
                      <a:pt x="f62" y="f2"/>
                    </a:moveTo>
                    <a:cubicBezTo>
                      <a:pt x="f63" y="f2"/>
                      <a:pt x="f64" y="f65"/>
                      <a:pt x="f43" y="f66"/>
                    </a:cubicBezTo>
                    <a:cubicBezTo>
                      <a:pt x="f67" y="f68"/>
                      <a:pt x="f69" y="f70"/>
                      <a:pt x="f71" y="f72"/>
                    </a:cubicBezTo>
                    <a:lnTo>
                      <a:pt x="f73" y="f72"/>
                    </a:lnTo>
                    <a:cubicBezTo>
                      <a:pt x="f74" y="f43"/>
                      <a:pt x="f2" y="f75"/>
                      <a:pt x="f76" y="f30"/>
                    </a:cubicBezTo>
                    <a:cubicBezTo>
                      <a:pt x="f74" y="f31"/>
                      <a:pt x="f77" y="f78"/>
                      <a:pt x="f79" y="f80"/>
                    </a:cubicBezTo>
                    <a:cubicBezTo>
                      <a:pt x="f81" y="f82"/>
                      <a:pt x="f83" y="f84"/>
                      <a:pt x="f85" y="f38"/>
                    </a:cubicBezTo>
                    <a:cubicBezTo>
                      <a:pt x="f86" y="f87"/>
                      <a:pt x="f26" y="f88"/>
                      <a:pt x="f24" y="f88"/>
                    </a:cubicBezTo>
                    <a:cubicBezTo>
                      <a:pt x="f89" y="f88"/>
                      <a:pt x="f90" y="f87"/>
                      <a:pt x="f91" y="f38"/>
                    </a:cubicBezTo>
                    <a:cubicBezTo>
                      <a:pt x="f92" y="f84"/>
                      <a:pt x="f93" y="f82"/>
                      <a:pt x="f94" y="f80"/>
                    </a:cubicBezTo>
                    <a:cubicBezTo>
                      <a:pt x="f95" y="f78"/>
                      <a:pt x="f96" y="f31"/>
                      <a:pt x="f97" y="f30"/>
                    </a:cubicBezTo>
                    <a:cubicBezTo>
                      <a:pt x="f98" y="f75"/>
                      <a:pt x="f96" y="f43"/>
                      <a:pt x="f99" y="f72"/>
                    </a:cubicBezTo>
                    <a:cubicBezTo>
                      <a:pt x="f100" y="f70"/>
                      <a:pt x="f101" y="f68"/>
                      <a:pt x="f102" y="f66"/>
                    </a:cubicBezTo>
                    <a:cubicBezTo>
                      <a:pt x="f103" y="f66"/>
                      <a:pt x="f104" y="f105"/>
                      <a:pt x="f62"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047;p37">
                <a:extLst>
                  <a:ext uri="{FF2B5EF4-FFF2-40B4-BE49-F238E27FC236}">
                    <a16:creationId xmlns:a16="http://schemas.microsoft.com/office/drawing/2014/main" id="{9A3DF119-3F2B-49DF-B588-8155DFA4D192}"/>
                  </a:ext>
                </a:extLst>
              </p:cNvPr>
              <p:cNvSpPr/>
              <p:nvPr/>
            </p:nvSpPr>
            <p:spPr>
              <a:xfrm>
                <a:off x="3600468" y="2241002"/>
                <a:ext cx="138513" cy="118551"/>
              </a:xfrm>
              <a:custGeom>
                <a:avLst/>
                <a:gdLst>
                  <a:gd name="f0" fmla="val w"/>
                  <a:gd name="f1" fmla="val h"/>
                  <a:gd name="f2" fmla="val 0"/>
                  <a:gd name="f3" fmla="val 6245"/>
                  <a:gd name="f4" fmla="val 5345"/>
                  <a:gd name="f5" fmla="val 3563"/>
                  <a:gd name="f6" fmla="val 779"/>
                  <a:gd name="f7" fmla="val 4533"/>
                  <a:gd name="f8" fmla="val 5466"/>
                  <a:gd name="f9" fmla="val 1530"/>
                  <a:gd name="f10" fmla="val 2665"/>
                  <a:gd name="f11" fmla="val 3713"/>
                  <a:gd name="f12" fmla="val 4612"/>
                  <a:gd name="f13" fmla="val 4552"/>
                  <a:gd name="f14" fmla="val 3579"/>
                  <a:gd name="f15" fmla="val 1887"/>
                  <a:gd name="f16" fmla="val 1049"/>
                  <a:gd name="f17" fmla="val 2516"/>
                  <a:gd name="f18" fmla="val 2247"/>
                  <a:gd name="f19" fmla="val 1333"/>
                  <a:gd name="f20" fmla="val 2629"/>
                  <a:gd name="f21" fmla="val 951"/>
                  <a:gd name="f22" fmla="val 3100"/>
                  <a:gd name="f23" fmla="val 1199"/>
                  <a:gd name="f24" fmla="val 1"/>
                  <a:gd name="f25" fmla="val 2875"/>
                  <a:gd name="f26" fmla="val 1678"/>
                  <a:gd name="f27" fmla="val 2225"/>
                  <a:gd name="f28" fmla="val 5099"/>
                  <a:gd name="f29" fmla="val 2897"/>
                  <a:gd name="f30" fmla="val 5344"/>
                  <a:gd name="f31" fmla="val 3555"/>
                  <a:gd name="f32" fmla="val 4929"/>
                  <a:gd name="f33" fmla="val 6244"/>
                  <a:gd name="f34" fmla="val 4275"/>
                  <a:gd name="f35" fmla="val 1198"/>
                  <a:gd name="f36" fmla="val 5046"/>
                  <a:gd name="f37" fmla="*/ f0 1 6245"/>
                  <a:gd name="f38" fmla="*/ f1 1 5345"/>
                  <a:gd name="f39" fmla="val f2"/>
                  <a:gd name="f40" fmla="val f3"/>
                  <a:gd name="f41" fmla="val f4"/>
                  <a:gd name="f42" fmla="+- f41 0 f39"/>
                  <a:gd name="f43" fmla="+- f40 0 f39"/>
                  <a:gd name="f44" fmla="*/ f43 1 6245"/>
                  <a:gd name="f45" fmla="*/ f42 1 534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245" h="5345">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14" y="f2"/>
                    </a:moveTo>
                    <a:cubicBezTo>
                      <a:pt x="f23" y="f2"/>
                      <a:pt x="f24" y="f25"/>
                      <a:pt x="f26" y="f13"/>
                    </a:cubicBezTo>
                    <a:cubicBezTo>
                      <a:pt x="f27" y="f28"/>
                      <a:pt x="f29" y="f30"/>
                      <a:pt x="f31" y="f30"/>
                    </a:cubicBezTo>
                    <a:cubicBezTo>
                      <a:pt x="f32" y="f30"/>
                      <a:pt x="f33" y="f34"/>
                      <a:pt x="f33" y="f10"/>
                    </a:cubicBezTo>
                    <a:cubicBezTo>
                      <a:pt x="f33" y="f35"/>
                      <a:pt x="f36" y="f2"/>
                      <a:pt x="f14"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048;p37">
                <a:extLst>
                  <a:ext uri="{FF2B5EF4-FFF2-40B4-BE49-F238E27FC236}">
                    <a16:creationId xmlns:a16="http://schemas.microsoft.com/office/drawing/2014/main" id="{2803B71A-C340-49D3-9878-3557D3710C8A}"/>
                  </a:ext>
                </a:extLst>
              </p:cNvPr>
              <p:cNvSpPr/>
              <p:nvPr/>
            </p:nvSpPr>
            <p:spPr>
              <a:xfrm>
                <a:off x="3671197" y="2267748"/>
                <a:ext cx="17629" cy="20226"/>
              </a:xfrm>
              <a:custGeom>
                <a:avLst/>
                <a:gdLst>
                  <a:gd name="f0" fmla="val 180"/>
                  <a:gd name="f1" fmla="val w"/>
                  <a:gd name="f2" fmla="val h"/>
                  <a:gd name="f3" fmla="val 0"/>
                  <a:gd name="f4" fmla="val 795"/>
                  <a:gd name="f5" fmla="val 912"/>
                  <a:gd name="f6" fmla="val 414"/>
                  <a:gd name="f7" fmla="val 1"/>
                  <a:gd name="f8" fmla="val 392"/>
                  <a:gd name="f9" fmla="val 369"/>
                  <a:gd name="f10" fmla="val 3"/>
                  <a:gd name="f11" fmla="val 345"/>
                  <a:gd name="f12" fmla="val 7"/>
                  <a:gd name="f13" fmla="val 151"/>
                  <a:gd name="f14" fmla="val 37"/>
                  <a:gd name="f15" fmla="val 202"/>
                  <a:gd name="f16" fmla="val 411"/>
                  <a:gd name="f17" fmla="val 501"/>
                  <a:gd name="f18" fmla="val 711"/>
                  <a:gd name="f19" fmla="val 875"/>
                  <a:gd name="f20" fmla="val 905"/>
                  <a:gd name="f21" fmla="val 910"/>
                  <a:gd name="f22" fmla="val 624"/>
                  <a:gd name="f23" fmla="val 794"/>
                  <a:gd name="f24" fmla="val 732"/>
                  <a:gd name="f25" fmla="val 516"/>
                  <a:gd name="f26" fmla="val 396"/>
                  <a:gd name="f27" fmla="*/ f1 1 795"/>
                  <a:gd name="f28" fmla="*/ f2 1 912"/>
                  <a:gd name="f29" fmla="val f3"/>
                  <a:gd name="f30" fmla="val f4"/>
                  <a:gd name="f31" fmla="val f5"/>
                  <a:gd name="f32" fmla="+- f31 0 f29"/>
                  <a:gd name="f33" fmla="+- f30 0 f29"/>
                  <a:gd name="f34" fmla="*/ f33 1 795"/>
                  <a:gd name="f35" fmla="*/ f32 1 9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5" h="912">
                    <a:moveTo>
                      <a:pt x="f6" y="f7"/>
                    </a:moveTo>
                    <a:cubicBezTo>
                      <a:pt x="f8" y="f7"/>
                      <a:pt x="f9" y="f10"/>
                      <a:pt x="f11" y="f12"/>
                    </a:cubicBezTo>
                    <a:cubicBezTo>
                      <a:pt x="f13" y="f14"/>
                      <a:pt x="f7" y="f15"/>
                      <a:pt x="f7" y="f16"/>
                    </a:cubicBezTo>
                    <a:lnTo>
                      <a:pt x="f7" y="f17"/>
                    </a:lnTo>
                    <a:cubicBezTo>
                      <a:pt x="f7" y="f18"/>
                      <a:pt x="f13" y="f19"/>
                      <a:pt x="f11" y="f20"/>
                    </a:cubicBezTo>
                    <a:cubicBezTo>
                      <a:pt x="f9" y="f21"/>
                      <a:pt x="f8" y="f5"/>
                      <a:pt x="f6" y="f5"/>
                    </a:cubicBezTo>
                    <a:cubicBezTo>
                      <a:pt x="f22" y="f5"/>
                      <a:pt x="f23" y="f24"/>
                      <a:pt x="f23" y="f25"/>
                    </a:cubicBezTo>
                    <a:lnTo>
                      <a:pt x="f23" y="f26"/>
                    </a:lnTo>
                    <a:cubicBezTo>
                      <a:pt x="f23" y="f0"/>
                      <a:pt x="f22" y="f7"/>
                      <a:pt x="f6" y="f7"/>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049;p37">
                <a:extLst>
                  <a:ext uri="{FF2B5EF4-FFF2-40B4-BE49-F238E27FC236}">
                    <a16:creationId xmlns:a16="http://schemas.microsoft.com/office/drawing/2014/main" id="{611BAD54-574D-4E90-BCF5-08386D003097}"/>
                  </a:ext>
                </a:extLst>
              </p:cNvPr>
              <p:cNvSpPr/>
              <p:nvPr/>
            </p:nvSpPr>
            <p:spPr>
              <a:xfrm>
                <a:off x="3671197" y="2312334"/>
                <a:ext cx="17629" cy="20162"/>
              </a:xfrm>
              <a:custGeom>
                <a:avLst/>
                <a:gdLst>
                  <a:gd name="f0" fmla="val w"/>
                  <a:gd name="f1" fmla="val h"/>
                  <a:gd name="f2" fmla="val 0"/>
                  <a:gd name="f3" fmla="val 795"/>
                  <a:gd name="f4" fmla="val 909"/>
                  <a:gd name="f5" fmla="val 397"/>
                  <a:gd name="f6" fmla="val 380"/>
                  <a:gd name="f7" fmla="val 363"/>
                  <a:gd name="f8" fmla="val 1"/>
                  <a:gd name="f9" fmla="val 345"/>
                  <a:gd name="f10" fmla="val 3"/>
                  <a:gd name="f11" fmla="val 151"/>
                  <a:gd name="f12" fmla="val 33"/>
                  <a:gd name="f13" fmla="val 213"/>
                  <a:gd name="f14" fmla="val 408"/>
                  <a:gd name="f15" fmla="val 512"/>
                  <a:gd name="f16" fmla="val 707"/>
                  <a:gd name="f17" fmla="val 872"/>
                  <a:gd name="f18" fmla="val 902"/>
                  <a:gd name="f19" fmla="val 369"/>
                  <a:gd name="f20" fmla="val 906"/>
                  <a:gd name="f21" fmla="val 392"/>
                  <a:gd name="f22" fmla="val 908"/>
                  <a:gd name="f23" fmla="val 414"/>
                  <a:gd name="f24" fmla="val 624"/>
                  <a:gd name="f25" fmla="val 794"/>
                  <a:gd name="f26" fmla="val 728"/>
                  <a:gd name="f27" fmla="val 393"/>
                  <a:gd name="f28" fmla="val 171"/>
                  <a:gd name="f29" fmla="val 614"/>
                  <a:gd name="f30" fmla="*/ f0 1 795"/>
                  <a:gd name="f31" fmla="*/ f1 1 909"/>
                  <a:gd name="f32" fmla="val f2"/>
                  <a:gd name="f33" fmla="val f3"/>
                  <a:gd name="f34" fmla="val f4"/>
                  <a:gd name="f35" fmla="+- f34 0 f32"/>
                  <a:gd name="f36" fmla="+- f33 0 f32"/>
                  <a:gd name="f37" fmla="*/ f36 1 795"/>
                  <a:gd name="f38" fmla="*/ f35 1 90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795" h="909">
                    <a:moveTo>
                      <a:pt x="f5" y="f2"/>
                    </a:moveTo>
                    <a:cubicBezTo>
                      <a:pt x="f6" y="f2"/>
                      <a:pt x="f7" y="f8"/>
                      <a:pt x="f9" y="f10"/>
                    </a:cubicBezTo>
                    <a:cubicBezTo>
                      <a:pt x="f11" y="f12"/>
                      <a:pt x="f8" y="f13"/>
                      <a:pt x="f8" y="f14"/>
                    </a:cubicBezTo>
                    <a:lnTo>
                      <a:pt x="f8" y="f15"/>
                    </a:lnTo>
                    <a:cubicBezTo>
                      <a:pt x="f8" y="f16"/>
                      <a:pt x="f11" y="f17"/>
                      <a:pt x="f9" y="f18"/>
                    </a:cubicBezTo>
                    <a:cubicBezTo>
                      <a:pt x="f19" y="f20"/>
                      <a:pt x="f21" y="f22"/>
                      <a:pt x="f23" y="f22"/>
                    </a:cubicBezTo>
                    <a:cubicBezTo>
                      <a:pt x="f24" y="f22"/>
                      <a:pt x="f25" y="f26"/>
                      <a:pt x="f25" y="f15"/>
                    </a:cubicBezTo>
                    <a:lnTo>
                      <a:pt x="f25" y="f27"/>
                    </a:lnTo>
                    <a:cubicBezTo>
                      <a:pt x="f25" y="f28"/>
                      <a:pt x="f2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2050;p37">
                <a:extLst>
                  <a:ext uri="{FF2B5EF4-FFF2-40B4-BE49-F238E27FC236}">
                    <a16:creationId xmlns:a16="http://schemas.microsoft.com/office/drawing/2014/main" id="{574073A0-147F-430A-8E47-5CC389124549}"/>
                  </a:ext>
                </a:extLst>
              </p:cNvPr>
              <p:cNvSpPr/>
              <p:nvPr/>
            </p:nvSpPr>
            <p:spPr>
              <a:xfrm>
                <a:off x="3691140" y="2291769"/>
                <a:ext cx="21607" cy="17318"/>
              </a:xfrm>
              <a:custGeom>
                <a:avLst/>
                <a:gdLst>
                  <a:gd name="f0" fmla="val w"/>
                  <a:gd name="f1" fmla="val h"/>
                  <a:gd name="f2" fmla="val 0"/>
                  <a:gd name="f3" fmla="val 974"/>
                  <a:gd name="f4" fmla="val 781"/>
                  <a:gd name="f5" fmla="val 421"/>
                  <a:gd name="f6" fmla="val 1"/>
                  <a:gd name="f7" fmla="val 225"/>
                  <a:gd name="f8" fmla="val 74"/>
                  <a:gd name="f9" fmla="val 146"/>
                  <a:gd name="f10" fmla="val 45"/>
                  <a:gd name="f11" fmla="val 331"/>
                  <a:gd name="f12" fmla="val 571"/>
                  <a:gd name="f13" fmla="val 195"/>
                  <a:gd name="f14" fmla="val 434"/>
                  <a:gd name="f15" fmla="val 539"/>
                  <a:gd name="f16" fmla="val 734"/>
                  <a:gd name="f17" fmla="val 913"/>
                  <a:gd name="f18" fmla="val 646"/>
                  <a:gd name="f19" fmla="val 943"/>
                  <a:gd name="f20" fmla="val 451"/>
                  <a:gd name="f21" fmla="val 973"/>
                  <a:gd name="f22" fmla="val 212"/>
                  <a:gd name="f23" fmla="val 794"/>
                  <a:gd name="f24" fmla="val 2"/>
                  <a:gd name="f25" fmla="val 554"/>
                  <a:gd name="f26" fmla="val 449"/>
                  <a:gd name="f27" fmla="val 440"/>
                  <a:gd name="f28" fmla="val 430"/>
                  <a:gd name="f29" fmla="*/ f0 1 974"/>
                  <a:gd name="f30" fmla="*/ f1 1 781"/>
                  <a:gd name="f31" fmla="val f2"/>
                  <a:gd name="f32" fmla="val f3"/>
                  <a:gd name="f33" fmla="val f4"/>
                  <a:gd name="f34" fmla="+- f33 0 f31"/>
                  <a:gd name="f35" fmla="+- f32 0 f31"/>
                  <a:gd name="f36" fmla="*/ f35 1 974"/>
                  <a:gd name="f37" fmla="*/ f34 1 7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974" h="781">
                    <a:moveTo>
                      <a:pt x="f5" y="f6"/>
                    </a:moveTo>
                    <a:cubicBezTo>
                      <a:pt x="f7" y="f6"/>
                      <a:pt x="f8" y="f9"/>
                      <a:pt x="f10" y="f11"/>
                    </a:cubicBezTo>
                    <a:cubicBezTo>
                      <a:pt x="f2" y="f12"/>
                      <a:pt x="f13" y="f4"/>
                      <a:pt x="f14" y="f4"/>
                    </a:cubicBezTo>
                    <a:lnTo>
                      <a:pt x="f15" y="f4"/>
                    </a:lnTo>
                    <a:cubicBezTo>
                      <a:pt x="f16" y="f4"/>
                      <a:pt x="f17" y="f18"/>
                      <a:pt x="f19" y="f20"/>
                    </a:cubicBezTo>
                    <a:cubicBezTo>
                      <a:pt x="f21" y="f22"/>
                      <a:pt x="f23" y="f24"/>
                      <a:pt x="f25" y="f24"/>
                    </a:cubicBezTo>
                    <a:lnTo>
                      <a:pt x="f26" y="f24"/>
                    </a:lnTo>
                    <a:cubicBezTo>
                      <a:pt x="f27" y="f6"/>
                      <a:pt x="f28"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2051;p37">
                <a:extLst>
                  <a:ext uri="{FF2B5EF4-FFF2-40B4-BE49-F238E27FC236}">
                    <a16:creationId xmlns:a16="http://schemas.microsoft.com/office/drawing/2014/main" id="{6527F8E3-67FD-449C-B193-7CCE65329361}"/>
                  </a:ext>
                </a:extLst>
              </p:cNvPr>
              <p:cNvSpPr/>
              <p:nvPr/>
            </p:nvSpPr>
            <p:spPr>
              <a:xfrm>
                <a:off x="3646627" y="2291769"/>
                <a:ext cx="21625" cy="17318"/>
              </a:xfrm>
              <a:custGeom>
                <a:avLst/>
                <a:gdLst>
                  <a:gd name="f0" fmla="val w"/>
                  <a:gd name="f1" fmla="val h"/>
                  <a:gd name="f2" fmla="val 0"/>
                  <a:gd name="f3" fmla="val 975"/>
                  <a:gd name="f4" fmla="val 781"/>
                  <a:gd name="f5" fmla="val 408"/>
                  <a:gd name="f6" fmla="val 1"/>
                  <a:gd name="f7" fmla="val 226"/>
                  <a:gd name="f8" fmla="val 74"/>
                  <a:gd name="f9" fmla="val 146"/>
                  <a:gd name="f10" fmla="val 46"/>
                  <a:gd name="f11" fmla="val 331"/>
                  <a:gd name="f12" fmla="val 571"/>
                  <a:gd name="f13" fmla="val 181"/>
                  <a:gd name="f14" fmla="val 435"/>
                  <a:gd name="f15" fmla="val 540"/>
                  <a:gd name="f16" fmla="val 735"/>
                  <a:gd name="f17" fmla="val 914"/>
                  <a:gd name="f18" fmla="val 646"/>
                  <a:gd name="f19" fmla="val 944"/>
                  <a:gd name="f20" fmla="val 451"/>
                  <a:gd name="f21" fmla="val 974"/>
                  <a:gd name="f22" fmla="val 212"/>
                  <a:gd name="f23" fmla="val 794"/>
                  <a:gd name="f24" fmla="val 2"/>
                  <a:gd name="f25" fmla="val 555"/>
                  <a:gd name="f26" fmla="val 426"/>
                  <a:gd name="f27" fmla="val 417"/>
                  <a:gd name="f28" fmla="*/ f0 1 975"/>
                  <a:gd name="f29" fmla="*/ f1 1 781"/>
                  <a:gd name="f30" fmla="val f2"/>
                  <a:gd name="f31" fmla="val f3"/>
                  <a:gd name="f32" fmla="val f4"/>
                  <a:gd name="f33" fmla="+- f32 0 f30"/>
                  <a:gd name="f34" fmla="+- f31 0 f30"/>
                  <a:gd name="f35" fmla="*/ f34 1 975"/>
                  <a:gd name="f36" fmla="*/ f33 1 781"/>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975" h="781">
                    <a:moveTo>
                      <a:pt x="f5" y="f6"/>
                    </a:moveTo>
                    <a:cubicBezTo>
                      <a:pt x="f7" y="f6"/>
                      <a:pt x="f8" y="f9"/>
                      <a:pt x="f10" y="f11"/>
                    </a:cubicBezTo>
                    <a:cubicBezTo>
                      <a:pt x="f6" y="f12"/>
                      <a:pt x="f13" y="f4"/>
                      <a:pt x="f14" y="f4"/>
                    </a:cubicBezTo>
                    <a:lnTo>
                      <a:pt x="f15" y="f4"/>
                    </a:lnTo>
                    <a:cubicBezTo>
                      <a:pt x="f16" y="f4"/>
                      <a:pt x="f17" y="f18"/>
                      <a:pt x="f19" y="f20"/>
                    </a:cubicBezTo>
                    <a:cubicBezTo>
                      <a:pt x="f21" y="f22"/>
                      <a:pt x="f23" y="f24"/>
                      <a:pt x="f25" y="f24"/>
                    </a:cubicBezTo>
                    <a:lnTo>
                      <a:pt x="f14" y="f24"/>
                    </a:lnTo>
                    <a:cubicBezTo>
                      <a:pt x="f26" y="f6"/>
                      <a:pt x="f27"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2052;p37">
                <a:extLst>
                  <a:ext uri="{FF2B5EF4-FFF2-40B4-BE49-F238E27FC236}">
                    <a16:creationId xmlns:a16="http://schemas.microsoft.com/office/drawing/2014/main" id="{58F95E4B-CA65-4260-8950-E0DAB0592AF3}"/>
                  </a:ext>
                </a:extLst>
              </p:cNvPr>
              <p:cNvSpPr/>
              <p:nvPr/>
            </p:nvSpPr>
            <p:spPr>
              <a:xfrm>
                <a:off x="3540383" y="2267748"/>
                <a:ext cx="17611" cy="20226"/>
              </a:xfrm>
              <a:custGeom>
                <a:avLst/>
                <a:gdLst>
                  <a:gd name="f0" fmla="val 180"/>
                  <a:gd name="f1" fmla="val w"/>
                  <a:gd name="f2" fmla="val h"/>
                  <a:gd name="f3" fmla="val 0"/>
                  <a:gd name="f4" fmla="val 794"/>
                  <a:gd name="f5" fmla="val 912"/>
                  <a:gd name="f6" fmla="val 413"/>
                  <a:gd name="f7" fmla="val 1"/>
                  <a:gd name="f8" fmla="val 391"/>
                  <a:gd name="f9" fmla="val 368"/>
                  <a:gd name="f10" fmla="val 3"/>
                  <a:gd name="f11" fmla="val 344"/>
                  <a:gd name="f12" fmla="val 7"/>
                  <a:gd name="f13" fmla="val 150"/>
                  <a:gd name="f14" fmla="val 37"/>
                  <a:gd name="f15" fmla="val 202"/>
                  <a:gd name="f16" fmla="val 411"/>
                  <a:gd name="f17" fmla="val 501"/>
                  <a:gd name="f18" fmla="val 711"/>
                  <a:gd name="f19" fmla="val 875"/>
                  <a:gd name="f20" fmla="val 905"/>
                  <a:gd name="f21" fmla="val 910"/>
                  <a:gd name="f22" fmla="val 623"/>
                  <a:gd name="f23" fmla="val 732"/>
                  <a:gd name="f24" fmla="val 516"/>
                  <a:gd name="f25" fmla="val 396"/>
                  <a:gd name="f26" fmla="*/ f1 1 794"/>
                  <a:gd name="f27" fmla="*/ f2 1 912"/>
                  <a:gd name="f28" fmla="val f3"/>
                  <a:gd name="f29" fmla="val f4"/>
                  <a:gd name="f30" fmla="val f5"/>
                  <a:gd name="f31" fmla="+- f30 0 f28"/>
                  <a:gd name="f32" fmla="+- f29 0 f28"/>
                  <a:gd name="f33" fmla="*/ f32 1 794"/>
                  <a:gd name="f34" fmla="*/ f31 1 91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94" h="912">
                    <a:moveTo>
                      <a:pt x="f6" y="f7"/>
                    </a:moveTo>
                    <a:cubicBezTo>
                      <a:pt x="f8" y="f7"/>
                      <a:pt x="f9" y="f10"/>
                      <a:pt x="f11" y="f12"/>
                    </a:cubicBezTo>
                    <a:cubicBezTo>
                      <a:pt x="f13" y="f14"/>
                      <a:pt x="f3" y="f15"/>
                      <a:pt x="f3" y="f16"/>
                    </a:cubicBezTo>
                    <a:lnTo>
                      <a:pt x="f3" y="f17"/>
                    </a:lnTo>
                    <a:cubicBezTo>
                      <a:pt x="f3" y="f18"/>
                      <a:pt x="f13" y="f19"/>
                      <a:pt x="f11" y="f20"/>
                    </a:cubicBezTo>
                    <a:cubicBezTo>
                      <a:pt x="f9" y="f21"/>
                      <a:pt x="f8" y="f5"/>
                      <a:pt x="f6" y="f5"/>
                    </a:cubicBezTo>
                    <a:cubicBezTo>
                      <a:pt x="f22" y="f5"/>
                      <a:pt x="f4" y="f23"/>
                      <a:pt x="f4" y="f24"/>
                    </a:cubicBezTo>
                    <a:lnTo>
                      <a:pt x="f4" y="f25"/>
                    </a:lnTo>
                    <a:cubicBezTo>
                      <a:pt x="f4" y="f0"/>
                      <a:pt x="f22" y="f7"/>
                      <a:pt x="f6" y="f7"/>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2053;p37">
                <a:extLst>
                  <a:ext uri="{FF2B5EF4-FFF2-40B4-BE49-F238E27FC236}">
                    <a16:creationId xmlns:a16="http://schemas.microsoft.com/office/drawing/2014/main" id="{C5CE2952-D762-4358-8F73-D5E15895D3B3}"/>
                  </a:ext>
                </a:extLst>
              </p:cNvPr>
              <p:cNvSpPr/>
              <p:nvPr/>
            </p:nvSpPr>
            <p:spPr>
              <a:xfrm>
                <a:off x="3540383" y="2312334"/>
                <a:ext cx="17611" cy="20162"/>
              </a:xfrm>
              <a:custGeom>
                <a:avLst/>
                <a:gdLst>
                  <a:gd name="f0" fmla="val w"/>
                  <a:gd name="f1" fmla="val h"/>
                  <a:gd name="f2" fmla="val 0"/>
                  <a:gd name="f3" fmla="val 794"/>
                  <a:gd name="f4" fmla="val 909"/>
                  <a:gd name="f5" fmla="val 397"/>
                  <a:gd name="f6" fmla="val 379"/>
                  <a:gd name="f7" fmla="val 362"/>
                  <a:gd name="f8" fmla="val 1"/>
                  <a:gd name="f9" fmla="val 344"/>
                  <a:gd name="f10" fmla="val 3"/>
                  <a:gd name="f11" fmla="val 150"/>
                  <a:gd name="f12" fmla="val 33"/>
                  <a:gd name="f13" fmla="val 213"/>
                  <a:gd name="f14" fmla="val 408"/>
                  <a:gd name="f15" fmla="val 512"/>
                  <a:gd name="f16" fmla="val 707"/>
                  <a:gd name="f17" fmla="val 872"/>
                  <a:gd name="f18" fmla="val 902"/>
                  <a:gd name="f19" fmla="val 368"/>
                  <a:gd name="f20" fmla="val 906"/>
                  <a:gd name="f21" fmla="val 391"/>
                  <a:gd name="f22" fmla="val 908"/>
                  <a:gd name="f23" fmla="val 413"/>
                  <a:gd name="f24" fmla="val 623"/>
                  <a:gd name="f25" fmla="val 728"/>
                  <a:gd name="f26" fmla="val 393"/>
                  <a:gd name="f27" fmla="val 171"/>
                  <a:gd name="f28" fmla="val 614"/>
                  <a:gd name="f29" fmla="*/ f0 1 794"/>
                  <a:gd name="f30" fmla="*/ f1 1 909"/>
                  <a:gd name="f31" fmla="val f2"/>
                  <a:gd name="f32" fmla="val f3"/>
                  <a:gd name="f33" fmla="val f4"/>
                  <a:gd name="f34" fmla="+- f33 0 f31"/>
                  <a:gd name="f35" fmla="+- f32 0 f31"/>
                  <a:gd name="f36" fmla="*/ f35 1 794"/>
                  <a:gd name="f37" fmla="*/ f34 1 909"/>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94" h="909">
                    <a:moveTo>
                      <a:pt x="f5" y="f2"/>
                    </a:moveTo>
                    <a:cubicBezTo>
                      <a:pt x="f6" y="f2"/>
                      <a:pt x="f7" y="f8"/>
                      <a:pt x="f9" y="f10"/>
                    </a:cubicBezTo>
                    <a:cubicBezTo>
                      <a:pt x="f11" y="f12"/>
                      <a:pt x="f2" y="f13"/>
                      <a:pt x="f2" y="f14"/>
                    </a:cubicBezTo>
                    <a:lnTo>
                      <a:pt x="f2" y="f15"/>
                    </a:lnTo>
                    <a:cubicBezTo>
                      <a:pt x="f2" y="f16"/>
                      <a:pt x="f11" y="f17"/>
                      <a:pt x="f9" y="f18"/>
                    </a:cubicBezTo>
                    <a:cubicBezTo>
                      <a:pt x="f19" y="f20"/>
                      <a:pt x="f21" y="f22"/>
                      <a:pt x="f23" y="f22"/>
                    </a:cubicBezTo>
                    <a:cubicBezTo>
                      <a:pt x="f24" y="f22"/>
                      <a:pt x="f3" y="f25"/>
                      <a:pt x="f3" y="f15"/>
                    </a:cubicBezTo>
                    <a:lnTo>
                      <a:pt x="f3" y="f26"/>
                    </a:lnTo>
                    <a:cubicBezTo>
                      <a:pt x="f3" y="f27"/>
                      <a:pt x="f28"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2054;p37">
                <a:extLst>
                  <a:ext uri="{FF2B5EF4-FFF2-40B4-BE49-F238E27FC236}">
                    <a16:creationId xmlns:a16="http://schemas.microsoft.com/office/drawing/2014/main" id="{4D9AC8B1-7561-4E0F-BA45-BE79120A2D64}"/>
                  </a:ext>
                </a:extLst>
              </p:cNvPr>
              <p:cNvSpPr/>
              <p:nvPr/>
            </p:nvSpPr>
            <p:spPr>
              <a:xfrm>
                <a:off x="3561304" y="2291769"/>
                <a:ext cx="21607" cy="17318"/>
              </a:xfrm>
              <a:custGeom>
                <a:avLst/>
                <a:gdLst>
                  <a:gd name="f0" fmla="val 180"/>
                  <a:gd name="f1" fmla="val w"/>
                  <a:gd name="f2" fmla="val h"/>
                  <a:gd name="f3" fmla="val 0"/>
                  <a:gd name="f4" fmla="val 974"/>
                  <a:gd name="f5" fmla="val 781"/>
                  <a:gd name="f6" fmla="val 406"/>
                  <a:gd name="f7" fmla="val 1"/>
                  <a:gd name="f8" fmla="val 210"/>
                  <a:gd name="f9" fmla="val 59"/>
                  <a:gd name="f10" fmla="val 146"/>
                  <a:gd name="f11" fmla="val 30"/>
                  <a:gd name="f12" fmla="val 331"/>
                  <a:gd name="f13" fmla="val 571"/>
                  <a:gd name="f14" fmla="val 419"/>
                  <a:gd name="f15" fmla="val 524"/>
                  <a:gd name="f16" fmla="val 734"/>
                  <a:gd name="f17" fmla="val 899"/>
                  <a:gd name="f18" fmla="val 646"/>
                  <a:gd name="f19" fmla="val 928"/>
                  <a:gd name="f20" fmla="val 451"/>
                  <a:gd name="f21" fmla="val 973"/>
                  <a:gd name="f22" fmla="val 212"/>
                  <a:gd name="f23" fmla="val 779"/>
                  <a:gd name="f24" fmla="val 2"/>
                  <a:gd name="f25" fmla="val 539"/>
                  <a:gd name="f26" fmla="val 434"/>
                  <a:gd name="f27" fmla="val 425"/>
                  <a:gd name="f28" fmla="val 415"/>
                  <a:gd name="f29" fmla="*/ f1 1 974"/>
                  <a:gd name="f30" fmla="*/ f2 1 781"/>
                  <a:gd name="f31" fmla="val f3"/>
                  <a:gd name="f32" fmla="val f4"/>
                  <a:gd name="f33" fmla="val f5"/>
                  <a:gd name="f34" fmla="+- f33 0 f31"/>
                  <a:gd name="f35" fmla="+- f32 0 f31"/>
                  <a:gd name="f36" fmla="*/ f35 1 974"/>
                  <a:gd name="f37" fmla="*/ f34 1 7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974" h="781">
                    <a:moveTo>
                      <a:pt x="f6" y="f7"/>
                    </a:moveTo>
                    <a:cubicBezTo>
                      <a:pt x="f8" y="f7"/>
                      <a:pt x="f9" y="f10"/>
                      <a:pt x="f11" y="f12"/>
                    </a:cubicBezTo>
                    <a:cubicBezTo>
                      <a:pt x="f3" y="f13"/>
                      <a:pt x="f0" y="f5"/>
                      <a:pt x="f14" y="f5"/>
                    </a:cubicBezTo>
                    <a:lnTo>
                      <a:pt x="f15" y="f5"/>
                    </a:lnTo>
                    <a:cubicBezTo>
                      <a:pt x="f16" y="f5"/>
                      <a:pt x="f17" y="f18"/>
                      <a:pt x="f19" y="f20"/>
                    </a:cubicBezTo>
                    <a:cubicBezTo>
                      <a:pt x="f21" y="f22"/>
                      <a:pt x="f23" y="f24"/>
                      <a:pt x="f25" y="f24"/>
                    </a:cubicBezTo>
                    <a:lnTo>
                      <a:pt x="f26" y="f24"/>
                    </a:lnTo>
                    <a:cubicBezTo>
                      <a:pt x="f27" y="f7"/>
                      <a:pt x="f28" y="f7"/>
                      <a:pt x="f6" y="f7"/>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2055;p37">
                <a:extLst>
                  <a:ext uri="{FF2B5EF4-FFF2-40B4-BE49-F238E27FC236}">
                    <a16:creationId xmlns:a16="http://schemas.microsoft.com/office/drawing/2014/main" id="{B708CEE9-EF73-4465-8EB1-389AFBEA3E11}"/>
                  </a:ext>
                </a:extLst>
              </p:cNvPr>
              <p:cNvSpPr/>
              <p:nvPr/>
            </p:nvSpPr>
            <p:spPr>
              <a:xfrm>
                <a:off x="3516471" y="2291769"/>
                <a:ext cx="21607" cy="17318"/>
              </a:xfrm>
              <a:custGeom>
                <a:avLst/>
                <a:gdLst>
                  <a:gd name="f0" fmla="val w"/>
                  <a:gd name="f1" fmla="val h"/>
                  <a:gd name="f2" fmla="val 0"/>
                  <a:gd name="f3" fmla="val 974"/>
                  <a:gd name="f4" fmla="val 781"/>
                  <a:gd name="f5" fmla="val 420"/>
                  <a:gd name="f6" fmla="val 1"/>
                  <a:gd name="f7" fmla="val 225"/>
                  <a:gd name="f8" fmla="val 74"/>
                  <a:gd name="f9" fmla="val 146"/>
                  <a:gd name="f10" fmla="val 45"/>
                  <a:gd name="f11" fmla="val 331"/>
                  <a:gd name="f12" fmla="val 571"/>
                  <a:gd name="f13" fmla="val 195"/>
                  <a:gd name="f14" fmla="val 434"/>
                  <a:gd name="f15" fmla="val 539"/>
                  <a:gd name="f16" fmla="val 734"/>
                  <a:gd name="f17" fmla="val 913"/>
                  <a:gd name="f18" fmla="val 646"/>
                  <a:gd name="f19" fmla="val 943"/>
                  <a:gd name="f20" fmla="val 451"/>
                  <a:gd name="f21" fmla="val 973"/>
                  <a:gd name="f22" fmla="val 212"/>
                  <a:gd name="f23" fmla="val 794"/>
                  <a:gd name="f24" fmla="val 2"/>
                  <a:gd name="f25" fmla="val 554"/>
                  <a:gd name="f26" fmla="val 449"/>
                  <a:gd name="f27" fmla="val 440"/>
                  <a:gd name="f28" fmla="val 430"/>
                  <a:gd name="f29" fmla="*/ f0 1 974"/>
                  <a:gd name="f30" fmla="*/ f1 1 781"/>
                  <a:gd name="f31" fmla="val f2"/>
                  <a:gd name="f32" fmla="val f3"/>
                  <a:gd name="f33" fmla="val f4"/>
                  <a:gd name="f34" fmla="+- f33 0 f31"/>
                  <a:gd name="f35" fmla="+- f32 0 f31"/>
                  <a:gd name="f36" fmla="*/ f35 1 974"/>
                  <a:gd name="f37" fmla="*/ f34 1 7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974" h="781">
                    <a:moveTo>
                      <a:pt x="f5" y="f6"/>
                    </a:moveTo>
                    <a:cubicBezTo>
                      <a:pt x="f7" y="f6"/>
                      <a:pt x="f8" y="f9"/>
                      <a:pt x="f10" y="f11"/>
                    </a:cubicBezTo>
                    <a:cubicBezTo>
                      <a:pt x="f2" y="f12"/>
                      <a:pt x="f13" y="f4"/>
                      <a:pt x="f14" y="f4"/>
                    </a:cubicBezTo>
                    <a:lnTo>
                      <a:pt x="f15" y="f4"/>
                    </a:lnTo>
                    <a:cubicBezTo>
                      <a:pt x="f16" y="f4"/>
                      <a:pt x="f17" y="f18"/>
                      <a:pt x="f19" y="f20"/>
                    </a:cubicBezTo>
                    <a:cubicBezTo>
                      <a:pt x="f21" y="f22"/>
                      <a:pt x="f23" y="f24"/>
                      <a:pt x="f25" y="f24"/>
                    </a:cubicBezTo>
                    <a:lnTo>
                      <a:pt x="f26" y="f24"/>
                    </a:lnTo>
                    <a:cubicBezTo>
                      <a:pt x="f27" y="f6"/>
                      <a:pt x="f28"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2056;p37">
                <a:extLst>
                  <a:ext uri="{FF2B5EF4-FFF2-40B4-BE49-F238E27FC236}">
                    <a16:creationId xmlns:a16="http://schemas.microsoft.com/office/drawing/2014/main" id="{2E2BE8B9-D437-496B-A113-B26DAA2F7CD0}"/>
                  </a:ext>
                </a:extLst>
              </p:cNvPr>
              <p:cNvSpPr/>
              <p:nvPr/>
            </p:nvSpPr>
            <p:spPr>
              <a:xfrm>
                <a:off x="3486223" y="2118664"/>
                <a:ext cx="89364" cy="55979"/>
              </a:xfrm>
              <a:custGeom>
                <a:avLst/>
                <a:gdLst>
                  <a:gd name="f0" fmla="val w"/>
                  <a:gd name="f1" fmla="val h"/>
                  <a:gd name="f2" fmla="val 0"/>
                  <a:gd name="f3" fmla="val 4029"/>
                  <a:gd name="f4" fmla="val 2524"/>
                  <a:gd name="f5" fmla="val 3574"/>
                  <a:gd name="f6" fmla="val 1"/>
                  <a:gd name="f7" fmla="val 3510"/>
                  <a:gd name="f8" fmla="val 3444"/>
                  <a:gd name="f9" fmla="val 17"/>
                  <a:gd name="f10" fmla="val 3385"/>
                  <a:gd name="f11" fmla="val 52"/>
                  <a:gd name="f12" fmla="val 391"/>
                  <a:gd name="f13" fmla="val 1788"/>
                  <a:gd name="f14" fmla="val 2002"/>
                  <a:gd name="f15" fmla="val 214"/>
                  <a:gd name="f16" fmla="val 568"/>
                  <a:gd name="f17" fmla="val 634"/>
                  <a:gd name="f18" fmla="val 706"/>
                  <a:gd name="f19" fmla="val 2505"/>
                  <a:gd name="f20" fmla="val 780"/>
                  <a:gd name="f21" fmla="val 2462"/>
                  <a:gd name="f22" fmla="val 3774"/>
                  <a:gd name="f23" fmla="val 740"/>
                  <a:gd name="f24" fmla="val 3954"/>
                  <a:gd name="f25" fmla="val 621"/>
                  <a:gd name="f26" fmla="val 381"/>
                  <a:gd name="f27" fmla="val 3909"/>
                  <a:gd name="f28" fmla="val 201"/>
                  <a:gd name="f29" fmla="val 3839"/>
                  <a:gd name="f30" fmla="val 71"/>
                  <a:gd name="f31" fmla="val 3708"/>
                  <a:gd name="f32" fmla="*/ f0 1 4029"/>
                  <a:gd name="f33" fmla="*/ f1 1 2524"/>
                  <a:gd name="f34" fmla="val f2"/>
                  <a:gd name="f35" fmla="val f3"/>
                  <a:gd name="f36" fmla="val f4"/>
                  <a:gd name="f37" fmla="+- f36 0 f34"/>
                  <a:gd name="f38" fmla="+- f35 0 f34"/>
                  <a:gd name="f39" fmla="*/ f38 1 4029"/>
                  <a:gd name="f40" fmla="*/ f37 1 2524"/>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4029" h="2524">
                    <a:moveTo>
                      <a:pt x="f5" y="f6"/>
                    </a:moveTo>
                    <a:cubicBezTo>
                      <a:pt x="f7" y="f6"/>
                      <a:pt x="f8" y="f9"/>
                      <a:pt x="f10" y="f11"/>
                    </a:cubicBezTo>
                    <a:lnTo>
                      <a:pt x="f12" y="f13"/>
                    </a:lnTo>
                    <a:cubicBezTo>
                      <a:pt x="f6" y="f14"/>
                      <a:pt x="f15" y="f4"/>
                      <a:pt x="f16" y="f4"/>
                    </a:cubicBezTo>
                    <a:cubicBezTo>
                      <a:pt x="f17" y="f4"/>
                      <a:pt x="f18" y="f19"/>
                      <a:pt x="f20" y="f21"/>
                    </a:cubicBezTo>
                    <a:lnTo>
                      <a:pt x="f22" y="f23"/>
                    </a:lnTo>
                    <a:cubicBezTo>
                      <a:pt x="f24" y="f25"/>
                      <a:pt x="f3" y="f26"/>
                      <a:pt x="f27" y="f28"/>
                    </a:cubicBezTo>
                    <a:cubicBezTo>
                      <a:pt x="f29" y="f30"/>
                      <a:pt x="f31"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2057;p37">
                <a:extLst>
                  <a:ext uri="{FF2B5EF4-FFF2-40B4-BE49-F238E27FC236}">
                    <a16:creationId xmlns:a16="http://schemas.microsoft.com/office/drawing/2014/main" id="{F1711D2B-5D3C-4328-9BF7-8491BC9B0DB0}"/>
                  </a:ext>
                </a:extLst>
              </p:cNvPr>
              <p:cNvSpPr/>
              <p:nvPr/>
            </p:nvSpPr>
            <p:spPr>
              <a:xfrm>
                <a:off x="3582189" y="2102671"/>
                <a:ext cx="19632" cy="17657"/>
              </a:xfrm>
              <a:custGeom>
                <a:avLst/>
                <a:gdLst>
                  <a:gd name="f0" fmla="val w"/>
                  <a:gd name="f1" fmla="val h"/>
                  <a:gd name="f2" fmla="val 0"/>
                  <a:gd name="f3" fmla="val 885"/>
                  <a:gd name="f4" fmla="val 796"/>
                  <a:gd name="f5" fmla="val 499"/>
                  <a:gd name="f6" fmla="val 243"/>
                  <a:gd name="f7" fmla="val 262"/>
                  <a:gd name="f8" fmla="val 121"/>
                  <a:gd name="f9" fmla="val 548"/>
                  <a:gd name="f10" fmla="val 191"/>
                  <a:gd name="f11" fmla="val 718"/>
                  <a:gd name="f12" fmla="val 337"/>
                  <a:gd name="f13" fmla="val 483"/>
                  <a:gd name="f14" fmla="val 684"/>
                  <a:gd name="f15" fmla="val 650"/>
                  <a:gd name="f16" fmla="val 398"/>
                  <a:gd name="f17" fmla="val 294"/>
                  <a:gd name="f18" fmla="val 840"/>
                  <a:gd name="f19" fmla="val 189"/>
                  <a:gd name="f20" fmla="val 765"/>
                  <a:gd name="f21" fmla="val 114"/>
                  <a:gd name="f22" fmla="val 686"/>
                  <a:gd name="f23" fmla="val 34"/>
                  <a:gd name="f24" fmla="val 591"/>
                  <a:gd name="f25" fmla="*/ f0 1 885"/>
                  <a:gd name="f26" fmla="*/ f1 1 796"/>
                  <a:gd name="f27" fmla="val f2"/>
                  <a:gd name="f28" fmla="val f3"/>
                  <a:gd name="f29" fmla="val f4"/>
                  <a:gd name="f30" fmla="+- f29 0 f27"/>
                  <a:gd name="f31" fmla="+- f28 0 f27"/>
                  <a:gd name="f32" fmla="*/ f31 1 885"/>
                  <a:gd name="f33" fmla="*/ f30 1 79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85" h="796">
                    <a:moveTo>
                      <a:pt x="f5" y="f2"/>
                    </a:moveTo>
                    <a:cubicBezTo>
                      <a:pt x="f6" y="f2"/>
                      <a:pt x="f2" y="f7"/>
                      <a:pt x="f8" y="f9"/>
                    </a:cubicBezTo>
                    <a:cubicBezTo>
                      <a:pt x="f10" y="f11"/>
                      <a:pt x="f12" y="f4"/>
                      <a:pt x="f13" y="f4"/>
                    </a:cubicBezTo>
                    <a:cubicBezTo>
                      <a:pt x="f14" y="f4"/>
                      <a:pt x="f3" y="f15"/>
                      <a:pt x="f3" y="f16"/>
                    </a:cubicBezTo>
                    <a:cubicBezTo>
                      <a:pt x="f3" y="f17"/>
                      <a:pt x="f18" y="f19"/>
                      <a:pt x="f20" y="f21"/>
                    </a:cubicBezTo>
                    <a:cubicBezTo>
                      <a:pt x="f22" y="f23"/>
                      <a:pt x="f24"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33" name="Google Shape;2058;p37">
            <a:extLst>
              <a:ext uri="{FF2B5EF4-FFF2-40B4-BE49-F238E27FC236}">
                <a16:creationId xmlns:a16="http://schemas.microsoft.com/office/drawing/2014/main" id="{BC9EF13D-262F-47A1-8E9C-2530CFDDB1DA}"/>
              </a:ext>
            </a:extLst>
          </p:cNvPr>
          <p:cNvGrpSpPr/>
          <p:nvPr/>
        </p:nvGrpSpPr>
        <p:grpSpPr>
          <a:xfrm>
            <a:off x="5208824" y="1937915"/>
            <a:ext cx="678073" cy="678667"/>
            <a:chOff x="5208824" y="1937915"/>
            <a:chExt cx="678073" cy="678667"/>
          </a:xfrm>
        </p:grpSpPr>
        <p:sp>
          <p:nvSpPr>
            <p:cNvPr id="34" name="Google Shape;2059;p37">
              <a:extLst>
                <a:ext uri="{FF2B5EF4-FFF2-40B4-BE49-F238E27FC236}">
                  <a16:creationId xmlns:a16="http://schemas.microsoft.com/office/drawing/2014/main" id="{C674841A-D3C0-4AAF-9C6F-C50C444236D8}"/>
                </a:ext>
              </a:extLst>
            </p:cNvPr>
            <p:cNvSpPr/>
            <p:nvPr/>
          </p:nvSpPr>
          <p:spPr>
            <a:xfrm>
              <a:off x="5208824" y="1937915"/>
              <a:ext cx="678073" cy="67866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5" name="Google Shape;2060;p37">
              <a:extLst>
                <a:ext uri="{FF2B5EF4-FFF2-40B4-BE49-F238E27FC236}">
                  <a16:creationId xmlns:a16="http://schemas.microsoft.com/office/drawing/2014/main" id="{324642AC-878B-4DD9-BBBC-86A51EFA1491}"/>
                </a:ext>
              </a:extLst>
            </p:cNvPr>
            <p:cNvGrpSpPr/>
            <p:nvPr/>
          </p:nvGrpSpPr>
          <p:grpSpPr>
            <a:xfrm>
              <a:off x="5341376" y="2053760"/>
              <a:ext cx="412952" cy="446977"/>
              <a:chOff x="5341376" y="2053760"/>
              <a:chExt cx="412952" cy="446977"/>
            </a:xfrm>
          </p:grpSpPr>
          <p:sp>
            <p:nvSpPr>
              <p:cNvPr id="36" name="Google Shape;2061;p37">
                <a:extLst>
                  <a:ext uri="{FF2B5EF4-FFF2-40B4-BE49-F238E27FC236}">
                    <a16:creationId xmlns:a16="http://schemas.microsoft.com/office/drawing/2014/main" id="{82989FAD-5640-46AA-A339-9C1EC8570795}"/>
                  </a:ext>
                </a:extLst>
              </p:cNvPr>
              <p:cNvSpPr/>
              <p:nvPr/>
            </p:nvSpPr>
            <p:spPr>
              <a:xfrm>
                <a:off x="5466712" y="2309024"/>
                <a:ext cx="67473" cy="27011"/>
              </a:xfrm>
              <a:custGeom>
                <a:avLst/>
                <a:gdLst>
                  <a:gd name="f0" fmla="val w"/>
                  <a:gd name="f1" fmla="val h"/>
                  <a:gd name="f2" fmla="val 0"/>
                  <a:gd name="f3" fmla="val 3042"/>
                  <a:gd name="f4" fmla="val 1218"/>
                  <a:gd name="f5" fmla="val 562"/>
                  <a:gd name="f6" fmla="val 258"/>
                  <a:gd name="f7" fmla="val 392"/>
                  <a:gd name="f8" fmla="val 287"/>
                  <a:gd name="f9" fmla="val 678"/>
                  <a:gd name="f10" fmla="val 646"/>
                  <a:gd name="f11" fmla="val 1038"/>
                  <a:gd name="f12" fmla="val 1118"/>
                  <a:gd name="f13" fmla="val 1217"/>
                  <a:gd name="f14" fmla="val 1589"/>
                  <a:gd name="f15" fmla="val 2061"/>
                  <a:gd name="f16" fmla="val 2532"/>
                  <a:gd name="f17" fmla="val 2892"/>
                  <a:gd name="f18" fmla="val 3041"/>
                  <a:gd name="f19" fmla="val 529"/>
                  <a:gd name="f20" fmla="val 274"/>
                  <a:gd name="f21" fmla="val 124"/>
                  <a:gd name="f22" fmla="val 2809"/>
                  <a:gd name="f23" fmla="val 42"/>
                  <a:gd name="f24" fmla="val 2708"/>
                  <a:gd name="f25" fmla="val 1"/>
                  <a:gd name="f26" fmla="val 2607"/>
                  <a:gd name="f27" fmla="val 2506"/>
                  <a:gd name="f28" fmla="val 2405"/>
                  <a:gd name="f29" fmla="val 2323"/>
                  <a:gd name="f30" fmla="val 2121"/>
                  <a:gd name="f31" fmla="val 327"/>
                  <a:gd name="f32" fmla="val 1851"/>
                  <a:gd name="f33" fmla="val 428"/>
                  <a:gd name="f34" fmla="val 1582"/>
                  <a:gd name="f35" fmla="val 1312"/>
                  <a:gd name="f36" fmla="val 1043"/>
                  <a:gd name="f37" fmla="val 841"/>
                  <a:gd name="f38" fmla="val 753"/>
                  <a:gd name="f39" fmla="val 37"/>
                  <a:gd name="f40" fmla="val 655"/>
                  <a:gd name="f41" fmla="*/ f0 1 3042"/>
                  <a:gd name="f42" fmla="*/ f1 1 1218"/>
                  <a:gd name="f43" fmla="val f2"/>
                  <a:gd name="f44" fmla="val f3"/>
                  <a:gd name="f45" fmla="val f4"/>
                  <a:gd name="f46" fmla="+- f45 0 f43"/>
                  <a:gd name="f47" fmla="+- f44 0 f43"/>
                  <a:gd name="f48" fmla="*/ f47 1 3042"/>
                  <a:gd name="f49" fmla="*/ f46 1 1218"/>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042" h="1218">
                    <a:moveTo>
                      <a:pt x="f5" y="f2"/>
                    </a:moveTo>
                    <a:cubicBezTo>
                      <a:pt x="f6" y="f2"/>
                      <a:pt x="f2" y="f7"/>
                      <a:pt x="f8" y="f9"/>
                    </a:cubicBezTo>
                    <a:cubicBezTo>
                      <a:pt x="f10" y="f11"/>
                      <a:pt x="f12" y="f13"/>
                      <a:pt x="f14" y="f13"/>
                    </a:cubicBezTo>
                    <a:cubicBezTo>
                      <a:pt x="f15" y="f13"/>
                      <a:pt x="f16" y="f11"/>
                      <a:pt x="f17" y="f9"/>
                    </a:cubicBezTo>
                    <a:cubicBezTo>
                      <a:pt x="f18" y="f19"/>
                      <a:pt x="f18" y="f20"/>
                      <a:pt x="f17" y="f21"/>
                    </a:cubicBezTo>
                    <a:cubicBezTo>
                      <a:pt x="f22" y="f23"/>
                      <a:pt x="f24" y="f25"/>
                      <a:pt x="f26" y="f25"/>
                    </a:cubicBezTo>
                    <a:cubicBezTo>
                      <a:pt x="f27" y="f25"/>
                      <a:pt x="f28" y="f23"/>
                      <a:pt x="f29" y="f21"/>
                    </a:cubicBezTo>
                    <a:cubicBezTo>
                      <a:pt x="f30" y="f31"/>
                      <a:pt x="f32" y="f33"/>
                      <a:pt x="f34" y="f33"/>
                    </a:cubicBezTo>
                    <a:cubicBezTo>
                      <a:pt x="f35" y="f33"/>
                      <a:pt x="f36" y="f31"/>
                      <a:pt x="f37" y="f21"/>
                    </a:cubicBezTo>
                    <a:cubicBezTo>
                      <a:pt x="f38" y="f39"/>
                      <a:pt x="f40"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2062;p37">
                <a:extLst>
                  <a:ext uri="{FF2B5EF4-FFF2-40B4-BE49-F238E27FC236}">
                    <a16:creationId xmlns:a16="http://schemas.microsoft.com/office/drawing/2014/main" id="{99702456-11BF-4998-BBAE-2ABD4008DDFE}"/>
                  </a:ext>
                </a:extLst>
              </p:cNvPr>
              <p:cNvSpPr/>
              <p:nvPr/>
            </p:nvSpPr>
            <p:spPr>
              <a:xfrm>
                <a:off x="5599849" y="2309024"/>
                <a:ext cx="67491" cy="27011"/>
              </a:xfrm>
              <a:custGeom>
                <a:avLst/>
                <a:gdLst>
                  <a:gd name="f0" fmla="val w"/>
                  <a:gd name="f1" fmla="val h"/>
                  <a:gd name="f2" fmla="val 0"/>
                  <a:gd name="f3" fmla="val 3043"/>
                  <a:gd name="f4" fmla="val 1218"/>
                  <a:gd name="f5" fmla="val 563"/>
                  <a:gd name="f6" fmla="val 258"/>
                  <a:gd name="f7" fmla="val 1"/>
                  <a:gd name="f8" fmla="val 392"/>
                  <a:gd name="f9" fmla="val 287"/>
                  <a:gd name="f10" fmla="val 678"/>
                  <a:gd name="f11" fmla="val 647"/>
                  <a:gd name="f12" fmla="val 1038"/>
                  <a:gd name="f13" fmla="val 1118"/>
                  <a:gd name="f14" fmla="val 1217"/>
                  <a:gd name="f15" fmla="val 1590"/>
                  <a:gd name="f16" fmla="val 2061"/>
                  <a:gd name="f17" fmla="val 2533"/>
                  <a:gd name="f18" fmla="val 2892"/>
                  <a:gd name="f19" fmla="val 3042"/>
                  <a:gd name="f20" fmla="val 529"/>
                  <a:gd name="f21" fmla="val 274"/>
                  <a:gd name="f22" fmla="val 124"/>
                  <a:gd name="f23" fmla="val 2810"/>
                  <a:gd name="f24" fmla="val 42"/>
                  <a:gd name="f25" fmla="val 2709"/>
                  <a:gd name="f26" fmla="val 2610"/>
                  <a:gd name="f27" fmla="val 2511"/>
                  <a:gd name="f28" fmla="val 2413"/>
                  <a:gd name="f29" fmla="val 2338"/>
                  <a:gd name="f30" fmla="val 2129"/>
                  <a:gd name="f31" fmla="val 327"/>
                  <a:gd name="f32" fmla="val 1859"/>
                  <a:gd name="f33" fmla="val 428"/>
                  <a:gd name="f34" fmla="val 1320"/>
                  <a:gd name="f35" fmla="val 1051"/>
                  <a:gd name="f36" fmla="val 841"/>
                  <a:gd name="f37" fmla="val 753"/>
                  <a:gd name="f38" fmla="val 37"/>
                  <a:gd name="f39" fmla="val 656"/>
                  <a:gd name="f40" fmla="*/ f0 1 3043"/>
                  <a:gd name="f41" fmla="*/ f1 1 1218"/>
                  <a:gd name="f42" fmla="val f2"/>
                  <a:gd name="f43" fmla="val f3"/>
                  <a:gd name="f44" fmla="val f4"/>
                  <a:gd name="f45" fmla="+- f44 0 f42"/>
                  <a:gd name="f46" fmla="+- f43 0 f42"/>
                  <a:gd name="f47" fmla="*/ f46 1 3043"/>
                  <a:gd name="f48" fmla="*/ f45 1 1218"/>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3043" h="1218">
                    <a:moveTo>
                      <a:pt x="f5" y="f2"/>
                    </a:moveTo>
                    <a:cubicBezTo>
                      <a:pt x="f6" y="f2"/>
                      <a:pt x="f7" y="f8"/>
                      <a:pt x="f9" y="f10"/>
                    </a:cubicBezTo>
                    <a:cubicBezTo>
                      <a:pt x="f11" y="f12"/>
                      <a:pt x="f13" y="f14"/>
                      <a:pt x="f15" y="f14"/>
                    </a:cubicBezTo>
                    <a:cubicBezTo>
                      <a:pt x="f16" y="f14"/>
                      <a:pt x="f17" y="f12"/>
                      <a:pt x="f18" y="f10"/>
                    </a:cubicBezTo>
                    <a:cubicBezTo>
                      <a:pt x="f19" y="f20"/>
                      <a:pt x="f19" y="f21"/>
                      <a:pt x="f18" y="f22"/>
                    </a:cubicBezTo>
                    <a:cubicBezTo>
                      <a:pt x="f23" y="f24"/>
                      <a:pt x="f25" y="f7"/>
                      <a:pt x="f26" y="f7"/>
                    </a:cubicBezTo>
                    <a:cubicBezTo>
                      <a:pt x="f27" y="f7"/>
                      <a:pt x="f28" y="f24"/>
                      <a:pt x="f29" y="f22"/>
                    </a:cubicBezTo>
                    <a:cubicBezTo>
                      <a:pt x="f30" y="f31"/>
                      <a:pt x="f32" y="f33"/>
                      <a:pt x="f15" y="f33"/>
                    </a:cubicBezTo>
                    <a:cubicBezTo>
                      <a:pt x="f34" y="f33"/>
                      <a:pt x="f35" y="f31"/>
                      <a:pt x="f36" y="f22"/>
                    </a:cubicBezTo>
                    <a:cubicBezTo>
                      <a:pt x="f37" y="f38"/>
                      <a:pt x="f3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2063;p37">
                <a:extLst>
                  <a:ext uri="{FF2B5EF4-FFF2-40B4-BE49-F238E27FC236}">
                    <a16:creationId xmlns:a16="http://schemas.microsoft.com/office/drawing/2014/main" id="{575D05C0-9963-4D09-B1D1-EAE94EA7ED20}"/>
                  </a:ext>
                </a:extLst>
              </p:cNvPr>
              <p:cNvSpPr/>
              <p:nvPr/>
            </p:nvSpPr>
            <p:spPr>
              <a:xfrm>
                <a:off x="5615778" y="2178658"/>
                <a:ext cx="22667" cy="17922"/>
              </a:xfrm>
              <a:custGeom>
                <a:avLst/>
                <a:gdLst>
                  <a:gd name="f0" fmla="val w"/>
                  <a:gd name="f1" fmla="val h"/>
                  <a:gd name="f2" fmla="val 0"/>
                  <a:gd name="f3" fmla="val 1022"/>
                  <a:gd name="f4" fmla="val 808"/>
                  <a:gd name="f5" fmla="val 579"/>
                  <a:gd name="f6" fmla="val 487"/>
                  <a:gd name="f7" fmla="val 394"/>
                  <a:gd name="f8" fmla="val 34"/>
                  <a:gd name="f9" fmla="val 318"/>
                  <a:gd name="f10" fmla="val 104"/>
                  <a:gd name="f11" fmla="val 386"/>
                  <a:gd name="f12" fmla="val 265"/>
                  <a:gd name="f13" fmla="val 807"/>
                  <a:gd name="f14" fmla="val 582"/>
                  <a:gd name="f15" fmla="val 668"/>
                  <a:gd name="f16" fmla="val 759"/>
                  <a:gd name="f17" fmla="val 776"/>
                  <a:gd name="f18" fmla="val 842"/>
                  <a:gd name="f19" fmla="val 703"/>
                  <a:gd name="f20" fmla="val 688"/>
                  <a:gd name="f21" fmla="val 1007"/>
                  <a:gd name="f22" fmla="val 553"/>
                  <a:gd name="f23" fmla="val 298"/>
                  <a:gd name="f24" fmla="val 872"/>
                  <a:gd name="f25" fmla="val 134"/>
                  <a:gd name="f26" fmla="val 792"/>
                  <a:gd name="f27" fmla="val 45"/>
                  <a:gd name="f28" fmla="val 686"/>
                  <a:gd name="f29" fmla="*/ f0 1 1022"/>
                  <a:gd name="f30" fmla="*/ f1 1 808"/>
                  <a:gd name="f31" fmla="val f2"/>
                  <a:gd name="f32" fmla="val f3"/>
                  <a:gd name="f33" fmla="val f4"/>
                  <a:gd name="f34" fmla="+- f33 0 f31"/>
                  <a:gd name="f35" fmla="+- f32 0 f31"/>
                  <a:gd name="f36" fmla="*/ f35 1 1022"/>
                  <a:gd name="f37" fmla="*/ f34 1 80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022" h="807">
                    <a:moveTo>
                      <a:pt x="f5" y="f2"/>
                    </a:moveTo>
                    <a:cubicBezTo>
                      <a:pt x="f6" y="f2"/>
                      <a:pt x="f7" y="f8"/>
                      <a:pt x="f9" y="f10"/>
                    </a:cubicBezTo>
                    <a:cubicBezTo>
                      <a:pt x="f2" y="f11"/>
                      <a:pt x="f12" y="f13"/>
                      <a:pt x="f14" y="f13"/>
                    </a:cubicBezTo>
                    <a:cubicBezTo>
                      <a:pt x="f15" y="f13"/>
                      <a:pt x="f16" y="f17"/>
                      <a:pt x="f18" y="f19"/>
                    </a:cubicBezTo>
                    <a:lnTo>
                      <a:pt x="f18" y="f20"/>
                    </a:lnTo>
                    <a:cubicBezTo>
                      <a:pt x="f21" y="f22"/>
                      <a:pt x="f3" y="f23"/>
                      <a:pt x="f24" y="f25"/>
                    </a:cubicBezTo>
                    <a:cubicBezTo>
                      <a:pt x="f26" y="f27"/>
                      <a:pt x="f28"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2064;p37">
                <a:extLst>
                  <a:ext uri="{FF2B5EF4-FFF2-40B4-BE49-F238E27FC236}">
                    <a16:creationId xmlns:a16="http://schemas.microsoft.com/office/drawing/2014/main" id="{B1903980-B9F3-40B7-92BF-424DECE58C60}"/>
                  </a:ext>
                </a:extLst>
              </p:cNvPr>
              <p:cNvSpPr/>
              <p:nvPr/>
            </p:nvSpPr>
            <p:spPr>
              <a:xfrm>
                <a:off x="5514901" y="2379844"/>
                <a:ext cx="106262" cy="61795"/>
              </a:xfrm>
              <a:custGeom>
                <a:avLst/>
                <a:gdLst>
                  <a:gd name="f0" fmla="val w"/>
                  <a:gd name="f1" fmla="val h"/>
                  <a:gd name="f2" fmla="val 0"/>
                  <a:gd name="f3" fmla="val 4791"/>
                  <a:gd name="f4" fmla="val 2786"/>
                  <a:gd name="f5" fmla="val 3070"/>
                  <a:gd name="f6" fmla="val 770"/>
                  <a:gd name="f7" fmla="val 3162"/>
                  <a:gd name="f8" fmla="val 3255"/>
                  <a:gd name="f9" fmla="val 807"/>
                  <a:gd name="f10" fmla="val 3324"/>
                  <a:gd name="f11" fmla="val 884"/>
                  <a:gd name="f12" fmla="val 3429"/>
                  <a:gd name="f13" fmla="val 1034"/>
                  <a:gd name="f14" fmla="val 3563"/>
                  <a:gd name="f15" fmla="val 1153"/>
                  <a:gd name="f16" fmla="val 3713"/>
                  <a:gd name="f17" fmla="val 1258"/>
                  <a:gd name="f18" fmla="val 3698"/>
                  <a:gd name="f19" fmla="val 3683"/>
                  <a:gd name="f20" fmla="val 1273"/>
                  <a:gd name="f21" fmla="val 3668"/>
                  <a:gd name="f22" fmla="val 1288"/>
                  <a:gd name="f23" fmla="val 3369"/>
                  <a:gd name="f24" fmla="val 1618"/>
                  <a:gd name="f25" fmla="val 3024"/>
                  <a:gd name="f26" fmla="val 1977"/>
                  <a:gd name="f27" fmla="val 2410"/>
                  <a:gd name="f28" fmla="val 1812"/>
                  <a:gd name="f29" fmla="val 1467"/>
                  <a:gd name="f30" fmla="val 1123"/>
                  <a:gd name="f31" fmla="val 1392"/>
                  <a:gd name="f32" fmla="val 1512"/>
                  <a:gd name="f33" fmla="val 1574"/>
                  <a:gd name="f34" fmla="val 1663"/>
                  <a:gd name="f35" fmla="val 1755"/>
                  <a:gd name="f36" fmla="val 1843"/>
                  <a:gd name="f37" fmla="val 1933"/>
                  <a:gd name="f38" fmla="val 803"/>
                  <a:gd name="f39" fmla="val 2006"/>
                  <a:gd name="f40" fmla="val 869"/>
                  <a:gd name="f41" fmla="val 2126"/>
                  <a:gd name="f42" fmla="val 1004"/>
                  <a:gd name="f43" fmla="val 2208"/>
                  <a:gd name="f44" fmla="val 1086"/>
                  <a:gd name="f45" fmla="val 2313"/>
                  <a:gd name="f46" fmla="val 1127"/>
                  <a:gd name="f47" fmla="val 2416"/>
                  <a:gd name="f48" fmla="val 2519"/>
                  <a:gd name="f49" fmla="val 2620"/>
                  <a:gd name="f50" fmla="val 2695"/>
                  <a:gd name="f51" fmla="val 2830"/>
                  <a:gd name="f52" fmla="val 2895"/>
                  <a:gd name="f53" fmla="val 2982"/>
                  <a:gd name="f54" fmla="val 1767"/>
                  <a:gd name="f55" fmla="val 1"/>
                  <a:gd name="f56" fmla="val 1422"/>
                  <a:gd name="f57" fmla="val 1108"/>
                  <a:gd name="f58" fmla="val 150"/>
                  <a:gd name="f59" fmla="val 898"/>
                  <a:gd name="f60" fmla="val 405"/>
                  <a:gd name="f61" fmla="val 764"/>
                  <a:gd name="f62" fmla="val 570"/>
                  <a:gd name="f63" fmla="val 584"/>
                  <a:gd name="f64" fmla="val 689"/>
                  <a:gd name="f65" fmla="val 389"/>
                  <a:gd name="f66" fmla="val 779"/>
                  <a:gd name="f67" fmla="val 30"/>
                  <a:gd name="f68" fmla="val 914"/>
                  <a:gd name="f69" fmla="val 1393"/>
                  <a:gd name="f70" fmla="val 314"/>
                  <a:gd name="f71" fmla="val 1588"/>
                  <a:gd name="f72" fmla="val 419"/>
                  <a:gd name="f73" fmla="val 509"/>
                  <a:gd name="f74" fmla="val 1752"/>
                  <a:gd name="f75" fmla="val 1842"/>
                  <a:gd name="f76" fmla="val 928"/>
                  <a:gd name="f77" fmla="val 2216"/>
                  <a:gd name="f78" fmla="val 2785"/>
                  <a:gd name="f79" fmla="val 3354"/>
                  <a:gd name="f80" fmla="val 3893"/>
                  <a:gd name="f81" fmla="val 4252"/>
                  <a:gd name="f82" fmla="val 4327"/>
                  <a:gd name="f83" fmla="val 4417"/>
                  <a:gd name="f84" fmla="val 4507"/>
                  <a:gd name="f85" fmla="val 4701"/>
                  <a:gd name="f86" fmla="val 1483"/>
                  <a:gd name="f87" fmla="val 1228"/>
                  <a:gd name="f88" fmla="val 1019"/>
                  <a:gd name="f89" fmla="val 4656"/>
                  <a:gd name="f90" fmla="val 4551"/>
                  <a:gd name="f91" fmla="val 824"/>
                  <a:gd name="f92" fmla="val 4447"/>
                  <a:gd name="f93" fmla="val 4432"/>
                  <a:gd name="f94" fmla="val 4237"/>
                  <a:gd name="f95" fmla="val 4057"/>
                  <a:gd name="f96" fmla="val 3923"/>
                  <a:gd name="f97" fmla="val 3189"/>
                  <a:gd name="f98" fmla="val 2455"/>
                  <a:gd name="f99" fmla="val 270"/>
                  <a:gd name="f100" fmla="*/ f0 1 4791"/>
                  <a:gd name="f101" fmla="*/ f1 1 2786"/>
                  <a:gd name="f102" fmla="val f2"/>
                  <a:gd name="f103" fmla="val f3"/>
                  <a:gd name="f104" fmla="val f4"/>
                  <a:gd name="f105" fmla="+- f104 0 f102"/>
                  <a:gd name="f106" fmla="+- f103 0 f102"/>
                  <a:gd name="f107" fmla="*/ f106 1 4791"/>
                  <a:gd name="f108" fmla="*/ f105 1 2786"/>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4791" h="2786">
                    <a:moveTo>
                      <a:pt x="f5" y="f6"/>
                    </a:moveTo>
                    <a:cubicBezTo>
                      <a:pt x="f7" y="f6"/>
                      <a:pt x="f8" y="f9"/>
                      <a:pt x="f10" y="f11"/>
                    </a:cubicBezTo>
                    <a:cubicBezTo>
                      <a:pt x="f12" y="f13"/>
                      <a:pt x="f14" y="f15"/>
                      <a:pt x="f16" y="f17"/>
                    </a:cubicBezTo>
                    <a:cubicBezTo>
                      <a:pt x="f18" y="f17"/>
                      <a:pt x="f19" y="f20"/>
                      <a:pt x="f21" y="f22"/>
                    </a:cubicBezTo>
                    <a:cubicBezTo>
                      <a:pt x="f23" y="f24"/>
                      <a:pt x="f25" y="f26"/>
                      <a:pt x="f27" y="f26"/>
                    </a:cubicBezTo>
                    <a:cubicBezTo>
                      <a:pt x="f28" y="f26"/>
                      <a:pt x="f29" y="f24"/>
                      <a:pt x="f15" y="f22"/>
                    </a:cubicBezTo>
                    <a:lnTo>
                      <a:pt x="f30" y="f17"/>
                    </a:lnTo>
                    <a:cubicBezTo>
                      <a:pt x="f17" y="f15"/>
                      <a:pt x="f31" y="f13"/>
                      <a:pt x="f32" y="f11"/>
                    </a:cubicBezTo>
                    <a:cubicBezTo>
                      <a:pt x="f33" y="f9"/>
                      <a:pt x="f34" y="f6"/>
                      <a:pt x="f35" y="f6"/>
                    </a:cubicBezTo>
                    <a:cubicBezTo>
                      <a:pt x="f36" y="f6"/>
                      <a:pt x="f37" y="f38"/>
                      <a:pt x="f39" y="f40"/>
                    </a:cubicBezTo>
                    <a:lnTo>
                      <a:pt x="f41" y="f42"/>
                    </a:lnTo>
                    <a:cubicBezTo>
                      <a:pt x="f43" y="f44"/>
                      <a:pt x="f45" y="f46"/>
                      <a:pt x="f47" y="f46"/>
                    </a:cubicBezTo>
                    <a:cubicBezTo>
                      <a:pt x="f48" y="f46"/>
                      <a:pt x="f49" y="f44"/>
                      <a:pt x="f50" y="f42"/>
                    </a:cubicBezTo>
                    <a:lnTo>
                      <a:pt x="f51" y="f40"/>
                    </a:lnTo>
                    <a:cubicBezTo>
                      <a:pt x="f52" y="f38"/>
                      <a:pt x="f53" y="f6"/>
                      <a:pt x="f5" y="f6"/>
                    </a:cubicBezTo>
                    <a:close/>
                    <a:moveTo>
                      <a:pt x="f54" y="f55"/>
                    </a:moveTo>
                    <a:cubicBezTo>
                      <a:pt x="f56" y="f55"/>
                      <a:pt x="f57" y="f58"/>
                      <a:pt x="f59" y="f60"/>
                    </a:cubicBezTo>
                    <a:cubicBezTo>
                      <a:pt x="f61" y="f62"/>
                      <a:pt x="f63" y="f64"/>
                      <a:pt x="f65" y="f66"/>
                    </a:cubicBezTo>
                    <a:cubicBezTo>
                      <a:pt x="f67" y="f68"/>
                      <a:pt x="f2" y="f69"/>
                      <a:pt x="f70" y="f71"/>
                    </a:cubicBezTo>
                    <a:cubicBezTo>
                      <a:pt x="f72" y="f34"/>
                      <a:pt x="f73" y="f74"/>
                      <a:pt x="f63" y="f75"/>
                    </a:cubicBezTo>
                    <a:cubicBezTo>
                      <a:pt x="f76" y="f77"/>
                      <a:pt x="f29" y="f78"/>
                      <a:pt x="f27" y="f78"/>
                    </a:cubicBezTo>
                    <a:cubicBezTo>
                      <a:pt x="f79" y="f78"/>
                      <a:pt x="f80" y="f77"/>
                      <a:pt x="f81" y="f75"/>
                    </a:cubicBezTo>
                    <a:cubicBezTo>
                      <a:pt x="f82" y="f74"/>
                      <a:pt x="f83" y="f34"/>
                      <a:pt x="f84" y="f71"/>
                    </a:cubicBezTo>
                    <a:cubicBezTo>
                      <a:pt x="f85" y="f86"/>
                      <a:pt x="f3" y="f87"/>
                      <a:pt x="f85" y="f88"/>
                    </a:cubicBezTo>
                    <a:cubicBezTo>
                      <a:pt x="f89" y="f68"/>
                      <a:pt x="f90" y="f91"/>
                      <a:pt x="f92" y="f66"/>
                    </a:cubicBezTo>
                    <a:lnTo>
                      <a:pt x="f93" y="f66"/>
                    </a:lnTo>
                    <a:cubicBezTo>
                      <a:pt x="f94" y="f64"/>
                      <a:pt x="f95" y="f62"/>
                      <a:pt x="f96" y="f60"/>
                    </a:cubicBezTo>
                    <a:cubicBezTo>
                      <a:pt x="f97" y="f60"/>
                      <a:pt x="f98" y="f99"/>
                      <a:pt x="f54" y="f55"/>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2065;p37">
                <a:extLst>
                  <a:ext uri="{FF2B5EF4-FFF2-40B4-BE49-F238E27FC236}">
                    <a16:creationId xmlns:a16="http://schemas.microsoft.com/office/drawing/2014/main" id="{26789A2B-59D5-474A-AE42-7DBA345CAC7F}"/>
                  </a:ext>
                </a:extLst>
              </p:cNvPr>
              <p:cNvSpPr/>
              <p:nvPr/>
            </p:nvSpPr>
            <p:spPr>
              <a:xfrm>
                <a:off x="5382405" y="2053760"/>
                <a:ext cx="371923" cy="446977"/>
              </a:xfrm>
              <a:custGeom>
                <a:avLst/>
                <a:gdLst>
                  <a:gd name="f0" fmla="val w"/>
                  <a:gd name="f1" fmla="val h"/>
                  <a:gd name="f2" fmla="val 0"/>
                  <a:gd name="f3" fmla="val 16769"/>
                  <a:gd name="f4" fmla="val 20153"/>
                  <a:gd name="f5" fmla="val 8399"/>
                  <a:gd name="f6" fmla="val 794"/>
                  <a:gd name="f7" fmla="val 9717"/>
                  <a:gd name="f8" fmla="val 10900"/>
                  <a:gd name="f9" fmla="val 1587"/>
                  <a:gd name="f10" fmla="val 11394"/>
                  <a:gd name="f11" fmla="val 2815"/>
                  <a:gd name="f12" fmla="val 10443"/>
                  <a:gd name="f13" fmla="val 2359"/>
                  <a:gd name="f14" fmla="val 9418"/>
                  <a:gd name="f15" fmla="val 2130"/>
                  <a:gd name="f16" fmla="val 8392"/>
                  <a:gd name="f17" fmla="val 7366"/>
                  <a:gd name="f18" fmla="val 6341"/>
                  <a:gd name="f19" fmla="val 5390"/>
                  <a:gd name="f20" fmla="val 5884"/>
                  <a:gd name="f21" fmla="val 7067"/>
                  <a:gd name="f22" fmla="val 8382"/>
                  <a:gd name="f23" fmla="val 2905"/>
                  <a:gd name="f24" fmla="val 11723"/>
                  <a:gd name="f25" fmla="val 14448"/>
                  <a:gd name="f26" fmla="val 5624"/>
                  <a:gd name="f27" fmla="val 8969"/>
                  <a:gd name="f28" fmla="val 10076"/>
                  <a:gd name="f29" fmla="val 14433"/>
                  <a:gd name="f30" fmla="val 10241"/>
                  <a:gd name="f31" fmla="val 14388"/>
                  <a:gd name="f32" fmla="val 12472"/>
                  <a:gd name="f33" fmla="val 10660"/>
                  <a:gd name="f34" fmla="val 9358"/>
                  <a:gd name="f35" fmla="val 9477"/>
                  <a:gd name="f36" fmla="val 7846"/>
                  <a:gd name="f37" fmla="val 9747"/>
                  <a:gd name="f38" fmla="val 7651"/>
                  <a:gd name="f39" fmla="val 10001"/>
                  <a:gd name="f40" fmla="val 7456"/>
                  <a:gd name="f41" fmla="val 10256"/>
                  <a:gd name="f42" fmla="val 7247"/>
                  <a:gd name="f43" fmla="val 10421"/>
                  <a:gd name="f44" fmla="val 7127"/>
                  <a:gd name="f45" fmla="val 10466"/>
                  <a:gd name="f46" fmla="val 6917"/>
                  <a:gd name="f47" fmla="val 10376"/>
                  <a:gd name="f48" fmla="val 6738"/>
                  <a:gd name="f49" fmla="val 10303"/>
                  <a:gd name="f50" fmla="val 6611"/>
                  <a:gd name="f51" fmla="val 10171"/>
                  <a:gd name="f52" fmla="val 6545"/>
                  <a:gd name="f53" fmla="val 10038"/>
                  <a:gd name="f54" fmla="val 9951"/>
                  <a:gd name="f55" fmla="val 9863"/>
                  <a:gd name="f56" fmla="val 6574"/>
                  <a:gd name="f57" fmla="val 9792"/>
                  <a:gd name="f58" fmla="val 6633"/>
                  <a:gd name="f59" fmla="val 7591"/>
                  <a:gd name="f60" fmla="val 8355"/>
                  <a:gd name="f61" fmla="val 5046"/>
                  <a:gd name="f62" fmla="val 9567"/>
                  <a:gd name="f63" fmla="val 2321"/>
                  <a:gd name="f64" fmla="val 10196"/>
                  <a:gd name="f65" fmla="val 9028"/>
                  <a:gd name="f66" fmla="val 2291"/>
                  <a:gd name="f67" fmla="val 5675"/>
                  <a:gd name="f68" fmla="val 5001"/>
                  <a:gd name="f69" fmla="val 2920"/>
                  <a:gd name="f70" fmla="val 8364"/>
                  <a:gd name="f71" fmla="val 8373"/>
                  <a:gd name="f72" fmla="val 15227"/>
                  <a:gd name="f73" fmla="val 15661"/>
                  <a:gd name="f74" fmla="val 10451"/>
                  <a:gd name="f75" fmla="val 15975"/>
                  <a:gd name="f76" fmla="val 10840"/>
                  <a:gd name="f77" fmla="val 11274"/>
                  <a:gd name="f78" fmla="val 12277"/>
                  <a:gd name="f79" fmla="val 12517"/>
                  <a:gd name="f80" fmla="val 15885"/>
                  <a:gd name="f81" fmla="val 12756"/>
                  <a:gd name="f82" fmla="val 15706"/>
                  <a:gd name="f83" fmla="val 12936"/>
                  <a:gd name="f84" fmla="val 15541"/>
                  <a:gd name="f85" fmla="val 13101"/>
                  <a:gd name="f86" fmla="val 15301"/>
                  <a:gd name="f87" fmla="val 13206"/>
                  <a:gd name="f88" fmla="val 15062"/>
                  <a:gd name="f89" fmla="val 15167"/>
                  <a:gd name="f90" fmla="val 12637"/>
                  <a:gd name="f91" fmla="val 12068"/>
                  <a:gd name="f92" fmla="val 11499"/>
                  <a:gd name="f93" fmla="val 8384"/>
                  <a:gd name="f94" fmla="val 6408"/>
                  <a:gd name="f95" fmla="val 4731"/>
                  <a:gd name="f96" fmla="val 1438"/>
                  <a:gd name="f97" fmla="val 4417"/>
                  <a:gd name="f98" fmla="val 3399"/>
                  <a:gd name="f99" fmla="val 2605"/>
                  <a:gd name="f100" fmla="val 4672"/>
                  <a:gd name="f101" fmla="val 1542"/>
                  <a:gd name="f102" fmla="val 6753"/>
                  <a:gd name="f103" fmla="val 9597"/>
                  <a:gd name="f104" fmla="val 674"/>
                  <a:gd name="f105" fmla="val 9672"/>
                  <a:gd name="f106" fmla="val 10406"/>
                  <a:gd name="f107" fmla="val 12562"/>
                  <a:gd name="f108" fmla="val 12592"/>
                  <a:gd name="f109" fmla="val 15"/>
                  <a:gd name="f110" fmla="val 198"/>
                  <a:gd name="f111" fmla="val 13425"/>
                  <a:gd name="f112" fmla="val 912"/>
                  <a:gd name="f113" fmla="val 13976"/>
                  <a:gd name="f114" fmla="val 1719"/>
                  <a:gd name="f115" fmla="val 1769"/>
                  <a:gd name="f116" fmla="val 1820"/>
                  <a:gd name="f117" fmla="val 13973"/>
                  <a:gd name="f118" fmla="val 1872"/>
                  <a:gd name="f119" fmla="val 13969"/>
                  <a:gd name="f120" fmla="val 1902"/>
                  <a:gd name="f121" fmla="val 1917"/>
                  <a:gd name="f122" fmla="val 13954"/>
                  <a:gd name="f123" fmla="val 1932"/>
                  <a:gd name="f124" fmla="val 13939"/>
                  <a:gd name="f125" fmla="val 2276"/>
                  <a:gd name="f126" fmla="val 13610"/>
                  <a:gd name="f127" fmla="val 2036"/>
                  <a:gd name="f128" fmla="val 13191"/>
                  <a:gd name="f129" fmla="val 1707"/>
                  <a:gd name="f130" fmla="val 1198"/>
                  <a:gd name="f131" fmla="val 12786"/>
                  <a:gd name="f132" fmla="val 1108"/>
                  <a:gd name="f133" fmla="val 10391"/>
                  <a:gd name="f134" fmla="val 12113"/>
                  <a:gd name="f135" fmla="val 1527"/>
                  <a:gd name="f136" fmla="val 12307"/>
                  <a:gd name="f137" fmla="val 1677"/>
                  <a:gd name="f138" fmla="val 12502"/>
                  <a:gd name="f139" fmla="val 1895"/>
                  <a:gd name="f140" fmla="val 12506"/>
                  <a:gd name="f141" fmla="val 1918"/>
                  <a:gd name="f142" fmla="val 12508"/>
                  <a:gd name="f143" fmla="val 1941"/>
                  <a:gd name="f144" fmla="val 2150"/>
                  <a:gd name="f145" fmla="val 12329"/>
                  <a:gd name="f146" fmla="val 11005"/>
                  <a:gd name="f147" fmla="val 2501"/>
                  <a:gd name="f148" fmla="val 10960"/>
                  <a:gd name="f149" fmla="val 4746"/>
                  <a:gd name="f150" fmla="val 6887"/>
                  <a:gd name="f151" fmla="val 9537"/>
                  <a:gd name="f152" fmla="val 8819"/>
                  <a:gd name="f153" fmla="val 8280"/>
                  <a:gd name="f154" fmla="val 10151"/>
                  <a:gd name="f155" fmla="val 10017"/>
                  <a:gd name="f156" fmla="val 12202"/>
                  <a:gd name="f157" fmla="val 11035"/>
                  <a:gd name="f158" fmla="val 15197"/>
                  <a:gd name="f159" fmla="val 11948"/>
                  <a:gd name="f160" fmla="val 18416"/>
                  <a:gd name="f161" fmla="val 19344"/>
                  <a:gd name="f162" fmla="val 18925"/>
                  <a:gd name="f163" fmla="val 5300"/>
                  <a:gd name="f164" fmla="val 17996"/>
                  <a:gd name="f165" fmla="val 4222"/>
                  <a:gd name="f166" fmla="val 16709"/>
                  <a:gd name="f167" fmla="val 4147"/>
                  <a:gd name="f168" fmla="val 16615"/>
                  <a:gd name="f169" fmla="val 4030"/>
                  <a:gd name="f170" fmla="val 16562"/>
                  <a:gd name="f171" fmla="val 3913"/>
                  <a:gd name="f172" fmla="val 3844"/>
                  <a:gd name="f173" fmla="val 3774"/>
                  <a:gd name="f174" fmla="val 16580"/>
                  <a:gd name="f175" fmla="val 3713"/>
                  <a:gd name="f176" fmla="val 16619"/>
                  <a:gd name="f177" fmla="val 3504"/>
                  <a:gd name="f178" fmla="val 16739"/>
                  <a:gd name="f179" fmla="val 3459"/>
                  <a:gd name="f180" fmla="val 17023"/>
                  <a:gd name="f181" fmla="val 3609"/>
                  <a:gd name="f182" fmla="val 17203"/>
                  <a:gd name="f183" fmla="val 4821"/>
                  <a:gd name="f184" fmla="val 18655"/>
                  <a:gd name="f185" fmla="val 6453"/>
                  <a:gd name="f186" fmla="val 19688"/>
                  <a:gd name="f187" fmla="val 20137"/>
                  <a:gd name="f188" fmla="val 8310"/>
                  <a:gd name="f189" fmla="val 8340"/>
                  <a:gd name="f190" fmla="val 20152"/>
                  <a:gd name="f191" fmla="val 8414"/>
                  <a:gd name="f192" fmla="val 8444"/>
                  <a:gd name="f193" fmla="val 8474"/>
                  <a:gd name="f194" fmla="val 11558"/>
                  <a:gd name="f195" fmla="val 19374"/>
                  <a:gd name="f196" fmla="val 13999"/>
                  <a:gd name="f197" fmla="val 14882"/>
                  <a:gd name="f198" fmla="val 13984"/>
                  <a:gd name="f199" fmla="val 15032"/>
                  <a:gd name="f200" fmla="val 15451"/>
                  <a:gd name="f201" fmla="val 15855"/>
                  <a:gd name="f202" fmla="val 13849"/>
                  <a:gd name="f203" fmla="val 16170"/>
                  <a:gd name="f204" fmla="val 13580"/>
                  <a:gd name="f205" fmla="val 16544"/>
                  <a:gd name="f206" fmla="val 13250"/>
                  <a:gd name="f207" fmla="val 12771"/>
                  <a:gd name="f208" fmla="val 16754"/>
                  <a:gd name="f209" fmla="val 11289"/>
                  <a:gd name="f210" fmla="val 16095"/>
                  <a:gd name="f211" fmla="val 9687"/>
                  <a:gd name="f212" fmla="val 14149"/>
                  <a:gd name="f213" fmla="val 12352"/>
                  <a:gd name="f214" fmla="val 12038"/>
                  <a:gd name="f215" fmla="val 10361"/>
                  <a:gd name="f216" fmla="*/ f0 1 16769"/>
                  <a:gd name="f217" fmla="*/ f1 1 20153"/>
                  <a:gd name="f218" fmla="val f2"/>
                  <a:gd name="f219" fmla="val f3"/>
                  <a:gd name="f220" fmla="val f4"/>
                  <a:gd name="f221" fmla="+- f220 0 f218"/>
                  <a:gd name="f222" fmla="+- f219 0 f218"/>
                  <a:gd name="f223" fmla="*/ f222 1 16769"/>
                  <a:gd name="f224" fmla="*/ f221 1 20153"/>
                  <a:gd name="f225" fmla="*/ f218 1 f223"/>
                  <a:gd name="f226" fmla="*/ f219 1 f223"/>
                  <a:gd name="f227" fmla="*/ f218 1 f224"/>
                  <a:gd name="f228" fmla="*/ f220 1 f224"/>
                  <a:gd name="f229" fmla="*/ f225 f216 1"/>
                  <a:gd name="f230" fmla="*/ f226 f216 1"/>
                  <a:gd name="f231" fmla="*/ f228 f217 1"/>
                  <a:gd name="f232" fmla="*/ f227 f217 1"/>
                </a:gdLst>
                <a:ahLst/>
                <a:cxnLst>
                  <a:cxn ang="3cd4">
                    <a:pos x="hc" y="t"/>
                  </a:cxn>
                  <a:cxn ang="0">
                    <a:pos x="r" y="vc"/>
                  </a:cxn>
                  <a:cxn ang="cd4">
                    <a:pos x="hc" y="b"/>
                  </a:cxn>
                  <a:cxn ang="cd2">
                    <a:pos x="l" y="vc"/>
                  </a:cxn>
                </a:cxnLst>
                <a:rect l="f229" t="f232" r="f230" b="f231"/>
                <a:pathLst>
                  <a:path w="16769" h="20153">
                    <a:moveTo>
                      <a:pt x="f5" y="f6"/>
                    </a:moveTo>
                    <a:cubicBezTo>
                      <a:pt x="f7" y="f6"/>
                      <a:pt x="f8" y="f9"/>
                      <a:pt x="f10" y="f11"/>
                    </a:cubicBezTo>
                    <a:cubicBezTo>
                      <a:pt x="f12" y="f13"/>
                      <a:pt x="f14" y="f15"/>
                      <a:pt x="f16" y="f15"/>
                    </a:cubicBezTo>
                    <a:cubicBezTo>
                      <a:pt x="f17" y="f15"/>
                      <a:pt x="f18" y="f13"/>
                      <a:pt x="f19" y="f11"/>
                    </a:cubicBezTo>
                    <a:cubicBezTo>
                      <a:pt x="f20" y="f9"/>
                      <a:pt x="f21" y="f6"/>
                      <a:pt x="f5" y="f6"/>
                    </a:cubicBezTo>
                    <a:close/>
                    <a:moveTo>
                      <a:pt x="f22" y="f23"/>
                    </a:moveTo>
                    <a:cubicBezTo>
                      <a:pt x="f24" y="f23"/>
                      <a:pt x="f25" y="f26"/>
                      <a:pt x="f25" y="f27"/>
                    </a:cubicBezTo>
                    <a:lnTo>
                      <a:pt x="f25" y="f28"/>
                    </a:lnTo>
                    <a:lnTo>
                      <a:pt x="f29" y="f28"/>
                    </a:lnTo>
                    <a:lnTo>
                      <a:pt x="f29" y="f30"/>
                    </a:lnTo>
                    <a:lnTo>
                      <a:pt x="f31" y="f30"/>
                    </a:lnTo>
                    <a:cubicBezTo>
                      <a:pt x="f32" y="f30"/>
                      <a:pt x="f33" y="f34"/>
                      <a:pt x="f35" y="f36"/>
                    </a:cubicBezTo>
                    <a:cubicBezTo>
                      <a:pt x="f37" y="f38"/>
                      <a:pt x="f39" y="f40"/>
                      <a:pt x="f41" y="f42"/>
                    </a:cubicBezTo>
                    <a:cubicBezTo>
                      <a:pt x="f43" y="f44"/>
                      <a:pt x="f45" y="f46"/>
                      <a:pt x="f47" y="f48"/>
                    </a:cubicBezTo>
                    <a:cubicBezTo>
                      <a:pt x="f49" y="f50"/>
                      <a:pt x="f51" y="f52"/>
                      <a:pt x="f53" y="f52"/>
                    </a:cubicBezTo>
                    <a:cubicBezTo>
                      <a:pt x="f54" y="f52"/>
                      <a:pt x="f55" y="f56"/>
                      <a:pt x="f57" y="f58"/>
                    </a:cubicBezTo>
                    <a:cubicBezTo>
                      <a:pt x="f59" y="f60"/>
                      <a:pt x="f61" y="f62"/>
                      <a:pt x="f63" y="f64"/>
                    </a:cubicBezTo>
                    <a:lnTo>
                      <a:pt x="f63" y="f65"/>
                    </a:lnTo>
                    <a:cubicBezTo>
                      <a:pt x="f66" y="f67"/>
                      <a:pt x="f68" y="f69"/>
                      <a:pt x="f60" y="f23"/>
                    </a:cubicBezTo>
                    <a:cubicBezTo>
                      <a:pt x="f70" y="f23"/>
                      <a:pt x="f71" y="f23"/>
                      <a:pt x="f22" y="f23"/>
                    </a:cubicBezTo>
                    <a:close/>
                    <a:moveTo>
                      <a:pt x="f72" y="f47"/>
                    </a:moveTo>
                    <a:cubicBezTo>
                      <a:pt x="f73" y="f74"/>
                      <a:pt x="f75" y="f76"/>
                      <a:pt x="f75" y="f77"/>
                    </a:cubicBezTo>
                    <a:lnTo>
                      <a:pt x="f75" y="f78"/>
                    </a:lnTo>
                    <a:cubicBezTo>
                      <a:pt x="f75" y="f79"/>
                      <a:pt x="f80" y="f81"/>
                      <a:pt x="f82" y="f83"/>
                    </a:cubicBezTo>
                    <a:cubicBezTo>
                      <a:pt x="f84" y="f85"/>
                      <a:pt x="f86" y="f87"/>
                      <a:pt x="f88" y="f87"/>
                    </a:cubicBezTo>
                    <a:cubicBezTo>
                      <a:pt x="f89" y="f90"/>
                      <a:pt x="f72" y="f91"/>
                      <a:pt x="f72" y="f92"/>
                    </a:cubicBezTo>
                    <a:lnTo>
                      <a:pt x="f72" y="f47"/>
                    </a:lnTo>
                    <a:close/>
                    <a:moveTo>
                      <a:pt x="f93" y="f2"/>
                    </a:moveTo>
                    <a:cubicBezTo>
                      <a:pt x="f94" y="f2"/>
                      <a:pt x="f95" y="f96"/>
                      <a:pt x="f97" y="f98"/>
                    </a:cubicBezTo>
                    <a:cubicBezTo>
                      <a:pt x="f99" y="f100"/>
                      <a:pt x="f101" y="f102"/>
                      <a:pt x="f101" y="f27"/>
                    </a:cubicBezTo>
                    <a:lnTo>
                      <a:pt x="f101" y="f103"/>
                    </a:lnTo>
                    <a:cubicBezTo>
                      <a:pt x="f104" y="f105"/>
                      <a:pt x="f2" y="f106"/>
                      <a:pt x="f2" y="f77"/>
                    </a:cubicBezTo>
                    <a:lnTo>
                      <a:pt x="f2" y="f79"/>
                    </a:lnTo>
                    <a:cubicBezTo>
                      <a:pt x="f2" y="f107"/>
                      <a:pt x="f2" y="f108"/>
                      <a:pt x="f109" y="f90"/>
                    </a:cubicBezTo>
                    <a:cubicBezTo>
                      <a:pt x="f110" y="f111"/>
                      <a:pt x="f112" y="f113"/>
                      <a:pt x="f114" y="f113"/>
                    </a:cubicBezTo>
                    <a:cubicBezTo>
                      <a:pt x="f115" y="f113"/>
                      <a:pt x="f116" y="f117"/>
                      <a:pt x="f118" y="f119"/>
                    </a:cubicBezTo>
                    <a:cubicBezTo>
                      <a:pt x="f120" y="f119"/>
                      <a:pt x="f121" y="f122"/>
                      <a:pt x="f123" y="f124"/>
                    </a:cubicBezTo>
                    <a:cubicBezTo>
                      <a:pt x="f125" y="f126"/>
                      <a:pt x="f127" y="f128"/>
                      <a:pt x="f129" y="f128"/>
                    </a:cubicBezTo>
                    <a:cubicBezTo>
                      <a:pt x="f130" y="f128"/>
                      <a:pt x="f6" y="f131"/>
                      <a:pt x="f6" y="f78"/>
                    </a:cubicBezTo>
                    <a:lnTo>
                      <a:pt x="f6" y="f77"/>
                    </a:lnTo>
                    <a:cubicBezTo>
                      <a:pt x="f6" y="f76"/>
                      <a:pt x="f132" y="f45"/>
                      <a:pt x="f101" y="f133"/>
                    </a:cubicBezTo>
                    <a:lnTo>
                      <a:pt x="f101" y="f134"/>
                    </a:lnTo>
                    <a:cubicBezTo>
                      <a:pt x="f135" y="f136"/>
                      <a:pt x="f137" y="f32"/>
                      <a:pt x="f118" y="f138"/>
                    </a:cubicBezTo>
                    <a:cubicBezTo>
                      <a:pt x="f139" y="f140"/>
                      <a:pt x="f141" y="f142"/>
                      <a:pt x="f143" y="f142"/>
                    </a:cubicBezTo>
                    <a:cubicBezTo>
                      <a:pt x="f144" y="f142"/>
                      <a:pt x="f63" y="f145"/>
                      <a:pt x="f63" y="f134"/>
                    </a:cubicBezTo>
                    <a:lnTo>
                      <a:pt x="f63" y="f146"/>
                    </a:lnTo>
                    <a:lnTo>
                      <a:pt x="f147" y="f148"/>
                    </a:lnTo>
                    <a:cubicBezTo>
                      <a:pt x="f149" y="f74"/>
                      <a:pt x="f150" y="f151"/>
                      <a:pt x="f152" y="f153"/>
                    </a:cubicBezTo>
                    <a:cubicBezTo>
                      <a:pt x="f154" y="f155"/>
                      <a:pt x="f156" y="f157"/>
                      <a:pt x="f31" y="f157"/>
                    </a:cubicBezTo>
                    <a:lnTo>
                      <a:pt x="f29" y="f157"/>
                    </a:lnTo>
                    <a:lnTo>
                      <a:pt x="f29" y="f92"/>
                    </a:lnTo>
                    <a:cubicBezTo>
                      <a:pt x="f25" y="f158"/>
                      <a:pt x="f159" y="f160"/>
                      <a:pt x="f93" y="f161"/>
                    </a:cubicBezTo>
                    <a:cubicBezTo>
                      <a:pt x="f102" y="f162"/>
                      <a:pt x="f163" y="f164"/>
                      <a:pt x="f165" y="f166"/>
                    </a:cubicBezTo>
                    <a:cubicBezTo>
                      <a:pt x="f167" y="f168"/>
                      <a:pt x="f169" y="f170"/>
                      <a:pt x="f171" y="f170"/>
                    </a:cubicBezTo>
                    <a:cubicBezTo>
                      <a:pt x="f172" y="f170"/>
                      <a:pt x="f173" y="f174"/>
                      <a:pt x="f175" y="f176"/>
                    </a:cubicBezTo>
                    <a:cubicBezTo>
                      <a:pt x="f177" y="f178"/>
                      <a:pt x="f179" y="f180"/>
                      <a:pt x="f181" y="f182"/>
                    </a:cubicBezTo>
                    <a:cubicBezTo>
                      <a:pt x="f183" y="f184"/>
                      <a:pt x="f185" y="f186"/>
                      <a:pt x="f153" y="f187"/>
                    </a:cubicBezTo>
                    <a:cubicBezTo>
                      <a:pt x="f188" y="f187"/>
                      <a:pt x="f189" y="f190"/>
                      <a:pt x="f93" y="f190"/>
                    </a:cubicBezTo>
                    <a:cubicBezTo>
                      <a:pt x="f191" y="f190"/>
                      <a:pt x="f192" y="f187"/>
                      <a:pt x="f193" y="f187"/>
                    </a:cubicBezTo>
                    <a:cubicBezTo>
                      <a:pt x="f194" y="f195"/>
                      <a:pt x="f196" y="f180"/>
                      <a:pt x="f197" y="f198"/>
                    </a:cubicBezTo>
                    <a:lnTo>
                      <a:pt x="f199" y="f198"/>
                    </a:lnTo>
                    <a:cubicBezTo>
                      <a:pt x="f200" y="f198"/>
                      <a:pt x="f201" y="f202"/>
                      <a:pt x="f203" y="f204"/>
                    </a:cubicBezTo>
                    <a:cubicBezTo>
                      <a:pt x="f205" y="f206"/>
                      <a:pt x="f3" y="f207"/>
                      <a:pt x="f208" y="f78"/>
                    </a:cubicBezTo>
                    <a:lnTo>
                      <a:pt x="f208" y="f209"/>
                    </a:lnTo>
                    <a:cubicBezTo>
                      <a:pt x="f208" y="f106"/>
                      <a:pt x="f210" y="f211"/>
                      <a:pt x="f72" y="f103"/>
                    </a:cubicBezTo>
                    <a:lnTo>
                      <a:pt x="f72" y="f27"/>
                    </a:lnTo>
                    <a:cubicBezTo>
                      <a:pt x="f72" y="f102"/>
                      <a:pt x="f212" y="f100"/>
                      <a:pt x="f213" y="f98"/>
                    </a:cubicBezTo>
                    <a:cubicBezTo>
                      <a:pt x="f214" y="f96"/>
                      <a:pt x="f215" y="f2"/>
                      <a:pt x="f93"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2066;p37">
                <a:extLst>
                  <a:ext uri="{FF2B5EF4-FFF2-40B4-BE49-F238E27FC236}">
                    <a16:creationId xmlns:a16="http://schemas.microsoft.com/office/drawing/2014/main" id="{B6F0FEA4-1861-49BA-8C56-ED06D04E888C}"/>
                  </a:ext>
                </a:extLst>
              </p:cNvPr>
              <p:cNvSpPr/>
              <p:nvPr/>
            </p:nvSpPr>
            <p:spPr>
              <a:xfrm>
                <a:off x="5341376" y="2343159"/>
                <a:ext cx="150309" cy="136583"/>
              </a:xfrm>
              <a:custGeom>
                <a:avLst/>
                <a:gdLst>
                  <a:gd name="f0" fmla="val w"/>
                  <a:gd name="f1" fmla="val h"/>
                  <a:gd name="f2" fmla="val 0"/>
                  <a:gd name="f3" fmla="val 6777"/>
                  <a:gd name="f4" fmla="val 6158"/>
                  <a:gd name="f5" fmla="val 5578"/>
                  <a:gd name="f6" fmla="val 1176"/>
                  <a:gd name="f7" fmla="val 5249"/>
                  <a:gd name="f8" fmla="val 1894"/>
                  <a:gd name="f9" fmla="val 5069"/>
                  <a:gd name="f10" fmla="val 1834"/>
                  <a:gd name="f11" fmla="val 4920"/>
                  <a:gd name="f12" fmla="val 1685"/>
                  <a:gd name="f13" fmla="val 4860"/>
                  <a:gd name="f14" fmla="val 1505"/>
                  <a:gd name="f15" fmla="val 6352"/>
                  <a:gd name="f16" fmla="val 1"/>
                  <a:gd name="f17" fmla="val 6298"/>
                  <a:gd name="f18" fmla="val 6243"/>
                  <a:gd name="f19" fmla="val 12"/>
                  <a:gd name="f20" fmla="val 6192"/>
                  <a:gd name="f21" fmla="val 38"/>
                  <a:gd name="f22" fmla="val 4261"/>
                  <a:gd name="f23" fmla="val 906"/>
                  <a:gd name="f24" fmla="val 4216"/>
                  <a:gd name="f25" fmla="val 936"/>
                  <a:gd name="f26" fmla="val 4171"/>
                  <a:gd name="f27" fmla="val 951"/>
                  <a:gd name="f28" fmla="val 4141"/>
                  <a:gd name="f29" fmla="val 996"/>
                  <a:gd name="f30" fmla="val 278"/>
                  <a:gd name="f31" fmla="val 4844"/>
                  <a:gd name="f32" fmla="val 5133"/>
                  <a:gd name="f33" fmla="val 268"/>
                  <a:gd name="f34" fmla="val 5529"/>
                  <a:gd name="f35" fmla="val 576"/>
                  <a:gd name="f36" fmla="val 667"/>
                  <a:gd name="f37" fmla="val 762"/>
                  <a:gd name="f38" fmla="val 5494"/>
                  <a:gd name="f39" fmla="val 847"/>
                  <a:gd name="f40" fmla="val 5413"/>
                  <a:gd name="f41" fmla="val 4231"/>
                  <a:gd name="f42" fmla="val 2014"/>
                  <a:gd name="f43" fmla="val 4351"/>
                  <a:gd name="f44" fmla="val 2224"/>
                  <a:gd name="f45" fmla="val 4530"/>
                  <a:gd name="f46" fmla="val 2388"/>
                  <a:gd name="f47" fmla="val 4740"/>
                  <a:gd name="f48" fmla="val 2523"/>
                  <a:gd name="f49" fmla="val 1775"/>
                  <a:gd name="f50" fmla="val 5472"/>
                  <a:gd name="f51" fmla="val 1498"/>
                  <a:gd name="f52" fmla="val 5761"/>
                  <a:gd name="f53" fmla="val 1765"/>
                  <a:gd name="f54" fmla="val 2067"/>
                  <a:gd name="f55" fmla="val 2156"/>
                  <a:gd name="f56" fmla="val 2248"/>
                  <a:gd name="f57" fmla="val 6123"/>
                  <a:gd name="f58" fmla="val 2329"/>
                  <a:gd name="f59" fmla="val 6041"/>
                  <a:gd name="f60" fmla="val 5758"/>
                  <a:gd name="f61" fmla="val 2613"/>
                  <a:gd name="f62" fmla="val 5803"/>
                  <a:gd name="f63" fmla="val 2568"/>
                  <a:gd name="f64" fmla="val 5818"/>
                  <a:gd name="f65" fmla="val 2538"/>
                  <a:gd name="f66" fmla="val 5848"/>
                  <a:gd name="f67" fmla="val 2493"/>
                  <a:gd name="f68" fmla="val 6716"/>
                  <a:gd name="f69" fmla="val 562"/>
                  <a:gd name="f70" fmla="val 6776"/>
                  <a:gd name="f71" fmla="val 412"/>
                  <a:gd name="f72" fmla="val 6746"/>
                  <a:gd name="f73" fmla="val 232"/>
                  <a:gd name="f74" fmla="val 6641"/>
                  <a:gd name="f75" fmla="val 113"/>
                  <a:gd name="f76" fmla="val 6562"/>
                  <a:gd name="f77" fmla="val 44"/>
                  <a:gd name="f78" fmla="val 6458"/>
                  <a:gd name="f79" fmla="*/ f0 1 6777"/>
                  <a:gd name="f80" fmla="*/ f1 1 6158"/>
                  <a:gd name="f81" fmla="val f2"/>
                  <a:gd name="f82" fmla="val f3"/>
                  <a:gd name="f83" fmla="val f4"/>
                  <a:gd name="f84" fmla="+- f83 0 f81"/>
                  <a:gd name="f85" fmla="+- f82 0 f81"/>
                  <a:gd name="f86" fmla="*/ f85 1 6777"/>
                  <a:gd name="f87" fmla="*/ f84 1 6158"/>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6777" h="6158">
                    <a:moveTo>
                      <a:pt x="f5" y="f6"/>
                    </a:moveTo>
                    <a:lnTo>
                      <a:pt x="f7" y="f8"/>
                    </a:lnTo>
                    <a:cubicBezTo>
                      <a:pt x="f9" y="f10"/>
                      <a:pt x="f11" y="f12"/>
                      <a:pt x="f13" y="f14"/>
                    </a:cubicBezTo>
                    <a:lnTo>
                      <a:pt x="f5" y="f6"/>
                    </a:lnTo>
                    <a:close/>
                    <a:moveTo>
                      <a:pt x="f15" y="f16"/>
                    </a:moveTo>
                    <a:cubicBezTo>
                      <a:pt x="f17" y="f16"/>
                      <a:pt x="f18" y="f19"/>
                      <a:pt x="f20" y="f21"/>
                    </a:cubicBezTo>
                    <a:lnTo>
                      <a:pt x="f22" y="f23"/>
                    </a:lnTo>
                    <a:cubicBezTo>
                      <a:pt x="f24" y="f25"/>
                      <a:pt x="f26" y="f27"/>
                      <a:pt x="f28" y="f29"/>
                    </a:cubicBezTo>
                    <a:lnTo>
                      <a:pt x="f30" y="f31"/>
                    </a:lnTo>
                    <a:cubicBezTo>
                      <a:pt x="f16" y="f32"/>
                      <a:pt x="f33" y="f34"/>
                      <a:pt x="f35" y="f34"/>
                    </a:cubicBezTo>
                    <a:cubicBezTo>
                      <a:pt x="f36" y="f34"/>
                      <a:pt x="f37" y="f38"/>
                      <a:pt x="f39" y="f40"/>
                    </a:cubicBezTo>
                    <a:lnTo>
                      <a:pt x="f41" y="f42"/>
                    </a:lnTo>
                    <a:cubicBezTo>
                      <a:pt x="f43" y="f44"/>
                      <a:pt x="f45" y="f46"/>
                      <a:pt x="f47" y="f48"/>
                    </a:cubicBezTo>
                    <a:lnTo>
                      <a:pt x="f49" y="f50"/>
                    </a:lnTo>
                    <a:cubicBezTo>
                      <a:pt x="f51" y="f52"/>
                      <a:pt x="f53" y="f4"/>
                      <a:pt x="f54" y="f4"/>
                    </a:cubicBezTo>
                    <a:cubicBezTo>
                      <a:pt x="f55" y="f4"/>
                      <a:pt x="f56" y="f57"/>
                      <a:pt x="f58" y="f59"/>
                    </a:cubicBezTo>
                    <a:lnTo>
                      <a:pt x="f60" y="f61"/>
                    </a:lnTo>
                    <a:cubicBezTo>
                      <a:pt x="f62" y="f63"/>
                      <a:pt x="f64" y="f65"/>
                      <a:pt x="f66" y="f67"/>
                    </a:cubicBezTo>
                    <a:lnTo>
                      <a:pt x="f68" y="f69"/>
                    </a:lnTo>
                    <a:cubicBezTo>
                      <a:pt x="f70" y="f71"/>
                      <a:pt x="f72" y="f73"/>
                      <a:pt x="f74" y="f75"/>
                    </a:cubicBezTo>
                    <a:cubicBezTo>
                      <a:pt x="f76" y="f77"/>
                      <a:pt x="f78" y="f16"/>
                      <a:pt x="f15" y="f1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2067;p37">
                <a:extLst>
                  <a:ext uri="{FF2B5EF4-FFF2-40B4-BE49-F238E27FC236}">
                    <a16:creationId xmlns:a16="http://schemas.microsoft.com/office/drawing/2014/main" id="{FE15F58B-ACB3-459A-93F8-C5870A543DE8}"/>
                  </a:ext>
                </a:extLst>
              </p:cNvPr>
              <p:cNvSpPr/>
              <p:nvPr/>
            </p:nvSpPr>
            <p:spPr>
              <a:xfrm>
                <a:off x="5355485" y="2482934"/>
                <a:ext cx="19293" cy="17657"/>
              </a:xfrm>
              <a:custGeom>
                <a:avLst/>
                <a:gdLst>
                  <a:gd name="f0" fmla="val w"/>
                  <a:gd name="f1" fmla="val h"/>
                  <a:gd name="f2" fmla="val 0"/>
                  <a:gd name="f3" fmla="val 870"/>
                  <a:gd name="f4" fmla="val 796"/>
                  <a:gd name="f5" fmla="val 493"/>
                  <a:gd name="f6" fmla="val 235"/>
                  <a:gd name="f7" fmla="val 262"/>
                  <a:gd name="f8" fmla="val 121"/>
                  <a:gd name="f9" fmla="val 548"/>
                  <a:gd name="f10" fmla="val 191"/>
                  <a:gd name="f11" fmla="val 718"/>
                  <a:gd name="f12" fmla="val 334"/>
                  <a:gd name="f13" fmla="val 795"/>
                  <a:gd name="f14" fmla="val 478"/>
                  <a:gd name="f15" fmla="val 674"/>
                  <a:gd name="f16" fmla="val 649"/>
                  <a:gd name="f17" fmla="val 398"/>
                  <a:gd name="f18" fmla="val 293"/>
                  <a:gd name="f19" fmla="val 825"/>
                  <a:gd name="f20" fmla="val 189"/>
                  <a:gd name="f21" fmla="val 765"/>
                  <a:gd name="f22" fmla="val 114"/>
                  <a:gd name="f23" fmla="val 682"/>
                  <a:gd name="f24" fmla="val 34"/>
                  <a:gd name="f25" fmla="val 586"/>
                  <a:gd name="f26" fmla="*/ f0 1 870"/>
                  <a:gd name="f27" fmla="*/ f1 1 796"/>
                  <a:gd name="f28" fmla="val f2"/>
                  <a:gd name="f29" fmla="val f3"/>
                  <a:gd name="f30" fmla="val f4"/>
                  <a:gd name="f31" fmla="+- f30 0 f28"/>
                  <a:gd name="f32" fmla="+- f29 0 f28"/>
                  <a:gd name="f33" fmla="*/ f32 1 870"/>
                  <a:gd name="f34" fmla="*/ f31 1 79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870" h="796">
                    <a:moveTo>
                      <a:pt x="f5" y="f2"/>
                    </a:moveTo>
                    <a:cubicBezTo>
                      <a:pt x="f6" y="f2"/>
                      <a:pt x="f2" y="f7"/>
                      <a:pt x="f8" y="f9"/>
                    </a:cubicBezTo>
                    <a:cubicBezTo>
                      <a:pt x="f10" y="f11"/>
                      <a:pt x="f12" y="f13"/>
                      <a:pt x="f14" y="f13"/>
                    </a:cubicBezTo>
                    <a:cubicBezTo>
                      <a:pt x="f15" y="f13"/>
                      <a:pt x="f3" y="f16"/>
                      <a:pt x="f3" y="f17"/>
                    </a:cubicBezTo>
                    <a:cubicBezTo>
                      <a:pt x="f3" y="f18"/>
                      <a:pt x="f19" y="f20"/>
                      <a:pt x="f21" y="f22"/>
                    </a:cubicBezTo>
                    <a:cubicBezTo>
                      <a:pt x="f23" y="f24"/>
                      <a:pt x="f25"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43" name="Google Shape;2068;p37">
            <a:extLst>
              <a:ext uri="{FF2B5EF4-FFF2-40B4-BE49-F238E27FC236}">
                <a16:creationId xmlns:a16="http://schemas.microsoft.com/office/drawing/2014/main" id="{0298A2A8-7592-40DF-B947-B24143C66CFE}"/>
              </a:ext>
            </a:extLst>
          </p:cNvPr>
          <p:cNvGrpSpPr/>
          <p:nvPr/>
        </p:nvGrpSpPr>
        <p:grpSpPr>
          <a:xfrm>
            <a:off x="1343601" y="1937915"/>
            <a:ext cx="678073" cy="678667"/>
            <a:chOff x="1343601" y="1937915"/>
            <a:chExt cx="678073" cy="678667"/>
          </a:xfrm>
        </p:grpSpPr>
        <p:sp>
          <p:nvSpPr>
            <p:cNvPr id="44" name="Google Shape;2069;p37">
              <a:extLst>
                <a:ext uri="{FF2B5EF4-FFF2-40B4-BE49-F238E27FC236}">
                  <a16:creationId xmlns:a16="http://schemas.microsoft.com/office/drawing/2014/main" id="{4AD89796-20CB-404C-806F-C2B501EAEF7E}"/>
                </a:ext>
              </a:extLst>
            </p:cNvPr>
            <p:cNvSpPr/>
            <p:nvPr/>
          </p:nvSpPr>
          <p:spPr>
            <a:xfrm>
              <a:off x="1343601" y="1937915"/>
              <a:ext cx="678073" cy="67866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5" name="Google Shape;2070;p37">
              <a:extLst>
                <a:ext uri="{FF2B5EF4-FFF2-40B4-BE49-F238E27FC236}">
                  <a16:creationId xmlns:a16="http://schemas.microsoft.com/office/drawing/2014/main" id="{DF536F6C-4A2D-4A5E-B65D-63183AB1AB50}"/>
                </a:ext>
              </a:extLst>
            </p:cNvPr>
            <p:cNvGrpSpPr/>
            <p:nvPr/>
          </p:nvGrpSpPr>
          <p:grpSpPr>
            <a:xfrm>
              <a:off x="1496662" y="2053943"/>
              <a:ext cx="371923" cy="446647"/>
              <a:chOff x="1496662" y="2053943"/>
              <a:chExt cx="371923" cy="446647"/>
            </a:xfrm>
          </p:grpSpPr>
          <p:sp>
            <p:nvSpPr>
              <p:cNvPr id="46" name="Google Shape;2071;p37">
                <a:extLst>
                  <a:ext uri="{FF2B5EF4-FFF2-40B4-BE49-F238E27FC236}">
                    <a16:creationId xmlns:a16="http://schemas.microsoft.com/office/drawing/2014/main" id="{6C7BD93D-4DD8-4D15-8DC6-8D7995B705E9}"/>
                  </a:ext>
                </a:extLst>
              </p:cNvPr>
              <p:cNvSpPr/>
              <p:nvPr/>
            </p:nvSpPr>
            <p:spPr>
              <a:xfrm>
                <a:off x="1581253" y="2308887"/>
                <a:ext cx="67510" cy="26993"/>
              </a:xfrm>
              <a:custGeom>
                <a:avLst/>
                <a:gdLst>
                  <a:gd name="f0" fmla="val w"/>
                  <a:gd name="f1" fmla="val h"/>
                  <a:gd name="f2" fmla="val 0"/>
                  <a:gd name="f3" fmla="val 3044"/>
                  <a:gd name="f4" fmla="val 1217"/>
                  <a:gd name="f5" fmla="val 568"/>
                  <a:gd name="f6" fmla="val 1"/>
                  <a:gd name="f7" fmla="val 262"/>
                  <a:gd name="f8" fmla="val 401"/>
                  <a:gd name="f9" fmla="val 289"/>
                  <a:gd name="f10" fmla="val 677"/>
                  <a:gd name="f11" fmla="val 648"/>
                  <a:gd name="f12" fmla="val 1037"/>
                  <a:gd name="f13" fmla="val 1116"/>
                  <a:gd name="f14" fmla="val 1216"/>
                  <a:gd name="f15" fmla="val 1584"/>
                  <a:gd name="f16" fmla="val 2051"/>
                  <a:gd name="f17" fmla="val 2519"/>
                  <a:gd name="f18" fmla="val 2879"/>
                  <a:gd name="f19" fmla="val 3043"/>
                  <a:gd name="f20" fmla="val 528"/>
                  <a:gd name="f21" fmla="val 288"/>
                  <a:gd name="f22" fmla="val 123"/>
                  <a:gd name="f23" fmla="val 2804"/>
                  <a:gd name="f24" fmla="val 48"/>
                  <a:gd name="f25" fmla="val 2703"/>
                  <a:gd name="f26" fmla="val 11"/>
                  <a:gd name="f27" fmla="val 2602"/>
                  <a:gd name="f28" fmla="val 2501"/>
                  <a:gd name="f29" fmla="val 2400"/>
                  <a:gd name="f30" fmla="val 2325"/>
                  <a:gd name="f31" fmla="val 2123"/>
                  <a:gd name="f32" fmla="val 333"/>
                  <a:gd name="f33" fmla="val 1853"/>
                  <a:gd name="f34" fmla="val 438"/>
                  <a:gd name="f35" fmla="val 1314"/>
                  <a:gd name="f36" fmla="val 1045"/>
                  <a:gd name="f37" fmla="val 842"/>
                  <a:gd name="f38" fmla="val 756"/>
                  <a:gd name="f39" fmla="val 37"/>
                  <a:gd name="f40" fmla="val 660"/>
                  <a:gd name="f41" fmla="*/ f0 1 3044"/>
                  <a:gd name="f42" fmla="*/ f1 1 1217"/>
                  <a:gd name="f43" fmla="val f2"/>
                  <a:gd name="f44" fmla="val f3"/>
                  <a:gd name="f45" fmla="val f4"/>
                  <a:gd name="f46" fmla="+- f45 0 f43"/>
                  <a:gd name="f47" fmla="+- f44 0 f43"/>
                  <a:gd name="f48" fmla="*/ f47 1 3044"/>
                  <a:gd name="f49" fmla="*/ f46 1 121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044" h="1217">
                    <a:moveTo>
                      <a:pt x="f5" y="f6"/>
                    </a:moveTo>
                    <a:cubicBezTo>
                      <a:pt x="f7" y="f6"/>
                      <a:pt x="f6" y="f8"/>
                      <a:pt x="f9" y="f10"/>
                    </a:cubicBezTo>
                    <a:cubicBezTo>
                      <a:pt x="f11" y="f12"/>
                      <a:pt x="f13" y="f14"/>
                      <a:pt x="f15" y="f14"/>
                    </a:cubicBezTo>
                    <a:cubicBezTo>
                      <a:pt x="f16" y="f14"/>
                      <a:pt x="f17" y="f12"/>
                      <a:pt x="f18" y="f10"/>
                    </a:cubicBezTo>
                    <a:cubicBezTo>
                      <a:pt x="f19" y="f20"/>
                      <a:pt x="f19" y="f21"/>
                      <a:pt x="f18" y="f22"/>
                    </a:cubicBezTo>
                    <a:cubicBezTo>
                      <a:pt x="f23" y="f24"/>
                      <a:pt x="f25" y="f26"/>
                      <a:pt x="f27" y="f26"/>
                    </a:cubicBezTo>
                    <a:cubicBezTo>
                      <a:pt x="f28" y="f26"/>
                      <a:pt x="f29" y="f24"/>
                      <a:pt x="f30" y="f22"/>
                    </a:cubicBezTo>
                    <a:cubicBezTo>
                      <a:pt x="f31" y="f32"/>
                      <a:pt x="f33" y="f34"/>
                      <a:pt x="f15" y="f34"/>
                    </a:cubicBezTo>
                    <a:cubicBezTo>
                      <a:pt x="f35" y="f34"/>
                      <a:pt x="f36" y="f32"/>
                      <a:pt x="f37" y="f22"/>
                    </a:cubicBezTo>
                    <a:cubicBezTo>
                      <a:pt x="f38" y="f39"/>
                      <a:pt x="f40"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2072;p37">
                <a:extLst>
                  <a:ext uri="{FF2B5EF4-FFF2-40B4-BE49-F238E27FC236}">
                    <a16:creationId xmlns:a16="http://schemas.microsoft.com/office/drawing/2014/main" id="{47B6611D-EEAA-4468-B54D-3AD8E16D1AE5}"/>
                  </a:ext>
                </a:extLst>
              </p:cNvPr>
              <p:cNvSpPr/>
              <p:nvPr/>
            </p:nvSpPr>
            <p:spPr>
              <a:xfrm>
                <a:off x="1714426" y="2308887"/>
                <a:ext cx="67491" cy="26993"/>
              </a:xfrm>
              <a:custGeom>
                <a:avLst/>
                <a:gdLst>
                  <a:gd name="f0" fmla="val w"/>
                  <a:gd name="f1" fmla="val h"/>
                  <a:gd name="f2" fmla="val 0"/>
                  <a:gd name="f3" fmla="val 3043"/>
                  <a:gd name="f4" fmla="val 1217"/>
                  <a:gd name="f5" fmla="val 568"/>
                  <a:gd name="f6" fmla="val 1"/>
                  <a:gd name="f7" fmla="val 261"/>
                  <a:gd name="f8" fmla="val 401"/>
                  <a:gd name="f9" fmla="val 288"/>
                  <a:gd name="f10" fmla="val 677"/>
                  <a:gd name="f11" fmla="val 647"/>
                  <a:gd name="f12" fmla="val 1037"/>
                  <a:gd name="f13" fmla="val 1115"/>
                  <a:gd name="f14" fmla="val 1216"/>
                  <a:gd name="f15" fmla="val 1583"/>
                  <a:gd name="f16" fmla="val 2051"/>
                  <a:gd name="f17" fmla="val 2519"/>
                  <a:gd name="f18" fmla="val 2878"/>
                  <a:gd name="f19" fmla="val 528"/>
                  <a:gd name="f20" fmla="val 123"/>
                  <a:gd name="f21" fmla="val 2803"/>
                  <a:gd name="f22" fmla="val 48"/>
                  <a:gd name="f23" fmla="val 2706"/>
                  <a:gd name="f24" fmla="val 11"/>
                  <a:gd name="f25" fmla="val 2607"/>
                  <a:gd name="f26" fmla="val 2508"/>
                  <a:gd name="f27" fmla="val 2407"/>
                  <a:gd name="f28" fmla="val 2324"/>
                  <a:gd name="f29" fmla="val 2122"/>
                  <a:gd name="f30" fmla="val 333"/>
                  <a:gd name="f31" fmla="val 1853"/>
                  <a:gd name="f32" fmla="val 438"/>
                  <a:gd name="f33" fmla="val 1314"/>
                  <a:gd name="f34" fmla="val 1044"/>
                  <a:gd name="f35" fmla="val 842"/>
                  <a:gd name="f36" fmla="val 756"/>
                  <a:gd name="f37" fmla="val 37"/>
                  <a:gd name="f38" fmla="val 660"/>
                  <a:gd name="f39" fmla="*/ f0 1 3043"/>
                  <a:gd name="f40" fmla="*/ f1 1 1217"/>
                  <a:gd name="f41" fmla="val f2"/>
                  <a:gd name="f42" fmla="val f3"/>
                  <a:gd name="f43" fmla="val f4"/>
                  <a:gd name="f44" fmla="+- f43 0 f41"/>
                  <a:gd name="f45" fmla="+- f42 0 f41"/>
                  <a:gd name="f46" fmla="*/ f45 1 3043"/>
                  <a:gd name="f47" fmla="*/ f44 1 121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043" h="1217">
                    <a:moveTo>
                      <a:pt x="f5" y="f6"/>
                    </a:moveTo>
                    <a:cubicBezTo>
                      <a:pt x="f7" y="f6"/>
                      <a:pt x="f2" y="f8"/>
                      <a:pt x="f9" y="f10"/>
                    </a:cubicBezTo>
                    <a:cubicBezTo>
                      <a:pt x="f11" y="f12"/>
                      <a:pt x="f13" y="f14"/>
                      <a:pt x="f15" y="f14"/>
                    </a:cubicBezTo>
                    <a:cubicBezTo>
                      <a:pt x="f16" y="f14"/>
                      <a:pt x="f17" y="f12"/>
                      <a:pt x="f18" y="f10"/>
                    </a:cubicBezTo>
                    <a:cubicBezTo>
                      <a:pt x="f3" y="f19"/>
                      <a:pt x="f3" y="f9"/>
                      <a:pt x="f18" y="f20"/>
                    </a:cubicBezTo>
                    <a:cubicBezTo>
                      <a:pt x="f21" y="f22"/>
                      <a:pt x="f23" y="f24"/>
                      <a:pt x="f25" y="f24"/>
                    </a:cubicBezTo>
                    <a:cubicBezTo>
                      <a:pt x="f26" y="f24"/>
                      <a:pt x="f27" y="f22"/>
                      <a:pt x="f28" y="f20"/>
                    </a:cubicBezTo>
                    <a:cubicBezTo>
                      <a:pt x="f29" y="f30"/>
                      <a:pt x="f31" y="f32"/>
                      <a:pt x="f15" y="f32"/>
                    </a:cubicBezTo>
                    <a:cubicBezTo>
                      <a:pt x="f33" y="f32"/>
                      <a:pt x="f34" y="f30"/>
                      <a:pt x="f35" y="f20"/>
                    </a:cubicBezTo>
                    <a:cubicBezTo>
                      <a:pt x="f36" y="f37"/>
                      <a:pt x="f38"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2073;p37">
                <a:extLst>
                  <a:ext uri="{FF2B5EF4-FFF2-40B4-BE49-F238E27FC236}">
                    <a16:creationId xmlns:a16="http://schemas.microsoft.com/office/drawing/2014/main" id="{D7B56510-B29C-41D4-A6F0-4FBCDF00433F}"/>
                  </a:ext>
                </a:extLst>
              </p:cNvPr>
              <p:cNvSpPr/>
              <p:nvPr/>
            </p:nvSpPr>
            <p:spPr>
              <a:xfrm>
                <a:off x="1730282" y="2178814"/>
                <a:ext cx="22421" cy="17611"/>
              </a:xfrm>
              <a:custGeom>
                <a:avLst/>
                <a:gdLst>
                  <a:gd name="f0" fmla="val w"/>
                  <a:gd name="f1" fmla="val h"/>
                  <a:gd name="f2" fmla="val 0"/>
                  <a:gd name="f3" fmla="val 1011"/>
                  <a:gd name="f4" fmla="val 794"/>
                  <a:gd name="f5" fmla="val 577"/>
                  <a:gd name="f6" fmla="val 1"/>
                  <a:gd name="f7" fmla="val 483"/>
                  <a:gd name="f8" fmla="val 391"/>
                  <a:gd name="f9" fmla="val 35"/>
                  <a:gd name="f10" fmla="val 322"/>
                  <a:gd name="f11" fmla="val 104"/>
                  <a:gd name="f12" fmla="val 307"/>
                  <a:gd name="f13" fmla="val 375"/>
                  <a:gd name="f14" fmla="val 259"/>
                  <a:gd name="f15" fmla="val 793"/>
                  <a:gd name="f16" fmla="val 572"/>
                  <a:gd name="f17" fmla="val 658"/>
                  <a:gd name="f18" fmla="val 747"/>
                  <a:gd name="f19" fmla="val 762"/>
                  <a:gd name="f20" fmla="val 831"/>
                  <a:gd name="f21" fmla="val 688"/>
                  <a:gd name="f22" fmla="val 846"/>
                  <a:gd name="f23" fmla="val 1010"/>
                  <a:gd name="f24" fmla="val 539"/>
                  <a:gd name="f25" fmla="val 284"/>
                  <a:gd name="f26" fmla="val 876"/>
                  <a:gd name="f27" fmla="val 134"/>
                  <a:gd name="f28" fmla="val 796"/>
                  <a:gd name="f29" fmla="val 46"/>
                  <a:gd name="f30" fmla="val 685"/>
                  <a:gd name="f31" fmla="*/ f0 1 1011"/>
                  <a:gd name="f32" fmla="*/ f1 1 794"/>
                  <a:gd name="f33" fmla="val f2"/>
                  <a:gd name="f34" fmla="val f3"/>
                  <a:gd name="f35" fmla="val f4"/>
                  <a:gd name="f36" fmla="+- f35 0 f33"/>
                  <a:gd name="f37" fmla="+- f34 0 f33"/>
                  <a:gd name="f38" fmla="*/ f37 1 1011"/>
                  <a:gd name="f39" fmla="*/ f36 1 79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011" h="794">
                    <a:moveTo>
                      <a:pt x="f5" y="f6"/>
                    </a:moveTo>
                    <a:cubicBezTo>
                      <a:pt x="f7" y="f6"/>
                      <a:pt x="f8" y="f9"/>
                      <a:pt x="f10" y="f11"/>
                    </a:cubicBezTo>
                    <a:lnTo>
                      <a:pt x="f12" y="f11"/>
                    </a:lnTo>
                    <a:cubicBezTo>
                      <a:pt x="f6" y="f13"/>
                      <a:pt x="f14" y="f15"/>
                      <a:pt x="f16" y="f15"/>
                    </a:cubicBezTo>
                    <a:cubicBezTo>
                      <a:pt x="f17" y="f15"/>
                      <a:pt x="f18" y="f19"/>
                      <a:pt x="f20" y="f21"/>
                    </a:cubicBezTo>
                    <a:lnTo>
                      <a:pt x="f22" y="f21"/>
                    </a:lnTo>
                    <a:cubicBezTo>
                      <a:pt x="f23" y="f24"/>
                      <a:pt x="f23" y="f25"/>
                      <a:pt x="f26" y="f27"/>
                    </a:cubicBezTo>
                    <a:cubicBezTo>
                      <a:pt x="f28" y="f29"/>
                      <a:pt x="f30"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2074;p37">
                <a:extLst>
                  <a:ext uri="{FF2B5EF4-FFF2-40B4-BE49-F238E27FC236}">
                    <a16:creationId xmlns:a16="http://schemas.microsoft.com/office/drawing/2014/main" id="{0DD1AF70-34CB-457A-B539-889F992FF3CA}"/>
                  </a:ext>
                </a:extLst>
              </p:cNvPr>
              <p:cNvSpPr/>
              <p:nvPr/>
            </p:nvSpPr>
            <p:spPr>
              <a:xfrm>
                <a:off x="1630804" y="2379890"/>
                <a:ext cx="103958" cy="61593"/>
              </a:xfrm>
              <a:custGeom>
                <a:avLst/>
                <a:gdLst>
                  <a:gd name="f0" fmla="val 360"/>
                  <a:gd name="f1" fmla="val 180"/>
                  <a:gd name="f2" fmla="val w"/>
                  <a:gd name="f3" fmla="val h"/>
                  <a:gd name="f4" fmla="val 0"/>
                  <a:gd name="f5" fmla="val 4687"/>
                  <a:gd name="f6" fmla="val 2777"/>
                  <a:gd name="f7" fmla="val 3004"/>
                  <a:gd name="f8" fmla="val 770"/>
                  <a:gd name="f9" fmla="val 3098"/>
                  <a:gd name="f10" fmla="val 3194"/>
                  <a:gd name="f11" fmla="val 811"/>
                  <a:gd name="f12" fmla="val 3265"/>
                  <a:gd name="f13" fmla="val 890"/>
                  <a:gd name="f14" fmla="val 3369"/>
                  <a:gd name="f15" fmla="val 1025"/>
                  <a:gd name="f16" fmla="val 3504"/>
                  <a:gd name="f17" fmla="val 1144"/>
                  <a:gd name="f18" fmla="val 3654"/>
                  <a:gd name="f19" fmla="val 1249"/>
                  <a:gd name="f20" fmla="val 3609"/>
                  <a:gd name="f21" fmla="val 1294"/>
                  <a:gd name="f22" fmla="val 3310"/>
                  <a:gd name="f23" fmla="val 1608"/>
                  <a:gd name="f24" fmla="val 2965"/>
                  <a:gd name="f25" fmla="val 1983"/>
                  <a:gd name="f26" fmla="val 2351"/>
                  <a:gd name="f27" fmla="val 1753"/>
                  <a:gd name="f28" fmla="val 1393"/>
                  <a:gd name="f29" fmla="val 1094"/>
                  <a:gd name="f30" fmla="val 1064"/>
                  <a:gd name="f31" fmla="val 1199"/>
                  <a:gd name="f32" fmla="val 1333"/>
                  <a:gd name="f33" fmla="val 1438"/>
                  <a:gd name="f34" fmla="val 1509"/>
                  <a:gd name="f35" fmla="val 1604"/>
                  <a:gd name="f36" fmla="val 1699"/>
                  <a:gd name="f37" fmla="val 1784"/>
                  <a:gd name="f38" fmla="val 1868"/>
                  <a:gd name="f39" fmla="val 804"/>
                  <a:gd name="f40" fmla="val 1932"/>
                  <a:gd name="f41" fmla="val 875"/>
                  <a:gd name="f42" fmla="val 2067"/>
                  <a:gd name="f43" fmla="val 1010"/>
                  <a:gd name="f44" fmla="val 2142"/>
                  <a:gd name="f45" fmla="val 1092"/>
                  <a:gd name="f46" fmla="val 2247"/>
                  <a:gd name="f47" fmla="val 1133"/>
                  <a:gd name="f48" fmla="val 2456"/>
                  <a:gd name="f49" fmla="val 2561"/>
                  <a:gd name="f50" fmla="val 2636"/>
                  <a:gd name="f51" fmla="val 2771"/>
                  <a:gd name="f52" fmla="val 2835"/>
                  <a:gd name="f53" fmla="val 2919"/>
                  <a:gd name="f54" fmla="val 3016"/>
                  <a:gd name="f55" fmla="val 1"/>
                  <a:gd name="f56" fmla="val 2786"/>
                  <a:gd name="f57" fmla="val 2553"/>
                  <a:gd name="f58" fmla="val 71"/>
                  <a:gd name="f59" fmla="val 216"/>
                  <a:gd name="f60" fmla="val 2152"/>
                  <a:gd name="f61" fmla="val 73"/>
                  <a:gd name="f62" fmla="val 1921"/>
                  <a:gd name="f63" fmla="val 2"/>
                  <a:gd name="f64" fmla="val 1692"/>
                  <a:gd name="f65" fmla="val 1372"/>
                  <a:gd name="f66" fmla="val 1057"/>
                  <a:gd name="f67" fmla="val 140"/>
                  <a:gd name="f68" fmla="val 839"/>
                  <a:gd name="f69" fmla="val 411"/>
                  <a:gd name="f70" fmla="val 704"/>
                  <a:gd name="f71" fmla="val 560"/>
                  <a:gd name="f72" fmla="val 525"/>
                  <a:gd name="f73" fmla="val 695"/>
                  <a:gd name="f74" fmla="val 330"/>
                  <a:gd name="f75" fmla="val 830"/>
                  <a:gd name="f76" fmla="val 76"/>
                  <a:gd name="f77" fmla="val 965"/>
                  <a:gd name="f78" fmla="val 46"/>
                  <a:gd name="f79" fmla="val 1114"/>
                  <a:gd name="f80" fmla="val 1309"/>
                  <a:gd name="f81" fmla="val 91"/>
                  <a:gd name="f82" fmla="val 1489"/>
                  <a:gd name="f83" fmla="val 255"/>
                  <a:gd name="f84" fmla="val 1593"/>
                  <a:gd name="f85" fmla="val 1668"/>
                  <a:gd name="f86" fmla="val 435"/>
                  <a:gd name="f87" fmla="val 1758"/>
                  <a:gd name="f88" fmla="val 1848"/>
                  <a:gd name="f89" fmla="val 869"/>
                  <a:gd name="f90" fmla="val 2222"/>
                  <a:gd name="f91" fmla="val 1408"/>
                  <a:gd name="f92" fmla="val 2776"/>
                  <a:gd name="f93" fmla="val 3295"/>
                  <a:gd name="f94" fmla="val 3834"/>
                  <a:gd name="f95" fmla="val 4178"/>
                  <a:gd name="f96" fmla="val 4268"/>
                  <a:gd name="f97" fmla="val 4343"/>
                  <a:gd name="f98" fmla="val 4447"/>
                  <a:gd name="f99" fmla="val 4597"/>
                  <a:gd name="f100" fmla="val 1504"/>
                  <a:gd name="f101" fmla="val 1339"/>
                  <a:gd name="f102" fmla="val 4672"/>
                  <a:gd name="f103" fmla="val 1159"/>
                  <a:gd name="f104" fmla="val 4657"/>
                  <a:gd name="f105" fmla="val 980"/>
                  <a:gd name="f106" fmla="val 4537"/>
                  <a:gd name="f107" fmla="val 4373"/>
                  <a:gd name="f108" fmla="val 4163"/>
                  <a:gd name="f109" fmla="val 3998"/>
                  <a:gd name="f110" fmla="val 3864"/>
                  <a:gd name="f111" fmla="val 396"/>
                  <a:gd name="f112" fmla="val 3647"/>
                  <a:gd name="f113" fmla="val 135"/>
                  <a:gd name="f114" fmla="val 3334"/>
                  <a:gd name="f115" fmla="*/ f2 1 4687"/>
                  <a:gd name="f116" fmla="*/ f3 1 2777"/>
                  <a:gd name="f117" fmla="val f4"/>
                  <a:gd name="f118" fmla="val f5"/>
                  <a:gd name="f119" fmla="val f6"/>
                  <a:gd name="f120" fmla="+- f119 0 f117"/>
                  <a:gd name="f121" fmla="+- f118 0 f117"/>
                  <a:gd name="f122" fmla="*/ f121 1 4687"/>
                  <a:gd name="f123" fmla="*/ f120 1 2777"/>
                  <a:gd name="f124" fmla="*/ f117 1 f122"/>
                  <a:gd name="f125" fmla="*/ f118 1 f122"/>
                  <a:gd name="f126" fmla="*/ f117 1 f123"/>
                  <a:gd name="f127" fmla="*/ f119 1 f123"/>
                  <a:gd name="f128" fmla="*/ f124 f115 1"/>
                  <a:gd name="f129" fmla="*/ f125 f115 1"/>
                  <a:gd name="f130" fmla="*/ f127 f116 1"/>
                  <a:gd name="f131" fmla="*/ f126 f116 1"/>
                </a:gdLst>
                <a:ahLst/>
                <a:cxnLst>
                  <a:cxn ang="3cd4">
                    <a:pos x="hc" y="t"/>
                  </a:cxn>
                  <a:cxn ang="0">
                    <a:pos x="r" y="vc"/>
                  </a:cxn>
                  <a:cxn ang="cd4">
                    <a:pos x="hc" y="b"/>
                  </a:cxn>
                  <a:cxn ang="cd2">
                    <a:pos x="l" y="vc"/>
                  </a:cxn>
                </a:cxnLst>
                <a:rect l="f128" t="f131" r="f129" b="f130"/>
                <a:pathLst>
                  <a:path w="4687" h="2777">
                    <a:moveTo>
                      <a:pt x="f7" y="f8"/>
                    </a:moveTo>
                    <a:cubicBezTo>
                      <a:pt x="f9" y="f8"/>
                      <a:pt x="f10" y="f11"/>
                      <a:pt x="f12" y="f13"/>
                    </a:cubicBezTo>
                    <a:cubicBezTo>
                      <a:pt x="f14" y="f15"/>
                      <a:pt x="f16" y="f17"/>
                      <a:pt x="f18" y="f19"/>
                    </a:cubicBezTo>
                    <a:lnTo>
                      <a:pt x="f20" y="f21"/>
                    </a:lnTo>
                    <a:cubicBezTo>
                      <a:pt x="f22" y="f23"/>
                      <a:pt x="f24" y="f25"/>
                      <a:pt x="f26" y="f25"/>
                    </a:cubicBezTo>
                    <a:cubicBezTo>
                      <a:pt x="f27" y="f25"/>
                      <a:pt x="f28" y="f23"/>
                      <a:pt x="f29" y="f21"/>
                    </a:cubicBezTo>
                    <a:lnTo>
                      <a:pt x="f30" y="f19"/>
                    </a:lnTo>
                    <a:cubicBezTo>
                      <a:pt x="f31" y="f17"/>
                      <a:pt x="f32" y="f15"/>
                      <a:pt x="f33" y="f13"/>
                    </a:cubicBezTo>
                    <a:cubicBezTo>
                      <a:pt x="f34" y="f11"/>
                      <a:pt x="f35" y="f8"/>
                      <a:pt x="f36" y="f8"/>
                    </a:cubicBezTo>
                    <a:cubicBezTo>
                      <a:pt x="f37" y="f8"/>
                      <a:pt x="f38" y="f39"/>
                      <a:pt x="f40" y="f41"/>
                    </a:cubicBezTo>
                    <a:lnTo>
                      <a:pt x="f42" y="f43"/>
                    </a:lnTo>
                    <a:cubicBezTo>
                      <a:pt x="f44" y="f45"/>
                      <a:pt x="f46" y="f47"/>
                      <a:pt x="f26" y="f47"/>
                    </a:cubicBezTo>
                    <a:cubicBezTo>
                      <a:pt x="f48" y="f47"/>
                      <a:pt x="f49" y="f45"/>
                      <a:pt x="f50" y="f43"/>
                    </a:cubicBezTo>
                    <a:lnTo>
                      <a:pt x="f51" y="f41"/>
                    </a:lnTo>
                    <a:cubicBezTo>
                      <a:pt x="f52" y="f39"/>
                      <a:pt x="f53" y="f8"/>
                      <a:pt x="f7" y="f8"/>
                    </a:cubicBezTo>
                    <a:close/>
                    <a:moveTo>
                      <a:pt x="f54" y="f55"/>
                    </a:moveTo>
                    <a:cubicBezTo>
                      <a:pt x="f56" y="f55"/>
                      <a:pt x="f57" y="f58"/>
                      <a:pt x="f26" y="f59"/>
                    </a:cubicBezTo>
                    <a:cubicBezTo>
                      <a:pt x="f60" y="f61"/>
                      <a:pt x="f62" y="f63"/>
                      <a:pt x="f64" y="f63"/>
                    </a:cubicBezTo>
                    <a:cubicBezTo>
                      <a:pt x="f65" y="f63"/>
                      <a:pt x="f66" y="f67"/>
                      <a:pt x="f68" y="f69"/>
                    </a:cubicBezTo>
                    <a:cubicBezTo>
                      <a:pt x="f70" y="f71"/>
                      <a:pt x="f72" y="f73"/>
                      <a:pt x="f74" y="f8"/>
                    </a:cubicBezTo>
                    <a:cubicBezTo>
                      <a:pt x="f1" y="f75"/>
                      <a:pt x="f76" y="f77"/>
                      <a:pt x="f78" y="f79"/>
                    </a:cubicBezTo>
                    <a:cubicBezTo>
                      <a:pt x="f55" y="f80"/>
                      <a:pt x="f81" y="f82"/>
                      <a:pt x="f83" y="f84"/>
                    </a:cubicBezTo>
                    <a:cubicBezTo>
                      <a:pt x="f0" y="f85"/>
                      <a:pt x="f86" y="f87"/>
                      <a:pt x="f72" y="f88"/>
                    </a:cubicBezTo>
                    <a:cubicBezTo>
                      <a:pt x="f89" y="f90"/>
                      <a:pt x="f91" y="f92"/>
                      <a:pt x="f26" y="f92"/>
                    </a:cubicBezTo>
                    <a:cubicBezTo>
                      <a:pt x="f93" y="f92"/>
                      <a:pt x="f94" y="f90"/>
                      <a:pt x="f95" y="f88"/>
                    </a:cubicBezTo>
                    <a:cubicBezTo>
                      <a:pt x="f96" y="f87"/>
                      <a:pt x="f97" y="f85"/>
                      <a:pt x="f98" y="f84"/>
                    </a:cubicBezTo>
                    <a:cubicBezTo>
                      <a:pt x="f99" y="f100"/>
                      <a:pt x="f5" y="f101"/>
                      <a:pt x="f102" y="f103"/>
                    </a:cubicBezTo>
                    <a:cubicBezTo>
                      <a:pt x="f104" y="f105"/>
                      <a:pt x="f106" y="f75"/>
                      <a:pt x="f107" y="f8"/>
                    </a:cubicBezTo>
                    <a:cubicBezTo>
                      <a:pt x="f108" y="f73"/>
                      <a:pt x="f109" y="f71"/>
                      <a:pt x="f110" y="f111"/>
                    </a:cubicBezTo>
                    <a:cubicBezTo>
                      <a:pt x="f112" y="f113"/>
                      <a:pt x="f114" y="f55"/>
                      <a:pt x="f54" y="f55"/>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2075;p37">
                <a:extLst>
                  <a:ext uri="{FF2B5EF4-FFF2-40B4-BE49-F238E27FC236}">
                    <a16:creationId xmlns:a16="http://schemas.microsoft.com/office/drawing/2014/main" id="{1D260679-409D-4EEA-8507-EB628E29ACBB}"/>
                  </a:ext>
                </a:extLst>
              </p:cNvPr>
              <p:cNvSpPr/>
              <p:nvPr/>
            </p:nvSpPr>
            <p:spPr>
              <a:xfrm>
                <a:off x="1496662" y="2053943"/>
                <a:ext cx="371923" cy="446647"/>
              </a:xfrm>
              <a:custGeom>
                <a:avLst/>
                <a:gdLst>
                  <a:gd name="f0" fmla="val w"/>
                  <a:gd name="f1" fmla="val h"/>
                  <a:gd name="f2" fmla="val 0"/>
                  <a:gd name="f3" fmla="val 16769"/>
                  <a:gd name="f4" fmla="val 20138"/>
                  <a:gd name="f5" fmla="val 8399"/>
                  <a:gd name="f6" fmla="val 779"/>
                  <a:gd name="f7" fmla="val 9732"/>
                  <a:gd name="f8" fmla="val 10915"/>
                  <a:gd name="f9" fmla="val 1587"/>
                  <a:gd name="f10" fmla="val 11409"/>
                  <a:gd name="f11" fmla="val 2815"/>
                  <a:gd name="f12" fmla="val 10458"/>
                  <a:gd name="f13" fmla="val 2351"/>
                  <a:gd name="f14" fmla="val 9432"/>
                  <a:gd name="f15" fmla="val 2119"/>
                  <a:gd name="f16" fmla="val 8407"/>
                  <a:gd name="f17" fmla="val 7381"/>
                  <a:gd name="f18" fmla="val 6356"/>
                  <a:gd name="f19" fmla="val 5405"/>
                  <a:gd name="f20" fmla="val 5899"/>
                  <a:gd name="f21" fmla="val 7082"/>
                  <a:gd name="f22" fmla="val 8387"/>
                  <a:gd name="f23" fmla="val 2905"/>
                  <a:gd name="f24" fmla="val 8396"/>
                  <a:gd name="f25" fmla="val 8405"/>
                  <a:gd name="f26" fmla="val 8414"/>
                  <a:gd name="f27" fmla="val 11783"/>
                  <a:gd name="f28" fmla="val 2920"/>
                  <a:gd name="f29" fmla="val 14493"/>
                  <a:gd name="f30" fmla="val 5660"/>
                  <a:gd name="f31" fmla="val 14448"/>
                  <a:gd name="f32" fmla="val 9028"/>
                  <a:gd name="f33" fmla="val 10061"/>
                  <a:gd name="f34" fmla="val 10241"/>
                  <a:gd name="f35" fmla="val 14403"/>
                  <a:gd name="f36" fmla="val 12487"/>
                  <a:gd name="f37" fmla="val 10660"/>
                  <a:gd name="f38" fmla="val 9358"/>
                  <a:gd name="f39" fmla="val 9477"/>
                  <a:gd name="f40" fmla="val 7830"/>
                  <a:gd name="f41" fmla="val 9747"/>
                  <a:gd name="f42" fmla="val 7651"/>
                  <a:gd name="f43" fmla="val 10016"/>
                  <a:gd name="f44" fmla="val 7441"/>
                  <a:gd name="f45" fmla="val 10271"/>
                  <a:gd name="f46" fmla="val 7247"/>
                  <a:gd name="f47" fmla="val 10436"/>
                  <a:gd name="f48" fmla="val 7127"/>
                  <a:gd name="f49" fmla="val 10480"/>
                  <a:gd name="f50" fmla="val 6902"/>
                  <a:gd name="f51" fmla="val 10376"/>
                  <a:gd name="f52" fmla="val 6738"/>
                  <a:gd name="f53" fmla="val 10301"/>
                  <a:gd name="f54" fmla="val 6607"/>
                  <a:gd name="f55" fmla="val 10169"/>
                  <a:gd name="f56" fmla="val 6535"/>
                  <a:gd name="f57" fmla="val 10032"/>
                  <a:gd name="f58" fmla="val 9949"/>
                  <a:gd name="f59" fmla="val 9865"/>
                  <a:gd name="f60" fmla="val 6561"/>
                  <a:gd name="f61" fmla="val 9792"/>
                  <a:gd name="f62" fmla="val 6618"/>
                  <a:gd name="f63" fmla="val 7606"/>
                  <a:gd name="f64" fmla="val 8340"/>
                  <a:gd name="f65" fmla="val 5061"/>
                  <a:gd name="f66" fmla="val 9567"/>
                  <a:gd name="f67" fmla="val 2336"/>
                  <a:gd name="f68" fmla="val 10181"/>
                  <a:gd name="f69" fmla="val 8968"/>
                  <a:gd name="f70" fmla="val 5609"/>
                  <a:gd name="f71" fmla="val 5046"/>
                  <a:gd name="f72" fmla="val 1542"/>
                  <a:gd name="f73" fmla="val 11499"/>
                  <a:gd name="f74" fmla="val 12067"/>
                  <a:gd name="f75" fmla="val 1602"/>
                  <a:gd name="f76" fmla="val 12636"/>
                  <a:gd name="f77" fmla="val 1707"/>
                  <a:gd name="f78" fmla="val 13190"/>
                  <a:gd name="f79" fmla="val 1423"/>
                  <a:gd name="f80" fmla="val 1153"/>
                  <a:gd name="f81" fmla="val 13056"/>
                  <a:gd name="f82" fmla="val 988"/>
                  <a:gd name="f83" fmla="val 12831"/>
                  <a:gd name="f84" fmla="val 869"/>
                  <a:gd name="f85" fmla="val 12666"/>
                  <a:gd name="f86" fmla="val 794"/>
                  <a:gd name="f87" fmla="val 12457"/>
                  <a:gd name="f88" fmla="val 12262"/>
                  <a:gd name="f89" fmla="val 809"/>
                  <a:gd name="f90" fmla="val 11274"/>
                  <a:gd name="f91" fmla="val 10840"/>
                  <a:gd name="f92" fmla="val 1123"/>
                  <a:gd name="f93" fmla="val 10466"/>
                  <a:gd name="f94" fmla="val 15241"/>
                  <a:gd name="f95" fmla="val 10361"/>
                  <a:gd name="f96" fmla="val 15676"/>
                  <a:gd name="f97" fmla="val 10451"/>
                  <a:gd name="f98" fmla="val 15975"/>
                  <a:gd name="f99" fmla="val 10825"/>
                  <a:gd name="f100" fmla="val 15990"/>
                  <a:gd name="f101" fmla="val 15915"/>
                  <a:gd name="f102" fmla="val 15795"/>
                  <a:gd name="f103" fmla="val 15631"/>
                  <a:gd name="f104" fmla="val 15361"/>
                  <a:gd name="f105" fmla="val 15077"/>
                  <a:gd name="f106" fmla="val 15182"/>
                  <a:gd name="f107" fmla="val 12053"/>
                  <a:gd name="f108" fmla="val 11484"/>
                  <a:gd name="f109" fmla="val 8834"/>
                  <a:gd name="f110" fmla="val 8280"/>
                  <a:gd name="f111" fmla="val 10166"/>
                  <a:gd name="f112" fmla="val 12217"/>
                  <a:gd name="f113" fmla="val 11019"/>
                  <a:gd name="f114" fmla="val 11963"/>
                  <a:gd name="f115" fmla="val 18415"/>
                  <a:gd name="f116" fmla="val 8384"/>
                  <a:gd name="f117" fmla="val 19344"/>
                  <a:gd name="f118" fmla="val 4821"/>
                  <a:gd name="f119" fmla="val 18400"/>
                  <a:gd name="f120" fmla="val 10990"/>
                  <a:gd name="f121" fmla="val 2501"/>
                  <a:gd name="f122" fmla="val 10960"/>
                  <a:gd name="f123" fmla="val 4761"/>
                  <a:gd name="f124" fmla="val 9537"/>
                  <a:gd name="f125" fmla="val 6423"/>
                  <a:gd name="f126" fmla="val 4731"/>
                  <a:gd name="f127" fmla="val 1438"/>
                  <a:gd name="f128" fmla="val 4432"/>
                  <a:gd name="f129" fmla="val 3384"/>
                  <a:gd name="f130" fmla="val 2620"/>
                  <a:gd name="f131" fmla="val 4671"/>
                  <a:gd name="f132" fmla="val 6753"/>
                  <a:gd name="f133" fmla="val 9582"/>
                  <a:gd name="f134" fmla="val 674"/>
                  <a:gd name="f135" fmla="val 9672"/>
                  <a:gd name="f136" fmla="val 15"/>
                  <a:gd name="f137" fmla="val 10406"/>
                  <a:gd name="f138" fmla="val 12247"/>
                  <a:gd name="f139" fmla="val 150"/>
                  <a:gd name="f140" fmla="val 419"/>
                  <a:gd name="f141" fmla="val 13385"/>
                  <a:gd name="f142" fmla="val 724"/>
                  <a:gd name="f143" fmla="val 13748"/>
                  <a:gd name="f144" fmla="val 1183"/>
                  <a:gd name="f145" fmla="val 13970"/>
                  <a:gd name="f146" fmla="val 1660"/>
                  <a:gd name="f147" fmla="val 1676"/>
                  <a:gd name="f148" fmla="val 1692"/>
                  <a:gd name="f149" fmla="val 13969"/>
                  <a:gd name="f150" fmla="val 1872"/>
                  <a:gd name="f151" fmla="val 2755"/>
                  <a:gd name="f152" fmla="val 17023"/>
                  <a:gd name="f153" fmla="val 5195"/>
                  <a:gd name="f154" fmla="val 19359"/>
                  <a:gd name="f155" fmla="val 20122"/>
                  <a:gd name="f156" fmla="val 8310"/>
                  <a:gd name="f157" fmla="val 20137"/>
                  <a:gd name="f158" fmla="val 8339"/>
                  <a:gd name="f159" fmla="val 8369"/>
                  <a:gd name="f160" fmla="val 8444"/>
                  <a:gd name="f161" fmla="val 8474"/>
                  <a:gd name="f162" fmla="val 11558"/>
                  <a:gd name="f163" fmla="val 13999"/>
                  <a:gd name="f164" fmla="val 14882"/>
                  <a:gd name="f165" fmla="val 15047"/>
                  <a:gd name="f166" fmla="val 15065"/>
                  <a:gd name="f167" fmla="val 15084"/>
                  <a:gd name="f168" fmla="val 15102"/>
                  <a:gd name="f169" fmla="val 15488"/>
                  <a:gd name="f170" fmla="val 15870"/>
                  <a:gd name="f171" fmla="val 13822"/>
                  <a:gd name="f172" fmla="val 16170"/>
                  <a:gd name="f173" fmla="val 13565"/>
                  <a:gd name="f174" fmla="val 16559"/>
                  <a:gd name="f175" fmla="val 13250"/>
                  <a:gd name="f176" fmla="val 12771"/>
                  <a:gd name="f177" fmla="val 12277"/>
                  <a:gd name="f178" fmla="val 16110"/>
                  <a:gd name="f179" fmla="val 14163"/>
                  <a:gd name="f180" fmla="val 12352"/>
                  <a:gd name="f181" fmla="val 12052"/>
                  <a:gd name="f182" fmla="*/ f0 1 16769"/>
                  <a:gd name="f183" fmla="*/ f1 1 20138"/>
                  <a:gd name="f184" fmla="val f2"/>
                  <a:gd name="f185" fmla="val f3"/>
                  <a:gd name="f186" fmla="val f4"/>
                  <a:gd name="f187" fmla="+- f186 0 f184"/>
                  <a:gd name="f188" fmla="+- f185 0 f184"/>
                  <a:gd name="f189" fmla="*/ f188 1 16769"/>
                  <a:gd name="f190" fmla="*/ f187 1 20138"/>
                  <a:gd name="f191" fmla="*/ f184 1 f189"/>
                  <a:gd name="f192" fmla="*/ f185 1 f189"/>
                  <a:gd name="f193" fmla="*/ f184 1 f190"/>
                  <a:gd name="f194" fmla="*/ f186 1 f190"/>
                  <a:gd name="f195" fmla="*/ f191 f182 1"/>
                  <a:gd name="f196" fmla="*/ f192 f182 1"/>
                  <a:gd name="f197" fmla="*/ f194 f183 1"/>
                  <a:gd name="f198" fmla="*/ f193 f183 1"/>
                </a:gdLst>
                <a:ahLst/>
                <a:cxnLst>
                  <a:cxn ang="3cd4">
                    <a:pos x="hc" y="t"/>
                  </a:cxn>
                  <a:cxn ang="0">
                    <a:pos x="r" y="vc"/>
                  </a:cxn>
                  <a:cxn ang="cd4">
                    <a:pos x="hc" y="b"/>
                  </a:cxn>
                  <a:cxn ang="cd2">
                    <a:pos x="l" y="vc"/>
                  </a:cxn>
                </a:cxnLst>
                <a:rect l="f195" t="f198" r="f196" b="f197"/>
                <a:pathLst>
                  <a:path w="16769" h="20138">
                    <a:moveTo>
                      <a:pt x="f5" y="f6"/>
                    </a:moveTo>
                    <a:cubicBezTo>
                      <a:pt x="f7" y="f6"/>
                      <a:pt x="f8" y="f9"/>
                      <a:pt x="f10" y="f11"/>
                    </a:cubicBezTo>
                    <a:cubicBezTo>
                      <a:pt x="f12" y="f13"/>
                      <a:pt x="f14" y="f15"/>
                      <a:pt x="f16" y="f15"/>
                    </a:cubicBezTo>
                    <a:cubicBezTo>
                      <a:pt x="f17" y="f15"/>
                      <a:pt x="f18" y="f13"/>
                      <a:pt x="f19" y="f11"/>
                    </a:cubicBezTo>
                    <a:cubicBezTo>
                      <a:pt x="f20" y="f9"/>
                      <a:pt x="f21" y="f6"/>
                      <a:pt x="f5" y="f6"/>
                    </a:cubicBezTo>
                    <a:close/>
                    <a:moveTo>
                      <a:pt x="f22" y="f23"/>
                    </a:moveTo>
                    <a:cubicBezTo>
                      <a:pt x="f24" y="f23"/>
                      <a:pt x="f25" y="f23"/>
                      <a:pt x="f26" y="f23"/>
                    </a:cubicBezTo>
                    <a:cubicBezTo>
                      <a:pt x="f27" y="f28"/>
                      <a:pt x="f29" y="f30"/>
                      <a:pt x="f31" y="f32"/>
                    </a:cubicBezTo>
                    <a:lnTo>
                      <a:pt x="f31" y="f33"/>
                    </a:lnTo>
                    <a:lnTo>
                      <a:pt x="f31" y="f34"/>
                    </a:lnTo>
                    <a:lnTo>
                      <a:pt x="f35" y="f34"/>
                    </a:lnTo>
                    <a:cubicBezTo>
                      <a:pt x="f36" y="f34"/>
                      <a:pt x="f37" y="f38"/>
                      <a:pt x="f39" y="f40"/>
                    </a:cubicBezTo>
                    <a:cubicBezTo>
                      <a:pt x="f41" y="f42"/>
                      <a:pt x="f43" y="f44"/>
                      <a:pt x="f45" y="f46"/>
                    </a:cubicBezTo>
                    <a:cubicBezTo>
                      <a:pt x="f47" y="f48"/>
                      <a:pt x="f49" y="f50"/>
                      <a:pt x="f51" y="f52"/>
                    </a:cubicBezTo>
                    <a:cubicBezTo>
                      <a:pt x="f53" y="f54"/>
                      <a:pt x="f55" y="f56"/>
                      <a:pt x="f57" y="f56"/>
                    </a:cubicBezTo>
                    <a:cubicBezTo>
                      <a:pt x="f58" y="f56"/>
                      <a:pt x="f59" y="f60"/>
                      <a:pt x="f61" y="f62"/>
                    </a:cubicBezTo>
                    <a:cubicBezTo>
                      <a:pt x="f63" y="f64"/>
                      <a:pt x="f65" y="f66"/>
                      <a:pt x="f67" y="f68"/>
                    </a:cubicBezTo>
                    <a:lnTo>
                      <a:pt x="f67" y="f69"/>
                    </a:lnTo>
                    <a:cubicBezTo>
                      <a:pt x="f67" y="f70"/>
                      <a:pt x="f71" y="f23"/>
                      <a:pt x="f22" y="f23"/>
                    </a:cubicBezTo>
                    <a:close/>
                    <a:moveTo>
                      <a:pt x="f72" y="f51"/>
                    </a:moveTo>
                    <a:lnTo>
                      <a:pt x="f72" y="f73"/>
                    </a:lnTo>
                    <a:cubicBezTo>
                      <a:pt x="f72" y="f74"/>
                      <a:pt x="f75" y="f76"/>
                      <a:pt x="f77" y="f78"/>
                    </a:cubicBezTo>
                    <a:cubicBezTo>
                      <a:pt x="f79" y="f78"/>
                      <a:pt x="f80" y="f81"/>
                      <a:pt x="f82" y="f83"/>
                    </a:cubicBezTo>
                    <a:cubicBezTo>
                      <a:pt x="f84" y="f85"/>
                      <a:pt x="f86" y="f87"/>
                      <a:pt x="f86" y="f88"/>
                    </a:cubicBezTo>
                    <a:lnTo>
                      <a:pt x="f89" y="f90"/>
                    </a:lnTo>
                    <a:cubicBezTo>
                      <a:pt x="f89" y="f91"/>
                      <a:pt x="f92" y="f93"/>
                      <a:pt x="f72" y="f51"/>
                    </a:cubicBezTo>
                    <a:close/>
                    <a:moveTo>
                      <a:pt x="f94" y="f95"/>
                    </a:moveTo>
                    <a:cubicBezTo>
                      <a:pt x="f96" y="f97"/>
                      <a:pt x="f98" y="f99"/>
                      <a:pt x="f100" y="f90"/>
                    </a:cubicBezTo>
                    <a:lnTo>
                      <a:pt x="f100" y="f88"/>
                    </a:lnTo>
                    <a:cubicBezTo>
                      <a:pt x="f100" y="f87"/>
                      <a:pt x="f101" y="f85"/>
                      <a:pt x="f102" y="f83"/>
                    </a:cubicBezTo>
                    <a:cubicBezTo>
                      <a:pt x="f103" y="f81"/>
                      <a:pt x="f104" y="f78"/>
                      <a:pt x="f105" y="f78"/>
                    </a:cubicBezTo>
                    <a:cubicBezTo>
                      <a:pt x="f106" y="f76"/>
                      <a:pt x="f94" y="f107"/>
                      <a:pt x="f94" y="f108"/>
                    </a:cubicBezTo>
                    <a:lnTo>
                      <a:pt x="f94" y="f95"/>
                    </a:lnTo>
                    <a:close/>
                    <a:moveTo>
                      <a:pt x="f109" y="f110"/>
                    </a:moveTo>
                    <a:cubicBezTo>
                      <a:pt x="f111" y="f43"/>
                      <a:pt x="f112" y="f113"/>
                      <a:pt x="f35" y="f113"/>
                    </a:cubicBezTo>
                    <a:lnTo>
                      <a:pt x="f31" y="f113"/>
                    </a:lnTo>
                    <a:lnTo>
                      <a:pt x="f31" y="f108"/>
                    </a:lnTo>
                    <a:cubicBezTo>
                      <a:pt x="f31" y="f106"/>
                      <a:pt x="f114" y="f115"/>
                      <a:pt x="f116" y="f117"/>
                    </a:cubicBezTo>
                    <a:cubicBezTo>
                      <a:pt x="f118" y="f119"/>
                      <a:pt x="f67" y="f106"/>
                      <a:pt x="f67" y="f73"/>
                    </a:cubicBezTo>
                    <a:lnTo>
                      <a:pt x="f67" y="f120"/>
                    </a:lnTo>
                    <a:lnTo>
                      <a:pt x="f121" y="f122"/>
                    </a:lnTo>
                    <a:cubicBezTo>
                      <a:pt x="f123" y="f47"/>
                      <a:pt x="f50" y="f124"/>
                      <a:pt x="f109" y="f110"/>
                    </a:cubicBezTo>
                    <a:close/>
                    <a:moveTo>
                      <a:pt x="f5" y="f2"/>
                    </a:moveTo>
                    <a:cubicBezTo>
                      <a:pt x="f125" y="f2"/>
                      <a:pt x="f126" y="f127"/>
                      <a:pt x="f128" y="f129"/>
                    </a:cubicBezTo>
                    <a:cubicBezTo>
                      <a:pt x="f130" y="f131"/>
                      <a:pt x="f72" y="f132"/>
                      <a:pt x="f72" y="f69"/>
                    </a:cubicBezTo>
                    <a:lnTo>
                      <a:pt x="f72" y="f133"/>
                    </a:lnTo>
                    <a:cubicBezTo>
                      <a:pt x="f134" y="f135"/>
                      <a:pt x="f136" y="f137"/>
                      <a:pt x="f136" y="f90"/>
                    </a:cubicBezTo>
                    <a:lnTo>
                      <a:pt x="f136" y="f138"/>
                    </a:lnTo>
                    <a:cubicBezTo>
                      <a:pt x="f2" y="f85"/>
                      <a:pt x="f139" y="f81"/>
                      <a:pt x="f140" y="f141"/>
                    </a:cubicBezTo>
                    <a:cubicBezTo>
                      <a:pt x="f142" y="f143"/>
                      <a:pt x="f144" y="f145"/>
                      <a:pt x="f146" y="f145"/>
                    </a:cubicBezTo>
                    <a:cubicBezTo>
                      <a:pt x="f147" y="f145"/>
                      <a:pt x="f148" y="f149"/>
                      <a:pt x="f77" y="f149"/>
                    </a:cubicBezTo>
                    <a:lnTo>
                      <a:pt x="f150" y="f149"/>
                    </a:lnTo>
                    <a:cubicBezTo>
                      <a:pt x="f151" y="f152"/>
                      <a:pt x="f153" y="f154"/>
                      <a:pt x="f110" y="f155"/>
                    </a:cubicBezTo>
                    <a:cubicBezTo>
                      <a:pt x="f156" y="f157"/>
                      <a:pt x="f158" y="f157"/>
                      <a:pt x="f159" y="f157"/>
                    </a:cubicBezTo>
                    <a:cubicBezTo>
                      <a:pt x="f5" y="f157"/>
                      <a:pt x="f160" y="f157"/>
                      <a:pt x="f161" y="f155"/>
                    </a:cubicBezTo>
                    <a:cubicBezTo>
                      <a:pt x="f162" y="f154"/>
                      <a:pt x="f163" y="f152"/>
                      <a:pt x="f164" y="f149"/>
                    </a:cubicBezTo>
                    <a:lnTo>
                      <a:pt x="f165" y="f149"/>
                    </a:lnTo>
                    <a:cubicBezTo>
                      <a:pt x="f166" y="f145"/>
                      <a:pt x="f167" y="f145"/>
                      <a:pt x="f168" y="f145"/>
                    </a:cubicBezTo>
                    <a:cubicBezTo>
                      <a:pt x="f169" y="f145"/>
                      <a:pt x="f170" y="f171"/>
                      <a:pt x="f172" y="f173"/>
                    </a:cubicBezTo>
                    <a:cubicBezTo>
                      <a:pt x="f174" y="f175"/>
                      <a:pt x="f3" y="f176"/>
                      <a:pt x="f3" y="f177"/>
                    </a:cubicBezTo>
                    <a:lnTo>
                      <a:pt x="f3" y="f90"/>
                    </a:lnTo>
                    <a:cubicBezTo>
                      <a:pt x="f3" y="f137"/>
                      <a:pt x="f178" y="f135"/>
                      <a:pt x="f94" y="f133"/>
                    </a:cubicBezTo>
                    <a:lnTo>
                      <a:pt x="f94" y="f69"/>
                    </a:lnTo>
                    <a:cubicBezTo>
                      <a:pt x="f94" y="f132"/>
                      <a:pt x="f179" y="f131"/>
                      <a:pt x="f180" y="f129"/>
                    </a:cubicBezTo>
                    <a:cubicBezTo>
                      <a:pt x="f181" y="f127"/>
                      <a:pt x="f51"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sp>
        <p:nvSpPr>
          <p:cNvPr id="51" name="Google Shape;2076;p37">
            <a:extLst>
              <a:ext uri="{FF2B5EF4-FFF2-40B4-BE49-F238E27FC236}">
                <a16:creationId xmlns:a16="http://schemas.microsoft.com/office/drawing/2014/main" id="{765D213C-1FC8-4A51-BCD3-7648F508315E}"/>
              </a:ext>
            </a:extLst>
          </p:cNvPr>
          <p:cNvSpPr txBox="1">
            <a:spLocks noGrp="1"/>
          </p:cNvSpPr>
          <p:nvPr>
            <p:ph type="subTitle" idx="4294967295"/>
          </p:nvPr>
        </p:nvSpPr>
        <p:spPr>
          <a:xfrm>
            <a:off x="2665009" y="3045820"/>
            <a:ext cx="1900498" cy="504602"/>
          </a:xfrm>
        </p:spPr>
        <p:txBody>
          <a:bodyPr anchorCtr="1"/>
          <a:lstStyle/>
          <a:p>
            <a:pPr marL="0" lvl="0" indent="0" algn="ctr">
              <a:buNone/>
            </a:pPr>
            <a:r>
              <a:rPr lang="en-US" sz="1400"/>
              <a:t>Mars is actually a very cold place</a:t>
            </a:r>
          </a:p>
        </p:txBody>
      </p:sp>
      <p:sp>
        <p:nvSpPr>
          <p:cNvPr id="52" name="Google Shape;2077;p37">
            <a:extLst>
              <a:ext uri="{FF2B5EF4-FFF2-40B4-BE49-F238E27FC236}">
                <a16:creationId xmlns:a16="http://schemas.microsoft.com/office/drawing/2014/main" id="{74443F4F-D920-4005-8140-10BA8718B515}"/>
              </a:ext>
            </a:extLst>
          </p:cNvPr>
          <p:cNvSpPr txBox="1">
            <a:spLocks noGrp="1"/>
          </p:cNvSpPr>
          <p:nvPr>
            <p:ph type="subTitle" idx="4294967295"/>
          </p:nvPr>
        </p:nvSpPr>
        <p:spPr>
          <a:xfrm>
            <a:off x="2665009" y="2697973"/>
            <a:ext cx="1900498" cy="352802"/>
          </a:xfrm>
        </p:spPr>
        <p:txBody>
          <a:bodyPr anchorCtr="1"/>
          <a:lstStyle/>
          <a:p>
            <a:pPr marL="0" lvl="0" indent="0" algn="ctr">
              <a:buNone/>
            </a:pPr>
            <a:r>
              <a:rPr lang="en-US" sz="1800" b="1">
                <a:latin typeface="Josefin Sans"/>
              </a:rPr>
              <a:t>EFFICIENCY</a:t>
            </a:r>
          </a:p>
        </p:txBody>
      </p:sp>
      <p:sp>
        <p:nvSpPr>
          <p:cNvPr id="53" name="Google Shape;2078;p37">
            <a:extLst>
              <a:ext uri="{FF2B5EF4-FFF2-40B4-BE49-F238E27FC236}">
                <a16:creationId xmlns:a16="http://schemas.microsoft.com/office/drawing/2014/main" id="{7C189427-9866-4073-8E42-255C3DDCEC4D}"/>
              </a:ext>
            </a:extLst>
          </p:cNvPr>
          <p:cNvSpPr txBox="1">
            <a:spLocks noGrp="1"/>
          </p:cNvSpPr>
          <p:nvPr>
            <p:ph type="subTitle" idx="4294967295"/>
          </p:nvPr>
        </p:nvSpPr>
        <p:spPr>
          <a:xfrm>
            <a:off x="4597621" y="3045820"/>
            <a:ext cx="1900498" cy="504602"/>
          </a:xfrm>
        </p:spPr>
        <p:txBody>
          <a:bodyPr anchorCtr="1"/>
          <a:lstStyle/>
          <a:p>
            <a:pPr marL="0" lvl="0" indent="0" algn="ctr">
              <a:buNone/>
            </a:pPr>
            <a:r>
              <a:rPr lang="en-US" sz="1400"/>
              <a:t>Mercury was named after a Roman god</a:t>
            </a:r>
          </a:p>
        </p:txBody>
      </p:sp>
      <p:sp>
        <p:nvSpPr>
          <p:cNvPr id="54" name="Google Shape;2079;p37">
            <a:extLst>
              <a:ext uri="{FF2B5EF4-FFF2-40B4-BE49-F238E27FC236}">
                <a16:creationId xmlns:a16="http://schemas.microsoft.com/office/drawing/2014/main" id="{9E74DD63-3FB4-4132-AE37-8A0EA765EC5F}"/>
              </a:ext>
            </a:extLst>
          </p:cNvPr>
          <p:cNvSpPr txBox="1">
            <a:spLocks noGrp="1"/>
          </p:cNvSpPr>
          <p:nvPr>
            <p:ph type="subTitle" idx="4294967295"/>
          </p:nvPr>
        </p:nvSpPr>
        <p:spPr>
          <a:xfrm>
            <a:off x="4597621" y="2697973"/>
            <a:ext cx="1900498" cy="352802"/>
          </a:xfrm>
        </p:spPr>
        <p:txBody>
          <a:bodyPr anchorCtr="1"/>
          <a:lstStyle/>
          <a:p>
            <a:pPr marL="0" lvl="0" indent="0" algn="ctr">
              <a:buNone/>
            </a:pPr>
            <a:r>
              <a:rPr lang="en-US" sz="1800" b="1">
                <a:latin typeface="Josefin Sans"/>
              </a:rPr>
              <a:t>RELIABILITY</a:t>
            </a:r>
          </a:p>
        </p:txBody>
      </p:sp>
      <p:sp>
        <p:nvSpPr>
          <p:cNvPr id="55" name="Google Shape;2080;p37">
            <a:extLst>
              <a:ext uri="{FF2B5EF4-FFF2-40B4-BE49-F238E27FC236}">
                <a16:creationId xmlns:a16="http://schemas.microsoft.com/office/drawing/2014/main" id="{BB5B6120-C9CC-4614-99FC-C9EDBB3DBCE4}"/>
              </a:ext>
            </a:extLst>
          </p:cNvPr>
          <p:cNvSpPr txBox="1">
            <a:spLocks noGrp="1"/>
          </p:cNvSpPr>
          <p:nvPr>
            <p:ph type="subTitle" idx="4294967295"/>
          </p:nvPr>
        </p:nvSpPr>
        <p:spPr>
          <a:xfrm>
            <a:off x="6530224" y="3045820"/>
            <a:ext cx="1900498" cy="504602"/>
          </a:xfrm>
        </p:spPr>
        <p:txBody>
          <a:bodyPr anchorCtr="1"/>
          <a:lstStyle/>
          <a:p>
            <a:pPr marL="0" lvl="0" indent="0" algn="ctr">
              <a:buNone/>
            </a:pPr>
            <a:r>
              <a:rPr lang="en-US" sz="1400"/>
              <a:t>Jupiter is actually the biggest planet</a:t>
            </a:r>
          </a:p>
        </p:txBody>
      </p:sp>
      <p:sp>
        <p:nvSpPr>
          <p:cNvPr id="56" name="Google Shape;2081;p37">
            <a:extLst>
              <a:ext uri="{FF2B5EF4-FFF2-40B4-BE49-F238E27FC236}">
                <a16:creationId xmlns:a16="http://schemas.microsoft.com/office/drawing/2014/main" id="{4AEC6DB9-5CAA-41AF-A7E0-F467F365D05D}"/>
              </a:ext>
            </a:extLst>
          </p:cNvPr>
          <p:cNvSpPr txBox="1">
            <a:spLocks noGrp="1"/>
          </p:cNvSpPr>
          <p:nvPr>
            <p:ph type="subTitle" idx="4294967295"/>
          </p:nvPr>
        </p:nvSpPr>
        <p:spPr>
          <a:xfrm>
            <a:off x="6530224" y="2697973"/>
            <a:ext cx="1900498" cy="352802"/>
          </a:xfrm>
        </p:spPr>
        <p:txBody>
          <a:bodyPr anchorCtr="1"/>
          <a:lstStyle/>
          <a:p>
            <a:pPr marL="0" lvl="0" indent="0" algn="ctr">
              <a:buNone/>
            </a:pPr>
            <a:r>
              <a:rPr lang="en-US" sz="1800" b="1">
                <a:latin typeface="Josefin Sans"/>
              </a:rPr>
              <a:t>COMMITMENT</a:t>
            </a:r>
          </a:p>
        </p:txBody>
      </p:sp>
      <p:sp>
        <p:nvSpPr>
          <p:cNvPr id="57" name="Google Shape;2082;p37">
            <a:extLst>
              <a:ext uri="{FF2B5EF4-FFF2-40B4-BE49-F238E27FC236}">
                <a16:creationId xmlns:a16="http://schemas.microsoft.com/office/drawing/2014/main" id="{3FFA5B39-3A9E-4B00-9A42-1767B25025A9}"/>
              </a:ext>
            </a:extLst>
          </p:cNvPr>
          <p:cNvSpPr txBox="1">
            <a:spLocks noGrp="1"/>
          </p:cNvSpPr>
          <p:nvPr>
            <p:ph type="subTitle" idx="4294967295"/>
          </p:nvPr>
        </p:nvSpPr>
        <p:spPr>
          <a:xfrm>
            <a:off x="732397" y="3045820"/>
            <a:ext cx="1900498" cy="504602"/>
          </a:xfrm>
        </p:spPr>
        <p:txBody>
          <a:bodyPr anchorCtr="1"/>
          <a:lstStyle/>
          <a:p>
            <a:pPr marL="0" lvl="0" indent="0" algn="ctr">
              <a:buNone/>
            </a:pPr>
            <a:r>
              <a:rPr lang="en-US" sz="1400"/>
              <a:t>Venus has a beautiful name, but it’s hot</a:t>
            </a:r>
          </a:p>
        </p:txBody>
      </p:sp>
      <p:sp>
        <p:nvSpPr>
          <p:cNvPr id="58" name="Google Shape;2083;p37">
            <a:extLst>
              <a:ext uri="{FF2B5EF4-FFF2-40B4-BE49-F238E27FC236}">
                <a16:creationId xmlns:a16="http://schemas.microsoft.com/office/drawing/2014/main" id="{0F1CB455-51AC-4F04-9E6C-E5BF65F35911}"/>
              </a:ext>
            </a:extLst>
          </p:cNvPr>
          <p:cNvSpPr txBox="1">
            <a:spLocks noGrp="1"/>
          </p:cNvSpPr>
          <p:nvPr>
            <p:ph type="subTitle" idx="4294967295"/>
          </p:nvPr>
        </p:nvSpPr>
        <p:spPr>
          <a:xfrm>
            <a:off x="732397" y="2697973"/>
            <a:ext cx="1900498" cy="352802"/>
          </a:xfrm>
        </p:spPr>
        <p:txBody>
          <a:bodyPr anchorCtr="1"/>
          <a:lstStyle/>
          <a:p>
            <a:pPr marL="0" lvl="0" indent="0" algn="ctr">
              <a:buNone/>
            </a:pPr>
            <a:r>
              <a:rPr lang="en-US" sz="1800" b="1">
                <a:latin typeface="Josefin Sans"/>
              </a:rPr>
              <a:t>LOYALTY</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name="Slide127">
    <p:spTree>
      <p:nvGrpSpPr>
        <p:cNvPr id="1" name=""/>
        <p:cNvGrpSpPr/>
        <p:nvPr/>
      </p:nvGrpSpPr>
      <p:grpSpPr>
        <a:xfrm>
          <a:off x="0" y="0"/>
          <a:ext cx="0" cy="0"/>
          <a:chOff x="0" y="0"/>
          <a:chExt cx="0" cy="0"/>
        </a:xfrm>
      </p:grpSpPr>
      <p:sp>
        <p:nvSpPr>
          <p:cNvPr id="2" name="Rectángulo 26">
            <a:extLst>
              <a:ext uri="{FF2B5EF4-FFF2-40B4-BE49-F238E27FC236}">
                <a16:creationId xmlns:a16="http://schemas.microsoft.com/office/drawing/2014/main" id="{4E960F9E-C18F-45D2-B930-037928D1C7EE}"/>
              </a:ext>
            </a:extLst>
          </p:cNvPr>
          <p:cNvSpPr/>
          <p:nvPr/>
        </p:nvSpPr>
        <p:spPr>
          <a:xfrm>
            <a:off x="331442" y="263274"/>
            <a:ext cx="7215192" cy="4616961"/>
          </a:xfrm>
          <a:prstGeom prst="rect">
            <a:avLst/>
          </a:prstGeom>
          <a:solidFill>
            <a:srgbClr val="FFFFFF"/>
          </a:solidFill>
          <a:ln cap="flat">
            <a:noFill/>
            <a:prstDash val="solid"/>
          </a:ln>
          <a:effectLst>
            <a:outerShdw dist="38103" dir="54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sp>
        <p:nvSpPr>
          <p:cNvPr id="3" name="文本框 12">
            <a:extLst>
              <a:ext uri="{FF2B5EF4-FFF2-40B4-BE49-F238E27FC236}">
                <a16:creationId xmlns:a16="http://schemas.microsoft.com/office/drawing/2014/main" id="{0DEEA2B2-4471-4FDA-B159-4A8302781496}"/>
              </a:ext>
            </a:extLst>
          </p:cNvPr>
          <p:cNvSpPr txBox="1"/>
          <p:nvPr/>
        </p:nvSpPr>
        <p:spPr>
          <a:xfrm>
            <a:off x="616689" y="4087111"/>
            <a:ext cx="4538770"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1200" cap="none" spc="0" baseline="0">
                <a:solidFill>
                  <a:srgbClr val="262626"/>
                </a:solidFill>
                <a:uFillTx/>
                <a:latin typeface="Arial"/>
                <a:ea typeface="宋体" pitchFamily="2"/>
              </a:rPr>
              <a:t>Please enter the text of the paragraph here Please enter the text of the paragraph here Please enter the text of the paragraph here Please enter the text of the paragraph here </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262626"/>
              </a:solidFill>
              <a:uFillTx/>
              <a:latin typeface="Arial"/>
              <a:ea typeface="宋体" pitchFamily="2"/>
            </a:endParaRPr>
          </a:p>
        </p:txBody>
      </p:sp>
      <p:sp>
        <p:nvSpPr>
          <p:cNvPr id="4" name="PA_文本框 46">
            <a:extLst>
              <a:ext uri="{FF2B5EF4-FFF2-40B4-BE49-F238E27FC236}">
                <a16:creationId xmlns:a16="http://schemas.microsoft.com/office/drawing/2014/main" id="{AD8C4477-44B6-4213-849E-CACB6C2E4E77}"/>
              </a:ext>
            </a:extLst>
          </p:cNvPr>
          <p:cNvSpPr txBox="1"/>
          <p:nvPr/>
        </p:nvSpPr>
        <p:spPr>
          <a:xfrm>
            <a:off x="1246080" y="317717"/>
            <a:ext cx="1299682" cy="3697111"/>
          </a:xfrm>
          <a:prstGeom prst="rect">
            <a:avLst/>
          </a:prstGeom>
          <a:solidFill>
            <a:srgbClr val="0D0D0D">
              <a:alpha val="25000"/>
            </a:srgbClr>
          </a:solidFill>
          <a:ln cap="flat">
            <a:noFill/>
          </a:ln>
        </p:spPr>
        <p:txBody>
          <a:bodyPr vert="horz" wrap="square" lIns="68580" tIns="34290" rIns="68580" bIns="3429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7925" b="0" i="0" u="none" strike="noStrike" kern="1200" cap="none" spc="0" baseline="0">
              <a:solidFill>
                <a:srgbClr val="262626"/>
              </a:solidFill>
              <a:uFillTx/>
              <a:latin typeface="Arial"/>
              <a:ea typeface="宋体" pitchFamily="2"/>
            </a:endParaRPr>
          </a:p>
        </p:txBody>
      </p:sp>
      <p:grpSp>
        <p:nvGrpSpPr>
          <p:cNvPr id="6" name="组合 5">
            <a:extLst>
              <a:ext uri="{FF2B5EF4-FFF2-40B4-BE49-F238E27FC236}">
                <a16:creationId xmlns:a16="http://schemas.microsoft.com/office/drawing/2014/main" id="{8F213D4F-7F63-451B-92DE-D0077B8EB65E}"/>
              </a:ext>
            </a:extLst>
          </p:cNvPr>
          <p:cNvGrpSpPr/>
          <p:nvPr/>
        </p:nvGrpSpPr>
        <p:grpSpPr>
          <a:xfrm>
            <a:off x="958620" y="3036137"/>
            <a:ext cx="801188" cy="740224"/>
            <a:chOff x="958620" y="3036137"/>
            <a:chExt cx="801188" cy="740224"/>
          </a:xfrm>
        </p:grpSpPr>
        <p:grpSp>
          <p:nvGrpSpPr>
            <p:cNvPr id="7" name="组合 8">
              <a:extLst>
                <a:ext uri="{FF2B5EF4-FFF2-40B4-BE49-F238E27FC236}">
                  <a16:creationId xmlns:a16="http://schemas.microsoft.com/office/drawing/2014/main" id="{04087DC4-076B-4D1F-A03B-EFBC92ABD3CB}"/>
                </a:ext>
              </a:extLst>
            </p:cNvPr>
            <p:cNvGrpSpPr/>
            <p:nvPr/>
          </p:nvGrpSpPr>
          <p:grpSpPr>
            <a:xfrm>
              <a:off x="958620" y="3262560"/>
              <a:ext cx="801188" cy="513801"/>
              <a:chOff x="958620" y="3262560"/>
              <a:chExt cx="801188" cy="513801"/>
            </a:xfrm>
          </p:grpSpPr>
          <p:sp>
            <p:nvSpPr>
              <p:cNvPr id="8" name="Freeform 713">
                <a:extLst>
                  <a:ext uri="{FF2B5EF4-FFF2-40B4-BE49-F238E27FC236}">
                    <a16:creationId xmlns:a16="http://schemas.microsoft.com/office/drawing/2014/main" id="{77148766-6DB0-4E0F-BE3C-E05C3DBF9460}"/>
                  </a:ext>
                </a:extLst>
              </p:cNvPr>
              <p:cNvSpPr/>
              <p:nvPr/>
            </p:nvSpPr>
            <p:spPr>
              <a:xfrm>
                <a:off x="1246007" y="3262560"/>
                <a:ext cx="513801" cy="513801"/>
              </a:xfrm>
              <a:custGeom>
                <a:avLst/>
                <a:gdLst>
                  <a:gd name="f0" fmla="val 10800000"/>
                  <a:gd name="f1" fmla="val 5400000"/>
                  <a:gd name="f2" fmla="val 180"/>
                  <a:gd name="f3" fmla="val w"/>
                  <a:gd name="f4" fmla="val h"/>
                  <a:gd name="f5" fmla="val 0"/>
                  <a:gd name="f6" fmla="val 36"/>
                  <a:gd name="f7" fmla="val 11"/>
                  <a:gd name="f8" fmla="val 6"/>
                  <a:gd name="f9" fmla="val 13"/>
                  <a:gd name="f10" fmla="val 3"/>
                  <a:gd name="f11" fmla="val 17"/>
                  <a:gd name="f12" fmla="val 22"/>
                  <a:gd name="f13" fmla="val 34"/>
                  <a:gd name="f14" fmla="val 7"/>
                  <a:gd name="f15" fmla="val 24"/>
                  <a:gd name="f16" fmla="val 19"/>
                  <a:gd name="f17" fmla="val 15"/>
                  <a:gd name="f18" fmla="val 10"/>
                  <a:gd name="f19" fmla="val 18"/>
                  <a:gd name="f20" fmla="val 12"/>
                  <a:gd name="f21" fmla="val 14"/>
                  <a:gd name="f22" fmla="+- 0 0 -90"/>
                  <a:gd name="f23" fmla="*/ f3 1 36"/>
                  <a:gd name="f24" fmla="*/ f4 1 36"/>
                  <a:gd name="f25" fmla="val f5"/>
                  <a:gd name="f26" fmla="val f6"/>
                  <a:gd name="f27" fmla="*/ f22 f0 1"/>
                  <a:gd name="f28" fmla="+- f26 0 f25"/>
                  <a:gd name="f29" fmla="*/ f27 1 f2"/>
                  <a:gd name="f30" fmla="*/ f28 1 36"/>
                  <a:gd name="f31" fmla="*/ 0 f28 1"/>
                  <a:gd name="f32" fmla="*/ 11 f28 1"/>
                  <a:gd name="f33" fmla="*/ 6 f28 1"/>
                  <a:gd name="f34" fmla="*/ 22 f28 1"/>
                  <a:gd name="f35" fmla="*/ 36 f28 1"/>
                  <a:gd name="f36" fmla="*/ 17 f28 1"/>
                  <a:gd name="f37" fmla="*/ 24 f28 1"/>
                  <a:gd name="f38" fmla="*/ 19 f28 1"/>
                  <a:gd name="f39" fmla="*/ 18 f28 1"/>
                  <a:gd name="f40" fmla="*/ 10 f28 1"/>
                  <a:gd name="f41" fmla="*/ 12 f28 1"/>
                  <a:gd name="f42" fmla="+- f29 0 f1"/>
                  <a:gd name="f43" fmla="*/ f31 1 36"/>
                  <a:gd name="f44" fmla="*/ f32 1 36"/>
                  <a:gd name="f45" fmla="*/ f33 1 36"/>
                  <a:gd name="f46" fmla="*/ f34 1 36"/>
                  <a:gd name="f47" fmla="*/ f35 1 36"/>
                  <a:gd name="f48" fmla="*/ f36 1 36"/>
                  <a:gd name="f49" fmla="*/ f37 1 36"/>
                  <a:gd name="f50" fmla="*/ f38 1 36"/>
                  <a:gd name="f51" fmla="*/ f39 1 36"/>
                  <a:gd name="f52" fmla="*/ f40 1 36"/>
                  <a:gd name="f53" fmla="*/ f41 1 36"/>
                  <a:gd name="f54" fmla="*/ 0 1 f30"/>
                  <a:gd name="f55" fmla="*/ f26 1 f30"/>
                  <a:gd name="f56" fmla="*/ f43 1 f30"/>
                  <a:gd name="f57" fmla="*/ f44 1 f30"/>
                  <a:gd name="f58" fmla="*/ f45 1 f30"/>
                  <a:gd name="f59" fmla="*/ f46 1 f30"/>
                  <a:gd name="f60" fmla="*/ f47 1 f30"/>
                  <a:gd name="f61" fmla="*/ f48 1 f30"/>
                  <a:gd name="f62" fmla="*/ f49 1 f30"/>
                  <a:gd name="f63" fmla="*/ f50 1 f30"/>
                  <a:gd name="f64" fmla="*/ f51 1 f30"/>
                  <a:gd name="f65" fmla="*/ f52 1 f30"/>
                  <a:gd name="f66" fmla="*/ f53 1 f30"/>
                  <a:gd name="f67" fmla="*/ f54 f23 1"/>
                  <a:gd name="f68" fmla="*/ f55 f23 1"/>
                  <a:gd name="f69" fmla="*/ f55 f24 1"/>
                  <a:gd name="f70" fmla="*/ f54 f24 1"/>
                  <a:gd name="f71" fmla="*/ f56 f23 1"/>
                  <a:gd name="f72" fmla="*/ f56 f24 1"/>
                  <a:gd name="f73" fmla="*/ f57 f23 1"/>
                  <a:gd name="f74" fmla="*/ f58 f24 1"/>
                  <a:gd name="f75" fmla="*/ f59 f23 1"/>
                  <a:gd name="f76" fmla="*/ f60 f23 1"/>
                  <a:gd name="f77" fmla="*/ f61 f24 1"/>
                  <a:gd name="f78" fmla="*/ f60 f24 1"/>
                  <a:gd name="f79" fmla="*/ f62 f23 1"/>
                  <a:gd name="f80" fmla="*/ f63 f24 1"/>
                  <a:gd name="f81" fmla="*/ f64 f23 1"/>
                  <a:gd name="f82" fmla="*/ f65 f24 1"/>
                  <a:gd name="f83" fmla="*/ f66 f23 1"/>
                </a:gdLst>
                <a:ahLst/>
                <a:cxnLst>
                  <a:cxn ang="3cd4">
                    <a:pos x="hc" y="t"/>
                  </a:cxn>
                  <a:cxn ang="0">
                    <a:pos x="r" y="vc"/>
                  </a:cxn>
                  <a:cxn ang="cd4">
                    <a:pos x="hc" y="b"/>
                  </a:cxn>
                  <a:cxn ang="cd2">
                    <a:pos x="l" y="vc"/>
                  </a:cxn>
                  <a:cxn ang="f42">
                    <a:pos x="f71" y="f72"/>
                  </a:cxn>
                  <a:cxn ang="f42">
                    <a:pos x="f73" y="f72"/>
                  </a:cxn>
                  <a:cxn ang="f42">
                    <a:pos x="f73" y="f74"/>
                  </a:cxn>
                  <a:cxn ang="f42">
                    <a:pos x="f73" y="f74"/>
                  </a:cxn>
                  <a:cxn ang="f42">
                    <a:pos x="f75" y="f72"/>
                  </a:cxn>
                  <a:cxn ang="f42">
                    <a:pos x="f76" y="f77"/>
                  </a:cxn>
                  <a:cxn ang="f42">
                    <a:pos x="f76" y="f78"/>
                  </a:cxn>
                  <a:cxn ang="f42">
                    <a:pos x="f79" y="f78"/>
                  </a:cxn>
                  <a:cxn ang="f42">
                    <a:pos x="f79" y="f80"/>
                  </a:cxn>
                  <a:cxn ang="f42">
                    <a:pos x="f81" y="f82"/>
                  </a:cxn>
                  <a:cxn ang="f42">
                    <a:pos x="f83" y="f80"/>
                  </a:cxn>
                  <a:cxn ang="f42">
                    <a:pos x="f83" y="f78"/>
                  </a:cxn>
                  <a:cxn ang="f42">
                    <a:pos x="f71" y="f78"/>
                  </a:cxn>
                  <a:cxn ang="f42">
                    <a:pos x="f71" y="f72"/>
                  </a:cxn>
                </a:cxnLst>
                <a:rect l="f67" t="f70" r="f68" b="f69"/>
                <a:pathLst>
                  <a:path w="36" h="36">
                    <a:moveTo>
                      <a:pt x="f5" y="f5"/>
                    </a:moveTo>
                    <a:cubicBezTo>
                      <a:pt x="f7" y="f5"/>
                      <a:pt x="f7" y="f5"/>
                      <a:pt x="f7" y="f5"/>
                    </a:cubicBezTo>
                    <a:cubicBezTo>
                      <a:pt x="f7" y="f8"/>
                      <a:pt x="f7" y="f8"/>
                      <a:pt x="f7" y="f8"/>
                    </a:cubicBezTo>
                    <a:cubicBezTo>
                      <a:pt x="f7" y="f8"/>
                      <a:pt x="f7" y="f8"/>
                      <a:pt x="f7" y="f8"/>
                    </a:cubicBezTo>
                    <a:cubicBezTo>
                      <a:pt x="f9" y="f10"/>
                      <a:pt x="f11" y="f5"/>
                      <a:pt x="f12" y="f5"/>
                    </a:cubicBezTo>
                    <a:cubicBezTo>
                      <a:pt x="f13" y="f5"/>
                      <a:pt x="f6" y="f14"/>
                      <a:pt x="f6" y="f11"/>
                    </a:cubicBezTo>
                    <a:cubicBezTo>
                      <a:pt x="f6" y="f6"/>
                      <a:pt x="f6" y="f6"/>
                      <a:pt x="f6" y="f6"/>
                    </a:cubicBezTo>
                    <a:cubicBezTo>
                      <a:pt x="f15" y="f6"/>
                      <a:pt x="f15" y="f6"/>
                      <a:pt x="f15" y="f6"/>
                    </a:cubicBezTo>
                    <a:cubicBezTo>
                      <a:pt x="f15" y="f16"/>
                      <a:pt x="f15" y="f16"/>
                      <a:pt x="f15" y="f16"/>
                    </a:cubicBezTo>
                    <a:cubicBezTo>
                      <a:pt x="f15" y="f17"/>
                      <a:pt x="f15" y="f18"/>
                      <a:pt x="f19" y="f18"/>
                    </a:cubicBezTo>
                    <a:cubicBezTo>
                      <a:pt x="f20" y="f18"/>
                      <a:pt x="f20" y="f21"/>
                      <a:pt x="f20" y="f16"/>
                    </a:cubicBezTo>
                    <a:cubicBezTo>
                      <a:pt x="f20" y="f6"/>
                      <a:pt x="f20" y="f6"/>
                      <a:pt x="f20" y="f6"/>
                    </a:cubicBezTo>
                    <a:cubicBezTo>
                      <a:pt x="f5" y="f6"/>
                      <a:pt x="f5" y="f6"/>
                      <a:pt x="f5" y="f6"/>
                    </a:cubicBezTo>
                    <a:lnTo>
                      <a:pt x="f5" y="f5"/>
                    </a:ln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宋体" pitchFamily="2"/>
                </a:endParaRPr>
              </a:p>
            </p:txBody>
          </p:sp>
          <p:sp>
            <p:nvSpPr>
              <p:cNvPr id="9" name="Rectangle 714">
                <a:extLst>
                  <a:ext uri="{FF2B5EF4-FFF2-40B4-BE49-F238E27FC236}">
                    <a16:creationId xmlns:a16="http://schemas.microsoft.com/office/drawing/2014/main" id="{A4360164-6744-4B84-85CD-1971FB1F6DC3}"/>
                  </a:ext>
                </a:extLst>
              </p:cNvPr>
              <p:cNvSpPr/>
              <p:nvPr/>
            </p:nvSpPr>
            <p:spPr>
              <a:xfrm>
                <a:off x="958620" y="3262560"/>
                <a:ext cx="174165" cy="513801"/>
              </a:xfrm>
              <a:prstGeom prst="rect">
                <a:avLst/>
              </a:pr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宋体" pitchFamily="2"/>
                </a:endParaRPr>
              </a:p>
            </p:txBody>
          </p:sp>
        </p:grpSp>
        <p:sp>
          <p:nvSpPr>
            <p:cNvPr id="10" name="Oval 715">
              <a:extLst>
                <a:ext uri="{FF2B5EF4-FFF2-40B4-BE49-F238E27FC236}">
                  <a16:creationId xmlns:a16="http://schemas.microsoft.com/office/drawing/2014/main" id="{7C2EC53A-2757-4FBB-9330-2D0184B6B179}"/>
                </a:ext>
              </a:extLst>
            </p:cNvPr>
            <p:cNvSpPr/>
            <p:nvPr/>
          </p:nvSpPr>
          <p:spPr>
            <a:xfrm>
              <a:off x="958620" y="3036137"/>
              <a:ext cx="174174" cy="1654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宋体" pitchFamily="2"/>
              </a:endParaRPr>
            </a:p>
          </p:txBody>
        </p:sp>
      </p:grpSp>
      <p:cxnSp>
        <p:nvCxnSpPr>
          <p:cNvPr id="11" name="直接连接符 7">
            <a:extLst>
              <a:ext uri="{FF2B5EF4-FFF2-40B4-BE49-F238E27FC236}">
                <a16:creationId xmlns:a16="http://schemas.microsoft.com/office/drawing/2014/main" id="{DF6A43DC-E182-481D-9152-150DB4F1D392}"/>
              </a:ext>
            </a:extLst>
          </p:cNvPr>
          <p:cNvCxnSpPr/>
          <p:nvPr/>
        </p:nvCxnSpPr>
        <p:spPr>
          <a:xfrm flipH="1">
            <a:off x="1949299" y="2018592"/>
            <a:ext cx="0" cy="619570"/>
          </a:xfrm>
          <a:prstGeom prst="straightConnector1">
            <a:avLst/>
          </a:prstGeom>
          <a:noFill/>
          <a:ln w="19046" cap="flat">
            <a:solidFill>
              <a:srgbClr val="FFFFFF"/>
            </a:solidFill>
            <a:prstDash val="solid"/>
          </a:ln>
        </p:spPr>
      </p:cxnSp>
      <p:pic>
        <p:nvPicPr>
          <p:cNvPr id="12" name="Marcador de posición de imagen 6">
            <a:extLst>
              <a:ext uri="{FF2B5EF4-FFF2-40B4-BE49-F238E27FC236}">
                <a16:creationId xmlns:a16="http://schemas.microsoft.com/office/drawing/2014/main" id="{4C26E055-46DD-432A-807E-EB3080218D71}"/>
              </a:ext>
            </a:extLst>
          </p:cNvPr>
          <p:cNvPicPr>
            <a:picLocks noGrp="1" noChangeAspect="1"/>
          </p:cNvPicPr>
          <p:nvPr>
            <p:ph type="pic" idx="4294967295"/>
          </p:nvPr>
        </p:nvPicPr>
        <p:blipFill>
          <a:blip r:embed="rId3"/>
          <a:stretch>
            <a:fillRect/>
          </a:stretch>
        </p:blipFill>
        <p:spPr>
          <a:xfrm flipH="1">
            <a:off x="3249613" y="0"/>
            <a:ext cx="5842001" cy="5143499"/>
          </a:xfrm>
          <a:solidFill>
            <a:srgbClr val="F2F2F2"/>
          </a:solidFill>
        </p:spPr>
      </p:pic>
      <p:sp>
        <p:nvSpPr>
          <p:cNvPr id="13" name="Rectangle 3">
            <a:extLst>
              <a:ext uri="{FF2B5EF4-FFF2-40B4-BE49-F238E27FC236}">
                <a16:creationId xmlns:a16="http://schemas.microsoft.com/office/drawing/2014/main" id="{465E2673-95B7-469B-ACF2-B24503F2976E}"/>
              </a:ext>
            </a:extLst>
          </p:cNvPr>
          <p:cNvSpPr/>
          <p:nvPr/>
        </p:nvSpPr>
        <p:spPr>
          <a:xfrm>
            <a:off x="5659029" y="4442813"/>
            <a:ext cx="2969998" cy="215999"/>
          </a:xfrm>
          <a:prstGeom prst="rect">
            <a:avLst/>
          </a:prstGeom>
          <a:solidFill>
            <a:srgbClr val="00B0F0"/>
          </a:solidFill>
          <a:ln cap="flat">
            <a:noFill/>
            <a:prstDash val="solid"/>
          </a:ln>
        </p:spPr>
        <p:txBody>
          <a:bodyPr vert="horz" wrap="square" lIns="68580" tIns="34290" rIns="68580" bIns="34290" anchor="b" anchorCtr="1" compatLnSpc="1">
            <a:normAutofit/>
          </a:bodyPr>
          <a:lstStyle/>
          <a:p>
            <a:pPr marL="0" marR="0" lvl="0" indent="0" algn="ctr" defTabSz="914400" rtl="0" fontAlgn="auto" hangingPunct="1">
              <a:lnSpc>
                <a:spcPct val="70000"/>
              </a:lnSpc>
              <a:spcBef>
                <a:spcPct val="0"/>
              </a:spcBef>
              <a:spcAft>
                <a:spcPct val="0"/>
              </a:spcAft>
              <a:buNone/>
              <a:defRPr sz="1800" b="0" i="0" u="none" strike="noStrike" kern="0" cap="none" spc="0" baseline="0">
                <a:solidFill>
                  <a:srgbClr val="000000"/>
                </a:solidFill>
                <a:uFillTx/>
              </a:defRPr>
            </a:pPr>
            <a:endParaRPr lang="en-US" sz="1100" b="0" i="0" u="none" strike="noStrike" kern="1200" cap="none" spc="0" baseline="0">
              <a:solidFill>
                <a:srgbClr val="000000"/>
              </a:solidFill>
              <a:uFillTx/>
              <a:latin typeface="Arial"/>
            </a:endParaRPr>
          </a:p>
        </p:txBody>
      </p:sp>
      <p:sp>
        <p:nvSpPr>
          <p:cNvPr id="14" name="TextBox 10">
            <a:extLst>
              <a:ext uri="{FF2B5EF4-FFF2-40B4-BE49-F238E27FC236}">
                <a16:creationId xmlns:a16="http://schemas.microsoft.com/office/drawing/2014/main" id="{A7965560-A61C-4AC6-9429-03A87660784D}"/>
              </a:ext>
            </a:extLst>
          </p:cNvPr>
          <p:cNvSpPr txBox="1"/>
          <p:nvPr/>
        </p:nvSpPr>
        <p:spPr>
          <a:xfrm>
            <a:off x="5475500" y="4442264"/>
            <a:ext cx="3337057" cy="253919"/>
          </a:xfrm>
          <a:prstGeom prst="rect">
            <a:avLst/>
          </a:prstGeom>
          <a:solidFill>
            <a:srgbClr val="000000"/>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225" baseline="0">
                <a:solidFill>
                  <a:srgbClr val="FFFFFF"/>
                </a:solidFill>
                <a:uFillTx/>
                <a:latin typeface="Century Gothic" pitchFamily="34"/>
                <a:ea typeface="Arial"/>
                <a:cs typeface="Arial" panose="020B0604020202020204" pitchFamily="34" charset="0"/>
              </a:rPr>
              <a:t>INSERT YOUR SUBTITLE</a:t>
            </a:r>
          </a:p>
        </p:txBody>
      </p:sp>
      <p:sp>
        <p:nvSpPr>
          <p:cNvPr id="5" name="文本框 4">
            <a:extLst>
              <a:ext uri="{FF2B5EF4-FFF2-40B4-BE49-F238E27FC236}">
                <a16:creationId xmlns:a16="http://schemas.microsoft.com/office/drawing/2014/main" id="{C0391272-34A4-4B04-B732-73E0C17E2EBD}"/>
              </a:ext>
            </a:extLst>
          </p:cNvPr>
          <p:cNvSpPr txBox="1"/>
          <p:nvPr/>
        </p:nvSpPr>
        <p:spPr>
          <a:xfrm>
            <a:off x="2625132" y="3032150"/>
            <a:ext cx="2266852" cy="9233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700" b="1" i="0" u="none" strike="noStrike" kern="1200" cap="none" spc="0" baseline="0" dirty="0">
                <a:solidFill>
                  <a:srgbClr val="595959"/>
                </a:solidFill>
                <a:uFillTx/>
                <a:latin typeface="宋体" pitchFamily="2"/>
                <a:ea typeface="宋体" pitchFamily="2"/>
              </a:rPr>
              <a:t>background introduction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26839-359B-4A17-94B5-A37B0436246B}"/>
              </a:ext>
            </a:extLst>
          </p:cNvPr>
          <p:cNvSpPr txBox="1">
            <a:spLocks noGrp="1"/>
          </p:cNvSpPr>
          <p:nvPr>
            <p:ph type="body" idx="4294967295"/>
          </p:nvPr>
        </p:nvSpPr>
        <p:spPr>
          <a:xfrm>
            <a:off x="0" y="267489"/>
            <a:ext cx="9144000" cy="576062"/>
          </a:xfrm>
        </p:spPr>
        <p:txBody>
          <a:bodyPr anchor="ctr" anchorCtr="1">
            <a:normAutofit/>
          </a:bodyPr>
          <a:lstStyle/>
          <a:p>
            <a:pPr marL="0" lvl="0" indent="0" algn="ctr">
              <a:lnSpc>
                <a:spcPct val="80000"/>
              </a:lnSpc>
              <a:buNone/>
            </a:pPr>
            <a:r>
              <a:rPr lang="en-US" sz="3000" b="1">
                <a:solidFill>
                  <a:srgbClr val="181818"/>
                </a:solidFill>
                <a:latin typeface="Arial"/>
                <a:cs typeface="Arial" panose="020B0604020202020204" pitchFamily="34" charset="0"/>
              </a:rPr>
              <a:t>Infographic Style</a:t>
            </a:r>
          </a:p>
        </p:txBody>
      </p:sp>
      <p:grpSp>
        <p:nvGrpSpPr>
          <p:cNvPr id="3" name="Group 3">
            <a:extLst>
              <a:ext uri="{FF2B5EF4-FFF2-40B4-BE49-F238E27FC236}">
                <a16:creationId xmlns:a16="http://schemas.microsoft.com/office/drawing/2014/main" id="{E13FC38A-C601-4D02-BFA5-CA0328A495A8}"/>
              </a:ext>
            </a:extLst>
          </p:cNvPr>
          <p:cNvGrpSpPr/>
          <p:nvPr/>
        </p:nvGrpSpPr>
        <p:grpSpPr>
          <a:xfrm>
            <a:off x="513252" y="1341388"/>
            <a:ext cx="5009704" cy="1131084"/>
            <a:chOff x="513252" y="1341388"/>
            <a:chExt cx="5009704" cy="1131084"/>
          </a:xfrm>
        </p:grpSpPr>
        <p:sp>
          <p:nvSpPr>
            <p:cNvPr id="4" name="TextBox 4">
              <a:extLst>
                <a:ext uri="{FF2B5EF4-FFF2-40B4-BE49-F238E27FC236}">
                  <a16:creationId xmlns:a16="http://schemas.microsoft.com/office/drawing/2014/main" id="{916DFE24-DE36-4C8A-8B44-626635CFF129}"/>
                </a:ext>
              </a:extLst>
            </p:cNvPr>
            <p:cNvSpPr txBox="1"/>
            <p:nvPr/>
          </p:nvSpPr>
          <p:spPr>
            <a:xfrm>
              <a:off x="513252" y="1549139"/>
              <a:ext cx="4993675"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404040"/>
                  </a:solidFill>
                  <a:uFillTx/>
                  <a:latin typeface="Arial"/>
                  <a:ea typeface="Arial"/>
                  <a:cs typeface="Arial"/>
                </a:rPr>
                <a:t>You can simply impress your audience and add a unique zing and appeal to your Reports and Presentations with our Templates. Easy to change colors, photos and Text. Get a modern PowerPoint  Presentation that is beautifully designed. </a:t>
              </a:r>
              <a:r>
                <a:rPr lang="en-US" sz="900" b="0" i="0" u="none" strike="noStrike" kern="0" cap="none" spc="0" baseline="0">
                  <a:solidFill>
                    <a:srgbClr val="595959"/>
                  </a:solidFill>
                  <a:uFillTx/>
                  <a:latin typeface="Arial"/>
                  <a:ea typeface="Arial"/>
                  <a:cs typeface="Arial" panose="020B0604020202020204" pitchFamily="34" charset="0"/>
                </a:rPr>
                <a:t>I hope and I believe that this Template will your Time, Money and Reputation.</a:t>
              </a:r>
              <a:r>
                <a:rPr lang="en-US" sz="900" b="0" i="0" u="none" strike="noStrike" kern="0" cap="none" spc="0" baseline="0">
                  <a:solidFill>
                    <a:srgbClr val="404040"/>
                  </a:solidFill>
                  <a:uFillTx/>
                  <a:latin typeface="Arial"/>
                  <a:ea typeface="Arial"/>
                  <a:cs typeface="Arial" panose="020B0604020202020204" pitchFamily="34" charset="0"/>
                </a:rPr>
                <a:t> You can simply impress your audience and add a unique zing and appeal to your Reports and Presentations with our Templates. Easy to change colors, photos and Text. Get a modern PowerPoint  Presentation that is beautifully designed. </a:t>
              </a:r>
            </a:p>
          </p:txBody>
        </p:sp>
        <p:sp>
          <p:nvSpPr>
            <p:cNvPr id="5" name="TextBox 5">
              <a:extLst>
                <a:ext uri="{FF2B5EF4-FFF2-40B4-BE49-F238E27FC236}">
                  <a16:creationId xmlns:a16="http://schemas.microsoft.com/office/drawing/2014/main" id="{EEA8E0DD-7CC3-4B67-969B-F21347015835}"/>
                </a:ext>
              </a:extLst>
            </p:cNvPr>
            <p:cNvSpPr txBox="1"/>
            <p:nvPr/>
          </p:nvSpPr>
          <p:spPr>
            <a:xfrm>
              <a:off x="513252" y="1341388"/>
              <a:ext cx="5009704"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1" i="0" u="none" strike="noStrike" kern="0" cap="none" spc="0" baseline="0">
                  <a:solidFill>
                    <a:srgbClr val="404040"/>
                  </a:solidFill>
                  <a:uFillTx/>
                  <a:latin typeface="Arial"/>
                  <a:ea typeface="Arial"/>
                  <a:cs typeface="Arial" panose="020B0604020202020204" pitchFamily="34" charset="0"/>
                </a:rPr>
                <a:t>Content  Here</a:t>
              </a:r>
            </a:p>
          </p:txBody>
        </p:sp>
      </p:grpSp>
      <p:sp>
        <p:nvSpPr>
          <p:cNvPr id="6" name="Oval 6">
            <a:extLst>
              <a:ext uri="{FF2B5EF4-FFF2-40B4-BE49-F238E27FC236}">
                <a16:creationId xmlns:a16="http://schemas.microsoft.com/office/drawing/2014/main" id="{6FEDC22E-7A65-4F38-8C58-61D66E8DD181}"/>
              </a:ext>
            </a:extLst>
          </p:cNvPr>
          <p:cNvSpPr/>
          <p:nvPr/>
        </p:nvSpPr>
        <p:spPr>
          <a:xfrm>
            <a:off x="3592357" y="3214792"/>
            <a:ext cx="520065" cy="5200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9046"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맑은 고딕" pitchFamily="34"/>
            </a:endParaRPr>
          </a:p>
        </p:txBody>
      </p:sp>
      <p:sp>
        <p:nvSpPr>
          <p:cNvPr id="7" name="Oval 7">
            <a:extLst>
              <a:ext uri="{FF2B5EF4-FFF2-40B4-BE49-F238E27FC236}">
                <a16:creationId xmlns:a16="http://schemas.microsoft.com/office/drawing/2014/main" id="{D0E95A1B-04FA-4F2D-9FC1-03A7346C31FA}"/>
              </a:ext>
            </a:extLst>
          </p:cNvPr>
          <p:cNvSpPr/>
          <p:nvPr/>
        </p:nvSpPr>
        <p:spPr>
          <a:xfrm>
            <a:off x="2259080" y="3214792"/>
            <a:ext cx="520065" cy="5200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9046"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맑은 고딕" pitchFamily="34"/>
            </a:endParaRPr>
          </a:p>
        </p:txBody>
      </p:sp>
      <p:sp>
        <p:nvSpPr>
          <p:cNvPr id="8" name="Oval 8">
            <a:extLst>
              <a:ext uri="{FF2B5EF4-FFF2-40B4-BE49-F238E27FC236}">
                <a16:creationId xmlns:a16="http://schemas.microsoft.com/office/drawing/2014/main" id="{1F926AA0-E376-4DEE-9771-3A3C4C348C40}"/>
              </a:ext>
            </a:extLst>
          </p:cNvPr>
          <p:cNvSpPr/>
          <p:nvPr/>
        </p:nvSpPr>
        <p:spPr>
          <a:xfrm>
            <a:off x="925802" y="3214792"/>
            <a:ext cx="520065" cy="5200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9046"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350" b="0" i="0" u="none" strike="noStrike" kern="0" cap="none" spc="0" baseline="0">
                <a:solidFill>
                  <a:srgbClr val="FFFFFF"/>
                </a:solidFill>
                <a:uFillTx/>
                <a:latin typeface="Arial"/>
                <a:ea typeface="맑은 고딕" pitchFamily="34"/>
              </a:rPr>
              <a:t> </a:t>
            </a:r>
          </a:p>
        </p:txBody>
      </p:sp>
      <p:sp>
        <p:nvSpPr>
          <p:cNvPr id="9" name="Oval 27">
            <a:extLst>
              <a:ext uri="{FF2B5EF4-FFF2-40B4-BE49-F238E27FC236}">
                <a16:creationId xmlns:a16="http://schemas.microsoft.com/office/drawing/2014/main" id="{71121A44-A278-4558-ABAF-EFF742174569}"/>
              </a:ext>
            </a:extLst>
          </p:cNvPr>
          <p:cNvSpPr/>
          <p:nvPr/>
        </p:nvSpPr>
        <p:spPr>
          <a:xfrm>
            <a:off x="4925644" y="3214792"/>
            <a:ext cx="520065" cy="5200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9046"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0" b="0" i="0" u="none" strike="noStrike" kern="0" cap="none" spc="0" baseline="0">
              <a:solidFill>
                <a:srgbClr val="FFFFFF"/>
              </a:solidFill>
              <a:uFillTx/>
              <a:latin typeface="Arial"/>
              <a:ea typeface="맑은 고딕" pitchFamily="34"/>
            </a:endParaRPr>
          </a:p>
        </p:txBody>
      </p:sp>
      <p:grpSp>
        <p:nvGrpSpPr>
          <p:cNvPr id="10" name="Group 33">
            <a:extLst>
              <a:ext uri="{FF2B5EF4-FFF2-40B4-BE49-F238E27FC236}">
                <a16:creationId xmlns:a16="http://schemas.microsoft.com/office/drawing/2014/main" id="{E50B48A8-0CC3-44F7-9249-4E02F733519B}"/>
              </a:ext>
            </a:extLst>
          </p:cNvPr>
          <p:cNvGrpSpPr/>
          <p:nvPr/>
        </p:nvGrpSpPr>
        <p:grpSpPr>
          <a:xfrm>
            <a:off x="4682075" y="3860624"/>
            <a:ext cx="1007193" cy="715581"/>
            <a:chOff x="4682075" y="3860624"/>
            <a:chExt cx="1007193" cy="715581"/>
          </a:xfrm>
        </p:grpSpPr>
        <p:sp>
          <p:nvSpPr>
            <p:cNvPr id="11" name="TextBox 20">
              <a:extLst>
                <a:ext uri="{FF2B5EF4-FFF2-40B4-BE49-F238E27FC236}">
                  <a16:creationId xmlns:a16="http://schemas.microsoft.com/office/drawing/2014/main" id="{51BF079A-EF9D-41EF-BD69-E20118D11895}"/>
                </a:ext>
              </a:extLst>
            </p:cNvPr>
            <p:cNvSpPr txBox="1"/>
            <p:nvPr/>
          </p:nvSpPr>
          <p:spPr>
            <a:xfrm>
              <a:off x="4684233" y="4068375"/>
              <a:ext cx="992709" cy="50783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404040"/>
                  </a:solidFill>
                  <a:uFillTx/>
                  <a:latin typeface="Arial"/>
                  <a:ea typeface="Arial"/>
                  <a:cs typeface="Arial" panose="020B0604020202020204" pitchFamily="34" charset="0"/>
                </a:rPr>
                <a:t>Get a modern PowerPoint  Presen. </a:t>
              </a:r>
            </a:p>
          </p:txBody>
        </p:sp>
        <p:sp>
          <p:nvSpPr>
            <p:cNvPr id="12" name="TextBox 21">
              <a:extLst>
                <a:ext uri="{FF2B5EF4-FFF2-40B4-BE49-F238E27FC236}">
                  <a16:creationId xmlns:a16="http://schemas.microsoft.com/office/drawing/2014/main" id="{1F367FBC-7354-44F7-80EA-38723924932E}"/>
                </a:ext>
              </a:extLst>
            </p:cNvPr>
            <p:cNvSpPr txBox="1"/>
            <p:nvPr/>
          </p:nvSpPr>
          <p:spPr>
            <a:xfrm>
              <a:off x="4682075" y="3860624"/>
              <a:ext cx="1007193" cy="2308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1" i="0" u="none" strike="noStrike" kern="0" cap="none" spc="0" baseline="0">
                  <a:solidFill>
                    <a:srgbClr val="404040"/>
                  </a:solidFill>
                  <a:uFillTx/>
                  <a:latin typeface="Arial"/>
                  <a:ea typeface="Arial"/>
                  <a:cs typeface="Arial" panose="020B0604020202020204" pitchFamily="34" charset="0"/>
                </a:rPr>
                <a:t>Your Text Here</a:t>
              </a:r>
            </a:p>
          </p:txBody>
        </p:sp>
      </p:grpSp>
      <p:grpSp>
        <p:nvGrpSpPr>
          <p:cNvPr id="13" name="Group 33">
            <a:extLst>
              <a:ext uri="{FF2B5EF4-FFF2-40B4-BE49-F238E27FC236}">
                <a16:creationId xmlns:a16="http://schemas.microsoft.com/office/drawing/2014/main" id="{85E29583-2497-4FE9-8DF8-7FA6E8CF524F}"/>
              </a:ext>
            </a:extLst>
          </p:cNvPr>
          <p:cNvGrpSpPr/>
          <p:nvPr/>
        </p:nvGrpSpPr>
        <p:grpSpPr>
          <a:xfrm>
            <a:off x="3331534" y="3829388"/>
            <a:ext cx="1007193" cy="715572"/>
            <a:chOff x="3331534" y="3829388"/>
            <a:chExt cx="1007193" cy="715572"/>
          </a:xfrm>
        </p:grpSpPr>
        <p:sp>
          <p:nvSpPr>
            <p:cNvPr id="14" name="TextBox 20">
              <a:extLst>
                <a:ext uri="{FF2B5EF4-FFF2-40B4-BE49-F238E27FC236}">
                  <a16:creationId xmlns:a16="http://schemas.microsoft.com/office/drawing/2014/main" id="{78344765-E428-4EB9-B4EB-1605A3D73A99}"/>
                </a:ext>
              </a:extLst>
            </p:cNvPr>
            <p:cNvSpPr txBox="1"/>
            <p:nvPr/>
          </p:nvSpPr>
          <p:spPr>
            <a:xfrm>
              <a:off x="3333692" y="4037130"/>
              <a:ext cx="992709" cy="50783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404040"/>
                  </a:solidFill>
                  <a:uFillTx/>
                  <a:latin typeface="Arial"/>
                  <a:ea typeface="Arial"/>
                  <a:cs typeface="Arial" panose="020B0604020202020204" pitchFamily="34" charset="0"/>
                </a:rPr>
                <a:t>Get a modern PowerPoint  Presen. </a:t>
              </a:r>
            </a:p>
          </p:txBody>
        </p:sp>
        <p:sp>
          <p:nvSpPr>
            <p:cNvPr id="15" name="TextBox 21">
              <a:extLst>
                <a:ext uri="{FF2B5EF4-FFF2-40B4-BE49-F238E27FC236}">
                  <a16:creationId xmlns:a16="http://schemas.microsoft.com/office/drawing/2014/main" id="{39338B95-9A4D-4D7B-98C1-0464D7171B38}"/>
                </a:ext>
              </a:extLst>
            </p:cNvPr>
            <p:cNvSpPr txBox="1"/>
            <p:nvPr/>
          </p:nvSpPr>
          <p:spPr>
            <a:xfrm>
              <a:off x="3331534" y="3829388"/>
              <a:ext cx="1007193" cy="2308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1" i="0" u="none" strike="noStrike" kern="0" cap="none" spc="0" baseline="0">
                  <a:solidFill>
                    <a:srgbClr val="404040"/>
                  </a:solidFill>
                  <a:uFillTx/>
                  <a:latin typeface="Arial"/>
                  <a:ea typeface="Arial"/>
                  <a:cs typeface="Arial" panose="020B0604020202020204" pitchFamily="34" charset="0"/>
                </a:rPr>
                <a:t>Your Text Here</a:t>
              </a:r>
            </a:p>
          </p:txBody>
        </p:sp>
      </p:grpSp>
      <p:grpSp>
        <p:nvGrpSpPr>
          <p:cNvPr id="16" name="Group 33">
            <a:extLst>
              <a:ext uri="{FF2B5EF4-FFF2-40B4-BE49-F238E27FC236}">
                <a16:creationId xmlns:a16="http://schemas.microsoft.com/office/drawing/2014/main" id="{2E6008E5-CF40-4FCC-B75C-3E581FC4A7A7}"/>
              </a:ext>
            </a:extLst>
          </p:cNvPr>
          <p:cNvGrpSpPr/>
          <p:nvPr/>
        </p:nvGrpSpPr>
        <p:grpSpPr>
          <a:xfrm>
            <a:off x="1992934" y="3826956"/>
            <a:ext cx="1007193" cy="715572"/>
            <a:chOff x="1992934" y="3826956"/>
            <a:chExt cx="1007193" cy="715572"/>
          </a:xfrm>
        </p:grpSpPr>
        <p:sp>
          <p:nvSpPr>
            <p:cNvPr id="17" name="TextBox 20">
              <a:extLst>
                <a:ext uri="{FF2B5EF4-FFF2-40B4-BE49-F238E27FC236}">
                  <a16:creationId xmlns:a16="http://schemas.microsoft.com/office/drawing/2014/main" id="{A0905203-17F3-4AF0-95E1-714DB324BC06}"/>
                </a:ext>
              </a:extLst>
            </p:cNvPr>
            <p:cNvSpPr txBox="1"/>
            <p:nvPr/>
          </p:nvSpPr>
          <p:spPr>
            <a:xfrm>
              <a:off x="1995092" y="4034698"/>
              <a:ext cx="992709" cy="50783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404040"/>
                  </a:solidFill>
                  <a:uFillTx/>
                  <a:latin typeface="Arial"/>
                  <a:ea typeface="Arial"/>
                  <a:cs typeface="Arial" panose="020B0604020202020204" pitchFamily="34" charset="0"/>
                </a:rPr>
                <a:t>Get a modern PowerPoint  Presen. </a:t>
              </a:r>
            </a:p>
          </p:txBody>
        </p:sp>
        <p:sp>
          <p:nvSpPr>
            <p:cNvPr id="18" name="TextBox 21">
              <a:extLst>
                <a:ext uri="{FF2B5EF4-FFF2-40B4-BE49-F238E27FC236}">
                  <a16:creationId xmlns:a16="http://schemas.microsoft.com/office/drawing/2014/main" id="{3DBB30D3-1E6F-4028-95C0-7AB304C7E88B}"/>
                </a:ext>
              </a:extLst>
            </p:cNvPr>
            <p:cNvSpPr txBox="1"/>
            <p:nvPr/>
          </p:nvSpPr>
          <p:spPr>
            <a:xfrm>
              <a:off x="1992934" y="3826956"/>
              <a:ext cx="1007193" cy="2308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1" i="0" u="none" strike="noStrike" kern="0" cap="none" spc="0" baseline="0">
                  <a:solidFill>
                    <a:srgbClr val="404040"/>
                  </a:solidFill>
                  <a:uFillTx/>
                  <a:latin typeface="Arial"/>
                  <a:ea typeface="Arial"/>
                  <a:cs typeface="Arial" panose="020B0604020202020204" pitchFamily="34" charset="0"/>
                </a:rPr>
                <a:t>Your Text Here</a:t>
              </a:r>
            </a:p>
          </p:txBody>
        </p:sp>
      </p:grpSp>
      <p:grpSp>
        <p:nvGrpSpPr>
          <p:cNvPr id="19" name="Group 33">
            <a:extLst>
              <a:ext uri="{FF2B5EF4-FFF2-40B4-BE49-F238E27FC236}">
                <a16:creationId xmlns:a16="http://schemas.microsoft.com/office/drawing/2014/main" id="{6104D725-E276-48B9-950B-84A7D0184FA5}"/>
              </a:ext>
            </a:extLst>
          </p:cNvPr>
          <p:cNvGrpSpPr/>
          <p:nvPr/>
        </p:nvGrpSpPr>
        <p:grpSpPr>
          <a:xfrm>
            <a:off x="639860" y="3826956"/>
            <a:ext cx="1007193" cy="715572"/>
            <a:chOff x="639860" y="3826956"/>
            <a:chExt cx="1007193" cy="715572"/>
          </a:xfrm>
        </p:grpSpPr>
        <p:sp>
          <p:nvSpPr>
            <p:cNvPr id="20" name="TextBox 20">
              <a:extLst>
                <a:ext uri="{FF2B5EF4-FFF2-40B4-BE49-F238E27FC236}">
                  <a16:creationId xmlns:a16="http://schemas.microsoft.com/office/drawing/2014/main" id="{80F6E5C5-148B-4D50-98F2-01C140C1199D}"/>
                </a:ext>
              </a:extLst>
            </p:cNvPr>
            <p:cNvSpPr txBox="1"/>
            <p:nvPr/>
          </p:nvSpPr>
          <p:spPr>
            <a:xfrm>
              <a:off x="642009" y="4034698"/>
              <a:ext cx="992709" cy="50783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404040"/>
                  </a:solidFill>
                  <a:uFillTx/>
                  <a:latin typeface="Arial"/>
                  <a:ea typeface="Arial"/>
                  <a:cs typeface="Arial" panose="020B0604020202020204" pitchFamily="34" charset="0"/>
                </a:rPr>
                <a:t>Get a modern PowerPoint  Presen. </a:t>
              </a:r>
            </a:p>
          </p:txBody>
        </p:sp>
        <p:sp>
          <p:nvSpPr>
            <p:cNvPr id="21" name="TextBox 21">
              <a:extLst>
                <a:ext uri="{FF2B5EF4-FFF2-40B4-BE49-F238E27FC236}">
                  <a16:creationId xmlns:a16="http://schemas.microsoft.com/office/drawing/2014/main" id="{1D89899E-06B4-40C2-8547-CC3467907F0D}"/>
                </a:ext>
              </a:extLst>
            </p:cNvPr>
            <p:cNvSpPr txBox="1"/>
            <p:nvPr/>
          </p:nvSpPr>
          <p:spPr>
            <a:xfrm>
              <a:off x="639860" y="3826956"/>
              <a:ext cx="1007193" cy="2308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1" i="0" u="none" strike="noStrike" kern="0" cap="none" spc="0" baseline="0">
                  <a:solidFill>
                    <a:srgbClr val="404040"/>
                  </a:solidFill>
                  <a:uFillTx/>
                  <a:latin typeface="Arial"/>
                  <a:ea typeface="Arial"/>
                  <a:cs typeface="Arial" panose="020B0604020202020204" pitchFamily="34" charset="0"/>
                </a:rPr>
                <a:t>Your Text Here</a:t>
              </a:r>
            </a:p>
          </p:txBody>
        </p:sp>
      </p:grpSp>
      <p:sp>
        <p:nvSpPr>
          <p:cNvPr id="22" name="Freeform 7">
            <a:extLst>
              <a:ext uri="{FF2B5EF4-FFF2-40B4-BE49-F238E27FC236}">
                <a16:creationId xmlns:a16="http://schemas.microsoft.com/office/drawing/2014/main" id="{59EAFD21-34B1-4891-AD6F-2A951E312C39}"/>
              </a:ext>
            </a:extLst>
          </p:cNvPr>
          <p:cNvSpPr/>
          <p:nvPr/>
        </p:nvSpPr>
        <p:spPr>
          <a:xfrm>
            <a:off x="9307119" y="6253160"/>
            <a:ext cx="19046" cy="22622"/>
          </a:xfrm>
          <a:custGeom>
            <a:avLst/>
            <a:gdLst>
              <a:gd name="f0" fmla="val 10800000"/>
              <a:gd name="f1" fmla="val 5400000"/>
              <a:gd name="f2" fmla="val 180"/>
              <a:gd name="f3" fmla="val w"/>
              <a:gd name="f4" fmla="val h"/>
              <a:gd name="f5" fmla="val 0"/>
              <a:gd name="f6" fmla="val 7"/>
              <a:gd name="f7" fmla="val 8"/>
              <a:gd name="f8" fmla="val 6"/>
              <a:gd name="f9" fmla="val 2"/>
              <a:gd name="f10" fmla="val 4"/>
              <a:gd name="f11" fmla="val 1"/>
              <a:gd name="f12" fmla="+- 0 0 -90"/>
              <a:gd name="f13" fmla="*/ f3 1 7"/>
              <a:gd name="f14" fmla="*/ f4 1 8"/>
              <a:gd name="f15" fmla="val f5"/>
              <a:gd name="f16" fmla="val f6"/>
              <a:gd name="f17" fmla="val f7"/>
              <a:gd name="f18" fmla="*/ f12 f0 1"/>
              <a:gd name="f19" fmla="+- f17 0 f15"/>
              <a:gd name="f20" fmla="+- f16 0 f15"/>
              <a:gd name="f21" fmla="*/ f18 1 f2"/>
              <a:gd name="f22" fmla="*/ f19 1 8"/>
              <a:gd name="f23" fmla="*/ f20 1 7"/>
              <a:gd name="f24" fmla="*/ 0 f20 1"/>
              <a:gd name="f25" fmla="*/ 6 f19 1"/>
              <a:gd name="f26" fmla="*/ 6 f20 1"/>
              <a:gd name="f27" fmla="*/ 0 f19 1"/>
              <a:gd name="f28" fmla="*/ 7 f20 1"/>
              <a:gd name="f29" fmla="*/ 1 f19 1"/>
              <a:gd name="f30" fmla="*/ 7 f19 1"/>
              <a:gd name="f31" fmla="+- f21 0 f1"/>
              <a:gd name="f32" fmla="*/ f24 1 7"/>
              <a:gd name="f33" fmla="*/ f25 1 8"/>
              <a:gd name="f34" fmla="*/ f26 1 7"/>
              <a:gd name="f35" fmla="*/ f27 1 8"/>
              <a:gd name="f36" fmla="*/ f28 1 7"/>
              <a:gd name="f37" fmla="*/ f29 1 8"/>
              <a:gd name="f38" fmla="*/ f30 1 8"/>
              <a:gd name="f39" fmla="*/ 0 1 f23"/>
              <a:gd name="f40" fmla="*/ f16 1 f23"/>
              <a:gd name="f41" fmla="*/ 0 1 f22"/>
              <a:gd name="f42" fmla="*/ f17 1 f22"/>
              <a:gd name="f43" fmla="*/ f32 1 f23"/>
              <a:gd name="f44" fmla="*/ f33 1 f22"/>
              <a:gd name="f45" fmla="*/ f34 1 f23"/>
              <a:gd name="f46" fmla="*/ f35 1 f22"/>
              <a:gd name="f47" fmla="*/ f36 1 f23"/>
              <a:gd name="f48" fmla="*/ f37 1 f22"/>
              <a:gd name="f49" fmla="*/ f38 1 f22"/>
              <a:gd name="f50" fmla="*/ f39 f13 1"/>
              <a:gd name="f51" fmla="*/ f40 f13 1"/>
              <a:gd name="f52" fmla="*/ f42 f14 1"/>
              <a:gd name="f53" fmla="*/ f41 f14 1"/>
              <a:gd name="f54" fmla="*/ f43 f13 1"/>
              <a:gd name="f55" fmla="*/ f44 f14 1"/>
              <a:gd name="f56" fmla="*/ f45 f13 1"/>
              <a:gd name="f57" fmla="*/ f46 f14 1"/>
              <a:gd name="f58" fmla="*/ f47 f13 1"/>
              <a:gd name="f59" fmla="*/ f48 f14 1"/>
              <a:gd name="f60" fmla="*/ f49 f14 1"/>
            </a:gdLst>
            <a:ahLst/>
            <a:cxnLst>
              <a:cxn ang="3cd4">
                <a:pos x="hc" y="t"/>
              </a:cxn>
              <a:cxn ang="0">
                <a:pos x="r" y="vc"/>
              </a:cxn>
              <a:cxn ang="cd4">
                <a:pos x="hc" y="b"/>
              </a:cxn>
              <a:cxn ang="cd2">
                <a:pos x="l" y="vc"/>
              </a:cxn>
              <a:cxn ang="f31">
                <a:pos x="f54" y="f55"/>
              </a:cxn>
              <a:cxn ang="f31">
                <a:pos x="f56" y="f57"/>
              </a:cxn>
              <a:cxn ang="f31">
                <a:pos x="f58" y="f59"/>
              </a:cxn>
              <a:cxn ang="f31">
                <a:pos x="f54" y="f60"/>
              </a:cxn>
              <a:cxn ang="f31">
                <a:pos x="f54" y="f55"/>
              </a:cxn>
            </a:cxnLst>
            <a:rect l="f50" t="f53" r="f51" b="f52"/>
            <a:pathLst>
              <a:path w="7" h="8">
                <a:moveTo>
                  <a:pt x="f5" y="f8"/>
                </a:moveTo>
                <a:cubicBezTo>
                  <a:pt x="f9" y="f10"/>
                  <a:pt x="f10" y="f9"/>
                  <a:pt x="f8" y="f5"/>
                </a:cubicBezTo>
                <a:cubicBezTo>
                  <a:pt x="f8" y="f5"/>
                  <a:pt x="f6" y="f11"/>
                  <a:pt x="f6" y="f11"/>
                </a:cubicBezTo>
                <a:cubicBezTo>
                  <a:pt x="f8" y="f10"/>
                  <a:pt x="f10" y="f7"/>
                  <a:pt x="f5" y="f6"/>
                </a:cubicBezTo>
                <a:cubicBezTo>
                  <a:pt x="f5" y="f6"/>
                  <a:pt x="f5" y="f8"/>
                  <a:pt x="f5" y="f8"/>
                </a:cubicBezTo>
                <a:close/>
              </a:path>
            </a:pathLst>
          </a:custGeom>
          <a:solidFill>
            <a:srgbClr val="5D3023"/>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350" b="0" i="0" u="none" strike="noStrike" kern="0" cap="none" spc="0" baseline="0">
              <a:solidFill>
                <a:srgbClr val="000000"/>
              </a:solidFill>
              <a:uFillTx/>
              <a:latin typeface="Arial"/>
              <a:ea typeface="Arial"/>
              <a:cs typeface="Arial"/>
            </a:endParaRPr>
          </a:p>
        </p:txBody>
      </p:sp>
      <p:pic>
        <p:nvPicPr>
          <p:cNvPr id="23" name="Imagen 10">
            <a:extLst>
              <a:ext uri="{FF2B5EF4-FFF2-40B4-BE49-F238E27FC236}">
                <a16:creationId xmlns:a16="http://schemas.microsoft.com/office/drawing/2014/main" id="{CECF4BD2-7A7F-4FE0-AA7D-E08B3C8D86D2}"/>
              </a:ext>
            </a:extLst>
          </p:cNvPr>
          <p:cNvPicPr>
            <a:picLocks noChangeAspect="1"/>
          </p:cNvPicPr>
          <p:nvPr/>
        </p:nvPicPr>
        <p:blipFill>
          <a:blip r:embed="rId2"/>
          <a:stretch>
            <a:fillRect/>
          </a:stretch>
        </p:blipFill>
        <p:spPr>
          <a:xfrm>
            <a:off x="5850285" y="1023707"/>
            <a:ext cx="2905615" cy="3745245"/>
          </a:xfrm>
          <a:prstGeom prst="rect">
            <a:avLst/>
          </a:prstGeom>
          <a:noFill/>
          <a:ln cap="flat">
            <a:noFill/>
          </a:ln>
        </p:spPr>
      </p:pic>
      <p:pic>
        <p:nvPicPr>
          <p:cNvPr id="24" name="Imagen 25">
            <a:extLst>
              <a:ext uri="{FF2B5EF4-FFF2-40B4-BE49-F238E27FC236}">
                <a16:creationId xmlns:a16="http://schemas.microsoft.com/office/drawing/2014/main" id="{E5887944-03B6-4FD5-B843-9340CF20B4DD}"/>
              </a:ext>
            </a:extLst>
          </p:cNvPr>
          <p:cNvPicPr>
            <a:picLocks noChangeAspect="1"/>
          </p:cNvPicPr>
          <p:nvPr/>
        </p:nvPicPr>
        <p:blipFill>
          <a:blip r:embed="rId3"/>
          <a:stretch>
            <a:fillRect/>
          </a:stretch>
        </p:blipFill>
        <p:spPr>
          <a:xfrm>
            <a:off x="8430722" y="110432"/>
            <a:ext cx="622221" cy="652753"/>
          </a:xfrm>
          <a:prstGeom prst="rect">
            <a:avLst/>
          </a:prstGeom>
          <a:noFill/>
          <a:ln cap="flat">
            <a:noFill/>
          </a:ln>
        </p:spPr>
      </p:pic>
      <p:pic>
        <p:nvPicPr>
          <p:cNvPr id="25" name="Imagen 26">
            <a:extLst>
              <a:ext uri="{FF2B5EF4-FFF2-40B4-BE49-F238E27FC236}">
                <a16:creationId xmlns:a16="http://schemas.microsoft.com/office/drawing/2014/main" id="{5451182E-4571-4DBB-B5C0-54B15F8327AA}"/>
              </a:ext>
            </a:extLst>
          </p:cNvPr>
          <p:cNvPicPr>
            <a:picLocks noChangeAspect="1"/>
          </p:cNvPicPr>
          <p:nvPr/>
        </p:nvPicPr>
        <p:blipFill>
          <a:blip r:embed="rId4"/>
          <a:stretch>
            <a:fillRect/>
          </a:stretch>
        </p:blipFill>
        <p:spPr>
          <a:xfrm rot="10799991">
            <a:off x="108777" y="110423"/>
            <a:ext cx="1492538" cy="257705"/>
          </a:xfrm>
          <a:prstGeom prst="rect">
            <a:avLst/>
          </a:prstGeom>
          <a:noFill/>
          <a:ln cap="flat">
            <a:noFill/>
          </a:ln>
        </p:spPr>
      </p:pic>
      <p:sp>
        <p:nvSpPr>
          <p:cNvPr id="26" name="Rectángulo 27">
            <a:extLst>
              <a:ext uri="{FF2B5EF4-FFF2-40B4-BE49-F238E27FC236}">
                <a16:creationId xmlns:a16="http://schemas.microsoft.com/office/drawing/2014/main" id="{371F4713-93BC-4953-8328-FA9DF22D5E74}"/>
              </a:ext>
            </a:extLst>
          </p:cNvPr>
          <p:cNvSpPr/>
          <p:nvPr/>
        </p:nvSpPr>
        <p:spPr>
          <a:xfrm>
            <a:off x="313657" y="218806"/>
            <a:ext cx="7999070" cy="4572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C838D6BA-C0EA-42E0-A621-150C5497D066}"/>
              </a:ext>
            </a:extLst>
          </p:cNvPr>
          <p:cNvPicPr>
            <a:picLocks noChangeAspect="1"/>
          </p:cNvPicPr>
          <p:nvPr/>
        </p:nvPicPr>
        <p:blipFill>
          <a:blip r:embed="rId3"/>
          <a:stretch>
            <a:fillRect/>
          </a:stretch>
        </p:blipFill>
        <p:spPr>
          <a:xfrm>
            <a:off x="1119317" y="0"/>
            <a:ext cx="6905365" cy="5143499"/>
          </a:xfrm>
          <a:prstGeom prst="rect">
            <a:avLst/>
          </a:prstGeom>
          <a:noFill/>
          <a:ln cap="flat">
            <a:noFill/>
          </a:ln>
        </p:spPr>
      </p:pic>
      <p:sp>
        <p:nvSpPr>
          <p:cNvPr id="3" name="Google Shape;2088;p38">
            <a:extLst>
              <a:ext uri="{FF2B5EF4-FFF2-40B4-BE49-F238E27FC236}">
                <a16:creationId xmlns:a16="http://schemas.microsoft.com/office/drawing/2014/main" id="{D99AABA9-2520-4F9A-81E8-9A7737828CB9}"/>
              </a:ext>
            </a:extLst>
          </p:cNvPr>
          <p:cNvSpPr txBox="1">
            <a:spLocks noGrp="1"/>
          </p:cNvSpPr>
          <p:nvPr>
            <p:ph type="title"/>
          </p:nvPr>
        </p:nvSpPr>
        <p:spPr>
          <a:xfrm>
            <a:off x="1381951" y="3580086"/>
            <a:ext cx="6380097" cy="1034698"/>
          </a:xfrm>
        </p:spPr>
        <p:txBody>
          <a:bodyPr/>
          <a:lstStyle/>
          <a:p>
            <a:pPr lvl="0"/>
            <a:r>
              <a:rPr lang="en-US" sz="6600">
                <a:solidFill>
                  <a:srgbClr val="FFFFFF"/>
                </a:solidFill>
              </a:rPr>
              <a:t>4,333,000,000</a:t>
            </a:r>
          </a:p>
        </p:txBody>
      </p:sp>
      <p:sp>
        <p:nvSpPr>
          <p:cNvPr id="4" name="Google Shape;2089;p38">
            <a:extLst>
              <a:ext uri="{FF2B5EF4-FFF2-40B4-BE49-F238E27FC236}">
                <a16:creationId xmlns:a16="http://schemas.microsoft.com/office/drawing/2014/main" id="{B8105198-E178-4AE6-A4BC-CC62A094986E}"/>
              </a:ext>
            </a:extLst>
          </p:cNvPr>
          <p:cNvSpPr txBox="1">
            <a:spLocks noGrp="1"/>
          </p:cNvSpPr>
          <p:nvPr>
            <p:ph type="subTitle" idx="4294967295"/>
          </p:nvPr>
        </p:nvSpPr>
        <p:spPr>
          <a:xfrm>
            <a:off x="1381941" y="4509235"/>
            <a:ext cx="6380097" cy="344701"/>
          </a:xfrm>
        </p:spPr>
        <p:txBody>
          <a:bodyPr anchorCtr="1"/>
          <a:lstStyle/>
          <a:p>
            <a:pPr marL="0" lvl="0" indent="0" algn="ctr">
              <a:buNone/>
            </a:pPr>
            <a:r>
              <a:rPr lang="en-US">
                <a:solidFill>
                  <a:srgbClr val="FFFFFF"/>
                </a:solidFill>
              </a:rPr>
              <a:t>Big numbers catch your audience’s attention</a:t>
            </a:r>
          </a:p>
        </p:txBody>
      </p:sp>
      <p:sp>
        <p:nvSpPr>
          <p:cNvPr id="5" name="Rectángulo 4">
            <a:extLst>
              <a:ext uri="{FF2B5EF4-FFF2-40B4-BE49-F238E27FC236}">
                <a16:creationId xmlns:a16="http://schemas.microsoft.com/office/drawing/2014/main" id="{5525F106-3878-42C8-8BCA-79B175D3BECF}"/>
              </a:ext>
            </a:extLst>
          </p:cNvPr>
          <p:cNvSpPr/>
          <p:nvPr/>
        </p:nvSpPr>
        <p:spPr>
          <a:xfrm>
            <a:off x="267288" y="239152"/>
            <a:ext cx="8581296" cy="4720333"/>
          </a:xfrm>
          <a:prstGeom prst="rect">
            <a:avLst/>
          </a:prstGeom>
          <a:noFill/>
          <a:ln w="25402" cap="flat">
            <a:solidFill>
              <a:srgbClr val="ECA6AA"/>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Google Shape;1825;p36">
            <a:extLst>
              <a:ext uri="{FF2B5EF4-FFF2-40B4-BE49-F238E27FC236}">
                <a16:creationId xmlns:a16="http://schemas.microsoft.com/office/drawing/2014/main" id="{85FFCBE9-74A6-475F-8B5E-40F0DB6AAB3F}"/>
              </a:ext>
            </a:extLst>
          </p:cNvPr>
          <p:cNvSpPr txBox="1">
            <a:spLocks noGrp="1"/>
          </p:cNvSpPr>
          <p:nvPr>
            <p:ph type="title"/>
          </p:nvPr>
        </p:nvSpPr>
        <p:spPr>
          <a:xfrm>
            <a:off x="2857490" y="536652"/>
            <a:ext cx="3429000" cy="481203"/>
          </a:xfrm>
        </p:spPr>
        <p:txBody>
          <a:bodyPr anchor="ctr"/>
          <a:lstStyle/>
          <a:p>
            <a:pPr lvl="0"/>
            <a:r>
              <a:rPr lang="en-US"/>
              <a:t>Real Estate Infographics</a:t>
            </a:r>
          </a:p>
        </p:txBody>
      </p:sp>
      <p:sp>
        <p:nvSpPr>
          <p:cNvPr id="3" name="Google Shape;1838;p36">
            <a:extLst>
              <a:ext uri="{FF2B5EF4-FFF2-40B4-BE49-F238E27FC236}">
                <a16:creationId xmlns:a16="http://schemas.microsoft.com/office/drawing/2014/main" id="{8E65999D-A810-4DA9-87EA-E13BBFFC6426}"/>
              </a:ext>
            </a:extLst>
          </p:cNvPr>
          <p:cNvSpPr/>
          <p:nvPr/>
        </p:nvSpPr>
        <p:spPr>
          <a:xfrm rot="10800009" flipH="1">
            <a:off x="6309853" y="1935748"/>
            <a:ext cx="2171389" cy="879085"/>
          </a:xfrm>
          <a:custGeom>
            <a:avLst/>
            <a:gdLst>
              <a:gd name="f0" fmla="val w"/>
              <a:gd name="f1" fmla="val h"/>
              <a:gd name="f2" fmla="val 0"/>
              <a:gd name="f3" fmla="val 99105"/>
              <a:gd name="f4" fmla="val 41330"/>
              <a:gd name="f5" fmla="val 23518"/>
              <a:gd name="f6" fmla="val 23151"/>
              <a:gd name="f7" fmla="val 22750"/>
              <a:gd name="f8" fmla="val 34"/>
              <a:gd name="f9" fmla="val 22384"/>
              <a:gd name="f10" fmla="val 22150"/>
              <a:gd name="f11" fmla="val 67"/>
              <a:gd name="f12" fmla="val 15045"/>
              <a:gd name="f13" fmla="val 567"/>
              <a:gd name="f14" fmla="val 8407"/>
              <a:gd name="f15" fmla="val 4737"/>
              <a:gd name="f16" fmla="val 5071"/>
              <a:gd name="f17" fmla="val 11609"/>
              <a:gd name="f18" fmla="val 2536"/>
              <a:gd name="f19" fmla="val 16812"/>
              <a:gd name="f20" fmla="val 2369"/>
              <a:gd name="f21" fmla="val 22550"/>
              <a:gd name="f22" fmla="val 4171"/>
              <a:gd name="f23" fmla="val 27587"/>
              <a:gd name="f24" fmla="val 1"/>
              <a:gd name="f25" fmla="val 35426"/>
              <a:gd name="f26" fmla="val 8874"/>
              <a:gd name="f27" fmla="val 35125"/>
              <a:gd name="f28" fmla="val 10508"/>
              <a:gd name="f29" fmla="val 36760"/>
              <a:gd name="f30" fmla="val 12410"/>
              <a:gd name="f31" fmla="val 38161"/>
              <a:gd name="f32" fmla="val 14578"/>
              <a:gd name="f33" fmla="val 39228"/>
              <a:gd name="f34" fmla="val 17046"/>
              <a:gd name="f35" fmla="val 40429"/>
              <a:gd name="f36" fmla="val 19582"/>
              <a:gd name="f37" fmla="val 41096"/>
              <a:gd name="f38" fmla="val 41263"/>
              <a:gd name="f39" fmla="val 22250"/>
              <a:gd name="f40" fmla="val 22517"/>
              <a:gd name="f41" fmla="val 41296"/>
              <a:gd name="f42" fmla="val 22817"/>
              <a:gd name="f43" fmla="val 23117"/>
              <a:gd name="f44" fmla="val 78457"/>
              <a:gd name="f45" fmla="val 89865"/>
              <a:gd name="f46" fmla="val 32090"/>
              <a:gd name="f47" fmla="val 20682"/>
              <a:gd name="f48" fmla="val 9240"/>
              <a:gd name="f49" fmla="*/ f0 1 99105"/>
              <a:gd name="f50" fmla="*/ f1 1 41330"/>
              <a:gd name="f51" fmla="val f2"/>
              <a:gd name="f52" fmla="val f3"/>
              <a:gd name="f53" fmla="val f4"/>
              <a:gd name="f54" fmla="+- f53 0 f51"/>
              <a:gd name="f55" fmla="+- f52 0 f51"/>
              <a:gd name="f56" fmla="*/ f55 1 99105"/>
              <a:gd name="f57" fmla="*/ f54 1 4133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99105" h="41330">
                <a:moveTo>
                  <a:pt x="f5" y="f2"/>
                </a:moveTo>
                <a:cubicBezTo>
                  <a:pt x="f6" y="f2"/>
                  <a:pt x="f7" y="f8"/>
                  <a:pt x="f9" y="f8"/>
                </a:cubicBezTo>
                <a:lnTo>
                  <a:pt x="f10" y="f11"/>
                </a:lnTo>
                <a:cubicBezTo>
                  <a:pt x="f12" y="f13"/>
                  <a:pt x="f14" y="f15"/>
                  <a:pt x="f16" y="f17"/>
                </a:cubicBezTo>
                <a:cubicBezTo>
                  <a:pt x="f18" y="f19"/>
                  <a:pt x="f20" y="f21"/>
                  <a:pt x="f22" y="f23"/>
                </a:cubicBezTo>
                <a:lnTo>
                  <a:pt x="f24" y="f25"/>
                </a:lnTo>
                <a:lnTo>
                  <a:pt x="f26" y="f27"/>
                </a:lnTo>
                <a:cubicBezTo>
                  <a:pt x="f28" y="f29"/>
                  <a:pt x="f30" y="f31"/>
                  <a:pt x="f32" y="f33"/>
                </a:cubicBezTo>
                <a:cubicBezTo>
                  <a:pt x="f34" y="f35"/>
                  <a:pt x="f36" y="f37"/>
                  <a:pt x="f10" y="f38"/>
                </a:cubicBezTo>
                <a:lnTo>
                  <a:pt x="f39" y="f38"/>
                </a:lnTo>
                <a:cubicBezTo>
                  <a:pt x="f40" y="f41"/>
                  <a:pt x="f42" y="f41"/>
                  <a:pt x="f43" y="f4"/>
                </a:cubicBezTo>
                <a:lnTo>
                  <a:pt x="f44" y="f4"/>
                </a:lnTo>
                <a:cubicBezTo>
                  <a:pt x="f45" y="f4"/>
                  <a:pt x="f3" y="f46"/>
                  <a:pt x="f3" y="f47"/>
                </a:cubicBezTo>
                <a:cubicBezTo>
                  <a:pt x="f3" y="f48"/>
                  <a:pt x="f45" y="f2"/>
                  <a:pt x="f44" y="f2"/>
                </a:cubicBezTo>
                <a:close/>
              </a:path>
            </a:pathLst>
          </a:custGeom>
          <a:solidFill>
            <a:srgbClr val="E7CDB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839;p36">
            <a:extLst>
              <a:ext uri="{FF2B5EF4-FFF2-40B4-BE49-F238E27FC236}">
                <a16:creationId xmlns:a16="http://schemas.microsoft.com/office/drawing/2014/main" id="{8BBDB9CE-E1FB-45E6-BF07-224B987F0A44}"/>
              </a:ext>
            </a:extLst>
          </p:cNvPr>
          <p:cNvSpPr/>
          <p:nvPr/>
        </p:nvSpPr>
        <p:spPr>
          <a:xfrm rot="10800009" flipH="1">
            <a:off x="6309844" y="3470001"/>
            <a:ext cx="2171389" cy="879085"/>
          </a:xfrm>
          <a:custGeom>
            <a:avLst/>
            <a:gdLst>
              <a:gd name="f0" fmla="val w"/>
              <a:gd name="f1" fmla="val h"/>
              <a:gd name="f2" fmla="val 0"/>
              <a:gd name="f3" fmla="val 99105"/>
              <a:gd name="f4" fmla="val 41330"/>
              <a:gd name="f5" fmla="val 23484"/>
              <a:gd name="f6" fmla="val 23117"/>
              <a:gd name="f7" fmla="val 22750"/>
              <a:gd name="f8" fmla="val 22350"/>
              <a:gd name="f9" fmla="val 33"/>
              <a:gd name="f10" fmla="val 22149"/>
              <a:gd name="f11" fmla="val 15044"/>
              <a:gd name="f12" fmla="val 567"/>
              <a:gd name="f13" fmla="val 8406"/>
              <a:gd name="f14" fmla="val 4737"/>
              <a:gd name="f15" fmla="val 5037"/>
              <a:gd name="f16" fmla="val 11608"/>
              <a:gd name="f17" fmla="val 2502"/>
              <a:gd name="f18" fmla="val 16779"/>
              <a:gd name="f19" fmla="val 2369"/>
              <a:gd name="f20" fmla="val 22516"/>
              <a:gd name="f21" fmla="val 4170"/>
              <a:gd name="f22" fmla="val 27553"/>
              <a:gd name="f23" fmla="val 35425"/>
              <a:gd name="f24" fmla="val 8873"/>
              <a:gd name="f25" fmla="val 35092"/>
              <a:gd name="f26" fmla="val 10474"/>
              <a:gd name="f27" fmla="val 36760"/>
              <a:gd name="f28" fmla="val 12376"/>
              <a:gd name="f29" fmla="val 38161"/>
              <a:gd name="f30" fmla="val 14577"/>
              <a:gd name="f31" fmla="val 39228"/>
              <a:gd name="f32" fmla="val 17012"/>
              <a:gd name="f33" fmla="val 40396"/>
              <a:gd name="f34" fmla="val 19581"/>
              <a:gd name="f35" fmla="val 41063"/>
              <a:gd name="f36" fmla="val 41263"/>
              <a:gd name="f37" fmla="val 22216"/>
              <a:gd name="f38" fmla="val 41296"/>
              <a:gd name="f39" fmla="val 22817"/>
              <a:gd name="f40" fmla="val 78323"/>
              <a:gd name="f41" fmla="val 78356"/>
              <a:gd name="f42" fmla="val 78390"/>
              <a:gd name="f43" fmla="val 78423"/>
              <a:gd name="f44" fmla="val 89831"/>
              <a:gd name="f45" fmla="val 99104"/>
              <a:gd name="f46" fmla="val 32056"/>
              <a:gd name="f47" fmla="val 20648"/>
              <a:gd name="f48" fmla="val 9240"/>
              <a:gd name="f49" fmla="*/ f0 1 99105"/>
              <a:gd name="f50" fmla="*/ f1 1 41330"/>
              <a:gd name="f51" fmla="val f2"/>
              <a:gd name="f52" fmla="val f3"/>
              <a:gd name="f53" fmla="val f4"/>
              <a:gd name="f54" fmla="+- f53 0 f51"/>
              <a:gd name="f55" fmla="+- f52 0 f51"/>
              <a:gd name="f56" fmla="*/ f55 1 99105"/>
              <a:gd name="f57" fmla="*/ f54 1 4133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99105" h="41330">
                <a:moveTo>
                  <a:pt x="f5" y="f2"/>
                </a:moveTo>
                <a:cubicBezTo>
                  <a:pt x="f6" y="f2"/>
                  <a:pt x="f7" y="f2"/>
                  <a:pt x="f8" y="f9"/>
                </a:cubicBezTo>
                <a:lnTo>
                  <a:pt x="f10" y="f9"/>
                </a:lnTo>
                <a:cubicBezTo>
                  <a:pt x="f11" y="f12"/>
                  <a:pt x="f13" y="f14"/>
                  <a:pt x="f15" y="f16"/>
                </a:cubicBezTo>
                <a:cubicBezTo>
                  <a:pt x="f17" y="f18"/>
                  <a:pt x="f19" y="f20"/>
                  <a:pt x="f21" y="f22"/>
                </a:cubicBezTo>
                <a:lnTo>
                  <a:pt x="f2" y="f23"/>
                </a:lnTo>
                <a:lnTo>
                  <a:pt x="f24" y="f25"/>
                </a:lnTo>
                <a:cubicBezTo>
                  <a:pt x="f26" y="f27"/>
                  <a:pt x="f28" y="f29"/>
                  <a:pt x="f30" y="f31"/>
                </a:cubicBezTo>
                <a:cubicBezTo>
                  <a:pt x="f32" y="f33"/>
                  <a:pt x="f34" y="f35"/>
                  <a:pt x="f10" y="f36"/>
                </a:cubicBezTo>
                <a:lnTo>
                  <a:pt x="f37" y="f36"/>
                </a:lnTo>
                <a:cubicBezTo>
                  <a:pt x="f20" y="f38"/>
                  <a:pt x="f39" y="f38"/>
                  <a:pt x="f6" y="f38"/>
                </a:cubicBezTo>
                <a:lnTo>
                  <a:pt x="f40" y="f38"/>
                </a:lnTo>
                <a:cubicBezTo>
                  <a:pt x="f41" y="f38"/>
                  <a:pt x="f42" y="f4"/>
                  <a:pt x="f43" y="f4"/>
                </a:cubicBezTo>
                <a:cubicBezTo>
                  <a:pt x="f44" y="f4"/>
                  <a:pt x="f45" y="f46"/>
                  <a:pt x="f45" y="f47"/>
                </a:cubicBezTo>
                <a:cubicBezTo>
                  <a:pt x="f45" y="f48"/>
                  <a:pt x="f44" y="f2"/>
                  <a:pt x="f43" y="f2"/>
                </a:cubicBezTo>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840;p36">
            <a:extLst>
              <a:ext uri="{FF2B5EF4-FFF2-40B4-BE49-F238E27FC236}">
                <a16:creationId xmlns:a16="http://schemas.microsoft.com/office/drawing/2014/main" id="{61DD88D5-8314-409C-BD8F-E34C33668A17}"/>
              </a:ext>
            </a:extLst>
          </p:cNvPr>
          <p:cNvSpPr/>
          <p:nvPr/>
        </p:nvSpPr>
        <p:spPr>
          <a:xfrm>
            <a:off x="653110" y="1935748"/>
            <a:ext cx="2171389" cy="879085"/>
          </a:xfrm>
          <a:custGeom>
            <a:avLst/>
            <a:gdLst>
              <a:gd name="f0" fmla="val w"/>
              <a:gd name="f1" fmla="val h"/>
              <a:gd name="f2" fmla="val 0"/>
              <a:gd name="f3" fmla="val 99105"/>
              <a:gd name="f4" fmla="val 41330"/>
              <a:gd name="f5" fmla="val 20682"/>
              <a:gd name="f6" fmla="val 9274"/>
              <a:gd name="f7" fmla="val 1"/>
              <a:gd name="f8" fmla="val 9240"/>
              <a:gd name="f9" fmla="val 20649"/>
              <a:gd name="f10" fmla="val 32057"/>
              <a:gd name="f11" fmla="val 9241"/>
              <a:gd name="f12" fmla="val 20716"/>
              <a:gd name="f13" fmla="val 20749"/>
              <a:gd name="f14" fmla="val 41297"/>
              <a:gd name="f15" fmla="val 75988"/>
              <a:gd name="f16" fmla="val 76289"/>
              <a:gd name="f17" fmla="val 76589"/>
              <a:gd name="f18" fmla="val 76889"/>
              <a:gd name="f19" fmla="val 41263"/>
              <a:gd name="f20" fmla="val 76956"/>
              <a:gd name="f21" fmla="val 79524"/>
              <a:gd name="f22" fmla="val 41063"/>
              <a:gd name="f23" fmla="val 82093"/>
              <a:gd name="f24" fmla="val 40396"/>
              <a:gd name="f25" fmla="val 84528"/>
              <a:gd name="f26" fmla="val 39229"/>
              <a:gd name="f27" fmla="val 86696"/>
              <a:gd name="f28" fmla="val 38161"/>
              <a:gd name="f29" fmla="val 88631"/>
              <a:gd name="f30" fmla="val 36760"/>
              <a:gd name="f31" fmla="val 90232"/>
              <a:gd name="f32" fmla="val 35092"/>
              <a:gd name="f33" fmla="val 35426"/>
              <a:gd name="f34" fmla="val 94935"/>
              <a:gd name="f35" fmla="val 27554"/>
              <a:gd name="f36" fmla="val 96737"/>
              <a:gd name="f37" fmla="val 22517"/>
              <a:gd name="f38" fmla="val 96570"/>
              <a:gd name="f39" fmla="val 16779"/>
              <a:gd name="f40" fmla="val 94035"/>
              <a:gd name="f41" fmla="val 11609"/>
              <a:gd name="f42" fmla="val 90699"/>
              <a:gd name="f43" fmla="val 4737"/>
              <a:gd name="f44" fmla="val 84061"/>
              <a:gd name="f45" fmla="val 568"/>
              <a:gd name="f46" fmla="val 34"/>
              <a:gd name="f47" fmla="val 76722"/>
              <a:gd name="f48" fmla="val 76355"/>
              <a:gd name="f49" fmla="val 75588"/>
              <a:gd name="f50" fmla="*/ f0 1 99105"/>
              <a:gd name="f51" fmla="*/ f1 1 41330"/>
              <a:gd name="f52" fmla="val f2"/>
              <a:gd name="f53" fmla="val f3"/>
              <a:gd name="f54" fmla="val f4"/>
              <a:gd name="f55" fmla="+- f54 0 f52"/>
              <a:gd name="f56" fmla="+- f53 0 f52"/>
              <a:gd name="f57" fmla="*/ f56 1 99105"/>
              <a:gd name="f58" fmla="*/ f55 1 41330"/>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99105" h="41330">
                <a:moveTo>
                  <a:pt x="f5" y="f2"/>
                </a:moveTo>
                <a:cubicBezTo>
                  <a:pt x="f6" y="f2"/>
                  <a:pt x="f7" y="f8"/>
                  <a:pt x="f7" y="f9"/>
                </a:cubicBezTo>
                <a:cubicBezTo>
                  <a:pt x="f7" y="f10"/>
                  <a:pt x="f11" y="f4"/>
                  <a:pt x="f5" y="f4"/>
                </a:cubicBezTo>
                <a:cubicBezTo>
                  <a:pt x="f12" y="f4"/>
                  <a:pt x="f13" y="f14"/>
                  <a:pt x="f13" y="f14"/>
                </a:cubicBezTo>
                <a:lnTo>
                  <a:pt x="f15" y="f14"/>
                </a:lnTo>
                <a:cubicBezTo>
                  <a:pt x="f16" y="f14"/>
                  <a:pt x="f17" y="f14"/>
                  <a:pt x="f18" y="f19"/>
                </a:cubicBezTo>
                <a:lnTo>
                  <a:pt x="f20" y="f19"/>
                </a:lnTo>
                <a:cubicBezTo>
                  <a:pt x="f21" y="f22"/>
                  <a:pt x="f23" y="f24"/>
                  <a:pt x="f25" y="f26"/>
                </a:cubicBezTo>
                <a:cubicBezTo>
                  <a:pt x="f27" y="f28"/>
                  <a:pt x="f29" y="f30"/>
                  <a:pt x="f31" y="f32"/>
                </a:cubicBezTo>
                <a:lnTo>
                  <a:pt x="f3" y="f33"/>
                </a:lnTo>
                <a:lnTo>
                  <a:pt x="f34" y="f35"/>
                </a:lnTo>
                <a:cubicBezTo>
                  <a:pt x="f36" y="f37"/>
                  <a:pt x="f38" y="f39"/>
                  <a:pt x="f40" y="f41"/>
                </a:cubicBezTo>
                <a:cubicBezTo>
                  <a:pt x="f42" y="f43"/>
                  <a:pt x="f44" y="f45"/>
                  <a:pt x="f20" y="f46"/>
                </a:cubicBezTo>
                <a:lnTo>
                  <a:pt x="f47" y="f46"/>
                </a:lnTo>
                <a:cubicBezTo>
                  <a:pt x="f48" y="f2"/>
                  <a:pt x="f15" y="f2"/>
                  <a:pt x="f49" y="f2"/>
                </a:cubicBezTo>
                <a:close/>
              </a:path>
            </a:pathLst>
          </a:custGeom>
          <a:solidFill>
            <a:srgbClr val="C4A27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841;p36">
            <a:extLst>
              <a:ext uri="{FF2B5EF4-FFF2-40B4-BE49-F238E27FC236}">
                <a16:creationId xmlns:a16="http://schemas.microsoft.com/office/drawing/2014/main" id="{B75A70DA-9C83-4465-8FE1-9A78CB4B5716}"/>
              </a:ext>
            </a:extLst>
          </p:cNvPr>
          <p:cNvSpPr/>
          <p:nvPr/>
        </p:nvSpPr>
        <p:spPr>
          <a:xfrm>
            <a:off x="665253" y="3470001"/>
            <a:ext cx="2171389" cy="879085"/>
          </a:xfrm>
          <a:custGeom>
            <a:avLst/>
            <a:gdLst>
              <a:gd name="f0" fmla="val w"/>
              <a:gd name="f1" fmla="val h"/>
              <a:gd name="f2" fmla="val 0"/>
              <a:gd name="f3" fmla="val 99105"/>
              <a:gd name="f4" fmla="val 41330"/>
              <a:gd name="f5" fmla="val 20682"/>
              <a:gd name="f6" fmla="val 9274"/>
              <a:gd name="f7" fmla="val 1"/>
              <a:gd name="f8" fmla="val 32090"/>
              <a:gd name="f9" fmla="val 75988"/>
              <a:gd name="f10" fmla="val 76289"/>
              <a:gd name="f11" fmla="val 76589"/>
              <a:gd name="f12" fmla="val 41297"/>
              <a:gd name="f13" fmla="val 76889"/>
              <a:gd name="f14" fmla="val 76956"/>
              <a:gd name="f15" fmla="val 41263"/>
              <a:gd name="f16" fmla="val 79524"/>
              <a:gd name="f17" fmla="val 41096"/>
              <a:gd name="f18" fmla="val 82093"/>
              <a:gd name="f19" fmla="val 40429"/>
              <a:gd name="f20" fmla="val 84528"/>
              <a:gd name="f21" fmla="val 39228"/>
              <a:gd name="f22" fmla="val 86729"/>
              <a:gd name="f23" fmla="val 38161"/>
              <a:gd name="f24" fmla="val 88631"/>
              <a:gd name="f25" fmla="val 36760"/>
              <a:gd name="f26" fmla="val 90232"/>
              <a:gd name="f27" fmla="val 35125"/>
              <a:gd name="f28" fmla="val 35426"/>
              <a:gd name="f29" fmla="val 94935"/>
              <a:gd name="f30" fmla="val 27587"/>
              <a:gd name="f31" fmla="val 96737"/>
              <a:gd name="f32" fmla="val 22550"/>
              <a:gd name="f33" fmla="val 96570"/>
              <a:gd name="f34" fmla="val 16812"/>
              <a:gd name="f35" fmla="val 94035"/>
              <a:gd name="f36" fmla="val 11609"/>
              <a:gd name="f37" fmla="val 90699"/>
              <a:gd name="f38" fmla="val 4770"/>
              <a:gd name="f39" fmla="val 84061"/>
              <a:gd name="f40" fmla="val 601"/>
              <a:gd name="f41" fmla="val 67"/>
              <a:gd name="f42" fmla="val 76756"/>
              <a:gd name="f43" fmla="val 76355"/>
              <a:gd name="f44" fmla="val 34"/>
              <a:gd name="f45" fmla="val 75622"/>
              <a:gd name="f46" fmla="*/ f0 1 99105"/>
              <a:gd name="f47" fmla="*/ f1 1 41330"/>
              <a:gd name="f48" fmla="val f2"/>
              <a:gd name="f49" fmla="val f3"/>
              <a:gd name="f50" fmla="val f4"/>
              <a:gd name="f51" fmla="+- f50 0 f48"/>
              <a:gd name="f52" fmla="+- f49 0 f48"/>
              <a:gd name="f53" fmla="*/ f52 1 99105"/>
              <a:gd name="f54" fmla="*/ f51 1 41330"/>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99105" h="41330">
                <a:moveTo>
                  <a:pt x="f5" y="f2"/>
                </a:moveTo>
                <a:cubicBezTo>
                  <a:pt x="f6" y="f2"/>
                  <a:pt x="f7" y="f6"/>
                  <a:pt x="f7" y="f5"/>
                </a:cubicBezTo>
                <a:cubicBezTo>
                  <a:pt x="f7" y="f8"/>
                  <a:pt x="f6" y="f4"/>
                  <a:pt x="f5" y="f4"/>
                </a:cubicBezTo>
                <a:lnTo>
                  <a:pt x="f9" y="f4"/>
                </a:lnTo>
                <a:cubicBezTo>
                  <a:pt x="f10" y="f4"/>
                  <a:pt x="f11" y="f12"/>
                  <a:pt x="f13" y="f12"/>
                </a:cubicBezTo>
                <a:cubicBezTo>
                  <a:pt x="f13" y="f12"/>
                  <a:pt x="f14" y="f15"/>
                  <a:pt x="f14" y="f15"/>
                </a:cubicBezTo>
                <a:cubicBezTo>
                  <a:pt x="f16" y="f17"/>
                  <a:pt x="f18" y="f19"/>
                  <a:pt x="f20" y="f21"/>
                </a:cubicBezTo>
                <a:cubicBezTo>
                  <a:pt x="f22" y="f23"/>
                  <a:pt x="f24" y="f25"/>
                  <a:pt x="f26" y="f27"/>
                </a:cubicBezTo>
                <a:lnTo>
                  <a:pt x="f3" y="f28"/>
                </a:lnTo>
                <a:lnTo>
                  <a:pt x="f29" y="f30"/>
                </a:lnTo>
                <a:cubicBezTo>
                  <a:pt x="f31" y="f32"/>
                  <a:pt x="f33" y="f34"/>
                  <a:pt x="f35" y="f36"/>
                </a:cubicBezTo>
                <a:cubicBezTo>
                  <a:pt x="f37" y="f38"/>
                  <a:pt x="f39" y="f40"/>
                  <a:pt x="f14" y="f41"/>
                </a:cubicBezTo>
                <a:lnTo>
                  <a:pt x="f42" y="f41"/>
                </a:lnTo>
                <a:cubicBezTo>
                  <a:pt x="f43" y="f44"/>
                  <a:pt x="f9" y="f2"/>
                  <a:pt x="f45" y="f2"/>
                </a:cubicBezTo>
                <a:close/>
              </a:path>
            </a:pathLst>
          </a:custGeom>
          <a:solidFill>
            <a:srgbClr val="65733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7" name="Google Shape;1842;p36">
            <a:extLst>
              <a:ext uri="{FF2B5EF4-FFF2-40B4-BE49-F238E27FC236}">
                <a16:creationId xmlns:a16="http://schemas.microsoft.com/office/drawing/2014/main" id="{22E921D5-E4AA-4B18-8E73-6DB59061E7EA}"/>
              </a:ext>
            </a:extLst>
          </p:cNvPr>
          <p:cNvGrpSpPr/>
          <p:nvPr/>
        </p:nvGrpSpPr>
        <p:grpSpPr>
          <a:xfrm>
            <a:off x="7895533" y="1497201"/>
            <a:ext cx="585718" cy="605205"/>
            <a:chOff x="7895533" y="1497201"/>
            <a:chExt cx="585718" cy="605205"/>
          </a:xfrm>
        </p:grpSpPr>
        <p:sp>
          <p:nvSpPr>
            <p:cNvPr id="8" name="Google Shape;1843;p36">
              <a:extLst>
                <a:ext uri="{FF2B5EF4-FFF2-40B4-BE49-F238E27FC236}">
                  <a16:creationId xmlns:a16="http://schemas.microsoft.com/office/drawing/2014/main" id="{F7D42CB3-A51C-4162-A37C-B09F4CFDBF53}"/>
                </a:ext>
              </a:extLst>
            </p:cNvPr>
            <p:cNvSpPr/>
            <p:nvPr/>
          </p:nvSpPr>
          <p:spPr>
            <a:xfrm>
              <a:off x="7904375" y="1520208"/>
              <a:ext cx="576876" cy="582198"/>
            </a:xfrm>
            <a:custGeom>
              <a:avLst/>
              <a:gdLst>
                <a:gd name="f0" fmla="val w"/>
                <a:gd name="f1" fmla="val h"/>
                <a:gd name="f2" fmla="val 0"/>
                <a:gd name="f3" fmla="val 32624"/>
                <a:gd name="f4" fmla="val 32925"/>
                <a:gd name="f5" fmla="val 16312"/>
                <a:gd name="f6" fmla="val 1"/>
                <a:gd name="f7" fmla="val 7306"/>
                <a:gd name="f8" fmla="val 7373"/>
                <a:gd name="f9" fmla="val 16446"/>
                <a:gd name="f10" fmla="val 25552"/>
                <a:gd name="f11" fmla="val 32924"/>
                <a:gd name="f12" fmla="val 25319"/>
                <a:gd name="f13" fmla="val 32591"/>
                <a:gd name="f14" fmla="*/ f0 1 32624"/>
                <a:gd name="f15" fmla="*/ f1 1 32925"/>
                <a:gd name="f16" fmla="val f2"/>
                <a:gd name="f17" fmla="val f3"/>
                <a:gd name="f18" fmla="val f4"/>
                <a:gd name="f19" fmla="+- f18 0 f16"/>
                <a:gd name="f20" fmla="+- f17 0 f16"/>
                <a:gd name="f21" fmla="*/ f20 1 32624"/>
                <a:gd name="f22" fmla="*/ f19 1 32925"/>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2624" h="32925">
                  <a:moveTo>
                    <a:pt x="f5" y="f6"/>
                  </a:moveTo>
                  <a:cubicBezTo>
                    <a:pt x="f7" y="f6"/>
                    <a:pt x="f6" y="f8"/>
                    <a:pt x="f6" y="f9"/>
                  </a:cubicBezTo>
                  <a:cubicBezTo>
                    <a:pt x="f6" y="f10"/>
                    <a:pt x="f7" y="f11"/>
                    <a:pt x="f5" y="f11"/>
                  </a:cubicBezTo>
                  <a:cubicBezTo>
                    <a:pt x="f12" y="f11"/>
                    <a:pt x="f3" y="f10"/>
                    <a:pt x="f3" y="f9"/>
                  </a:cubicBezTo>
                  <a:cubicBezTo>
                    <a:pt x="f13" y="f8"/>
                    <a:pt x="f12" y="f6"/>
                    <a:pt x="f5" y="f6"/>
                  </a:cubicBezTo>
                  <a:close/>
                </a:path>
              </a:pathLst>
            </a:custGeom>
            <a:solidFill>
              <a:srgbClr val="59595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844;p36">
              <a:extLst>
                <a:ext uri="{FF2B5EF4-FFF2-40B4-BE49-F238E27FC236}">
                  <a16:creationId xmlns:a16="http://schemas.microsoft.com/office/drawing/2014/main" id="{9ADA1E1E-2C71-47EF-A676-FB61849CD71C}"/>
                </a:ext>
              </a:extLst>
            </p:cNvPr>
            <p:cNvSpPr/>
            <p:nvPr/>
          </p:nvSpPr>
          <p:spPr>
            <a:xfrm>
              <a:off x="7895533" y="1497201"/>
              <a:ext cx="568034" cy="568034"/>
            </a:xfrm>
            <a:custGeom>
              <a:avLst/>
              <a:gdLst>
                <a:gd name="f0" fmla="val w"/>
                <a:gd name="f1" fmla="val h"/>
                <a:gd name="f2" fmla="val 0"/>
                <a:gd name="f3" fmla="val 32124"/>
                <a:gd name="f4" fmla="val 32123"/>
                <a:gd name="f5" fmla="val 16079"/>
                <a:gd name="f6" fmla="val 24952"/>
                <a:gd name="f7" fmla="val 24918"/>
                <a:gd name="f8" fmla="val 16045"/>
                <a:gd name="f9" fmla="val 7205"/>
                <a:gd name="f10" fmla="val 7206"/>
                <a:gd name="f11" fmla="val 7172"/>
                <a:gd name="f12" fmla="val 1"/>
                <a:gd name="f13" fmla="val 24951"/>
                <a:gd name="f14" fmla="val 34"/>
                <a:gd name="f15" fmla="*/ f0 1 32124"/>
                <a:gd name="f16" fmla="*/ f1 1 32124"/>
                <a:gd name="f17" fmla="val f2"/>
                <a:gd name="f18" fmla="val f3"/>
                <a:gd name="f19" fmla="+- f18 0 f17"/>
                <a:gd name="f20" fmla="*/ f19 1 32124"/>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123" h="32123">
                  <a:moveTo>
                    <a:pt x="f4" y="f5"/>
                  </a:moveTo>
                  <a:cubicBezTo>
                    <a:pt x="f4" y="f6"/>
                    <a:pt x="f7" y="f3"/>
                    <a:pt x="f8" y="f3"/>
                  </a:cubicBezTo>
                  <a:cubicBezTo>
                    <a:pt x="f9" y="f3"/>
                    <a:pt x="f2" y="f6"/>
                    <a:pt x="f2" y="f5"/>
                  </a:cubicBezTo>
                  <a:cubicBezTo>
                    <a:pt x="f2" y="f10"/>
                    <a:pt x="f11" y="f12"/>
                    <a:pt x="f8" y="f12"/>
                  </a:cubicBezTo>
                  <a:cubicBezTo>
                    <a:pt x="f13" y="f14"/>
                    <a:pt x="f4" y="f10"/>
                    <a:pt x="f4" y="f5"/>
                  </a:cubicBezTo>
                  <a:close/>
                </a:path>
              </a:pathLst>
            </a:custGeom>
            <a:solidFill>
              <a:srgbClr val="DCDCD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845;p36">
              <a:extLst>
                <a:ext uri="{FF2B5EF4-FFF2-40B4-BE49-F238E27FC236}">
                  <a16:creationId xmlns:a16="http://schemas.microsoft.com/office/drawing/2014/main" id="{4368A42F-DC2A-4908-8245-3973995B4591}"/>
                </a:ext>
              </a:extLst>
            </p:cNvPr>
            <p:cNvSpPr/>
            <p:nvPr/>
          </p:nvSpPr>
          <p:spPr>
            <a:xfrm>
              <a:off x="7904375" y="1506062"/>
              <a:ext cx="550331" cy="550916"/>
            </a:xfrm>
            <a:custGeom>
              <a:avLst/>
              <a:gdLst>
                <a:gd name="f0" fmla="val w"/>
                <a:gd name="f1" fmla="val h"/>
                <a:gd name="f2" fmla="val 0"/>
                <a:gd name="f3" fmla="val 31123"/>
                <a:gd name="f4" fmla="val 31156"/>
                <a:gd name="f5" fmla="val 15578"/>
                <a:gd name="f6" fmla="val 6972"/>
                <a:gd name="f7" fmla="val 1"/>
                <a:gd name="f8" fmla="val 24184"/>
                <a:gd name="f9" fmla="val 24151"/>
                <a:gd name="f10" fmla="*/ f0 1 31123"/>
                <a:gd name="f11" fmla="*/ f1 1 31156"/>
                <a:gd name="f12" fmla="val f2"/>
                <a:gd name="f13" fmla="val f3"/>
                <a:gd name="f14" fmla="val f4"/>
                <a:gd name="f15" fmla="+- f14 0 f12"/>
                <a:gd name="f16" fmla="+- f13 0 f12"/>
                <a:gd name="f17" fmla="*/ f16 1 31123"/>
                <a:gd name="f18" fmla="*/ f15 1 3115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1122" h="31156">
                  <a:moveTo>
                    <a:pt x="f5" y="f2"/>
                  </a:moveTo>
                  <a:cubicBezTo>
                    <a:pt x="f6" y="f2"/>
                    <a:pt x="f7" y="f6"/>
                    <a:pt x="f7" y="f5"/>
                  </a:cubicBezTo>
                  <a:cubicBezTo>
                    <a:pt x="f7" y="f8"/>
                    <a:pt x="f6" y="f4"/>
                    <a:pt x="f5" y="f4"/>
                  </a:cubicBezTo>
                  <a:cubicBezTo>
                    <a:pt x="f9" y="f4"/>
                    <a:pt x="f3" y="f8"/>
                    <a:pt x="f3" y="f5"/>
                  </a:cubicBezTo>
                  <a:cubicBezTo>
                    <a:pt x="f3" y="f6"/>
                    <a:pt x="f9" y="f2"/>
                    <a:pt x="f5" y="f2"/>
                  </a:cubicBezTo>
                  <a:close/>
                </a:path>
              </a:pathLst>
            </a:custGeom>
            <a:solidFill>
              <a:srgbClr val="EEEE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846;p36">
              <a:extLst>
                <a:ext uri="{FF2B5EF4-FFF2-40B4-BE49-F238E27FC236}">
                  <a16:creationId xmlns:a16="http://schemas.microsoft.com/office/drawing/2014/main" id="{3708F1EA-44D5-4720-8F24-84538BBC9728}"/>
                </a:ext>
              </a:extLst>
            </p:cNvPr>
            <p:cNvSpPr/>
            <p:nvPr/>
          </p:nvSpPr>
          <p:spPr>
            <a:xfrm>
              <a:off x="8044177" y="1662370"/>
              <a:ext cx="270753" cy="238329"/>
            </a:xfrm>
            <a:custGeom>
              <a:avLst/>
              <a:gdLst>
                <a:gd name="f0" fmla="val w"/>
                <a:gd name="f1" fmla="val h"/>
                <a:gd name="f2" fmla="val 0"/>
                <a:gd name="f3" fmla="val 15312"/>
                <a:gd name="f4" fmla="val 13478"/>
                <a:gd name="f5" fmla="val 7656"/>
                <a:gd name="f6" fmla="val 1"/>
                <a:gd name="f7" fmla="val 7564"/>
                <a:gd name="f8" fmla="val 7472"/>
                <a:gd name="f9" fmla="val 34"/>
                <a:gd name="f10" fmla="val 7406"/>
                <a:gd name="f11" fmla="val 101"/>
                <a:gd name="f12" fmla="val 167"/>
                <a:gd name="f13" fmla="val 7373"/>
                <a:gd name="f14" fmla="val 7506"/>
                <a:gd name="f15" fmla="val 7740"/>
                <a:gd name="f16" fmla="val 7873"/>
                <a:gd name="f17" fmla="val 934"/>
                <a:gd name="f18" fmla="val 8640"/>
                <a:gd name="f19" fmla="val 1001"/>
                <a:gd name="f20" fmla="val 8724"/>
                <a:gd name="f21" fmla="val 1093"/>
                <a:gd name="f22" fmla="val 8765"/>
                <a:gd name="f23" fmla="val 1184"/>
                <a:gd name="f24" fmla="val 1276"/>
                <a:gd name="f25" fmla="val 1368"/>
                <a:gd name="f26" fmla="val 1435"/>
                <a:gd name="f27" fmla="val 2703"/>
                <a:gd name="f28" fmla="val 2619"/>
                <a:gd name="f29" fmla="val 2578"/>
                <a:gd name="f30" fmla="val 7660"/>
                <a:gd name="f31" fmla="val 7756"/>
                <a:gd name="f32" fmla="val 7856"/>
                <a:gd name="f33" fmla="val 7939"/>
                <a:gd name="f34" fmla="val 13877"/>
                <a:gd name="f35" fmla="val 13960"/>
                <a:gd name="f36" fmla="val 14052"/>
                <a:gd name="f37" fmla="val 14144"/>
                <a:gd name="f38" fmla="val 14235"/>
                <a:gd name="f39" fmla="val 14327"/>
                <a:gd name="f40" fmla="val 14411"/>
                <a:gd name="f41" fmla="val 15178"/>
                <a:gd name="f42" fmla="val 15311"/>
                <a:gd name="f43" fmla="val 12209"/>
                <a:gd name="f44" fmla="val 4371"/>
                <a:gd name="f45" fmla="val 1068"/>
                <a:gd name="f46" fmla="val 868"/>
                <a:gd name="f47" fmla="val 12042"/>
                <a:gd name="f48" fmla="val 701"/>
                <a:gd name="f49" fmla="val 11842"/>
                <a:gd name="f50" fmla="val 10541"/>
                <a:gd name="f51" fmla="val 10341"/>
                <a:gd name="f52" fmla="val 10174"/>
                <a:gd name="f53" fmla="val 2369"/>
                <a:gd name="f54" fmla="val 7906"/>
                <a:gd name="f55" fmla="val 7839"/>
                <a:gd name="f56" fmla="val 7747"/>
                <a:gd name="f57" fmla="val 3670"/>
                <a:gd name="f58" fmla="val 3703"/>
                <a:gd name="f59" fmla="val 3770"/>
                <a:gd name="f60" fmla="val 3236"/>
                <a:gd name="f61" fmla="val 7973"/>
                <a:gd name="f62" fmla="val 3102"/>
                <a:gd name="f63" fmla="val 8107"/>
                <a:gd name="f64" fmla="val 2969"/>
                <a:gd name="f65" fmla="val 8373"/>
                <a:gd name="f66" fmla="val 8574"/>
                <a:gd name="f67" fmla="val 13110"/>
                <a:gd name="f68" fmla="val 13310"/>
                <a:gd name="f69" fmla="val 3136"/>
                <a:gd name="f70" fmla="val 13477"/>
                <a:gd name="f71" fmla="val 3336"/>
                <a:gd name="f72" fmla="val 5738"/>
                <a:gd name="f73" fmla="val 5938"/>
                <a:gd name="f74" fmla="val 6071"/>
                <a:gd name="f75" fmla="val 9875"/>
                <a:gd name="f76" fmla="val 9674"/>
                <a:gd name="f77" fmla="val 6238"/>
                <a:gd name="f78" fmla="val 9508"/>
                <a:gd name="f79" fmla="val 6438"/>
                <a:gd name="f80" fmla="val 8907"/>
                <a:gd name="f81" fmla="val 9073"/>
                <a:gd name="f82" fmla="val 9240"/>
                <a:gd name="f83" fmla="val 9407"/>
                <a:gd name="f84" fmla="val 9607"/>
                <a:gd name="f85" fmla="val 8407"/>
                <a:gd name="f86" fmla="val 8207"/>
                <a:gd name="f87" fmla="val 12076"/>
                <a:gd name="f88" fmla="val 7940"/>
                <a:gd name="f89" fmla="val 11942"/>
                <a:gd name="f90" fmla="val 7773"/>
                <a:gd name="f91" fmla="*/ f0 1 15312"/>
                <a:gd name="f92" fmla="*/ f1 1 13478"/>
                <a:gd name="f93" fmla="val f2"/>
                <a:gd name="f94" fmla="val f3"/>
                <a:gd name="f95" fmla="val f4"/>
                <a:gd name="f96" fmla="+- f95 0 f93"/>
                <a:gd name="f97" fmla="+- f94 0 f93"/>
                <a:gd name="f98" fmla="*/ f97 1 15312"/>
                <a:gd name="f99" fmla="*/ f96 1 13478"/>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5312" h="13478">
                  <a:moveTo>
                    <a:pt x="f5" y="f6"/>
                  </a:moveTo>
                  <a:cubicBezTo>
                    <a:pt x="f7" y="f6"/>
                    <a:pt x="f8" y="f9"/>
                    <a:pt x="f10" y="f11"/>
                  </a:cubicBezTo>
                  <a:lnTo>
                    <a:pt x="f12" y="f13"/>
                  </a:lnTo>
                  <a:cubicBezTo>
                    <a:pt x="f2" y="f14"/>
                    <a:pt x="f2" y="f15"/>
                    <a:pt x="f12" y="f16"/>
                  </a:cubicBezTo>
                  <a:lnTo>
                    <a:pt x="f17" y="f18"/>
                  </a:lnTo>
                  <a:cubicBezTo>
                    <a:pt x="f19" y="f20"/>
                    <a:pt x="f21" y="f22"/>
                    <a:pt x="f23" y="f22"/>
                  </a:cubicBezTo>
                  <a:cubicBezTo>
                    <a:pt x="f24" y="f22"/>
                    <a:pt x="f25" y="f20"/>
                    <a:pt x="f26" y="f18"/>
                  </a:cubicBezTo>
                  <a:lnTo>
                    <a:pt x="f10" y="f27"/>
                  </a:lnTo>
                  <a:cubicBezTo>
                    <a:pt x="f8" y="f28"/>
                    <a:pt x="f7" y="f29"/>
                    <a:pt x="f30" y="f29"/>
                  </a:cubicBezTo>
                  <a:cubicBezTo>
                    <a:pt x="f31" y="f29"/>
                    <a:pt x="f32" y="f28"/>
                    <a:pt x="f33" y="f27"/>
                  </a:cubicBezTo>
                  <a:lnTo>
                    <a:pt x="f34" y="f18"/>
                  </a:lnTo>
                  <a:cubicBezTo>
                    <a:pt x="f35" y="f20"/>
                    <a:pt x="f36" y="f22"/>
                    <a:pt x="f37" y="f22"/>
                  </a:cubicBezTo>
                  <a:cubicBezTo>
                    <a:pt x="f38" y="f22"/>
                    <a:pt x="f39" y="f20"/>
                    <a:pt x="f40" y="f18"/>
                  </a:cubicBezTo>
                  <a:lnTo>
                    <a:pt x="f41" y="f16"/>
                  </a:lnTo>
                  <a:cubicBezTo>
                    <a:pt x="f42" y="f15"/>
                    <a:pt x="f42" y="f14"/>
                    <a:pt x="f41" y="f13"/>
                  </a:cubicBezTo>
                  <a:lnTo>
                    <a:pt x="f43" y="f44"/>
                  </a:lnTo>
                  <a:lnTo>
                    <a:pt x="f43" y="f45"/>
                  </a:lnTo>
                  <a:cubicBezTo>
                    <a:pt x="f43" y="f46"/>
                    <a:pt x="f47" y="f48"/>
                    <a:pt x="f49" y="f48"/>
                  </a:cubicBezTo>
                  <a:lnTo>
                    <a:pt x="f50" y="f48"/>
                  </a:lnTo>
                  <a:cubicBezTo>
                    <a:pt x="f51" y="f48"/>
                    <a:pt x="f52" y="f46"/>
                    <a:pt x="f52" y="f45"/>
                  </a:cubicBezTo>
                  <a:lnTo>
                    <a:pt x="f52" y="f53"/>
                  </a:lnTo>
                  <a:lnTo>
                    <a:pt x="f54" y="f11"/>
                  </a:lnTo>
                  <a:cubicBezTo>
                    <a:pt x="f55" y="f9"/>
                    <a:pt x="f56" y="f6"/>
                    <a:pt x="f5" y="f6"/>
                  </a:cubicBezTo>
                  <a:close/>
                  <a:moveTo>
                    <a:pt x="f30" y="f57"/>
                  </a:moveTo>
                  <a:cubicBezTo>
                    <a:pt x="f7" y="f57"/>
                    <a:pt x="f8" y="f58"/>
                    <a:pt x="f10" y="f59"/>
                  </a:cubicBezTo>
                  <a:lnTo>
                    <a:pt x="f60" y="f61"/>
                  </a:lnTo>
                  <a:cubicBezTo>
                    <a:pt x="f62" y="f63"/>
                    <a:pt x="f64" y="f65"/>
                    <a:pt x="f64" y="f66"/>
                  </a:cubicBezTo>
                  <a:lnTo>
                    <a:pt x="f64" y="f67"/>
                  </a:lnTo>
                  <a:cubicBezTo>
                    <a:pt x="f64" y="f68"/>
                    <a:pt x="f69" y="f70"/>
                    <a:pt x="f71" y="f70"/>
                  </a:cubicBezTo>
                  <a:lnTo>
                    <a:pt x="f72" y="f70"/>
                  </a:lnTo>
                  <a:cubicBezTo>
                    <a:pt x="f73" y="f70"/>
                    <a:pt x="f74" y="f68"/>
                    <a:pt x="f74" y="f67"/>
                  </a:cubicBezTo>
                  <a:lnTo>
                    <a:pt x="f74" y="f75"/>
                  </a:lnTo>
                  <a:cubicBezTo>
                    <a:pt x="f74" y="f76"/>
                    <a:pt x="f77" y="f78"/>
                    <a:pt x="f79" y="f78"/>
                  </a:cubicBezTo>
                  <a:lnTo>
                    <a:pt x="f80" y="f78"/>
                  </a:lnTo>
                  <a:cubicBezTo>
                    <a:pt x="f81" y="f78"/>
                    <a:pt x="f82" y="f76"/>
                    <a:pt x="f82" y="f75"/>
                  </a:cubicBezTo>
                  <a:lnTo>
                    <a:pt x="f82" y="f67"/>
                  </a:lnTo>
                  <a:cubicBezTo>
                    <a:pt x="f82" y="f68"/>
                    <a:pt x="f83" y="f70"/>
                    <a:pt x="f84" y="f70"/>
                  </a:cubicBezTo>
                  <a:lnTo>
                    <a:pt x="f49" y="f70"/>
                  </a:lnTo>
                  <a:cubicBezTo>
                    <a:pt x="f47" y="f70"/>
                    <a:pt x="f43" y="f68"/>
                    <a:pt x="f43" y="f67"/>
                  </a:cubicBezTo>
                  <a:lnTo>
                    <a:pt x="f43" y="f85"/>
                  </a:lnTo>
                  <a:cubicBezTo>
                    <a:pt x="f43" y="f86"/>
                    <a:pt x="f87" y="f88"/>
                    <a:pt x="f89" y="f90"/>
                  </a:cubicBezTo>
                  <a:lnTo>
                    <a:pt x="f33" y="f59"/>
                  </a:lnTo>
                  <a:cubicBezTo>
                    <a:pt x="f32" y="f58"/>
                    <a:pt x="f31" y="f57"/>
                    <a:pt x="f30" y="f57"/>
                  </a:cubicBezTo>
                  <a:close/>
                </a:path>
              </a:pathLst>
            </a:custGeom>
            <a:solidFill>
              <a:srgbClr val="E7CDB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 name="Google Shape;1847;p36">
            <a:extLst>
              <a:ext uri="{FF2B5EF4-FFF2-40B4-BE49-F238E27FC236}">
                <a16:creationId xmlns:a16="http://schemas.microsoft.com/office/drawing/2014/main" id="{C3E9C87B-3F84-4969-940B-ADA8CB0D3F45}"/>
              </a:ext>
            </a:extLst>
          </p:cNvPr>
          <p:cNvGrpSpPr/>
          <p:nvPr/>
        </p:nvGrpSpPr>
        <p:grpSpPr>
          <a:xfrm>
            <a:off x="653110" y="1497211"/>
            <a:ext cx="576876" cy="596343"/>
            <a:chOff x="653110" y="1497211"/>
            <a:chExt cx="576876" cy="596343"/>
          </a:xfrm>
        </p:grpSpPr>
        <p:sp>
          <p:nvSpPr>
            <p:cNvPr id="13" name="Google Shape;1848;p36">
              <a:extLst>
                <a:ext uri="{FF2B5EF4-FFF2-40B4-BE49-F238E27FC236}">
                  <a16:creationId xmlns:a16="http://schemas.microsoft.com/office/drawing/2014/main" id="{246EA676-D6E5-496C-BF26-13F00D43F82F}"/>
                </a:ext>
              </a:extLst>
            </p:cNvPr>
            <p:cNvSpPr/>
            <p:nvPr/>
          </p:nvSpPr>
          <p:spPr>
            <a:xfrm>
              <a:off x="653110" y="1510771"/>
              <a:ext cx="576876" cy="582783"/>
            </a:xfrm>
            <a:custGeom>
              <a:avLst/>
              <a:gdLst>
                <a:gd name="f0" fmla="val w"/>
                <a:gd name="f1" fmla="val h"/>
                <a:gd name="f2" fmla="val 0"/>
                <a:gd name="f3" fmla="val 32624"/>
                <a:gd name="f4" fmla="val 32958"/>
                <a:gd name="f5" fmla="val 16312"/>
                <a:gd name="f6" fmla="val 1"/>
                <a:gd name="f7" fmla="val 7306"/>
                <a:gd name="f8" fmla="val 7373"/>
                <a:gd name="f9" fmla="val 16479"/>
                <a:gd name="f10" fmla="val 25586"/>
                <a:gd name="f11" fmla="val 25319"/>
                <a:gd name="f12" fmla="*/ f0 1 32624"/>
                <a:gd name="f13" fmla="*/ f1 1 32958"/>
                <a:gd name="f14" fmla="val f2"/>
                <a:gd name="f15" fmla="val f3"/>
                <a:gd name="f16" fmla="val f4"/>
                <a:gd name="f17" fmla="+- f16 0 f14"/>
                <a:gd name="f18" fmla="+- f15 0 f14"/>
                <a:gd name="f19" fmla="*/ f18 1 32624"/>
                <a:gd name="f20" fmla="*/ f17 1 32958"/>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2624" h="32958">
                  <a:moveTo>
                    <a:pt x="f5" y="f6"/>
                  </a:moveTo>
                  <a:cubicBezTo>
                    <a:pt x="f7" y="f6"/>
                    <a:pt x="f6" y="f8"/>
                    <a:pt x="f6" y="f9"/>
                  </a:cubicBezTo>
                  <a:cubicBezTo>
                    <a:pt x="f6" y="f10"/>
                    <a:pt x="f7" y="f4"/>
                    <a:pt x="f5" y="f4"/>
                  </a:cubicBezTo>
                  <a:cubicBezTo>
                    <a:pt x="f11" y="f4"/>
                    <a:pt x="f3" y="f10"/>
                    <a:pt x="f3" y="f9"/>
                  </a:cubicBezTo>
                  <a:cubicBezTo>
                    <a:pt x="f3" y="f8"/>
                    <a:pt x="f11" y="f6"/>
                    <a:pt x="f5" y="f6"/>
                  </a:cubicBezTo>
                  <a:close/>
                </a:path>
              </a:pathLst>
            </a:custGeom>
            <a:solidFill>
              <a:srgbClr val="59595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849;p36">
              <a:extLst>
                <a:ext uri="{FF2B5EF4-FFF2-40B4-BE49-F238E27FC236}">
                  <a16:creationId xmlns:a16="http://schemas.microsoft.com/office/drawing/2014/main" id="{AF0616C3-03E3-4E9F-9BF2-669EC4004A46}"/>
                </a:ext>
              </a:extLst>
            </p:cNvPr>
            <p:cNvSpPr/>
            <p:nvPr/>
          </p:nvSpPr>
          <p:spPr>
            <a:xfrm>
              <a:off x="653110" y="1497211"/>
              <a:ext cx="550935" cy="550331"/>
            </a:xfrm>
            <a:custGeom>
              <a:avLst/>
              <a:gdLst>
                <a:gd name="f0" fmla="val w"/>
                <a:gd name="f1" fmla="val h"/>
                <a:gd name="f2" fmla="val 0"/>
                <a:gd name="f3" fmla="val 31157"/>
                <a:gd name="f4" fmla="val 31123"/>
                <a:gd name="f5" fmla="val 15578"/>
                <a:gd name="f6" fmla="val 6972"/>
                <a:gd name="f7" fmla="val 1"/>
                <a:gd name="f8" fmla="val 24151"/>
                <a:gd name="f9" fmla="val 31156"/>
                <a:gd name="f10" fmla="val 24185"/>
                <a:gd name="f11" fmla="*/ f0 1 31157"/>
                <a:gd name="f12" fmla="*/ f1 1 31123"/>
                <a:gd name="f13" fmla="val f2"/>
                <a:gd name="f14" fmla="val f3"/>
                <a:gd name="f15" fmla="val f4"/>
                <a:gd name="f16" fmla="+- f15 0 f13"/>
                <a:gd name="f17" fmla="+- f14 0 f13"/>
                <a:gd name="f18" fmla="*/ f17 1 31157"/>
                <a:gd name="f19" fmla="*/ f16 1 3112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1157" h="31122">
                  <a:moveTo>
                    <a:pt x="f5" y="f2"/>
                  </a:moveTo>
                  <a:cubicBezTo>
                    <a:pt x="f6" y="f2"/>
                    <a:pt x="f7" y="f6"/>
                    <a:pt x="f7" y="f5"/>
                  </a:cubicBezTo>
                  <a:cubicBezTo>
                    <a:pt x="f7" y="f8"/>
                    <a:pt x="f6" y="f4"/>
                    <a:pt x="f5" y="f4"/>
                  </a:cubicBezTo>
                  <a:cubicBezTo>
                    <a:pt x="f8" y="f4"/>
                    <a:pt x="f9" y="f8"/>
                    <a:pt x="f9" y="f5"/>
                  </a:cubicBezTo>
                  <a:cubicBezTo>
                    <a:pt x="f9" y="f6"/>
                    <a:pt x="f10" y="f2"/>
                    <a:pt x="f5" y="f2"/>
                  </a:cubicBezTo>
                  <a:close/>
                </a:path>
              </a:pathLst>
            </a:custGeom>
            <a:solidFill>
              <a:srgbClr val="EEEE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850;p36">
              <a:extLst>
                <a:ext uri="{FF2B5EF4-FFF2-40B4-BE49-F238E27FC236}">
                  <a16:creationId xmlns:a16="http://schemas.microsoft.com/office/drawing/2014/main" id="{D50C9545-BE18-4C8B-8AD8-74056E03B4FE}"/>
                </a:ext>
              </a:extLst>
            </p:cNvPr>
            <p:cNvSpPr/>
            <p:nvPr/>
          </p:nvSpPr>
          <p:spPr>
            <a:xfrm>
              <a:off x="792912" y="1639363"/>
              <a:ext cx="270753" cy="266172"/>
            </a:xfrm>
            <a:custGeom>
              <a:avLst/>
              <a:gdLst>
                <a:gd name="f0" fmla="val w"/>
                <a:gd name="f1" fmla="val h"/>
                <a:gd name="f2" fmla="val 0"/>
                <a:gd name="f3" fmla="val 15312"/>
                <a:gd name="f4" fmla="val 15053"/>
                <a:gd name="f5" fmla="val 7701"/>
                <a:gd name="f6" fmla="val 4103"/>
                <a:gd name="f7" fmla="val 9640"/>
                <a:gd name="f8" fmla="val 11208"/>
                <a:gd name="f9" fmla="val 5658"/>
                <a:gd name="f10" fmla="val 7606"/>
                <a:gd name="f11" fmla="val 9574"/>
                <a:gd name="f12" fmla="val 11142"/>
                <a:gd name="f13" fmla="val 7706"/>
                <a:gd name="f14" fmla="val 11175"/>
                <a:gd name="f15" fmla="val 5738"/>
                <a:gd name="f16" fmla="val 4137"/>
                <a:gd name="f17" fmla="val 9607"/>
                <a:gd name="f18" fmla="val 7639"/>
                <a:gd name="f19" fmla="val 5705"/>
                <a:gd name="f20" fmla="val 5704"/>
                <a:gd name="f21" fmla="val 7660"/>
                <a:gd name="f22" fmla="val 7680"/>
                <a:gd name="f23" fmla="val 6939"/>
                <a:gd name="f24" fmla="val 6772"/>
                <a:gd name="f25" fmla="val 6605"/>
                <a:gd name="f26" fmla="val 167"/>
                <a:gd name="f27" fmla="val 334"/>
                <a:gd name="f28" fmla="val 6505"/>
                <a:gd name="f29" fmla="val 1435"/>
                <a:gd name="f30" fmla="val 1635"/>
                <a:gd name="f31" fmla="val 6338"/>
                <a:gd name="f32" fmla="val 1802"/>
                <a:gd name="f33" fmla="val 6171"/>
                <a:gd name="f34" fmla="val 1868"/>
                <a:gd name="f35" fmla="val 5071"/>
                <a:gd name="f36" fmla="val 2269"/>
                <a:gd name="f37" fmla="val 5015"/>
                <a:gd name="f38" fmla="val 2291"/>
                <a:gd name="f39" fmla="val 4952"/>
                <a:gd name="f40" fmla="val 2302"/>
                <a:gd name="f41" fmla="val 4888"/>
                <a:gd name="f42" fmla="val 4759"/>
                <a:gd name="f43" fmla="val 4626"/>
                <a:gd name="f44" fmla="val 2258"/>
                <a:gd name="f45" fmla="val 4537"/>
                <a:gd name="f46" fmla="val 2169"/>
                <a:gd name="f47" fmla="val 3736"/>
                <a:gd name="f48" fmla="val 1401"/>
                <a:gd name="f49" fmla="val 3680"/>
                <a:gd name="f50" fmla="val 1327"/>
                <a:gd name="f51" fmla="val 3582"/>
                <a:gd name="f52" fmla="val 1283"/>
                <a:gd name="f53" fmla="val 3483"/>
                <a:gd name="f54" fmla="val 3405"/>
                <a:gd name="f55" fmla="val 3328"/>
                <a:gd name="f56" fmla="val 1310"/>
                <a:gd name="f57" fmla="val 3269"/>
                <a:gd name="f58" fmla="val 1368"/>
                <a:gd name="f59" fmla="val 2202"/>
                <a:gd name="f60" fmla="val 2235"/>
                <a:gd name="f61" fmla="val 2068"/>
                <a:gd name="f62" fmla="val 2369"/>
                <a:gd name="f63" fmla="val 2569"/>
                <a:gd name="f64" fmla="val 2168"/>
                <a:gd name="f65" fmla="val 2736"/>
                <a:gd name="f66" fmla="val 2802"/>
                <a:gd name="f67" fmla="val 3636"/>
                <a:gd name="f68" fmla="val 2902"/>
                <a:gd name="f69" fmla="val 3803"/>
                <a:gd name="f70" fmla="val 4037"/>
                <a:gd name="f71" fmla="val 4170"/>
                <a:gd name="f72" fmla="val 5204"/>
                <a:gd name="f73" fmla="val 5371"/>
                <a:gd name="f74" fmla="val 1935"/>
                <a:gd name="f75" fmla="val 5471"/>
                <a:gd name="f76" fmla="val 1768"/>
                <a:gd name="f77" fmla="val 667"/>
                <a:gd name="f78" fmla="val 647"/>
                <a:gd name="f79" fmla="val 5368"/>
                <a:gd name="f80" fmla="val 626"/>
                <a:gd name="f81" fmla="val 5366"/>
                <a:gd name="f82" fmla="val 607"/>
                <a:gd name="f83" fmla="val 434"/>
                <a:gd name="f84" fmla="val 297"/>
                <a:gd name="f85" fmla="val 5492"/>
                <a:gd name="f86" fmla="val 267"/>
                <a:gd name="f87" fmla="val 5671"/>
                <a:gd name="f88" fmla="val 34"/>
                <a:gd name="f89" fmla="val 7005"/>
                <a:gd name="f90" fmla="val 7206"/>
                <a:gd name="f91" fmla="val 134"/>
                <a:gd name="f92" fmla="val 7372"/>
                <a:gd name="f93" fmla="val 300"/>
                <a:gd name="f94" fmla="val 7406"/>
                <a:gd name="f95" fmla="val 1568"/>
                <a:gd name="f96" fmla="val 7739"/>
                <a:gd name="f97" fmla="val 1735"/>
                <a:gd name="f98" fmla="val 7939"/>
                <a:gd name="f99" fmla="val 8106"/>
                <a:gd name="f100" fmla="val 9240"/>
                <a:gd name="f101" fmla="val 2002"/>
                <a:gd name="f102" fmla="val 9441"/>
                <a:gd name="f103" fmla="val 1902"/>
                <a:gd name="f104" fmla="val 9674"/>
                <a:gd name="f105" fmla="val 9774"/>
                <a:gd name="f106" fmla="val 834"/>
                <a:gd name="f107" fmla="val 10408"/>
                <a:gd name="f108" fmla="val 701"/>
                <a:gd name="f109" fmla="val 10508"/>
                <a:gd name="f110" fmla="val 10708"/>
                <a:gd name="f111" fmla="val 734"/>
                <a:gd name="f112" fmla="val 10875"/>
                <a:gd name="f113" fmla="val 12042"/>
                <a:gd name="f114" fmla="val 1509"/>
                <a:gd name="f115" fmla="val 12166"/>
                <a:gd name="f116" fmla="val 1638"/>
                <a:gd name="f117" fmla="val 12235"/>
                <a:gd name="f118" fmla="val 1813"/>
                <a:gd name="f119" fmla="val 1858"/>
                <a:gd name="f120" fmla="val 12226"/>
                <a:gd name="f121" fmla="val 12209"/>
                <a:gd name="f122" fmla="val 11709"/>
                <a:gd name="f123" fmla="val 2958"/>
                <a:gd name="f124" fmla="val 11687"/>
                <a:gd name="f125" fmla="val 3025"/>
                <a:gd name="f126" fmla="val 11675"/>
                <a:gd name="f127" fmla="val 3094"/>
                <a:gd name="f128" fmla="val 3232"/>
                <a:gd name="f129" fmla="val 3380"/>
                <a:gd name="f130" fmla="val 11720"/>
                <a:gd name="f131" fmla="val 3469"/>
                <a:gd name="f132" fmla="val 11809"/>
                <a:gd name="f133" fmla="val 4337"/>
                <a:gd name="f134" fmla="val 12543"/>
                <a:gd name="f135" fmla="val 4503"/>
                <a:gd name="f136" fmla="val 12643"/>
                <a:gd name="f137" fmla="val 4570"/>
                <a:gd name="f138" fmla="val 12876"/>
                <a:gd name="f139" fmla="val 13076"/>
                <a:gd name="f140" fmla="val 4237"/>
                <a:gd name="f141" fmla="val 14144"/>
                <a:gd name="f142" fmla="val 14311"/>
                <a:gd name="f143" fmla="val 4303"/>
                <a:gd name="f144" fmla="val 14511"/>
                <a:gd name="f145" fmla="val 4470"/>
                <a:gd name="f146" fmla="val 14578"/>
                <a:gd name="f147" fmla="val 15045"/>
                <a:gd name="f148" fmla="val 5771"/>
                <a:gd name="f149" fmla="val 15050"/>
                <a:gd name="f150" fmla="val 5803"/>
                <a:gd name="f151" fmla="val 5835"/>
                <a:gd name="f152" fmla="val 5992"/>
                <a:gd name="f153" fmla="val 6121"/>
                <a:gd name="f154" fmla="val 14983"/>
                <a:gd name="f155" fmla="val 6205"/>
                <a:gd name="f156" fmla="val 14844"/>
                <a:gd name="f157" fmla="val 6672"/>
                <a:gd name="f158" fmla="val 13844"/>
                <a:gd name="f159" fmla="val 6731"/>
                <a:gd name="f160" fmla="val 13694"/>
                <a:gd name="f161" fmla="val 6898"/>
                <a:gd name="f162" fmla="val 13572"/>
                <a:gd name="f163" fmla="val 7076"/>
                <a:gd name="f164" fmla="val 7097"/>
                <a:gd name="f165" fmla="val 7118"/>
                <a:gd name="f166" fmla="val 13573"/>
                <a:gd name="f167" fmla="val 7139"/>
                <a:gd name="f168" fmla="val 13577"/>
                <a:gd name="f169" fmla="val 13610"/>
                <a:gd name="f170" fmla="val 8006"/>
                <a:gd name="f171" fmla="val 8273"/>
                <a:gd name="f172" fmla="val 8299"/>
                <a:gd name="f173" fmla="val 8325"/>
                <a:gd name="f174" fmla="val 13570"/>
                <a:gd name="f175" fmla="val 8350"/>
                <a:gd name="f176" fmla="val 8522"/>
                <a:gd name="f177" fmla="val 8682"/>
                <a:gd name="f178" fmla="val 13665"/>
                <a:gd name="f179" fmla="val 8740"/>
                <a:gd name="f180" fmla="val 13810"/>
                <a:gd name="f181" fmla="val 9290"/>
                <a:gd name="f182" fmla="val 14968"/>
                <a:gd name="f183" fmla="val 9413"/>
                <a:gd name="f184" fmla="val 15037"/>
                <a:gd name="f185" fmla="val 9541"/>
                <a:gd name="f186" fmla="val 9585"/>
                <a:gd name="f187" fmla="val 9631"/>
                <a:gd name="f188" fmla="val 15028"/>
                <a:gd name="f189" fmla="val 15011"/>
                <a:gd name="f190" fmla="val 10941"/>
                <a:gd name="f191" fmla="val 14544"/>
                <a:gd name="f192" fmla="val 14478"/>
                <a:gd name="f193" fmla="val 11242"/>
                <a:gd name="f194" fmla="val 14277"/>
                <a:gd name="f195" fmla="val 14111"/>
                <a:gd name="f196" fmla="val 13043"/>
                <a:gd name="f197" fmla="val 10841"/>
                <a:gd name="f198" fmla="val 12843"/>
                <a:gd name="f199" fmla="val 10908"/>
                <a:gd name="f200" fmla="val 12609"/>
                <a:gd name="f201" fmla="val 11041"/>
                <a:gd name="f202" fmla="val 12509"/>
                <a:gd name="f203" fmla="val 11942"/>
                <a:gd name="f204" fmla="val 11776"/>
                <a:gd name="f205" fmla="val 12031"/>
                <a:gd name="f206" fmla="val 12164"/>
                <a:gd name="f207" fmla="val 11642"/>
                <a:gd name="f208" fmla="val 12293"/>
                <a:gd name="f209" fmla="val 12357"/>
                <a:gd name="f210" fmla="val 12420"/>
                <a:gd name="f211" fmla="val 11653"/>
                <a:gd name="f212" fmla="val 12476"/>
                <a:gd name="f213" fmla="val 13477"/>
                <a:gd name="f214" fmla="val 12142"/>
                <a:gd name="f215" fmla="val 13521"/>
                <a:gd name="f216" fmla="val 12160"/>
                <a:gd name="f217" fmla="val 13571"/>
                <a:gd name="f218" fmla="val 12169"/>
                <a:gd name="f219" fmla="val 13620"/>
                <a:gd name="f220" fmla="val 13756"/>
                <a:gd name="f221" fmla="val 13895"/>
                <a:gd name="f222" fmla="val 12107"/>
                <a:gd name="f223" fmla="val 13944"/>
                <a:gd name="f224" fmla="val 12009"/>
                <a:gd name="f225" fmla="val 14644"/>
                <a:gd name="f226" fmla="val 10808"/>
                <a:gd name="f227" fmla="val 14711"/>
                <a:gd name="f228" fmla="val 10641"/>
                <a:gd name="f229" fmla="val 14677"/>
                <a:gd name="f230" fmla="val 10441"/>
                <a:gd name="f231" fmla="val 10341"/>
                <a:gd name="f232" fmla="val 9707"/>
                <a:gd name="f233" fmla="val 13443"/>
                <a:gd name="f234" fmla="val 13376"/>
                <a:gd name="f235" fmla="val 9374"/>
                <a:gd name="f236" fmla="val 13410"/>
                <a:gd name="f237" fmla="val 9207"/>
                <a:gd name="f238" fmla="val 8040"/>
                <a:gd name="f239" fmla="val 7873"/>
                <a:gd name="f240" fmla="val 13777"/>
                <a:gd name="f241" fmla="val 7673"/>
                <a:gd name="f242" fmla="val 15044"/>
                <a:gd name="f243" fmla="val 7339"/>
                <a:gd name="f244" fmla="val 15211"/>
                <a:gd name="f245" fmla="val 7306"/>
                <a:gd name="f246" fmla="val 15311"/>
                <a:gd name="f247" fmla="val 7106"/>
                <a:gd name="f248" fmla="val 15278"/>
                <a:gd name="f249" fmla="val 5571"/>
                <a:gd name="f250" fmla="val 15014"/>
                <a:gd name="f251" fmla="val 5422"/>
                <a:gd name="f252" fmla="val 14878"/>
                <a:gd name="f253" fmla="val 5299"/>
                <a:gd name="f254" fmla="val 14705"/>
                <a:gd name="f255" fmla="val 14685"/>
                <a:gd name="f256" fmla="val 14665"/>
                <a:gd name="f257" fmla="val 5301"/>
                <a:gd name="f258" fmla="val 5304"/>
                <a:gd name="f259" fmla="val 13543"/>
                <a:gd name="f260" fmla="val 5404"/>
                <a:gd name="f261" fmla="val 13526"/>
                <a:gd name="f262" fmla="val 5408"/>
                <a:gd name="f263" fmla="val 13508"/>
                <a:gd name="f264" fmla="val 5409"/>
                <a:gd name="f265" fmla="val 13489"/>
                <a:gd name="f266" fmla="val 13330"/>
                <a:gd name="f267" fmla="val 13136"/>
                <a:gd name="f268" fmla="val 5287"/>
                <a:gd name="f269" fmla="val 5137"/>
                <a:gd name="f270" fmla="val 12376"/>
                <a:gd name="f271" fmla="val 4003"/>
                <a:gd name="f272" fmla="val 3603"/>
                <a:gd name="f273" fmla="val 13143"/>
                <a:gd name="f274" fmla="val 2669"/>
                <a:gd name="f275" fmla="val 13243"/>
                <a:gd name="f276" fmla="val 2536"/>
                <a:gd name="f277" fmla="val 13210"/>
                <a:gd name="f278" fmla="val 1335"/>
                <a:gd name="f279" fmla="val 1268"/>
                <a:gd name="f280" fmla="val 11850"/>
                <a:gd name="f281" fmla="val 1235"/>
                <a:gd name="f282" fmla="val 11763"/>
                <a:gd name="f283" fmla="val 11592"/>
                <a:gd name="f284" fmla="val 11542"/>
                <a:gd name="f285" fmla="val 10741"/>
                <a:gd name="f286" fmla="val 2135"/>
                <a:gd name="f287" fmla="val 10652"/>
                <a:gd name="f288" fmla="val 2224"/>
                <a:gd name="f289" fmla="val 10519"/>
                <a:gd name="f290" fmla="val 10390"/>
                <a:gd name="f291" fmla="val 10326"/>
                <a:gd name="f292" fmla="val 10263"/>
                <a:gd name="f293" fmla="val 10208"/>
                <a:gd name="f294" fmla="val 9107"/>
                <a:gd name="f295" fmla="val 8940"/>
                <a:gd name="f296" fmla="val 8773"/>
                <a:gd name="f297" fmla="val 1602"/>
                <a:gd name="f298" fmla="val 8673"/>
                <a:gd name="f299" fmla="val 8506"/>
                <a:gd name="f300" fmla="val 8306"/>
                <a:gd name="f301" fmla="*/ f0 1 15312"/>
                <a:gd name="f302" fmla="*/ f1 1 15053"/>
                <a:gd name="f303" fmla="val f2"/>
                <a:gd name="f304" fmla="val f3"/>
                <a:gd name="f305" fmla="val f4"/>
                <a:gd name="f306" fmla="+- f305 0 f303"/>
                <a:gd name="f307" fmla="+- f304 0 f303"/>
                <a:gd name="f308" fmla="*/ f307 1 15312"/>
                <a:gd name="f309" fmla="*/ f306 1 15053"/>
                <a:gd name="f310" fmla="*/ f303 1 f308"/>
                <a:gd name="f311" fmla="*/ f304 1 f308"/>
                <a:gd name="f312" fmla="*/ f303 1 f309"/>
                <a:gd name="f313" fmla="*/ f305 1 f309"/>
                <a:gd name="f314" fmla="*/ f310 f301 1"/>
                <a:gd name="f315" fmla="*/ f311 f301 1"/>
                <a:gd name="f316" fmla="*/ f313 f302 1"/>
                <a:gd name="f317" fmla="*/ f312 f302 1"/>
              </a:gdLst>
              <a:ahLst/>
              <a:cxnLst>
                <a:cxn ang="3cd4">
                  <a:pos x="hc" y="t"/>
                </a:cxn>
                <a:cxn ang="0">
                  <a:pos x="r" y="vc"/>
                </a:cxn>
                <a:cxn ang="cd4">
                  <a:pos x="hc" y="b"/>
                </a:cxn>
                <a:cxn ang="cd2">
                  <a:pos x="l" y="vc"/>
                </a:cxn>
              </a:cxnLst>
              <a:rect l="f314" t="f317" r="f315" b="f316"/>
              <a:pathLst>
                <a:path w="15312" h="15053">
                  <a:moveTo>
                    <a:pt x="f5" y="f6"/>
                  </a:moveTo>
                  <a:cubicBezTo>
                    <a:pt x="f7" y="f6"/>
                    <a:pt x="f8" y="f9"/>
                    <a:pt x="f8" y="f10"/>
                  </a:cubicBezTo>
                  <a:cubicBezTo>
                    <a:pt x="f8" y="f11"/>
                    <a:pt x="f7" y="f12"/>
                    <a:pt x="f13" y="f14"/>
                  </a:cubicBezTo>
                  <a:cubicBezTo>
                    <a:pt x="f15" y="f14"/>
                    <a:pt x="f16" y="f17"/>
                    <a:pt x="f16" y="f18"/>
                  </a:cubicBezTo>
                  <a:cubicBezTo>
                    <a:pt x="f16" y="f19"/>
                    <a:pt x="f20" y="f6"/>
                    <a:pt x="f18" y="f6"/>
                  </a:cubicBezTo>
                  <a:cubicBezTo>
                    <a:pt x="f21" y="f6"/>
                    <a:pt x="f22" y="f6"/>
                    <a:pt x="f5" y="f6"/>
                  </a:cubicBezTo>
                  <a:close/>
                  <a:moveTo>
                    <a:pt x="f23" y="f2"/>
                  </a:moveTo>
                  <a:cubicBezTo>
                    <a:pt x="f24" y="f2"/>
                    <a:pt x="f25" y="f26"/>
                    <a:pt x="f25" y="f27"/>
                  </a:cubicBezTo>
                  <a:lnTo>
                    <a:pt x="f28" y="f29"/>
                  </a:lnTo>
                  <a:cubicBezTo>
                    <a:pt x="f28"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6"/>
                    <a:pt x="f57" y="f58"/>
                  </a:cubicBezTo>
                  <a:lnTo>
                    <a:pt x="f59" y="f60"/>
                  </a:lnTo>
                  <a:cubicBezTo>
                    <a:pt x="f61" y="f62"/>
                    <a:pt x="f61" y="f63"/>
                    <a:pt x="f64" y="f65"/>
                  </a:cubicBezTo>
                  <a:lnTo>
                    <a:pt x="f66" y="f67"/>
                  </a:lnTo>
                  <a:cubicBezTo>
                    <a:pt x="f68" y="f69"/>
                    <a:pt x="f68" y="f70"/>
                    <a:pt x="f66" y="f71"/>
                  </a:cubicBezTo>
                  <a:lnTo>
                    <a:pt x="f60" y="f72"/>
                  </a:lnTo>
                  <a:cubicBezTo>
                    <a:pt x="f64" y="f73"/>
                    <a:pt x="f74" y="f75"/>
                    <a:pt x="f76" y="f75"/>
                  </a:cubicBezTo>
                  <a:lnTo>
                    <a:pt x="f77" y="f73"/>
                  </a:lnTo>
                  <a:cubicBezTo>
                    <a:pt x="f78" y="f79"/>
                    <a:pt x="f80" y="f81"/>
                    <a:pt x="f82" y="f81"/>
                  </a:cubicBezTo>
                  <a:cubicBezTo>
                    <a:pt x="f83" y="f81"/>
                    <a:pt x="f84" y="f85"/>
                    <a:pt x="f86" y="f87"/>
                  </a:cubicBezTo>
                  <a:lnTo>
                    <a:pt x="f88" y="f89"/>
                  </a:lnTo>
                  <a:cubicBezTo>
                    <a:pt x="f2" y="f90"/>
                    <a:pt x="f91" y="f92"/>
                    <a:pt x="f93" y="f94"/>
                  </a:cubicBezTo>
                  <a:lnTo>
                    <a:pt x="f48" y="f13"/>
                  </a:lnTo>
                  <a:cubicBezTo>
                    <a:pt x="f95" y="f96"/>
                    <a:pt x="f97" y="f98"/>
                    <a:pt x="f97" y="f99"/>
                  </a:cubicBezTo>
                  <a:lnTo>
                    <a:pt x="f74" y="f100"/>
                  </a:lnTo>
                  <a:cubicBezTo>
                    <a:pt x="f101" y="f102"/>
                    <a:pt x="f103" y="f104"/>
                    <a:pt x="f76" y="f105"/>
                  </a:cubicBezTo>
                  <a:lnTo>
                    <a:pt x="f106" y="f107"/>
                  </a:lnTo>
                  <a:cubicBezTo>
                    <a:pt x="f108" y="f109"/>
                    <a:pt x="f77" y="f110"/>
                    <a:pt x="f111" y="f112"/>
                  </a:cubicBezTo>
                  <a:lnTo>
                    <a:pt x="f29" y="f113"/>
                  </a:lnTo>
                  <a:cubicBezTo>
                    <a:pt x="f114" y="f115"/>
                    <a:pt x="f116" y="f117"/>
                    <a:pt x="f76" y="f117"/>
                  </a:cubicBezTo>
                  <a:cubicBezTo>
                    <a:pt x="f118" y="f117"/>
                    <a:pt x="f119" y="f120"/>
                    <a:pt x="f103" y="f121"/>
                  </a:cubicBezTo>
                  <a:lnTo>
                    <a:pt x="f68" y="f122"/>
                  </a:lnTo>
                  <a:cubicBezTo>
                    <a:pt x="f123" y="f124"/>
                    <a:pt x="f125" y="f126"/>
                    <a:pt x="f127" y="f126"/>
                  </a:cubicBezTo>
                  <a:cubicBezTo>
                    <a:pt x="f128" y="f126"/>
                    <a:pt x="f129" y="f130"/>
                    <a:pt x="f131" y="f132"/>
                  </a:cubicBezTo>
                  <a:lnTo>
                    <a:pt x="f133" y="f134"/>
                  </a:lnTo>
                  <a:cubicBezTo>
                    <a:pt x="f135" y="f136"/>
                    <a:pt x="f137" y="f138"/>
                    <a:pt x="f45" y="f139"/>
                  </a:cubicBezTo>
                  <a:lnTo>
                    <a:pt x="f140" y="f141"/>
                  </a:lnTo>
                  <a:cubicBezTo>
                    <a:pt x="f71" y="f142"/>
                    <a:pt x="f143" y="f144"/>
                    <a:pt x="f145" y="f146"/>
                  </a:cubicBezTo>
                  <a:lnTo>
                    <a:pt x="f15" y="f147"/>
                  </a:lnTo>
                  <a:cubicBezTo>
                    <a:pt x="f148" y="f149"/>
                    <a:pt x="f150" y="f4"/>
                    <a:pt x="f151" y="f4"/>
                  </a:cubicBezTo>
                  <a:cubicBezTo>
                    <a:pt x="f152" y="f4"/>
                    <a:pt x="f153" y="f154"/>
                    <a:pt x="f155" y="f156"/>
                  </a:cubicBezTo>
                  <a:lnTo>
                    <a:pt x="f157" y="f158"/>
                  </a:lnTo>
                  <a:cubicBezTo>
                    <a:pt x="f159" y="f160"/>
                    <a:pt x="f161" y="f162"/>
                    <a:pt x="f163" y="f162"/>
                  </a:cubicBezTo>
                  <a:cubicBezTo>
                    <a:pt x="f164" y="f162"/>
                    <a:pt x="f165" y="f166"/>
                    <a:pt x="f167" y="f168"/>
                  </a:cubicBezTo>
                  <a:cubicBezTo>
                    <a:pt x="f167" y="f168"/>
                    <a:pt x="f94" y="f169"/>
                    <a:pt x="f13" y="f169"/>
                  </a:cubicBezTo>
                  <a:cubicBezTo>
                    <a:pt x="f170" y="f169"/>
                    <a:pt x="f171" y="f168"/>
                    <a:pt x="f171" y="f168"/>
                  </a:cubicBezTo>
                  <a:cubicBezTo>
                    <a:pt x="f172" y="f166"/>
                    <a:pt x="f173" y="f174"/>
                    <a:pt x="f175" y="f174"/>
                  </a:cubicBezTo>
                  <a:cubicBezTo>
                    <a:pt x="f176" y="f174"/>
                    <a:pt x="f177" y="f178"/>
                    <a:pt x="f179" y="f180"/>
                  </a:cubicBezTo>
                  <a:lnTo>
                    <a:pt x="f100" y="f156"/>
                  </a:lnTo>
                  <a:cubicBezTo>
                    <a:pt x="f181" y="f182"/>
                    <a:pt x="f183" y="f184"/>
                    <a:pt x="f185" y="f184"/>
                  </a:cubicBezTo>
                  <a:cubicBezTo>
                    <a:pt x="f186" y="f184"/>
                    <a:pt x="f187" y="f188"/>
                    <a:pt x="f104" y="f189"/>
                  </a:cubicBezTo>
                  <a:lnTo>
                    <a:pt x="f190" y="f191"/>
                  </a:lnTo>
                  <a:cubicBezTo>
                    <a:pt x="f12" y="f192"/>
                    <a:pt x="f193" y="f194"/>
                    <a:pt x="f14" y="f195"/>
                  </a:cubicBezTo>
                  <a:lnTo>
                    <a:pt x="f112" y="f196"/>
                  </a:lnTo>
                  <a:cubicBezTo>
                    <a:pt x="f197" y="f198"/>
                    <a:pt x="f199" y="f200"/>
                    <a:pt x="f201" y="f202"/>
                  </a:cubicBezTo>
                  <a:lnTo>
                    <a:pt x="f203" y="f204"/>
                  </a:lnTo>
                  <a:cubicBezTo>
                    <a:pt x="f205" y="f124"/>
                    <a:pt x="f206" y="f207"/>
                    <a:pt x="f208" y="f207"/>
                  </a:cubicBezTo>
                  <a:cubicBezTo>
                    <a:pt x="f209" y="f207"/>
                    <a:pt x="f210" y="f211"/>
                    <a:pt x="f212" y="f126"/>
                  </a:cubicBezTo>
                  <a:lnTo>
                    <a:pt x="f213" y="f214"/>
                  </a:lnTo>
                  <a:cubicBezTo>
                    <a:pt x="f215" y="f216"/>
                    <a:pt x="f217" y="f218"/>
                    <a:pt x="f219" y="f218"/>
                  </a:cubicBezTo>
                  <a:cubicBezTo>
                    <a:pt x="f220" y="f218"/>
                    <a:pt x="f221" y="f222"/>
                    <a:pt x="f223" y="f224"/>
                  </a:cubicBezTo>
                  <a:lnTo>
                    <a:pt x="f225" y="f226"/>
                  </a:lnTo>
                  <a:cubicBezTo>
                    <a:pt x="f227" y="f228"/>
                    <a:pt x="f229" y="f230"/>
                    <a:pt x="f144" y="f231"/>
                  </a:cubicBezTo>
                  <a:lnTo>
                    <a:pt x="f169" y="f232"/>
                  </a:lnTo>
                  <a:cubicBezTo>
                    <a:pt x="f233" y="f17"/>
                    <a:pt x="f234" y="f235"/>
                    <a:pt x="f236" y="f237"/>
                  </a:cubicBezTo>
                  <a:lnTo>
                    <a:pt x="f169" y="f238"/>
                  </a:lnTo>
                  <a:cubicBezTo>
                    <a:pt x="f169" y="f239"/>
                    <a:pt x="f240" y="f241"/>
                    <a:pt x="f223" y="f18"/>
                  </a:cubicBezTo>
                  <a:lnTo>
                    <a:pt x="f242" y="f243"/>
                  </a:lnTo>
                  <a:cubicBezTo>
                    <a:pt x="f244" y="f245"/>
                    <a:pt x="f246" y="f247"/>
                    <a:pt x="f248" y="f23"/>
                  </a:cubicBezTo>
                  <a:lnTo>
                    <a:pt x="f242" y="f249"/>
                  </a:lnTo>
                  <a:cubicBezTo>
                    <a:pt x="f250" y="f251"/>
                    <a:pt x="f252" y="f253"/>
                    <a:pt x="f254" y="f253"/>
                  </a:cubicBezTo>
                  <a:cubicBezTo>
                    <a:pt x="f255" y="f253"/>
                    <a:pt x="f256" y="f257"/>
                    <a:pt x="f225" y="f258"/>
                  </a:cubicBezTo>
                  <a:lnTo>
                    <a:pt x="f259" y="f260"/>
                  </a:lnTo>
                  <a:cubicBezTo>
                    <a:pt x="f261" y="f262"/>
                    <a:pt x="f263" y="f264"/>
                    <a:pt x="f265" y="f264"/>
                  </a:cubicBezTo>
                  <a:cubicBezTo>
                    <a:pt x="f266" y="f264"/>
                    <a:pt x="f267" y="f268"/>
                    <a:pt x="f139" y="f269"/>
                  </a:cubicBezTo>
                  <a:lnTo>
                    <a:pt x="f202" y="f16"/>
                  </a:lnTo>
                  <a:cubicBezTo>
                    <a:pt x="f270" y="f271"/>
                    <a:pt x="f270" y="f47"/>
                    <a:pt x="f202" y="f272"/>
                  </a:cubicBezTo>
                  <a:lnTo>
                    <a:pt x="f273" y="f274"/>
                  </a:lnTo>
                  <a:cubicBezTo>
                    <a:pt x="f275" y="f276"/>
                    <a:pt x="f277" y="f40"/>
                    <a:pt x="f139" y="f59"/>
                  </a:cubicBezTo>
                  <a:lnTo>
                    <a:pt x="f224" y="f278"/>
                  </a:lnTo>
                  <a:cubicBezTo>
                    <a:pt x="f203" y="f279"/>
                    <a:pt x="f280" y="f281"/>
                    <a:pt x="f282" y="f281"/>
                  </a:cubicBezTo>
                  <a:cubicBezTo>
                    <a:pt x="f126" y="f281"/>
                    <a:pt x="f283" y="f279"/>
                    <a:pt x="f284" y="f278"/>
                  </a:cubicBezTo>
                  <a:lnTo>
                    <a:pt x="f285" y="f286"/>
                  </a:lnTo>
                  <a:cubicBezTo>
                    <a:pt x="f287" y="f288"/>
                    <a:pt x="f289" y="f36"/>
                    <a:pt x="f290" y="f36"/>
                  </a:cubicBezTo>
                  <a:cubicBezTo>
                    <a:pt x="f291" y="f36"/>
                    <a:pt x="f292" y="f44"/>
                    <a:pt x="f293" y="f60"/>
                  </a:cubicBezTo>
                  <a:lnTo>
                    <a:pt x="f294" y="f34"/>
                  </a:lnTo>
                  <a:cubicBezTo>
                    <a:pt x="f295" y="f32"/>
                    <a:pt x="f296" y="f297"/>
                    <a:pt x="f296" y="f29"/>
                  </a:cubicBezTo>
                  <a:lnTo>
                    <a:pt x="f298" y="f27"/>
                  </a:lnTo>
                  <a:cubicBezTo>
                    <a:pt x="f298" y="f91"/>
                    <a:pt x="f299" y="f2"/>
                    <a:pt x="f300" y="f2"/>
                  </a:cubicBezTo>
                  <a:close/>
                </a:path>
              </a:pathLst>
            </a:custGeom>
            <a:solidFill>
              <a:srgbClr val="C4A27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6" name="Google Shape;1851;p36">
            <a:extLst>
              <a:ext uri="{FF2B5EF4-FFF2-40B4-BE49-F238E27FC236}">
                <a16:creationId xmlns:a16="http://schemas.microsoft.com/office/drawing/2014/main" id="{8003B44B-C0D2-4930-BD42-974904B71383}"/>
              </a:ext>
            </a:extLst>
          </p:cNvPr>
          <p:cNvGrpSpPr/>
          <p:nvPr/>
        </p:nvGrpSpPr>
        <p:grpSpPr>
          <a:xfrm>
            <a:off x="658806" y="3032534"/>
            <a:ext cx="585133" cy="604610"/>
            <a:chOff x="658806" y="3032534"/>
            <a:chExt cx="585133" cy="604610"/>
          </a:xfrm>
        </p:grpSpPr>
        <p:sp>
          <p:nvSpPr>
            <p:cNvPr id="17" name="Google Shape;1852;p36">
              <a:extLst>
                <a:ext uri="{FF2B5EF4-FFF2-40B4-BE49-F238E27FC236}">
                  <a16:creationId xmlns:a16="http://schemas.microsoft.com/office/drawing/2014/main" id="{77D94EAB-6B32-43B4-A3F9-6307613F68A2}"/>
                </a:ext>
              </a:extLst>
            </p:cNvPr>
            <p:cNvSpPr/>
            <p:nvPr/>
          </p:nvSpPr>
          <p:spPr>
            <a:xfrm>
              <a:off x="667063" y="3054946"/>
              <a:ext cx="576876" cy="582198"/>
            </a:xfrm>
            <a:custGeom>
              <a:avLst/>
              <a:gdLst>
                <a:gd name="f0" fmla="val w"/>
                <a:gd name="f1" fmla="val h"/>
                <a:gd name="f2" fmla="val 0"/>
                <a:gd name="f3" fmla="val 32624"/>
                <a:gd name="f4" fmla="val 32925"/>
                <a:gd name="f5" fmla="val 16312"/>
                <a:gd name="f6" fmla="val 1"/>
                <a:gd name="f7" fmla="val 7306"/>
                <a:gd name="f8" fmla="val 7373"/>
                <a:gd name="f9" fmla="val 16479"/>
                <a:gd name="f10" fmla="val 25552"/>
                <a:gd name="f11" fmla="val 32924"/>
                <a:gd name="f12" fmla="val 25319"/>
                <a:gd name="f13" fmla="*/ f0 1 32624"/>
                <a:gd name="f14" fmla="*/ f1 1 32925"/>
                <a:gd name="f15" fmla="val f2"/>
                <a:gd name="f16" fmla="val f3"/>
                <a:gd name="f17" fmla="val f4"/>
                <a:gd name="f18" fmla="+- f17 0 f15"/>
                <a:gd name="f19" fmla="+- f16 0 f15"/>
                <a:gd name="f20" fmla="*/ f19 1 32624"/>
                <a:gd name="f21" fmla="*/ f18 1 329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2624" h="32925">
                  <a:moveTo>
                    <a:pt x="f5" y="f6"/>
                  </a:moveTo>
                  <a:cubicBezTo>
                    <a:pt x="f7" y="f6"/>
                    <a:pt x="f6" y="f8"/>
                    <a:pt x="f6" y="f9"/>
                  </a:cubicBezTo>
                  <a:cubicBezTo>
                    <a:pt x="f6" y="f10"/>
                    <a:pt x="f7" y="f11"/>
                    <a:pt x="f5" y="f11"/>
                  </a:cubicBezTo>
                  <a:cubicBezTo>
                    <a:pt x="f12" y="f11"/>
                    <a:pt x="f3" y="f10"/>
                    <a:pt x="f3" y="f9"/>
                  </a:cubicBezTo>
                  <a:cubicBezTo>
                    <a:pt x="f3" y="f8"/>
                    <a:pt x="f12" y="f6"/>
                    <a:pt x="f5" y="f6"/>
                  </a:cubicBezTo>
                  <a:close/>
                </a:path>
              </a:pathLst>
            </a:custGeom>
            <a:solidFill>
              <a:srgbClr val="59595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853;p36">
              <a:extLst>
                <a:ext uri="{FF2B5EF4-FFF2-40B4-BE49-F238E27FC236}">
                  <a16:creationId xmlns:a16="http://schemas.microsoft.com/office/drawing/2014/main" id="{D1CEA060-68FB-4EF2-AFBA-4AB66A67235E}"/>
                </a:ext>
              </a:extLst>
            </p:cNvPr>
            <p:cNvSpPr/>
            <p:nvPr/>
          </p:nvSpPr>
          <p:spPr>
            <a:xfrm>
              <a:off x="658806" y="3032534"/>
              <a:ext cx="568034" cy="568034"/>
            </a:xfrm>
            <a:custGeom>
              <a:avLst/>
              <a:gdLst>
                <a:gd name="f0" fmla="val w"/>
                <a:gd name="f1" fmla="val h"/>
                <a:gd name="f2" fmla="val 0"/>
                <a:gd name="f3" fmla="val 32124"/>
                <a:gd name="f4" fmla="val 16045"/>
                <a:gd name="f5" fmla="val 24918"/>
                <a:gd name="f6" fmla="val 32123"/>
                <a:gd name="f7" fmla="val 7172"/>
                <a:gd name="f8" fmla="val 1"/>
                <a:gd name="f9" fmla="*/ f0 1 32124"/>
                <a:gd name="f10" fmla="*/ f1 1 32124"/>
                <a:gd name="f11" fmla="val f2"/>
                <a:gd name="f12" fmla="val f3"/>
                <a:gd name="f13" fmla="+- f12 0 f11"/>
                <a:gd name="f14" fmla="*/ f13 1 321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2123" h="32123">
                  <a:moveTo>
                    <a:pt x="f3" y="f4"/>
                  </a:moveTo>
                  <a:cubicBezTo>
                    <a:pt x="f3" y="f5"/>
                    <a:pt x="f5" y="f6"/>
                    <a:pt x="f4" y="f6"/>
                  </a:cubicBezTo>
                  <a:cubicBezTo>
                    <a:pt x="f7" y="f6"/>
                    <a:pt x="f8" y="f5"/>
                    <a:pt x="f8" y="f4"/>
                  </a:cubicBezTo>
                  <a:cubicBezTo>
                    <a:pt x="f8" y="f7"/>
                    <a:pt x="f7" y="f2"/>
                    <a:pt x="f4" y="f2"/>
                  </a:cubicBezTo>
                  <a:cubicBezTo>
                    <a:pt x="f5" y="f2"/>
                    <a:pt x="f3" y="f7"/>
                    <a:pt x="f3" y="f4"/>
                  </a:cubicBezTo>
                  <a:close/>
                </a:path>
              </a:pathLst>
            </a:custGeom>
            <a:solidFill>
              <a:srgbClr val="DCDCD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854;p36">
              <a:extLst>
                <a:ext uri="{FF2B5EF4-FFF2-40B4-BE49-F238E27FC236}">
                  <a16:creationId xmlns:a16="http://schemas.microsoft.com/office/drawing/2014/main" id="{00EFE702-D84B-4B96-A609-5E40A6E08EFD}"/>
                </a:ext>
              </a:extLst>
            </p:cNvPr>
            <p:cNvSpPr/>
            <p:nvPr/>
          </p:nvSpPr>
          <p:spPr>
            <a:xfrm>
              <a:off x="667063" y="3040791"/>
              <a:ext cx="550935" cy="550916"/>
            </a:xfrm>
            <a:custGeom>
              <a:avLst/>
              <a:gdLst>
                <a:gd name="f0" fmla="val w"/>
                <a:gd name="f1" fmla="val h"/>
                <a:gd name="f2" fmla="val 0"/>
                <a:gd name="f3" fmla="val 31157"/>
                <a:gd name="f4" fmla="val 31156"/>
                <a:gd name="f5" fmla="val 15578"/>
                <a:gd name="f6" fmla="val 7006"/>
                <a:gd name="f7" fmla="val 1"/>
                <a:gd name="f8" fmla="val 6972"/>
                <a:gd name="f9" fmla="val 24184"/>
                <a:gd name="f10" fmla="val 24185"/>
                <a:gd name="f11" fmla="*/ f0 1 31157"/>
                <a:gd name="f12" fmla="*/ f1 1 31156"/>
                <a:gd name="f13" fmla="val f2"/>
                <a:gd name="f14" fmla="val f3"/>
                <a:gd name="f15" fmla="val f4"/>
                <a:gd name="f16" fmla="+- f15 0 f13"/>
                <a:gd name="f17" fmla="+- f14 0 f13"/>
                <a:gd name="f18" fmla="*/ f17 1 31157"/>
                <a:gd name="f19" fmla="*/ f16 1 311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1157" h="31156">
                  <a:moveTo>
                    <a:pt x="f5" y="f2"/>
                  </a:moveTo>
                  <a:cubicBezTo>
                    <a:pt x="f6" y="f2"/>
                    <a:pt x="f7" y="f8"/>
                    <a:pt x="f7" y="f5"/>
                  </a:cubicBezTo>
                  <a:cubicBezTo>
                    <a:pt x="f7" y="f9"/>
                    <a:pt x="f6" y="f4"/>
                    <a:pt x="f5" y="f4"/>
                  </a:cubicBezTo>
                  <a:cubicBezTo>
                    <a:pt x="f10" y="f4"/>
                    <a:pt x="f4" y="f9"/>
                    <a:pt x="f4" y="f5"/>
                  </a:cubicBezTo>
                  <a:cubicBezTo>
                    <a:pt x="f4" y="f8"/>
                    <a:pt x="f10" y="f2"/>
                    <a:pt x="f5" y="f2"/>
                  </a:cubicBezTo>
                  <a:close/>
                </a:path>
              </a:pathLst>
            </a:custGeom>
            <a:solidFill>
              <a:srgbClr val="EEEE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855;p36">
              <a:extLst>
                <a:ext uri="{FF2B5EF4-FFF2-40B4-BE49-F238E27FC236}">
                  <a16:creationId xmlns:a16="http://schemas.microsoft.com/office/drawing/2014/main" id="{0AEED55A-F217-410F-B5C4-0690C0D6A585}"/>
                </a:ext>
              </a:extLst>
            </p:cNvPr>
            <p:cNvSpPr/>
            <p:nvPr/>
          </p:nvSpPr>
          <p:spPr>
            <a:xfrm>
              <a:off x="795683" y="3184096"/>
              <a:ext cx="293686" cy="264938"/>
            </a:xfrm>
            <a:custGeom>
              <a:avLst/>
              <a:gdLst>
                <a:gd name="f0" fmla="val w"/>
                <a:gd name="f1" fmla="val h"/>
                <a:gd name="f2" fmla="val 0"/>
                <a:gd name="f3" fmla="val 13277"/>
                <a:gd name="f4" fmla="val 11976"/>
                <a:gd name="f5" fmla="val 701"/>
                <a:gd name="f6" fmla="val 1201"/>
                <a:gd name="f7" fmla="val 434"/>
                <a:gd name="f8" fmla="val 11542"/>
                <a:gd name="f9" fmla="val 12109"/>
                <a:gd name="f10" fmla="val 11975"/>
                <a:gd name="f11" fmla="val 13276"/>
                <a:gd name="f12" fmla="val 11275"/>
                <a:gd name="f13" fmla="val 10608"/>
                <a:gd name="f14" fmla="val 11008"/>
                <a:gd name="f15" fmla="val 11442"/>
                <a:gd name="f16" fmla="val 1768"/>
                <a:gd name="f17" fmla="val 9240"/>
                <a:gd name="f18" fmla="val 8807"/>
                <a:gd name="f19" fmla="val 5771"/>
                <a:gd name="f20" fmla="val 6638"/>
                <a:gd name="f21" fmla="val 6205"/>
                <a:gd name="f22" fmla="val 4270"/>
                <a:gd name="f23" fmla="val 4037"/>
                <a:gd name="f24" fmla="val 3603"/>
                <a:gd name="f25" fmla="val 1401"/>
                <a:gd name="f26" fmla="val 968"/>
                <a:gd name="f27" fmla="val 1368"/>
                <a:gd name="f28" fmla="*/ f0 1 13277"/>
                <a:gd name="f29" fmla="*/ f1 1 11976"/>
                <a:gd name="f30" fmla="val f2"/>
                <a:gd name="f31" fmla="val f3"/>
                <a:gd name="f32" fmla="val f4"/>
                <a:gd name="f33" fmla="+- f32 0 f30"/>
                <a:gd name="f34" fmla="+- f31 0 f30"/>
                <a:gd name="f35" fmla="*/ f34 1 13277"/>
                <a:gd name="f36" fmla="*/ f33 1 11976"/>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3277" h="11976">
                  <a:moveTo>
                    <a:pt x="f5" y="f2"/>
                  </a:moveTo>
                  <a:lnTo>
                    <a:pt x="f2" y="f6"/>
                  </a:lnTo>
                  <a:lnTo>
                    <a:pt x="f7" y="f6"/>
                  </a:lnTo>
                  <a:lnTo>
                    <a:pt x="f7" y="f8"/>
                  </a:lnTo>
                  <a:lnTo>
                    <a:pt x="f9" y="f8"/>
                  </a:lnTo>
                  <a:lnTo>
                    <a:pt x="f9" y="f10"/>
                  </a:lnTo>
                  <a:lnTo>
                    <a:pt x="f11" y="f12"/>
                  </a:lnTo>
                  <a:lnTo>
                    <a:pt x="f9" y="f13"/>
                  </a:lnTo>
                  <a:lnTo>
                    <a:pt x="f9" y="f14"/>
                  </a:lnTo>
                  <a:lnTo>
                    <a:pt x="f15" y="f14"/>
                  </a:lnTo>
                  <a:lnTo>
                    <a:pt x="f15" y="f16"/>
                  </a:lnTo>
                  <a:lnTo>
                    <a:pt x="f17" y="f16"/>
                  </a:lnTo>
                  <a:lnTo>
                    <a:pt x="f17" y="f14"/>
                  </a:lnTo>
                  <a:lnTo>
                    <a:pt x="f18" y="f14"/>
                  </a:lnTo>
                  <a:lnTo>
                    <a:pt x="f18" y="f19"/>
                  </a:lnTo>
                  <a:lnTo>
                    <a:pt x="f20" y="f19"/>
                  </a:lnTo>
                  <a:lnTo>
                    <a:pt x="f20" y="f14"/>
                  </a:lnTo>
                  <a:lnTo>
                    <a:pt x="f21" y="f14"/>
                  </a:lnTo>
                  <a:lnTo>
                    <a:pt x="f21" y="f22"/>
                  </a:lnTo>
                  <a:lnTo>
                    <a:pt x="f23" y="f22"/>
                  </a:lnTo>
                  <a:lnTo>
                    <a:pt x="f23" y="f14"/>
                  </a:lnTo>
                  <a:lnTo>
                    <a:pt x="f24" y="f14"/>
                  </a:lnTo>
                  <a:lnTo>
                    <a:pt x="f24" y="f20"/>
                  </a:lnTo>
                  <a:lnTo>
                    <a:pt x="f25" y="f20"/>
                  </a:lnTo>
                  <a:lnTo>
                    <a:pt x="f25" y="f14"/>
                  </a:lnTo>
                  <a:lnTo>
                    <a:pt x="f26" y="f14"/>
                  </a:lnTo>
                  <a:lnTo>
                    <a:pt x="f26" y="f6"/>
                  </a:lnTo>
                  <a:lnTo>
                    <a:pt x="f27" y="f6"/>
                  </a:lnTo>
                  <a:lnTo>
                    <a:pt x="f5" y="f2"/>
                  </a:lnTo>
                  <a:close/>
                </a:path>
              </a:pathLst>
            </a:custGeom>
            <a:solidFill>
              <a:srgbClr val="65733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1" name="Google Shape;1856;p36">
            <a:extLst>
              <a:ext uri="{FF2B5EF4-FFF2-40B4-BE49-F238E27FC236}">
                <a16:creationId xmlns:a16="http://schemas.microsoft.com/office/drawing/2014/main" id="{C7177C6D-D89B-4F38-90E9-46C3AF040680}"/>
              </a:ext>
            </a:extLst>
          </p:cNvPr>
          <p:cNvGrpSpPr/>
          <p:nvPr/>
        </p:nvGrpSpPr>
        <p:grpSpPr>
          <a:xfrm>
            <a:off x="7895523" y="3032552"/>
            <a:ext cx="585719" cy="604601"/>
            <a:chOff x="7895523" y="3032552"/>
            <a:chExt cx="585719" cy="604601"/>
          </a:xfrm>
        </p:grpSpPr>
        <p:sp>
          <p:nvSpPr>
            <p:cNvPr id="22" name="Google Shape;1857;p36">
              <a:extLst>
                <a:ext uri="{FF2B5EF4-FFF2-40B4-BE49-F238E27FC236}">
                  <a16:creationId xmlns:a16="http://schemas.microsoft.com/office/drawing/2014/main" id="{61BA22CA-287A-49B8-BC09-375D518B6D1C}"/>
                </a:ext>
              </a:extLst>
            </p:cNvPr>
            <p:cNvSpPr/>
            <p:nvPr/>
          </p:nvSpPr>
          <p:spPr>
            <a:xfrm>
              <a:off x="7904366" y="3054973"/>
              <a:ext cx="576876" cy="582180"/>
            </a:xfrm>
            <a:custGeom>
              <a:avLst/>
              <a:gdLst>
                <a:gd name="f0" fmla="val w"/>
                <a:gd name="f1" fmla="val h"/>
                <a:gd name="f2" fmla="val 0"/>
                <a:gd name="f3" fmla="val 32624"/>
                <a:gd name="f4" fmla="val 32924"/>
                <a:gd name="f5" fmla="val 16312"/>
                <a:gd name="f6" fmla="val 7306"/>
                <a:gd name="f7" fmla="val 1"/>
                <a:gd name="f8" fmla="val 7372"/>
                <a:gd name="f9" fmla="val 16479"/>
                <a:gd name="f10" fmla="val 25552"/>
                <a:gd name="f11" fmla="val 25319"/>
                <a:gd name="f12" fmla="*/ f0 1 32624"/>
                <a:gd name="f13" fmla="*/ f1 1 32924"/>
                <a:gd name="f14" fmla="val f2"/>
                <a:gd name="f15" fmla="val f3"/>
                <a:gd name="f16" fmla="val f4"/>
                <a:gd name="f17" fmla="+- f16 0 f14"/>
                <a:gd name="f18" fmla="+- f15 0 f14"/>
                <a:gd name="f19" fmla="*/ f18 1 32624"/>
                <a:gd name="f20" fmla="*/ f17 1 3292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2624" h="32924">
                  <a:moveTo>
                    <a:pt x="f5" y="f2"/>
                  </a:moveTo>
                  <a:cubicBezTo>
                    <a:pt x="f6" y="f2"/>
                    <a:pt x="f7" y="f8"/>
                    <a:pt x="f7" y="f9"/>
                  </a:cubicBezTo>
                  <a:cubicBezTo>
                    <a:pt x="f7" y="f10"/>
                    <a:pt x="f6" y="f4"/>
                    <a:pt x="f5" y="f4"/>
                  </a:cubicBezTo>
                  <a:cubicBezTo>
                    <a:pt x="f11" y="f4"/>
                    <a:pt x="f3" y="f10"/>
                    <a:pt x="f3" y="f9"/>
                  </a:cubicBezTo>
                  <a:cubicBezTo>
                    <a:pt x="f3" y="f8"/>
                    <a:pt x="f11" y="f2"/>
                    <a:pt x="f5" y="f2"/>
                  </a:cubicBezTo>
                  <a:close/>
                </a:path>
              </a:pathLst>
            </a:custGeom>
            <a:solidFill>
              <a:srgbClr val="59595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858;p36">
              <a:extLst>
                <a:ext uri="{FF2B5EF4-FFF2-40B4-BE49-F238E27FC236}">
                  <a16:creationId xmlns:a16="http://schemas.microsoft.com/office/drawing/2014/main" id="{5030AF7E-80F0-4AB3-B10B-086ECE79BBCB}"/>
                </a:ext>
              </a:extLst>
            </p:cNvPr>
            <p:cNvSpPr/>
            <p:nvPr/>
          </p:nvSpPr>
          <p:spPr>
            <a:xfrm>
              <a:off x="7895523" y="3032552"/>
              <a:ext cx="568034" cy="568034"/>
            </a:xfrm>
            <a:custGeom>
              <a:avLst/>
              <a:gdLst>
                <a:gd name="f0" fmla="val w"/>
                <a:gd name="f1" fmla="val h"/>
                <a:gd name="f2" fmla="val 0"/>
                <a:gd name="f3" fmla="val 32124"/>
                <a:gd name="f4" fmla="val 32123"/>
                <a:gd name="f5" fmla="val 16079"/>
                <a:gd name="f6" fmla="val 24918"/>
                <a:gd name="f7" fmla="val 24951"/>
                <a:gd name="f8" fmla="val 16078"/>
                <a:gd name="f9" fmla="val 7205"/>
                <a:gd name="f10" fmla="val 7206"/>
                <a:gd name="f11" fmla="val 1"/>
                <a:gd name="f12" fmla="*/ f0 1 32124"/>
                <a:gd name="f13" fmla="*/ f1 1 32124"/>
                <a:gd name="f14" fmla="val f2"/>
                <a:gd name="f15" fmla="val f3"/>
                <a:gd name="f16" fmla="+- f15 0 f14"/>
                <a:gd name="f17" fmla="*/ f16 1 32124"/>
                <a:gd name="f18" fmla="*/ f14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32123" h="32123">
                  <a:moveTo>
                    <a:pt x="f4" y="f5"/>
                  </a:moveTo>
                  <a:cubicBezTo>
                    <a:pt x="f4" y="f6"/>
                    <a:pt x="f7" y="f3"/>
                    <a:pt x="f8" y="f3"/>
                  </a:cubicBezTo>
                  <a:cubicBezTo>
                    <a:pt x="f9" y="f3"/>
                    <a:pt x="f2" y="f6"/>
                    <a:pt x="f2" y="f5"/>
                  </a:cubicBezTo>
                  <a:cubicBezTo>
                    <a:pt x="f2" y="f10"/>
                    <a:pt x="f9" y="f11"/>
                    <a:pt x="f8" y="f11"/>
                  </a:cubicBezTo>
                  <a:cubicBezTo>
                    <a:pt x="f7" y="f11"/>
                    <a:pt x="f4" y="f10"/>
                    <a:pt x="f4" y="f5"/>
                  </a:cubicBezTo>
                  <a:close/>
                </a:path>
              </a:pathLst>
            </a:custGeom>
            <a:solidFill>
              <a:srgbClr val="59595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859;p36">
              <a:extLst>
                <a:ext uri="{FF2B5EF4-FFF2-40B4-BE49-F238E27FC236}">
                  <a16:creationId xmlns:a16="http://schemas.microsoft.com/office/drawing/2014/main" id="{F10D1999-36AB-423A-9541-923FEFC9AF9A}"/>
                </a:ext>
              </a:extLst>
            </p:cNvPr>
            <p:cNvSpPr/>
            <p:nvPr/>
          </p:nvSpPr>
          <p:spPr>
            <a:xfrm>
              <a:off x="7904366" y="3041394"/>
              <a:ext cx="550935" cy="550349"/>
            </a:xfrm>
            <a:custGeom>
              <a:avLst/>
              <a:gdLst>
                <a:gd name="f0" fmla="val w"/>
                <a:gd name="f1" fmla="val h"/>
                <a:gd name="f2" fmla="val 0"/>
                <a:gd name="f3" fmla="val 31157"/>
                <a:gd name="f4" fmla="val 31124"/>
                <a:gd name="f5" fmla="val 15578"/>
                <a:gd name="f6" fmla="val 1"/>
                <a:gd name="f7" fmla="val 6972"/>
                <a:gd name="f8" fmla="val 6973"/>
                <a:gd name="f9" fmla="val 15545"/>
                <a:gd name="f10" fmla="val 24152"/>
                <a:gd name="f11" fmla="val 31123"/>
                <a:gd name="f12" fmla="val 24185"/>
                <a:gd name="f13" fmla="val 31156"/>
                <a:gd name="f14" fmla="*/ f0 1 31157"/>
                <a:gd name="f15" fmla="*/ f1 1 31124"/>
                <a:gd name="f16" fmla="val f2"/>
                <a:gd name="f17" fmla="val f3"/>
                <a:gd name="f18" fmla="val f4"/>
                <a:gd name="f19" fmla="+- f18 0 f16"/>
                <a:gd name="f20" fmla="+- f17 0 f16"/>
                <a:gd name="f21" fmla="*/ f20 1 31157"/>
                <a:gd name="f22" fmla="*/ f19 1 31124"/>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157" h="31124">
                  <a:moveTo>
                    <a:pt x="f5" y="f6"/>
                  </a:moveTo>
                  <a:cubicBezTo>
                    <a:pt x="f7" y="f6"/>
                    <a:pt x="f6" y="f8"/>
                    <a:pt x="f6" y="f9"/>
                  </a:cubicBezTo>
                  <a:cubicBezTo>
                    <a:pt x="f6" y="f10"/>
                    <a:pt x="f7" y="f11"/>
                    <a:pt x="f5" y="f11"/>
                  </a:cubicBezTo>
                  <a:cubicBezTo>
                    <a:pt x="f12" y="f11"/>
                    <a:pt x="f13" y="f10"/>
                    <a:pt x="f13" y="f9"/>
                  </a:cubicBezTo>
                  <a:cubicBezTo>
                    <a:pt x="f13" y="f8"/>
                    <a:pt x="f12" y="f6"/>
                    <a:pt x="f5" y="f6"/>
                  </a:cubicBezTo>
                  <a:close/>
                </a:path>
              </a:pathLst>
            </a:custGeom>
            <a:solidFill>
              <a:srgbClr val="EEEE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860;p36">
              <a:extLst>
                <a:ext uri="{FF2B5EF4-FFF2-40B4-BE49-F238E27FC236}">
                  <a16:creationId xmlns:a16="http://schemas.microsoft.com/office/drawing/2014/main" id="{26243516-E44A-4B6E-B8BD-4CEDCA0C9457}"/>
                </a:ext>
              </a:extLst>
            </p:cNvPr>
            <p:cNvSpPr/>
            <p:nvPr/>
          </p:nvSpPr>
          <p:spPr>
            <a:xfrm>
              <a:off x="8168636" y="3188878"/>
              <a:ext cx="53099" cy="53684"/>
            </a:xfrm>
            <a:custGeom>
              <a:avLst/>
              <a:gdLst>
                <a:gd name="f0" fmla="val w"/>
                <a:gd name="f1" fmla="val h"/>
                <a:gd name="f2" fmla="val 0"/>
                <a:gd name="f3" fmla="val 3003"/>
                <a:gd name="f4" fmla="val 3036"/>
                <a:gd name="f5" fmla="val 1502"/>
                <a:gd name="f6" fmla="val 701"/>
                <a:gd name="f7" fmla="val 1"/>
                <a:gd name="f8" fmla="val 667"/>
                <a:gd name="f9" fmla="val 1501"/>
                <a:gd name="f10" fmla="val 2335"/>
                <a:gd name="f11" fmla="val 668"/>
                <a:gd name="f12" fmla="val 2302"/>
                <a:gd name="f13" fmla="val 2369"/>
                <a:gd name="f14" fmla="val 2336"/>
                <a:gd name="f15" fmla="*/ f0 1 3003"/>
                <a:gd name="f16" fmla="*/ f1 1 3036"/>
                <a:gd name="f17" fmla="val f2"/>
                <a:gd name="f18" fmla="val f3"/>
                <a:gd name="f19" fmla="val f4"/>
                <a:gd name="f20" fmla="+- f19 0 f17"/>
                <a:gd name="f21" fmla="+- f18 0 f17"/>
                <a:gd name="f22" fmla="*/ f21 1 3003"/>
                <a:gd name="f23" fmla="*/ f20 1 303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003" h="3036">
                  <a:moveTo>
                    <a:pt x="f5" y="f2"/>
                  </a:moveTo>
                  <a:cubicBezTo>
                    <a:pt x="f6" y="f2"/>
                    <a:pt x="f7" y="f8"/>
                    <a:pt x="f7" y="f9"/>
                  </a:cubicBezTo>
                  <a:cubicBezTo>
                    <a:pt x="f7" y="f10"/>
                    <a:pt x="f11" y="f4"/>
                    <a:pt x="f5" y="f4"/>
                  </a:cubicBezTo>
                  <a:cubicBezTo>
                    <a:pt x="f12" y="f4"/>
                    <a:pt x="f3" y="f13"/>
                    <a:pt x="f3" y="f9"/>
                  </a:cubicBezTo>
                  <a:cubicBezTo>
                    <a:pt x="f3" y="f6"/>
                    <a:pt x="f14" y="f2"/>
                    <a:pt x="f5" y="f2"/>
                  </a:cubicBezTo>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861;p36">
              <a:extLst>
                <a:ext uri="{FF2B5EF4-FFF2-40B4-BE49-F238E27FC236}">
                  <a16:creationId xmlns:a16="http://schemas.microsoft.com/office/drawing/2014/main" id="{DBA0EDB1-0E13-4B3A-B492-E0E168862912}"/>
                </a:ext>
              </a:extLst>
            </p:cNvPr>
            <p:cNvSpPr/>
            <p:nvPr/>
          </p:nvSpPr>
          <p:spPr>
            <a:xfrm>
              <a:off x="8119085" y="3277346"/>
              <a:ext cx="121532" cy="166942"/>
            </a:xfrm>
            <a:custGeom>
              <a:avLst/>
              <a:gdLst>
                <a:gd name="f0" fmla="val w"/>
                <a:gd name="f1" fmla="val h"/>
                <a:gd name="f2" fmla="val 0"/>
                <a:gd name="f3" fmla="val 6873"/>
                <a:gd name="f4" fmla="val 9441"/>
                <a:gd name="f5" fmla="val 3236"/>
                <a:gd name="f6" fmla="val 1"/>
                <a:gd name="f7" fmla="val 2169"/>
                <a:gd name="f8" fmla="val 1201"/>
                <a:gd name="f9" fmla="val 201"/>
                <a:gd name="f10" fmla="val 568"/>
                <a:gd name="f11" fmla="val 1469"/>
                <a:gd name="f12" fmla="val 2569"/>
                <a:gd name="f13" fmla="val 167"/>
                <a:gd name="f14" fmla="val 2636"/>
                <a:gd name="f15" fmla="val 734"/>
                <a:gd name="f16" fmla="val 1569"/>
                <a:gd name="f17" fmla="val 1035"/>
                <a:gd name="f18" fmla="val 968"/>
                <a:gd name="f19" fmla="val 1402"/>
                <a:gd name="f20" fmla="val 601"/>
                <a:gd name="f21" fmla="val 1635"/>
                <a:gd name="f22" fmla="val 1802"/>
                <a:gd name="f23" fmla="val 1935"/>
                <a:gd name="f24" fmla="val 801"/>
                <a:gd name="f25" fmla="val 1235"/>
                <a:gd name="f26" fmla="val 1435"/>
                <a:gd name="f27" fmla="val 1902"/>
                <a:gd name="f28" fmla="val 1702"/>
                <a:gd name="f29" fmla="val 1835"/>
                <a:gd name="f30" fmla="val 2002"/>
                <a:gd name="f31" fmla="val 1368"/>
                <a:gd name="f32" fmla="val 4637"/>
                <a:gd name="f33" fmla="val 5305"/>
                <a:gd name="f34" fmla="val 6272"/>
                <a:gd name="f35" fmla="val 7139"/>
                <a:gd name="f36" fmla="val 8640"/>
                <a:gd name="f37" fmla="val 2202"/>
                <a:gd name="f38" fmla="val 3436"/>
                <a:gd name="f39" fmla="val 4437"/>
                <a:gd name="f40" fmla="val 5471"/>
                <a:gd name="f41" fmla="val 8907"/>
                <a:gd name="f42" fmla="val 6038"/>
                <a:gd name="f43" fmla="val 7873"/>
                <a:gd name="f44" fmla="val 6872"/>
                <a:gd name="f45" fmla="val 6205"/>
                <a:gd name="f46" fmla="val 6705"/>
                <a:gd name="f47" fmla="val 6105"/>
                <a:gd name="f48" fmla="val 7406"/>
                <a:gd name="f49" fmla="val 5738"/>
                <a:gd name="f50" fmla="val 7973"/>
                <a:gd name="f51" fmla="val 5171"/>
                <a:gd name="f52" fmla="val 8307"/>
                <a:gd name="f53" fmla="val 4671"/>
                <a:gd name="f54" fmla="val 4204"/>
                <a:gd name="f55" fmla="val 3837"/>
                <a:gd name="f56" fmla="val 8007"/>
                <a:gd name="f57" fmla="val 7239"/>
                <a:gd name="f58" fmla="val 3870"/>
                <a:gd name="f59" fmla="val 7039"/>
                <a:gd name="f60" fmla="val 3903"/>
                <a:gd name="f61" fmla="val 6839"/>
                <a:gd name="f62" fmla="val 4404"/>
                <a:gd name="f63" fmla="val 5138"/>
                <a:gd name="f64" fmla="val 4604"/>
                <a:gd name="f65" fmla="val 4271"/>
                <a:gd name="f66" fmla="val 5438"/>
                <a:gd name="f67" fmla="val 1068"/>
                <a:gd name="f68" fmla="val 5538"/>
                <a:gd name="f69" fmla="*/ f0 1 6873"/>
                <a:gd name="f70" fmla="*/ f1 1 9441"/>
                <a:gd name="f71" fmla="val f2"/>
                <a:gd name="f72" fmla="val f3"/>
                <a:gd name="f73" fmla="val f4"/>
                <a:gd name="f74" fmla="+- f73 0 f71"/>
                <a:gd name="f75" fmla="+- f72 0 f71"/>
                <a:gd name="f76" fmla="*/ f75 1 6873"/>
                <a:gd name="f77" fmla="*/ f74 1 9441"/>
                <a:gd name="f78" fmla="*/ f71 1 f76"/>
                <a:gd name="f79" fmla="*/ f72 1 f76"/>
                <a:gd name="f80" fmla="*/ f71 1 f77"/>
                <a:gd name="f81" fmla="*/ f73 1 f77"/>
                <a:gd name="f82" fmla="*/ f78 f69 1"/>
                <a:gd name="f83" fmla="*/ f79 f69 1"/>
                <a:gd name="f84" fmla="*/ f81 f70 1"/>
                <a:gd name="f85" fmla="*/ f80 f70 1"/>
              </a:gdLst>
              <a:ahLst/>
              <a:cxnLst>
                <a:cxn ang="3cd4">
                  <a:pos x="hc" y="t"/>
                </a:cxn>
                <a:cxn ang="0">
                  <a:pos x="r" y="vc"/>
                </a:cxn>
                <a:cxn ang="cd4">
                  <a:pos x="hc" y="b"/>
                </a:cxn>
                <a:cxn ang="cd2">
                  <a:pos x="l" y="vc"/>
                </a:cxn>
              </a:cxnLst>
              <a:rect l="f82" t="f85" r="f83" b="f84"/>
              <a:pathLst>
                <a:path w="6873" h="9441">
                  <a:moveTo>
                    <a:pt x="f5" y="f6"/>
                  </a:moveTo>
                  <a:cubicBezTo>
                    <a:pt x="f7" y="f6"/>
                    <a:pt x="f8" y="f9"/>
                    <a:pt x="f10" y="f11"/>
                  </a:cubicBezTo>
                  <a:lnTo>
                    <a:pt x="f6" y="f12"/>
                  </a:lnTo>
                  <a:lnTo>
                    <a:pt x="f13" y="f14"/>
                  </a:lnTo>
                  <a:lnTo>
                    <a:pt x="f15" y="f16"/>
                  </a:lnTo>
                  <a:cubicBezTo>
                    <a:pt x="f17" y="f18"/>
                    <a:pt x="f19" y="f20"/>
                    <a:pt x="f21" y="f20"/>
                  </a:cubicBezTo>
                  <a:cubicBezTo>
                    <a:pt x="f22" y="f20"/>
                    <a:pt x="f23" y="f24"/>
                    <a:pt x="f23" y="f25"/>
                  </a:cubicBezTo>
                  <a:cubicBezTo>
                    <a:pt x="f23" y="f26"/>
                    <a:pt x="f27" y="f28"/>
                    <a:pt x="f29" y="f30"/>
                  </a:cubicBezTo>
                  <a:lnTo>
                    <a:pt x="f31" y="f32"/>
                  </a:lnTo>
                  <a:cubicBezTo>
                    <a:pt x="f25" y="f33"/>
                    <a:pt x="f17" y="f34"/>
                    <a:pt x="f17" y="f35"/>
                  </a:cubicBezTo>
                  <a:cubicBezTo>
                    <a:pt x="f17" y="f36"/>
                    <a:pt x="f37" y="f4"/>
                    <a:pt x="f38" y="f4"/>
                  </a:cubicBezTo>
                  <a:cubicBezTo>
                    <a:pt x="f39" y="f4"/>
                    <a:pt x="f40" y="f41"/>
                    <a:pt x="f42" y="f43"/>
                  </a:cubicBezTo>
                  <a:lnTo>
                    <a:pt x="f44" y="f45"/>
                  </a:lnTo>
                  <a:lnTo>
                    <a:pt x="f46" y="f47"/>
                  </a:lnTo>
                  <a:lnTo>
                    <a:pt x="f42" y="f48"/>
                  </a:lnTo>
                  <a:cubicBezTo>
                    <a:pt x="f49" y="f50"/>
                    <a:pt x="f51" y="f52"/>
                    <a:pt x="f53" y="f52"/>
                  </a:cubicBezTo>
                  <a:cubicBezTo>
                    <a:pt x="f54" y="f52"/>
                    <a:pt x="f55" y="f56"/>
                    <a:pt x="f55" y="f48"/>
                  </a:cubicBezTo>
                  <a:cubicBezTo>
                    <a:pt x="f55" y="f57"/>
                    <a:pt x="f58" y="f59"/>
                    <a:pt x="f60" y="f61"/>
                  </a:cubicBezTo>
                  <a:lnTo>
                    <a:pt x="f62" y="f63"/>
                  </a:lnTo>
                  <a:cubicBezTo>
                    <a:pt x="f64" y="f65"/>
                    <a:pt x="f66" y="f67"/>
                    <a:pt x="f68" y="f6"/>
                  </a:cubicBezTo>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7" name="Google Shape;1862;p36">
            <a:extLst>
              <a:ext uri="{FF2B5EF4-FFF2-40B4-BE49-F238E27FC236}">
                <a16:creationId xmlns:a16="http://schemas.microsoft.com/office/drawing/2014/main" id="{FC03CF0F-F752-4A77-970D-A07728086779}"/>
              </a:ext>
            </a:extLst>
          </p:cNvPr>
          <p:cNvSpPr txBox="1"/>
          <p:nvPr/>
        </p:nvSpPr>
        <p:spPr>
          <a:xfrm>
            <a:off x="830768" y="2086103"/>
            <a:ext cx="1787103" cy="566699"/>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15000"/>
              </a:lnSpc>
              <a:spcBef>
                <a:spcPct val="0"/>
              </a:spcBef>
              <a:spcAft>
                <a:spcPts val="1600"/>
              </a:spcAft>
              <a:buNone/>
              <a:defRPr sz="1800" b="0" i="0" u="none" strike="noStrike" kern="0" cap="none" spc="0" baseline="0">
                <a:solidFill>
                  <a:srgbClr val="000000"/>
                </a:solidFill>
                <a:uFillTx/>
              </a:defRPr>
            </a:pPr>
            <a:r>
              <a:rPr lang="en-US" sz="1200" b="0" i="0" u="none" strike="noStrike" kern="0" cap="none" spc="0" baseline="0">
                <a:solidFill>
                  <a:srgbClr val="FFFFFF"/>
                </a:solidFill>
                <a:uFillTx/>
                <a:latin typeface="Roboto"/>
                <a:ea typeface="Roboto"/>
                <a:cs typeface="Roboto"/>
              </a:rPr>
              <a:t>Mercury is the smallest planet of them all</a:t>
            </a:r>
          </a:p>
        </p:txBody>
      </p:sp>
      <p:sp>
        <p:nvSpPr>
          <p:cNvPr id="28" name="Google Shape;1863;p36">
            <a:extLst>
              <a:ext uri="{FF2B5EF4-FFF2-40B4-BE49-F238E27FC236}">
                <a16:creationId xmlns:a16="http://schemas.microsoft.com/office/drawing/2014/main" id="{0E51C952-4BCF-4B2C-A713-2540646575E6}"/>
              </a:ext>
            </a:extLst>
          </p:cNvPr>
          <p:cNvSpPr txBox="1"/>
          <p:nvPr/>
        </p:nvSpPr>
        <p:spPr>
          <a:xfrm>
            <a:off x="6500954" y="2086103"/>
            <a:ext cx="1789197" cy="566699"/>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15000"/>
              </a:lnSpc>
              <a:spcBef>
                <a:spcPct val="0"/>
              </a:spcBef>
              <a:spcAft>
                <a:spcPts val="1600"/>
              </a:spcAft>
              <a:buNone/>
              <a:defRPr sz="1800" b="0" i="0" u="none" strike="noStrike" kern="0" cap="none" spc="0" baseline="0">
                <a:solidFill>
                  <a:srgbClr val="000000"/>
                </a:solidFill>
                <a:uFillTx/>
              </a:defRPr>
            </a:pPr>
            <a:r>
              <a:rPr lang="en-US" sz="1200" b="0" i="0" u="none" strike="noStrike" kern="0" cap="none" spc="0" baseline="0">
                <a:solidFill>
                  <a:srgbClr val="FFFFFF"/>
                </a:solidFill>
                <a:uFillTx/>
                <a:latin typeface="Roboto"/>
                <a:ea typeface="Roboto"/>
                <a:cs typeface="Roboto"/>
              </a:rPr>
              <a:t>Jupiter is the biggest planet</a:t>
            </a:r>
          </a:p>
        </p:txBody>
      </p:sp>
      <p:sp>
        <p:nvSpPr>
          <p:cNvPr id="29" name="Google Shape;1864;p36">
            <a:extLst>
              <a:ext uri="{FF2B5EF4-FFF2-40B4-BE49-F238E27FC236}">
                <a16:creationId xmlns:a16="http://schemas.microsoft.com/office/drawing/2014/main" id="{8D4A740A-0619-42FD-8CB2-A91195B6BFEE}"/>
              </a:ext>
            </a:extLst>
          </p:cNvPr>
          <p:cNvSpPr txBox="1"/>
          <p:nvPr/>
        </p:nvSpPr>
        <p:spPr>
          <a:xfrm>
            <a:off x="862132" y="3626190"/>
            <a:ext cx="1787103" cy="566699"/>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15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FFFFFF"/>
                </a:solidFill>
                <a:uFillTx/>
                <a:latin typeface="Roboto"/>
                <a:ea typeface="Roboto"/>
                <a:cs typeface="Roboto"/>
              </a:rPr>
              <a:t>Saturn is the ringed planet</a:t>
            </a:r>
          </a:p>
          <a:p>
            <a:pPr marL="0" marR="0" lvl="0" indent="0" algn="l" defTabSz="914400" rtl="0" fontAlgn="auto" hangingPunct="1">
              <a:lnSpc>
                <a:spcPct val="115000"/>
              </a:lnSpc>
              <a:spcBef>
                <a:spcPts val="1600"/>
              </a:spcBef>
              <a:spcAft>
                <a:spcPts val="1600"/>
              </a:spcAft>
              <a:buNone/>
              <a:defRPr sz="1800" b="0" i="0" u="none" strike="noStrike" kern="0" cap="none" spc="0" baseline="0">
                <a:solidFill>
                  <a:srgbClr val="000000"/>
                </a:solidFill>
                <a:uFillTx/>
              </a:defRPr>
            </a:pPr>
            <a:endParaRPr lang="en-US" sz="1200" b="0" i="0" u="none" strike="noStrike" kern="0" cap="none" spc="0" baseline="0">
              <a:solidFill>
                <a:srgbClr val="FFFFFF"/>
              </a:solidFill>
              <a:uFillTx/>
              <a:latin typeface="Roboto"/>
              <a:ea typeface="Roboto"/>
              <a:cs typeface="Roboto"/>
            </a:endParaRPr>
          </a:p>
        </p:txBody>
      </p:sp>
      <p:sp>
        <p:nvSpPr>
          <p:cNvPr id="30" name="Google Shape;1865;p36">
            <a:extLst>
              <a:ext uri="{FF2B5EF4-FFF2-40B4-BE49-F238E27FC236}">
                <a16:creationId xmlns:a16="http://schemas.microsoft.com/office/drawing/2014/main" id="{751D62B2-996A-449E-9BD0-5C4D19A42F60}"/>
              </a:ext>
            </a:extLst>
          </p:cNvPr>
          <p:cNvSpPr txBox="1"/>
          <p:nvPr/>
        </p:nvSpPr>
        <p:spPr>
          <a:xfrm>
            <a:off x="6500935" y="3626190"/>
            <a:ext cx="1789197" cy="566699"/>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15000"/>
              </a:lnSpc>
              <a:spcBef>
                <a:spcPct val="0"/>
              </a:spcBef>
              <a:spcAft>
                <a:spcPts val="1600"/>
              </a:spcAft>
              <a:buNone/>
              <a:defRPr sz="1800" b="0" i="0" u="none" strike="noStrike" kern="0" cap="none" spc="0" baseline="0">
                <a:solidFill>
                  <a:srgbClr val="000000"/>
                </a:solidFill>
                <a:uFillTx/>
              </a:defRPr>
            </a:pPr>
            <a:r>
              <a:rPr lang="en-US" sz="1200" b="0" i="0" u="none" strike="noStrike" kern="0" cap="none" spc="0" baseline="0">
                <a:solidFill>
                  <a:srgbClr val="FFFFFF"/>
                </a:solidFill>
                <a:uFillTx/>
                <a:latin typeface="Roboto"/>
                <a:ea typeface="Roboto"/>
                <a:cs typeface="Roboto"/>
              </a:rPr>
              <a:t>Despite being red, Mars is a cold place</a:t>
            </a:r>
          </a:p>
        </p:txBody>
      </p:sp>
      <p:pic>
        <p:nvPicPr>
          <p:cNvPr id="31" name="Imagen 1">
            <a:extLst>
              <a:ext uri="{FF2B5EF4-FFF2-40B4-BE49-F238E27FC236}">
                <a16:creationId xmlns:a16="http://schemas.microsoft.com/office/drawing/2014/main" id="{38039711-8CB0-472F-A4F4-8C313F67A8FD}"/>
              </a:ext>
            </a:extLst>
          </p:cNvPr>
          <p:cNvPicPr>
            <a:picLocks noChangeAspect="1"/>
          </p:cNvPicPr>
          <p:nvPr/>
        </p:nvPicPr>
        <p:blipFill>
          <a:blip r:embed="rId3"/>
          <a:stretch>
            <a:fillRect/>
          </a:stretch>
        </p:blipFill>
        <p:spPr>
          <a:xfrm>
            <a:off x="3154487" y="1745470"/>
            <a:ext cx="2834996" cy="2846252"/>
          </a:xfrm>
          <a:prstGeom prst="rect">
            <a:avLst/>
          </a:prstGeom>
          <a:noFill/>
          <a:ln cap="flat">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Google Shape;326;p19">
            <a:extLst>
              <a:ext uri="{FF2B5EF4-FFF2-40B4-BE49-F238E27FC236}">
                <a16:creationId xmlns:a16="http://schemas.microsoft.com/office/drawing/2014/main" id="{048BC15B-FE19-4001-87E3-6D89638F202D}"/>
              </a:ext>
            </a:extLst>
          </p:cNvPr>
          <p:cNvSpPr txBox="1">
            <a:spLocks noGrp="1"/>
          </p:cNvSpPr>
          <p:nvPr>
            <p:ph type="title"/>
          </p:nvPr>
        </p:nvSpPr>
        <p:spPr>
          <a:xfrm>
            <a:off x="2857490" y="536652"/>
            <a:ext cx="3429000" cy="481203"/>
          </a:xfrm>
        </p:spPr>
        <p:txBody>
          <a:bodyPr anchor="ctr"/>
          <a:lstStyle/>
          <a:p>
            <a:pPr lvl="0"/>
            <a:r>
              <a:rPr lang="en-US"/>
              <a:t>Real Estate Infographics</a:t>
            </a:r>
          </a:p>
        </p:txBody>
      </p:sp>
      <p:grpSp>
        <p:nvGrpSpPr>
          <p:cNvPr id="3" name="Google Shape;327;p19">
            <a:extLst>
              <a:ext uri="{FF2B5EF4-FFF2-40B4-BE49-F238E27FC236}">
                <a16:creationId xmlns:a16="http://schemas.microsoft.com/office/drawing/2014/main" id="{5E2593DD-F932-4B19-8EB9-3DF21D253687}"/>
              </a:ext>
            </a:extLst>
          </p:cNvPr>
          <p:cNvGrpSpPr/>
          <p:nvPr/>
        </p:nvGrpSpPr>
        <p:grpSpPr>
          <a:xfrm>
            <a:off x="2649647" y="2184803"/>
            <a:ext cx="3846670" cy="1678289"/>
            <a:chOff x="2649647" y="2184803"/>
            <a:chExt cx="3846670" cy="1678289"/>
          </a:xfrm>
        </p:grpSpPr>
        <p:sp>
          <p:nvSpPr>
            <p:cNvPr id="4" name="Google Shape;328;p19">
              <a:extLst>
                <a:ext uri="{FF2B5EF4-FFF2-40B4-BE49-F238E27FC236}">
                  <a16:creationId xmlns:a16="http://schemas.microsoft.com/office/drawing/2014/main" id="{2F868833-F947-4BFC-B694-17C53A647BC1}"/>
                </a:ext>
              </a:extLst>
            </p:cNvPr>
            <p:cNvSpPr/>
            <p:nvPr/>
          </p:nvSpPr>
          <p:spPr>
            <a:xfrm>
              <a:off x="2665631" y="2205871"/>
              <a:ext cx="1556363" cy="190990"/>
            </a:xfrm>
            <a:custGeom>
              <a:avLst/>
              <a:gdLst>
                <a:gd name="f0" fmla="val w"/>
                <a:gd name="f1" fmla="val h"/>
                <a:gd name="f2" fmla="val 0"/>
                <a:gd name="f3" fmla="val 65815"/>
                <a:gd name="f4" fmla="val 11476"/>
                <a:gd name="f5" fmla="val 1"/>
                <a:gd name="f6" fmla="val 55540"/>
                <a:gd name="f7" fmla="val 65814"/>
                <a:gd name="f8" fmla="*/ f0 1 65815"/>
                <a:gd name="f9" fmla="*/ f1 1 11476"/>
                <a:gd name="f10" fmla="val f2"/>
                <a:gd name="f11" fmla="val f3"/>
                <a:gd name="f12" fmla="val f4"/>
                <a:gd name="f13" fmla="+- f12 0 f10"/>
                <a:gd name="f14" fmla="+- f11 0 f10"/>
                <a:gd name="f15" fmla="*/ f14 1 65815"/>
                <a:gd name="f16" fmla="*/ f13 1 1147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65815" h="11476" fill="none">
                  <a:moveTo>
                    <a:pt x="f5" y="f5"/>
                  </a:moveTo>
                  <a:lnTo>
                    <a:pt x="f6" y="f5"/>
                  </a:lnTo>
                  <a:lnTo>
                    <a:pt x="f7" y="f4"/>
                  </a:lnTo>
                </a:path>
              </a:pathLst>
            </a:custGeom>
            <a:noFill/>
            <a:ln w="20848" cap="rnd">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F4CBCD"/>
                </a:solidFill>
                <a:uFillTx/>
                <a:latin typeface="Arial"/>
                <a:ea typeface="Arial"/>
                <a:cs typeface="Arial"/>
              </a:endParaRPr>
            </a:p>
          </p:txBody>
        </p:sp>
        <p:sp>
          <p:nvSpPr>
            <p:cNvPr id="5" name="Google Shape;329;p19">
              <a:extLst>
                <a:ext uri="{FF2B5EF4-FFF2-40B4-BE49-F238E27FC236}">
                  <a16:creationId xmlns:a16="http://schemas.microsoft.com/office/drawing/2014/main" id="{CEE099FA-1673-4414-AA7E-DC767DFA0E61}"/>
                </a:ext>
              </a:extLst>
            </p:cNvPr>
            <p:cNvSpPr/>
            <p:nvPr/>
          </p:nvSpPr>
          <p:spPr>
            <a:xfrm>
              <a:off x="2649647" y="2184803"/>
              <a:ext cx="46725" cy="42757"/>
            </a:xfrm>
            <a:custGeom>
              <a:avLst/>
              <a:gdLst>
                <a:gd name="f0" fmla="val w"/>
                <a:gd name="f1" fmla="val h"/>
                <a:gd name="f2" fmla="val 0"/>
                <a:gd name="f3" fmla="val 2569"/>
                <a:gd name="f4" fmla="val 1301"/>
                <a:gd name="f5" fmla="val 567"/>
                <a:gd name="f6" fmla="val 1268"/>
                <a:gd name="f7" fmla="val 2002"/>
                <a:gd name="f8" fmla="*/ f0 1 2569"/>
                <a:gd name="f9" fmla="*/ f1 1 2569"/>
                <a:gd name="f10" fmla="val f2"/>
                <a:gd name="f11" fmla="val f3"/>
                <a:gd name="f12" fmla="+- f11 0 f10"/>
                <a:gd name="f13" fmla="*/ f12 1 2569"/>
                <a:gd name="f14" fmla="*/ f10 1 f13"/>
                <a:gd name="f15" fmla="*/ f11 1 f13"/>
                <a:gd name="f16" fmla="*/ f14 f8 1"/>
                <a:gd name="f17" fmla="*/ f15 f8 1"/>
                <a:gd name="f18" fmla="*/ f15 f9 1"/>
                <a:gd name="f19" fmla="*/ f14 f9 1"/>
              </a:gdLst>
              <a:ahLst/>
              <a:cxnLst>
                <a:cxn ang="3cd4">
                  <a:pos x="hc" y="t"/>
                </a:cxn>
                <a:cxn ang="0">
                  <a:pos x="r" y="vc"/>
                </a:cxn>
                <a:cxn ang="cd4">
                  <a:pos x="hc" y="b"/>
                </a:cxn>
                <a:cxn ang="cd2">
                  <a:pos x="l" y="vc"/>
                </a:cxn>
              </a:cxnLst>
              <a:rect l="f16" t="f19" r="f17" b="f18"/>
              <a:pathLst>
                <a:path w="2569" h="2569">
                  <a:moveTo>
                    <a:pt x="f4" y="f2"/>
                  </a:moveTo>
                  <a:cubicBezTo>
                    <a:pt x="f5" y="f2"/>
                    <a:pt x="f2" y="f5"/>
                    <a:pt x="f2" y="f6"/>
                  </a:cubicBezTo>
                  <a:cubicBezTo>
                    <a:pt x="f2" y="f7"/>
                    <a:pt x="f5" y="f3"/>
                    <a:pt x="f4" y="f3"/>
                  </a:cubicBezTo>
                  <a:cubicBezTo>
                    <a:pt x="f7" y="f3"/>
                    <a:pt x="f3" y="f7"/>
                    <a:pt x="f3" y="f6"/>
                  </a:cubicBezTo>
                  <a:cubicBezTo>
                    <a:pt x="f3" y="f5"/>
                    <a:pt x="f7" y="f2"/>
                    <a:pt x="f4" y="f2"/>
                  </a:cubicBezTo>
                  <a:close/>
                </a:path>
              </a:pathLst>
            </a:custGeom>
            <a:solidFill>
              <a:srgbClr val="F4CBCD"/>
            </a:solidFill>
            <a:ln w="9528"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F4CBCD"/>
                </a:solidFill>
                <a:uFillTx/>
                <a:latin typeface="Arial"/>
                <a:ea typeface="Arial"/>
                <a:cs typeface="Arial"/>
              </a:endParaRPr>
            </a:p>
          </p:txBody>
        </p:sp>
        <p:sp>
          <p:nvSpPr>
            <p:cNvPr id="6" name="Google Shape;330;p19">
              <a:extLst>
                <a:ext uri="{FF2B5EF4-FFF2-40B4-BE49-F238E27FC236}">
                  <a16:creationId xmlns:a16="http://schemas.microsoft.com/office/drawing/2014/main" id="{3C4BC7E0-3F24-4083-8394-D33004CD91DA}"/>
                </a:ext>
              </a:extLst>
            </p:cNvPr>
            <p:cNvSpPr/>
            <p:nvPr/>
          </p:nvSpPr>
          <p:spPr>
            <a:xfrm>
              <a:off x="5205679" y="2208477"/>
              <a:ext cx="1255379" cy="190972"/>
            </a:xfrm>
            <a:custGeom>
              <a:avLst/>
              <a:gdLst>
                <a:gd name="f0" fmla="val w"/>
                <a:gd name="f1" fmla="val h"/>
                <a:gd name="f2" fmla="val 0"/>
                <a:gd name="f3" fmla="val 73187"/>
                <a:gd name="f4" fmla="val 11475"/>
                <a:gd name="f5" fmla="val 73186"/>
                <a:gd name="f6" fmla="val 10241"/>
                <a:gd name="f7" fmla="*/ f0 1 73187"/>
                <a:gd name="f8" fmla="*/ f1 1 11475"/>
                <a:gd name="f9" fmla="val f2"/>
                <a:gd name="f10" fmla="val f3"/>
                <a:gd name="f11" fmla="val f4"/>
                <a:gd name="f12" fmla="+- f11 0 f9"/>
                <a:gd name="f13" fmla="+- f10 0 f9"/>
                <a:gd name="f14" fmla="*/ f13 1 73187"/>
                <a:gd name="f15" fmla="*/ f12 1 1147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73187" h="11475" fill="none">
                  <a:moveTo>
                    <a:pt x="f5" y="f2"/>
                  </a:moveTo>
                  <a:lnTo>
                    <a:pt x="f6" y="f2"/>
                  </a:lnTo>
                  <a:lnTo>
                    <a:pt x="f2" y="f4"/>
                  </a:lnTo>
                </a:path>
              </a:pathLst>
            </a:custGeom>
            <a:noFill/>
            <a:ln w="20848" cap="rnd">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F4CBCD"/>
                </a:solidFill>
                <a:uFillTx/>
                <a:latin typeface="Arial"/>
                <a:ea typeface="Arial"/>
                <a:cs typeface="Arial"/>
              </a:endParaRPr>
            </a:p>
          </p:txBody>
        </p:sp>
        <p:sp>
          <p:nvSpPr>
            <p:cNvPr id="7" name="Google Shape;331;p19">
              <a:extLst>
                <a:ext uri="{FF2B5EF4-FFF2-40B4-BE49-F238E27FC236}">
                  <a16:creationId xmlns:a16="http://schemas.microsoft.com/office/drawing/2014/main" id="{3927DCA0-7208-4A47-9B13-18C8B50437BC}"/>
                </a:ext>
              </a:extLst>
            </p:cNvPr>
            <p:cNvSpPr/>
            <p:nvPr/>
          </p:nvSpPr>
          <p:spPr>
            <a:xfrm>
              <a:off x="6449290" y="2188543"/>
              <a:ext cx="46725" cy="42757"/>
            </a:xfrm>
            <a:custGeom>
              <a:avLst/>
              <a:gdLst>
                <a:gd name="f0" fmla="val w"/>
                <a:gd name="f1" fmla="val h"/>
                <a:gd name="f2" fmla="val 0"/>
                <a:gd name="f3" fmla="val 2569"/>
                <a:gd name="f4" fmla="val 1268"/>
                <a:gd name="f5" fmla="val 568"/>
                <a:gd name="f6" fmla="val 1"/>
                <a:gd name="f7" fmla="val 2002"/>
                <a:gd name="f8" fmla="*/ f0 1 2569"/>
                <a:gd name="f9" fmla="*/ f1 1 2569"/>
                <a:gd name="f10" fmla="val f2"/>
                <a:gd name="f11" fmla="val f3"/>
                <a:gd name="f12" fmla="+- f11 0 f10"/>
                <a:gd name="f13" fmla="*/ f12 1 2569"/>
                <a:gd name="f14" fmla="*/ f10 1 f13"/>
                <a:gd name="f15" fmla="*/ f11 1 f13"/>
                <a:gd name="f16" fmla="*/ f14 f8 1"/>
                <a:gd name="f17" fmla="*/ f15 f8 1"/>
                <a:gd name="f18" fmla="*/ f15 f9 1"/>
                <a:gd name="f19" fmla="*/ f14 f9 1"/>
              </a:gdLst>
              <a:ahLst/>
              <a:cxnLst>
                <a:cxn ang="3cd4">
                  <a:pos x="hc" y="t"/>
                </a:cxn>
                <a:cxn ang="0">
                  <a:pos x="r" y="vc"/>
                </a:cxn>
                <a:cxn ang="cd4">
                  <a:pos x="hc" y="b"/>
                </a:cxn>
                <a:cxn ang="cd2">
                  <a:pos x="l" y="vc"/>
                </a:cxn>
              </a:cxnLst>
              <a:rect l="f16" t="f19" r="f17" b="f18"/>
              <a:pathLst>
                <a:path w="2569" h="2569">
                  <a:moveTo>
                    <a:pt x="f4" y="f2"/>
                  </a:moveTo>
                  <a:cubicBezTo>
                    <a:pt x="f5" y="f2"/>
                    <a:pt x="f6" y="f5"/>
                    <a:pt x="f6" y="f4"/>
                  </a:cubicBezTo>
                  <a:cubicBezTo>
                    <a:pt x="f6" y="f7"/>
                    <a:pt x="f5" y="f3"/>
                    <a:pt x="f4" y="f3"/>
                  </a:cubicBezTo>
                  <a:cubicBezTo>
                    <a:pt x="f7" y="f3"/>
                    <a:pt x="f3" y="f7"/>
                    <a:pt x="f3" y="f4"/>
                  </a:cubicBezTo>
                  <a:cubicBezTo>
                    <a:pt x="f3" y="f5"/>
                    <a:pt x="f7" y="f2"/>
                    <a:pt x="f4" y="f2"/>
                  </a:cubicBezTo>
                  <a:close/>
                </a:path>
              </a:pathLst>
            </a:custGeom>
            <a:solidFill>
              <a:srgbClr val="F4CBCD"/>
            </a:solidFill>
            <a:ln w="9528"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F4CBCD"/>
                </a:solidFill>
                <a:uFillTx/>
                <a:latin typeface="Arial"/>
                <a:ea typeface="Arial"/>
                <a:cs typeface="Arial"/>
              </a:endParaRPr>
            </a:p>
          </p:txBody>
        </p:sp>
        <p:sp>
          <p:nvSpPr>
            <p:cNvPr id="8" name="Google Shape;332;p19">
              <a:extLst>
                <a:ext uri="{FF2B5EF4-FFF2-40B4-BE49-F238E27FC236}">
                  <a16:creationId xmlns:a16="http://schemas.microsoft.com/office/drawing/2014/main" id="{AFBA74C9-B7F1-4977-B225-DFFAC2213BA4}"/>
                </a:ext>
              </a:extLst>
            </p:cNvPr>
            <p:cNvSpPr/>
            <p:nvPr/>
          </p:nvSpPr>
          <p:spPr>
            <a:xfrm>
              <a:off x="2662467" y="3008833"/>
              <a:ext cx="1308762" cy="832177"/>
            </a:xfrm>
            <a:custGeom>
              <a:avLst/>
              <a:gdLst>
                <a:gd name="f0" fmla="val w"/>
                <a:gd name="f1" fmla="val h"/>
                <a:gd name="f2" fmla="val 0"/>
                <a:gd name="f3" fmla="val 97004"/>
                <a:gd name="f4" fmla="val 50003"/>
                <a:gd name="f5" fmla="val 1"/>
                <a:gd name="f6" fmla="val 70218"/>
                <a:gd name="f7" fmla="val 97003"/>
                <a:gd name="f8" fmla="*/ f0 1 97004"/>
                <a:gd name="f9" fmla="*/ f1 1 50003"/>
                <a:gd name="f10" fmla="val f2"/>
                <a:gd name="f11" fmla="val f3"/>
                <a:gd name="f12" fmla="val f4"/>
                <a:gd name="f13" fmla="+- f12 0 f10"/>
                <a:gd name="f14" fmla="+- f11 0 f10"/>
                <a:gd name="f15" fmla="*/ f14 1 97004"/>
                <a:gd name="f16" fmla="*/ f13 1 5000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7004" h="50003" fill="none">
                  <a:moveTo>
                    <a:pt x="f5" y="f4"/>
                  </a:moveTo>
                  <a:lnTo>
                    <a:pt x="f6" y="f4"/>
                  </a:lnTo>
                  <a:lnTo>
                    <a:pt x="f7" y="f2"/>
                  </a:lnTo>
                </a:path>
              </a:pathLst>
            </a:custGeom>
            <a:noFill/>
            <a:ln w="20848" cap="rnd">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F4CBCD"/>
                </a:solidFill>
                <a:uFillTx/>
                <a:latin typeface="Arial"/>
                <a:ea typeface="Arial"/>
                <a:cs typeface="Arial"/>
              </a:endParaRPr>
            </a:p>
          </p:txBody>
        </p:sp>
        <p:sp>
          <p:nvSpPr>
            <p:cNvPr id="9" name="Google Shape;333;p19">
              <a:extLst>
                <a:ext uri="{FF2B5EF4-FFF2-40B4-BE49-F238E27FC236}">
                  <a16:creationId xmlns:a16="http://schemas.microsoft.com/office/drawing/2014/main" id="{B8B21B53-9BD4-468E-82E4-CEA045EA851B}"/>
                </a:ext>
              </a:extLst>
            </p:cNvPr>
            <p:cNvSpPr/>
            <p:nvPr/>
          </p:nvSpPr>
          <p:spPr>
            <a:xfrm>
              <a:off x="2657081" y="3819302"/>
              <a:ext cx="46725" cy="42766"/>
            </a:xfrm>
            <a:custGeom>
              <a:avLst/>
              <a:gdLst>
                <a:gd name="f0" fmla="val w"/>
                <a:gd name="f1" fmla="val h"/>
                <a:gd name="f2" fmla="val 0"/>
                <a:gd name="f3" fmla="val 2569"/>
                <a:gd name="f4" fmla="val 2570"/>
                <a:gd name="f5" fmla="val 1301"/>
                <a:gd name="f6" fmla="val 1"/>
                <a:gd name="f7" fmla="val 567"/>
                <a:gd name="f8" fmla="val 568"/>
                <a:gd name="f9" fmla="val 1302"/>
                <a:gd name="f10" fmla="val 2002"/>
                <a:gd name="f11" fmla="*/ f0 1 2569"/>
                <a:gd name="f12" fmla="*/ f1 1 2570"/>
                <a:gd name="f13" fmla="val f2"/>
                <a:gd name="f14" fmla="val f3"/>
                <a:gd name="f15" fmla="val f4"/>
                <a:gd name="f16" fmla="+- f15 0 f13"/>
                <a:gd name="f17" fmla="+- f14 0 f13"/>
                <a:gd name="f18" fmla="*/ f17 1 2569"/>
                <a:gd name="f19" fmla="*/ f16 1 257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569" h="2570">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F4CBCD"/>
            </a:solidFill>
            <a:ln w="9528"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F4CBCD"/>
                </a:solidFill>
                <a:uFillTx/>
                <a:latin typeface="Arial"/>
                <a:ea typeface="Arial"/>
                <a:cs typeface="Arial"/>
              </a:endParaRPr>
            </a:p>
          </p:txBody>
        </p:sp>
        <p:sp>
          <p:nvSpPr>
            <p:cNvPr id="10" name="Google Shape;334;p19">
              <a:extLst>
                <a:ext uri="{FF2B5EF4-FFF2-40B4-BE49-F238E27FC236}">
                  <a16:creationId xmlns:a16="http://schemas.microsoft.com/office/drawing/2014/main" id="{B618993F-43B8-4124-A449-C60026649E90}"/>
                </a:ext>
              </a:extLst>
            </p:cNvPr>
            <p:cNvSpPr/>
            <p:nvPr/>
          </p:nvSpPr>
          <p:spPr>
            <a:xfrm>
              <a:off x="5723174" y="3841988"/>
              <a:ext cx="745857" cy="18"/>
            </a:xfrm>
            <a:custGeom>
              <a:avLst/>
              <a:gdLst>
                <a:gd name="f0" fmla="val w"/>
                <a:gd name="f1" fmla="val h"/>
                <a:gd name="f2" fmla="val 0"/>
                <a:gd name="f3" fmla="val 73620"/>
                <a:gd name="f4" fmla="val 1"/>
                <a:gd name="f5" fmla="val 73619"/>
                <a:gd name="f6" fmla="*/ f0 1 73620"/>
                <a:gd name="f7" fmla="*/ f1 1 1"/>
                <a:gd name="f8" fmla="val f2"/>
                <a:gd name="f9" fmla="val f3"/>
                <a:gd name="f10" fmla="val f4"/>
                <a:gd name="f11" fmla="+- f10 0 f8"/>
                <a:gd name="f12" fmla="+- f9 0 f8"/>
                <a:gd name="f13" fmla="*/ f12 1 73620"/>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73620" h="1" fill="none">
                  <a:moveTo>
                    <a:pt x="f5" y="f4"/>
                  </a:moveTo>
                  <a:lnTo>
                    <a:pt x="f2" y="f4"/>
                  </a:lnTo>
                </a:path>
              </a:pathLst>
            </a:custGeom>
            <a:noFill/>
            <a:ln w="20848" cap="rnd">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F4CBCD"/>
                </a:solidFill>
                <a:uFillTx/>
                <a:latin typeface="Arial"/>
                <a:ea typeface="Arial"/>
                <a:cs typeface="Arial"/>
              </a:endParaRPr>
            </a:p>
          </p:txBody>
        </p:sp>
        <p:sp>
          <p:nvSpPr>
            <p:cNvPr id="11" name="Google Shape;335;p19">
              <a:extLst>
                <a:ext uri="{FF2B5EF4-FFF2-40B4-BE49-F238E27FC236}">
                  <a16:creationId xmlns:a16="http://schemas.microsoft.com/office/drawing/2014/main" id="{69904FD4-26EF-4412-9014-C986CE4DE6A4}"/>
                </a:ext>
              </a:extLst>
            </p:cNvPr>
            <p:cNvSpPr/>
            <p:nvPr/>
          </p:nvSpPr>
          <p:spPr>
            <a:xfrm>
              <a:off x="6448970" y="3820326"/>
              <a:ext cx="47347" cy="42766"/>
            </a:xfrm>
            <a:custGeom>
              <a:avLst/>
              <a:gdLst>
                <a:gd name="f0" fmla="val w"/>
                <a:gd name="f1" fmla="val h"/>
                <a:gd name="f2" fmla="val 0"/>
                <a:gd name="f3" fmla="val 2603"/>
                <a:gd name="f4" fmla="val 2570"/>
                <a:gd name="f5" fmla="val 1301"/>
                <a:gd name="f6" fmla="val 1"/>
                <a:gd name="f7" fmla="val 601"/>
                <a:gd name="f8" fmla="val 568"/>
                <a:gd name="f9" fmla="val 1302"/>
                <a:gd name="f10" fmla="val 2002"/>
                <a:gd name="f11" fmla="val 2569"/>
                <a:gd name="f12" fmla="val 2602"/>
                <a:gd name="f13" fmla="*/ f0 1 2603"/>
                <a:gd name="f14" fmla="*/ f1 1 2570"/>
                <a:gd name="f15" fmla="val f2"/>
                <a:gd name="f16" fmla="val f3"/>
                <a:gd name="f17" fmla="val f4"/>
                <a:gd name="f18" fmla="+- f17 0 f15"/>
                <a:gd name="f19" fmla="+- f16 0 f15"/>
                <a:gd name="f20" fmla="*/ f19 1 2603"/>
                <a:gd name="f21" fmla="*/ f18 1 257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03" h="2570">
                  <a:moveTo>
                    <a:pt x="f5" y="f6"/>
                  </a:moveTo>
                  <a:cubicBezTo>
                    <a:pt x="f7" y="f6"/>
                    <a:pt x="f2" y="f8"/>
                    <a:pt x="f2" y="f9"/>
                  </a:cubicBezTo>
                  <a:cubicBezTo>
                    <a:pt x="f2" y="f10"/>
                    <a:pt x="f7" y="f11"/>
                    <a:pt x="f5" y="f11"/>
                  </a:cubicBezTo>
                  <a:cubicBezTo>
                    <a:pt x="f10" y="f11"/>
                    <a:pt x="f12" y="f10"/>
                    <a:pt x="f12" y="f9"/>
                  </a:cubicBezTo>
                  <a:cubicBezTo>
                    <a:pt x="f12" y="f8"/>
                    <a:pt x="f10" y="f6"/>
                    <a:pt x="f5" y="f6"/>
                  </a:cubicBezTo>
                  <a:close/>
                </a:path>
              </a:pathLst>
            </a:custGeom>
            <a:solidFill>
              <a:srgbClr val="F4CBCD"/>
            </a:solidFill>
            <a:ln w="9528"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F4CBCD"/>
                </a:solidFill>
                <a:uFillTx/>
                <a:latin typeface="Arial"/>
                <a:ea typeface="Arial"/>
                <a:cs typeface="Arial"/>
              </a:endParaRPr>
            </a:p>
          </p:txBody>
        </p:sp>
      </p:grpSp>
      <p:sp>
        <p:nvSpPr>
          <p:cNvPr id="12" name="Google Shape;336;p19">
            <a:extLst>
              <a:ext uri="{FF2B5EF4-FFF2-40B4-BE49-F238E27FC236}">
                <a16:creationId xmlns:a16="http://schemas.microsoft.com/office/drawing/2014/main" id="{7A51FA20-A659-4750-BB51-C8E7BCD0F35A}"/>
              </a:ext>
            </a:extLst>
          </p:cNvPr>
          <p:cNvSpPr txBox="1"/>
          <p:nvPr/>
        </p:nvSpPr>
        <p:spPr>
          <a:xfrm>
            <a:off x="6896779" y="3454063"/>
            <a:ext cx="968404" cy="512402"/>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1" i="0" u="none" strike="noStrike" kern="0" cap="none" spc="0" baseline="0">
                <a:solidFill>
                  <a:srgbClr val="000000"/>
                </a:solidFill>
                <a:uFillTx/>
                <a:latin typeface="Roboto"/>
                <a:ea typeface="Roboto"/>
                <a:cs typeface="Roboto"/>
              </a:rPr>
              <a:t>15%</a:t>
            </a:r>
          </a:p>
        </p:txBody>
      </p:sp>
      <p:sp>
        <p:nvSpPr>
          <p:cNvPr id="13" name="Google Shape;337;p19">
            <a:extLst>
              <a:ext uri="{FF2B5EF4-FFF2-40B4-BE49-F238E27FC236}">
                <a16:creationId xmlns:a16="http://schemas.microsoft.com/office/drawing/2014/main" id="{596E706F-C66A-4934-96D5-984CE26A07F9}"/>
              </a:ext>
            </a:extLst>
          </p:cNvPr>
          <p:cNvSpPr txBox="1"/>
          <p:nvPr/>
        </p:nvSpPr>
        <p:spPr>
          <a:xfrm>
            <a:off x="6896779" y="1821978"/>
            <a:ext cx="968404" cy="512402"/>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1" i="0" u="none" strike="noStrike" kern="0" cap="none" spc="0" baseline="0">
                <a:solidFill>
                  <a:srgbClr val="000000"/>
                </a:solidFill>
                <a:uFillTx/>
                <a:latin typeface="Roboto"/>
                <a:ea typeface="Roboto"/>
                <a:cs typeface="Roboto"/>
              </a:rPr>
              <a:t>35%</a:t>
            </a:r>
          </a:p>
        </p:txBody>
      </p:sp>
      <p:sp>
        <p:nvSpPr>
          <p:cNvPr id="14" name="Google Shape;338;p19">
            <a:extLst>
              <a:ext uri="{FF2B5EF4-FFF2-40B4-BE49-F238E27FC236}">
                <a16:creationId xmlns:a16="http://schemas.microsoft.com/office/drawing/2014/main" id="{AE98B51E-44D0-47B2-B807-985DA16358A4}"/>
              </a:ext>
            </a:extLst>
          </p:cNvPr>
          <p:cNvSpPr txBox="1"/>
          <p:nvPr/>
        </p:nvSpPr>
        <p:spPr>
          <a:xfrm>
            <a:off x="1400559" y="1757650"/>
            <a:ext cx="968404" cy="512402"/>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1" i="0" u="none" strike="noStrike" kern="0" cap="none" spc="0" baseline="0">
                <a:solidFill>
                  <a:srgbClr val="000000"/>
                </a:solidFill>
                <a:uFillTx/>
                <a:latin typeface="Roboto"/>
                <a:ea typeface="Roboto"/>
                <a:cs typeface="Roboto"/>
              </a:rPr>
              <a:t>29%</a:t>
            </a:r>
          </a:p>
        </p:txBody>
      </p:sp>
      <p:sp>
        <p:nvSpPr>
          <p:cNvPr id="15" name="Google Shape;339;p19">
            <a:extLst>
              <a:ext uri="{FF2B5EF4-FFF2-40B4-BE49-F238E27FC236}">
                <a16:creationId xmlns:a16="http://schemas.microsoft.com/office/drawing/2014/main" id="{576F7881-48D7-4116-B7E6-6147D5C2D7D3}"/>
              </a:ext>
            </a:extLst>
          </p:cNvPr>
          <p:cNvSpPr txBox="1"/>
          <p:nvPr/>
        </p:nvSpPr>
        <p:spPr>
          <a:xfrm>
            <a:off x="1396261" y="3390512"/>
            <a:ext cx="968404" cy="512402"/>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1" i="0" u="none" strike="noStrike" kern="0" cap="none" spc="0" baseline="0">
                <a:solidFill>
                  <a:srgbClr val="000000"/>
                </a:solidFill>
                <a:uFillTx/>
                <a:latin typeface="Roboto"/>
                <a:ea typeface="Roboto"/>
                <a:cs typeface="Roboto"/>
              </a:rPr>
              <a:t>21%</a:t>
            </a:r>
          </a:p>
        </p:txBody>
      </p:sp>
      <p:sp>
        <p:nvSpPr>
          <p:cNvPr id="16" name="Google Shape;340;p19">
            <a:extLst>
              <a:ext uri="{FF2B5EF4-FFF2-40B4-BE49-F238E27FC236}">
                <a16:creationId xmlns:a16="http://schemas.microsoft.com/office/drawing/2014/main" id="{CB70E8DD-3FF0-44D3-85D5-AE5348F618C6}"/>
              </a:ext>
            </a:extLst>
          </p:cNvPr>
          <p:cNvSpPr/>
          <p:nvPr/>
        </p:nvSpPr>
        <p:spPr>
          <a:xfrm>
            <a:off x="443730" y="2203274"/>
            <a:ext cx="1940402" cy="665097"/>
          </a:xfrm>
          <a:prstGeom prst="rect">
            <a:avLst/>
          </a:prstGeom>
          <a:noFill/>
          <a:ln cap="flat">
            <a:noFill/>
            <a:prstDash val="solid"/>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Roboto"/>
                <a:ea typeface="Roboto"/>
                <a:cs typeface="Roboto"/>
              </a:rPr>
              <a:t>Mercury is the closest planet to the Sun and the smallest one</a:t>
            </a:r>
          </a:p>
        </p:txBody>
      </p:sp>
      <p:sp>
        <p:nvSpPr>
          <p:cNvPr id="17" name="Google Shape;341;p19">
            <a:extLst>
              <a:ext uri="{FF2B5EF4-FFF2-40B4-BE49-F238E27FC236}">
                <a16:creationId xmlns:a16="http://schemas.microsoft.com/office/drawing/2014/main" id="{0F27FB07-FA2B-4128-B43B-3ED5E7AFD229}"/>
              </a:ext>
            </a:extLst>
          </p:cNvPr>
          <p:cNvSpPr/>
          <p:nvPr/>
        </p:nvSpPr>
        <p:spPr>
          <a:xfrm>
            <a:off x="446583" y="3841010"/>
            <a:ext cx="1940402" cy="665097"/>
          </a:xfrm>
          <a:prstGeom prst="rect">
            <a:avLst/>
          </a:prstGeom>
          <a:noFill/>
          <a:ln cap="flat">
            <a:noFill/>
            <a:prstDash val="solid"/>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Roboto"/>
                <a:ea typeface="Roboto"/>
                <a:cs typeface="Roboto"/>
              </a:rPr>
              <a:t>Venus has a beautiful name and it’s the second planet from the Sun</a:t>
            </a:r>
          </a:p>
        </p:txBody>
      </p:sp>
      <p:sp>
        <p:nvSpPr>
          <p:cNvPr id="18" name="Google Shape;342;p19">
            <a:extLst>
              <a:ext uri="{FF2B5EF4-FFF2-40B4-BE49-F238E27FC236}">
                <a16:creationId xmlns:a16="http://schemas.microsoft.com/office/drawing/2014/main" id="{6790345F-B57D-413D-9F47-39008E9F7349}"/>
              </a:ext>
            </a:extLst>
          </p:cNvPr>
          <p:cNvSpPr/>
          <p:nvPr/>
        </p:nvSpPr>
        <p:spPr>
          <a:xfrm>
            <a:off x="6893935" y="2266788"/>
            <a:ext cx="1943100" cy="665097"/>
          </a:xfrm>
          <a:prstGeom prst="rect">
            <a:avLst/>
          </a:pr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Roboto"/>
                <a:ea typeface="Roboto"/>
                <a:cs typeface="Roboto"/>
              </a:rPr>
              <a:t>Mars is actually a cold place. This planet is full of iron oxide dust</a:t>
            </a:r>
          </a:p>
        </p:txBody>
      </p:sp>
      <p:sp>
        <p:nvSpPr>
          <p:cNvPr id="19" name="Google Shape;343;p19">
            <a:extLst>
              <a:ext uri="{FF2B5EF4-FFF2-40B4-BE49-F238E27FC236}">
                <a16:creationId xmlns:a16="http://schemas.microsoft.com/office/drawing/2014/main" id="{075980CE-AFE9-4121-A55A-836CD4B0BCA0}"/>
              </a:ext>
            </a:extLst>
          </p:cNvPr>
          <p:cNvSpPr/>
          <p:nvPr/>
        </p:nvSpPr>
        <p:spPr>
          <a:xfrm>
            <a:off x="6896788" y="3904552"/>
            <a:ext cx="1943100" cy="665097"/>
          </a:xfrm>
          <a:prstGeom prst="rect">
            <a:avLst/>
          </a:prstGeom>
          <a:no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Roboto"/>
                <a:ea typeface="Roboto"/>
                <a:cs typeface="Roboto"/>
              </a:rPr>
              <a:t>Jupiter is a gas giant and the biggest planet in the Solar System</a:t>
            </a:r>
          </a:p>
        </p:txBody>
      </p:sp>
      <p:pic>
        <p:nvPicPr>
          <p:cNvPr id="20" name="Imagen 2">
            <a:extLst>
              <a:ext uri="{FF2B5EF4-FFF2-40B4-BE49-F238E27FC236}">
                <a16:creationId xmlns:a16="http://schemas.microsoft.com/office/drawing/2014/main" id="{6ECECDD7-7D53-4D19-8AF1-7C39CC2BB993}"/>
              </a:ext>
            </a:extLst>
          </p:cNvPr>
          <p:cNvPicPr>
            <a:picLocks noChangeAspect="1"/>
          </p:cNvPicPr>
          <p:nvPr/>
        </p:nvPicPr>
        <p:blipFill>
          <a:blip r:embed="rId3"/>
          <a:stretch>
            <a:fillRect/>
          </a:stretch>
        </p:blipFill>
        <p:spPr>
          <a:xfrm>
            <a:off x="2996223" y="1457654"/>
            <a:ext cx="2855031" cy="2821445"/>
          </a:xfrm>
          <a:prstGeom prst="rect">
            <a:avLst/>
          </a:prstGeom>
          <a:noFill/>
          <a:ln cap="flat">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name="Slide224">
    <p:spTree>
      <p:nvGrpSpPr>
        <p:cNvPr id="1" name=""/>
        <p:cNvGrpSpPr/>
        <p:nvPr/>
      </p:nvGrpSpPr>
      <p:grpSpPr>
        <a:xfrm>
          <a:off x="0" y="0"/>
          <a:ext cx="0" cy="0"/>
          <a:chOff x="0" y="0"/>
          <a:chExt cx="0" cy="0"/>
        </a:xfrm>
      </p:grpSpPr>
      <p:sp>
        <p:nvSpPr>
          <p:cNvPr id="2" name="Freeform 14">
            <a:extLst>
              <a:ext uri="{FF2B5EF4-FFF2-40B4-BE49-F238E27FC236}">
                <a16:creationId xmlns:a16="http://schemas.microsoft.com/office/drawing/2014/main" id="{951E25CE-9306-459A-ADE8-84977FC42F80}"/>
              </a:ext>
            </a:extLst>
          </p:cNvPr>
          <p:cNvSpPr/>
          <p:nvPr/>
        </p:nvSpPr>
        <p:spPr>
          <a:xfrm>
            <a:off x="346072" y="4298356"/>
            <a:ext cx="2489197" cy="2489197"/>
          </a:xfrm>
          <a:custGeom>
            <a:avLst/>
            <a:gdLst>
              <a:gd name="f0" fmla="val 10800000"/>
              <a:gd name="f1" fmla="val 5400000"/>
              <a:gd name="f2" fmla="val 180"/>
              <a:gd name="f3" fmla="val w"/>
              <a:gd name="f4" fmla="val h"/>
              <a:gd name="f5" fmla="val 0"/>
              <a:gd name="f6" fmla="val 1320"/>
              <a:gd name="f7" fmla="val 618"/>
              <a:gd name="f8" fmla="val 24"/>
              <a:gd name="f9" fmla="val 641"/>
              <a:gd name="f10" fmla="val 679"/>
              <a:gd name="f11" fmla="val 703"/>
              <a:gd name="f12" fmla="val 1297"/>
              <a:gd name="f13" fmla="val 702"/>
              <a:gd name="f14" fmla="val 1296"/>
              <a:gd name="f15" fmla="+- 0 0 -90"/>
              <a:gd name="f16" fmla="*/ f3 1 1320"/>
              <a:gd name="f17" fmla="*/ f4 1 1320"/>
              <a:gd name="f18" fmla="val f5"/>
              <a:gd name="f19" fmla="val f6"/>
              <a:gd name="f20" fmla="*/ f15 f0 1"/>
              <a:gd name="f21" fmla="+- f19 0 f18"/>
              <a:gd name="f22" fmla="*/ f20 1 f2"/>
              <a:gd name="f23" fmla="*/ f21 1 1320"/>
              <a:gd name="f24" fmla="*/ 618 f21 1"/>
              <a:gd name="f25" fmla="*/ 24 f21 1"/>
              <a:gd name="f26" fmla="*/ 703 f21 1"/>
              <a:gd name="f27" fmla="*/ 1297 f21 1"/>
              <a:gd name="f28" fmla="*/ 702 f21 1"/>
              <a:gd name="f29" fmla="*/ 1296 f21 1"/>
              <a:gd name="f30" fmla="+- f22 0 f1"/>
              <a:gd name="f31" fmla="*/ f24 1 1320"/>
              <a:gd name="f32" fmla="*/ f25 1 1320"/>
              <a:gd name="f33" fmla="*/ f26 1 1320"/>
              <a:gd name="f34" fmla="*/ f27 1 1320"/>
              <a:gd name="f35" fmla="*/ f28 1 1320"/>
              <a:gd name="f36" fmla="*/ f29 1 1320"/>
              <a:gd name="f37" fmla="*/ 0 1 f23"/>
              <a:gd name="f38" fmla="*/ f19 1 f23"/>
              <a:gd name="f39" fmla="*/ f31 1 f23"/>
              <a:gd name="f40" fmla="*/ f32 1 f23"/>
              <a:gd name="f41" fmla="*/ f33 1 f23"/>
              <a:gd name="f42" fmla="*/ f34 1 f23"/>
              <a:gd name="f43" fmla="*/ f35 1 f23"/>
              <a:gd name="f44" fmla="*/ f36 1 f23"/>
              <a:gd name="f45" fmla="*/ f37 f16 1"/>
              <a:gd name="f46" fmla="*/ f38 f16 1"/>
              <a:gd name="f47" fmla="*/ f38 f17 1"/>
              <a:gd name="f48" fmla="*/ f37 f17 1"/>
              <a:gd name="f49" fmla="*/ f39 f16 1"/>
              <a:gd name="f50" fmla="*/ f40 f17 1"/>
              <a:gd name="f51" fmla="*/ f41 f16 1"/>
              <a:gd name="f52" fmla="*/ f42 f16 1"/>
              <a:gd name="f53" fmla="*/ f39 f17 1"/>
              <a:gd name="f54" fmla="*/ f43 f17 1"/>
              <a:gd name="f55" fmla="*/ f44 f17 1"/>
              <a:gd name="f56" fmla="*/ f40 f16 1"/>
            </a:gdLst>
            <a:ahLst/>
            <a:cxnLst>
              <a:cxn ang="3cd4">
                <a:pos x="hc" y="t"/>
              </a:cxn>
              <a:cxn ang="0">
                <a:pos x="r" y="vc"/>
              </a:cxn>
              <a:cxn ang="cd4">
                <a:pos x="hc" y="b"/>
              </a:cxn>
              <a:cxn ang="cd2">
                <a:pos x="l" y="vc"/>
              </a:cxn>
              <a:cxn ang="f30">
                <a:pos x="f49" y="f50"/>
              </a:cxn>
              <a:cxn ang="f30">
                <a:pos x="f51" y="f50"/>
              </a:cxn>
              <a:cxn ang="f30">
                <a:pos x="f52" y="f53"/>
              </a:cxn>
              <a:cxn ang="f30">
                <a:pos x="f52" y="f54"/>
              </a:cxn>
              <a:cxn ang="f30">
                <a:pos x="f51" y="f55"/>
              </a:cxn>
              <a:cxn ang="f30">
                <a:pos x="f49" y="f55"/>
              </a:cxn>
              <a:cxn ang="f30">
                <a:pos x="f56" y="f54"/>
              </a:cxn>
              <a:cxn ang="f30">
                <a:pos x="f56" y="f53"/>
              </a:cxn>
              <a:cxn ang="f30">
                <a:pos x="f49" y="f50"/>
              </a:cxn>
            </a:cxnLst>
            <a:rect l="f45" t="f48" r="f46" b="f47"/>
            <a:pathLst>
              <a:path w="1320" h="1320">
                <a:moveTo>
                  <a:pt x="f7" y="f8"/>
                </a:moveTo>
                <a:cubicBezTo>
                  <a:pt x="f9" y="f5"/>
                  <a:pt x="f10" y="f5"/>
                  <a:pt x="f11" y="f8"/>
                </a:cubicBezTo>
                <a:cubicBezTo>
                  <a:pt x="f12" y="f7"/>
                  <a:pt x="f12" y="f7"/>
                  <a:pt x="f12" y="f7"/>
                </a:cubicBezTo>
                <a:cubicBezTo>
                  <a:pt x="f6" y="f9"/>
                  <a:pt x="f6" y="f10"/>
                  <a:pt x="f12" y="f13"/>
                </a:cubicBezTo>
                <a:cubicBezTo>
                  <a:pt x="f11" y="f14"/>
                  <a:pt x="f11" y="f14"/>
                  <a:pt x="f11" y="f14"/>
                </a:cubicBezTo>
                <a:cubicBezTo>
                  <a:pt x="f10" y="f6"/>
                  <a:pt x="f9" y="f6"/>
                  <a:pt x="f7" y="f14"/>
                </a:cubicBezTo>
                <a:cubicBezTo>
                  <a:pt x="f8" y="f13"/>
                  <a:pt x="f8" y="f13"/>
                  <a:pt x="f8" y="f13"/>
                </a:cubicBezTo>
                <a:cubicBezTo>
                  <a:pt x="f5" y="f10"/>
                  <a:pt x="f5" y="f9"/>
                  <a:pt x="f8" y="f7"/>
                </a:cubicBezTo>
                <a:lnTo>
                  <a:pt x="f7" y="f8"/>
                </a:lnTo>
                <a:close/>
              </a:path>
            </a:pathLst>
          </a:custGeom>
          <a:solidFill>
            <a:srgbClr val="77777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ea typeface="Arial"/>
              <a:cs typeface="Arial"/>
            </a:endParaRPr>
          </a:p>
        </p:txBody>
      </p:sp>
      <p:sp>
        <p:nvSpPr>
          <p:cNvPr id="3" name="Freeform 8">
            <a:extLst>
              <a:ext uri="{FF2B5EF4-FFF2-40B4-BE49-F238E27FC236}">
                <a16:creationId xmlns:a16="http://schemas.microsoft.com/office/drawing/2014/main" id="{97FECDF7-4D52-4502-A6FB-D77E10A65AF4}"/>
              </a:ext>
            </a:extLst>
          </p:cNvPr>
          <p:cNvSpPr/>
          <p:nvPr/>
        </p:nvSpPr>
        <p:spPr>
          <a:xfrm>
            <a:off x="-2301873" y="1539282"/>
            <a:ext cx="4210053" cy="4211634"/>
          </a:xfrm>
          <a:custGeom>
            <a:avLst/>
            <a:gdLst>
              <a:gd name="f0" fmla="val 10800000"/>
              <a:gd name="f1" fmla="val 5400000"/>
              <a:gd name="f2" fmla="val 180"/>
              <a:gd name="f3" fmla="val w"/>
              <a:gd name="f4" fmla="val h"/>
              <a:gd name="f5" fmla="val 0"/>
              <a:gd name="f6" fmla="val 2233"/>
              <a:gd name="f7" fmla="val 1045"/>
              <a:gd name="f8" fmla="val 39"/>
              <a:gd name="f9" fmla="val 1084"/>
              <a:gd name="f10" fmla="val 1149"/>
              <a:gd name="f11" fmla="val 1188"/>
              <a:gd name="f12" fmla="val 2193"/>
              <a:gd name="f13" fmla="val 1044"/>
              <a:gd name="f14" fmla="val 1148"/>
              <a:gd name="f15" fmla="val 40"/>
              <a:gd name="f16" fmla="+- 0 0 -90"/>
              <a:gd name="f17" fmla="*/ f3 1 2233"/>
              <a:gd name="f18" fmla="*/ f4 1 2233"/>
              <a:gd name="f19" fmla="val f5"/>
              <a:gd name="f20" fmla="val f6"/>
              <a:gd name="f21" fmla="*/ f16 f0 1"/>
              <a:gd name="f22" fmla="+- f20 0 f19"/>
              <a:gd name="f23" fmla="*/ f21 1 f2"/>
              <a:gd name="f24" fmla="*/ f22 1 2233"/>
              <a:gd name="f25" fmla="*/ 1045 f22 1"/>
              <a:gd name="f26" fmla="*/ 39 f22 1"/>
              <a:gd name="f27" fmla="*/ 1188 f22 1"/>
              <a:gd name="f28" fmla="*/ 2193 f22 1"/>
              <a:gd name="f29" fmla="*/ 1044 f22 1"/>
              <a:gd name="f30" fmla="*/ 40 f22 1"/>
              <a:gd name="f31" fmla="+- f23 0 f1"/>
              <a:gd name="f32" fmla="*/ f25 1 2233"/>
              <a:gd name="f33" fmla="*/ f26 1 2233"/>
              <a:gd name="f34" fmla="*/ f27 1 2233"/>
              <a:gd name="f35" fmla="*/ f28 1 2233"/>
              <a:gd name="f36" fmla="*/ f29 1 2233"/>
              <a:gd name="f37" fmla="*/ f30 1 2233"/>
              <a:gd name="f38" fmla="*/ 0 1 f24"/>
              <a:gd name="f39" fmla="*/ f20 1 f24"/>
              <a:gd name="f40" fmla="*/ f32 1 f24"/>
              <a:gd name="f41" fmla="*/ f33 1 f24"/>
              <a:gd name="f42" fmla="*/ f34 1 f24"/>
              <a:gd name="f43" fmla="*/ f35 1 f24"/>
              <a:gd name="f44" fmla="*/ f36 1 f24"/>
              <a:gd name="f45" fmla="*/ f37 1 f24"/>
              <a:gd name="f46" fmla="*/ f38 f17 1"/>
              <a:gd name="f47" fmla="*/ f39 f17 1"/>
              <a:gd name="f48" fmla="*/ f39 f18 1"/>
              <a:gd name="f49" fmla="*/ f38 f18 1"/>
              <a:gd name="f50" fmla="*/ f40 f17 1"/>
              <a:gd name="f51" fmla="*/ f41 f18 1"/>
              <a:gd name="f52" fmla="*/ f42 f17 1"/>
              <a:gd name="f53" fmla="*/ f43 f17 1"/>
              <a:gd name="f54" fmla="*/ f44 f18 1"/>
              <a:gd name="f55" fmla="*/ f42 f18 1"/>
              <a:gd name="f56" fmla="*/ f43 f18 1"/>
              <a:gd name="f57" fmla="*/ f45 f17 1"/>
            </a:gdLst>
            <a:ahLst/>
            <a:cxnLst>
              <a:cxn ang="3cd4">
                <a:pos x="hc" y="t"/>
              </a:cxn>
              <a:cxn ang="0">
                <a:pos x="r" y="vc"/>
              </a:cxn>
              <a:cxn ang="cd4">
                <a:pos x="hc" y="b"/>
              </a:cxn>
              <a:cxn ang="cd2">
                <a:pos x="l" y="vc"/>
              </a:cxn>
              <a:cxn ang="f31">
                <a:pos x="f50" y="f51"/>
              </a:cxn>
              <a:cxn ang="f31">
                <a:pos x="f52" y="f51"/>
              </a:cxn>
              <a:cxn ang="f31">
                <a:pos x="f53" y="f54"/>
              </a:cxn>
              <a:cxn ang="f31">
                <a:pos x="f53" y="f55"/>
              </a:cxn>
              <a:cxn ang="f31">
                <a:pos x="f52" y="f56"/>
              </a:cxn>
              <a:cxn ang="f31">
                <a:pos x="f50" y="f56"/>
              </a:cxn>
              <a:cxn ang="f31">
                <a:pos x="f57" y="f55"/>
              </a:cxn>
              <a:cxn ang="f31">
                <a:pos x="f57" y="f54"/>
              </a:cxn>
              <a:cxn ang="f31">
                <a:pos x="f50" y="f51"/>
              </a:cxn>
            </a:cxnLst>
            <a:rect l="f46" t="f49" r="f47" b="f48"/>
            <a:pathLst>
              <a:path w="2233" h="2233">
                <a:moveTo>
                  <a:pt x="f7" y="f8"/>
                </a:moveTo>
                <a:cubicBezTo>
                  <a:pt x="f9" y="f5"/>
                  <a:pt x="f10" y="f5"/>
                  <a:pt x="f11" y="f8"/>
                </a:cubicBezTo>
                <a:cubicBezTo>
                  <a:pt x="f12" y="f13"/>
                  <a:pt x="f12" y="f13"/>
                  <a:pt x="f12" y="f13"/>
                </a:cubicBezTo>
                <a:cubicBezTo>
                  <a:pt x="f6" y="f9"/>
                  <a:pt x="f6" y="f14"/>
                  <a:pt x="f12" y="f11"/>
                </a:cubicBezTo>
                <a:cubicBezTo>
                  <a:pt x="f11" y="f12"/>
                  <a:pt x="f11" y="f12"/>
                  <a:pt x="f11" y="f12"/>
                </a:cubicBezTo>
                <a:cubicBezTo>
                  <a:pt x="f10" y="f6"/>
                  <a:pt x="f9" y="f6"/>
                  <a:pt x="f7" y="f12"/>
                </a:cubicBezTo>
                <a:cubicBezTo>
                  <a:pt x="f15" y="f11"/>
                  <a:pt x="f15" y="f11"/>
                  <a:pt x="f15" y="f11"/>
                </a:cubicBezTo>
                <a:cubicBezTo>
                  <a:pt x="f5" y="f14"/>
                  <a:pt x="f5" y="f9"/>
                  <a:pt x="f15" y="f13"/>
                </a:cubicBezTo>
                <a:cubicBezTo>
                  <a:pt x="f7" y="f8"/>
                  <a:pt x="f7" y="f8"/>
                  <a:pt x="f7" y="f8"/>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ea typeface="Arial"/>
              <a:cs typeface="Arial"/>
            </a:endParaRPr>
          </a:p>
        </p:txBody>
      </p:sp>
      <p:pic>
        <p:nvPicPr>
          <p:cNvPr id="4" name="Imagen 2">
            <a:extLst>
              <a:ext uri="{FF2B5EF4-FFF2-40B4-BE49-F238E27FC236}">
                <a16:creationId xmlns:a16="http://schemas.microsoft.com/office/drawing/2014/main" id="{25319DE8-7AE2-489D-95CF-5503916470E5}"/>
              </a:ext>
            </a:extLst>
          </p:cNvPr>
          <p:cNvPicPr>
            <a:picLocks noChangeAspect="1"/>
          </p:cNvPicPr>
          <p:nvPr/>
        </p:nvPicPr>
        <p:blipFill>
          <a:blip r:embed="rId3"/>
          <a:stretch>
            <a:fillRect/>
          </a:stretch>
        </p:blipFill>
        <p:spPr>
          <a:xfrm>
            <a:off x="787106" y="6135"/>
            <a:ext cx="4526572" cy="5143499"/>
          </a:xfrm>
          <a:prstGeom prst="rect">
            <a:avLst/>
          </a:prstGeom>
          <a:noFill/>
          <a:ln cap="flat">
            <a:noFill/>
          </a:ln>
        </p:spPr>
      </p:pic>
      <p:grpSp>
        <p:nvGrpSpPr>
          <p:cNvPr id="5" name="Group 4">
            <a:extLst>
              <a:ext uri="{FF2B5EF4-FFF2-40B4-BE49-F238E27FC236}">
                <a16:creationId xmlns:a16="http://schemas.microsoft.com/office/drawing/2014/main" id="{93AD64AF-4426-4164-8BFB-C5452D93ED09}"/>
              </a:ext>
            </a:extLst>
          </p:cNvPr>
          <p:cNvGrpSpPr/>
          <p:nvPr/>
        </p:nvGrpSpPr>
        <p:grpSpPr>
          <a:xfrm>
            <a:off x="5770376" y="1420218"/>
            <a:ext cx="3189198" cy="2695203"/>
            <a:chOff x="5770376" y="1420218"/>
            <a:chExt cx="3189198" cy="2695203"/>
          </a:xfrm>
        </p:grpSpPr>
        <p:grpSp>
          <p:nvGrpSpPr>
            <p:cNvPr id="6" name="Group 49">
              <a:extLst>
                <a:ext uri="{FF2B5EF4-FFF2-40B4-BE49-F238E27FC236}">
                  <a16:creationId xmlns:a16="http://schemas.microsoft.com/office/drawing/2014/main" id="{E0591EBB-D239-4431-9A46-9DEE878CFBC9}"/>
                </a:ext>
              </a:extLst>
            </p:cNvPr>
            <p:cNvGrpSpPr/>
            <p:nvPr/>
          </p:nvGrpSpPr>
          <p:grpSpPr>
            <a:xfrm>
              <a:off x="5770376" y="2165253"/>
              <a:ext cx="460107" cy="460107"/>
              <a:chOff x="5770376" y="2165253"/>
              <a:chExt cx="460107" cy="460107"/>
            </a:xfrm>
          </p:grpSpPr>
          <p:sp>
            <p:nvSpPr>
              <p:cNvPr id="7" name="Oval 8">
                <a:extLst>
                  <a:ext uri="{FF2B5EF4-FFF2-40B4-BE49-F238E27FC236}">
                    <a16:creationId xmlns:a16="http://schemas.microsoft.com/office/drawing/2014/main" id="{FE29D465-379C-4C54-BB58-5A6A621EE1B5}"/>
                  </a:ext>
                </a:extLst>
              </p:cNvPr>
              <p:cNvSpPr/>
              <p:nvPr/>
            </p:nvSpPr>
            <p:spPr>
              <a:xfrm>
                <a:off x="5770376" y="2165253"/>
                <a:ext cx="460107" cy="4601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657338"/>
              </a:solidFill>
              <a:ln w="28575"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FFFFFF"/>
                  </a:solidFill>
                  <a:uFillTx/>
                  <a:latin typeface="Arial"/>
                </a:endParaRPr>
              </a:p>
            </p:txBody>
          </p:sp>
          <p:sp>
            <p:nvSpPr>
              <p:cNvPr id="8" name="Freeform: Shape 9">
                <a:extLst>
                  <a:ext uri="{FF2B5EF4-FFF2-40B4-BE49-F238E27FC236}">
                    <a16:creationId xmlns:a16="http://schemas.microsoft.com/office/drawing/2014/main" id="{AB906EE5-6614-471B-AA98-93B7F32A4136}"/>
                  </a:ext>
                </a:extLst>
              </p:cNvPr>
              <p:cNvSpPr/>
              <p:nvPr/>
            </p:nvSpPr>
            <p:spPr>
              <a:xfrm>
                <a:off x="5915911" y="2307150"/>
                <a:ext cx="169045" cy="169045"/>
              </a:xfrm>
              <a:custGeom>
                <a:avLst/>
                <a:gdLst>
                  <a:gd name="f0" fmla="val 10800000"/>
                  <a:gd name="f1" fmla="val 5400000"/>
                  <a:gd name="f2" fmla="val 180"/>
                  <a:gd name="f3" fmla="val w"/>
                  <a:gd name="f4" fmla="val h"/>
                  <a:gd name="f5" fmla="val 0"/>
                  <a:gd name="f6" fmla="val 21600"/>
                  <a:gd name="f7" fmla="val 13378"/>
                  <a:gd name="f8" fmla="val 9023"/>
                  <a:gd name="f9" fmla="val 13604"/>
                  <a:gd name="f10" fmla="val 8343"/>
                  <a:gd name="f11" fmla="val 13728"/>
                  <a:gd name="f12" fmla="val 7617"/>
                  <a:gd name="f13" fmla="val 6862"/>
                  <a:gd name="f14" fmla="val 3072"/>
                  <a:gd name="f15" fmla="val 10655"/>
                  <a:gd name="f16" fmla="val 6864"/>
                  <a:gd name="f17" fmla="val 3073"/>
                  <a:gd name="f18" fmla="val 10652"/>
                  <a:gd name="f19" fmla="val 13724"/>
                  <a:gd name="f20" fmla="val 7619"/>
                  <a:gd name="f21" fmla="val 8345"/>
                  <a:gd name="f22" fmla="val 13600"/>
                  <a:gd name="f23" fmla="val 9024"/>
                  <a:gd name="f24" fmla="val 13375"/>
                  <a:gd name="f25" fmla="val 10587"/>
                  <a:gd name="f26" fmla="val 14938"/>
                  <a:gd name="f27" fmla="val 13912"/>
                  <a:gd name="f28" fmla="val 18261"/>
                  <a:gd name="f29" fmla="val 13918"/>
                  <a:gd name="f30" fmla="val 18267"/>
                  <a:gd name="f31" fmla="val 17241"/>
                  <a:gd name="f32" fmla="val 21590"/>
                  <a:gd name="f33" fmla="val 17248"/>
                  <a:gd name="f34" fmla="val 21596"/>
                  <a:gd name="f35" fmla="val 17242"/>
                  <a:gd name="f36" fmla="val 5436"/>
                  <a:gd name="f37" fmla="val 7702"/>
                  <a:gd name="f38" fmla="val 4157"/>
                  <a:gd name="f39" fmla="val 3119"/>
                  <a:gd name="f40" fmla="val 6665"/>
                  <a:gd name="f41" fmla="val 5387"/>
                  <a:gd name="f42" fmla="val 4108"/>
                  <a:gd name="f43" fmla="val 3071"/>
                  <a:gd name="f44" fmla="val 6715"/>
                  <a:gd name="f45" fmla="val 7752"/>
                  <a:gd name="f46" fmla="val 7751"/>
                  <a:gd name="f47" fmla="+- 0 0 -90"/>
                  <a:gd name="f48" fmla="*/ f3 1 21600"/>
                  <a:gd name="f49" fmla="*/ f4 1 21600"/>
                  <a:gd name="f50" fmla="val f5"/>
                  <a:gd name="f51" fmla="val f6"/>
                  <a:gd name="f52" fmla="*/ f47 f0 1"/>
                  <a:gd name="f53" fmla="+- f51 0 f50"/>
                  <a:gd name="f54" fmla="*/ f52 1 f2"/>
                  <a:gd name="f55" fmla="*/ f53 1 21600"/>
                  <a:gd name="f56" fmla="*/ 177354294 f53 1"/>
                  <a:gd name="f57" fmla="*/ 119619947 f53 1"/>
                  <a:gd name="f58" fmla="*/ 181994773 f53 1"/>
                  <a:gd name="f59" fmla="*/ 90970153 f53 1"/>
                  <a:gd name="f60" fmla="*/ 90997440 f53 1"/>
                  <a:gd name="f61" fmla="*/ 0 f53 1"/>
                  <a:gd name="f62" fmla="*/ 181941690 f53 1"/>
                  <a:gd name="f63" fmla="*/ 119632265 f53 1"/>
                  <a:gd name="f64" fmla="*/ 177314796 f53 1"/>
                  <a:gd name="f65" fmla="*/ 140353873 f53 1"/>
                  <a:gd name="f66" fmla="*/ 198036404 f53 1"/>
                  <a:gd name="f67" fmla="*/ 184433669 f53 1"/>
                  <a:gd name="f68" fmla="*/ 242088912 f53 1"/>
                  <a:gd name="f69" fmla="*/ 184513921 f53 1"/>
                  <a:gd name="f70" fmla="*/ 242169283 f53 1"/>
                  <a:gd name="f71" fmla="*/ 228567695 f53 1"/>
                  <a:gd name="f72" fmla="*/ 286223057 f53 1"/>
                  <a:gd name="f73" fmla="*/ 228660384 f53 1"/>
                  <a:gd name="f74" fmla="*/ 286302043 f53 1"/>
                  <a:gd name="f75" fmla="*/ 286355233 f53 1"/>
                  <a:gd name="f76" fmla="*/ 228580132 f53 1"/>
                  <a:gd name="f77" fmla="*/ 72066037 f53 1"/>
                  <a:gd name="f78" fmla="*/ 102106942 f53 1"/>
                  <a:gd name="f79" fmla="*/ 41349250 f53 1"/>
                  <a:gd name="f80" fmla="*/ 71416187 f53 1"/>
                  <a:gd name="f81" fmla="*/ 40712996 f53 1"/>
                  <a:gd name="f82" fmla="*/ 102769110 f53 1"/>
                  <a:gd name="f83" fmla="+- f54 0 f1"/>
                  <a:gd name="f84" fmla="*/ f56 1 21600"/>
                  <a:gd name="f85" fmla="*/ f57 1 21600"/>
                  <a:gd name="f86" fmla="*/ f58 1 21600"/>
                  <a:gd name="f87" fmla="*/ f59 1 21600"/>
                  <a:gd name="f88" fmla="*/ f60 1 21600"/>
                  <a:gd name="f89" fmla="*/ f61 1 21600"/>
                  <a:gd name="f90" fmla="*/ f62 1 21600"/>
                  <a:gd name="f91" fmla="*/ f63 1 21600"/>
                  <a:gd name="f92" fmla="*/ f64 1 21600"/>
                  <a:gd name="f93" fmla="*/ f65 1 21600"/>
                  <a:gd name="f94" fmla="*/ f66 1 21600"/>
                  <a:gd name="f95" fmla="*/ f67 1 21600"/>
                  <a:gd name="f96" fmla="*/ f68 1 21600"/>
                  <a:gd name="f97" fmla="*/ f69 1 21600"/>
                  <a:gd name="f98" fmla="*/ f70 1 21600"/>
                  <a:gd name="f99" fmla="*/ f71 1 21600"/>
                  <a:gd name="f100" fmla="*/ f72 1 21600"/>
                  <a:gd name="f101" fmla="*/ f73 1 21600"/>
                  <a:gd name="f102" fmla="*/ f74 1 21600"/>
                  <a:gd name="f103" fmla="*/ f75 1 21600"/>
                  <a:gd name="f104" fmla="*/ f76 1 21600"/>
                  <a:gd name="f105" fmla="*/ f77 1 21600"/>
                  <a:gd name="f106" fmla="*/ f78 1 21600"/>
                  <a:gd name="f107" fmla="*/ f79 1 21600"/>
                  <a:gd name="f108" fmla="*/ f80 1 21600"/>
                  <a:gd name="f109" fmla="*/ f81 1 21600"/>
                  <a:gd name="f110" fmla="*/ f82 1 21600"/>
                  <a:gd name="f111" fmla="*/ 0 1 f55"/>
                  <a:gd name="f112" fmla="*/ f51 1 f55"/>
                  <a:gd name="f113" fmla="*/ f84 1 f55"/>
                  <a:gd name="f114" fmla="*/ f85 1 f55"/>
                  <a:gd name="f115" fmla="*/ f86 1 f55"/>
                  <a:gd name="f116" fmla="*/ f87 1 f55"/>
                  <a:gd name="f117" fmla="*/ f88 1 f55"/>
                  <a:gd name="f118" fmla="*/ f89 1 f55"/>
                  <a:gd name="f119" fmla="*/ f90 1 f55"/>
                  <a:gd name="f120" fmla="*/ f91 1 f55"/>
                  <a:gd name="f121" fmla="*/ f92 1 f55"/>
                  <a:gd name="f122" fmla="*/ f93 1 f55"/>
                  <a:gd name="f123" fmla="*/ f94 1 f55"/>
                  <a:gd name="f124" fmla="*/ f95 1 f55"/>
                  <a:gd name="f125" fmla="*/ f96 1 f55"/>
                  <a:gd name="f126" fmla="*/ f97 1 f55"/>
                  <a:gd name="f127" fmla="*/ f98 1 f55"/>
                  <a:gd name="f128" fmla="*/ f99 1 f55"/>
                  <a:gd name="f129" fmla="*/ f100 1 f55"/>
                  <a:gd name="f130" fmla="*/ f101 1 f55"/>
                  <a:gd name="f131" fmla="*/ f102 1 f55"/>
                  <a:gd name="f132" fmla="*/ f103 1 f55"/>
                  <a:gd name="f133" fmla="*/ f104 1 f55"/>
                  <a:gd name="f134" fmla="*/ f105 1 f55"/>
                  <a:gd name="f135" fmla="*/ f106 1 f55"/>
                  <a:gd name="f136" fmla="*/ f107 1 f55"/>
                  <a:gd name="f137" fmla="*/ f108 1 f55"/>
                  <a:gd name="f138" fmla="*/ f109 1 f55"/>
                  <a:gd name="f139" fmla="*/ f110 1 f55"/>
                  <a:gd name="f140" fmla="*/ f111 f48 1"/>
                  <a:gd name="f141" fmla="*/ f112 f48 1"/>
                  <a:gd name="f142" fmla="*/ f112 f49 1"/>
                  <a:gd name="f143" fmla="*/ f111 f49 1"/>
                  <a:gd name="f144" fmla="*/ f113 f48 1"/>
                  <a:gd name="f145" fmla="*/ f114 f49 1"/>
                  <a:gd name="f146" fmla="*/ f115 f48 1"/>
                  <a:gd name="f147" fmla="*/ f116 f49 1"/>
                  <a:gd name="f148" fmla="*/ f117 f48 1"/>
                  <a:gd name="f149" fmla="*/ f118 f49 1"/>
                  <a:gd name="f150" fmla="*/ f118 f48 1"/>
                  <a:gd name="f151" fmla="*/ f119 f49 1"/>
                  <a:gd name="f152" fmla="*/ f120 f48 1"/>
                  <a:gd name="f153" fmla="*/ f121 f49 1"/>
                  <a:gd name="f154" fmla="*/ f122 f48 1"/>
                  <a:gd name="f155" fmla="*/ f123 f49 1"/>
                  <a:gd name="f156" fmla="*/ f124 f48 1"/>
                  <a:gd name="f157" fmla="*/ f125 f49 1"/>
                  <a:gd name="f158" fmla="*/ f126 f48 1"/>
                  <a:gd name="f159" fmla="*/ f127 f49 1"/>
                  <a:gd name="f160" fmla="*/ f128 f48 1"/>
                  <a:gd name="f161" fmla="*/ f129 f49 1"/>
                  <a:gd name="f162" fmla="*/ f130 f48 1"/>
                  <a:gd name="f163" fmla="*/ f131 f49 1"/>
                  <a:gd name="f164" fmla="*/ f132 f48 1"/>
                  <a:gd name="f165" fmla="*/ f132 f49 1"/>
                  <a:gd name="f166" fmla="*/ f133 f49 1"/>
                  <a:gd name="f167" fmla="*/ f134 f48 1"/>
                  <a:gd name="f168" fmla="*/ f135 f49 1"/>
                  <a:gd name="f169" fmla="*/ f136 f48 1"/>
                  <a:gd name="f170" fmla="*/ f137 f49 1"/>
                  <a:gd name="f171" fmla="*/ f138 f49 1"/>
                  <a:gd name="f172" fmla="*/ f139 f48 1"/>
                </a:gdLst>
                <a:ahLst/>
                <a:cxnLst>
                  <a:cxn ang="3cd4">
                    <a:pos x="hc" y="t"/>
                  </a:cxn>
                  <a:cxn ang="0">
                    <a:pos x="r" y="vc"/>
                  </a:cxn>
                  <a:cxn ang="cd4">
                    <a:pos x="hc" y="b"/>
                  </a:cxn>
                  <a:cxn ang="cd2">
                    <a:pos x="l" y="vc"/>
                  </a:cxn>
                  <a:cxn ang="f83">
                    <a:pos x="f144" y="f145"/>
                  </a:cxn>
                  <a:cxn ang="f83">
                    <a:pos x="f146" y="f147"/>
                  </a:cxn>
                  <a:cxn ang="f83">
                    <a:pos x="f148" y="f149"/>
                  </a:cxn>
                  <a:cxn ang="f83">
                    <a:pos x="f150" y="f147"/>
                  </a:cxn>
                  <a:cxn ang="f83">
                    <a:pos x="f148" y="f151"/>
                  </a:cxn>
                  <a:cxn ang="f83">
                    <a:pos x="f152" y="f153"/>
                  </a:cxn>
                  <a:cxn ang="f83">
                    <a:pos x="f154" y="f155"/>
                  </a:cxn>
                  <a:cxn ang="f83">
                    <a:pos x="f156" y="f155"/>
                  </a:cxn>
                  <a:cxn ang="f83">
                    <a:pos x="f156" y="f157"/>
                  </a:cxn>
                  <a:cxn ang="f83">
                    <a:pos x="f158" y="f159"/>
                  </a:cxn>
                  <a:cxn ang="f83">
                    <a:pos x="f160" y="f159"/>
                  </a:cxn>
                  <a:cxn ang="f83">
                    <a:pos x="f160" y="f161"/>
                  </a:cxn>
                  <a:cxn ang="f83">
                    <a:pos x="f162" y="f163"/>
                  </a:cxn>
                  <a:cxn ang="f83">
                    <a:pos x="f164" y="f163"/>
                  </a:cxn>
                  <a:cxn ang="f83">
                    <a:pos x="f164" y="f165"/>
                  </a:cxn>
                  <a:cxn ang="f83">
                    <a:pos x="f164" y="f166"/>
                  </a:cxn>
                  <a:cxn ang="f83">
                    <a:pos x="f144" y="f145"/>
                  </a:cxn>
                  <a:cxn ang="f83">
                    <a:pos x="f167" y="f168"/>
                  </a:cxn>
                  <a:cxn ang="f83">
                    <a:pos x="f169" y="f170"/>
                  </a:cxn>
                  <a:cxn ang="f83">
                    <a:pos x="f167" y="f171"/>
                  </a:cxn>
                  <a:cxn ang="f83">
                    <a:pos x="f172" y="f170"/>
                  </a:cxn>
                  <a:cxn ang="f83">
                    <a:pos x="f167" y="f168"/>
                  </a:cxn>
                  <a:cxn ang="f83">
                    <a:pos x="f167" y="f168"/>
                  </a:cxn>
                </a:cxnLst>
                <a:rect l="f140" t="f143" r="f141" b="f142"/>
                <a:pathLst>
                  <a:path w="21600" h="21600">
                    <a:moveTo>
                      <a:pt x="f7" y="f8"/>
                    </a:moveTo>
                    <a:cubicBezTo>
                      <a:pt x="f9" y="f10"/>
                      <a:pt x="f11" y="f12"/>
                      <a:pt x="f11" y="f13"/>
                    </a:cubicBezTo>
                    <a:cubicBezTo>
                      <a:pt x="f11" y="f14"/>
                      <a:pt x="f15" y="f5"/>
                      <a:pt x="f16" y="f5"/>
                    </a:cubicBezTo>
                    <a:cubicBezTo>
                      <a:pt x="f17" y="f5"/>
                      <a:pt x="f5" y="f14"/>
                      <a:pt x="f5" y="f13"/>
                    </a:cubicBezTo>
                    <a:cubicBezTo>
                      <a:pt x="f5" y="f18"/>
                      <a:pt x="f17" y="f19"/>
                      <a:pt x="f16" y="f19"/>
                    </a:cubicBezTo>
                    <a:cubicBezTo>
                      <a:pt x="f20" y="f19"/>
                      <a:pt x="f21" y="f22"/>
                      <a:pt x="f23" y="f24"/>
                    </a:cubicBezTo>
                    <a:lnTo>
                      <a:pt x="f25" y="f26"/>
                    </a:lnTo>
                    <a:lnTo>
                      <a:pt x="f27" y="f26"/>
                    </a:lnTo>
                    <a:lnTo>
                      <a:pt x="f27" y="f28"/>
                    </a:lnTo>
                    <a:lnTo>
                      <a:pt x="f29" y="f30"/>
                    </a:lnTo>
                    <a:lnTo>
                      <a:pt x="f31" y="f30"/>
                    </a:lnTo>
                    <a:lnTo>
                      <a:pt x="f31" y="f32"/>
                    </a:lnTo>
                    <a:lnTo>
                      <a:pt x="f33" y="f34"/>
                    </a:lnTo>
                    <a:lnTo>
                      <a:pt x="f6" y="f34"/>
                    </a:lnTo>
                    <a:lnTo>
                      <a:pt x="f6" y="f6"/>
                    </a:lnTo>
                    <a:lnTo>
                      <a:pt x="f6" y="f35"/>
                    </a:lnTo>
                    <a:lnTo>
                      <a:pt x="f7" y="f8"/>
                    </a:lnTo>
                    <a:close/>
                    <a:moveTo>
                      <a:pt x="f36" y="f37"/>
                    </a:moveTo>
                    <a:cubicBezTo>
                      <a:pt x="f38" y="f37"/>
                      <a:pt x="f39" y="f40"/>
                      <a:pt x="f39" y="f41"/>
                    </a:cubicBezTo>
                    <a:cubicBezTo>
                      <a:pt x="f39" y="f42"/>
                      <a:pt x="f38" y="f43"/>
                      <a:pt x="f36" y="f43"/>
                    </a:cubicBezTo>
                    <a:cubicBezTo>
                      <a:pt x="f44" y="f43"/>
                      <a:pt x="f45" y="f42"/>
                      <a:pt x="f45" y="f41"/>
                    </a:cubicBezTo>
                    <a:cubicBezTo>
                      <a:pt x="f46" y="f40"/>
                      <a:pt x="f44" y="f37"/>
                      <a:pt x="f36" y="f37"/>
                    </a:cubicBezTo>
                    <a:close/>
                    <a:moveTo>
                      <a:pt x="f36" y="f37"/>
                    </a:moveTo>
                    <a:lnTo>
                      <a:pt x="f36" y="f37"/>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grpSp>
        <p:grpSp>
          <p:nvGrpSpPr>
            <p:cNvPr id="9" name="Group 50">
              <a:extLst>
                <a:ext uri="{FF2B5EF4-FFF2-40B4-BE49-F238E27FC236}">
                  <a16:creationId xmlns:a16="http://schemas.microsoft.com/office/drawing/2014/main" id="{6D23067E-65C6-43BF-B4A7-D86E588DEA4B}"/>
                </a:ext>
              </a:extLst>
            </p:cNvPr>
            <p:cNvGrpSpPr/>
            <p:nvPr/>
          </p:nvGrpSpPr>
          <p:grpSpPr>
            <a:xfrm>
              <a:off x="5770376" y="2910288"/>
              <a:ext cx="460107" cy="460107"/>
              <a:chOff x="5770376" y="2910288"/>
              <a:chExt cx="460107" cy="460107"/>
            </a:xfrm>
          </p:grpSpPr>
          <p:sp>
            <p:nvSpPr>
              <p:cNvPr id="10" name="Oval 11">
                <a:extLst>
                  <a:ext uri="{FF2B5EF4-FFF2-40B4-BE49-F238E27FC236}">
                    <a16:creationId xmlns:a16="http://schemas.microsoft.com/office/drawing/2014/main" id="{54B4D603-18B8-48B3-967F-48A60C35ECD6}"/>
                  </a:ext>
                </a:extLst>
              </p:cNvPr>
              <p:cNvSpPr/>
              <p:nvPr/>
            </p:nvSpPr>
            <p:spPr>
              <a:xfrm>
                <a:off x="5770376" y="2910288"/>
                <a:ext cx="460107" cy="4601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C4A27D"/>
              </a:solidFill>
              <a:ln w="28575"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FFFFFF"/>
                  </a:solidFill>
                  <a:uFillTx/>
                  <a:latin typeface="Arial"/>
                </a:endParaRPr>
              </a:p>
            </p:txBody>
          </p:sp>
          <p:sp>
            <p:nvSpPr>
              <p:cNvPr id="11" name="Freeform: Shape 12">
                <a:extLst>
                  <a:ext uri="{FF2B5EF4-FFF2-40B4-BE49-F238E27FC236}">
                    <a16:creationId xmlns:a16="http://schemas.microsoft.com/office/drawing/2014/main" id="{FC4619D7-6AE4-42EB-82B3-1D309828BF58}"/>
                  </a:ext>
                </a:extLst>
              </p:cNvPr>
              <p:cNvSpPr/>
              <p:nvPr/>
            </p:nvSpPr>
            <p:spPr>
              <a:xfrm>
                <a:off x="5918609" y="3059134"/>
                <a:ext cx="148196" cy="169045"/>
              </a:xfrm>
              <a:custGeom>
                <a:avLst/>
                <a:gdLst>
                  <a:gd name="f0" fmla="val 10800000"/>
                  <a:gd name="f1" fmla="val 5400000"/>
                  <a:gd name="f2" fmla="val 180"/>
                  <a:gd name="f3" fmla="val w"/>
                  <a:gd name="f4" fmla="val h"/>
                  <a:gd name="f5" fmla="val 0"/>
                  <a:gd name="f6" fmla="val 21600"/>
                  <a:gd name="f7" fmla="val 18579"/>
                  <a:gd name="f8" fmla="val 15318"/>
                  <a:gd name="f9" fmla="val 18603"/>
                  <a:gd name="f10" fmla="val 15119"/>
                  <a:gd name="f11" fmla="val 18616"/>
                  <a:gd name="f12" fmla="val 14912"/>
                  <a:gd name="f13" fmla="val 14691"/>
                  <a:gd name="f14" fmla="val 9457"/>
                  <a:gd name="f15" fmla="val 6480"/>
                  <a:gd name="f16" fmla="val 16437"/>
                  <a:gd name="f17" fmla="val 3949"/>
                  <a:gd name="f18" fmla="val 13397"/>
                  <a:gd name="f19" fmla="val 3013"/>
                  <a:gd name="f20" fmla="val 13464"/>
                  <a:gd name="f21" fmla="val 2807"/>
                  <a:gd name="f22" fmla="val 13502"/>
                  <a:gd name="f23" fmla="val 2592"/>
                  <a:gd name="f24" fmla="val 2368"/>
                  <a:gd name="f25" fmla="val 1061"/>
                  <a:gd name="f26" fmla="val 12289"/>
                  <a:gd name="f27" fmla="val 10793"/>
                  <a:gd name="f28" fmla="val 9297"/>
                  <a:gd name="f29" fmla="val 8084"/>
                  <a:gd name="f30" fmla="val 1060"/>
                  <a:gd name="f31" fmla="val 2593"/>
                  <a:gd name="f32" fmla="val 8122"/>
                  <a:gd name="f33" fmla="val 2810"/>
                  <a:gd name="f34" fmla="val 8190"/>
                  <a:gd name="f35" fmla="val 3017"/>
                  <a:gd name="f36" fmla="val 5156"/>
                  <a:gd name="f37" fmla="val 3956"/>
                  <a:gd name="f38" fmla="val 2983"/>
                  <a:gd name="f39" fmla="val 6484"/>
                  <a:gd name="f40" fmla="val 9458"/>
                  <a:gd name="f41" fmla="val 2996"/>
                  <a:gd name="f42" fmla="val 15121"/>
                  <a:gd name="f43" fmla="val 3019"/>
                  <a:gd name="f44" fmla="val 15320"/>
                  <a:gd name="f45" fmla="val 17877"/>
                  <a:gd name="f46" fmla="val 18448"/>
                  <a:gd name="f47" fmla="val 530"/>
                  <a:gd name="f48" fmla="val 18911"/>
                  <a:gd name="f49" fmla="val 1184"/>
                  <a:gd name="f50" fmla="val 8112"/>
                  <a:gd name="f51" fmla="val 8096"/>
                  <a:gd name="f52" fmla="val 19017"/>
                  <a:gd name="f53" fmla="val 19123"/>
                  <a:gd name="f54" fmla="val 19232"/>
                  <a:gd name="f55" fmla="val 20540"/>
                  <a:gd name="f56" fmla="val 13490"/>
                  <a:gd name="f57" fmla="val 19016"/>
                  <a:gd name="f58" fmla="val 13474"/>
                  <a:gd name="f59" fmla="val 20417"/>
                  <a:gd name="f60" fmla="val 21070"/>
                  <a:gd name="f61" fmla="val 9285"/>
                  <a:gd name="f62" fmla="val 1641"/>
                  <a:gd name="f63" fmla="val 9962"/>
                  <a:gd name="f64" fmla="val 1050"/>
                  <a:gd name="f65" fmla="val 11624"/>
                  <a:gd name="f66" fmla="val 12301"/>
                  <a:gd name="f67" fmla="val 2498"/>
                  <a:gd name="f68" fmla="val 12272"/>
                  <a:gd name="f69" fmla="val 2622"/>
                  <a:gd name="f70" fmla="val 12232"/>
                  <a:gd name="f71" fmla="val 2741"/>
                  <a:gd name="f72" fmla="val 11767"/>
                  <a:gd name="f73" fmla="val 2666"/>
                  <a:gd name="f74" fmla="val 11289"/>
                  <a:gd name="f75" fmla="val 2625"/>
                  <a:gd name="f76" fmla="val 10800"/>
                  <a:gd name="f77" fmla="val 10306"/>
                  <a:gd name="f78" fmla="val 9824"/>
                  <a:gd name="f79" fmla="val 9355"/>
                  <a:gd name="f80" fmla="val 2743"/>
                  <a:gd name="f81" fmla="val 9314"/>
                  <a:gd name="f82" fmla="val 2623"/>
                  <a:gd name="f83" fmla="val 2499"/>
                  <a:gd name="f84" fmla="+- 0 0 -90"/>
                  <a:gd name="f85" fmla="*/ f3 1 21600"/>
                  <a:gd name="f86" fmla="*/ f4 1 21600"/>
                  <a:gd name="f87" fmla="val f5"/>
                  <a:gd name="f88" fmla="val f6"/>
                  <a:gd name="f89" fmla="*/ f84 f0 1"/>
                  <a:gd name="f90" fmla="+- f88 0 f87"/>
                  <a:gd name="f91" fmla="*/ f89 1 f2"/>
                  <a:gd name="f92" fmla="*/ f90 1 21600"/>
                  <a:gd name="f93" fmla="*/ 145512959 f90 1"/>
                  <a:gd name="f94" fmla="*/ 203073433 f90 1"/>
                  <a:gd name="f95" fmla="*/ 145802623 f90 1"/>
                  <a:gd name="f96" fmla="*/ 194761133 f90 1"/>
                  <a:gd name="f97" fmla="*/ 125373600 f90 1"/>
                  <a:gd name="f98" fmla="*/ 104926995 f90 1"/>
                  <a:gd name="f99" fmla="*/ 39943277 f90 1"/>
                  <a:gd name="f100" fmla="*/ 105749513 f90 1"/>
                  <a:gd name="f101" fmla="*/ 31392540 f90 1"/>
                  <a:gd name="f102" fmla="*/ 84532065 f90 1"/>
                  <a:gd name="f103" fmla="*/ 0 f90 1"/>
                  <a:gd name="f104" fmla="*/ 63314533 f90 1"/>
                  <a:gd name="f105" fmla="*/ 64145452 f90 1"/>
                  <a:gd name="f106" fmla="*/ 39996478 f90 1"/>
                  <a:gd name="f107" fmla="*/ 23363023 f90 1"/>
                  <a:gd name="f108" fmla="*/ 125385918 f90 1"/>
                  <a:gd name="f109" fmla="*/ 23645246 f90 1"/>
                  <a:gd name="f110" fmla="*/ 203100602 f90 1"/>
                  <a:gd name="f111" fmla="*/ 236998693 f90 1"/>
                  <a:gd name="f112" fmla="*/ 9272957 f90 1"/>
                  <a:gd name="f113" fmla="*/ 250706436 f90 1"/>
                  <a:gd name="f114" fmla="*/ 63534281 f90 1"/>
                  <a:gd name="f115" fmla="*/ 254962705 f90 1"/>
                  <a:gd name="f116" fmla="*/ 286355233 f90 1"/>
                  <a:gd name="f117" fmla="*/ 105529766 f90 1"/>
                  <a:gd name="f118" fmla="*/ 159908522 f90 1"/>
                  <a:gd name="f119" fmla="*/ 169173962 f90 1"/>
                  <a:gd name="f120" fmla="*/ 72721479 f90 1"/>
                  <a:gd name="f121" fmla="*/ 13920288 f90 1"/>
                  <a:gd name="f122" fmla="*/ 96343451 f90 1"/>
                  <a:gd name="f123" fmla="*/ 95802281 f90 1"/>
                  <a:gd name="f124" fmla="*/ 36338135 f90 1"/>
                  <a:gd name="f125" fmla="*/ 84587024 f90 1"/>
                  <a:gd name="f126" fmla="*/ 34799986 f90 1"/>
                  <a:gd name="f127" fmla="*/ 73269292 f90 1"/>
                  <a:gd name="f128" fmla="*/ 36364156 f90 1"/>
                  <a:gd name="f129" fmla="+- f91 0 f1"/>
                  <a:gd name="f130" fmla="*/ f93 1 21600"/>
                  <a:gd name="f131" fmla="*/ f94 1 21600"/>
                  <a:gd name="f132" fmla="*/ f95 1 21600"/>
                  <a:gd name="f133" fmla="*/ f96 1 21600"/>
                  <a:gd name="f134" fmla="*/ f97 1 21600"/>
                  <a:gd name="f135" fmla="*/ f98 1 21600"/>
                  <a:gd name="f136" fmla="*/ f99 1 21600"/>
                  <a:gd name="f137" fmla="*/ f100 1 21600"/>
                  <a:gd name="f138" fmla="*/ f101 1 21600"/>
                  <a:gd name="f139" fmla="*/ f102 1 21600"/>
                  <a:gd name="f140" fmla="*/ f103 1 21600"/>
                  <a:gd name="f141" fmla="*/ f104 1 21600"/>
                  <a:gd name="f142" fmla="*/ f105 1 21600"/>
                  <a:gd name="f143" fmla="*/ f106 1 21600"/>
                  <a:gd name="f144" fmla="*/ f107 1 21600"/>
                  <a:gd name="f145" fmla="*/ f108 1 21600"/>
                  <a:gd name="f146" fmla="*/ f109 1 21600"/>
                  <a:gd name="f147" fmla="*/ f110 1 21600"/>
                  <a:gd name="f148" fmla="*/ f111 1 21600"/>
                  <a:gd name="f149" fmla="*/ f112 1 21600"/>
                  <a:gd name="f150" fmla="*/ f113 1 21600"/>
                  <a:gd name="f151" fmla="*/ f114 1 21600"/>
                  <a:gd name="f152" fmla="*/ f115 1 21600"/>
                  <a:gd name="f153" fmla="*/ f116 1 21600"/>
                  <a:gd name="f154" fmla="*/ f117 1 21600"/>
                  <a:gd name="f155" fmla="*/ f118 1 21600"/>
                  <a:gd name="f156" fmla="*/ f119 1 21600"/>
                  <a:gd name="f157" fmla="*/ f120 1 21600"/>
                  <a:gd name="f158" fmla="*/ f121 1 21600"/>
                  <a:gd name="f159" fmla="*/ f122 1 21600"/>
                  <a:gd name="f160" fmla="*/ f123 1 21600"/>
                  <a:gd name="f161" fmla="*/ f124 1 21600"/>
                  <a:gd name="f162" fmla="*/ f125 1 21600"/>
                  <a:gd name="f163" fmla="*/ f126 1 21600"/>
                  <a:gd name="f164" fmla="*/ f127 1 21600"/>
                  <a:gd name="f165" fmla="*/ f128 1 21600"/>
                  <a:gd name="f166" fmla="*/ 0 1 f92"/>
                  <a:gd name="f167" fmla="*/ f88 1 f92"/>
                  <a:gd name="f168" fmla="*/ f130 1 f92"/>
                  <a:gd name="f169" fmla="*/ f131 1 f92"/>
                  <a:gd name="f170" fmla="*/ f132 1 f92"/>
                  <a:gd name="f171" fmla="*/ f133 1 f92"/>
                  <a:gd name="f172" fmla="*/ f134 1 f92"/>
                  <a:gd name="f173" fmla="*/ f135 1 f92"/>
                  <a:gd name="f174" fmla="*/ f136 1 f92"/>
                  <a:gd name="f175" fmla="*/ f137 1 f92"/>
                  <a:gd name="f176" fmla="*/ f138 1 f92"/>
                  <a:gd name="f177" fmla="*/ f139 1 f92"/>
                  <a:gd name="f178" fmla="*/ f140 1 f92"/>
                  <a:gd name="f179" fmla="*/ f141 1 f92"/>
                  <a:gd name="f180" fmla="*/ f142 1 f92"/>
                  <a:gd name="f181" fmla="*/ f143 1 f92"/>
                  <a:gd name="f182" fmla="*/ f144 1 f92"/>
                  <a:gd name="f183" fmla="*/ f145 1 f92"/>
                  <a:gd name="f184" fmla="*/ f146 1 f92"/>
                  <a:gd name="f185" fmla="*/ f147 1 f92"/>
                  <a:gd name="f186" fmla="*/ f148 1 f92"/>
                  <a:gd name="f187" fmla="*/ f149 1 f92"/>
                  <a:gd name="f188" fmla="*/ f150 1 f92"/>
                  <a:gd name="f189" fmla="*/ f151 1 f92"/>
                  <a:gd name="f190" fmla="*/ f152 1 f92"/>
                  <a:gd name="f191" fmla="*/ f153 1 f92"/>
                  <a:gd name="f192" fmla="*/ f154 1 f92"/>
                  <a:gd name="f193" fmla="*/ f155 1 f92"/>
                  <a:gd name="f194" fmla="*/ f156 1 f92"/>
                  <a:gd name="f195" fmla="*/ f157 1 f92"/>
                  <a:gd name="f196" fmla="*/ f158 1 f92"/>
                  <a:gd name="f197" fmla="*/ f159 1 f92"/>
                  <a:gd name="f198" fmla="*/ f160 1 f92"/>
                  <a:gd name="f199" fmla="*/ f161 1 f92"/>
                  <a:gd name="f200" fmla="*/ f162 1 f92"/>
                  <a:gd name="f201" fmla="*/ f163 1 f92"/>
                  <a:gd name="f202" fmla="*/ f164 1 f92"/>
                  <a:gd name="f203" fmla="*/ f165 1 f92"/>
                  <a:gd name="f204" fmla="*/ f166 f85 1"/>
                  <a:gd name="f205" fmla="*/ f167 f85 1"/>
                  <a:gd name="f206" fmla="*/ f167 f86 1"/>
                  <a:gd name="f207" fmla="*/ f166 f86 1"/>
                  <a:gd name="f208" fmla="*/ f168 f85 1"/>
                  <a:gd name="f209" fmla="*/ f169 f86 1"/>
                  <a:gd name="f210" fmla="*/ f170 f85 1"/>
                  <a:gd name="f211" fmla="*/ f171 f86 1"/>
                  <a:gd name="f212" fmla="*/ f172 f86 1"/>
                  <a:gd name="f213" fmla="*/ f173 f85 1"/>
                  <a:gd name="f214" fmla="*/ f174 f86 1"/>
                  <a:gd name="f215" fmla="*/ f175 f85 1"/>
                  <a:gd name="f216" fmla="*/ f176 f86 1"/>
                  <a:gd name="f217" fmla="*/ f177 f85 1"/>
                  <a:gd name="f218" fmla="*/ f178 f86 1"/>
                  <a:gd name="f219" fmla="*/ f179 f85 1"/>
                  <a:gd name="f220" fmla="*/ f180 f85 1"/>
                  <a:gd name="f221" fmla="*/ f181 f86 1"/>
                  <a:gd name="f222" fmla="*/ f182 f85 1"/>
                  <a:gd name="f223" fmla="*/ f183 f86 1"/>
                  <a:gd name="f224" fmla="*/ f184 f85 1"/>
                  <a:gd name="f225" fmla="*/ f185 f86 1"/>
                  <a:gd name="f226" fmla="*/ f178 f85 1"/>
                  <a:gd name="f227" fmla="*/ f186 f86 1"/>
                  <a:gd name="f228" fmla="*/ f187 f85 1"/>
                  <a:gd name="f229" fmla="*/ f188 f86 1"/>
                  <a:gd name="f230" fmla="*/ f189 f85 1"/>
                  <a:gd name="f231" fmla="*/ f190 f86 1"/>
                  <a:gd name="f232" fmla="*/ f191 f86 1"/>
                  <a:gd name="f233" fmla="*/ f192 f85 1"/>
                  <a:gd name="f234" fmla="*/ f193 f85 1"/>
                  <a:gd name="f235" fmla="*/ f194 f85 1"/>
                  <a:gd name="f236" fmla="*/ f195 f85 1"/>
                  <a:gd name="f237" fmla="*/ f196 f86 1"/>
                  <a:gd name="f238" fmla="*/ f197 f85 1"/>
                  <a:gd name="f239" fmla="*/ f198 f85 1"/>
                  <a:gd name="f240" fmla="*/ f199 f86 1"/>
                  <a:gd name="f241" fmla="*/ f200 f85 1"/>
                  <a:gd name="f242" fmla="*/ f201 f86 1"/>
                  <a:gd name="f243" fmla="*/ f202 f85 1"/>
                  <a:gd name="f244" fmla="*/ f203 f86 1"/>
                </a:gdLst>
                <a:ahLst/>
                <a:cxnLst>
                  <a:cxn ang="3cd4">
                    <a:pos x="hc" y="t"/>
                  </a:cxn>
                  <a:cxn ang="0">
                    <a:pos x="r" y="vc"/>
                  </a:cxn>
                  <a:cxn ang="cd4">
                    <a:pos x="hc" y="b"/>
                  </a:cxn>
                  <a:cxn ang="cd2">
                    <a:pos x="l" y="vc"/>
                  </a:cxn>
                  <a:cxn ang="f129">
                    <a:pos x="f208" y="f209"/>
                  </a:cxn>
                  <a:cxn ang="f129">
                    <a:pos x="f210" y="f211"/>
                  </a:cxn>
                  <a:cxn ang="f129">
                    <a:pos x="f210" y="f212"/>
                  </a:cxn>
                  <a:cxn ang="f129">
                    <a:pos x="f213" y="f214"/>
                  </a:cxn>
                  <a:cxn ang="f129">
                    <a:pos x="f215" y="f216"/>
                  </a:cxn>
                  <a:cxn ang="f129">
                    <a:pos x="f217" y="f218"/>
                  </a:cxn>
                  <a:cxn ang="f129">
                    <a:pos x="f219" y="f216"/>
                  </a:cxn>
                  <a:cxn ang="f129">
                    <a:pos x="f220" y="f221"/>
                  </a:cxn>
                  <a:cxn ang="f129">
                    <a:pos x="f222" y="f223"/>
                  </a:cxn>
                  <a:cxn ang="f129">
                    <a:pos x="f222" y="f211"/>
                  </a:cxn>
                  <a:cxn ang="f129">
                    <a:pos x="f224" y="f225"/>
                  </a:cxn>
                  <a:cxn ang="f129">
                    <a:pos x="f226" y="f227"/>
                  </a:cxn>
                  <a:cxn ang="f129">
                    <a:pos x="f228" y="f229"/>
                  </a:cxn>
                  <a:cxn ang="f129">
                    <a:pos x="f230" y="f229"/>
                  </a:cxn>
                  <a:cxn ang="f129">
                    <a:pos x="f219" y="f231"/>
                  </a:cxn>
                  <a:cxn ang="f129">
                    <a:pos x="f217" y="f232"/>
                  </a:cxn>
                  <a:cxn ang="f129">
                    <a:pos x="f215" y="f231"/>
                  </a:cxn>
                  <a:cxn ang="f129">
                    <a:pos x="f233" y="f229"/>
                  </a:cxn>
                  <a:cxn ang="f129">
                    <a:pos x="f234" y="f229"/>
                  </a:cxn>
                  <a:cxn ang="f129">
                    <a:pos x="f235" y="f227"/>
                  </a:cxn>
                  <a:cxn ang="f129">
                    <a:pos x="f208" y="f209"/>
                  </a:cxn>
                  <a:cxn ang="f129">
                    <a:pos x="f236" y="f216"/>
                  </a:cxn>
                  <a:cxn ang="f129">
                    <a:pos x="f217" y="f237"/>
                  </a:cxn>
                  <a:cxn ang="f129">
                    <a:pos x="f238" y="f216"/>
                  </a:cxn>
                  <a:cxn ang="f129">
                    <a:pos x="f239" y="f240"/>
                  </a:cxn>
                  <a:cxn ang="f129">
                    <a:pos x="f241" y="f242"/>
                  </a:cxn>
                  <a:cxn ang="f129">
                    <a:pos x="f243" y="f244"/>
                  </a:cxn>
                  <a:cxn ang="f129">
                    <a:pos x="f236" y="f216"/>
                  </a:cxn>
                  <a:cxn ang="f129">
                    <a:pos x="f236" y="f216"/>
                  </a:cxn>
                </a:cxnLst>
                <a:rect l="f204" t="f207" r="f205" b="f206"/>
                <a:pathLst>
                  <a:path w="21600" h="21600">
                    <a:moveTo>
                      <a:pt x="f7" y="f8"/>
                    </a:moveTo>
                    <a:cubicBezTo>
                      <a:pt x="f9" y="f10"/>
                      <a:pt x="f11" y="f12"/>
                      <a:pt x="f11" y="f13"/>
                    </a:cubicBezTo>
                    <a:lnTo>
                      <a:pt x="f11" y="f14"/>
                    </a:lnTo>
                    <a:cubicBezTo>
                      <a:pt x="f11" y="f15"/>
                      <a:pt x="f16" y="f17"/>
                      <a:pt x="f18" y="f19"/>
                    </a:cubicBezTo>
                    <a:cubicBezTo>
                      <a:pt x="f20" y="f21"/>
                      <a:pt x="f22" y="f23"/>
                      <a:pt x="f22" y="f24"/>
                    </a:cubicBezTo>
                    <a:cubicBezTo>
                      <a:pt x="f22" y="f25"/>
                      <a:pt x="f26" y="f5"/>
                      <a:pt x="f27" y="f5"/>
                    </a:cubicBezTo>
                    <a:cubicBezTo>
                      <a:pt x="f28" y="f5"/>
                      <a:pt x="f29" y="f30"/>
                      <a:pt x="f29" y="f24"/>
                    </a:cubicBezTo>
                    <a:cubicBezTo>
                      <a:pt x="f29" y="f31"/>
                      <a:pt x="f32" y="f33"/>
                      <a:pt x="f34" y="f35"/>
                    </a:cubicBezTo>
                    <a:cubicBezTo>
                      <a:pt x="f36" y="f37"/>
                      <a:pt x="f38" y="f39"/>
                      <a:pt x="f38" y="f40"/>
                    </a:cubicBezTo>
                    <a:lnTo>
                      <a:pt x="f38" y="f13"/>
                    </a:lnTo>
                    <a:cubicBezTo>
                      <a:pt x="f38" y="f12"/>
                      <a:pt x="f41" y="f42"/>
                      <a:pt x="f43" y="f44"/>
                    </a:cubicBezTo>
                    <a:lnTo>
                      <a:pt x="f5" y="f45"/>
                    </a:lnTo>
                    <a:cubicBezTo>
                      <a:pt x="f5" y="f46"/>
                      <a:pt x="f47" y="f48"/>
                      <a:pt x="f49" y="f48"/>
                    </a:cubicBezTo>
                    <a:lnTo>
                      <a:pt x="f50" y="f48"/>
                    </a:lnTo>
                    <a:cubicBezTo>
                      <a:pt x="f51" y="f52"/>
                      <a:pt x="f29" y="f53"/>
                      <a:pt x="f29" y="f54"/>
                    </a:cubicBezTo>
                    <a:cubicBezTo>
                      <a:pt x="f29" y="f55"/>
                      <a:pt x="f28" y="f6"/>
                      <a:pt x="f27" y="f6"/>
                    </a:cubicBezTo>
                    <a:cubicBezTo>
                      <a:pt x="f26" y="f6"/>
                      <a:pt x="f22" y="f55"/>
                      <a:pt x="f22" y="f54"/>
                    </a:cubicBezTo>
                    <a:cubicBezTo>
                      <a:pt x="f22" y="f53"/>
                      <a:pt x="f56" y="f57"/>
                      <a:pt x="f58" y="f48"/>
                    </a:cubicBezTo>
                    <a:lnTo>
                      <a:pt x="f59" y="f48"/>
                    </a:lnTo>
                    <a:cubicBezTo>
                      <a:pt x="f60" y="f48"/>
                      <a:pt x="f6" y="f46"/>
                      <a:pt x="f6" y="f45"/>
                    </a:cubicBezTo>
                    <a:lnTo>
                      <a:pt x="f7" y="f8"/>
                    </a:lnTo>
                    <a:close/>
                    <a:moveTo>
                      <a:pt x="f61" y="f24"/>
                    </a:moveTo>
                    <a:cubicBezTo>
                      <a:pt x="f61" y="f62"/>
                      <a:pt x="f63" y="f64"/>
                      <a:pt x="f27" y="f64"/>
                    </a:cubicBezTo>
                    <a:cubicBezTo>
                      <a:pt x="f65" y="f64"/>
                      <a:pt x="f66" y="f62"/>
                      <a:pt x="f66" y="f24"/>
                    </a:cubicBezTo>
                    <a:cubicBezTo>
                      <a:pt x="f66" y="f67"/>
                      <a:pt x="f68" y="f69"/>
                      <a:pt x="f70" y="f71"/>
                    </a:cubicBezTo>
                    <a:cubicBezTo>
                      <a:pt x="f72" y="f73"/>
                      <a:pt x="f74" y="f75"/>
                      <a:pt x="f76" y="f75"/>
                    </a:cubicBezTo>
                    <a:cubicBezTo>
                      <a:pt x="f77" y="f75"/>
                      <a:pt x="f78" y="f73"/>
                      <a:pt x="f79" y="f80"/>
                    </a:cubicBezTo>
                    <a:cubicBezTo>
                      <a:pt x="f81" y="f82"/>
                      <a:pt x="f61" y="f83"/>
                      <a:pt x="f61" y="f24"/>
                    </a:cubicBezTo>
                    <a:close/>
                    <a:moveTo>
                      <a:pt x="f61" y="f24"/>
                    </a:moveTo>
                    <a:lnTo>
                      <a:pt x="f61" y="f24"/>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grpSp>
        <p:grpSp>
          <p:nvGrpSpPr>
            <p:cNvPr id="12" name="Group 51">
              <a:extLst>
                <a:ext uri="{FF2B5EF4-FFF2-40B4-BE49-F238E27FC236}">
                  <a16:creationId xmlns:a16="http://schemas.microsoft.com/office/drawing/2014/main" id="{89967C15-B837-4410-97E6-A5575ED5059D}"/>
                </a:ext>
              </a:extLst>
            </p:cNvPr>
            <p:cNvGrpSpPr/>
            <p:nvPr/>
          </p:nvGrpSpPr>
          <p:grpSpPr>
            <a:xfrm>
              <a:off x="5770376" y="3655314"/>
              <a:ext cx="460107" cy="460107"/>
              <a:chOff x="5770376" y="3655314"/>
              <a:chExt cx="460107" cy="460107"/>
            </a:xfrm>
          </p:grpSpPr>
          <p:sp>
            <p:nvSpPr>
              <p:cNvPr id="13" name="Oval 17">
                <a:extLst>
                  <a:ext uri="{FF2B5EF4-FFF2-40B4-BE49-F238E27FC236}">
                    <a16:creationId xmlns:a16="http://schemas.microsoft.com/office/drawing/2014/main" id="{B696B21E-AE0D-4B01-9AB7-8C644D5821BD}"/>
                  </a:ext>
                </a:extLst>
              </p:cNvPr>
              <p:cNvSpPr/>
              <p:nvPr/>
            </p:nvSpPr>
            <p:spPr>
              <a:xfrm>
                <a:off x="5770376" y="3655314"/>
                <a:ext cx="460107" cy="4601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7CDB2"/>
              </a:solidFill>
              <a:ln w="28575"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FFFFFF"/>
                  </a:solidFill>
                  <a:uFillTx/>
                  <a:latin typeface="Arial"/>
                </a:endParaRPr>
              </a:p>
            </p:txBody>
          </p:sp>
          <p:grpSp>
            <p:nvGrpSpPr>
              <p:cNvPr id="14" name="Group 18">
                <a:extLst>
                  <a:ext uri="{FF2B5EF4-FFF2-40B4-BE49-F238E27FC236}">
                    <a16:creationId xmlns:a16="http://schemas.microsoft.com/office/drawing/2014/main" id="{EA7EE016-878C-414B-86F3-A7C534D1237A}"/>
                  </a:ext>
                </a:extLst>
              </p:cNvPr>
              <p:cNvGrpSpPr/>
              <p:nvPr/>
            </p:nvGrpSpPr>
            <p:grpSpPr>
              <a:xfrm>
                <a:off x="5915189" y="3804169"/>
                <a:ext cx="169044" cy="169044"/>
                <a:chOff x="5915189" y="3804169"/>
                <a:chExt cx="169044" cy="169044"/>
              </a:xfrm>
            </p:grpSpPr>
            <p:sp>
              <p:nvSpPr>
                <p:cNvPr id="15" name="Freeform: Shape 19">
                  <a:extLst>
                    <a:ext uri="{FF2B5EF4-FFF2-40B4-BE49-F238E27FC236}">
                      <a16:creationId xmlns:a16="http://schemas.microsoft.com/office/drawing/2014/main" id="{D0B52C71-9DD5-4264-9AF1-005BFEC8B691}"/>
                    </a:ext>
                  </a:extLst>
                </p:cNvPr>
                <p:cNvSpPr/>
                <p:nvPr/>
              </p:nvSpPr>
              <p:spPr>
                <a:xfrm>
                  <a:off x="6023006" y="3912543"/>
                  <a:ext cx="60057" cy="60076"/>
                </a:xfrm>
                <a:custGeom>
                  <a:avLst/>
                  <a:gdLst>
                    <a:gd name="f0" fmla="val 10800000"/>
                    <a:gd name="f1" fmla="val 5400000"/>
                    <a:gd name="f2" fmla="val 180"/>
                    <a:gd name="f3" fmla="val w"/>
                    <a:gd name="f4" fmla="val h"/>
                    <a:gd name="f5" fmla="val 0"/>
                    <a:gd name="f6" fmla="val 21600"/>
                    <a:gd name="f7" fmla="val 18447"/>
                    <a:gd name="f8" fmla="val 8564"/>
                    <a:gd name="f9" fmla="val 6893"/>
                    <a:gd name="f10" fmla="val 6909"/>
                    <a:gd name="f11" fmla="val 8514"/>
                    <a:gd name="f12" fmla="val 18507"/>
                    <a:gd name="f13" fmla="val 10541"/>
                    <a:gd name="f14" fmla="val 16972"/>
                    <a:gd name="f15" fmla="val 14706"/>
                    <a:gd name="f16" fmla="val 18290"/>
                    <a:gd name="f17" fmla="val 18327"/>
                    <a:gd name="f18" fmla="val 18319"/>
                    <a:gd name="f19" fmla="val 18344"/>
                    <a:gd name="f20" fmla="val 14739"/>
                    <a:gd name="f21" fmla="val 17015"/>
                    <a:gd name="f22" fmla="val 10625"/>
                    <a:gd name="f23" fmla="val 14477"/>
                    <a:gd name="f24" fmla="val 14461"/>
                    <a:gd name="f25" fmla="val 13723"/>
                    <a:gd name="f26" fmla="val 15214"/>
                    <a:gd name="f27" fmla="val 12501"/>
                    <a:gd name="f28" fmla="val 11748"/>
                    <a:gd name="f29" fmla="val 10995"/>
                    <a:gd name="f30" fmla="val 13705"/>
                    <a:gd name="f31" fmla="val 12479"/>
                    <a:gd name="f32" fmla="val 11749"/>
                    <a:gd name="f33" fmla="val 11725"/>
                    <a:gd name="f34" fmla="val 12502"/>
                    <a:gd name="f35" fmla="val 10969"/>
                    <a:gd name="f36" fmla="val 13724"/>
                    <a:gd name="f37" fmla="val 15230"/>
                    <a:gd name="f38" fmla="+- 0 0 -90"/>
                    <a:gd name="f39" fmla="*/ f3 1 21600"/>
                    <a:gd name="f40" fmla="*/ f4 1 21600"/>
                    <a:gd name="f41" fmla="val f5"/>
                    <a:gd name="f42" fmla="val f6"/>
                    <a:gd name="f43" fmla="*/ f38 f0 1"/>
                    <a:gd name="f44" fmla="+- f42 0 f41"/>
                    <a:gd name="f45" fmla="*/ f43 1 f2"/>
                    <a:gd name="f46" fmla="*/ f44 1 21600"/>
                    <a:gd name="f47" fmla="*/ 0 f44 1"/>
                    <a:gd name="f48" fmla="+- f45 0 f1"/>
                    <a:gd name="f49" fmla="*/ f47 1 21600"/>
                    <a:gd name="f50" fmla="*/ 0 1 f46"/>
                    <a:gd name="f51" fmla="*/ f42 1 f46"/>
                    <a:gd name="f52" fmla="*/ f49 1 f46"/>
                    <a:gd name="f53" fmla="*/ f50 f39 1"/>
                    <a:gd name="f54" fmla="*/ f51 f39 1"/>
                    <a:gd name="f55" fmla="*/ f51 f40 1"/>
                    <a:gd name="f56" fmla="*/ f50 f40 1"/>
                    <a:gd name="f57" fmla="*/ f52 f39 1"/>
                    <a:gd name="f58" fmla="*/ f52 f40 1"/>
                  </a:gdLst>
                  <a:ahLst/>
                  <a:cxnLst>
                    <a:cxn ang="3cd4">
                      <a:pos x="hc" y="t"/>
                    </a:cxn>
                    <a:cxn ang="0">
                      <a:pos x="r" y="vc"/>
                    </a:cxn>
                    <a:cxn ang="cd4">
                      <a:pos x="hc" y="b"/>
                    </a:cxn>
                    <a:cxn ang="cd2">
                      <a:pos x="l" y="vc"/>
                    </a:cxn>
                    <a:cxn ang="f48">
                      <a:pos x="f57" y="f58"/>
                    </a:cxn>
                    <a:cxn ang="f48">
                      <a:pos x="f57" y="f58"/>
                    </a:cxn>
                    <a:cxn ang="f48">
                      <a:pos x="f57" y="f58"/>
                    </a:cxn>
                    <a:cxn ang="f48">
                      <a:pos x="f57" y="f58"/>
                    </a:cxn>
                    <a:cxn ang="f48">
                      <a:pos x="f57" y="f58"/>
                    </a:cxn>
                    <a:cxn ang="f48">
                      <a:pos x="f57" y="f58"/>
                    </a:cxn>
                    <a:cxn ang="f48">
                      <a:pos x="f57" y="f58"/>
                    </a:cxn>
                    <a:cxn ang="f48">
                      <a:pos x="f57" y="f58"/>
                    </a:cxn>
                    <a:cxn ang="f48">
                      <a:pos x="f57" y="f58"/>
                    </a:cxn>
                    <a:cxn ang="f48">
                      <a:pos x="f57" y="f58"/>
                    </a:cxn>
                    <a:cxn ang="f48">
                      <a:pos x="f57" y="f58"/>
                    </a:cxn>
                    <a:cxn ang="f48">
                      <a:pos x="f57" y="f58"/>
                    </a:cxn>
                    <a:cxn ang="f48">
                      <a:pos x="f57" y="f58"/>
                    </a:cxn>
                  </a:cxnLst>
                  <a:rect l="f53" t="f56" r="f54" b="f55"/>
                  <a:pathLst>
                    <a:path w="21600" h="21600">
                      <a:moveTo>
                        <a:pt x="f7" y="f8"/>
                      </a:moveTo>
                      <a:lnTo>
                        <a:pt x="f9" y="f5"/>
                      </a:lnTo>
                      <a:lnTo>
                        <a:pt x="f5" y="f10"/>
                      </a:lnTo>
                      <a:lnTo>
                        <a:pt x="f11" y="f12"/>
                      </a:lnTo>
                      <a:cubicBezTo>
                        <a:pt x="f13" y="f14"/>
                        <a:pt x="f15" y="f16"/>
                        <a:pt x="f17" y="f6"/>
                      </a:cubicBezTo>
                      <a:lnTo>
                        <a:pt x="f6" y="f18"/>
                      </a:lnTo>
                      <a:cubicBezTo>
                        <a:pt x="f19" y="f20"/>
                        <a:pt x="f21" y="f22"/>
                        <a:pt x="f7" y="f8"/>
                      </a:cubicBezTo>
                      <a:close/>
                      <a:moveTo>
                        <a:pt x="f23" y="f24"/>
                      </a:moveTo>
                      <a:cubicBezTo>
                        <a:pt x="f25" y="f26"/>
                        <a:pt x="f27" y="f26"/>
                        <a:pt x="f28" y="f24"/>
                      </a:cubicBezTo>
                      <a:cubicBezTo>
                        <a:pt x="f29" y="f30"/>
                        <a:pt x="f29" y="f31"/>
                        <a:pt x="f32" y="f33"/>
                      </a:cubicBezTo>
                      <a:cubicBezTo>
                        <a:pt x="f34" y="f35"/>
                        <a:pt x="f36" y="f35"/>
                        <a:pt x="f23" y="f33"/>
                      </a:cubicBezTo>
                      <a:cubicBezTo>
                        <a:pt x="f37" y="f31"/>
                        <a:pt x="f37" y="f30"/>
                        <a:pt x="f23" y="f24"/>
                      </a:cubicBezTo>
                      <a:close/>
                      <a:moveTo>
                        <a:pt x="f23" y="f24"/>
                      </a:moveTo>
                      <a:lnTo>
                        <a:pt x="f23" y="f24"/>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sp>
              <p:nvSpPr>
                <p:cNvPr id="16" name="Freeform: Shape 20">
                  <a:extLst>
                    <a:ext uri="{FF2B5EF4-FFF2-40B4-BE49-F238E27FC236}">
                      <a16:creationId xmlns:a16="http://schemas.microsoft.com/office/drawing/2014/main" id="{DA887AED-F1C1-42CB-942D-8AC4CCA74E45}"/>
                    </a:ext>
                  </a:extLst>
                </p:cNvPr>
                <p:cNvSpPr/>
                <p:nvPr/>
              </p:nvSpPr>
              <p:spPr>
                <a:xfrm>
                  <a:off x="6011283" y="3893698"/>
                  <a:ext cx="31345" cy="38285"/>
                </a:xfrm>
                <a:custGeom>
                  <a:avLst/>
                  <a:gdLst>
                    <a:gd name="f0" fmla="val 10800000"/>
                    <a:gd name="f1" fmla="val 5400000"/>
                    <a:gd name="f2" fmla="val 180"/>
                    <a:gd name="f3" fmla="val w"/>
                    <a:gd name="f4" fmla="val h"/>
                    <a:gd name="f5" fmla="val 0"/>
                    <a:gd name="f6" fmla="val 21600"/>
                    <a:gd name="f7" fmla="val 14544"/>
                    <a:gd name="f8" fmla="val 13967"/>
                    <a:gd name="f9" fmla="val 562"/>
                    <a:gd name="f10" fmla="val 14018"/>
                    <a:gd name="f11" fmla="val 3961"/>
                    <a:gd name="f12" fmla="val 12593"/>
                    <a:gd name="f13" fmla="val 7264"/>
                    <a:gd name="f14" fmla="val 9866"/>
                    <a:gd name="f15" fmla="val 9922"/>
                    <a:gd name="f16" fmla="val 24"/>
                    <a:gd name="f17" fmla="val 19504"/>
                    <a:gd name="f18" fmla="val 18"/>
                    <a:gd name="f19" fmla="val 19554"/>
                    <a:gd name="f20" fmla="val 6"/>
                    <a:gd name="f21" fmla="val 19602"/>
                    <a:gd name="f22" fmla="val 19652"/>
                    <a:gd name="f23" fmla="val 2371"/>
                    <a:gd name="f24" fmla="val 5798"/>
                    <a:gd name="f25" fmla="+- 0 0 -90"/>
                    <a:gd name="f26" fmla="*/ f3 1 21600"/>
                    <a:gd name="f27" fmla="*/ f4 1 21600"/>
                    <a:gd name="f28" fmla="val f5"/>
                    <a:gd name="f29" fmla="val f6"/>
                    <a:gd name="f30" fmla="*/ f25 f0 1"/>
                    <a:gd name="f31" fmla="+- f29 0 f28"/>
                    <a:gd name="f32" fmla="*/ f30 1 f2"/>
                    <a:gd name="f33" fmla="*/ f31 1 21600"/>
                    <a:gd name="f34" fmla="*/ 0 f31 1"/>
                    <a:gd name="f35" fmla="+- f32 0 f1"/>
                    <a:gd name="f36" fmla="*/ f34 1 21600"/>
                    <a:gd name="f37" fmla="*/ 0 1 f33"/>
                    <a:gd name="f38" fmla="*/ f29 1 f33"/>
                    <a:gd name="f39" fmla="*/ f36 1 f33"/>
                    <a:gd name="f40" fmla="*/ f37 f26 1"/>
                    <a:gd name="f41" fmla="*/ f38 f26 1"/>
                    <a:gd name="f42" fmla="*/ f38 f27 1"/>
                    <a:gd name="f43" fmla="*/ f37 f27 1"/>
                    <a:gd name="f44" fmla="*/ f39 f26 1"/>
                    <a:gd name="f45" fmla="*/ f39 f27 1"/>
                  </a:gdLst>
                  <a:ahLst/>
                  <a:cxnLst>
                    <a:cxn ang="3cd4">
                      <a:pos x="hc" y="t"/>
                    </a:cxn>
                    <a:cxn ang="0">
                      <a:pos x="r" y="vc"/>
                    </a:cxn>
                    <a:cxn ang="cd4">
                      <a:pos x="hc" y="b"/>
                    </a:cxn>
                    <a:cxn ang="cd2">
                      <a:pos x="l" y="vc"/>
                    </a:cxn>
                    <a:cxn ang="f35">
                      <a:pos x="f44" y="f45"/>
                    </a:cxn>
                    <a:cxn ang="f35">
                      <a:pos x="f44" y="f45"/>
                    </a:cxn>
                    <a:cxn ang="f35">
                      <a:pos x="f44" y="f45"/>
                    </a:cxn>
                    <a:cxn ang="f35">
                      <a:pos x="f44" y="f45"/>
                    </a:cxn>
                    <a:cxn ang="f35">
                      <a:pos x="f44" y="f45"/>
                    </a:cxn>
                    <a:cxn ang="f35">
                      <a:pos x="f44" y="f45"/>
                    </a:cxn>
                    <a:cxn ang="f35">
                      <a:pos x="f44" y="f45"/>
                    </a:cxn>
                    <a:cxn ang="f35">
                      <a:pos x="f44" y="f45"/>
                    </a:cxn>
                    <a:cxn ang="f35">
                      <a:pos x="f44" y="f45"/>
                    </a:cxn>
                  </a:cxnLst>
                  <a:rect l="f40" t="f43" r="f41" b="f42"/>
                  <a:pathLst>
                    <a:path w="21600" h="21600">
                      <a:moveTo>
                        <a:pt x="f7" y="f5"/>
                      </a:moveTo>
                      <a:lnTo>
                        <a:pt x="f8" y="f9"/>
                      </a:lnTo>
                      <a:cubicBezTo>
                        <a:pt x="f10" y="f11"/>
                        <a:pt x="f12" y="f13"/>
                        <a:pt x="f14" y="f15"/>
                      </a:cubicBezTo>
                      <a:lnTo>
                        <a:pt x="f16" y="f17"/>
                      </a:lnTo>
                      <a:cubicBezTo>
                        <a:pt x="f18" y="f19"/>
                        <a:pt x="f20" y="f21"/>
                        <a:pt x="f5" y="f22"/>
                      </a:cubicBezTo>
                      <a:lnTo>
                        <a:pt x="f23" y="f6"/>
                      </a:lnTo>
                      <a:lnTo>
                        <a:pt x="f6" y="f24"/>
                      </a:lnTo>
                      <a:lnTo>
                        <a:pt x="f7" y="f5"/>
                      </a:lnTo>
                      <a:close/>
                      <a:moveTo>
                        <a:pt x="f7" y="f5"/>
                      </a:moveTo>
                      <a:lnTo>
                        <a:pt x="f7" y="f5"/>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sp>
              <p:nvSpPr>
                <p:cNvPr id="17" name="Freeform: Shape 21">
                  <a:extLst>
                    <a:ext uri="{FF2B5EF4-FFF2-40B4-BE49-F238E27FC236}">
                      <a16:creationId xmlns:a16="http://schemas.microsoft.com/office/drawing/2014/main" id="{733FF0C4-E29A-4BA8-BE3F-919421757BA1}"/>
                    </a:ext>
                  </a:extLst>
                </p:cNvPr>
                <p:cNvSpPr/>
                <p:nvPr/>
              </p:nvSpPr>
              <p:spPr>
                <a:xfrm>
                  <a:off x="5915189" y="3804169"/>
                  <a:ext cx="87014" cy="85112"/>
                </a:xfrm>
                <a:custGeom>
                  <a:avLst/>
                  <a:gdLst>
                    <a:gd name="f0" fmla="val 10800000"/>
                    <a:gd name="f1" fmla="val 5400000"/>
                    <a:gd name="f2" fmla="val 180"/>
                    <a:gd name="f3" fmla="val w"/>
                    <a:gd name="f4" fmla="val h"/>
                    <a:gd name="f5" fmla="val 0"/>
                    <a:gd name="f6" fmla="val 21222"/>
                    <a:gd name="f7" fmla="val 21211"/>
                    <a:gd name="f8" fmla="val 15153"/>
                    <a:gd name="f9" fmla="val 17409"/>
                    <a:gd name="f10" fmla="val 18463"/>
                    <a:gd name="f11" fmla="val 18368"/>
                    <a:gd name="f12" fmla="val 17292"/>
                    <a:gd name="f13" fmla="val 19694"/>
                    <a:gd name="f14" fmla="val 16530"/>
                    <a:gd name="f15" fmla="val 21146"/>
                    <a:gd name="f16" fmla="val 16293"/>
                    <a:gd name="f17" fmla="val 16201"/>
                    <a:gd name="f18" fmla="val 6603"/>
                    <a:gd name="f19" fmla="val 1165"/>
                    <a:gd name="f20" fmla="val 5093"/>
                    <a:gd name="f21" fmla="val -389"/>
                    <a:gd name="f22" fmla="val 2643"/>
                    <a:gd name="f23" fmla="val 1133"/>
                    <a:gd name="f24" fmla="val -378"/>
                    <a:gd name="f25" fmla="val 2718"/>
                    <a:gd name="f26" fmla="val 5237"/>
                    <a:gd name="f27" fmla="val 6791"/>
                    <a:gd name="f28" fmla="+- 0 0 -90"/>
                    <a:gd name="f29" fmla="*/ f3 1 21222"/>
                    <a:gd name="f30" fmla="*/ f4 1 21211"/>
                    <a:gd name="f31" fmla="val f5"/>
                    <a:gd name="f32" fmla="val f6"/>
                    <a:gd name="f33" fmla="val f7"/>
                    <a:gd name="f34" fmla="*/ f28 f0 1"/>
                    <a:gd name="f35" fmla="+- f33 0 f31"/>
                    <a:gd name="f36" fmla="+- f32 0 f31"/>
                    <a:gd name="f37" fmla="*/ f34 1 f2"/>
                    <a:gd name="f38" fmla="*/ f36 1 21222"/>
                    <a:gd name="f39" fmla="*/ f35 1 21211"/>
                    <a:gd name="f40" fmla="*/ 0 f36 1"/>
                    <a:gd name="f41" fmla="*/ 0 f35 1"/>
                    <a:gd name="f42" fmla="+- f37 0 f1"/>
                    <a:gd name="f43" fmla="*/ f40 1 21222"/>
                    <a:gd name="f44" fmla="*/ f41 1 21211"/>
                    <a:gd name="f45" fmla="*/ 0 1 f38"/>
                    <a:gd name="f46" fmla="*/ f32 1 f38"/>
                    <a:gd name="f47" fmla="*/ 0 1 f39"/>
                    <a:gd name="f48" fmla="*/ f33 1 f39"/>
                    <a:gd name="f49" fmla="*/ f43 1 f38"/>
                    <a:gd name="f50" fmla="*/ f44 1 f39"/>
                    <a:gd name="f51" fmla="*/ f45 f29 1"/>
                    <a:gd name="f52" fmla="*/ f46 f29 1"/>
                    <a:gd name="f53" fmla="*/ f48 f30 1"/>
                    <a:gd name="f54" fmla="*/ f47 f30 1"/>
                    <a:gd name="f55" fmla="*/ f49 f29 1"/>
                    <a:gd name="f56" fmla="*/ f50 f30 1"/>
                  </a:gdLst>
                  <a:ahLst/>
                  <a:cxnLst>
                    <a:cxn ang="3cd4">
                      <a:pos x="hc" y="t"/>
                    </a:cxn>
                    <a:cxn ang="0">
                      <a:pos x="r" y="vc"/>
                    </a:cxn>
                    <a:cxn ang="cd4">
                      <a:pos x="hc" y="b"/>
                    </a:cxn>
                    <a:cxn ang="cd2">
                      <a:pos x="l" y="vc"/>
                    </a:cxn>
                    <a:cxn ang="f42">
                      <a:pos x="f55" y="f56"/>
                    </a:cxn>
                    <a:cxn ang="f42">
                      <a:pos x="f55" y="f56"/>
                    </a:cxn>
                    <a:cxn ang="f42">
                      <a:pos x="f55" y="f56"/>
                    </a:cxn>
                    <a:cxn ang="f42">
                      <a:pos x="f55" y="f56"/>
                    </a:cxn>
                    <a:cxn ang="f42">
                      <a:pos x="f55" y="f56"/>
                    </a:cxn>
                    <a:cxn ang="f42">
                      <a:pos x="f55" y="f56"/>
                    </a:cxn>
                    <a:cxn ang="f42">
                      <a:pos x="f55" y="f56"/>
                    </a:cxn>
                    <a:cxn ang="f42">
                      <a:pos x="f55" y="f56"/>
                    </a:cxn>
                    <a:cxn ang="f42">
                      <a:pos x="f55" y="f56"/>
                    </a:cxn>
                  </a:cxnLst>
                  <a:rect l="f51" t="f54" r="f52" b="f53"/>
                  <a:pathLst>
                    <a:path w="21222" h="21211">
                      <a:moveTo>
                        <a:pt x="f8" y="f7"/>
                      </a:moveTo>
                      <a:lnTo>
                        <a:pt x="f9" y="f10"/>
                      </a:lnTo>
                      <a:cubicBezTo>
                        <a:pt x="f11" y="f12"/>
                        <a:pt x="f13" y="f14"/>
                        <a:pt x="f15" y="f16"/>
                      </a:cubicBezTo>
                      <a:lnTo>
                        <a:pt x="f6" y="f17"/>
                      </a:lnTo>
                      <a:lnTo>
                        <a:pt x="f18" y="f19"/>
                      </a:lnTo>
                      <a:cubicBezTo>
                        <a:pt x="f20" y="f21"/>
                        <a:pt x="f22" y="f21"/>
                        <a:pt x="f23" y="f19"/>
                      </a:cubicBezTo>
                      <a:cubicBezTo>
                        <a:pt x="f24" y="f25"/>
                        <a:pt x="f24" y="f26"/>
                        <a:pt x="f23" y="f27"/>
                      </a:cubicBezTo>
                      <a:lnTo>
                        <a:pt x="f8" y="f7"/>
                      </a:lnTo>
                      <a:close/>
                      <a:moveTo>
                        <a:pt x="f8" y="f7"/>
                      </a:moveTo>
                      <a:lnTo>
                        <a:pt x="f8" y="f7"/>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sp>
              <p:nvSpPr>
                <p:cNvPr id="18" name="Freeform: Shape 22">
                  <a:extLst>
                    <a:ext uri="{FF2B5EF4-FFF2-40B4-BE49-F238E27FC236}">
                      <a16:creationId xmlns:a16="http://schemas.microsoft.com/office/drawing/2014/main" id="{8A5388AF-0CC9-48CC-AFB5-5AFA4B31942A}"/>
                    </a:ext>
                  </a:extLst>
                </p:cNvPr>
                <p:cNvSpPr/>
                <p:nvPr/>
              </p:nvSpPr>
              <p:spPr>
                <a:xfrm>
                  <a:off x="5915189" y="3900766"/>
                  <a:ext cx="87306" cy="72447"/>
                </a:xfrm>
                <a:custGeom>
                  <a:avLst/>
                  <a:gdLst>
                    <a:gd name="f0" fmla="val 10800000"/>
                    <a:gd name="f1" fmla="val 5400000"/>
                    <a:gd name="f2" fmla="val 180"/>
                    <a:gd name="f3" fmla="val w"/>
                    <a:gd name="f4" fmla="val h"/>
                    <a:gd name="f5" fmla="val 0"/>
                    <a:gd name="f6" fmla="val 21116"/>
                    <a:gd name="f7" fmla="val 21374"/>
                    <a:gd name="f8" fmla="val 17024"/>
                    <a:gd name="f9" fmla="val 721"/>
                    <a:gd name="f10" fmla="val 16543"/>
                    <a:gd name="f11" fmla="val 427"/>
                    <a:gd name="f12" fmla="val 16052"/>
                    <a:gd name="f13" fmla="val 191"/>
                    <a:gd name="f14" fmla="val 15571"/>
                    <a:gd name="f15" fmla="val 13915"/>
                    <a:gd name="f16" fmla="val 235"/>
                    <a:gd name="f17" fmla="val 7378"/>
                    <a:gd name="f18" fmla="val 2037"/>
                    <a:gd name="f19" fmla="val 6834"/>
                    <a:gd name="f20" fmla="val 8291"/>
                    <a:gd name="f21" fmla="val 6063"/>
                    <a:gd name="f22" fmla="val 17146"/>
                    <a:gd name="f23" fmla="val 1254"/>
                    <a:gd name="f24" fmla="val 15657"/>
                    <a:gd name="f25" fmla="val 153"/>
                    <a:gd name="f26" fmla="val 15771"/>
                    <a:gd name="f27" fmla="val -484"/>
                    <a:gd name="f28" fmla="val 15837"/>
                    <a:gd name="f29" fmla="val 743"/>
                    <a:gd name="f30" fmla="val 21126"/>
                    <a:gd name="f31" fmla="val 6046"/>
                    <a:gd name="f32" fmla="val 21364"/>
                    <a:gd name="f33" fmla="val 11298"/>
                    <a:gd name="f34" fmla="val 21600"/>
                    <a:gd name="f35" fmla="val 20647"/>
                    <a:gd name="f36" fmla="val 17485"/>
                    <a:gd name="f37" fmla="val 21032"/>
                    <a:gd name="f38" fmla="val 7006"/>
                    <a:gd name="f39" fmla="val 6884"/>
                    <a:gd name="f40" fmla="val 20449"/>
                    <a:gd name="f41" fmla="val 3612"/>
                    <a:gd name="f42" fmla="val 18811"/>
                    <a:gd name="f43" fmla="val 1844"/>
                    <a:gd name="f44" fmla="+- 0 0 -90"/>
                    <a:gd name="f45" fmla="*/ f3 1 21116"/>
                    <a:gd name="f46" fmla="*/ f4 1 21374"/>
                    <a:gd name="f47" fmla="val f5"/>
                    <a:gd name="f48" fmla="val f6"/>
                    <a:gd name="f49" fmla="val f7"/>
                    <a:gd name="f50" fmla="*/ f44 f0 1"/>
                    <a:gd name="f51" fmla="+- f49 0 f47"/>
                    <a:gd name="f52" fmla="+- f48 0 f47"/>
                    <a:gd name="f53" fmla="*/ f50 1 f2"/>
                    <a:gd name="f54" fmla="*/ f52 1 21116"/>
                    <a:gd name="f55" fmla="*/ f51 1 21374"/>
                    <a:gd name="f56" fmla="*/ 0 f52 1"/>
                    <a:gd name="f57" fmla="*/ 0 f51 1"/>
                    <a:gd name="f58" fmla="+- f53 0 f1"/>
                    <a:gd name="f59" fmla="*/ f56 1 21116"/>
                    <a:gd name="f60" fmla="*/ f57 1 21374"/>
                    <a:gd name="f61" fmla="*/ 0 1 f54"/>
                    <a:gd name="f62" fmla="*/ f48 1 f54"/>
                    <a:gd name="f63" fmla="*/ 0 1 f55"/>
                    <a:gd name="f64" fmla="*/ f49 1 f55"/>
                    <a:gd name="f65" fmla="*/ f59 1 f54"/>
                    <a:gd name="f66" fmla="*/ f60 1 f55"/>
                    <a:gd name="f67" fmla="*/ f61 f45 1"/>
                    <a:gd name="f68" fmla="*/ f62 f45 1"/>
                    <a:gd name="f69" fmla="*/ f64 f46 1"/>
                    <a:gd name="f70" fmla="*/ f63 f46 1"/>
                    <a:gd name="f71" fmla="*/ f65 f45 1"/>
                    <a:gd name="f72" fmla="*/ f66 f46 1"/>
                  </a:gdLst>
                  <a:ahLst/>
                  <a:cxnLst>
                    <a:cxn ang="3cd4">
                      <a:pos x="hc" y="t"/>
                    </a:cxn>
                    <a:cxn ang="0">
                      <a:pos x="r" y="vc"/>
                    </a:cxn>
                    <a:cxn ang="cd4">
                      <a:pos x="hc" y="b"/>
                    </a:cxn>
                    <a:cxn ang="cd2">
                      <a:pos x="l" y="vc"/>
                    </a:cxn>
                    <a:cxn ang="f58">
                      <a:pos x="f71" y="f72"/>
                    </a:cxn>
                    <a:cxn ang="f58">
                      <a:pos x="f71" y="f72"/>
                    </a:cxn>
                    <a:cxn ang="f58">
                      <a:pos x="f71" y="f72"/>
                    </a:cxn>
                    <a:cxn ang="f58">
                      <a:pos x="f71" y="f72"/>
                    </a:cxn>
                    <a:cxn ang="f58">
                      <a:pos x="f71" y="f72"/>
                    </a:cxn>
                    <a:cxn ang="f58">
                      <a:pos x="f71" y="f72"/>
                    </a:cxn>
                    <a:cxn ang="f58">
                      <a:pos x="f71" y="f72"/>
                    </a:cxn>
                    <a:cxn ang="f58">
                      <a:pos x="f71" y="f72"/>
                    </a:cxn>
                    <a:cxn ang="f58">
                      <a:pos x="f71" y="f72"/>
                    </a:cxn>
                  </a:cxnLst>
                  <a:rect l="f67" t="f70" r="f68" b="f69"/>
                  <a:pathLst>
                    <a:path w="21116" h="21374">
                      <a:moveTo>
                        <a:pt x="f8" y="f9"/>
                      </a:moveTo>
                      <a:cubicBezTo>
                        <a:pt x="f10" y="f11"/>
                        <a:pt x="f12" y="f13"/>
                        <a:pt x="f14" y="f5"/>
                      </a:cubicBezTo>
                      <a:cubicBezTo>
                        <a:pt x="f15" y="f16"/>
                        <a:pt x="f17" y="f18"/>
                        <a:pt x="f19" y="f20"/>
                      </a:cubicBezTo>
                      <a:cubicBezTo>
                        <a:pt x="f21" y="f22"/>
                        <a:pt x="f23" y="f24"/>
                        <a:pt x="f25" y="f26"/>
                      </a:cubicBezTo>
                      <a:cubicBezTo>
                        <a:pt x="f27" y="f28"/>
                        <a:pt x="f29" y="f30"/>
                        <a:pt x="f31" y="f32"/>
                      </a:cubicBezTo>
                      <a:cubicBezTo>
                        <a:pt x="f33" y="f34"/>
                        <a:pt x="f35" y="f36"/>
                        <a:pt x="f37" y="f38"/>
                      </a:cubicBezTo>
                      <a:lnTo>
                        <a:pt x="f6" y="f39"/>
                      </a:lnTo>
                      <a:cubicBezTo>
                        <a:pt x="f40" y="f41"/>
                        <a:pt x="f42" y="f43"/>
                        <a:pt x="f8" y="f9"/>
                      </a:cubicBezTo>
                      <a:close/>
                      <a:moveTo>
                        <a:pt x="f8" y="f9"/>
                      </a:moveTo>
                      <a:lnTo>
                        <a:pt x="f8" y="f9"/>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sp>
              <p:nvSpPr>
                <p:cNvPr id="19" name="Freeform: Shape 23">
                  <a:extLst>
                    <a:ext uri="{FF2B5EF4-FFF2-40B4-BE49-F238E27FC236}">
                      <a16:creationId xmlns:a16="http://schemas.microsoft.com/office/drawing/2014/main" id="{2431774E-74D6-4474-A212-899A1D002FD1}"/>
                    </a:ext>
                  </a:extLst>
                </p:cNvPr>
                <p:cNvSpPr/>
                <p:nvPr/>
              </p:nvSpPr>
              <p:spPr>
                <a:xfrm>
                  <a:off x="5985506" y="3804169"/>
                  <a:ext cx="98727" cy="113376"/>
                </a:xfrm>
                <a:custGeom>
                  <a:avLst/>
                  <a:gdLst>
                    <a:gd name="f0" fmla="val 10800000"/>
                    <a:gd name="f1" fmla="val 5400000"/>
                    <a:gd name="f2" fmla="val 180"/>
                    <a:gd name="f3" fmla="val w"/>
                    <a:gd name="f4" fmla="val h"/>
                    <a:gd name="f5" fmla="val 0"/>
                    <a:gd name="f6" fmla="val 21345"/>
                    <a:gd name="f7" fmla="val 21376"/>
                    <a:gd name="f8" fmla="val 7963"/>
                    <a:gd name="f9" fmla="val 16438"/>
                    <a:gd name="f10" fmla="val 20844"/>
                    <a:gd name="f11" fmla="val 3060"/>
                    <a:gd name="f12" fmla="val 21600"/>
                    <a:gd name="f13" fmla="val 2274"/>
                    <a:gd name="f14" fmla="val 21488"/>
                    <a:gd name="f15" fmla="val 1102"/>
                    <a:gd name="f16" fmla="val 20592"/>
                    <a:gd name="f17" fmla="val 438"/>
                    <a:gd name="f18" fmla="val 19696"/>
                    <a:gd name="f19" fmla="val -224"/>
                    <a:gd name="f20" fmla="val 18359"/>
                    <a:gd name="f21" fmla="val -125"/>
                    <a:gd name="f22" fmla="val 17602"/>
                    <a:gd name="f23" fmla="val 661"/>
                    <a:gd name="f24" fmla="val 4720"/>
                    <a:gd name="f25" fmla="val 14039"/>
                    <a:gd name="f26" fmla="val 3698"/>
                    <a:gd name="f27" fmla="val 14005"/>
                    <a:gd name="f28" fmla="val 2666"/>
                    <a:gd name="f29" fmla="val 14368"/>
                    <a:gd name="f30" fmla="val 1957"/>
                    <a:gd name="f31" fmla="val 15106"/>
                    <a:gd name="f32" fmla="val 17139"/>
                    <a:gd name="f33" fmla="val 266"/>
                    <a:gd name="f34" fmla="val 17232"/>
                    <a:gd name="f35" fmla="val 533"/>
                    <a:gd name="f36" fmla="val 17334"/>
                    <a:gd name="f37" fmla="val 800"/>
                    <a:gd name="f38" fmla="val 17450"/>
                    <a:gd name="f39" fmla="val 2456"/>
                    <a:gd name="f40" fmla="val 18154"/>
                    <a:gd name="f41" fmla="val 4079"/>
                    <a:gd name="f42" fmla="val 19406"/>
                    <a:gd name="f43" fmla="val 4942"/>
                    <a:gd name="f44" fmla="val 7225"/>
                    <a:gd name="f45" fmla="val 19005"/>
                    <a:gd name="f46" fmla="val 7936"/>
                    <a:gd name="f47" fmla="val 18266"/>
                    <a:gd name="f48" fmla="val 8172"/>
                    <a:gd name="f49" fmla="val 17316"/>
                    <a:gd name="f50" fmla="+- 0 0 -90"/>
                    <a:gd name="f51" fmla="*/ f3 1 21345"/>
                    <a:gd name="f52" fmla="*/ f4 1 21376"/>
                    <a:gd name="f53" fmla="val f5"/>
                    <a:gd name="f54" fmla="val f6"/>
                    <a:gd name="f55" fmla="val f7"/>
                    <a:gd name="f56" fmla="*/ f50 f0 1"/>
                    <a:gd name="f57" fmla="+- f55 0 f53"/>
                    <a:gd name="f58" fmla="+- f54 0 f53"/>
                    <a:gd name="f59" fmla="*/ f56 1 f2"/>
                    <a:gd name="f60" fmla="*/ f58 1 21345"/>
                    <a:gd name="f61" fmla="*/ f57 1 21376"/>
                    <a:gd name="f62" fmla="*/ 0 f58 1"/>
                    <a:gd name="f63" fmla="*/ 0 f57 1"/>
                    <a:gd name="f64" fmla="+- f59 0 f1"/>
                    <a:gd name="f65" fmla="*/ f62 1 21345"/>
                    <a:gd name="f66" fmla="*/ f63 1 21376"/>
                    <a:gd name="f67" fmla="*/ 0 1 f60"/>
                    <a:gd name="f68" fmla="*/ f54 1 f60"/>
                    <a:gd name="f69" fmla="*/ 0 1 f61"/>
                    <a:gd name="f70" fmla="*/ f55 1 f61"/>
                    <a:gd name="f71" fmla="*/ f65 1 f60"/>
                    <a:gd name="f72" fmla="*/ f66 1 f61"/>
                    <a:gd name="f73" fmla="*/ f67 f51 1"/>
                    <a:gd name="f74" fmla="*/ f68 f51 1"/>
                    <a:gd name="f75" fmla="*/ f70 f52 1"/>
                    <a:gd name="f76" fmla="*/ f69 f52 1"/>
                    <a:gd name="f77" fmla="*/ f71 f51 1"/>
                    <a:gd name="f78" fmla="*/ f72 f52 1"/>
                  </a:gdLst>
                  <a:ahLst/>
                  <a:cxnLst>
                    <a:cxn ang="3cd4">
                      <a:pos x="hc" y="t"/>
                    </a:cxn>
                    <a:cxn ang="0">
                      <a:pos x="r" y="vc"/>
                    </a:cxn>
                    <a:cxn ang="cd4">
                      <a:pos x="hc" y="b"/>
                    </a:cxn>
                    <a:cxn ang="cd2">
                      <a:pos x="l" y="vc"/>
                    </a:cxn>
                    <a:cxn ang="f64">
                      <a:pos x="f77" y="f78"/>
                    </a:cxn>
                    <a:cxn ang="f64">
                      <a:pos x="f77" y="f78"/>
                    </a:cxn>
                    <a:cxn ang="f64">
                      <a:pos x="f77" y="f78"/>
                    </a:cxn>
                    <a:cxn ang="f64">
                      <a:pos x="f77" y="f78"/>
                    </a:cxn>
                    <a:cxn ang="f64">
                      <a:pos x="f77" y="f78"/>
                    </a:cxn>
                    <a:cxn ang="f64">
                      <a:pos x="f77" y="f78"/>
                    </a:cxn>
                    <a:cxn ang="f64">
                      <a:pos x="f77" y="f78"/>
                    </a:cxn>
                    <a:cxn ang="f64">
                      <a:pos x="f77" y="f78"/>
                    </a:cxn>
                    <a:cxn ang="f64">
                      <a:pos x="f77" y="f78"/>
                    </a:cxn>
                    <a:cxn ang="f64">
                      <a:pos x="f77" y="f78"/>
                    </a:cxn>
                    <a:cxn ang="f64">
                      <a:pos x="f77" y="f78"/>
                    </a:cxn>
                    <a:cxn ang="f64">
                      <a:pos x="f77" y="f78"/>
                    </a:cxn>
                  </a:cxnLst>
                  <a:rect l="f73" t="f76" r="f74" b="f75"/>
                  <a:pathLst>
                    <a:path w="21345" h="21376">
                      <a:moveTo>
                        <a:pt x="f8" y="f9"/>
                      </a:moveTo>
                      <a:lnTo>
                        <a:pt x="f10" y="f11"/>
                      </a:lnTo>
                      <a:cubicBezTo>
                        <a:pt x="f12" y="f13"/>
                        <a:pt x="f14" y="f15"/>
                        <a:pt x="f16" y="f17"/>
                      </a:cubicBezTo>
                      <a:cubicBezTo>
                        <a:pt x="f18" y="f19"/>
                        <a:pt x="f20" y="f21"/>
                        <a:pt x="f22" y="f23"/>
                      </a:cubicBezTo>
                      <a:lnTo>
                        <a:pt x="f24" y="f25"/>
                      </a:lnTo>
                      <a:cubicBezTo>
                        <a:pt x="f26" y="f27"/>
                        <a:pt x="f28" y="f29"/>
                        <a:pt x="f30" y="f31"/>
                      </a:cubicBezTo>
                      <a:lnTo>
                        <a:pt x="f5" y="f32"/>
                      </a:lnTo>
                      <a:cubicBezTo>
                        <a:pt x="f33" y="f34"/>
                        <a:pt x="f35" y="f36"/>
                        <a:pt x="f37" y="f38"/>
                      </a:cubicBezTo>
                      <a:cubicBezTo>
                        <a:pt x="f39" y="f40"/>
                        <a:pt x="f41" y="f42"/>
                        <a:pt x="f43" y="f7"/>
                      </a:cubicBezTo>
                      <a:lnTo>
                        <a:pt x="f44" y="f45"/>
                      </a:lnTo>
                      <a:cubicBezTo>
                        <a:pt x="f46" y="f47"/>
                        <a:pt x="f48" y="f49"/>
                        <a:pt x="f8" y="f9"/>
                      </a:cubicBezTo>
                      <a:close/>
                      <a:moveTo>
                        <a:pt x="f8" y="f9"/>
                      </a:moveTo>
                      <a:lnTo>
                        <a:pt x="f8" y="f9"/>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grpSp>
        </p:grpSp>
        <p:grpSp>
          <p:nvGrpSpPr>
            <p:cNvPr id="20" name="Group 48">
              <a:extLst>
                <a:ext uri="{FF2B5EF4-FFF2-40B4-BE49-F238E27FC236}">
                  <a16:creationId xmlns:a16="http://schemas.microsoft.com/office/drawing/2014/main" id="{23D66377-B238-4342-AD46-84DCA90CE7BB}"/>
                </a:ext>
              </a:extLst>
            </p:cNvPr>
            <p:cNvGrpSpPr/>
            <p:nvPr/>
          </p:nvGrpSpPr>
          <p:grpSpPr>
            <a:xfrm>
              <a:off x="5770376" y="1420218"/>
              <a:ext cx="460107" cy="460107"/>
              <a:chOff x="5770376" y="1420218"/>
              <a:chExt cx="460107" cy="460107"/>
            </a:xfrm>
          </p:grpSpPr>
          <p:sp>
            <p:nvSpPr>
              <p:cNvPr id="21" name="Oval 25">
                <a:extLst>
                  <a:ext uri="{FF2B5EF4-FFF2-40B4-BE49-F238E27FC236}">
                    <a16:creationId xmlns:a16="http://schemas.microsoft.com/office/drawing/2014/main" id="{C088C569-CE06-4248-B66A-B3A75E965604}"/>
                  </a:ext>
                </a:extLst>
              </p:cNvPr>
              <p:cNvSpPr/>
              <p:nvPr/>
            </p:nvSpPr>
            <p:spPr>
              <a:xfrm>
                <a:off x="5770376" y="1420218"/>
                <a:ext cx="460107" cy="4601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4CBCD"/>
              </a:solidFill>
              <a:ln w="28575"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FFFFFF"/>
                  </a:solidFill>
                  <a:uFillTx/>
                  <a:latin typeface="Arial"/>
                </a:endParaRPr>
              </a:p>
            </p:txBody>
          </p:sp>
          <p:grpSp>
            <p:nvGrpSpPr>
              <p:cNvPr id="22" name="Group 26">
                <a:extLst>
                  <a:ext uri="{FF2B5EF4-FFF2-40B4-BE49-F238E27FC236}">
                    <a16:creationId xmlns:a16="http://schemas.microsoft.com/office/drawing/2014/main" id="{DE4F17BF-B15F-4408-823A-784F72FE28E6}"/>
                  </a:ext>
                </a:extLst>
              </p:cNvPr>
              <p:cNvGrpSpPr/>
              <p:nvPr/>
            </p:nvGrpSpPr>
            <p:grpSpPr>
              <a:xfrm>
                <a:off x="5914750" y="1553602"/>
                <a:ext cx="171358" cy="167883"/>
                <a:chOff x="5914750" y="1553602"/>
                <a:chExt cx="171358" cy="167883"/>
              </a:xfrm>
            </p:grpSpPr>
            <p:sp>
              <p:nvSpPr>
                <p:cNvPr id="23" name="Freeform: Shape 27">
                  <a:extLst>
                    <a:ext uri="{FF2B5EF4-FFF2-40B4-BE49-F238E27FC236}">
                      <a16:creationId xmlns:a16="http://schemas.microsoft.com/office/drawing/2014/main" id="{73754A03-2AC0-4EF9-A24F-7C80533D7894}"/>
                    </a:ext>
                  </a:extLst>
                </p:cNvPr>
                <p:cNvSpPr/>
                <p:nvPr/>
              </p:nvSpPr>
              <p:spPr>
                <a:xfrm>
                  <a:off x="5990261" y="1553602"/>
                  <a:ext cx="21232" cy="53035"/>
                </a:xfrm>
                <a:custGeom>
                  <a:avLst/>
                  <a:gdLst>
                    <a:gd name="f0" fmla="val 10800000"/>
                    <a:gd name="f1" fmla="val 5400000"/>
                    <a:gd name="f2" fmla="val 180"/>
                    <a:gd name="f3" fmla="val w"/>
                    <a:gd name="f4" fmla="val h"/>
                    <a:gd name="f5" fmla="val 0"/>
                    <a:gd name="f6" fmla="val 21600"/>
                    <a:gd name="f7" fmla="val 10799"/>
                    <a:gd name="f8" fmla="val 4833"/>
                    <a:gd name="f9" fmla="val 1476"/>
                    <a:gd name="f10" fmla="val 3295"/>
                    <a:gd name="f11" fmla="val 18305"/>
                    <a:gd name="f12" fmla="val 20125"/>
                    <a:gd name="f13" fmla="val 16762"/>
                    <a:gd name="f14" fmla="+- 0 0 -90"/>
                    <a:gd name="f15" fmla="*/ f3 1 21600"/>
                    <a:gd name="f16" fmla="*/ f4 1 21600"/>
                    <a:gd name="f17" fmla="val f5"/>
                    <a:gd name="f18" fmla="val f6"/>
                    <a:gd name="f19" fmla="*/ f14 f0 1"/>
                    <a:gd name="f20" fmla="+- f18 0 f17"/>
                    <a:gd name="f21" fmla="*/ f19 1 f2"/>
                    <a:gd name="f22" fmla="*/ f20 1 21600"/>
                    <a:gd name="f23" fmla="*/ 0 f20 1"/>
                    <a:gd name="f24" fmla="+- f21 0 f1"/>
                    <a:gd name="f25" fmla="*/ f23 1 21600"/>
                    <a:gd name="f26" fmla="*/ 0 1 f22"/>
                    <a:gd name="f27" fmla="*/ f18 1 f22"/>
                    <a:gd name="f28" fmla="*/ f25 1 f22"/>
                    <a:gd name="f29" fmla="*/ f26 f15 1"/>
                    <a:gd name="f30" fmla="*/ f27 f15 1"/>
                    <a:gd name="f31" fmla="*/ f27 f16 1"/>
                    <a:gd name="f32" fmla="*/ f26 f16 1"/>
                    <a:gd name="f33" fmla="*/ f28 f15 1"/>
                    <a:gd name="f34" fmla="*/ f28 f16 1"/>
                  </a:gdLst>
                  <a:ahLst/>
                  <a:cxnLst>
                    <a:cxn ang="3cd4">
                      <a:pos x="hc" y="t"/>
                    </a:cxn>
                    <a:cxn ang="0">
                      <a:pos x="r" y="vc"/>
                    </a:cxn>
                    <a:cxn ang="cd4">
                      <a:pos x="hc" y="b"/>
                    </a:cxn>
                    <a:cxn ang="cd2">
                      <a:pos x="l" y="vc"/>
                    </a:cxn>
                    <a:cxn ang="f24">
                      <a:pos x="f33" y="f34"/>
                    </a:cxn>
                    <a:cxn ang="f24">
                      <a:pos x="f33" y="f34"/>
                    </a:cxn>
                    <a:cxn ang="f24">
                      <a:pos x="f33" y="f34"/>
                    </a:cxn>
                    <a:cxn ang="f24">
                      <a:pos x="f33" y="f34"/>
                    </a:cxn>
                    <a:cxn ang="f24">
                      <a:pos x="f33" y="f34"/>
                    </a:cxn>
                    <a:cxn ang="f24">
                      <a:pos x="f33" y="f34"/>
                    </a:cxn>
                    <a:cxn ang="f24">
                      <a:pos x="f33" y="f34"/>
                    </a:cxn>
                    <a:cxn ang="f24">
                      <a:pos x="f33" y="f34"/>
                    </a:cxn>
                  </a:cxnLst>
                  <a:rect l="f29" t="f32" r="f30" b="f31"/>
                  <a:pathLst>
                    <a:path w="21600" h="21600">
                      <a:moveTo>
                        <a:pt x="f7" y="f5"/>
                      </a:moveTo>
                      <a:cubicBezTo>
                        <a:pt x="f8" y="f5"/>
                        <a:pt x="f5" y="f9"/>
                        <a:pt x="f5" y="f10"/>
                      </a:cubicBezTo>
                      <a:lnTo>
                        <a:pt x="f5" y="f11"/>
                      </a:lnTo>
                      <a:cubicBezTo>
                        <a:pt x="f5" y="f12"/>
                        <a:pt x="f8" y="f6"/>
                        <a:pt x="f7" y="f6"/>
                      </a:cubicBezTo>
                      <a:cubicBezTo>
                        <a:pt x="f13" y="f6"/>
                        <a:pt x="f6" y="f12"/>
                        <a:pt x="f6" y="f11"/>
                      </a:cubicBezTo>
                      <a:lnTo>
                        <a:pt x="f6" y="f10"/>
                      </a:lnTo>
                      <a:cubicBezTo>
                        <a:pt x="f6" y="f9"/>
                        <a:pt x="f13" y="f5"/>
                        <a:pt x="f7" y="f5"/>
                      </a:cubicBezTo>
                      <a:close/>
                      <a:moveTo>
                        <a:pt x="f7" y="f5"/>
                      </a:moveTo>
                      <a:lnTo>
                        <a:pt x="f7" y="f5"/>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sp>
              <p:nvSpPr>
                <p:cNvPr id="24" name="Freeform: Shape 28">
                  <a:extLst>
                    <a:ext uri="{FF2B5EF4-FFF2-40B4-BE49-F238E27FC236}">
                      <a16:creationId xmlns:a16="http://schemas.microsoft.com/office/drawing/2014/main" id="{A493554D-F6AD-4FD1-AAA2-FB09B9F38D7F}"/>
                    </a:ext>
                  </a:extLst>
                </p:cNvPr>
                <p:cNvSpPr/>
                <p:nvPr/>
              </p:nvSpPr>
              <p:spPr>
                <a:xfrm>
                  <a:off x="5990261" y="1668450"/>
                  <a:ext cx="21232" cy="53035"/>
                </a:xfrm>
                <a:custGeom>
                  <a:avLst/>
                  <a:gdLst>
                    <a:gd name="f0" fmla="val 10800000"/>
                    <a:gd name="f1" fmla="val 5400000"/>
                    <a:gd name="f2" fmla="val 180"/>
                    <a:gd name="f3" fmla="val w"/>
                    <a:gd name="f4" fmla="val h"/>
                    <a:gd name="f5" fmla="val 0"/>
                    <a:gd name="f6" fmla="val 21600"/>
                    <a:gd name="f7" fmla="val 10799"/>
                    <a:gd name="f8" fmla="val 4833"/>
                    <a:gd name="f9" fmla="val 1476"/>
                    <a:gd name="f10" fmla="val 3295"/>
                    <a:gd name="f11" fmla="val 18305"/>
                    <a:gd name="f12" fmla="val 20125"/>
                    <a:gd name="f13" fmla="val 16762"/>
                    <a:gd name="f14" fmla="+- 0 0 -90"/>
                    <a:gd name="f15" fmla="*/ f3 1 21600"/>
                    <a:gd name="f16" fmla="*/ f4 1 21600"/>
                    <a:gd name="f17" fmla="val f5"/>
                    <a:gd name="f18" fmla="val f6"/>
                    <a:gd name="f19" fmla="*/ f14 f0 1"/>
                    <a:gd name="f20" fmla="+- f18 0 f17"/>
                    <a:gd name="f21" fmla="*/ f19 1 f2"/>
                    <a:gd name="f22" fmla="*/ f20 1 21600"/>
                    <a:gd name="f23" fmla="*/ 0 f20 1"/>
                    <a:gd name="f24" fmla="+- f21 0 f1"/>
                    <a:gd name="f25" fmla="*/ f23 1 21600"/>
                    <a:gd name="f26" fmla="*/ 0 1 f22"/>
                    <a:gd name="f27" fmla="*/ f18 1 f22"/>
                    <a:gd name="f28" fmla="*/ f25 1 f22"/>
                    <a:gd name="f29" fmla="*/ f26 f15 1"/>
                    <a:gd name="f30" fmla="*/ f27 f15 1"/>
                    <a:gd name="f31" fmla="*/ f27 f16 1"/>
                    <a:gd name="f32" fmla="*/ f26 f16 1"/>
                    <a:gd name="f33" fmla="*/ f28 f15 1"/>
                    <a:gd name="f34" fmla="*/ f28 f16 1"/>
                  </a:gdLst>
                  <a:ahLst/>
                  <a:cxnLst>
                    <a:cxn ang="3cd4">
                      <a:pos x="hc" y="t"/>
                    </a:cxn>
                    <a:cxn ang="0">
                      <a:pos x="r" y="vc"/>
                    </a:cxn>
                    <a:cxn ang="cd4">
                      <a:pos x="hc" y="b"/>
                    </a:cxn>
                    <a:cxn ang="cd2">
                      <a:pos x="l" y="vc"/>
                    </a:cxn>
                    <a:cxn ang="f24">
                      <a:pos x="f33" y="f34"/>
                    </a:cxn>
                    <a:cxn ang="f24">
                      <a:pos x="f33" y="f34"/>
                    </a:cxn>
                    <a:cxn ang="f24">
                      <a:pos x="f33" y="f34"/>
                    </a:cxn>
                    <a:cxn ang="f24">
                      <a:pos x="f33" y="f34"/>
                    </a:cxn>
                    <a:cxn ang="f24">
                      <a:pos x="f33" y="f34"/>
                    </a:cxn>
                    <a:cxn ang="f24">
                      <a:pos x="f33" y="f34"/>
                    </a:cxn>
                    <a:cxn ang="f24">
                      <a:pos x="f33" y="f34"/>
                    </a:cxn>
                    <a:cxn ang="f24">
                      <a:pos x="f33" y="f34"/>
                    </a:cxn>
                  </a:cxnLst>
                  <a:rect l="f29" t="f32" r="f30" b="f31"/>
                  <a:pathLst>
                    <a:path w="21600" h="21600">
                      <a:moveTo>
                        <a:pt x="f7" y="f5"/>
                      </a:moveTo>
                      <a:cubicBezTo>
                        <a:pt x="f8" y="f5"/>
                        <a:pt x="f5" y="f9"/>
                        <a:pt x="f5" y="f10"/>
                      </a:cubicBezTo>
                      <a:lnTo>
                        <a:pt x="f5" y="f11"/>
                      </a:lnTo>
                      <a:cubicBezTo>
                        <a:pt x="f5" y="f12"/>
                        <a:pt x="f8" y="f6"/>
                        <a:pt x="f7" y="f6"/>
                      </a:cubicBezTo>
                      <a:cubicBezTo>
                        <a:pt x="f13" y="f6"/>
                        <a:pt x="f6" y="f12"/>
                        <a:pt x="f6" y="f11"/>
                      </a:cubicBezTo>
                      <a:lnTo>
                        <a:pt x="f6" y="f10"/>
                      </a:lnTo>
                      <a:cubicBezTo>
                        <a:pt x="f6" y="f9"/>
                        <a:pt x="f13" y="f5"/>
                        <a:pt x="f7" y="f5"/>
                      </a:cubicBezTo>
                      <a:close/>
                      <a:moveTo>
                        <a:pt x="f7" y="f5"/>
                      </a:moveTo>
                      <a:lnTo>
                        <a:pt x="f7" y="f5"/>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sp>
              <p:nvSpPr>
                <p:cNvPr id="25" name="Freeform: Shape 29">
                  <a:extLst>
                    <a:ext uri="{FF2B5EF4-FFF2-40B4-BE49-F238E27FC236}">
                      <a16:creationId xmlns:a16="http://schemas.microsoft.com/office/drawing/2014/main" id="{0F03BAFA-7987-44F3-AC96-BF08EA72FE1C}"/>
                    </a:ext>
                  </a:extLst>
                </p:cNvPr>
                <p:cNvSpPr/>
                <p:nvPr/>
              </p:nvSpPr>
              <p:spPr>
                <a:xfrm>
                  <a:off x="6032726" y="1626260"/>
                  <a:ext cx="53382" cy="21095"/>
                </a:xfrm>
                <a:custGeom>
                  <a:avLst/>
                  <a:gdLst>
                    <a:gd name="f0" fmla="val 10800000"/>
                    <a:gd name="f1" fmla="val 5400000"/>
                    <a:gd name="f2" fmla="val 180"/>
                    <a:gd name="f3" fmla="val w"/>
                    <a:gd name="f4" fmla="val h"/>
                    <a:gd name="f5" fmla="val 0"/>
                    <a:gd name="f6" fmla="val 21600"/>
                    <a:gd name="f7" fmla="val 18305"/>
                    <a:gd name="f8" fmla="val 3295"/>
                    <a:gd name="f9" fmla="val 1475"/>
                    <a:gd name="f10" fmla="val 4834"/>
                    <a:gd name="f11" fmla="val 10798"/>
                    <a:gd name="f12" fmla="val 16762"/>
                    <a:gd name="f13" fmla="val 20124"/>
                    <a:gd name="f14" fmla="+- 0 0 -90"/>
                    <a:gd name="f15" fmla="*/ f3 1 21600"/>
                    <a:gd name="f16" fmla="*/ f4 1 21600"/>
                    <a:gd name="f17" fmla="val f5"/>
                    <a:gd name="f18" fmla="val f6"/>
                    <a:gd name="f19" fmla="*/ f14 f0 1"/>
                    <a:gd name="f20" fmla="+- f18 0 f17"/>
                    <a:gd name="f21" fmla="*/ f19 1 f2"/>
                    <a:gd name="f22" fmla="*/ f20 1 21600"/>
                    <a:gd name="f23" fmla="*/ 0 f20 1"/>
                    <a:gd name="f24" fmla="+- f21 0 f1"/>
                    <a:gd name="f25" fmla="*/ f23 1 21600"/>
                    <a:gd name="f26" fmla="*/ 0 1 f22"/>
                    <a:gd name="f27" fmla="*/ f18 1 f22"/>
                    <a:gd name="f28" fmla="*/ f25 1 f22"/>
                    <a:gd name="f29" fmla="*/ f26 f15 1"/>
                    <a:gd name="f30" fmla="*/ f27 f15 1"/>
                    <a:gd name="f31" fmla="*/ f27 f16 1"/>
                    <a:gd name="f32" fmla="*/ f26 f16 1"/>
                    <a:gd name="f33" fmla="*/ f28 f15 1"/>
                    <a:gd name="f34" fmla="*/ f28 f16 1"/>
                  </a:gdLst>
                  <a:ahLst/>
                  <a:cxnLst>
                    <a:cxn ang="3cd4">
                      <a:pos x="hc" y="t"/>
                    </a:cxn>
                    <a:cxn ang="0">
                      <a:pos x="r" y="vc"/>
                    </a:cxn>
                    <a:cxn ang="cd4">
                      <a:pos x="hc" y="b"/>
                    </a:cxn>
                    <a:cxn ang="cd2">
                      <a:pos x="l" y="vc"/>
                    </a:cxn>
                    <a:cxn ang="f24">
                      <a:pos x="f33" y="f34"/>
                    </a:cxn>
                    <a:cxn ang="f24">
                      <a:pos x="f33" y="f34"/>
                    </a:cxn>
                    <a:cxn ang="f24">
                      <a:pos x="f33" y="f34"/>
                    </a:cxn>
                    <a:cxn ang="f24">
                      <a:pos x="f33" y="f34"/>
                    </a:cxn>
                    <a:cxn ang="f24">
                      <a:pos x="f33" y="f34"/>
                    </a:cxn>
                    <a:cxn ang="f24">
                      <a:pos x="f33" y="f34"/>
                    </a:cxn>
                    <a:cxn ang="f24">
                      <a:pos x="f33" y="f34"/>
                    </a:cxn>
                    <a:cxn ang="f24">
                      <a:pos x="f33" y="f34"/>
                    </a:cxn>
                  </a:cxnLst>
                  <a:rect l="f29" t="f32" r="f30" b="f31"/>
                  <a:pathLst>
                    <a:path w="21600" h="21600">
                      <a:moveTo>
                        <a:pt x="f7" y="f5"/>
                      </a:moveTo>
                      <a:lnTo>
                        <a:pt x="f8" y="f5"/>
                      </a:lnTo>
                      <a:cubicBezTo>
                        <a:pt x="f9" y="f5"/>
                        <a:pt x="f5" y="f10"/>
                        <a:pt x="f5" y="f11"/>
                      </a:cubicBezTo>
                      <a:cubicBezTo>
                        <a:pt x="f5" y="f12"/>
                        <a:pt x="f9" y="f6"/>
                        <a:pt x="f8" y="f6"/>
                      </a:cubicBezTo>
                      <a:lnTo>
                        <a:pt x="f7" y="f6"/>
                      </a:lnTo>
                      <a:cubicBezTo>
                        <a:pt x="f13" y="f6"/>
                        <a:pt x="f6" y="f12"/>
                        <a:pt x="f6" y="f11"/>
                      </a:cubicBezTo>
                      <a:cubicBezTo>
                        <a:pt x="f6" y="f10"/>
                        <a:pt x="f13" y="f5"/>
                        <a:pt x="f7" y="f5"/>
                      </a:cubicBezTo>
                      <a:close/>
                      <a:moveTo>
                        <a:pt x="f7" y="f5"/>
                      </a:moveTo>
                      <a:lnTo>
                        <a:pt x="f7" y="f5"/>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sp>
              <p:nvSpPr>
                <p:cNvPr id="26" name="Freeform: Shape 30">
                  <a:extLst>
                    <a:ext uri="{FF2B5EF4-FFF2-40B4-BE49-F238E27FC236}">
                      <a16:creationId xmlns:a16="http://schemas.microsoft.com/office/drawing/2014/main" id="{1DDDDE5D-8B3A-483F-AD14-FB956D7ECB1C}"/>
                    </a:ext>
                  </a:extLst>
                </p:cNvPr>
                <p:cNvSpPr/>
                <p:nvPr/>
              </p:nvSpPr>
              <p:spPr>
                <a:xfrm>
                  <a:off x="5914750" y="1626260"/>
                  <a:ext cx="53382" cy="21095"/>
                </a:xfrm>
                <a:custGeom>
                  <a:avLst/>
                  <a:gdLst>
                    <a:gd name="f0" fmla="val 10800000"/>
                    <a:gd name="f1" fmla="val 5400000"/>
                    <a:gd name="f2" fmla="val 180"/>
                    <a:gd name="f3" fmla="val w"/>
                    <a:gd name="f4" fmla="val h"/>
                    <a:gd name="f5" fmla="val 0"/>
                    <a:gd name="f6" fmla="val 21600"/>
                    <a:gd name="f7" fmla="val 10798"/>
                    <a:gd name="f8" fmla="val 4834"/>
                    <a:gd name="f9" fmla="val 20124"/>
                    <a:gd name="f10" fmla="val 18304"/>
                    <a:gd name="f11" fmla="val 3295"/>
                    <a:gd name="f12" fmla="val 1475"/>
                    <a:gd name="f13" fmla="val 16762"/>
                    <a:gd name="f14" fmla="val 16764"/>
                    <a:gd name="f15" fmla="+- 0 0 -90"/>
                    <a:gd name="f16" fmla="*/ f3 1 21600"/>
                    <a:gd name="f17" fmla="*/ f4 1 21600"/>
                    <a:gd name="f18" fmla="val f5"/>
                    <a:gd name="f19" fmla="val f6"/>
                    <a:gd name="f20" fmla="*/ f15 f0 1"/>
                    <a:gd name="f21" fmla="+- f19 0 f18"/>
                    <a:gd name="f22" fmla="*/ f20 1 f2"/>
                    <a:gd name="f23" fmla="*/ f21 1 21600"/>
                    <a:gd name="f24" fmla="*/ 0 f21 1"/>
                    <a:gd name="f25" fmla="+- f22 0 f1"/>
                    <a:gd name="f26" fmla="*/ f24 1 21600"/>
                    <a:gd name="f27" fmla="*/ 0 1 f23"/>
                    <a:gd name="f28" fmla="*/ f19 1 f23"/>
                    <a:gd name="f29" fmla="*/ f26 1 f23"/>
                    <a:gd name="f30" fmla="*/ f27 f16 1"/>
                    <a:gd name="f31" fmla="*/ f28 f16 1"/>
                    <a:gd name="f32" fmla="*/ f28 f17 1"/>
                    <a:gd name="f33" fmla="*/ f27 f17 1"/>
                    <a:gd name="f34" fmla="*/ f29 f16 1"/>
                    <a:gd name="f35" fmla="*/ f29 f17 1"/>
                  </a:gdLst>
                  <a:ahLst/>
                  <a:cxnLst>
                    <a:cxn ang="3cd4">
                      <a:pos x="hc" y="t"/>
                    </a:cxn>
                    <a:cxn ang="0">
                      <a:pos x="r" y="vc"/>
                    </a:cxn>
                    <a:cxn ang="cd4">
                      <a:pos x="hc" y="b"/>
                    </a:cxn>
                    <a:cxn ang="cd2">
                      <a:pos x="l" y="vc"/>
                    </a:cxn>
                    <a:cxn ang="f25">
                      <a:pos x="f34" y="f35"/>
                    </a:cxn>
                    <a:cxn ang="f25">
                      <a:pos x="f34" y="f35"/>
                    </a:cxn>
                    <a:cxn ang="f25">
                      <a:pos x="f34" y="f35"/>
                    </a:cxn>
                    <a:cxn ang="f25">
                      <a:pos x="f34" y="f35"/>
                    </a:cxn>
                    <a:cxn ang="f25">
                      <a:pos x="f34" y="f35"/>
                    </a:cxn>
                    <a:cxn ang="f25">
                      <a:pos x="f34" y="f35"/>
                    </a:cxn>
                    <a:cxn ang="f25">
                      <a:pos x="f34" y="f35"/>
                    </a:cxn>
                    <a:cxn ang="f25">
                      <a:pos x="f34" y="f35"/>
                    </a:cxn>
                  </a:cxnLst>
                  <a:rect l="f30" t="f33" r="f31" b="f32"/>
                  <a:pathLst>
                    <a:path w="21600" h="21600">
                      <a:moveTo>
                        <a:pt x="f6" y="f7"/>
                      </a:moveTo>
                      <a:cubicBezTo>
                        <a:pt x="f6" y="f8"/>
                        <a:pt x="f9" y="f5"/>
                        <a:pt x="f10" y="f5"/>
                      </a:cubicBezTo>
                      <a:lnTo>
                        <a:pt x="f11" y="f5"/>
                      </a:lnTo>
                      <a:cubicBezTo>
                        <a:pt x="f12" y="f5"/>
                        <a:pt x="f5" y="f8"/>
                        <a:pt x="f5" y="f7"/>
                      </a:cubicBezTo>
                      <a:cubicBezTo>
                        <a:pt x="f5" y="f13"/>
                        <a:pt x="f12" y="f6"/>
                        <a:pt x="f11" y="f6"/>
                      </a:cubicBezTo>
                      <a:lnTo>
                        <a:pt x="f10" y="f6"/>
                      </a:lnTo>
                      <a:cubicBezTo>
                        <a:pt x="f9" y="f6"/>
                        <a:pt x="f6" y="f14"/>
                        <a:pt x="f6" y="f7"/>
                      </a:cubicBezTo>
                      <a:close/>
                      <a:moveTo>
                        <a:pt x="f6" y="f7"/>
                      </a:moveTo>
                      <a:lnTo>
                        <a:pt x="f6" y="f7"/>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sp>
              <p:nvSpPr>
                <p:cNvPr id="27" name="Freeform: Shape 31">
                  <a:extLst>
                    <a:ext uri="{FF2B5EF4-FFF2-40B4-BE49-F238E27FC236}">
                      <a16:creationId xmlns:a16="http://schemas.microsoft.com/office/drawing/2014/main" id="{E4BC0C63-3765-455C-892C-1514869342C8}"/>
                    </a:ext>
                  </a:extLst>
                </p:cNvPr>
                <p:cNvSpPr/>
                <p:nvPr/>
              </p:nvSpPr>
              <p:spPr>
                <a:xfrm>
                  <a:off x="6018571" y="1572347"/>
                  <a:ext cx="45125" cy="44823"/>
                </a:xfrm>
                <a:custGeom>
                  <a:avLst/>
                  <a:gdLst>
                    <a:gd name="f0" fmla="val 10800000"/>
                    <a:gd name="f1" fmla="val 5400000"/>
                    <a:gd name="f2" fmla="val 180"/>
                    <a:gd name="f3" fmla="val w"/>
                    <a:gd name="f4" fmla="val h"/>
                    <a:gd name="f5" fmla="val 0"/>
                    <a:gd name="f6" fmla="val 20488"/>
                    <a:gd name="f7" fmla="val 20489"/>
                    <a:gd name="f8" fmla="val 7697"/>
                    <a:gd name="f9" fmla="val 19601"/>
                    <a:gd name="f10" fmla="val 21044"/>
                    <a:gd name="f11" fmla="val 6253"/>
                    <a:gd name="f12" fmla="val 20690"/>
                    <a:gd name="f13" fmla="val 3557"/>
                    <a:gd name="f14" fmla="val 18809"/>
                    <a:gd name="f15" fmla="val 1678"/>
                    <a:gd name="f16" fmla="val 16928"/>
                    <a:gd name="f17" fmla="val -203"/>
                    <a:gd name="f18" fmla="val 14234"/>
                    <a:gd name="f19" fmla="val -555"/>
                    <a:gd name="f20" fmla="val 12792"/>
                    <a:gd name="f21" fmla="val 887"/>
                    <a:gd name="f22" fmla="val 888"/>
                    <a:gd name="f23" fmla="val 12791"/>
                    <a:gd name="f24" fmla="val -556"/>
                    <a:gd name="f25" fmla="val 14235"/>
                    <a:gd name="f26" fmla="val -202"/>
                    <a:gd name="f27" fmla="val 1679"/>
                    <a:gd name="f28" fmla="val 3558"/>
                    <a:gd name="f29" fmla="val 6252"/>
                    <a:gd name="f30" fmla="val 21045"/>
                    <a:gd name="f31" fmla="+- 0 0 -90"/>
                    <a:gd name="f32" fmla="*/ f3 1 20488"/>
                    <a:gd name="f33" fmla="*/ f4 1 20489"/>
                    <a:gd name="f34" fmla="val f5"/>
                    <a:gd name="f35" fmla="val f6"/>
                    <a:gd name="f36" fmla="val f7"/>
                    <a:gd name="f37" fmla="*/ f31 f0 1"/>
                    <a:gd name="f38" fmla="+- f36 0 f34"/>
                    <a:gd name="f39" fmla="+- f35 0 f34"/>
                    <a:gd name="f40" fmla="*/ f37 1 f2"/>
                    <a:gd name="f41" fmla="*/ f39 1 20488"/>
                    <a:gd name="f42" fmla="*/ f38 1 20489"/>
                    <a:gd name="f43" fmla="*/ 0 f39 1"/>
                    <a:gd name="f44" fmla="*/ 0 f38 1"/>
                    <a:gd name="f45" fmla="+- f40 0 f1"/>
                    <a:gd name="f46" fmla="*/ f43 1 20488"/>
                    <a:gd name="f47" fmla="*/ f44 1 20489"/>
                    <a:gd name="f48" fmla="*/ 0 1 f41"/>
                    <a:gd name="f49" fmla="*/ f35 1 f41"/>
                    <a:gd name="f50" fmla="*/ 0 1 f42"/>
                    <a:gd name="f51" fmla="*/ f36 1 f42"/>
                    <a:gd name="f52" fmla="*/ f46 1 f41"/>
                    <a:gd name="f53" fmla="*/ f47 1 f42"/>
                    <a:gd name="f54" fmla="*/ f48 f32 1"/>
                    <a:gd name="f55" fmla="*/ f49 f32 1"/>
                    <a:gd name="f56" fmla="*/ f51 f33 1"/>
                    <a:gd name="f57" fmla="*/ f50 f33 1"/>
                    <a:gd name="f58" fmla="*/ f52 f32 1"/>
                    <a:gd name="f59" fmla="*/ f53 f33 1"/>
                  </a:gdLst>
                  <a:ahLst/>
                  <a:cxnLst>
                    <a:cxn ang="3cd4">
                      <a:pos x="hc" y="t"/>
                    </a:cxn>
                    <a:cxn ang="0">
                      <a:pos x="r" y="vc"/>
                    </a:cxn>
                    <a:cxn ang="cd4">
                      <a:pos x="hc" y="b"/>
                    </a:cxn>
                    <a:cxn ang="cd2">
                      <a:pos x="l" y="vc"/>
                    </a:cxn>
                    <a:cxn ang="f45">
                      <a:pos x="f58" y="f59"/>
                    </a:cxn>
                    <a:cxn ang="f45">
                      <a:pos x="f58" y="f59"/>
                    </a:cxn>
                    <a:cxn ang="f45">
                      <a:pos x="f58" y="f59"/>
                    </a:cxn>
                    <a:cxn ang="f45">
                      <a:pos x="f58" y="f59"/>
                    </a:cxn>
                    <a:cxn ang="f45">
                      <a:pos x="f58" y="f59"/>
                    </a:cxn>
                    <a:cxn ang="f45">
                      <a:pos x="f58" y="f59"/>
                    </a:cxn>
                    <a:cxn ang="f45">
                      <a:pos x="f58" y="f59"/>
                    </a:cxn>
                    <a:cxn ang="f45">
                      <a:pos x="f58" y="f59"/>
                    </a:cxn>
                  </a:cxnLst>
                  <a:rect l="f54" t="f57" r="f55" b="f56"/>
                  <a:pathLst>
                    <a:path w="20488" h="20489">
                      <a:moveTo>
                        <a:pt x="f8" y="f9"/>
                      </a:moveTo>
                      <a:lnTo>
                        <a:pt x="f9" y="f8"/>
                      </a:lnTo>
                      <a:cubicBezTo>
                        <a:pt x="f10" y="f11"/>
                        <a:pt x="f12" y="f13"/>
                        <a:pt x="f14" y="f15"/>
                      </a:cubicBezTo>
                      <a:cubicBezTo>
                        <a:pt x="f16" y="f17"/>
                        <a:pt x="f18" y="f19"/>
                        <a:pt x="f20" y="f21"/>
                      </a:cubicBezTo>
                      <a:lnTo>
                        <a:pt x="f22" y="f23"/>
                      </a:lnTo>
                      <a:cubicBezTo>
                        <a:pt x="f24" y="f25"/>
                        <a:pt x="f26" y="f16"/>
                        <a:pt x="f27" y="f14"/>
                      </a:cubicBezTo>
                      <a:cubicBezTo>
                        <a:pt x="f28" y="f12"/>
                        <a:pt x="f29" y="f30"/>
                        <a:pt x="f8" y="f9"/>
                      </a:cubicBezTo>
                      <a:close/>
                      <a:moveTo>
                        <a:pt x="f8" y="f9"/>
                      </a:moveTo>
                      <a:lnTo>
                        <a:pt x="f8" y="f9"/>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sp>
              <p:nvSpPr>
                <p:cNvPr id="28" name="Freeform: Shape 32">
                  <a:extLst>
                    <a:ext uri="{FF2B5EF4-FFF2-40B4-BE49-F238E27FC236}">
                      <a16:creationId xmlns:a16="http://schemas.microsoft.com/office/drawing/2014/main" id="{CC058738-05EF-409C-A3A7-286DB57ECD01}"/>
                    </a:ext>
                  </a:extLst>
                </p:cNvPr>
                <p:cNvSpPr/>
                <p:nvPr/>
              </p:nvSpPr>
              <p:spPr>
                <a:xfrm>
                  <a:off x="5935992" y="1654387"/>
                  <a:ext cx="45125" cy="44823"/>
                </a:xfrm>
                <a:custGeom>
                  <a:avLst/>
                  <a:gdLst>
                    <a:gd name="f0" fmla="val 10800000"/>
                    <a:gd name="f1" fmla="val 5400000"/>
                    <a:gd name="f2" fmla="val 180"/>
                    <a:gd name="f3" fmla="val w"/>
                    <a:gd name="f4" fmla="val h"/>
                    <a:gd name="f5" fmla="val 0"/>
                    <a:gd name="f6" fmla="val 20489"/>
                    <a:gd name="f7" fmla="val 20488"/>
                    <a:gd name="f8" fmla="val 12792"/>
                    <a:gd name="f9" fmla="val 888"/>
                    <a:gd name="f10" fmla="val -556"/>
                    <a:gd name="f11" fmla="val 14236"/>
                    <a:gd name="f12" fmla="val -202"/>
                    <a:gd name="f13" fmla="val 16929"/>
                    <a:gd name="f14" fmla="val 1679"/>
                    <a:gd name="f15" fmla="val 18809"/>
                    <a:gd name="f16" fmla="val 3558"/>
                    <a:gd name="f17" fmla="val 20689"/>
                    <a:gd name="f18" fmla="val 6253"/>
                    <a:gd name="f19" fmla="val 21044"/>
                    <a:gd name="f20" fmla="val 7697"/>
                    <a:gd name="f21" fmla="val 19601"/>
                    <a:gd name="f22" fmla="val 6254"/>
                    <a:gd name="f23" fmla="val 20690"/>
                    <a:gd name="f24" fmla="val 3559"/>
                    <a:gd name="f25" fmla="val 18810"/>
                    <a:gd name="f26" fmla="val -203"/>
                    <a:gd name="f27" fmla="val 14235"/>
                    <a:gd name="f28" fmla="+- 0 0 -90"/>
                    <a:gd name="f29" fmla="*/ f3 1 20489"/>
                    <a:gd name="f30" fmla="*/ f4 1 20488"/>
                    <a:gd name="f31" fmla="val f5"/>
                    <a:gd name="f32" fmla="val f6"/>
                    <a:gd name="f33" fmla="val f7"/>
                    <a:gd name="f34" fmla="*/ f28 f0 1"/>
                    <a:gd name="f35" fmla="+- f33 0 f31"/>
                    <a:gd name="f36" fmla="+- f32 0 f31"/>
                    <a:gd name="f37" fmla="*/ f34 1 f2"/>
                    <a:gd name="f38" fmla="*/ f36 1 20489"/>
                    <a:gd name="f39" fmla="*/ f35 1 20488"/>
                    <a:gd name="f40" fmla="*/ 0 f36 1"/>
                    <a:gd name="f41" fmla="*/ 0 f35 1"/>
                    <a:gd name="f42" fmla="+- f37 0 f1"/>
                    <a:gd name="f43" fmla="*/ f40 1 20489"/>
                    <a:gd name="f44" fmla="*/ f41 1 20488"/>
                    <a:gd name="f45" fmla="*/ 0 1 f38"/>
                    <a:gd name="f46" fmla="*/ f32 1 f38"/>
                    <a:gd name="f47" fmla="*/ 0 1 f39"/>
                    <a:gd name="f48" fmla="*/ f33 1 f39"/>
                    <a:gd name="f49" fmla="*/ f43 1 f38"/>
                    <a:gd name="f50" fmla="*/ f44 1 f39"/>
                    <a:gd name="f51" fmla="*/ f45 f29 1"/>
                    <a:gd name="f52" fmla="*/ f46 f29 1"/>
                    <a:gd name="f53" fmla="*/ f48 f30 1"/>
                    <a:gd name="f54" fmla="*/ f47 f30 1"/>
                    <a:gd name="f55" fmla="*/ f49 f29 1"/>
                    <a:gd name="f56" fmla="*/ f50 f30 1"/>
                  </a:gdLst>
                  <a:ahLst/>
                  <a:cxnLst>
                    <a:cxn ang="3cd4">
                      <a:pos x="hc" y="t"/>
                    </a:cxn>
                    <a:cxn ang="0">
                      <a:pos x="r" y="vc"/>
                    </a:cxn>
                    <a:cxn ang="cd4">
                      <a:pos x="hc" y="b"/>
                    </a:cxn>
                    <a:cxn ang="cd2">
                      <a:pos x="l" y="vc"/>
                    </a:cxn>
                    <a:cxn ang="f42">
                      <a:pos x="f55" y="f56"/>
                    </a:cxn>
                    <a:cxn ang="f42">
                      <a:pos x="f55" y="f56"/>
                    </a:cxn>
                    <a:cxn ang="f42">
                      <a:pos x="f55" y="f56"/>
                    </a:cxn>
                    <a:cxn ang="f42">
                      <a:pos x="f55" y="f56"/>
                    </a:cxn>
                    <a:cxn ang="f42">
                      <a:pos x="f55" y="f56"/>
                    </a:cxn>
                    <a:cxn ang="f42">
                      <a:pos x="f55" y="f56"/>
                    </a:cxn>
                    <a:cxn ang="f42">
                      <a:pos x="f55" y="f56"/>
                    </a:cxn>
                    <a:cxn ang="f42">
                      <a:pos x="f55" y="f56"/>
                    </a:cxn>
                  </a:cxnLst>
                  <a:rect l="f51" t="f54" r="f52" b="f53"/>
                  <a:pathLst>
                    <a:path w="20489" h="20488">
                      <a:moveTo>
                        <a:pt x="f8" y="f9"/>
                      </a:moveTo>
                      <a:lnTo>
                        <a:pt x="f9" y="f8"/>
                      </a:lnTo>
                      <a:cubicBezTo>
                        <a:pt x="f10" y="f11"/>
                        <a:pt x="f12" y="f13"/>
                        <a:pt x="f14" y="f15"/>
                      </a:cubicBezTo>
                      <a:cubicBezTo>
                        <a:pt x="f16" y="f17"/>
                        <a:pt x="f18" y="f19"/>
                        <a:pt x="f20" y="f21"/>
                      </a:cubicBezTo>
                      <a:lnTo>
                        <a:pt x="f21" y="f20"/>
                      </a:lnTo>
                      <a:cubicBezTo>
                        <a:pt x="f19" y="f22"/>
                        <a:pt x="f23" y="f24"/>
                        <a:pt x="f25" y="f14"/>
                      </a:cubicBezTo>
                      <a:cubicBezTo>
                        <a:pt x="f13" y="f26"/>
                        <a:pt x="f27" y="f10"/>
                        <a:pt x="f8" y="f9"/>
                      </a:cubicBezTo>
                      <a:close/>
                      <a:moveTo>
                        <a:pt x="f8" y="f9"/>
                      </a:moveTo>
                      <a:lnTo>
                        <a:pt x="f8" y="f9"/>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sp>
              <p:nvSpPr>
                <p:cNvPr id="29" name="Freeform: Shape 33">
                  <a:extLst>
                    <a:ext uri="{FF2B5EF4-FFF2-40B4-BE49-F238E27FC236}">
                      <a16:creationId xmlns:a16="http://schemas.microsoft.com/office/drawing/2014/main" id="{F5F88E93-60EC-43B2-A715-B7BB23DA50EE}"/>
                    </a:ext>
                  </a:extLst>
                </p:cNvPr>
                <p:cNvSpPr/>
                <p:nvPr/>
              </p:nvSpPr>
              <p:spPr>
                <a:xfrm>
                  <a:off x="6018571" y="1654387"/>
                  <a:ext cx="45125" cy="44823"/>
                </a:xfrm>
                <a:custGeom>
                  <a:avLst/>
                  <a:gdLst>
                    <a:gd name="f0" fmla="val 10800000"/>
                    <a:gd name="f1" fmla="val 5400000"/>
                    <a:gd name="f2" fmla="val 180"/>
                    <a:gd name="f3" fmla="val w"/>
                    <a:gd name="f4" fmla="val h"/>
                    <a:gd name="f5" fmla="val 0"/>
                    <a:gd name="f6" fmla="val 20489"/>
                    <a:gd name="f7" fmla="val 7696"/>
                    <a:gd name="f8" fmla="val 888"/>
                    <a:gd name="f9" fmla="val 6251"/>
                    <a:gd name="f10" fmla="val -556"/>
                    <a:gd name="f11" fmla="val 3559"/>
                    <a:gd name="f12" fmla="val -202"/>
                    <a:gd name="f13" fmla="val 1679"/>
                    <a:gd name="f14" fmla="val 1678"/>
                    <a:gd name="f15" fmla="val -201"/>
                    <a:gd name="f16" fmla="val 3558"/>
                    <a:gd name="f17" fmla="val 7697"/>
                    <a:gd name="f18" fmla="val 12792"/>
                    <a:gd name="f19" fmla="val 19601"/>
                    <a:gd name="f20" fmla="val 14236"/>
                    <a:gd name="f21" fmla="val 21044"/>
                    <a:gd name="f22" fmla="val 16932"/>
                    <a:gd name="f23" fmla="val 20690"/>
                    <a:gd name="f24" fmla="val 18811"/>
                    <a:gd name="f25" fmla="val 18810"/>
                    <a:gd name="f26" fmla="val 20691"/>
                    <a:gd name="f27" fmla="val 16929"/>
                    <a:gd name="f28" fmla="val 12793"/>
                    <a:gd name="f29" fmla="+- 0 0 -90"/>
                    <a:gd name="f30" fmla="*/ f3 1 20489"/>
                    <a:gd name="f31" fmla="*/ f4 1 20489"/>
                    <a:gd name="f32" fmla="val f5"/>
                    <a:gd name="f33" fmla="val f6"/>
                    <a:gd name="f34" fmla="*/ f29 f0 1"/>
                    <a:gd name="f35" fmla="+- f33 0 f32"/>
                    <a:gd name="f36" fmla="*/ f34 1 f2"/>
                    <a:gd name="f37" fmla="*/ f35 1 20489"/>
                    <a:gd name="f38" fmla="*/ 0 f35 1"/>
                    <a:gd name="f39" fmla="+- f36 0 f1"/>
                    <a:gd name="f40" fmla="*/ f38 1 20489"/>
                    <a:gd name="f41" fmla="*/ 0 1 f37"/>
                    <a:gd name="f42" fmla="*/ f33 1 f37"/>
                    <a:gd name="f43" fmla="*/ f40 1 f37"/>
                    <a:gd name="f44" fmla="*/ f41 f30 1"/>
                    <a:gd name="f45" fmla="*/ f42 f30 1"/>
                    <a:gd name="f46" fmla="*/ f42 f31 1"/>
                    <a:gd name="f47" fmla="*/ f41 f31 1"/>
                    <a:gd name="f48" fmla="*/ f43 f30 1"/>
                    <a:gd name="f49" fmla="*/ f43 f31 1"/>
                  </a:gdLst>
                  <a:ahLst/>
                  <a:cxnLst>
                    <a:cxn ang="3cd4">
                      <a:pos x="hc" y="t"/>
                    </a:cxn>
                    <a:cxn ang="0">
                      <a:pos x="r" y="vc"/>
                    </a:cxn>
                    <a:cxn ang="cd4">
                      <a:pos x="hc" y="b"/>
                    </a:cxn>
                    <a:cxn ang="cd2">
                      <a:pos x="l" y="vc"/>
                    </a:cxn>
                    <a:cxn ang="f39">
                      <a:pos x="f48" y="f49"/>
                    </a:cxn>
                    <a:cxn ang="f39">
                      <a:pos x="f48" y="f49"/>
                    </a:cxn>
                    <a:cxn ang="f39">
                      <a:pos x="f48" y="f49"/>
                    </a:cxn>
                    <a:cxn ang="f39">
                      <a:pos x="f48" y="f49"/>
                    </a:cxn>
                    <a:cxn ang="f39">
                      <a:pos x="f48" y="f49"/>
                    </a:cxn>
                    <a:cxn ang="f39">
                      <a:pos x="f48" y="f49"/>
                    </a:cxn>
                    <a:cxn ang="f39">
                      <a:pos x="f48" y="f49"/>
                    </a:cxn>
                    <a:cxn ang="f39">
                      <a:pos x="f48" y="f49"/>
                    </a:cxn>
                  </a:cxnLst>
                  <a:rect l="f44" t="f47" r="f45" b="f46"/>
                  <a:pathLst>
                    <a:path w="20489" h="20489">
                      <a:moveTo>
                        <a:pt x="f7" y="f8"/>
                      </a:moveTo>
                      <a:cubicBezTo>
                        <a:pt x="f9" y="f10"/>
                        <a:pt x="f11" y="f12"/>
                        <a:pt x="f13" y="f14"/>
                      </a:cubicBezTo>
                      <a:cubicBezTo>
                        <a:pt x="f15" y="f16"/>
                        <a:pt x="f10" y="f9"/>
                        <a:pt x="f8" y="f17"/>
                      </a:cubicBezTo>
                      <a:lnTo>
                        <a:pt x="f18" y="f19"/>
                      </a:lnTo>
                      <a:cubicBezTo>
                        <a:pt x="f20" y="f21"/>
                        <a:pt x="f22" y="f23"/>
                        <a:pt x="f24" y="f25"/>
                      </a:cubicBezTo>
                      <a:cubicBezTo>
                        <a:pt x="f26" y="f27"/>
                        <a:pt x="f21" y="f20"/>
                        <a:pt x="f19" y="f28"/>
                      </a:cubicBezTo>
                      <a:lnTo>
                        <a:pt x="f7" y="f8"/>
                      </a:lnTo>
                      <a:close/>
                      <a:moveTo>
                        <a:pt x="f7" y="f8"/>
                      </a:moveTo>
                      <a:lnTo>
                        <a:pt x="f7" y="f8"/>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sp>
              <p:nvSpPr>
                <p:cNvPr id="30" name="Freeform: Shape 34">
                  <a:extLst>
                    <a:ext uri="{FF2B5EF4-FFF2-40B4-BE49-F238E27FC236}">
                      <a16:creationId xmlns:a16="http://schemas.microsoft.com/office/drawing/2014/main" id="{7EB34D0F-EEA4-4D3C-B3B1-D768C2FB190A}"/>
                    </a:ext>
                  </a:extLst>
                </p:cNvPr>
                <p:cNvSpPr/>
                <p:nvPr/>
              </p:nvSpPr>
              <p:spPr>
                <a:xfrm>
                  <a:off x="5935690" y="1574404"/>
                  <a:ext cx="45418" cy="45116"/>
                </a:xfrm>
                <a:custGeom>
                  <a:avLst/>
                  <a:gdLst>
                    <a:gd name="f0" fmla="val 10800000"/>
                    <a:gd name="f1" fmla="val 5400000"/>
                    <a:gd name="f2" fmla="val 180"/>
                    <a:gd name="f3" fmla="val w"/>
                    <a:gd name="f4" fmla="val h"/>
                    <a:gd name="f5" fmla="val 0"/>
                    <a:gd name="f6" fmla="val 20489"/>
                    <a:gd name="f7" fmla="val 12792"/>
                    <a:gd name="f8" fmla="val 19602"/>
                    <a:gd name="f9" fmla="val 14235"/>
                    <a:gd name="f10" fmla="val 21045"/>
                    <a:gd name="f11" fmla="val 16930"/>
                    <a:gd name="f12" fmla="val 20691"/>
                    <a:gd name="f13" fmla="val 18811"/>
                    <a:gd name="f14" fmla="val 18810"/>
                    <a:gd name="f15" fmla="val 21044"/>
                    <a:gd name="f16" fmla="val 14236"/>
                    <a:gd name="f17" fmla="val 19601"/>
                    <a:gd name="f18" fmla="val 12793"/>
                    <a:gd name="f19" fmla="val 7696"/>
                    <a:gd name="f20" fmla="val 888"/>
                    <a:gd name="f21" fmla="val 6252"/>
                    <a:gd name="f22" fmla="val -555"/>
                    <a:gd name="f23" fmla="val 3560"/>
                    <a:gd name="f24" fmla="val -202"/>
                    <a:gd name="f25" fmla="val 1679"/>
                    <a:gd name="f26" fmla="val -201"/>
                    <a:gd name="f27" fmla="val 3559"/>
                    <a:gd name="f28" fmla="val -556"/>
                    <a:gd name="f29" fmla="val 6254"/>
                    <a:gd name="f30" fmla="val 887"/>
                    <a:gd name="f31" fmla="val 7697"/>
                    <a:gd name="f32" fmla="+- 0 0 -90"/>
                    <a:gd name="f33" fmla="*/ f3 1 20489"/>
                    <a:gd name="f34" fmla="*/ f4 1 20489"/>
                    <a:gd name="f35" fmla="val f5"/>
                    <a:gd name="f36" fmla="val f6"/>
                    <a:gd name="f37" fmla="*/ f32 f0 1"/>
                    <a:gd name="f38" fmla="+- f36 0 f35"/>
                    <a:gd name="f39" fmla="*/ f37 1 f2"/>
                    <a:gd name="f40" fmla="*/ f38 1 20489"/>
                    <a:gd name="f41" fmla="*/ 0 f38 1"/>
                    <a:gd name="f42" fmla="+- f39 0 f1"/>
                    <a:gd name="f43" fmla="*/ f41 1 20489"/>
                    <a:gd name="f44" fmla="*/ 0 1 f40"/>
                    <a:gd name="f45" fmla="*/ f36 1 f40"/>
                    <a:gd name="f46" fmla="*/ f43 1 f40"/>
                    <a:gd name="f47" fmla="*/ f44 f33 1"/>
                    <a:gd name="f48" fmla="*/ f45 f33 1"/>
                    <a:gd name="f49" fmla="*/ f45 f34 1"/>
                    <a:gd name="f50" fmla="*/ f44 f34 1"/>
                    <a:gd name="f51" fmla="*/ f46 f33 1"/>
                    <a:gd name="f52" fmla="*/ f46 f34 1"/>
                  </a:gdLst>
                  <a:ahLst/>
                  <a:cxnLst>
                    <a:cxn ang="3cd4">
                      <a:pos x="hc" y="t"/>
                    </a:cxn>
                    <a:cxn ang="0">
                      <a:pos x="r" y="vc"/>
                    </a:cxn>
                    <a:cxn ang="cd4">
                      <a:pos x="hc" y="b"/>
                    </a:cxn>
                    <a:cxn ang="cd2">
                      <a:pos x="l" y="vc"/>
                    </a:cxn>
                    <a:cxn ang="f42">
                      <a:pos x="f51" y="f52"/>
                    </a:cxn>
                    <a:cxn ang="f42">
                      <a:pos x="f51" y="f52"/>
                    </a:cxn>
                    <a:cxn ang="f42">
                      <a:pos x="f51" y="f52"/>
                    </a:cxn>
                    <a:cxn ang="f42">
                      <a:pos x="f51" y="f52"/>
                    </a:cxn>
                    <a:cxn ang="f42">
                      <a:pos x="f51" y="f52"/>
                    </a:cxn>
                    <a:cxn ang="f42">
                      <a:pos x="f51" y="f52"/>
                    </a:cxn>
                    <a:cxn ang="f42">
                      <a:pos x="f51" y="f52"/>
                    </a:cxn>
                    <a:cxn ang="f42">
                      <a:pos x="f51" y="f52"/>
                    </a:cxn>
                  </a:cxnLst>
                  <a:rect l="f47" t="f50" r="f48" b="f49"/>
                  <a:pathLst>
                    <a:path w="20489" h="20489">
                      <a:moveTo>
                        <a:pt x="f7" y="f8"/>
                      </a:moveTo>
                      <a:cubicBezTo>
                        <a:pt x="f9" y="f10"/>
                        <a:pt x="f11" y="f12"/>
                        <a:pt x="f13" y="f14"/>
                      </a:cubicBezTo>
                      <a:cubicBezTo>
                        <a:pt x="f12" y="f11"/>
                        <a:pt x="f15" y="f16"/>
                        <a:pt x="f17" y="f18"/>
                      </a:cubicBezTo>
                      <a:lnTo>
                        <a:pt x="f19" y="f20"/>
                      </a:lnTo>
                      <a:cubicBezTo>
                        <a:pt x="f21" y="f22"/>
                        <a:pt x="f23" y="f24"/>
                        <a:pt x="f25" y="f25"/>
                      </a:cubicBezTo>
                      <a:cubicBezTo>
                        <a:pt x="f26" y="f27"/>
                        <a:pt x="f28" y="f29"/>
                        <a:pt x="f30" y="f31"/>
                      </a:cubicBezTo>
                      <a:lnTo>
                        <a:pt x="f7" y="f8"/>
                      </a:lnTo>
                      <a:close/>
                      <a:moveTo>
                        <a:pt x="f7" y="f8"/>
                      </a:moveTo>
                      <a:lnTo>
                        <a:pt x="f7" y="f8"/>
                      </a:ln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800" b="0" i="0" u="none" strike="noStrike" kern="0" cap="none" spc="0" baseline="0">
                    <a:solidFill>
                      <a:srgbClr val="000000"/>
                    </a:solidFill>
                    <a:uFillTx/>
                    <a:latin typeface="Arial"/>
                    <a:ea typeface="Arial"/>
                    <a:cs typeface="Arial"/>
                  </a:endParaRPr>
                </a:p>
              </p:txBody>
            </p:sp>
          </p:grpSp>
        </p:grpSp>
        <p:grpSp>
          <p:nvGrpSpPr>
            <p:cNvPr id="31" name="Group 38">
              <a:extLst>
                <a:ext uri="{FF2B5EF4-FFF2-40B4-BE49-F238E27FC236}">
                  <a16:creationId xmlns:a16="http://schemas.microsoft.com/office/drawing/2014/main" id="{0A9E37E3-49F0-4DB0-B4E7-2EE21F7091A7}"/>
                </a:ext>
              </a:extLst>
            </p:cNvPr>
            <p:cNvGrpSpPr/>
            <p:nvPr/>
          </p:nvGrpSpPr>
          <p:grpSpPr>
            <a:xfrm>
              <a:off x="6329714" y="1460964"/>
              <a:ext cx="2629860" cy="419352"/>
              <a:chOff x="6329714" y="1460964"/>
              <a:chExt cx="2629860" cy="419352"/>
            </a:xfrm>
          </p:grpSpPr>
          <p:sp>
            <p:nvSpPr>
              <p:cNvPr id="32" name="TextBox 35">
                <a:extLst>
                  <a:ext uri="{FF2B5EF4-FFF2-40B4-BE49-F238E27FC236}">
                    <a16:creationId xmlns:a16="http://schemas.microsoft.com/office/drawing/2014/main" id="{40BD5D2C-E22D-4766-B39A-C637DA56FC69}"/>
                  </a:ext>
                </a:extLst>
              </p:cNvPr>
              <p:cNvSpPr txBox="1"/>
              <p:nvPr/>
            </p:nvSpPr>
            <p:spPr>
              <a:xfrm>
                <a:off x="6329714" y="1460964"/>
                <a:ext cx="2629860" cy="152540"/>
              </a:xfrm>
              <a:prstGeom prst="rect">
                <a:avLst/>
              </a:prstGeom>
              <a:noFill/>
              <a:ln cap="flat">
                <a:noFill/>
              </a:ln>
            </p:spPr>
            <p:txBody>
              <a:bodyPr vert="horz" wrap="none" lIns="0" tIns="0" rIns="0" bIns="0" anchor="ctr" anchorCtr="0" compatLnSpc="1">
                <a:normAutofit/>
              </a:bodyPr>
              <a:lstStyle/>
              <a:p>
                <a:pPr marL="0" marR="0" lvl="0" indent="0" algn="l" defTabSz="914400" rtl="0" fontAlgn="auto" hangingPunct="1">
                  <a:lnSpc>
                    <a:spcPct val="80000"/>
                  </a:lnSpc>
                  <a:spcBef>
                    <a:spcPct val="0"/>
                  </a:spcBef>
                  <a:spcAft>
                    <a:spcPct val="0"/>
                  </a:spcAft>
                  <a:buNone/>
                  <a:defRPr sz="1800" b="0" i="0" u="none" strike="noStrike" kern="0" cap="none" spc="0" baseline="0">
                    <a:solidFill>
                      <a:srgbClr val="000000"/>
                    </a:solidFill>
                    <a:uFillTx/>
                  </a:defRPr>
                </a:pPr>
                <a:r>
                  <a:rPr lang="en-US" sz="1200" b="1" i="0" u="none" strike="noStrike" kern="0" cap="none" spc="0" baseline="0">
                    <a:solidFill>
                      <a:srgbClr val="F4CBCD"/>
                    </a:solidFill>
                    <a:uFillTx/>
                    <a:latin typeface="Arial"/>
                    <a:ea typeface="Arial"/>
                    <a:cs typeface="Arial"/>
                  </a:rPr>
                  <a:t>Title text preset</a:t>
                </a:r>
              </a:p>
            </p:txBody>
          </p:sp>
          <p:sp>
            <p:nvSpPr>
              <p:cNvPr id="33" name="TextBox 36">
                <a:extLst>
                  <a:ext uri="{FF2B5EF4-FFF2-40B4-BE49-F238E27FC236}">
                    <a16:creationId xmlns:a16="http://schemas.microsoft.com/office/drawing/2014/main" id="{4D9FD753-1809-42DD-893B-8F849DE60832}"/>
                  </a:ext>
                </a:extLst>
              </p:cNvPr>
              <p:cNvSpPr txBox="1"/>
              <p:nvPr/>
            </p:nvSpPr>
            <p:spPr>
              <a:xfrm>
                <a:off x="6329714" y="1659352"/>
                <a:ext cx="2072130" cy="220964"/>
              </a:xfrm>
              <a:prstGeom prst="rect">
                <a:avLst/>
              </a:prstGeom>
              <a:noFill/>
              <a:ln cap="flat">
                <a:noFill/>
              </a:ln>
            </p:spPr>
            <p:txBody>
              <a:bodyPr vert="horz" wrap="square" lIns="0" tIns="0" rIns="0" bIns="0" anchor="t" anchorCtr="0" compatLnSpc="1">
                <a:norm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700" b="0" i="0" u="none" strike="noStrike" kern="0" cap="none" spc="0" baseline="0">
                    <a:solidFill>
                      <a:srgbClr val="000000"/>
                    </a:solidFill>
                    <a:uFillTx/>
                    <a:latin typeface="Arial"/>
                    <a:ea typeface="Arial"/>
                    <a:cs typeface="Arial"/>
                  </a:rPr>
                  <a:t>This part of the content is displayed as a text layout placeholder (recommended to use the theme font)</a:t>
                </a:r>
              </a:p>
            </p:txBody>
          </p:sp>
        </p:grpSp>
        <p:grpSp>
          <p:nvGrpSpPr>
            <p:cNvPr id="34" name="Group 39">
              <a:extLst>
                <a:ext uri="{FF2B5EF4-FFF2-40B4-BE49-F238E27FC236}">
                  <a16:creationId xmlns:a16="http://schemas.microsoft.com/office/drawing/2014/main" id="{9CE9D1AB-FB86-4F2D-9F60-3E0EA82C6F98}"/>
                </a:ext>
              </a:extLst>
            </p:cNvPr>
            <p:cNvGrpSpPr/>
            <p:nvPr/>
          </p:nvGrpSpPr>
          <p:grpSpPr>
            <a:xfrm>
              <a:off x="6329714" y="2205999"/>
              <a:ext cx="2629860" cy="419352"/>
              <a:chOff x="6329714" y="2205999"/>
              <a:chExt cx="2629860" cy="419352"/>
            </a:xfrm>
          </p:grpSpPr>
          <p:sp>
            <p:nvSpPr>
              <p:cNvPr id="35" name="TextBox 40">
                <a:extLst>
                  <a:ext uri="{FF2B5EF4-FFF2-40B4-BE49-F238E27FC236}">
                    <a16:creationId xmlns:a16="http://schemas.microsoft.com/office/drawing/2014/main" id="{2292230F-B83A-40B3-943D-719CBBB7510A}"/>
                  </a:ext>
                </a:extLst>
              </p:cNvPr>
              <p:cNvSpPr txBox="1"/>
              <p:nvPr/>
            </p:nvSpPr>
            <p:spPr>
              <a:xfrm>
                <a:off x="6329714" y="2205999"/>
                <a:ext cx="2629860" cy="152540"/>
              </a:xfrm>
              <a:prstGeom prst="rect">
                <a:avLst/>
              </a:prstGeom>
              <a:noFill/>
              <a:ln cap="flat">
                <a:noFill/>
              </a:ln>
            </p:spPr>
            <p:txBody>
              <a:bodyPr vert="horz" wrap="none" lIns="0" tIns="0" rIns="0" bIns="0" anchor="ctr" anchorCtr="0" compatLnSpc="1">
                <a:normAutofit/>
              </a:bodyPr>
              <a:lstStyle/>
              <a:p>
                <a:pPr marL="0" marR="0" lvl="0" indent="0" algn="l" defTabSz="914400" rtl="0" fontAlgn="auto" hangingPunct="1">
                  <a:lnSpc>
                    <a:spcPct val="80000"/>
                  </a:lnSpc>
                  <a:spcBef>
                    <a:spcPct val="0"/>
                  </a:spcBef>
                  <a:spcAft>
                    <a:spcPct val="0"/>
                  </a:spcAft>
                  <a:buNone/>
                  <a:defRPr sz="1800" b="0" i="0" u="none" strike="noStrike" kern="0" cap="none" spc="0" baseline="0">
                    <a:solidFill>
                      <a:srgbClr val="000000"/>
                    </a:solidFill>
                    <a:uFillTx/>
                  </a:defRPr>
                </a:pPr>
                <a:r>
                  <a:rPr lang="en-US" sz="1200" b="1" i="0" u="none" strike="noStrike" kern="0" cap="none" spc="0" baseline="0">
                    <a:solidFill>
                      <a:srgbClr val="657338"/>
                    </a:solidFill>
                    <a:uFillTx/>
                    <a:latin typeface="Arial"/>
                    <a:ea typeface="Arial"/>
                    <a:cs typeface="Arial"/>
                  </a:rPr>
                  <a:t>Title text preset</a:t>
                </a:r>
              </a:p>
            </p:txBody>
          </p:sp>
          <p:sp>
            <p:nvSpPr>
              <p:cNvPr id="36" name="TextBox 41">
                <a:extLst>
                  <a:ext uri="{FF2B5EF4-FFF2-40B4-BE49-F238E27FC236}">
                    <a16:creationId xmlns:a16="http://schemas.microsoft.com/office/drawing/2014/main" id="{4C7DD547-4A7C-4942-A111-D409F289A9BC}"/>
                  </a:ext>
                </a:extLst>
              </p:cNvPr>
              <p:cNvSpPr txBox="1"/>
              <p:nvPr/>
            </p:nvSpPr>
            <p:spPr>
              <a:xfrm>
                <a:off x="6329714" y="2404387"/>
                <a:ext cx="2072130" cy="220964"/>
              </a:xfrm>
              <a:prstGeom prst="rect">
                <a:avLst/>
              </a:prstGeom>
              <a:noFill/>
              <a:ln cap="flat">
                <a:noFill/>
              </a:ln>
            </p:spPr>
            <p:txBody>
              <a:bodyPr vert="horz" wrap="square" lIns="0" tIns="0" rIns="0" bIns="0" anchor="t" anchorCtr="0" compatLnSpc="1">
                <a:norm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700" b="0" i="0" u="none" strike="noStrike" kern="0" cap="none" spc="0" baseline="0">
                    <a:solidFill>
                      <a:srgbClr val="000000"/>
                    </a:solidFill>
                    <a:uFillTx/>
                    <a:latin typeface="Arial"/>
                    <a:ea typeface="Arial"/>
                    <a:cs typeface="Arial"/>
                  </a:rPr>
                  <a:t>This part of the content is displayed as a text layout placeholder (recommended to use the theme font)</a:t>
                </a:r>
              </a:p>
            </p:txBody>
          </p:sp>
        </p:grpSp>
        <p:grpSp>
          <p:nvGrpSpPr>
            <p:cNvPr id="37" name="Group 42">
              <a:extLst>
                <a:ext uri="{FF2B5EF4-FFF2-40B4-BE49-F238E27FC236}">
                  <a16:creationId xmlns:a16="http://schemas.microsoft.com/office/drawing/2014/main" id="{1B1F9AD6-61BD-476E-BD3E-0BEEA636C1F2}"/>
                </a:ext>
              </a:extLst>
            </p:cNvPr>
            <p:cNvGrpSpPr/>
            <p:nvPr/>
          </p:nvGrpSpPr>
          <p:grpSpPr>
            <a:xfrm>
              <a:off x="6329714" y="2951033"/>
              <a:ext cx="2629860" cy="419353"/>
              <a:chOff x="6329714" y="2951033"/>
              <a:chExt cx="2629860" cy="419353"/>
            </a:xfrm>
          </p:grpSpPr>
          <p:sp>
            <p:nvSpPr>
              <p:cNvPr id="38" name="TextBox 43">
                <a:extLst>
                  <a:ext uri="{FF2B5EF4-FFF2-40B4-BE49-F238E27FC236}">
                    <a16:creationId xmlns:a16="http://schemas.microsoft.com/office/drawing/2014/main" id="{8F381B9F-6F5D-4544-987F-6FB67B712E00}"/>
                  </a:ext>
                </a:extLst>
              </p:cNvPr>
              <p:cNvSpPr txBox="1"/>
              <p:nvPr/>
            </p:nvSpPr>
            <p:spPr>
              <a:xfrm>
                <a:off x="6329714" y="2951033"/>
                <a:ext cx="2629860" cy="152540"/>
              </a:xfrm>
              <a:prstGeom prst="rect">
                <a:avLst/>
              </a:prstGeom>
              <a:noFill/>
              <a:ln cap="flat">
                <a:noFill/>
              </a:ln>
            </p:spPr>
            <p:txBody>
              <a:bodyPr vert="horz" wrap="none" lIns="0" tIns="0" rIns="0" bIns="0" anchor="ctr" anchorCtr="0" compatLnSpc="1">
                <a:normAutofit/>
              </a:bodyPr>
              <a:lstStyle/>
              <a:p>
                <a:pPr marL="0" marR="0" lvl="0" indent="0" algn="l" defTabSz="914400" rtl="0" fontAlgn="auto" hangingPunct="1">
                  <a:lnSpc>
                    <a:spcPct val="80000"/>
                  </a:lnSpc>
                  <a:spcBef>
                    <a:spcPct val="0"/>
                  </a:spcBef>
                  <a:spcAft>
                    <a:spcPct val="0"/>
                  </a:spcAft>
                  <a:buNone/>
                  <a:defRPr sz="1800" b="0" i="0" u="none" strike="noStrike" kern="0" cap="none" spc="0" baseline="0">
                    <a:solidFill>
                      <a:srgbClr val="000000"/>
                    </a:solidFill>
                    <a:uFillTx/>
                  </a:defRPr>
                </a:pPr>
                <a:r>
                  <a:rPr lang="en-US" sz="1200" b="1" i="0" u="none" strike="noStrike" kern="0" cap="none" spc="0" baseline="0">
                    <a:solidFill>
                      <a:srgbClr val="C4A27D"/>
                    </a:solidFill>
                    <a:uFillTx/>
                    <a:latin typeface="Arial"/>
                    <a:ea typeface="Arial"/>
                    <a:cs typeface="Arial"/>
                  </a:rPr>
                  <a:t>Title text preset</a:t>
                </a:r>
              </a:p>
            </p:txBody>
          </p:sp>
          <p:sp>
            <p:nvSpPr>
              <p:cNvPr id="39" name="TextBox 44">
                <a:extLst>
                  <a:ext uri="{FF2B5EF4-FFF2-40B4-BE49-F238E27FC236}">
                    <a16:creationId xmlns:a16="http://schemas.microsoft.com/office/drawing/2014/main" id="{2239FE48-4F5D-4013-A04D-8AF713D70476}"/>
                  </a:ext>
                </a:extLst>
              </p:cNvPr>
              <p:cNvSpPr txBox="1"/>
              <p:nvPr/>
            </p:nvSpPr>
            <p:spPr>
              <a:xfrm>
                <a:off x="6329714" y="3149422"/>
                <a:ext cx="2072130" cy="220964"/>
              </a:xfrm>
              <a:prstGeom prst="rect">
                <a:avLst/>
              </a:prstGeom>
              <a:noFill/>
              <a:ln cap="flat">
                <a:noFill/>
              </a:ln>
            </p:spPr>
            <p:txBody>
              <a:bodyPr vert="horz" wrap="square" lIns="0" tIns="0" rIns="0" bIns="0" anchor="t" anchorCtr="0" compatLnSpc="1">
                <a:norm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700" b="0" i="0" u="none" strike="noStrike" kern="0" cap="none" spc="0" baseline="0">
                    <a:solidFill>
                      <a:srgbClr val="000000"/>
                    </a:solidFill>
                    <a:uFillTx/>
                    <a:latin typeface="Arial"/>
                    <a:ea typeface="Arial"/>
                    <a:cs typeface="Arial"/>
                  </a:rPr>
                  <a:t>This part of the content is displayed as a text layout placeholder (recommended to use the theme font)</a:t>
                </a:r>
              </a:p>
            </p:txBody>
          </p:sp>
        </p:grpSp>
        <p:grpSp>
          <p:nvGrpSpPr>
            <p:cNvPr id="40" name="Group 45">
              <a:extLst>
                <a:ext uri="{FF2B5EF4-FFF2-40B4-BE49-F238E27FC236}">
                  <a16:creationId xmlns:a16="http://schemas.microsoft.com/office/drawing/2014/main" id="{708A6A29-8653-4126-A918-341636A16E59}"/>
                </a:ext>
              </a:extLst>
            </p:cNvPr>
            <p:cNvGrpSpPr/>
            <p:nvPr/>
          </p:nvGrpSpPr>
          <p:grpSpPr>
            <a:xfrm>
              <a:off x="6329714" y="3696068"/>
              <a:ext cx="2629860" cy="419353"/>
              <a:chOff x="6329714" y="3696068"/>
              <a:chExt cx="2629860" cy="419353"/>
            </a:xfrm>
          </p:grpSpPr>
          <p:sp>
            <p:nvSpPr>
              <p:cNvPr id="41" name="TextBox 46">
                <a:extLst>
                  <a:ext uri="{FF2B5EF4-FFF2-40B4-BE49-F238E27FC236}">
                    <a16:creationId xmlns:a16="http://schemas.microsoft.com/office/drawing/2014/main" id="{71CC2625-0AD4-426C-B52A-3C4A55C82B8A}"/>
                  </a:ext>
                </a:extLst>
              </p:cNvPr>
              <p:cNvSpPr txBox="1"/>
              <p:nvPr/>
            </p:nvSpPr>
            <p:spPr>
              <a:xfrm>
                <a:off x="6329714" y="3696068"/>
                <a:ext cx="2629860" cy="152540"/>
              </a:xfrm>
              <a:prstGeom prst="rect">
                <a:avLst/>
              </a:prstGeom>
              <a:noFill/>
              <a:ln cap="flat">
                <a:noFill/>
              </a:ln>
            </p:spPr>
            <p:txBody>
              <a:bodyPr vert="horz" wrap="none" lIns="0" tIns="0" rIns="0" bIns="0" anchor="ctr" anchorCtr="0" compatLnSpc="1">
                <a:normAutofit/>
              </a:bodyPr>
              <a:lstStyle/>
              <a:p>
                <a:pPr marL="0" marR="0" lvl="0" indent="0" algn="l" defTabSz="914400" rtl="0" fontAlgn="auto" hangingPunct="1">
                  <a:lnSpc>
                    <a:spcPct val="80000"/>
                  </a:lnSpc>
                  <a:spcBef>
                    <a:spcPct val="0"/>
                  </a:spcBef>
                  <a:spcAft>
                    <a:spcPct val="0"/>
                  </a:spcAft>
                  <a:buNone/>
                  <a:defRPr sz="1800" b="0" i="0" u="none" strike="noStrike" kern="0" cap="none" spc="0" baseline="0">
                    <a:solidFill>
                      <a:srgbClr val="000000"/>
                    </a:solidFill>
                    <a:uFillTx/>
                  </a:defRPr>
                </a:pPr>
                <a:r>
                  <a:rPr lang="en-US" sz="1200" b="1" i="0" u="none" strike="noStrike" kern="0" cap="none" spc="0" baseline="0">
                    <a:solidFill>
                      <a:srgbClr val="E7CDB2"/>
                    </a:solidFill>
                    <a:uFillTx/>
                    <a:latin typeface="Arial"/>
                    <a:ea typeface="Arial"/>
                    <a:cs typeface="Arial"/>
                  </a:rPr>
                  <a:t>Title text preset</a:t>
                </a:r>
              </a:p>
            </p:txBody>
          </p:sp>
          <p:sp>
            <p:nvSpPr>
              <p:cNvPr id="42" name="TextBox 47">
                <a:extLst>
                  <a:ext uri="{FF2B5EF4-FFF2-40B4-BE49-F238E27FC236}">
                    <a16:creationId xmlns:a16="http://schemas.microsoft.com/office/drawing/2014/main" id="{AE0BB745-5536-4E0D-A043-9F0325C0DFA7}"/>
                  </a:ext>
                </a:extLst>
              </p:cNvPr>
              <p:cNvSpPr txBox="1"/>
              <p:nvPr/>
            </p:nvSpPr>
            <p:spPr>
              <a:xfrm>
                <a:off x="6329714" y="3894457"/>
                <a:ext cx="2072130" cy="220964"/>
              </a:xfrm>
              <a:prstGeom prst="rect">
                <a:avLst/>
              </a:prstGeom>
              <a:noFill/>
              <a:ln cap="flat">
                <a:noFill/>
              </a:ln>
            </p:spPr>
            <p:txBody>
              <a:bodyPr vert="horz" wrap="square" lIns="0" tIns="0" rIns="0" bIns="0" anchor="t" anchorCtr="0" compatLnSpc="1">
                <a:norm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700" b="0" i="0" u="none" strike="noStrike" kern="0" cap="none" spc="0" baseline="0">
                    <a:solidFill>
                      <a:srgbClr val="000000"/>
                    </a:solidFill>
                    <a:uFillTx/>
                    <a:latin typeface="Arial"/>
                    <a:ea typeface="Arial"/>
                    <a:cs typeface="Arial"/>
                  </a:rPr>
                  <a:t>This part of the content is displayed as a text layout placeholder (recommended to use the theme font)</a:t>
                </a:r>
              </a:p>
            </p:txBody>
          </p:sp>
        </p:grpSp>
      </p:grpSp>
      <p:sp>
        <p:nvSpPr>
          <p:cNvPr id="43" name="矩形 47">
            <a:extLst>
              <a:ext uri="{FF2B5EF4-FFF2-40B4-BE49-F238E27FC236}">
                <a16:creationId xmlns:a16="http://schemas.microsoft.com/office/drawing/2014/main" id="{9935B0D7-CF55-4F80-8C92-F54403C4BC38}"/>
              </a:ext>
            </a:extLst>
          </p:cNvPr>
          <p:cNvSpPr/>
          <p:nvPr/>
        </p:nvSpPr>
        <p:spPr>
          <a:xfrm rot="2703925">
            <a:off x="1956830" y="1017204"/>
            <a:ext cx="1757339" cy="1757339"/>
          </a:xfrm>
          <a:prstGeom prst="rect">
            <a:avLst/>
          </a:prstGeom>
          <a:solidFill>
            <a:srgbClr val="061A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a typeface="宋体" pitchFamily="2"/>
            </a:endParaRPr>
          </a:p>
        </p:txBody>
      </p:sp>
      <p:sp>
        <p:nvSpPr>
          <p:cNvPr id="44" name="Freeform 5">
            <a:extLst>
              <a:ext uri="{FF2B5EF4-FFF2-40B4-BE49-F238E27FC236}">
                <a16:creationId xmlns:a16="http://schemas.microsoft.com/office/drawing/2014/main" id="{6B505830-B882-4962-9EDD-7C5C7FD9F8B6}"/>
              </a:ext>
            </a:extLst>
          </p:cNvPr>
          <p:cNvSpPr/>
          <p:nvPr/>
        </p:nvSpPr>
        <p:spPr>
          <a:xfrm>
            <a:off x="338135" y="-2185"/>
            <a:ext cx="3013076" cy="3063870"/>
          </a:xfrm>
          <a:custGeom>
            <a:avLst/>
            <a:gdLst>
              <a:gd name="f0" fmla="val 10800000"/>
              <a:gd name="f1" fmla="val 5400000"/>
              <a:gd name="f2" fmla="val 180"/>
              <a:gd name="f3" fmla="val w"/>
              <a:gd name="f4" fmla="val h"/>
              <a:gd name="f5" fmla="val 0"/>
              <a:gd name="f6" fmla="val 1598"/>
              <a:gd name="f7" fmla="val 1625"/>
              <a:gd name="f8" fmla="val 1451"/>
              <a:gd name="f9" fmla="val 339"/>
              <a:gd name="f10" fmla="val 486"/>
              <a:gd name="f11" fmla="val 485"/>
              <a:gd name="f12" fmla="val 1084"/>
              <a:gd name="f13" fmla="val 1074"/>
              <a:gd name="f14" fmla="val 1066"/>
              <a:gd name="f15" fmla="val 3"/>
              <a:gd name="f16" fmla="val 1060"/>
              <a:gd name="f17" fmla="val 9"/>
              <a:gd name="f18" fmla="val 1069"/>
              <a:gd name="f19" fmla="val 385"/>
              <a:gd name="f20" fmla="val 1454"/>
              <a:gd name="f21" fmla="val 556"/>
              <a:gd name="f22" fmla="val 633"/>
              <a:gd name="f23" fmla="val 1548"/>
              <a:gd name="f24" fmla="val 228"/>
              <a:gd name="f25" fmla="val 1143"/>
              <a:gd name="f26" fmla="val 208"/>
              <a:gd name="f27" fmla="val 1123"/>
              <a:gd name="f28" fmla="val 197"/>
              <a:gd name="f29" fmla="val 1096"/>
              <a:gd name="f30" fmla="val 1067"/>
              <a:gd name="f31" fmla="val 1038"/>
              <a:gd name="f32" fmla="val 1011"/>
              <a:gd name="f33" fmla="val 990"/>
              <a:gd name="f34" fmla="val 822"/>
              <a:gd name="f35" fmla="val 396"/>
              <a:gd name="f36" fmla="val 843"/>
              <a:gd name="f37" fmla="val 376"/>
              <a:gd name="f38" fmla="val 870"/>
              <a:gd name="f39" fmla="val 365"/>
              <a:gd name="f40" fmla="val 899"/>
              <a:gd name="f41" fmla="val 928"/>
              <a:gd name="f42" fmla="val 955"/>
              <a:gd name="f43" fmla="val 975"/>
              <a:gd name="f44" fmla="val 490"/>
              <a:gd name="f45" fmla="val 1287"/>
              <a:gd name="f46" fmla="val 272"/>
              <a:gd name="f47" fmla="val 1300"/>
              <a:gd name="f48" fmla="val 259"/>
              <a:gd name="f49" fmla="val 1318"/>
              <a:gd name="f50" fmla="val 252"/>
              <a:gd name="f51" fmla="val 1336"/>
              <a:gd name="f52" fmla="val 1353"/>
              <a:gd name="f53" fmla="val 1371"/>
              <a:gd name="f54" fmla="val 258"/>
              <a:gd name="f55" fmla="val 1384"/>
              <a:gd name="f56" fmla="val 1140"/>
              <a:gd name="f57" fmla="val 27"/>
              <a:gd name="f58" fmla="val 1122"/>
              <a:gd name="f59" fmla="val 10"/>
              <a:gd name="f60" fmla="val 1101"/>
              <a:gd name="f61" fmla="+- 0 0 -90"/>
              <a:gd name="f62" fmla="*/ f3 1 1598"/>
              <a:gd name="f63" fmla="*/ f4 1 1625"/>
              <a:gd name="f64" fmla="val f5"/>
              <a:gd name="f65" fmla="val f6"/>
              <a:gd name="f66" fmla="val f7"/>
              <a:gd name="f67" fmla="*/ f61 f0 1"/>
              <a:gd name="f68" fmla="+- f66 0 f64"/>
              <a:gd name="f69" fmla="+- f65 0 f64"/>
              <a:gd name="f70" fmla="*/ f67 1 f2"/>
              <a:gd name="f71" fmla="*/ f69 1 1598"/>
              <a:gd name="f72" fmla="*/ f68 1 1625"/>
              <a:gd name="f73" fmla="*/ 1451 f69 1"/>
              <a:gd name="f74" fmla="*/ 339 f68 1"/>
              <a:gd name="f75" fmla="*/ 1598 f69 1"/>
              <a:gd name="f76" fmla="*/ 486 f68 1"/>
              <a:gd name="f77" fmla="*/ 485 f68 1"/>
              <a:gd name="f78" fmla="*/ 1084 f69 1"/>
              <a:gd name="f79" fmla="*/ 0 f68 1"/>
              <a:gd name="f80" fmla="*/ 1060 f69 1"/>
              <a:gd name="f81" fmla="*/ 9 f68 1"/>
              <a:gd name="f82" fmla="*/ 0 f69 1"/>
              <a:gd name="f83" fmla="*/ 1069 f68 1"/>
              <a:gd name="f84" fmla="*/ 385 f69 1"/>
              <a:gd name="f85" fmla="*/ 1454 f68 1"/>
              <a:gd name="f86" fmla="*/ 556 f69 1"/>
              <a:gd name="f87" fmla="*/ 1625 f68 1"/>
              <a:gd name="f88" fmla="*/ 633 f69 1"/>
              <a:gd name="f89" fmla="*/ 1548 f68 1"/>
              <a:gd name="f90" fmla="*/ 228 f69 1"/>
              <a:gd name="f91" fmla="*/ 1143 f68 1"/>
              <a:gd name="f92" fmla="*/ 197 f69 1"/>
              <a:gd name="f93" fmla="*/ 1067 f68 1"/>
              <a:gd name="f94" fmla="*/ 990 f68 1"/>
              <a:gd name="f95" fmla="*/ 822 f69 1"/>
              <a:gd name="f96" fmla="*/ 396 f68 1"/>
              <a:gd name="f97" fmla="*/ 899 f69 1"/>
              <a:gd name="f98" fmla="*/ 365 f68 1"/>
              <a:gd name="f99" fmla="*/ 975 f69 1"/>
              <a:gd name="f100" fmla="*/ 1069 f69 1"/>
              <a:gd name="f101" fmla="*/ 490 f68 1"/>
              <a:gd name="f102" fmla="*/ 1287 f69 1"/>
              <a:gd name="f103" fmla="*/ 272 f68 1"/>
              <a:gd name="f104" fmla="*/ 1336 f69 1"/>
              <a:gd name="f105" fmla="*/ 252 f68 1"/>
              <a:gd name="f106" fmla="*/ 1384 f69 1"/>
              <a:gd name="f107" fmla="*/ 1140 f69 1"/>
              <a:gd name="f108" fmla="*/ 27 f68 1"/>
              <a:gd name="f109" fmla="+- f70 0 f1"/>
              <a:gd name="f110" fmla="*/ f73 1 1598"/>
              <a:gd name="f111" fmla="*/ f74 1 1625"/>
              <a:gd name="f112" fmla="*/ f75 1 1598"/>
              <a:gd name="f113" fmla="*/ f76 1 1625"/>
              <a:gd name="f114" fmla="*/ f77 1 1625"/>
              <a:gd name="f115" fmla="*/ f78 1 1598"/>
              <a:gd name="f116" fmla="*/ f79 1 1625"/>
              <a:gd name="f117" fmla="*/ f80 1 1598"/>
              <a:gd name="f118" fmla="*/ f81 1 1625"/>
              <a:gd name="f119" fmla="*/ f82 1 1598"/>
              <a:gd name="f120" fmla="*/ f83 1 1625"/>
              <a:gd name="f121" fmla="*/ f84 1 1598"/>
              <a:gd name="f122" fmla="*/ f85 1 1625"/>
              <a:gd name="f123" fmla="*/ f86 1 1598"/>
              <a:gd name="f124" fmla="*/ f87 1 1625"/>
              <a:gd name="f125" fmla="*/ f88 1 1598"/>
              <a:gd name="f126" fmla="*/ f89 1 1625"/>
              <a:gd name="f127" fmla="*/ f90 1 1598"/>
              <a:gd name="f128" fmla="*/ f91 1 1625"/>
              <a:gd name="f129" fmla="*/ f92 1 1598"/>
              <a:gd name="f130" fmla="*/ f93 1 1625"/>
              <a:gd name="f131" fmla="*/ f94 1 1625"/>
              <a:gd name="f132" fmla="*/ f95 1 1598"/>
              <a:gd name="f133" fmla="*/ f96 1 1625"/>
              <a:gd name="f134" fmla="*/ f97 1 1598"/>
              <a:gd name="f135" fmla="*/ f98 1 1625"/>
              <a:gd name="f136" fmla="*/ f99 1 1598"/>
              <a:gd name="f137" fmla="*/ f100 1 1598"/>
              <a:gd name="f138" fmla="*/ f101 1 1625"/>
              <a:gd name="f139" fmla="*/ f102 1 1598"/>
              <a:gd name="f140" fmla="*/ f103 1 1625"/>
              <a:gd name="f141" fmla="*/ f104 1 1598"/>
              <a:gd name="f142" fmla="*/ f105 1 1625"/>
              <a:gd name="f143" fmla="*/ f106 1 1598"/>
              <a:gd name="f144" fmla="*/ f107 1 1598"/>
              <a:gd name="f145" fmla="*/ f108 1 1625"/>
              <a:gd name="f146" fmla="*/ 0 1 f71"/>
              <a:gd name="f147" fmla="*/ f65 1 f71"/>
              <a:gd name="f148" fmla="*/ 0 1 f72"/>
              <a:gd name="f149" fmla="*/ f66 1 f72"/>
              <a:gd name="f150" fmla="*/ f110 1 f71"/>
              <a:gd name="f151" fmla="*/ f111 1 f72"/>
              <a:gd name="f152" fmla="*/ f112 1 f71"/>
              <a:gd name="f153" fmla="*/ f113 1 f72"/>
              <a:gd name="f154" fmla="*/ f114 1 f72"/>
              <a:gd name="f155" fmla="*/ f115 1 f71"/>
              <a:gd name="f156" fmla="*/ f116 1 f72"/>
              <a:gd name="f157" fmla="*/ f117 1 f71"/>
              <a:gd name="f158" fmla="*/ f118 1 f72"/>
              <a:gd name="f159" fmla="*/ f119 1 f71"/>
              <a:gd name="f160" fmla="*/ f120 1 f72"/>
              <a:gd name="f161" fmla="*/ f121 1 f71"/>
              <a:gd name="f162" fmla="*/ f122 1 f72"/>
              <a:gd name="f163" fmla="*/ f123 1 f71"/>
              <a:gd name="f164" fmla="*/ f124 1 f72"/>
              <a:gd name="f165" fmla="*/ f125 1 f71"/>
              <a:gd name="f166" fmla="*/ f126 1 f72"/>
              <a:gd name="f167" fmla="*/ f127 1 f71"/>
              <a:gd name="f168" fmla="*/ f128 1 f72"/>
              <a:gd name="f169" fmla="*/ f129 1 f71"/>
              <a:gd name="f170" fmla="*/ f130 1 f72"/>
              <a:gd name="f171" fmla="*/ f131 1 f72"/>
              <a:gd name="f172" fmla="*/ f132 1 f71"/>
              <a:gd name="f173" fmla="*/ f133 1 f72"/>
              <a:gd name="f174" fmla="*/ f134 1 f71"/>
              <a:gd name="f175" fmla="*/ f135 1 f72"/>
              <a:gd name="f176" fmla="*/ f136 1 f71"/>
              <a:gd name="f177" fmla="*/ f137 1 f71"/>
              <a:gd name="f178" fmla="*/ f138 1 f72"/>
              <a:gd name="f179" fmla="*/ f139 1 f71"/>
              <a:gd name="f180" fmla="*/ f140 1 f72"/>
              <a:gd name="f181" fmla="*/ f141 1 f71"/>
              <a:gd name="f182" fmla="*/ f142 1 f72"/>
              <a:gd name="f183" fmla="*/ f143 1 f71"/>
              <a:gd name="f184" fmla="*/ f144 1 f71"/>
              <a:gd name="f185" fmla="*/ f145 1 f72"/>
              <a:gd name="f186" fmla="*/ f146 f62 1"/>
              <a:gd name="f187" fmla="*/ f147 f62 1"/>
              <a:gd name="f188" fmla="*/ f149 f63 1"/>
              <a:gd name="f189" fmla="*/ f148 f63 1"/>
              <a:gd name="f190" fmla="*/ f150 f62 1"/>
              <a:gd name="f191" fmla="*/ f151 f63 1"/>
              <a:gd name="f192" fmla="*/ f152 f62 1"/>
              <a:gd name="f193" fmla="*/ f153 f63 1"/>
              <a:gd name="f194" fmla="*/ f154 f63 1"/>
              <a:gd name="f195" fmla="*/ f155 f62 1"/>
              <a:gd name="f196" fmla="*/ f156 f63 1"/>
              <a:gd name="f197" fmla="*/ f157 f62 1"/>
              <a:gd name="f198" fmla="*/ f158 f63 1"/>
              <a:gd name="f199" fmla="*/ f159 f62 1"/>
              <a:gd name="f200" fmla="*/ f160 f63 1"/>
              <a:gd name="f201" fmla="*/ f161 f62 1"/>
              <a:gd name="f202" fmla="*/ f162 f63 1"/>
              <a:gd name="f203" fmla="*/ f163 f62 1"/>
              <a:gd name="f204" fmla="*/ f164 f63 1"/>
              <a:gd name="f205" fmla="*/ f165 f62 1"/>
              <a:gd name="f206" fmla="*/ f166 f63 1"/>
              <a:gd name="f207" fmla="*/ f167 f62 1"/>
              <a:gd name="f208" fmla="*/ f168 f63 1"/>
              <a:gd name="f209" fmla="*/ f169 f62 1"/>
              <a:gd name="f210" fmla="*/ f170 f63 1"/>
              <a:gd name="f211" fmla="*/ f171 f63 1"/>
              <a:gd name="f212" fmla="*/ f172 f62 1"/>
              <a:gd name="f213" fmla="*/ f173 f63 1"/>
              <a:gd name="f214" fmla="*/ f174 f62 1"/>
              <a:gd name="f215" fmla="*/ f175 f63 1"/>
              <a:gd name="f216" fmla="*/ f176 f62 1"/>
              <a:gd name="f217" fmla="*/ f177 f62 1"/>
              <a:gd name="f218" fmla="*/ f178 f63 1"/>
              <a:gd name="f219" fmla="*/ f179 f62 1"/>
              <a:gd name="f220" fmla="*/ f180 f63 1"/>
              <a:gd name="f221" fmla="*/ f181 f62 1"/>
              <a:gd name="f222" fmla="*/ f182 f63 1"/>
              <a:gd name="f223" fmla="*/ f183 f62 1"/>
              <a:gd name="f224" fmla="*/ f184 f62 1"/>
              <a:gd name="f225" fmla="*/ f185 f63 1"/>
            </a:gdLst>
            <a:ahLst/>
            <a:cxnLst>
              <a:cxn ang="3cd4">
                <a:pos x="hc" y="t"/>
              </a:cxn>
              <a:cxn ang="0">
                <a:pos x="r" y="vc"/>
              </a:cxn>
              <a:cxn ang="cd4">
                <a:pos x="hc" y="b"/>
              </a:cxn>
              <a:cxn ang="cd2">
                <a:pos x="l" y="vc"/>
              </a:cxn>
              <a:cxn ang="f109">
                <a:pos x="f190" y="f191"/>
              </a:cxn>
              <a:cxn ang="f109">
                <a:pos x="f192" y="f193"/>
              </a:cxn>
              <a:cxn ang="f109">
                <a:pos x="f192" y="f194"/>
              </a:cxn>
              <a:cxn ang="f109">
                <a:pos x="f190" y="f191"/>
              </a:cxn>
              <a:cxn ang="f109">
                <a:pos x="f195" y="f196"/>
              </a:cxn>
              <a:cxn ang="f109">
                <a:pos x="f197" y="f198"/>
              </a:cxn>
              <a:cxn ang="f109">
                <a:pos x="f199" y="f200"/>
              </a:cxn>
              <a:cxn ang="f109">
                <a:pos x="f201" y="f202"/>
              </a:cxn>
              <a:cxn ang="f109">
                <a:pos x="f201" y="f202"/>
              </a:cxn>
              <a:cxn ang="f109">
                <a:pos x="f203" y="f204"/>
              </a:cxn>
              <a:cxn ang="f109">
                <a:pos x="f205" y="f206"/>
              </a:cxn>
              <a:cxn ang="f109">
                <a:pos x="f207" y="f208"/>
              </a:cxn>
              <a:cxn ang="f109">
                <a:pos x="f209" y="f210"/>
              </a:cxn>
              <a:cxn ang="f109">
                <a:pos x="f207" y="f211"/>
              </a:cxn>
              <a:cxn ang="f109">
                <a:pos x="f212" y="f213"/>
              </a:cxn>
              <a:cxn ang="f109">
                <a:pos x="f214" y="f215"/>
              </a:cxn>
              <a:cxn ang="f109">
                <a:pos x="f216" y="f213"/>
              </a:cxn>
              <a:cxn ang="f109">
                <a:pos x="f217" y="f218"/>
              </a:cxn>
              <a:cxn ang="f109">
                <a:pos x="f219" y="f220"/>
              </a:cxn>
              <a:cxn ang="f109">
                <a:pos x="f221" y="f222"/>
              </a:cxn>
              <a:cxn ang="f109">
                <a:pos x="f223" y="f220"/>
              </a:cxn>
              <a:cxn ang="f109">
                <a:pos x="f224" y="f225"/>
              </a:cxn>
              <a:cxn ang="f109">
                <a:pos x="f195" y="f196"/>
              </a:cxn>
            </a:cxnLst>
            <a:rect l="f186" t="f189" r="f187" b="f188"/>
            <a:pathLst>
              <a:path w="1598" h="1625">
                <a:moveTo>
                  <a:pt x="f8" y="f9"/>
                </a:moveTo>
                <a:cubicBezTo>
                  <a:pt x="f6" y="f10"/>
                  <a:pt x="f6" y="f10"/>
                  <a:pt x="f6" y="f10"/>
                </a:cubicBezTo>
                <a:cubicBezTo>
                  <a:pt x="f6" y="f10"/>
                  <a:pt x="f6" y="f10"/>
                  <a:pt x="f6" y="f11"/>
                </a:cubicBezTo>
                <a:cubicBezTo>
                  <a:pt x="f8" y="f9"/>
                  <a:pt x="f8" y="f9"/>
                  <a:pt x="f8" y="f9"/>
                </a:cubicBezTo>
                <a:moveTo>
                  <a:pt x="f12" y="f5"/>
                </a:moveTo>
                <a:cubicBezTo>
                  <a:pt x="f13" y="f5"/>
                  <a:pt x="f14" y="f15"/>
                  <a:pt x="f16" y="f17"/>
                </a:cubicBezTo>
                <a:cubicBezTo>
                  <a:pt x="f5" y="f18"/>
                  <a:pt x="f5" y="f18"/>
                  <a:pt x="f5" y="f18"/>
                </a:cubicBezTo>
                <a:cubicBezTo>
                  <a:pt x="f19" y="f20"/>
                  <a:pt x="f19" y="f20"/>
                  <a:pt x="f19" y="f20"/>
                </a:cubicBezTo>
                <a:cubicBezTo>
                  <a:pt x="f19" y="f20"/>
                  <a:pt x="f19" y="f20"/>
                  <a:pt x="f19" y="f20"/>
                </a:cubicBezTo>
                <a:cubicBezTo>
                  <a:pt x="f21" y="f7"/>
                  <a:pt x="f21" y="f7"/>
                  <a:pt x="f21" y="f7"/>
                </a:cubicBezTo>
                <a:cubicBezTo>
                  <a:pt x="f22" y="f23"/>
                  <a:pt x="f22" y="f23"/>
                  <a:pt x="f22" y="f23"/>
                </a:cubicBezTo>
                <a:cubicBezTo>
                  <a:pt x="f24" y="f25"/>
                  <a:pt x="f24" y="f25"/>
                  <a:pt x="f24" y="f25"/>
                </a:cubicBezTo>
                <a:cubicBezTo>
                  <a:pt x="f26" y="f27"/>
                  <a:pt x="f28" y="f29"/>
                  <a:pt x="f28" y="f30"/>
                </a:cubicBezTo>
                <a:cubicBezTo>
                  <a:pt x="f28" y="f31"/>
                  <a:pt x="f26" y="f32"/>
                  <a:pt x="f24" y="f33"/>
                </a:cubicBezTo>
                <a:cubicBezTo>
                  <a:pt x="f34" y="f35"/>
                  <a:pt x="f34" y="f35"/>
                  <a:pt x="f34" y="f35"/>
                </a:cubicBezTo>
                <a:cubicBezTo>
                  <a:pt x="f36" y="f37"/>
                  <a:pt x="f38" y="f39"/>
                  <a:pt x="f40" y="f39"/>
                </a:cubicBezTo>
                <a:cubicBezTo>
                  <a:pt x="f41" y="f39"/>
                  <a:pt x="f42" y="f37"/>
                  <a:pt x="f43" y="f35"/>
                </a:cubicBezTo>
                <a:cubicBezTo>
                  <a:pt x="f18" y="f44"/>
                  <a:pt x="f18" y="f44"/>
                  <a:pt x="f18" y="f44"/>
                </a:cubicBezTo>
                <a:cubicBezTo>
                  <a:pt x="f45" y="f46"/>
                  <a:pt x="f45" y="f46"/>
                  <a:pt x="f45" y="f46"/>
                </a:cubicBezTo>
                <a:cubicBezTo>
                  <a:pt x="f47" y="f48"/>
                  <a:pt x="f49" y="f50"/>
                  <a:pt x="f51" y="f50"/>
                </a:cubicBezTo>
                <a:cubicBezTo>
                  <a:pt x="f52" y="f50"/>
                  <a:pt x="f53" y="f54"/>
                  <a:pt x="f55" y="f46"/>
                </a:cubicBezTo>
                <a:cubicBezTo>
                  <a:pt x="f56" y="f57"/>
                  <a:pt x="f56" y="f57"/>
                  <a:pt x="f56" y="f57"/>
                </a:cubicBezTo>
                <a:cubicBezTo>
                  <a:pt x="f58" y="f59"/>
                  <a:pt x="f60" y="f5"/>
                  <a:pt x="f12" y="f5"/>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ea typeface="Arial"/>
              <a:cs typeface="Arial"/>
            </a:endParaRPr>
          </a:p>
        </p:txBody>
      </p:sp>
      <p:sp>
        <p:nvSpPr>
          <p:cNvPr id="45" name="Freeform 15">
            <a:extLst>
              <a:ext uri="{FF2B5EF4-FFF2-40B4-BE49-F238E27FC236}">
                <a16:creationId xmlns:a16="http://schemas.microsoft.com/office/drawing/2014/main" id="{C25961E7-8AF0-448B-B72B-926B54BCFE8E}"/>
              </a:ext>
            </a:extLst>
          </p:cNvPr>
          <p:cNvSpPr/>
          <p:nvPr/>
        </p:nvSpPr>
        <p:spPr>
          <a:xfrm>
            <a:off x="2725734" y="3310932"/>
            <a:ext cx="331790" cy="331790"/>
          </a:xfrm>
          <a:custGeom>
            <a:avLst/>
            <a:gdLst>
              <a:gd name="f0" fmla="val 10800000"/>
              <a:gd name="f1" fmla="val 5400000"/>
              <a:gd name="f2" fmla="val 180"/>
              <a:gd name="f3" fmla="val w"/>
              <a:gd name="f4" fmla="val h"/>
              <a:gd name="f5" fmla="val 0"/>
              <a:gd name="f6" fmla="val 176"/>
              <a:gd name="f7" fmla="val 168"/>
              <a:gd name="f8" fmla="val 73"/>
              <a:gd name="f9" fmla="val 81"/>
              <a:gd name="f10" fmla="val 95"/>
              <a:gd name="f11" fmla="val 103"/>
              <a:gd name="f12" fmla="val 104"/>
              <a:gd name="f13" fmla="val 82"/>
              <a:gd name="f14" fmla="val 9"/>
              <a:gd name="f15" fmla="val 8"/>
              <a:gd name="f16" fmla="+- 0 0 -90"/>
              <a:gd name="f17" fmla="*/ f3 1 176"/>
              <a:gd name="f18" fmla="*/ f4 1 176"/>
              <a:gd name="f19" fmla="val f5"/>
              <a:gd name="f20" fmla="val f6"/>
              <a:gd name="f21" fmla="*/ f16 f0 1"/>
              <a:gd name="f22" fmla="+- f20 0 f19"/>
              <a:gd name="f23" fmla="*/ f21 1 f2"/>
              <a:gd name="f24" fmla="*/ f22 1 176"/>
              <a:gd name="f25" fmla="*/ 168 f22 1"/>
              <a:gd name="f26" fmla="*/ 73 f22 1"/>
              <a:gd name="f27" fmla="*/ 103 f22 1"/>
              <a:gd name="f28" fmla="*/ 104 f22 1"/>
              <a:gd name="f29" fmla="*/ 9 f22 1"/>
              <a:gd name="f30" fmla="*/ 8 f22 1"/>
              <a:gd name="f31" fmla="+- f23 0 f1"/>
              <a:gd name="f32" fmla="*/ f25 1 176"/>
              <a:gd name="f33" fmla="*/ f26 1 176"/>
              <a:gd name="f34" fmla="*/ f27 1 176"/>
              <a:gd name="f35" fmla="*/ f28 1 176"/>
              <a:gd name="f36" fmla="*/ f29 1 176"/>
              <a:gd name="f37" fmla="*/ f30 1 176"/>
              <a:gd name="f38" fmla="*/ 0 1 f24"/>
              <a:gd name="f39" fmla="*/ f20 1 f24"/>
              <a:gd name="f40" fmla="*/ f32 1 f24"/>
              <a:gd name="f41" fmla="*/ f33 1 f24"/>
              <a:gd name="f42" fmla="*/ f34 1 f24"/>
              <a:gd name="f43" fmla="*/ f35 1 f24"/>
              <a:gd name="f44" fmla="*/ f36 1 f24"/>
              <a:gd name="f45" fmla="*/ f37 1 f24"/>
              <a:gd name="f46" fmla="*/ f38 f17 1"/>
              <a:gd name="f47" fmla="*/ f39 f17 1"/>
              <a:gd name="f48" fmla="*/ f39 f18 1"/>
              <a:gd name="f49" fmla="*/ f38 f18 1"/>
              <a:gd name="f50" fmla="*/ f40 f17 1"/>
              <a:gd name="f51" fmla="*/ f41 f18 1"/>
              <a:gd name="f52" fmla="*/ f42 f18 1"/>
              <a:gd name="f53" fmla="*/ f43 f17 1"/>
              <a:gd name="f54" fmla="*/ f40 f18 1"/>
              <a:gd name="f55" fmla="*/ f41 f17 1"/>
              <a:gd name="f56" fmla="*/ f44 f17 1"/>
              <a:gd name="f57" fmla="*/ f45 f18 1"/>
            </a:gdLst>
            <a:ahLst/>
            <a:cxnLst>
              <a:cxn ang="3cd4">
                <a:pos x="hc" y="t"/>
              </a:cxn>
              <a:cxn ang="0">
                <a:pos x="r" y="vc"/>
              </a:cxn>
              <a:cxn ang="cd4">
                <a:pos x="hc" y="b"/>
              </a:cxn>
              <a:cxn ang="cd2">
                <a:pos x="l" y="vc"/>
              </a:cxn>
              <a:cxn ang="f31">
                <a:pos x="f50" y="f51"/>
              </a:cxn>
              <a:cxn ang="f31">
                <a:pos x="f50" y="f52"/>
              </a:cxn>
              <a:cxn ang="f31">
                <a:pos x="f53" y="f54"/>
              </a:cxn>
              <a:cxn ang="f31">
                <a:pos x="f55" y="f54"/>
              </a:cxn>
              <a:cxn ang="f31">
                <a:pos x="f56" y="f52"/>
              </a:cxn>
              <a:cxn ang="f31">
                <a:pos x="f56" y="f51"/>
              </a:cxn>
              <a:cxn ang="f31">
                <a:pos x="f55" y="f57"/>
              </a:cxn>
              <a:cxn ang="f31">
                <a:pos x="f53" y="f57"/>
              </a:cxn>
              <a:cxn ang="f31">
                <a:pos x="f50" y="f51"/>
              </a:cxn>
            </a:cxnLst>
            <a:rect l="f46" t="f49" r="f47" b="f48"/>
            <a:pathLst>
              <a:path w="176" h="176">
                <a:moveTo>
                  <a:pt x="f7" y="f8"/>
                </a:moveTo>
                <a:cubicBezTo>
                  <a:pt x="f6" y="f9"/>
                  <a:pt x="f6" y="f10"/>
                  <a:pt x="f7" y="f11"/>
                </a:cubicBezTo>
                <a:cubicBezTo>
                  <a:pt x="f12" y="f7"/>
                  <a:pt x="f12" y="f7"/>
                  <a:pt x="f12" y="f7"/>
                </a:cubicBezTo>
                <a:cubicBezTo>
                  <a:pt x="f10" y="f6"/>
                  <a:pt x="f13" y="f6"/>
                  <a:pt x="f8" y="f7"/>
                </a:cubicBezTo>
                <a:cubicBezTo>
                  <a:pt x="f14" y="f11"/>
                  <a:pt x="f14" y="f11"/>
                  <a:pt x="f14" y="f11"/>
                </a:cubicBezTo>
                <a:cubicBezTo>
                  <a:pt x="f5" y="f10"/>
                  <a:pt x="f5" y="f9"/>
                  <a:pt x="f14" y="f8"/>
                </a:cubicBezTo>
                <a:cubicBezTo>
                  <a:pt x="f8" y="f15"/>
                  <a:pt x="f8" y="f15"/>
                  <a:pt x="f8" y="f15"/>
                </a:cubicBezTo>
                <a:cubicBezTo>
                  <a:pt x="f13" y="f5"/>
                  <a:pt x="f10" y="f5"/>
                  <a:pt x="f12" y="f15"/>
                </a:cubicBezTo>
                <a:lnTo>
                  <a:pt x="f7" y="f8"/>
                </a:lnTo>
                <a:close/>
              </a:path>
            </a:pathLst>
          </a:custGeom>
          <a:solidFill>
            <a:srgbClr val="061A2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ea typeface="Arial"/>
              <a:cs typeface="Arial"/>
            </a:endParaRPr>
          </a:p>
        </p:txBody>
      </p:sp>
      <p:sp>
        <p:nvSpPr>
          <p:cNvPr id="46" name="Freeform 16">
            <a:extLst>
              <a:ext uri="{FF2B5EF4-FFF2-40B4-BE49-F238E27FC236}">
                <a16:creationId xmlns:a16="http://schemas.microsoft.com/office/drawing/2014/main" id="{4CB43388-C948-4C2A-A8D9-2A848617924F}"/>
              </a:ext>
            </a:extLst>
          </p:cNvPr>
          <p:cNvSpPr/>
          <p:nvPr/>
        </p:nvSpPr>
        <p:spPr>
          <a:xfrm>
            <a:off x="3025777" y="2991843"/>
            <a:ext cx="482602" cy="471492"/>
          </a:xfrm>
          <a:custGeom>
            <a:avLst/>
            <a:gdLst>
              <a:gd name="f0" fmla="val 10800000"/>
              <a:gd name="f1" fmla="val 5400000"/>
              <a:gd name="f2" fmla="val 180"/>
              <a:gd name="f3" fmla="val w"/>
              <a:gd name="f4" fmla="val h"/>
              <a:gd name="f5" fmla="val 0"/>
              <a:gd name="f6" fmla="val 256"/>
              <a:gd name="f7" fmla="val 250"/>
              <a:gd name="f8" fmla="val 243"/>
              <a:gd name="f9" fmla="val 103"/>
              <a:gd name="f10" fmla="val 150"/>
              <a:gd name="f11" fmla="val 9"/>
              <a:gd name="f12" fmla="val 144"/>
              <a:gd name="f13" fmla="val 3"/>
              <a:gd name="f14" fmla="val 136"/>
              <a:gd name="f15" fmla="val 128"/>
              <a:gd name="f16" fmla="val 120"/>
              <a:gd name="f17" fmla="val 112"/>
              <a:gd name="f18" fmla="val 105"/>
              <a:gd name="f19" fmla="val 12"/>
              <a:gd name="f20" fmla="val 115"/>
              <a:gd name="f21" fmla="val 135"/>
              <a:gd name="f22" fmla="val 147"/>
              <a:gd name="f23" fmla="val 241"/>
              <a:gd name="f24" fmla="val 247"/>
              <a:gd name="f25" fmla="+- 0 0 -90"/>
              <a:gd name="f26" fmla="*/ f3 1 256"/>
              <a:gd name="f27" fmla="*/ f4 1 250"/>
              <a:gd name="f28" fmla="val f5"/>
              <a:gd name="f29" fmla="val f6"/>
              <a:gd name="f30" fmla="val f7"/>
              <a:gd name="f31" fmla="*/ f25 f0 1"/>
              <a:gd name="f32" fmla="+- f30 0 f28"/>
              <a:gd name="f33" fmla="+- f29 0 f28"/>
              <a:gd name="f34" fmla="*/ f31 1 f2"/>
              <a:gd name="f35" fmla="*/ f33 1 256"/>
              <a:gd name="f36" fmla="*/ f32 1 250"/>
              <a:gd name="f37" fmla="*/ 243 f33 1"/>
              <a:gd name="f38" fmla="*/ 103 f32 1"/>
              <a:gd name="f39" fmla="*/ 150 f33 1"/>
              <a:gd name="f40" fmla="*/ 9 f32 1"/>
              <a:gd name="f41" fmla="*/ 128 f33 1"/>
              <a:gd name="f42" fmla="*/ 0 f32 1"/>
              <a:gd name="f43" fmla="*/ 105 f33 1"/>
              <a:gd name="f44" fmla="*/ 12 f33 1"/>
              <a:gd name="f45" fmla="*/ 147 f32 1"/>
              <a:gd name="f46" fmla="*/ 241 f32 1"/>
              <a:gd name="f47" fmla="*/ 250 f32 1"/>
              <a:gd name="f48" fmla="+- f34 0 f1"/>
              <a:gd name="f49" fmla="*/ f37 1 256"/>
              <a:gd name="f50" fmla="*/ f38 1 250"/>
              <a:gd name="f51" fmla="*/ f39 1 256"/>
              <a:gd name="f52" fmla="*/ f40 1 250"/>
              <a:gd name="f53" fmla="*/ f41 1 256"/>
              <a:gd name="f54" fmla="*/ f42 1 250"/>
              <a:gd name="f55" fmla="*/ f43 1 256"/>
              <a:gd name="f56" fmla="*/ f44 1 256"/>
              <a:gd name="f57" fmla="*/ f45 1 250"/>
              <a:gd name="f58" fmla="*/ f46 1 250"/>
              <a:gd name="f59" fmla="*/ f47 1 250"/>
              <a:gd name="f60" fmla="*/ 0 1 f35"/>
              <a:gd name="f61" fmla="*/ f29 1 f35"/>
              <a:gd name="f62" fmla="*/ 0 1 f36"/>
              <a:gd name="f63" fmla="*/ f30 1 f36"/>
              <a:gd name="f64" fmla="*/ f49 1 f35"/>
              <a:gd name="f65" fmla="*/ f50 1 f36"/>
              <a:gd name="f66" fmla="*/ f51 1 f35"/>
              <a:gd name="f67" fmla="*/ f52 1 f36"/>
              <a:gd name="f68" fmla="*/ f53 1 f35"/>
              <a:gd name="f69" fmla="*/ f54 1 f36"/>
              <a:gd name="f70" fmla="*/ f55 1 f35"/>
              <a:gd name="f71" fmla="*/ f56 1 f35"/>
              <a:gd name="f72" fmla="*/ f57 1 f36"/>
              <a:gd name="f73" fmla="*/ f58 1 f36"/>
              <a:gd name="f74" fmla="*/ f59 1 f36"/>
              <a:gd name="f75" fmla="*/ f60 f26 1"/>
              <a:gd name="f76" fmla="*/ f61 f26 1"/>
              <a:gd name="f77" fmla="*/ f63 f27 1"/>
              <a:gd name="f78" fmla="*/ f62 f27 1"/>
              <a:gd name="f79" fmla="*/ f64 f26 1"/>
              <a:gd name="f80" fmla="*/ f65 f27 1"/>
              <a:gd name="f81" fmla="*/ f66 f26 1"/>
              <a:gd name="f82" fmla="*/ f67 f27 1"/>
              <a:gd name="f83" fmla="*/ f68 f26 1"/>
              <a:gd name="f84" fmla="*/ f69 f27 1"/>
              <a:gd name="f85" fmla="*/ f70 f26 1"/>
              <a:gd name="f86" fmla="*/ f71 f26 1"/>
              <a:gd name="f87" fmla="*/ f72 f27 1"/>
              <a:gd name="f88" fmla="*/ f73 f27 1"/>
              <a:gd name="f89" fmla="*/ f74 f27 1"/>
            </a:gdLst>
            <a:ahLst/>
            <a:cxnLst>
              <a:cxn ang="3cd4">
                <a:pos x="hc" y="t"/>
              </a:cxn>
              <a:cxn ang="0">
                <a:pos x="r" y="vc"/>
              </a:cxn>
              <a:cxn ang="cd4">
                <a:pos x="hc" y="b"/>
              </a:cxn>
              <a:cxn ang="cd2">
                <a:pos x="l" y="vc"/>
              </a:cxn>
              <a:cxn ang="f48">
                <a:pos x="f79" y="f80"/>
              </a:cxn>
              <a:cxn ang="f48">
                <a:pos x="f81" y="f82"/>
              </a:cxn>
              <a:cxn ang="f48">
                <a:pos x="f83" y="f84"/>
              </a:cxn>
              <a:cxn ang="f48">
                <a:pos x="f85" y="f82"/>
              </a:cxn>
              <a:cxn ang="f48">
                <a:pos x="f86" y="f80"/>
              </a:cxn>
              <a:cxn ang="f48">
                <a:pos x="f86" y="f87"/>
              </a:cxn>
              <a:cxn ang="f48">
                <a:pos x="f85" y="f88"/>
              </a:cxn>
              <a:cxn ang="f48">
                <a:pos x="f83" y="f89"/>
              </a:cxn>
              <a:cxn ang="f48">
                <a:pos x="f81" y="f88"/>
              </a:cxn>
              <a:cxn ang="f48">
                <a:pos x="f79" y="f87"/>
              </a:cxn>
              <a:cxn ang="f48">
                <a:pos x="f79" y="f80"/>
              </a:cxn>
            </a:cxnLst>
            <a:rect l="f75" t="f78" r="f76" b="f77"/>
            <a:pathLst>
              <a:path w="256" h="250">
                <a:moveTo>
                  <a:pt x="f8" y="f9"/>
                </a:moveTo>
                <a:cubicBezTo>
                  <a:pt x="f10" y="f11"/>
                  <a:pt x="f10" y="f11"/>
                  <a:pt x="f10" y="f11"/>
                </a:cubicBezTo>
                <a:cubicBezTo>
                  <a:pt x="f12" y="f13"/>
                  <a:pt x="f14" y="f5"/>
                  <a:pt x="f15" y="f5"/>
                </a:cubicBezTo>
                <a:cubicBezTo>
                  <a:pt x="f16" y="f5"/>
                  <a:pt x="f17" y="f13"/>
                  <a:pt x="f18" y="f11"/>
                </a:cubicBezTo>
                <a:cubicBezTo>
                  <a:pt x="f19" y="f9"/>
                  <a:pt x="f19" y="f9"/>
                  <a:pt x="f19" y="f9"/>
                </a:cubicBezTo>
                <a:cubicBezTo>
                  <a:pt x="f5" y="f20"/>
                  <a:pt x="f5" y="f21"/>
                  <a:pt x="f19" y="f22"/>
                </a:cubicBezTo>
                <a:cubicBezTo>
                  <a:pt x="f18" y="f23"/>
                  <a:pt x="f18" y="f23"/>
                  <a:pt x="f18" y="f23"/>
                </a:cubicBezTo>
                <a:cubicBezTo>
                  <a:pt x="f17" y="f24"/>
                  <a:pt x="f16" y="f7"/>
                  <a:pt x="f15" y="f7"/>
                </a:cubicBezTo>
                <a:cubicBezTo>
                  <a:pt x="f14" y="f7"/>
                  <a:pt x="f12" y="f24"/>
                  <a:pt x="f10" y="f23"/>
                </a:cubicBezTo>
                <a:cubicBezTo>
                  <a:pt x="f8" y="f22"/>
                  <a:pt x="f8" y="f22"/>
                  <a:pt x="f8" y="f22"/>
                </a:cubicBezTo>
                <a:cubicBezTo>
                  <a:pt x="f6" y="f21"/>
                  <a:pt x="f6" y="f20"/>
                  <a:pt x="f8" y="f9"/>
                </a:cubicBezTo>
                <a:close/>
              </a:path>
            </a:pathLst>
          </a:custGeom>
          <a:solidFill>
            <a:srgbClr val="ECA6A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ea typeface="Arial"/>
              <a:cs typeface="Arial"/>
            </a:endParaRPr>
          </a:p>
        </p:txBody>
      </p:sp>
      <p:sp>
        <p:nvSpPr>
          <p:cNvPr id="47" name="Freeform 17">
            <a:extLst>
              <a:ext uri="{FF2B5EF4-FFF2-40B4-BE49-F238E27FC236}">
                <a16:creationId xmlns:a16="http://schemas.microsoft.com/office/drawing/2014/main" id="{82C98985-36AC-45F9-A07B-49E34EC0B65E}"/>
              </a:ext>
            </a:extLst>
          </p:cNvPr>
          <p:cNvSpPr/>
          <p:nvPr/>
        </p:nvSpPr>
        <p:spPr>
          <a:xfrm>
            <a:off x="709610" y="685205"/>
            <a:ext cx="2647946" cy="2647946"/>
          </a:xfrm>
          <a:custGeom>
            <a:avLst/>
            <a:gdLst>
              <a:gd name="f0" fmla="val 10800000"/>
              <a:gd name="f1" fmla="val 5400000"/>
              <a:gd name="f2" fmla="val 180"/>
              <a:gd name="f3" fmla="val w"/>
              <a:gd name="f4" fmla="val h"/>
              <a:gd name="f5" fmla="val 0"/>
              <a:gd name="f6" fmla="val 1404"/>
              <a:gd name="f7" fmla="val 702"/>
              <a:gd name="f8" fmla="val 673"/>
              <a:gd name="f9" fmla="val 646"/>
              <a:gd name="f10" fmla="val 1393"/>
              <a:gd name="f11" fmla="val 625"/>
              <a:gd name="f12" fmla="val 1372"/>
              <a:gd name="f13" fmla="val 31"/>
              <a:gd name="f14" fmla="val 778"/>
              <a:gd name="f15" fmla="val 11"/>
              <a:gd name="f16" fmla="val 758"/>
              <a:gd name="f17" fmla="val 731"/>
              <a:gd name="f18" fmla="val 626"/>
              <a:gd name="f19" fmla="+- 0 0 -90"/>
              <a:gd name="f20" fmla="*/ f3 1 1404"/>
              <a:gd name="f21" fmla="*/ f4 1 1404"/>
              <a:gd name="f22" fmla="val f5"/>
              <a:gd name="f23" fmla="val f6"/>
              <a:gd name="f24" fmla="*/ f19 f0 1"/>
              <a:gd name="f25" fmla="+- f23 0 f22"/>
              <a:gd name="f26" fmla="*/ f24 1 f2"/>
              <a:gd name="f27" fmla="*/ f25 1 1404"/>
              <a:gd name="f28" fmla="*/ 702 f25 1"/>
              <a:gd name="f29" fmla="*/ 1404 f25 1"/>
              <a:gd name="f30" fmla="*/ 625 f25 1"/>
              <a:gd name="f31" fmla="*/ 1372 f25 1"/>
              <a:gd name="f32" fmla="*/ 31 f25 1"/>
              <a:gd name="f33" fmla="*/ 778 f25 1"/>
              <a:gd name="f34" fmla="*/ 0 f25 1"/>
              <a:gd name="f35" fmla="*/ 626 f25 1"/>
              <a:gd name="f36" fmla="+- f26 0 f1"/>
              <a:gd name="f37" fmla="*/ f28 1 1404"/>
              <a:gd name="f38" fmla="*/ f29 1 1404"/>
              <a:gd name="f39" fmla="*/ f30 1 1404"/>
              <a:gd name="f40" fmla="*/ f31 1 1404"/>
              <a:gd name="f41" fmla="*/ f32 1 1404"/>
              <a:gd name="f42" fmla="*/ f33 1 1404"/>
              <a:gd name="f43" fmla="*/ f34 1 1404"/>
              <a:gd name="f44" fmla="*/ f35 1 1404"/>
              <a:gd name="f45" fmla="*/ 0 1 f27"/>
              <a:gd name="f46" fmla="*/ f23 1 f27"/>
              <a:gd name="f47" fmla="*/ f37 1 f27"/>
              <a:gd name="f48" fmla="*/ f38 1 f27"/>
              <a:gd name="f49" fmla="*/ f39 1 f27"/>
              <a:gd name="f50" fmla="*/ f40 1 f27"/>
              <a:gd name="f51" fmla="*/ f41 1 f27"/>
              <a:gd name="f52" fmla="*/ f42 1 f27"/>
              <a:gd name="f53" fmla="*/ f43 1 f27"/>
              <a:gd name="f54" fmla="*/ f44 1 f27"/>
              <a:gd name="f55" fmla="*/ f45 f20 1"/>
              <a:gd name="f56" fmla="*/ f46 f20 1"/>
              <a:gd name="f57" fmla="*/ f46 f21 1"/>
              <a:gd name="f58" fmla="*/ f45 f21 1"/>
              <a:gd name="f59" fmla="*/ f47 f20 1"/>
              <a:gd name="f60" fmla="*/ f48 f21 1"/>
              <a:gd name="f61" fmla="*/ f49 f20 1"/>
              <a:gd name="f62" fmla="*/ f50 f21 1"/>
              <a:gd name="f63" fmla="*/ f51 f20 1"/>
              <a:gd name="f64" fmla="*/ f52 f21 1"/>
              <a:gd name="f65" fmla="*/ f53 f20 1"/>
              <a:gd name="f66" fmla="*/ f47 f21 1"/>
              <a:gd name="f67" fmla="*/ f49 f21 1"/>
              <a:gd name="f68" fmla="*/ f51 f21 1"/>
              <a:gd name="f69" fmla="*/ f53 f21 1"/>
              <a:gd name="f70" fmla="*/ f52 f20 1"/>
              <a:gd name="f71" fmla="*/ f50 f20 1"/>
              <a:gd name="f72" fmla="*/ f54 f21 1"/>
              <a:gd name="f73" fmla="*/ f48 f20 1"/>
            </a:gdLst>
            <a:ahLst/>
            <a:cxnLst>
              <a:cxn ang="3cd4">
                <a:pos x="hc" y="t"/>
              </a:cxn>
              <a:cxn ang="0">
                <a:pos x="r" y="vc"/>
              </a:cxn>
              <a:cxn ang="cd4">
                <a:pos x="hc" y="b"/>
              </a:cxn>
              <a:cxn ang="cd2">
                <a:pos x="l" y="vc"/>
              </a:cxn>
              <a:cxn ang="f36">
                <a:pos x="f59" y="f60"/>
              </a:cxn>
              <a:cxn ang="f36">
                <a:pos x="f61" y="f62"/>
              </a:cxn>
              <a:cxn ang="f36">
                <a:pos x="f63" y="f64"/>
              </a:cxn>
              <a:cxn ang="f36">
                <a:pos x="f65" y="f66"/>
              </a:cxn>
              <a:cxn ang="f36">
                <a:pos x="f63" y="f67"/>
              </a:cxn>
              <a:cxn ang="f36">
                <a:pos x="f61" y="f68"/>
              </a:cxn>
              <a:cxn ang="f36">
                <a:pos x="f59" y="f69"/>
              </a:cxn>
              <a:cxn ang="f36">
                <a:pos x="f70" y="f68"/>
              </a:cxn>
              <a:cxn ang="f36">
                <a:pos x="f71" y="f72"/>
              </a:cxn>
              <a:cxn ang="f36">
                <a:pos x="f73" y="f66"/>
              </a:cxn>
              <a:cxn ang="f36">
                <a:pos x="f71" y="f64"/>
              </a:cxn>
              <a:cxn ang="f36">
                <a:pos x="f70" y="f62"/>
              </a:cxn>
              <a:cxn ang="f36">
                <a:pos x="f59" y="f60"/>
              </a:cxn>
            </a:cxnLst>
            <a:rect l="f55" t="f58" r="f56" b="f57"/>
            <a:pathLst>
              <a:path w="1404" h="1404">
                <a:moveTo>
                  <a:pt x="f7" y="f6"/>
                </a:moveTo>
                <a:cubicBezTo>
                  <a:pt x="f8" y="f6"/>
                  <a:pt x="f9" y="f10"/>
                  <a:pt x="f11" y="f12"/>
                </a:cubicBezTo>
                <a:cubicBezTo>
                  <a:pt x="f13" y="f14"/>
                  <a:pt x="f13" y="f14"/>
                  <a:pt x="f13" y="f14"/>
                </a:cubicBezTo>
                <a:cubicBezTo>
                  <a:pt x="f15" y="f16"/>
                  <a:pt x="f5" y="f17"/>
                  <a:pt x="f5" y="f7"/>
                </a:cubicBezTo>
                <a:cubicBezTo>
                  <a:pt x="f5" y="f8"/>
                  <a:pt x="f15" y="f9"/>
                  <a:pt x="f13" y="f11"/>
                </a:cubicBezTo>
                <a:cubicBezTo>
                  <a:pt x="f11" y="f13"/>
                  <a:pt x="f11" y="f13"/>
                  <a:pt x="f11" y="f13"/>
                </a:cubicBezTo>
                <a:cubicBezTo>
                  <a:pt x="f9" y="f15"/>
                  <a:pt x="f8" y="f5"/>
                  <a:pt x="f7" y="f5"/>
                </a:cubicBezTo>
                <a:cubicBezTo>
                  <a:pt x="f17" y="f5"/>
                  <a:pt x="f16" y="f15"/>
                  <a:pt x="f14" y="f13"/>
                </a:cubicBezTo>
                <a:cubicBezTo>
                  <a:pt x="f12" y="f18"/>
                  <a:pt x="f12" y="f18"/>
                  <a:pt x="f12" y="f18"/>
                </a:cubicBezTo>
                <a:cubicBezTo>
                  <a:pt x="f10" y="f9"/>
                  <a:pt x="f6" y="f8"/>
                  <a:pt x="f6" y="f7"/>
                </a:cubicBezTo>
                <a:cubicBezTo>
                  <a:pt x="f6" y="f17"/>
                  <a:pt x="f10" y="f16"/>
                  <a:pt x="f12" y="f14"/>
                </a:cubicBezTo>
                <a:cubicBezTo>
                  <a:pt x="f14" y="f12"/>
                  <a:pt x="f14" y="f12"/>
                  <a:pt x="f14" y="f12"/>
                </a:cubicBezTo>
                <a:cubicBezTo>
                  <a:pt x="f16" y="f10"/>
                  <a:pt x="f17" y="f6"/>
                  <a:pt x="f7" y="f6"/>
                </a:cubicBezTo>
              </a:path>
            </a:pathLst>
          </a:custGeom>
          <a:noFill/>
          <a:ln w="76196" cap="flat">
            <a:solidFill>
              <a:srgbClr val="FFFFFF"/>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a:ea typeface="Arial"/>
              <a:cs typeface="Arial"/>
            </a:endParaRPr>
          </a:p>
        </p:txBody>
      </p:sp>
      <p:sp>
        <p:nvSpPr>
          <p:cNvPr id="48" name="Freeform 24">
            <a:extLst>
              <a:ext uri="{FF2B5EF4-FFF2-40B4-BE49-F238E27FC236}">
                <a16:creationId xmlns:a16="http://schemas.microsoft.com/office/drawing/2014/main" id="{2B77F7D5-3EAE-4AAB-9E85-B2A726E23B6D}"/>
              </a:ext>
            </a:extLst>
          </p:cNvPr>
          <p:cNvSpPr/>
          <p:nvPr/>
        </p:nvSpPr>
        <p:spPr>
          <a:xfrm>
            <a:off x="1683776" y="1214944"/>
            <a:ext cx="796460" cy="3191356"/>
          </a:xfrm>
          <a:custGeom>
            <a:avLst/>
            <a:gdLst>
              <a:gd name="f0" fmla="val 10800000"/>
              <a:gd name="f1" fmla="val 5400000"/>
              <a:gd name="f2" fmla="val 180"/>
              <a:gd name="f3" fmla="val w"/>
              <a:gd name="f4" fmla="val h"/>
              <a:gd name="f5" fmla="val 0"/>
              <a:gd name="f6" fmla="val 162"/>
              <a:gd name="f7" fmla="val 651"/>
              <a:gd name="f8" fmla="val 298"/>
              <a:gd name="f9" fmla="val 28"/>
              <a:gd name="f10" fmla="val 56"/>
              <a:gd name="f11" fmla="val 84"/>
              <a:gd name="f12" fmla="val 296"/>
              <a:gd name="f13" fmla="val 294"/>
              <a:gd name="f14" fmla="val 292"/>
              <a:gd name="f15" fmla="val 58"/>
              <a:gd name="f16" fmla="val 31"/>
              <a:gd name="f17" fmla="val 4"/>
              <a:gd name="f18" fmla="val 291"/>
              <a:gd name="f19" fmla="val 289"/>
              <a:gd name="f20" fmla="val 287"/>
              <a:gd name="f21" fmla="val 33"/>
              <a:gd name="f22" fmla="val 61"/>
              <a:gd name="f23" fmla="val 90"/>
              <a:gd name="f24" fmla="val 285"/>
              <a:gd name="f25" fmla="val 283"/>
              <a:gd name="f26" fmla="val 281"/>
              <a:gd name="f27" fmla="val 62"/>
              <a:gd name="f28" fmla="val 35"/>
              <a:gd name="f29" fmla="val 7"/>
              <a:gd name="f30" fmla="val 279"/>
              <a:gd name="f31" fmla="val 277"/>
              <a:gd name="f32" fmla="val 275"/>
              <a:gd name="f33" fmla="val 36"/>
              <a:gd name="f34" fmla="val 65"/>
              <a:gd name="f35" fmla="val 94"/>
              <a:gd name="f36" fmla="val 273"/>
              <a:gd name="f37" fmla="val 271"/>
              <a:gd name="f38" fmla="val 269"/>
              <a:gd name="f39" fmla="val 66"/>
              <a:gd name="f40" fmla="val 39"/>
              <a:gd name="f41" fmla="val 11"/>
              <a:gd name="f42" fmla="val 267"/>
              <a:gd name="f43" fmla="val 265"/>
              <a:gd name="f44" fmla="val 263"/>
              <a:gd name="f45" fmla="val 40"/>
              <a:gd name="f46" fmla="val 69"/>
              <a:gd name="f47" fmla="val 98"/>
              <a:gd name="f48" fmla="val 261"/>
              <a:gd name="f49" fmla="val 259"/>
              <a:gd name="f50" fmla="val 256"/>
              <a:gd name="f51" fmla="val 41"/>
              <a:gd name="f52" fmla="val 12"/>
              <a:gd name="f53" fmla="val 255"/>
              <a:gd name="f54" fmla="val 253"/>
              <a:gd name="f55" fmla="val 251"/>
              <a:gd name="f56" fmla="val 42"/>
              <a:gd name="f57" fmla="val 71"/>
              <a:gd name="f58" fmla="val 101"/>
              <a:gd name="f59" fmla="val 249"/>
              <a:gd name="f60" fmla="val 247"/>
              <a:gd name="f61" fmla="val 246"/>
              <a:gd name="f62" fmla="val 10"/>
              <a:gd name="f63" fmla="val 244"/>
              <a:gd name="f64" fmla="val 242"/>
              <a:gd name="f65" fmla="val 240"/>
              <a:gd name="f66" fmla="val 73"/>
              <a:gd name="f67" fmla="val 104"/>
              <a:gd name="f68" fmla="val 238"/>
              <a:gd name="f69" fmla="val 236"/>
              <a:gd name="f70" fmla="val 234"/>
              <a:gd name="f71" fmla="val 74"/>
              <a:gd name="f72" fmla="val 43"/>
              <a:gd name="f73" fmla="val 13"/>
              <a:gd name="f74" fmla="val 232"/>
              <a:gd name="f75" fmla="val 230"/>
              <a:gd name="f76" fmla="val 228"/>
              <a:gd name="f77" fmla="val 45"/>
              <a:gd name="f78" fmla="val 76"/>
              <a:gd name="f79" fmla="val 107"/>
              <a:gd name="f80" fmla="val 226"/>
              <a:gd name="f81" fmla="val 224"/>
              <a:gd name="f82" fmla="val 222"/>
              <a:gd name="f83" fmla="val 77"/>
              <a:gd name="f84" fmla="val 47"/>
              <a:gd name="f85" fmla="val 16"/>
              <a:gd name="f86" fmla="val 220"/>
              <a:gd name="f87" fmla="val 219"/>
              <a:gd name="f88" fmla="val 217"/>
              <a:gd name="f89" fmla="val 78"/>
              <a:gd name="f90" fmla="val 109"/>
              <a:gd name="f91" fmla="val 215"/>
              <a:gd name="f92" fmla="val 213"/>
              <a:gd name="f93" fmla="val 211"/>
              <a:gd name="f94" fmla="val 79"/>
              <a:gd name="f95" fmla="val 49"/>
              <a:gd name="f96" fmla="val 19"/>
              <a:gd name="f97" fmla="val 210"/>
              <a:gd name="f98" fmla="val 208"/>
              <a:gd name="f99" fmla="val 206"/>
              <a:gd name="f100" fmla="val 50"/>
              <a:gd name="f101" fmla="val 81"/>
              <a:gd name="f102" fmla="val 112"/>
              <a:gd name="f103" fmla="val 204"/>
              <a:gd name="f104" fmla="val 202"/>
              <a:gd name="f105" fmla="val 200"/>
              <a:gd name="f106" fmla="val 198"/>
              <a:gd name="f107" fmla="val 196"/>
              <a:gd name="f108" fmla="val 195"/>
              <a:gd name="f109" fmla="val 113"/>
              <a:gd name="f110" fmla="val 193"/>
              <a:gd name="f111" fmla="val 191"/>
              <a:gd name="f112" fmla="val 190"/>
              <a:gd name="f113" fmla="val 82"/>
              <a:gd name="f114" fmla="val 51"/>
              <a:gd name="f115" fmla="val 20"/>
              <a:gd name="f116" fmla="val 188"/>
              <a:gd name="f117" fmla="val 186"/>
              <a:gd name="f118" fmla="val 184"/>
              <a:gd name="f119" fmla="val 52"/>
              <a:gd name="f120" fmla="val 83"/>
              <a:gd name="f121" fmla="val 115"/>
              <a:gd name="f122" fmla="val 182"/>
              <a:gd name="f123" fmla="val 178"/>
              <a:gd name="f124" fmla="val 53"/>
              <a:gd name="f125" fmla="val 21"/>
              <a:gd name="f126" fmla="val 176"/>
              <a:gd name="f127" fmla="val 174"/>
              <a:gd name="f128" fmla="val 172"/>
              <a:gd name="f129" fmla="val 116"/>
              <a:gd name="f130" fmla="val 171"/>
              <a:gd name="f131" fmla="val 169"/>
              <a:gd name="f132" fmla="val 167"/>
              <a:gd name="f133" fmla="val 22"/>
              <a:gd name="f134" fmla="val 165"/>
              <a:gd name="f135" fmla="val 164"/>
              <a:gd name="f136" fmla="val 160"/>
              <a:gd name="f137" fmla="val 158"/>
              <a:gd name="f138" fmla="val 156"/>
              <a:gd name="f139" fmla="val 154"/>
              <a:gd name="f140" fmla="val 152"/>
              <a:gd name="f141" fmla="val 150"/>
              <a:gd name="f142" fmla="val 148"/>
              <a:gd name="f143" fmla="val 147"/>
              <a:gd name="f144" fmla="val 145"/>
              <a:gd name="f145" fmla="val 85"/>
              <a:gd name="f146" fmla="val 55"/>
              <a:gd name="f147" fmla="val 24"/>
              <a:gd name="f148" fmla="val 143"/>
              <a:gd name="f149" fmla="val 141"/>
              <a:gd name="f150" fmla="val 140"/>
              <a:gd name="f151" fmla="val 138"/>
              <a:gd name="f152" fmla="val 137"/>
              <a:gd name="f153" fmla="val 135"/>
              <a:gd name="f154" fmla="val 133"/>
              <a:gd name="f155" fmla="val 131"/>
              <a:gd name="f156" fmla="val 130"/>
              <a:gd name="f157" fmla="val 127"/>
              <a:gd name="f158" fmla="val 125"/>
              <a:gd name="f159" fmla="val 123"/>
              <a:gd name="f160" fmla="val 54"/>
              <a:gd name="f161" fmla="val 121"/>
              <a:gd name="f162" fmla="val 119"/>
              <a:gd name="f163" fmla="val 117"/>
              <a:gd name="f164" fmla="val 114"/>
              <a:gd name="f165" fmla="val 23"/>
              <a:gd name="f166" fmla="val 111"/>
              <a:gd name="f167" fmla="val 105"/>
              <a:gd name="f168" fmla="val 103"/>
              <a:gd name="f169" fmla="val 99"/>
              <a:gd name="f170" fmla="val 96"/>
              <a:gd name="f171" fmla="val 92"/>
              <a:gd name="f172" fmla="val 88"/>
              <a:gd name="f173" fmla="val 86"/>
              <a:gd name="f174" fmla="val 80"/>
              <a:gd name="f175" fmla="val 75"/>
              <a:gd name="f176" fmla="val 108"/>
              <a:gd name="f177" fmla="val 68"/>
              <a:gd name="f178" fmla="val 64"/>
              <a:gd name="f179" fmla="val 48"/>
              <a:gd name="f180" fmla="val 106"/>
              <a:gd name="f181" fmla="val 59"/>
              <a:gd name="f182" fmla="val 57"/>
              <a:gd name="f183" fmla="val 46"/>
              <a:gd name="f184" fmla="val 37"/>
              <a:gd name="f185" fmla="val 44"/>
              <a:gd name="f186" fmla="val 95"/>
              <a:gd name="f187" fmla="val 29"/>
              <a:gd name="f188" fmla="val 26"/>
              <a:gd name="f189" fmla="val 17"/>
              <a:gd name="f190" fmla="val 14"/>
              <a:gd name="f191" fmla="val 142"/>
              <a:gd name="f192" fmla="val 159"/>
              <a:gd name="f193" fmla="val 181"/>
              <a:gd name="f194" fmla="val 129"/>
              <a:gd name="f195" fmla="val 336"/>
              <a:gd name="f196" fmla="val 420"/>
              <a:gd name="f197" fmla="val 506"/>
              <a:gd name="f198" fmla="val 144"/>
              <a:gd name="f199" fmla="val 532"/>
              <a:gd name="f200" fmla="val 559"/>
              <a:gd name="f201" fmla="val 585"/>
              <a:gd name="f202" fmla="val 146"/>
              <a:gd name="f203" fmla="val 629"/>
              <a:gd name="f204" fmla="val 642"/>
              <a:gd name="f205" fmla="val 639"/>
              <a:gd name="f206" fmla="val 628"/>
              <a:gd name="f207" fmla="val 619"/>
              <a:gd name="f208" fmla="val 616"/>
              <a:gd name="f209" fmla="val 610"/>
              <a:gd name="f210" fmla="val 25"/>
              <a:gd name="f211" fmla="val 602"/>
              <a:gd name="f212" fmla="val 63"/>
              <a:gd name="f213" fmla="val 534"/>
              <a:gd name="f214" fmla="val 460"/>
              <a:gd name="f215" fmla="val 383"/>
              <a:gd name="f216" fmla="val 374"/>
              <a:gd name="f217" fmla="val 72"/>
              <a:gd name="f218" fmla="val 364"/>
              <a:gd name="f219" fmla="val 70"/>
              <a:gd name="f220" fmla="val 354"/>
              <a:gd name="f221" fmla="val 324"/>
              <a:gd name="f222" fmla="val 308"/>
              <a:gd name="f223" fmla="val 15"/>
              <a:gd name="f224" fmla="val 304"/>
              <a:gd name="f225" fmla="val 303"/>
              <a:gd name="f226" fmla="val 5"/>
              <a:gd name="f227" fmla="val 302"/>
              <a:gd name="f228" fmla="val 301"/>
              <a:gd name="f229" fmla="val 300"/>
              <a:gd name="f230" fmla="val 299"/>
              <a:gd name="f231" fmla="+- 0 0 -90"/>
              <a:gd name="f232" fmla="*/ f3 1 162"/>
              <a:gd name="f233" fmla="*/ f4 1 651"/>
              <a:gd name="f234" fmla="val f5"/>
              <a:gd name="f235" fmla="val f6"/>
              <a:gd name="f236" fmla="val f7"/>
              <a:gd name="f237" fmla="*/ f231 f0 1"/>
              <a:gd name="f238" fmla="+- f236 0 f234"/>
              <a:gd name="f239" fmla="+- f235 0 f234"/>
              <a:gd name="f240" fmla="*/ f237 1 f2"/>
              <a:gd name="f241" fmla="*/ f239 1 162"/>
              <a:gd name="f242" fmla="*/ f238 1 651"/>
              <a:gd name="f243" fmla="*/ 84 f239 1"/>
              <a:gd name="f244" fmla="*/ 298 f238 1"/>
              <a:gd name="f245" fmla="*/ 4 f239 1"/>
              <a:gd name="f246" fmla="*/ 292 f238 1"/>
              <a:gd name="f247" fmla="*/ 90 f239 1"/>
              <a:gd name="f248" fmla="*/ 287 f238 1"/>
              <a:gd name="f249" fmla="*/ 7 f239 1"/>
              <a:gd name="f250" fmla="*/ 281 f238 1"/>
              <a:gd name="f251" fmla="*/ 94 f239 1"/>
              <a:gd name="f252" fmla="*/ 275 f238 1"/>
              <a:gd name="f253" fmla="*/ 11 f239 1"/>
              <a:gd name="f254" fmla="*/ 269 f238 1"/>
              <a:gd name="f255" fmla="*/ 98 f239 1"/>
              <a:gd name="f256" fmla="*/ 263 f238 1"/>
              <a:gd name="f257" fmla="*/ 12 f239 1"/>
              <a:gd name="f258" fmla="*/ 256 f238 1"/>
              <a:gd name="f259" fmla="*/ 101 f239 1"/>
              <a:gd name="f260" fmla="*/ 251 f238 1"/>
              <a:gd name="f261" fmla="*/ 10 f239 1"/>
              <a:gd name="f262" fmla="*/ 246 f238 1"/>
              <a:gd name="f263" fmla="*/ 104 f239 1"/>
              <a:gd name="f264" fmla="*/ 240 f238 1"/>
              <a:gd name="f265" fmla="*/ 13 f239 1"/>
              <a:gd name="f266" fmla="*/ 234 f238 1"/>
              <a:gd name="f267" fmla="*/ 107 f239 1"/>
              <a:gd name="f268" fmla="*/ 228 f238 1"/>
              <a:gd name="f269" fmla="*/ 16 f239 1"/>
              <a:gd name="f270" fmla="*/ 222 f238 1"/>
              <a:gd name="f271" fmla="*/ 109 f239 1"/>
              <a:gd name="f272" fmla="*/ 217 f238 1"/>
              <a:gd name="f273" fmla="*/ 19 f239 1"/>
              <a:gd name="f274" fmla="*/ 211 f238 1"/>
              <a:gd name="f275" fmla="*/ 112 f239 1"/>
              <a:gd name="f276" fmla="*/ 206 f238 1"/>
              <a:gd name="f277" fmla="*/ 200 f238 1"/>
              <a:gd name="f278" fmla="*/ 113 f239 1"/>
              <a:gd name="f279" fmla="*/ 195 f238 1"/>
              <a:gd name="f280" fmla="*/ 20 f239 1"/>
              <a:gd name="f281" fmla="*/ 190 f238 1"/>
              <a:gd name="f282" fmla="*/ 115 f239 1"/>
              <a:gd name="f283" fmla="*/ 184 f238 1"/>
              <a:gd name="f284" fmla="*/ 21 f239 1"/>
              <a:gd name="f285" fmla="*/ 178 f238 1"/>
              <a:gd name="f286" fmla="*/ 116 f239 1"/>
              <a:gd name="f287" fmla="*/ 172 f238 1"/>
              <a:gd name="f288" fmla="*/ 22 f239 1"/>
              <a:gd name="f289" fmla="*/ 167 f238 1"/>
              <a:gd name="f290" fmla="*/ 162 f238 1"/>
              <a:gd name="f291" fmla="*/ 156 f238 1"/>
              <a:gd name="f292" fmla="*/ 150 f238 1"/>
              <a:gd name="f293" fmla="*/ 24 f239 1"/>
              <a:gd name="f294" fmla="*/ 145 f238 1"/>
              <a:gd name="f295" fmla="*/ 140 f238 1"/>
              <a:gd name="f296" fmla="*/ 135 f238 1"/>
              <a:gd name="f297" fmla="*/ 130 f238 1"/>
              <a:gd name="f298" fmla="*/ 123 f238 1"/>
              <a:gd name="f299" fmla="*/ 117 f238 1"/>
              <a:gd name="f300" fmla="*/ 23 f239 1"/>
              <a:gd name="f301" fmla="*/ 113 f238 1"/>
              <a:gd name="f302" fmla="*/ 114 f239 1"/>
              <a:gd name="f303" fmla="*/ 107 f238 1"/>
              <a:gd name="f304" fmla="*/ 101 f238 1"/>
              <a:gd name="f305" fmla="*/ 96 f238 1"/>
              <a:gd name="f306" fmla="*/ 90 f238 1"/>
              <a:gd name="f307" fmla="*/ 85 f238 1"/>
              <a:gd name="f308" fmla="*/ 80 f238 1"/>
              <a:gd name="f309" fmla="*/ 108 f239 1"/>
              <a:gd name="f310" fmla="*/ 75 f238 1"/>
              <a:gd name="f311" fmla="*/ 69 f238 1"/>
              <a:gd name="f312" fmla="*/ 106 f239 1"/>
              <a:gd name="f313" fmla="*/ 64 f238 1"/>
              <a:gd name="f314" fmla="*/ 59 f238 1"/>
              <a:gd name="f315" fmla="*/ 54 f238 1"/>
              <a:gd name="f316" fmla="*/ 48 f238 1"/>
              <a:gd name="f317" fmla="*/ 43 f238 1"/>
              <a:gd name="f318" fmla="*/ 37 f238 1"/>
              <a:gd name="f319" fmla="*/ 95 f239 1"/>
              <a:gd name="f320" fmla="*/ 31 f238 1"/>
              <a:gd name="f321" fmla="*/ 17 f239 1"/>
              <a:gd name="f322" fmla="*/ 26 f238 1"/>
              <a:gd name="f323" fmla="*/ 10 f238 1"/>
              <a:gd name="f324" fmla="*/ 148 f239 1"/>
              <a:gd name="f325" fmla="*/ 145 f239 1"/>
              <a:gd name="f326" fmla="*/ 585 f238 1"/>
              <a:gd name="f327" fmla="*/ 29 f239 1"/>
              <a:gd name="f328" fmla="*/ 619 f238 1"/>
              <a:gd name="f329" fmla="*/ 73 f239 1"/>
              <a:gd name="f330" fmla="*/ 383 f238 1"/>
              <a:gd name="f331" fmla="*/ 15 f239 1"/>
              <a:gd name="f332" fmla="*/ 304 f238 1"/>
              <a:gd name="f333" fmla="*/ 0 f239 1"/>
              <a:gd name="f334" fmla="+- f240 0 f1"/>
              <a:gd name="f335" fmla="*/ f243 1 162"/>
              <a:gd name="f336" fmla="*/ f244 1 651"/>
              <a:gd name="f337" fmla="*/ f245 1 162"/>
              <a:gd name="f338" fmla="*/ f246 1 651"/>
              <a:gd name="f339" fmla="*/ f247 1 162"/>
              <a:gd name="f340" fmla="*/ f248 1 651"/>
              <a:gd name="f341" fmla="*/ f249 1 162"/>
              <a:gd name="f342" fmla="*/ f250 1 651"/>
              <a:gd name="f343" fmla="*/ f251 1 162"/>
              <a:gd name="f344" fmla="*/ f252 1 651"/>
              <a:gd name="f345" fmla="*/ f253 1 162"/>
              <a:gd name="f346" fmla="*/ f254 1 651"/>
              <a:gd name="f347" fmla="*/ f255 1 162"/>
              <a:gd name="f348" fmla="*/ f256 1 651"/>
              <a:gd name="f349" fmla="*/ f257 1 162"/>
              <a:gd name="f350" fmla="*/ f258 1 651"/>
              <a:gd name="f351" fmla="*/ f259 1 162"/>
              <a:gd name="f352" fmla="*/ f260 1 651"/>
              <a:gd name="f353" fmla="*/ f261 1 162"/>
              <a:gd name="f354" fmla="*/ f262 1 651"/>
              <a:gd name="f355" fmla="*/ f263 1 162"/>
              <a:gd name="f356" fmla="*/ f264 1 651"/>
              <a:gd name="f357" fmla="*/ f265 1 162"/>
              <a:gd name="f358" fmla="*/ f266 1 651"/>
              <a:gd name="f359" fmla="*/ f267 1 162"/>
              <a:gd name="f360" fmla="*/ f268 1 651"/>
              <a:gd name="f361" fmla="*/ f269 1 162"/>
              <a:gd name="f362" fmla="*/ f270 1 651"/>
              <a:gd name="f363" fmla="*/ f271 1 162"/>
              <a:gd name="f364" fmla="*/ f272 1 651"/>
              <a:gd name="f365" fmla="*/ f273 1 162"/>
              <a:gd name="f366" fmla="*/ f274 1 651"/>
              <a:gd name="f367" fmla="*/ f275 1 162"/>
              <a:gd name="f368" fmla="*/ f276 1 651"/>
              <a:gd name="f369" fmla="*/ f277 1 651"/>
              <a:gd name="f370" fmla="*/ f278 1 162"/>
              <a:gd name="f371" fmla="*/ f279 1 651"/>
              <a:gd name="f372" fmla="*/ f280 1 162"/>
              <a:gd name="f373" fmla="*/ f281 1 651"/>
              <a:gd name="f374" fmla="*/ f282 1 162"/>
              <a:gd name="f375" fmla="*/ f283 1 651"/>
              <a:gd name="f376" fmla="*/ f284 1 162"/>
              <a:gd name="f377" fmla="*/ f285 1 651"/>
              <a:gd name="f378" fmla="*/ f286 1 162"/>
              <a:gd name="f379" fmla="*/ f287 1 651"/>
              <a:gd name="f380" fmla="*/ f288 1 162"/>
              <a:gd name="f381" fmla="*/ f289 1 651"/>
              <a:gd name="f382" fmla="*/ f290 1 651"/>
              <a:gd name="f383" fmla="*/ f291 1 651"/>
              <a:gd name="f384" fmla="*/ f292 1 651"/>
              <a:gd name="f385" fmla="*/ f293 1 162"/>
              <a:gd name="f386" fmla="*/ f294 1 651"/>
              <a:gd name="f387" fmla="*/ f295 1 651"/>
              <a:gd name="f388" fmla="*/ f296 1 651"/>
              <a:gd name="f389" fmla="*/ f297 1 651"/>
              <a:gd name="f390" fmla="*/ f298 1 651"/>
              <a:gd name="f391" fmla="*/ f299 1 651"/>
              <a:gd name="f392" fmla="*/ f300 1 162"/>
              <a:gd name="f393" fmla="*/ f301 1 651"/>
              <a:gd name="f394" fmla="*/ f302 1 162"/>
              <a:gd name="f395" fmla="*/ f303 1 651"/>
              <a:gd name="f396" fmla="*/ f304 1 651"/>
              <a:gd name="f397" fmla="*/ f305 1 651"/>
              <a:gd name="f398" fmla="*/ f306 1 651"/>
              <a:gd name="f399" fmla="*/ f307 1 651"/>
              <a:gd name="f400" fmla="*/ f308 1 651"/>
              <a:gd name="f401" fmla="*/ f309 1 162"/>
              <a:gd name="f402" fmla="*/ f310 1 651"/>
              <a:gd name="f403" fmla="*/ f311 1 651"/>
              <a:gd name="f404" fmla="*/ f312 1 162"/>
              <a:gd name="f405" fmla="*/ f313 1 651"/>
              <a:gd name="f406" fmla="*/ f314 1 651"/>
              <a:gd name="f407" fmla="*/ f315 1 651"/>
              <a:gd name="f408" fmla="*/ f316 1 651"/>
              <a:gd name="f409" fmla="*/ f317 1 651"/>
              <a:gd name="f410" fmla="*/ f318 1 651"/>
              <a:gd name="f411" fmla="*/ f319 1 162"/>
              <a:gd name="f412" fmla="*/ f320 1 651"/>
              <a:gd name="f413" fmla="*/ f321 1 162"/>
              <a:gd name="f414" fmla="*/ f322 1 651"/>
              <a:gd name="f415" fmla="*/ f323 1 651"/>
              <a:gd name="f416" fmla="*/ f324 1 162"/>
              <a:gd name="f417" fmla="*/ f325 1 162"/>
              <a:gd name="f418" fmla="*/ f326 1 651"/>
              <a:gd name="f419" fmla="*/ f327 1 162"/>
              <a:gd name="f420" fmla="*/ f328 1 651"/>
              <a:gd name="f421" fmla="*/ f329 1 162"/>
              <a:gd name="f422" fmla="*/ f330 1 651"/>
              <a:gd name="f423" fmla="*/ f331 1 162"/>
              <a:gd name="f424" fmla="*/ f332 1 651"/>
              <a:gd name="f425" fmla="*/ f333 1 162"/>
              <a:gd name="f426" fmla="*/ 0 1 f241"/>
              <a:gd name="f427" fmla="*/ f235 1 f241"/>
              <a:gd name="f428" fmla="*/ 0 1 f242"/>
              <a:gd name="f429" fmla="*/ f236 1 f242"/>
              <a:gd name="f430" fmla="*/ f335 1 f241"/>
              <a:gd name="f431" fmla="*/ f336 1 f242"/>
              <a:gd name="f432" fmla="*/ f337 1 f241"/>
              <a:gd name="f433" fmla="*/ f338 1 f242"/>
              <a:gd name="f434" fmla="*/ f339 1 f241"/>
              <a:gd name="f435" fmla="*/ f340 1 f242"/>
              <a:gd name="f436" fmla="*/ f341 1 f241"/>
              <a:gd name="f437" fmla="*/ f342 1 f242"/>
              <a:gd name="f438" fmla="*/ f343 1 f241"/>
              <a:gd name="f439" fmla="*/ f344 1 f242"/>
              <a:gd name="f440" fmla="*/ f345 1 f241"/>
              <a:gd name="f441" fmla="*/ f346 1 f242"/>
              <a:gd name="f442" fmla="*/ f347 1 f241"/>
              <a:gd name="f443" fmla="*/ f348 1 f242"/>
              <a:gd name="f444" fmla="*/ f349 1 f241"/>
              <a:gd name="f445" fmla="*/ f350 1 f242"/>
              <a:gd name="f446" fmla="*/ f351 1 f241"/>
              <a:gd name="f447" fmla="*/ f352 1 f242"/>
              <a:gd name="f448" fmla="*/ f353 1 f241"/>
              <a:gd name="f449" fmla="*/ f354 1 f242"/>
              <a:gd name="f450" fmla="*/ f355 1 f241"/>
              <a:gd name="f451" fmla="*/ f356 1 f242"/>
              <a:gd name="f452" fmla="*/ f357 1 f241"/>
              <a:gd name="f453" fmla="*/ f358 1 f242"/>
              <a:gd name="f454" fmla="*/ f359 1 f241"/>
              <a:gd name="f455" fmla="*/ f360 1 f242"/>
              <a:gd name="f456" fmla="*/ f361 1 f241"/>
              <a:gd name="f457" fmla="*/ f362 1 f242"/>
              <a:gd name="f458" fmla="*/ f363 1 f241"/>
              <a:gd name="f459" fmla="*/ f364 1 f242"/>
              <a:gd name="f460" fmla="*/ f365 1 f241"/>
              <a:gd name="f461" fmla="*/ f366 1 f242"/>
              <a:gd name="f462" fmla="*/ f367 1 f241"/>
              <a:gd name="f463" fmla="*/ f368 1 f242"/>
              <a:gd name="f464" fmla="*/ f369 1 f242"/>
              <a:gd name="f465" fmla="*/ f370 1 f241"/>
              <a:gd name="f466" fmla="*/ f371 1 f242"/>
              <a:gd name="f467" fmla="*/ f372 1 f241"/>
              <a:gd name="f468" fmla="*/ f373 1 f242"/>
              <a:gd name="f469" fmla="*/ f374 1 f241"/>
              <a:gd name="f470" fmla="*/ f375 1 f242"/>
              <a:gd name="f471" fmla="*/ f376 1 f241"/>
              <a:gd name="f472" fmla="*/ f377 1 f242"/>
              <a:gd name="f473" fmla="*/ f378 1 f241"/>
              <a:gd name="f474" fmla="*/ f379 1 f242"/>
              <a:gd name="f475" fmla="*/ f380 1 f241"/>
              <a:gd name="f476" fmla="*/ f381 1 f242"/>
              <a:gd name="f477" fmla="*/ f382 1 f242"/>
              <a:gd name="f478" fmla="*/ f383 1 f242"/>
              <a:gd name="f479" fmla="*/ f384 1 f242"/>
              <a:gd name="f480" fmla="*/ f385 1 f241"/>
              <a:gd name="f481" fmla="*/ f386 1 f242"/>
              <a:gd name="f482" fmla="*/ f387 1 f242"/>
              <a:gd name="f483" fmla="*/ f388 1 f242"/>
              <a:gd name="f484" fmla="*/ f389 1 f242"/>
              <a:gd name="f485" fmla="*/ f390 1 f242"/>
              <a:gd name="f486" fmla="*/ f391 1 f242"/>
              <a:gd name="f487" fmla="*/ f392 1 f241"/>
              <a:gd name="f488" fmla="*/ f393 1 f242"/>
              <a:gd name="f489" fmla="*/ f394 1 f241"/>
              <a:gd name="f490" fmla="*/ f395 1 f242"/>
              <a:gd name="f491" fmla="*/ f396 1 f242"/>
              <a:gd name="f492" fmla="*/ f397 1 f242"/>
              <a:gd name="f493" fmla="*/ f398 1 f242"/>
              <a:gd name="f494" fmla="*/ f399 1 f242"/>
              <a:gd name="f495" fmla="*/ f400 1 f242"/>
              <a:gd name="f496" fmla="*/ f401 1 f241"/>
              <a:gd name="f497" fmla="*/ f402 1 f242"/>
              <a:gd name="f498" fmla="*/ f403 1 f242"/>
              <a:gd name="f499" fmla="*/ f404 1 f241"/>
              <a:gd name="f500" fmla="*/ f405 1 f242"/>
              <a:gd name="f501" fmla="*/ f406 1 f242"/>
              <a:gd name="f502" fmla="*/ f407 1 f242"/>
              <a:gd name="f503" fmla="*/ f408 1 f242"/>
              <a:gd name="f504" fmla="*/ f409 1 f242"/>
              <a:gd name="f505" fmla="*/ f410 1 f242"/>
              <a:gd name="f506" fmla="*/ f411 1 f241"/>
              <a:gd name="f507" fmla="*/ f412 1 f242"/>
              <a:gd name="f508" fmla="*/ f413 1 f241"/>
              <a:gd name="f509" fmla="*/ f414 1 f242"/>
              <a:gd name="f510" fmla="*/ f415 1 f242"/>
              <a:gd name="f511" fmla="*/ f416 1 f241"/>
              <a:gd name="f512" fmla="*/ f417 1 f241"/>
              <a:gd name="f513" fmla="*/ f418 1 f242"/>
              <a:gd name="f514" fmla="*/ f419 1 f241"/>
              <a:gd name="f515" fmla="*/ f420 1 f242"/>
              <a:gd name="f516" fmla="*/ f421 1 f241"/>
              <a:gd name="f517" fmla="*/ f422 1 f242"/>
              <a:gd name="f518" fmla="*/ f423 1 f241"/>
              <a:gd name="f519" fmla="*/ f424 1 f242"/>
              <a:gd name="f520" fmla="*/ f425 1 f241"/>
              <a:gd name="f521" fmla="*/ f426 f232 1"/>
              <a:gd name="f522" fmla="*/ f427 f232 1"/>
              <a:gd name="f523" fmla="*/ f429 f233 1"/>
              <a:gd name="f524" fmla="*/ f428 f233 1"/>
              <a:gd name="f525" fmla="*/ f430 f232 1"/>
              <a:gd name="f526" fmla="*/ f431 f233 1"/>
              <a:gd name="f527" fmla="*/ f432 f232 1"/>
              <a:gd name="f528" fmla="*/ f433 f233 1"/>
              <a:gd name="f529" fmla="*/ f434 f232 1"/>
              <a:gd name="f530" fmla="*/ f435 f233 1"/>
              <a:gd name="f531" fmla="*/ f436 f232 1"/>
              <a:gd name="f532" fmla="*/ f437 f233 1"/>
              <a:gd name="f533" fmla="*/ f438 f232 1"/>
              <a:gd name="f534" fmla="*/ f439 f233 1"/>
              <a:gd name="f535" fmla="*/ f440 f232 1"/>
              <a:gd name="f536" fmla="*/ f441 f233 1"/>
              <a:gd name="f537" fmla="*/ f442 f232 1"/>
              <a:gd name="f538" fmla="*/ f443 f233 1"/>
              <a:gd name="f539" fmla="*/ f444 f232 1"/>
              <a:gd name="f540" fmla="*/ f445 f233 1"/>
              <a:gd name="f541" fmla="*/ f446 f232 1"/>
              <a:gd name="f542" fmla="*/ f447 f233 1"/>
              <a:gd name="f543" fmla="*/ f448 f232 1"/>
              <a:gd name="f544" fmla="*/ f449 f233 1"/>
              <a:gd name="f545" fmla="*/ f450 f232 1"/>
              <a:gd name="f546" fmla="*/ f451 f233 1"/>
              <a:gd name="f547" fmla="*/ f452 f232 1"/>
              <a:gd name="f548" fmla="*/ f453 f233 1"/>
              <a:gd name="f549" fmla="*/ f454 f232 1"/>
              <a:gd name="f550" fmla="*/ f455 f233 1"/>
              <a:gd name="f551" fmla="*/ f456 f232 1"/>
              <a:gd name="f552" fmla="*/ f457 f233 1"/>
              <a:gd name="f553" fmla="*/ f458 f232 1"/>
              <a:gd name="f554" fmla="*/ f459 f233 1"/>
              <a:gd name="f555" fmla="*/ f460 f232 1"/>
              <a:gd name="f556" fmla="*/ f461 f233 1"/>
              <a:gd name="f557" fmla="*/ f462 f232 1"/>
              <a:gd name="f558" fmla="*/ f463 f233 1"/>
              <a:gd name="f559" fmla="*/ f464 f233 1"/>
              <a:gd name="f560" fmla="*/ f465 f232 1"/>
              <a:gd name="f561" fmla="*/ f466 f233 1"/>
              <a:gd name="f562" fmla="*/ f467 f232 1"/>
              <a:gd name="f563" fmla="*/ f468 f233 1"/>
              <a:gd name="f564" fmla="*/ f469 f232 1"/>
              <a:gd name="f565" fmla="*/ f470 f233 1"/>
              <a:gd name="f566" fmla="*/ f471 f232 1"/>
              <a:gd name="f567" fmla="*/ f472 f233 1"/>
              <a:gd name="f568" fmla="*/ f473 f232 1"/>
              <a:gd name="f569" fmla="*/ f474 f233 1"/>
              <a:gd name="f570" fmla="*/ f475 f232 1"/>
              <a:gd name="f571" fmla="*/ f476 f233 1"/>
              <a:gd name="f572" fmla="*/ f477 f233 1"/>
              <a:gd name="f573" fmla="*/ f478 f233 1"/>
              <a:gd name="f574" fmla="*/ f479 f233 1"/>
              <a:gd name="f575" fmla="*/ f480 f232 1"/>
              <a:gd name="f576" fmla="*/ f481 f233 1"/>
              <a:gd name="f577" fmla="*/ f482 f233 1"/>
              <a:gd name="f578" fmla="*/ f483 f233 1"/>
              <a:gd name="f579" fmla="*/ f484 f233 1"/>
              <a:gd name="f580" fmla="*/ f485 f233 1"/>
              <a:gd name="f581" fmla="*/ f486 f233 1"/>
              <a:gd name="f582" fmla="*/ f487 f232 1"/>
              <a:gd name="f583" fmla="*/ f488 f233 1"/>
              <a:gd name="f584" fmla="*/ f489 f232 1"/>
              <a:gd name="f585" fmla="*/ f490 f233 1"/>
              <a:gd name="f586" fmla="*/ f491 f233 1"/>
              <a:gd name="f587" fmla="*/ f492 f233 1"/>
              <a:gd name="f588" fmla="*/ f493 f233 1"/>
              <a:gd name="f589" fmla="*/ f494 f233 1"/>
              <a:gd name="f590" fmla="*/ f495 f233 1"/>
              <a:gd name="f591" fmla="*/ f496 f232 1"/>
              <a:gd name="f592" fmla="*/ f497 f233 1"/>
              <a:gd name="f593" fmla="*/ f498 f233 1"/>
              <a:gd name="f594" fmla="*/ f499 f232 1"/>
              <a:gd name="f595" fmla="*/ f500 f233 1"/>
              <a:gd name="f596" fmla="*/ f501 f233 1"/>
              <a:gd name="f597" fmla="*/ f502 f233 1"/>
              <a:gd name="f598" fmla="*/ f503 f233 1"/>
              <a:gd name="f599" fmla="*/ f504 f233 1"/>
              <a:gd name="f600" fmla="*/ f505 f233 1"/>
              <a:gd name="f601" fmla="*/ f506 f232 1"/>
              <a:gd name="f602" fmla="*/ f507 f233 1"/>
              <a:gd name="f603" fmla="*/ f508 f232 1"/>
              <a:gd name="f604" fmla="*/ f509 f233 1"/>
              <a:gd name="f605" fmla="*/ f510 f233 1"/>
              <a:gd name="f606" fmla="*/ f511 f232 1"/>
              <a:gd name="f607" fmla="*/ f512 f232 1"/>
              <a:gd name="f608" fmla="*/ f513 f233 1"/>
              <a:gd name="f609" fmla="*/ f514 f232 1"/>
              <a:gd name="f610" fmla="*/ f515 f233 1"/>
              <a:gd name="f611" fmla="*/ f516 f232 1"/>
              <a:gd name="f612" fmla="*/ f517 f233 1"/>
              <a:gd name="f613" fmla="*/ f518 f232 1"/>
              <a:gd name="f614" fmla="*/ f519 f233 1"/>
              <a:gd name="f615" fmla="*/ f520 f232 1"/>
            </a:gdLst>
            <a:ahLst/>
            <a:cxnLst>
              <a:cxn ang="3cd4">
                <a:pos x="hc" y="t"/>
              </a:cxn>
              <a:cxn ang="0">
                <a:pos x="r" y="vc"/>
              </a:cxn>
              <a:cxn ang="cd4">
                <a:pos x="hc" y="b"/>
              </a:cxn>
              <a:cxn ang="cd2">
                <a:pos x="l" y="vc"/>
              </a:cxn>
              <a:cxn ang="f334">
                <a:pos x="f525" y="f526"/>
              </a:cxn>
              <a:cxn ang="f334">
                <a:pos x="f527" y="f528"/>
              </a:cxn>
              <a:cxn ang="f334">
                <a:pos x="f529" y="f530"/>
              </a:cxn>
              <a:cxn ang="f334">
                <a:pos x="f531" y="f532"/>
              </a:cxn>
              <a:cxn ang="f334">
                <a:pos x="f533" y="f534"/>
              </a:cxn>
              <a:cxn ang="f334">
                <a:pos x="f535" y="f536"/>
              </a:cxn>
              <a:cxn ang="f334">
                <a:pos x="f537" y="f538"/>
              </a:cxn>
              <a:cxn ang="f334">
                <a:pos x="f539" y="f540"/>
              </a:cxn>
              <a:cxn ang="f334">
                <a:pos x="f541" y="f542"/>
              </a:cxn>
              <a:cxn ang="f334">
                <a:pos x="f543" y="f544"/>
              </a:cxn>
              <a:cxn ang="f334">
                <a:pos x="f545" y="f546"/>
              </a:cxn>
              <a:cxn ang="f334">
                <a:pos x="f547" y="f548"/>
              </a:cxn>
              <a:cxn ang="f334">
                <a:pos x="f549" y="f550"/>
              </a:cxn>
              <a:cxn ang="f334">
                <a:pos x="f551" y="f552"/>
              </a:cxn>
              <a:cxn ang="f334">
                <a:pos x="f553" y="f554"/>
              </a:cxn>
              <a:cxn ang="f334">
                <a:pos x="f555" y="f556"/>
              </a:cxn>
              <a:cxn ang="f334">
                <a:pos x="f557" y="f558"/>
              </a:cxn>
              <a:cxn ang="f334">
                <a:pos x="f555" y="f559"/>
              </a:cxn>
              <a:cxn ang="f334">
                <a:pos x="f560" y="f561"/>
              </a:cxn>
              <a:cxn ang="f334">
                <a:pos x="f562" y="f563"/>
              </a:cxn>
              <a:cxn ang="f334">
                <a:pos x="f564" y="f565"/>
              </a:cxn>
              <a:cxn ang="f334">
                <a:pos x="f566" y="f567"/>
              </a:cxn>
              <a:cxn ang="f334">
                <a:pos x="f568" y="f569"/>
              </a:cxn>
              <a:cxn ang="f334">
                <a:pos x="f570" y="f571"/>
              </a:cxn>
              <a:cxn ang="f334">
                <a:pos x="f564" y="f572"/>
              </a:cxn>
              <a:cxn ang="f334">
                <a:pos x="f566" y="f573"/>
              </a:cxn>
              <a:cxn ang="f334">
                <a:pos x="f564" y="f574"/>
              </a:cxn>
              <a:cxn ang="f334">
                <a:pos x="f575" y="f576"/>
              </a:cxn>
              <a:cxn ang="f334">
                <a:pos x="f568" y="f577"/>
              </a:cxn>
              <a:cxn ang="f334">
                <a:pos x="f575" y="f578"/>
              </a:cxn>
              <a:cxn ang="f334">
                <a:pos x="f568" y="f579"/>
              </a:cxn>
              <a:cxn ang="f334">
                <a:pos x="f575" y="f580"/>
              </a:cxn>
              <a:cxn ang="f334">
                <a:pos x="f564" y="f581"/>
              </a:cxn>
              <a:cxn ang="f334">
                <a:pos x="f582" y="f583"/>
              </a:cxn>
              <a:cxn ang="f334">
                <a:pos x="f584" y="f585"/>
              </a:cxn>
              <a:cxn ang="f334">
                <a:pos x="f575" y="f586"/>
              </a:cxn>
              <a:cxn ang="f334">
                <a:pos x="f560" y="f587"/>
              </a:cxn>
              <a:cxn ang="f334">
                <a:pos x="f570" y="f588"/>
              </a:cxn>
              <a:cxn ang="f334">
                <a:pos x="f553" y="f589"/>
              </a:cxn>
              <a:cxn ang="f334">
                <a:pos x="f570" y="f590"/>
              </a:cxn>
              <a:cxn ang="f334">
                <a:pos x="f591" y="f592"/>
              </a:cxn>
              <a:cxn ang="f334">
                <a:pos x="f555" y="f593"/>
              </a:cxn>
              <a:cxn ang="f334">
                <a:pos x="f594" y="f595"/>
              </a:cxn>
              <a:cxn ang="f334">
                <a:pos x="f562" y="f596"/>
              </a:cxn>
              <a:cxn ang="f334">
                <a:pos x="f545" y="f597"/>
              </a:cxn>
              <a:cxn ang="f334">
                <a:pos x="f562" y="f598"/>
              </a:cxn>
              <a:cxn ang="f334">
                <a:pos x="f541" y="f599"/>
              </a:cxn>
              <a:cxn ang="f334">
                <a:pos x="f555" y="f600"/>
              </a:cxn>
              <a:cxn ang="f334">
                <a:pos x="f601" y="f602"/>
              </a:cxn>
              <a:cxn ang="f334">
                <a:pos x="f603" y="f604"/>
              </a:cxn>
              <a:cxn ang="f334">
                <a:pos x="f568" y="f605"/>
              </a:cxn>
              <a:cxn ang="f334">
                <a:pos x="f606" y="f542"/>
              </a:cxn>
              <a:cxn ang="f334">
                <a:pos x="f607" y="f608"/>
              </a:cxn>
              <a:cxn ang="f334">
                <a:pos x="f609" y="f610"/>
              </a:cxn>
              <a:cxn ang="f334">
                <a:pos x="f611" y="f612"/>
              </a:cxn>
              <a:cxn ang="f334">
                <a:pos x="f613" y="f614"/>
              </a:cxn>
              <a:cxn ang="f334">
                <a:pos x="f615" y="f526"/>
              </a:cxn>
            </a:cxnLst>
            <a:rect l="f521" t="f524" r="f522" b="f523"/>
            <a:pathLst>
              <a:path w="162" h="651">
                <a:moveTo>
                  <a:pt x="f5" y="f8"/>
                </a:moveTo>
                <a:cubicBezTo>
                  <a:pt x="f9" y="f8"/>
                  <a:pt x="f10" y="f8"/>
                  <a:pt x="f11" y="f8"/>
                </a:cubicBezTo>
                <a:cubicBezTo>
                  <a:pt x="f11" y="f12"/>
                  <a:pt x="f11" y="f13"/>
                  <a:pt x="f11" y="f14"/>
                </a:cubicBezTo>
                <a:cubicBezTo>
                  <a:pt x="f15" y="f14"/>
                  <a:pt x="f16" y="f14"/>
                  <a:pt x="f17" y="f14"/>
                </a:cubicBezTo>
                <a:cubicBezTo>
                  <a:pt x="f17" y="f18"/>
                  <a:pt x="f17" y="f19"/>
                  <a:pt x="f17" y="f20"/>
                </a:cubicBezTo>
                <a:cubicBezTo>
                  <a:pt x="f21" y="f20"/>
                  <a:pt x="f22" y="f20"/>
                  <a:pt x="f23" y="f20"/>
                </a:cubicBezTo>
                <a:cubicBezTo>
                  <a:pt x="f23" y="f24"/>
                  <a:pt x="f23" y="f25"/>
                  <a:pt x="f23" y="f26"/>
                </a:cubicBezTo>
                <a:cubicBezTo>
                  <a:pt x="f27" y="f26"/>
                  <a:pt x="f28" y="f26"/>
                  <a:pt x="f29" y="f26"/>
                </a:cubicBezTo>
                <a:cubicBezTo>
                  <a:pt x="f29" y="f30"/>
                  <a:pt x="f29" y="f31"/>
                  <a:pt x="f29" y="f32"/>
                </a:cubicBezTo>
                <a:cubicBezTo>
                  <a:pt x="f33" y="f32"/>
                  <a:pt x="f34" y="f32"/>
                  <a:pt x="f35" y="f32"/>
                </a:cubicBezTo>
                <a:cubicBezTo>
                  <a:pt x="f35" y="f36"/>
                  <a:pt x="f35" y="f37"/>
                  <a:pt x="f35" y="f38"/>
                </a:cubicBezTo>
                <a:cubicBezTo>
                  <a:pt x="f39" y="f38"/>
                  <a:pt x="f40" y="f38"/>
                  <a:pt x="f41" y="f38"/>
                </a:cubicBezTo>
                <a:cubicBezTo>
                  <a:pt x="f41" y="f42"/>
                  <a:pt x="f41" y="f43"/>
                  <a:pt x="f41" y="f44"/>
                </a:cubicBezTo>
                <a:cubicBezTo>
                  <a:pt x="f45" y="f44"/>
                  <a:pt x="f46" y="f44"/>
                  <a:pt x="f47" y="f44"/>
                </a:cubicBezTo>
                <a:cubicBezTo>
                  <a:pt x="f47" y="f48"/>
                  <a:pt x="f47" y="f49"/>
                  <a:pt x="f47" y="f50"/>
                </a:cubicBezTo>
                <a:cubicBezTo>
                  <a:pt x="f46" y="f50"/>
                  <a:pt x="f51" y="f50"/>
                  <a:pt x="f52" y="f50"/>
                </a:cubicBezTo>
                <a:cubicBezTo>
                  <a:pt x="f52" y="f53"/>
                  <a:pt x="f52" y="f54"/>
                  <a:pt x="f52" y="f55"/>
                </a:cubicBezTo>
                <a:cubicBezTo>
                  <a:pt x="f56" y="f55"/>
                  <a:pt x="f57" y="f55"/>
                  <a:pt x="f58" y="f55"/>
                </a:cubicBezTo>
                <a:cubicBezTo>
                  <a:pt x="f58" y="f59"/>
                  <a:pt x="f58" y="f60"/>
                  <a:pt x="f58" y="f61"/>
                </a:cubicBezTo>
                <a:cubicBezTo>
                  <a:pt x="f57" y="f61"/>
                  <a:pt x="f51" y="f61"/>
                  <a:pt x="f62" y="f61"/>
                </a:cubicBezTo>
                <a:cubicBezTo>
                  <a:pt x="f62" y="f63"/>
                  <a:pt x="f62" y="f64"/>
                  <a:pt x="f62" y="f65"/>
                </a:cubicBezTo>
                <a:cubicBezTo>
                  <a:pt x="f56" y="f65"/>
                  <a:pt x="f66" y="f65"/>
                  <a:pt x="f67" y="f65"/>
                </a:cubicBezTo>
                <a:cubicBezTo>
                  <a:pt x="f67" y="f68"/>
                  <a:pt x="f67" y="f69"/>
                  <a:pt x="f67" y="f70"/>
                </a:cubicBezTo>
                <a:cubicBezTo>
                  <a:pt x="f71" y="f70"/>
                  <a:pt x="f72" y="f70"/>
                  <a:pt x="f73" y="f70"/>
                </a:cubicBezTo>
                <a:cubicBezTo>
                  <a:pt x="f73" y="f74"/>
                  <a:pt x="f73" y="f75"/>
                  <a:pt x="f73" y="f76"/>
                </a:cubicBezTo>
                <a:cubicBezTo>
                  <a:pt x="f77" y="f76"/>
                  <a:pt x="f78" y="f76"/>
                  <a:pt x="f79" y="f76"/>
                </a:cubicBezTo>
                <a:cubicBezTo>
                  <a:pt x="f79" y="f80"/>
                  <a:pt x="f79" y="f81"/>
                  <a:pt x="f79" y="f82"/>
                </a:cubicBezTo>
                <a:cubicBezTo>
                  <a:pt x="f83" y="f82"/>
                  <a:pt x="f84" y="f82"/>
                  <a:pt x="f85" y="f82"/>
                </a:cubicBezTo>
                <a:cubicBezTo>
                  <a:pt x="f85" y="f86"/>
                  <a:pt x="f85" y="f87"/>
                  <a:pt x="f85" y="f88"/>
                </a:cubicBezTo>
                <a:cubicBezTo>
                  <a:pt x="f84" y="f88"/>
                  <a:pt x="f89" y="f88"/>
                  <a:pt x="f90" y="f88"/>
                </a:cubicBezTo>
                <a:cubicBezTo>
                  <a:pt x="f90" y="f91"/>
                  <a:pt x="f90" y="f92"/>
                  <a:pt x="f90" y="f93"/>
                </a:cubicBezTo>
                <a:cubicBezTo>
                  <a:pt x="f94" y="f93"/>
                  <a:pt x="f95" y="f93"/>
                  <a:pt x="f96" y="f93"/>
                </a:cubicBezTo>
                <a:cubicBezTo>
                  <a:pt x="f96" y="f97"/>
                  <a:pt x="f96" y="f98"/>
                  <a:pt x="f96" y="f99"/>
                </a:cubicBezTo>
                <a:cubicBezTo>
                  <a:pt x="f100" y="f99"/>
                  <a:pt x="f101" y="f99"/>
                  <a:pt x="f102" y="f99"/>
                </a:cubicBezTo>
                <a:cubicBezTo>
                  <a:pt x="f102" y="f103"/>
                  <a:pt x="f102" y="f104"/>
                  <a:pt x="f102" y="f105"/>
                </a:cubicBezTo>
                <a:cubicBezTo>
                  <a:pt x="f101" y="f105"/>
                  <a:pt x="f100" y="f105"/>
                  <a:pt x="f96" y="f105"/>
                </a:cubicBezTo>
                <a:cubicBezTo>
                  <a:pt x="f96" y="f106"/>
                  <a:pt x="f96" y="f107"/>
                  <a:pt x="f96" y="f108"/>
                </a:cubicBezTo>
                <a:cubicBezTo>
                  <a:pt x="f100" y="f108"/>
                  <a:pt x="f101" y="f108"/>
                  <a:pt x="f109" y="f108"/>
                </a:cubicBezTo>
                <a:cubicBezTo>
                  <a:pt x="f109" y="f110"/>
                  <a:pt x="f109" y="f111"/>
                  <a:pt x="f109" y="f112"/>
                </a:cubicBezTo>
                <a:cubicBezTo>
                  <a:pt x="f113" y="f112"/>
                  <a:pt x="f114" y="f112"/>
                  <a:pt x="f115" y="f112"/>
                </a:cubicBezTo>
                <a:cubicBezTo>
                  <a:pt x="f115" y="f116"/>
                  <a:pt x="f115" y="f117"/>
                  <a:pt x="f115" y="f118"/>
                </a:cubicBezTo>
                <a:cubicBezTo>
                  <a:pt x="f119" y="f118"/>
                  <a:pt x="f120" y="f118"/>
                  <a:pt x="f121" y="f118"/>
                </a:cubicBezTo>
                <a:cubicBezTo>
                  <a:pt x="f121" y="f122"/>
                  <a:pt x="f121" y="f2"/>
                  <a:pt x="f121" y="f123"/>
                </a:cubicBezTo>
                <a:cubicBezTo>
                  <a:pt x="f11" y="f123"/>
                  <a:pt x="f124" y="f123"/>
                  <a:pt x="f125" y="f123"/>
                </a:cubicBezTo>
                <a:cubicBezTo>
                  <a:pt x="f125" y="f126"/>
                  <a:pt x="f125" y="f127"/>
                  <a:pt x="f125" y="f128"/>
                </a:cubicBezTo>
                <a:cubicBezTo>
                  <a:pt x="f124" y="f128"/>
                  <a:pt x="f11" y="f128"/>
                  <a:pt x="f129" y="f128"/>
                </a:cubicBezTo>
                <a:cubicBezTo>
                  <a:pt x="f129" y="f130"/>
                  <a:pt x="f129" y="f131"/>
                  <a:pt x="f121" y="f132"/>
                </a:cubicBezTo>
                <a:cubicBezTo>
                  <a:pt x="f11" y="f132"/>
                  <a:pt x="f124" y="f132"/>
                  <a:pt x="f133" y="f132"/>
                </a:cubicBezTo>
                <a:cubicBezTo>
                  <a:pt x="f133" y="f134"/>
                  <a:pt x="f133" y="f135"/>
                  <a:pt x="f133" y="f6"/>
                </a:cubicBezTo>
                <a:cubicBezTo>
                  <a:pt x="f124" y="f6"/>
                  <a:pt x="f11" y="f6"/>
                  <a:pt x="f121" y="f6"/>
                </a:cubicBezTo>
                <a:cubicBezTo>
                  <a:pt x="f121" y="f136"/>
                  <a:pt x="f121" y="f137"/>
                  <a:pt x="f121" y="f138"/>
                </a:cubicBezTo>
                <a:cubicBezTo>
                  <a:pt x="f120" y="f138"/>
                  <a:pt x="f119" y="f138"/>
                  <a:pt x="f125" y="f138"/>
                </a:cubicBezTo>
                <a:cubicBezTo>
                  <a:pt x="f125" y="f139"/>
                  <a:pt x="f125" y="f140"/>
                  <a:pt x="f125" y="f141"/>
                </a:cubicBezTo>
                <a:cubicBezTo>
                  <a:pt x="f119" y="f141"/>
                  <a:pt x="f11" y="f141"/>
                  <a:pt x="f121" y="f141"/>
                </a:cubicBezTo>
                <a:cubicBezTo>
                  <a:pt x="f121" y="f142"/>
                  <a:pt x="f121" y="f143"/>
                  <a:pt x="f121" y="f144"/>
                </a:cubicBezTo>
                <a:cubicBezTo>
                  <a:pt x="f145" y="f144"/>
                  <a:pt x="f146" y="f144"/>
                  <a:pt x="f147" y="f144"/>
                </a:cubicBezTo>
                <a:cubicBezTo>
                  <a:pt x="f147" y="f148"/>
                  <a:pt x="f147" y="f149"/>
                  <a:pt x="f147" y="f150"/>
                </a:cubicBezTo>
                <a:cubicBezTo>
                  <a:pt x="f146" y="f150"/>
                  <a:pt x="f145" y="f150"/>
                  <a:pt x="f129" y="f150"/>
                </a:cubicBezTo>
                <a:cubicBezTo>
                  <a:pt x="f129" y="f151"/>
                  <a:pt x="f129" y="f152"/>
                  <a:pt x="f129" y="f153"/>
                </a:cubicBezTo>
                <a:cubicBezTo>
                  <a:pt x="f145" y="f153"/>
                  <a:pt x="f146" y="f153"/>
                  <a:pt x="f147" y="f153"/>
                </a:cubicBezTo>
                <a:cubicBezTo>
                  <a:pt x="f147" y="f154"/>
                  <a:pt x="f147" y="f155"/>
                  <a:pt x="f147" y="f156"/>
                </a:cubicBezTo>
                <a:cubicBezTo>
                  <a:pt x="f146" y="f156"/>
                  <a:pt x="f145" y="f156"/>
                  <a:pt x="f129" y="f156"/>
                </a:cubicBezTo>
                <a:cubicBezTo>
                  <a:pt x="f129" y="f157"/>
                  <a:pt x="f129" y="f158"/>
                  <a:pt x="f129" y="f159"/>
                </a:cubicBezTo>
                <a:cubicBezTo>
                  <a:pt x="f145" y="f159"/>
                  <a:pt x="f160" y="f159"/>
                  <a:pt x="f147" y="f159"/>
                </a:cubicBezTo>
                <a:cubicBezTo>
                  <a:pt x="f147" y="f161"/>
                  <a:pt x="f147" y="f162"/>
                  <a:pt x="f147" y="f163"/>
                </a:cubicBezTo>
                <a:cubicBezTo>
                  <a:pt x="f160" y="f163"/>
                  <a:pt x="f11" y="f163"/>
                  <a:pt x="f121" y="f163"/>
                </a:cubicBezTo>
                <a:cubicBezTo>
                  <a:pt x="f121" y="f121"/>
                  <a:pt x="f121" y="f164"/>
                  <a:pt x="f121" y="f109"/>
                </a:cubicBezTo>
                <a:cubicBezTo>
                  <a:pt x="f11" y="f109"/>
                  <a:pt x="f124" y="f109"/>
                  <a:pt x="f165" y="f109"/>
                </a:cubicBezTo>
                <a:cubicBezTo>
                  <a:pt x="f165" y="f166"/>
                  <a:pt x="f165" y="f90"/>
                  <a:pt x="f165" y="f79"/>
                </a:cubicBezTo>
                <a:cubicBezTo>
                  <a:pt x="f124" y="f79"/>
                  <a:pt x="f120" y="f79"/>
                  <a:pt x="f164" y="f79"/>
                </a:cubicBezTo>
                <a:cubicBezTo>
                  <a:pt x="f164" y="f167"/>
                  <a:pt x="f164" y="f168"/>
                  <a:pt x="f164" y="f58"/>
                </a:cubicBezTo>
                <a:cubicBezTo>
                  <a:pt x="f11" y="f58"/>
                  <a:pt x="f160" y="f58"/>
                  <a:pt x="f147" y="f58"/>
                </a:cubicBezTo>
                <a:cubicBezTo>
                  <a:pt x="f147" y="f169"/>
                  <a:pt x="f147" y="f47"/>
                  <a:pt x="f147" y="f170"/>
                </a:cubicBezTo>
                <a:cubicBezTo>
                  <a:pt x="f160" y="f170"/>
                  <a:pt x="f120" y="f170"/>
                  <a:pt x="f109" y="f170"/>
                </a:cubicBezTo>
                <a:cubicBezTo>
                  <a:pt x="f109" y="f35"/>
                  <a:pt x="f109" y="f171"/>
                  <a:pt x="f109" y="f23"/>
                </a:cubicBezTo>
                <a:cubicBezTo>
                  <a:pt x="f113" y="f23"/>
                  <a:pt x="f119" y="f23"/>
                  <a:pt x="f133" y="f23"/>
                </a:cubicBezTo>
                <a:cubicBezTo>
                  <a:pt x="f133" y="f172"/>
                  <a:pt x="f133" y="f173"/>
                  <a:pt x="f133" y="f145"/>
                </a:cubicBezTo>
                <a:cubicBezTo>
                  <a:pt x="f114" y="f145"/>
                  <a:pt x="f174" y="f145"/>
                  <a:pt x="f90" y="f145"/>
                </a:cubicBezTo>
                <a:cubicBezTo>
                  <a:pt x="f90" y="f120"/>
                  <a:pt x="f90" y="f113"/>
                  <a:pt x="f90" y="f174"/>
                </a:cubicBezTo>
                <a:cubicBezTo>
                  <a:pt x="f174" y="f174"/>
                  <a:pt x="f114" y="f174"/>
                  <a:pt x="f133" y="f174"/>
                </a:cubicBezTo>
                <a:cubicBezTo>
                  <a:pt x="f133" y="f94"/>
                  <a:pt x="f133" y="f83"/>
                  <a:pt x="f125" y="f175"/>
                </a:cubicBezTo>
                <a:cubicBezTo>
                  <a:pt x="f100" y="f175"/>
                  <a:pt x="f94" y="f175"/>
                  <a:pt x="f176" y="f175"/>
                </a:cubicBezTo>
                <a:cubicBezTo>
                  <a:pt x="f176" y="f66"/>
                  <a:pt x="f176" y="f57"/>
                  <a:pt x="f176" y="f46"/>
                </a:cubicBezTo>
                <a:cubicBezTo>
                  <a:pt x="f89" y="f46"/>
                  <a:pt x="f95" y="f46"/>
                  <a:pt x="f96" y="f46"/>
                </a:cubicBezTo>
                <a:cubicBezTo>
                  <a:pt x="f96" y="f177"/>
                  <a:pt x="f96" y="f39"/>
                  <a:pt x="f96" y="f178"/>
                </a:cubicBezTo>
                <a:cubicBezTo>
                  <a:pt x="f179" y="f178"/>
                  <a:pt x="f83" y="f178"/>
                  <a:pt x="f180" y="f178"/>
                </a:cubicBezTo>
                <a:cubicBezTo>
                  <a:pt x="f79" y="f27"/>
                  <a:pt x="f79" y="f22"/>
                  <a:pt x="f79" y="f181"/>
                </a:cubicBezTo>
                <a:cubicBezTo>
                  <a:pt x="f89" y="f181"/>
                  <a:pt x="f95" y="f181"/>
                  <a:pt x="f115" y="f181"/>
                </a:cubicBezTo>
                <a:cubicBezTo>
                  <a:pt x="f115" y="f182"/>
                  <a:pt x="f115" y="f146"/>
                  <a:pt x="f115" y="f160"/>
                </a:cubicBezTo>
                <a:cubicBezTo>
                  <a:pt x="f179" y="f160"/>
                  <a:pt x="f78" y="f160"/>
                  <a:pt x="f67" y="f160"/>
                </a:cubicBezTo>
                <a:cubicBezTo>
                  <a:pt x="f67" y="f119"/>
                  <a:pt x="f67" y="f100"/>
                  <a:pt x="f67" y="f179"/>
                </a:cubicBezTo>
                <a:cubicBezTo>
                  <a:pt x="f78" y="f179"/>
                  <a:pt x="f179" y="f179"/>
                  <a:pt x="f115" y="f179"/>
                </a:cubicBezTo>
                <a:cubicBezTo>
                  <a:pt x="f115" y="f183"/>
                  <a:pt x="f115" y="f77"/>
                  <a:pt x="f115" y="f72"/>
                </a:cubicBezTo>
                <a:cubicBezTo>
                  <a:pt x="f84" y="f72"/>
                  <a:pt x="f71" y="f72"/>
                  <a:pt x="f58" y="f72"/>
                </a:cubicBezTo>
                <a:cubicBezTo>
                  <a:pt x="f58" y="f51"/>
                  <a:pt x="f58" y="f40"/>
                  <a:pt x="f58" y="f184"/>
                </a:cubicBezTo>
                <a:cubicBezTo>
                  <a:pt x="f71" y="f184"/>
                  <a:pt x="f84" y="f184"/>
                  <a:pt x="f96" y="f184"/>
                </a:cubicBezTo>
                <a:cubicBezTo>
                  <a:pt x="f96" y="f28"/>
                  <a:pt x="f96" y="f21"/>
                  <a:pt x="f96" y="f16"/>
                </a:cubicBezTo>
                <a:cubicBezTo>
                  <a:pt x="f185" y="f16"/>
                  <a:pt x="f46" y="f16"/>
                  <a:pt x="f186" y="f16"/>
                </a:cubicBezTo>
                <a:cubicBezTo>
                  <a:pt x="f186" y="f187"/>
                  <a:pt x="f186" y="f9"/>
                  <a:pt x="f186" y="f188"/>
                </a:cubicBezTo>
                <a:cubicBezTo>
                  <a:pt x="f46" y="f188"/>
                  <a:pt x="f72" y="f188"/>
                  <a:pt x="f189" y="f188"/>
                </a:cubicBezTo>
                <a:cubicBezTo>
                  <a:pt x="f189" y="f147"/>
                  <a:pt x="f189" y="f133"/>
                  <a:pt x="f189" y="f115"/>
                </a:cubicBezTo>
                <a:cubicBezTo>
                  <a:pt x="f95" y="f41"/>
                  <a:pt x="f101" y="f5"/>
                  <a:pt x="f129" y="f62"/>
                </a:cubicBezTo>
                <a:cubicBezTo>
                  <a:pt x="f155" y="f190"/>
                  <a:pt x="f151" y="f9"/>
                  <a:pt x="f191" y="f72"/>
                </a:cubicBezTo>
                <a:cubicBezTo>
                  <a:pt x="f192" y="f102"/>
                  <a:pt x="f6" y="f193"/>
                  <a:pt x="f142" y="f55"/>
                </a:cubicBezTo>
                <a:cubicBezTo>
                  <a:pt x="f194" y="f195"/>
                  <a:pt x="f154" y="f196"/>
                  <a:pt x="f149" y="f197"/>
                </a:cubicBezTo>
                <a:cubicBezTo>
                  <a:pt x="f198" y="f199"/>
                  <a:pt x="f144" y="f200"/>
                  <a:pt x="f144" y="f201"/>
                </a:cubicBezTo>
                <a:cubicBezTo>
                  <a:pt x="f202" y="f203"/>
                  <a:pt x="f162" y="f7"/>
                  <a:pt x="f78" y="f204"/>
                </a:cubicBezTo>
                <a:cubicBezTo>
                  <a:pt x="f181" y="f205"/>
                  <a:pt x="f185" y="f206"/>
                  <a:pt x="f187" y="f207"/>
                </a:cubicBezTo>
                <a:cubicBezTo>
                  <a:pt x="f133" y="f208"/>
                  <a:pt x="f125" y="f209"/>
                  <a:pt x="f210" y="f211"/>
                </a:cubicBezTo>
                <a:cubicBezTo>
                  <a:pt x="f212" y="f213"/>
                  <a:pt x="f66" y="f214"/>
                  <a:pt x="f66" y="f215"/>
                </a:cubicBezTo>
                <a:cubicBezTo>
                  <a:pt x="f66" y="f216"/>
                  <a:pt x="f217" y="f218"/>
                  <a:pt x="f219" y="f220"/>
                </a:cubicBezTo>
                <a:cubicBezTo>
                  <a:pt x="f178" y="f221"/>
                  <a:pt x="f84" y="f222"/>
                  <a:pt x="f223" y="f224"/>
                </a:cubicBezTo>
                <a:cubicBezTo>
                  <a:pt x="f62" y="f225"/>
                  <a:pt x="f226" y="f227"/>
                  <a:pt x="f5" y="f228"/>
                </a:cubicBezTo>
                <a:cubicBezTo>
                  <a:pt x="f5" y="f229"/>
                  <a:pt x="f5" y="f230"/>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p159="http://schemas.microsoft.com/office/powerpoint/2015/09/main" xmlns:p15="http://schemas.microsoft.com/office/powerpoint/2012/main" xmlns:a14="http://schemas.microsoft.com/office/drawing/2010/main" xmlns="">
      <p:transition spd="slow" advTm="20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0"/>
                                          </p:val>
                                        </p:tav>
                                        <p:tav tm="100000">
                                          <p:val>
                                            <p:strVal val="#ppt_w"/>
                                          </p:val>
                                        </p:tav>
                                      </p:tavLst>
                                    </p:anim>
                                    <p:anim calcmode="lin" valueType="num">
                                      <p:cBhvr>
                                        <p:cTn id="8" dur="500" fill="hold"/>
                                        <p:tgtEl>
                                          <p:spTgt spid="3"/>
                                        </p:tgtEl>
                                        <p:attrNameLst>
                                          <p:attrName>ppt_h</p:attrName>
                                        </p:attrNameLst>
                                      </p:cBhvr>
                                      <p:tavLst>
                                        <p:tav tm="0">
                                          <p:val>
                                            <p:str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0"/>
                                          </p:val>
                                        </p:tav>
                                        <p:tav tm="100000">
                                          <p:val>
                                            <p:strVal val="#ppt_w"/>
                                          </p:val>
                                        </p:tav>
                                      </p:tavLst>
                                    </p:anim>
                                    <p:anim calcmode="lin" valueType="num">
                                      <p:cBhvr>
                                        <p:cTn id="13" dur="500" fill="hold"/>
                                        <p:tgtEl>
                                          <p:spTgt spid="2"/>
                                        </p:tgtEl>
                                        <p:attrNameLst>
                                          <p:attrName>ppt_h</p:attrName>
                                        </p:attrNameLst>
                                      </p:cBhvr>
                                      <p:tavLst>
                                        <p:tav tm="0">
                                          <p:val>
                                            <p:strVal val="0"/>
                                          </p:val>
                                        </p:tav>
                                        <p:tav tm="100000">
                                          <p:val>
                                            <p:strVal val="#ppt_h"/>
                                          </p:val>
                                        </p:tav>
                                      </p:tavLst>
                                    </p:anim>
                                    <p:animEffect transition="in" filter="fade">
                                      <p:cBhvr>
                                        <p:cTn id="14" dur="500"/>
                                        <p:tgtEl>
                                          <p:spTgt spid="2"/>
                                        </p:tgtEl>
                                      </p:cBhvr>
                                    </p:animEffect>
                                  </p:childTnLst>
                                </p:cTn>
                              </p:par>
                              <p:par>
                                <p:cTn id="15" presetID="53"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strVal val="0"/>
                                          </p:val>
                                        </p:tav>
                                        <p:tav tm="100000">
                                          <p:val>
                                            <p:strVal val="#ppt_w"/>
                                          </p:val>
                                        </p:tav>
                                      </p:tavLst>
                                    </p:anim>
                                    <p:anim calcmode="lin" valueType="num">
                                      <p:cBhvr>
                                        <p:cTn id="18" dur="500" fill="hold"/>
                                        <p:tgtEl>
                                          <p:spTgt spid="45"/>
                                        </p:tgtEl>
                                        <p:attrNameLst>
                                          <p:attrName>ppt_h</p:attrName>
                                        </p:attrNameLst>
                                      </p:cBhvr>
                                      <p:tavLst>
                                        <p:tav tm="0">
                                          <p:val>
                                            <p:strVal val="0"/>
                                          </p:val>
                                        </p:tav>
                                        <p:tav tm="100000">
                                          <p:val>
                                            <p:strVal val="#ppt_h"/>
                                          </p:val>
                                        </p:tav>
                                      </p:tavLst>
                                    </p:anim>
                                    <p:animEffect transition="in" filter="fade">
                                      <p:cBhvr>
                                        <p:cTn id="19" dur="500"/>
                                        <p:tgtEl>
                                          <p:spTgt spid="45"/>
                                        </p:tgtEl>
                                      </p:cBhvr>
                                    </p:animEffect>
                                  </p:childTnLst>
                                </p:cTn>
                              </p:par>
                              <p:par>
                                <p:cTn id="20" presetID="53"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strVal val="0"/>
                                          </p:val>
                                        </p:tav>
                                        <p:tav tm="100000">
                                          <p:val>
                                            <p:strVal val="#ppt_w"/>
                                          </p:val>
                                        </p:tav>
                                      </p:tavLst>
                                    </p:anim>
                                    <p:anim calcmode="lin" valueType="num">
                                      <p:cBhvr>
                                        <p:cTn id="23" dur="500" fill="hold"/>
                                        <p:tgtEl>
                                          <p:spTgt spid="43"/>
                                        </p:tgtEl>
                                        <p:attrNameLst>
                                          <p:attrName>ppt_h</p:attrName>
                                        </p:attrNameLst>
                                      </p:cBhvr>
                                      <p:tavLst>
                                        <p:tav tm="0">
                                          <p:val>
                                            <p:strVal val="0"/>
                                          </p:val>
                                        </p:tav>
                                        <p:tav tm="100000">
                                          <p:val>
                                            <p:strVal val="#ppt_h"/>
                                          </p:val>
                                        </p:tav>
                                      </p:tavLst>
                                    </p:anim>
                                    <p:animEffect transition="in" filter="fade">
                                      <p:cBhvr>
                                        <p:cTn id="24" dur="500"/>
                                        <p:tgtEl>
                                          <p:spTgt spid="43"/>
                                        </p:tgtEl>
                                      </p:cBhvr>
                                    </p:animEffect>
                                  </p:childTnLst>
                                </p:cTn>
                              </p:par>
                              <p:par>
                                <p:cTn id="25" presetID="53"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strVal val="0"/>
                                          </p:val>
                                        </p:tav>
                                        <p:tav tm="100000">
                                          <p:val>
                                            <p:strVal val="#ppt_w"/>
                                          </p:val>
                                        </p:tav>
                                      </p:tavLst>
                                    </p:anim>
                                    <p:anim calcmode="lin" valueType="num">
                                      <p:cBhvr>
                                        <p:cTn id="28" dur="500" fill="hold"/>
                                        <p:tgtEl>
                                          <p:spTgt spid="46"/>
                                        </p:tgtEl>
                                        <p:attrNameLst>
                                          <p:attrName>ppt_h</p:attrName>
                                        </p:attrNameLst>
                                      </p:cBhvr>
                                      <p:tavLst>
                                        <p:tav tm="0">
                                          <p:val>
                                            <p:strVal val="0"/>
                                          </p:val>
                                        </p:tav>
                                        <p:tav tm="100000">
                                          <p:val>
                                            <p:strVal val="#ppt_h"/>
                                          </p:val>
                                        </p:tav>
                                      </p:tavLst>
                                    </p:anim>
                                    <p:animEffect transition="in" filter="fade">
                                      <p:cBhvr>
                                        <p:cTn id="29" dur="500"/>
                                        <p:tgtEl>
                                          <p:spTgt spid="46"/>
                                        </p:tgtEl>
                                      </p:cBhvr>
                                    </p:animEffect>
                                  </p:childTnLst>
                                </p:cTn>
                              </p:par>
                              <p:par>
                                <p:cTn id="30" presetID="53"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strVal val="0"/>
                                          </p:val>
                                        </p:tav>
                                        <p:tav tm="100000">
                                          <p:val>
                                            <p:strVal val="#ppt_w"/>
                                          </p:val>
                                        </p:tav>
                                      </p:tavLst>
                                    </p:anim>
                                    <p:anim calcmode="lin" valueType="num">
                                      <p:cBhvr>
                                        <p:cTn id="33" dur="500" fill="hold"/>
                                        <p:tgtEl>
                                          <p:spTgt spid="44"/>
                                        </p:tgtEl>
                                        <p:attrNameLst>
                                          <p:attrName>ppt_h</p:attrName>
                                        </p:attrNameLst>
                                      </p:cBhvr>
                                      <p:tavLst>
                                        <p:tav tm="0">
                                          <p:val>
                                            <p:strVal val="0"/>
                                          </p:val>
                                        </p:tav>
                                        <p:tav tm="100000">
                                          <p:val>
                                            <p:strVal val="#ppt_h"/>
                                          </p:val>
                                        </p:tav>
                                      </p:tavLst>
                                    </p:anim>
                                    <p:animEffect transition="in" filter="fade">
                                      <p:cBhvr>
                                        <p:cTn id="34" dur="500"/>
                                        <p:tgtEl>
                                          <p:spTgt spid="44"/>
                                        </p:tgtEl>
                                      </p:cBhvr>
                                    </p:animEffect>
                                  </p:childTnLst>
                                </p:cTn>
                              </p:par>
                            </p:childTnLst>
                          </p:cTn>
                        </p:par>
                        <p:par>
                          <p:cTn id="35" fill="hold" nodeType="afterGroup">
                            <p:stCondLst>
                              <p:cond delay="500"/>
                            </p:stCondLst>
                            <p:childTnLst>
                              <p:par>
                                <p:cTn id="36" presetID="2" presetClass="entr" presetSubtype="1"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ppt_x</p:attrName>
                                        </p:attrNameLst>
                                      </p:cBhvr>
                                      <p:tavLst>
                                        <p:tav tm="0">
                                          <p:val>
                                            <p:strVal val="#ppt_x"/>
                                          </p:val>
                                        </p:tav>
                                        <p:tav tm="100000">
                                          <p:val>
                                            <p:strVal val="#ppt_x"/>
                                          </p:val>
                                        </p:tav>
                                      </p:tavLst>
                                    </p:anim>
                                    <p:anim calcmode="lin" valueType="num">
                                      <p:cBhvr>
                                        <p:cTn id="39" dur="500" fill="hold"/>
                                        <p:tgtEl>
                                          <p:spTgt spid="47"/>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1000"/>
                            </p:stCondLst>
                            <p:childTnLst>
                              <p:par>
                                <p:cTn id="41" presetID="42"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p:bldP spid="43" grpId="2"/>
      <p:bldP spid="44" grpId="3"/>
      <p:bldP spid="45" grpId="4"/>
      <p:bldP spid="46" grpId="5"/>
      <p:bldP spid="47" grpId="6"/>
    </p:bldLst>
  </p:timing>
</p:sld>
</file>

<file path=ppt/slides/slide17.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Google Shape;2111;p41">
            <a:extLst>
              <a:ext uri="{FF2B5EF4-FFF2-40B4-BE49-F238E27FC236}">
                <a16:creationId xmlns:a16="http://schemas.microsoft.com/office/drawing/2014/main" id="{77195543-A9E9-467B-9DB9-B59FBFA53345}"/>
              </a:ext>
            </a:extLst>
          </p:cNvPr>
          <p:cNvSpPr txBox="1">
            <a:spLocks noGrp="1"/>
          </p:cNvSpPr>
          <p:nvPr>
            <p:ph type="title"/>
          </p:nvPr>
        </p:nvSpPr>
        <p:spPr/>
        <p:txBody>
          <a:bodyPr/>
          <a:lstStyle/>
          <a:p>
            <a:pPr lvl="0"/>
            <a:r>
              <a:rPr lang="en-US"/>
              <a:t>OUR NUMBERS</a:t>
            </a:r>
          </a:p>
        </p:txBody>
      </p:sp>
      <p:sp>
        <p:nvSpPr>
          <p:cNvPr id="3" name="Google Shape;2112;p41">
            <a:extLst>
              <a:ext uri="{FF2B5EF4-FFF2-40B4-BE49-F238E27FC236}">
                <a16:creationId xmlns:a16="http://schemas.microsoft.com/office/drawing/2014/main" id="{0D9DEB4F-71F8-4508-B9B2-7C270FD9559B}"/>
              </a:ext>
            </a:extLst>
          </p:cNvPr>
          <p:cNvSpPr txBox="1">
            <a:spLocks noGrp="1"/>
          </p:cNvSpPr>
          <p:nvPr>
            <p:ph type="subTitle" idx="4294967295"/>
          </p:nvPr>
        </p:nvSpPr>
        <p:spPr>
          <a:xfrm>
            <a:off x="5631551" y="3383810"/>
            <a:ext cx="1133398" cy="354896"/>
          </a:xfrm>
          <a:solidFill>
            <a:srgbClr val="657338"/>
          </a:solidFill>
        </p:spPr>
        <p:txBody>
          <a:bodyPr anchor="ctr" anchorCtr="1"/>
          <a:lstStyle/>
          <a:p>
            <a:pPr marL="0" lvl="0" indent="0" algn="ctr">
              <a:buNone/>
            </a:pPr>
            <a:r>
              <a:rPr lang="en-US" b="1">
                <a:solidFill>
                  <a:srgbClr val="FFFFFF"/>
                </a:solidFill>
                <a:latin typeface="Josefin Sans"/>
              </a:rPr>
              <a:t>MARS</a:t>
            </a:r>
          </a:p>
        </p:txBody>
      </p:sp>
      <p:sp>
        <p:nvSpPr>
          <p:cNvPr id="4" name="Google Shape;2113;p41">
            <a:extLst>
              <a:ext uri="{FF2B5EF4-FFF2-40B4-BE49-F238E27FC236}">
                <a16:creationId xmlns:a16="http://schemas.microsoft.com/office/drawing/2014/main" id="{61265749-D805-48AB-B344-590248A963BF}"/>
              </a:ext>
            </a:extLst>
          </p:cNvPr>
          <p:cNvSpPr txBox="1">
            <a:spLocks noGrp="1"/>
          </p:cNvSpPr>
          <p:nvPr>
            <p:ph type="subTitle" idx="4294967295"/>
          </p:nvPr>
        </p:nvSpPr>
        <p:spPr>
          <a:xfrm>
            <a:off x="4012506" y="3383810"/>
            <a:ext cx="1133398" cy="354896"/>
          </a:xfrm>
          <a:solidFill>
            <a:srgbClr val="F4CBCD"/>
          </a:solidFill>
        </p:spPr>
        <p:txBody>
          <a:bodyPr anchor="ctr" anchorCtr="1"/>
          <a:lstStyle/>
          <a:p>
            <a:pPr marL="0" lvl="0" indent="0" algn="ctr">
              <a:buNone/>
            </a:pPr>
            <a:r>
              <a:rPr lang="en-US" b="1">
                <a:solidFill>
                  <a:srgbClr val="FFFFFF"/>
                </a:solidFill>
                <a:latin typeface="Josefin Sans"/>
              </a:rPr>
              <a:t>VENUS</a:t>
            </a:r>
          </a:p>
        </p:txBody>
      </p:sp>
      <p:sp>
        <p:nvSpPr>
          <p:cNvPr id="5" name="Google Shape;2114;p41">
            <a:extLst>
              <a:ext uri="{FF2B5EF4-FFF2-40B4-BE49-F238E27FC236}">
                <a16:creationId xmlns:a16="http://schemas.microsoft.com/office/drawing/2014/main" id="{EEAC2A38-B9F2-44D9-AF1F-CDD673762216}"/>
              </a:ext>
            </a:extLst>
          </p:cNvPr>
          <p:cNvSpPr txBox="1">
            <a:spLocks noGrp="1"/>
          </p:cNvSpPr>
          <p:nvPr>
            <p:ph type="subTitle" idx="4294967295"/>
          </p:nvPr>
        </p:nvSpPr>
        <p:spPr>
          <a:xfrm>
            <a:off x="7250625" y="3383810"/>
            <a:ext cx="1133398" cy="354896"/>
          </a:xfrm>
          <a:solidFill>
            <a:srgbClr val="C4A27D"/>
          </a:solidFill>
        </p:spPr>
        <p:txBody>
          <a:bodyPr anchor="ctr" anchorCtr="1"/>
          <a:lstStyle/>
          <a:p>
            <a:pPr marL="0" lvl="0" indent="0" algn="ctr">
              <a:buNone/>
            </a:pPr>
            <a:r>
              <a:rPr lang="en-US" b="1">
                <a:solidFill>
                  <a:srgbClr val="FFFFFF"/>
                </a:solidFill>
                <a:latin typeface="Josefin Sans"/>
              </a:rPr>
              <a:t>SATURN</a:t>
            </a:r>
          </a:p>
        </p:txBody>
      </p:sp>
      <p:sp>
        <p:nvSpPr>
          <p:cNvPr id="6" name="Google Shape;2115;p41">
            <a:extLst>
              <a:ext uri="{FF2B5EF4-FFF2-40B4-BE49-F238E27FC236}">
                <a16:creationId xmlns:a16="http://schemas.microsoft.com/office/drawing/2014/main" id="{9E56B448-B0BC-4837-B2CE-CD11253844C4}"/>
              </a:ext>
            </a:extLst>
          </p:cNvPr>
          <p:cNvSpPr/>
          <p:nvPr/>
        </p:nvSpPr>
        <p:spPr>
          <a:xfrm rot="4223100">
            <a:off x="5569571" y="1730904"/>
            <a:ext cx="1257364" cy="1253852"/>
          </a:xfrm>
          <a:custGeom>
            <a:avLst>
              <a:gd name="f13" fmla="val 249"/>
              <a:gd name="f14" fmla="val 69"/>
              <a:gd name="f15" fmla="val 7575"/>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249"/>
              <a:gd name="f14" fmla="val 69"/>
              <a:gd name="f15" fmla="val 7575"/>
              <a:gd name="f16" fmla="+- 0 0 -339"/>
              <a:gd name="f17" fmla="abs f7"/>
              <a:gd name="f18" fmla="abs f8"/>
              <a:gd name="f19" fmla="abs f9"/>
              <a:gd name="f20" fmla="val f10"/>
              <a:gd name="f21" fmla="val f15"/>
              <a:gd name="f22" fmla="+- 0 0 f13"/>
              <a:gd name="f23" fmla="+- 0 0 f14"/>
              <a:gd name="f24" fmla="*/ f16 f3 1"/>
              <a:gd name="f25" fmla="?: f17 f7 1"/>
              <a:gd name="f26" fmla="?: f18 f8 1"/>
              <a:gd name="f27" fmla="?: f19 f9 1"/>
              <a:gd name="f28" fmla="*/ f22 f3 1"/>
              <a:gd name="f29" fmla="*/ f23 f3 1"/>
              <a:gd name="f30" fmla="*/ f24 1 f6"/>
              <a:gd name="f31" fmla="*/ f25 1 21600"/>
              <a:gd name="f32" fmla="*/ f26 1 21600"/>
              <a:gd name="f33" fmla="*/ 21600 f25 1"/>
              <a:gd name="f34" fmla="*/ 21600 f26 1"/>
              <a:gd name="f35" fmla="*/ f28 1 f6"/>
              <a:gd name="f36" fmla="*/ f29 1 f6"/>
              <a:gd name="f37" fmla="+- f30 0 f4"/>
              <a:gd name="f38" fmla="min f32 f31"/>
              <a:gd name="f39" fmla="*/ f33 1 f27"/>
              <a:gd name="f40" fmla="*/ f34 1 f27"/>
              <a:gd name="f41" fmla="+- f35 0 f4"/>
              <a:gd name="f42" fmla="+- f36 0 f4"/>
              <a:gd name="f43" fmla="val f39"/>
              <a:gd name="f44" fmla="val f40"/>
              <a:gd name="f45" fmla="+- 0 0 f41"/>
              <a:gd name="f46" fmla="+- 0 0 f42"/>
              <a:gd name="f47" fmla="+- f44 0 f20"/>
              <a:gd name="f48" fmla="+- f43 0 f20"/>
              <a:gd name="f49" fmla="val f45"/>
              <a:gd name="f50" fmla="val f46"/>
              <a:gd name="f51" fmla="*/ f47 1 2"/>
              <a:gd name="f52" fmla="*/ f48 1 2"/>
              <a:gd name="f53" fmla="min f48 f47"/>
              <a:gd name="f54" fmla="+- f50 0 f49"/>
              <a:gd name="f55" fmla="+- f49 f4 0"/>
              <a:gd name="f56" fmla="+- f50 f4 0"/>
              <a:gd name="f57" fmla="+- 21600000 0 f49"/>
              <a:gd name="f58" fmla="+- f4 0 f49"/>
              <a:gd name="f59" fmla="+- 27000000 0 f49"/>
              <a:gd name="f60" fmla="+- f3 0 f49"/>
              <a:gd name="f61" fmla="+- 32400000 0 f49"/>
              <a:gd name="f62" fmla="+- f5 0 f49"/>
              <a:gd name="f63" fmla="+- 37800000 0 f49"/>
              <a:gd name="f64" fmla="+- f20 f51 0"/>
              <a:gd name="f65" fmla="+- f20 f52 0"/>
              <a:gd name="f66" fmla="+- f54 21600000 0"/>
              <a:gd name="f67" fmla="*/ f55 f11 1"/>
              <a:gd name="f68" fmla="*/ f56 f11 1"/>
              <a:gd name="f69" fmla="*/ f53 f21 1"/>
              <a:gd name="f70" fmla="?: f58 f58 f59"/>
              <a:gd name="f71" fmla="?: f60 f60 f61"/>
              <a:gd name="f72" fmla="?: f62 f62 f63"/>
              <a:gd name="f73" fmla="*/ f52 f38 1"/>
              <a:gd name="f74" fmla="*/ f51 f38 1"/>
              <a:gd name="f75" fmla="?: f54 f54 f66"/>
              <a:gd name="f76" fmla="*/ f67 1 f3"/>
              <a:gd name="f77" fmla="*/ f68 1 f3"/>
              <a:gd name="f78" fmla="*/ f69 1 100000"/>
              <a:gd name="f79" fmla="*/ f65 f38 1"/>
              <a:gd name="f80" fmla="*/ f64 f38 1"/>
              <a:gd name="f81" fmla="+- 0 0 f75"/>
              <a:gd name="f82" fmla="+- 0 0 f76"/>
              <a:gd name="f83" fmla="+- 0 0 f77"/>
              <a:gd name="f84" fmla="+- f52 0 f78"/>
              <a:gd name="f85" fmla="+- f51 0 f78"/>
              <a:gd name="f86" fmla="+- f75 0 f57"/>
              <a:gd name="f87" fmla="+- f75 0 f70"/>
              <a:gd name="f88" fmla="+- f75 0 f71"/>
              <a:gd name="f89" fmla="+- f75 0 f72"/>
              <a:gd name="f90" fmla="+- 0 0 f82"/>
              <a:gd name="f91" fmla="+- 0 0 f83"/>
              <a:gd name="f92" fmla="*/ f84 f38 1"/>
              <a:gd name="f93" fmla="*/ f85 f38 1"/>
              <a:gd name="f94" fmla="*/ f90 f3 1"/>
              <a:gd name="f95" fmla="*/ f91 f3 1"/>
              <a:gd name="f96" fmla="*/ f94 1 f11"/>
              <a:gd name="f97" fmla="*/ f95 1 f11"/>
              <a:gd name="f98" fmla="+- f96 0 f4"/>
              <a:gd name="f99" fmla="+- f97 0 f4"/>
              <a:gd name="f100" fmla="sin 1 f98"/>
              <a:gd name="f101" fmla="cos 1 f98"/>
              <a:gd name="f102" fmla="sin 1 f99"/>
              <a:gd name="f103" fmla="cos 1 f99"/>
              <a:gd name="f104" fmla="+- 0 0 f100"/>
              <a:gd name="f105" fmla="+- 0 0 f101"/>
              <a:gd name="f106" fmla="+- 0 0 f102"/>
              <a:gd name="f107" fmla="+- 0 0 f103"/>
              <a:gd name="f108" fmla="+- 0 0 f104"/>
              <a:gd name="f109" fmla="+- 0 0 f105"/>
              <a:gd name="f110" fmla="+- 0 0 f106"/>
              <a:gd name="f111" fmla="+- 0 0 f107"/>
              <a:gd name="f112" fmla="*/ f108 f52 1"/>
              <a:gd name="f113" fmla="*/ f109 f51 1"/>
              <a:gd name="f114" fmla="*/ f110 f52 1"/>
              <a:gd name="f115" fmla="*/ f111 f51 1"/>
              <a:gd name="f116" fmla="*/ f110 f84 1"/>
              <a:gd name="f117" fmla="*/ f111 f85 1"/>
              <a:gd name="f118" fmla="*/ f108 f84 1"/>
              <a:gd name="f119" fmla="*/ f109 f85 1"/>
              <a:gd name="f120" fmla="+- 0 0 f113"/>
              <a:gd name="f121" fmla="+- 0 0 f112"/>
              <a:gd name="f122" fmla="+- 0 0 f115"/>
              <a:gd name="f123" fmla="+- 0 0 f114"/>
              <a:gd name="f124" fmla="+- 0 0 f117"/>
              <a:gd name="f125" fmla="+- 0 0 f116"/>
              <a:gd name="f126" fmla="+- 0 0 f119"/>
              <a:gd name="f127" fmla="+- 0 0 f118"/>
              <a:gd name="f128" fmla="+- 0 0 f120"/>
              <a:gd name="f129" fmla="+- 0 0 f121"/>
              <a:gd name="f130" fmla="+- 0 0 f122"/>
              <a:gd name="f131" fmla="+- 0 0 f123"/>
              <a:gd name="f132" fmla="+- 0 0 f124"/>
              <a:gd name="f133" fmla="+- 0 0 f125"/>
              <a:gd name="f134" fmla="+- 0 0 f126"/>
              <a:gd name="f135" fmla="+- 0 0 f127"/>
              <a:gd name="f136" fmla="at2 f128 f129"/>
              <a:gd name="f137" fmla="at2 f130 f131"/>
              <a:gd name="f138" fmla="at2 f132 f133"/>
              <a:gd name="f139" fmla="at2 f134 f135"/>
              <a:gd name="f140" fmla="+- f136 f4 0"/>
              <a:gd name="f141" fmla="+- f137 f4 0"/>
              <a:gd name="f142" fmla="+- f138 f4 0"/>
              <a:gd name="f143" fmla="+- f139 f4 0"/>
              <a:gd name="f144" fmla="*/ f140 f11 1"/>
              <a:gd name="f145" fmla="*/ f141 f11 1"/>
              <a:gd name="f146" fmla="*/ f142 f11 1"/>
              <a:gd name="f147" fmla="*/ f143 f11 1"/>
              <a:gd name="f148" fmla="*/ f144 1 f3"/>
              <a:gd name="f149" fmla="*/ f145 1 f3"/>
              <a:gd name="f150" fmla="*/ f146 1 f3"/>
              <a:gd name="f151" fmla="*/ f147 1 f3"/>
              <a:gd name="f152" fmla="+- 0 0 f148"/>
              <a:gd name="f153" fmla="+- 0 0 f149"/>
              <a:gd name="f154" fmla="+- 0 0 f150"/>
              <a:gd name="f155" fmla="+- 0 0 f151"/>
              <a:gd name="f156" fmla="val f152"/>
              <a:gd name="f157" fmla="val f153"/>
              <a:gd name="f158" fmla="val f154"/>
              <a:gd name="f159" fmla="val f155"/>
              <a:gd name="f160" fmla="+- 0 0 f156"/>
              <a:gd name="f161" fmla="+- 0 0 f157"/>
              <a:gd name="f162" fmla="+- 0 0 f158"/>
              <a:gd name="f163" fmla="+- 0 0 f159"/>
              <a:gd name="f164" fmla="*/ f160 f3 1"/>
              <a:gd name="f165" fmla="*/ f161 f3 1"/>
              <a:gd name="f166" fmla="*/ f162 f3 1"/>
              <a:gd name="f167" fmla="*/ f163 f3 1"/>
              <a:gd name="f168" fmla="*/ f164 1 f11"/>
              <a:gd name="f169" fmla="*/ f165 1 f11"/>
              <a:gd name="f170" fmla="*/ f166 1 f11"/>
              <a:gd name="f171" fmla="*/ f167 1 f11"/>
              <a:gd name="f172" fmla="+- f168 0 f4"/>
              <a:gd name="f173" fmla="+- f169 0 f4"/>
              <a:gd name="f174" fmla="+- f170 0 f4"/>
              <a:gd name="f175" fmla="+- f171 0 f4"/>
              <a:gd name="f176" fmla="cos 1 f172"/>
              <a:gd name="f177" fmla="sin 1 f172"/>
              <a:gd name="f178" fmla="cos 1 f173"/>
              <a:gd name="f179" fmla="sin 1 f173"/>
              <a:gd name="f180" fmla="cos 1 f174"/>
              <a:gd name="f181" fmla="sin 1 f174"/>
              <a:gd name="f182" fmla="cos 1 f175"/>
              <a:gd name="f183" fmla="sin 1 f175"/>
              <a:gd name="f184" fmla="+- 0 0 f176"/>
              <a:gd name="f185" fmla="+- 0 0 f177"/>
              <a:gd name="f186" fmla="+- 0 0 f178"/>
              <a:gd name="f187" fmla="+- 0 0 f179"/>
              <a:gd name="f188" fmla="+- 0 0 f180"/>
              <a:gd name="f189" fmla="+- 0 0 f181"/>
              <a:gd name="f190" fmla="+- 0 0 f182"/>
              <a:gd name="f191" fmla="+- 0 0 f183"/>
              <a:gd name="f192" fmla="*/ f12 f184 1"/>
              <a:gd name="f193" fmla="*/ f12 f185 1"/>
              <a:gd name="f194" fmla="*/ f12 f186 1"/>
              <a:gd name="f195" fmla="*/ f12 f187 1"/>
              <a:gd name="f196" fmla="*/ f12 f188 1"/>
              <a:gd name="f197" fmla="*/ f12 f189 1"/>
              <a:gd name="f198" fmla="*/ f12 f190 1"/>
              <a:gd name="f199" fmla="*/ f12 f191 1"/>
              <a:gd name="f200" fmla="*/ f192 f52 1"/>
              <a:gd name="f201" fmla="*/ f193 f51 1"/>
              <a:gd name="f202" fmla="*/ f194 f52 1"/>
              <a:gd name="f203" fmla="*/ f195 f51 1"/>
              <a:gd name="f204" fmla="*/ f196 f84 1"/>
              <a:gd name="f205" fmla="*/ f197 f85 1"/>
              <a:gd name="f206" fmla="*/ f198 f84 1"/>
              <a:gd name="f207" fmla="*/ f199 f85 1"/>
              <a:gd name="f208" fmla="+- f65 f200 0"/>
              <a:gd name="f209" fmla="+- f64 f201 0"/>
              <a:gd name="f210" fmla="+- f65 f202 0"/>
              <a:gd name="f211" fmla="+- f64 f203 0"/>
              <a:gd name="f212" fmla="+- f65 f204 0"/>
              <a:gd name="f213" fmla="+- f64 f205 0"/>
              <a:gd name="f214" fmla="+- f65 f206 0"/>
              <a:gd name="f215" fmla="+- f64 f207 0"/>
              <a:gd name="f216" fmla="max f208 f212"/>
              <a:gd name="f217" fmla="max f210 f214"/>
              <a:gd name="f218" fmla="max f209 f213"/>
              <a:gd name="f219" fmla="max f211 f215"/>
              <a:gd name="f220" fmla="min f208 f212"/>
              <a:gd name="f221" fmla="min f210 f214"/>
              <a:gd name="f222" fmla="min f209 f213"/>
              <a:gd name="f223" fmla="min f211 f215"/>
              <a:gd name="f224" fmla="+- f208 f214 0"/>
              <a:gd name="f225" fmla="+- f209 f215 0"/>
              <a:gd name="f226" fmla="+- f210 f212 0"/>
              <a:gd name="f227" fmla="+- f211 f213 0"/>
              <a:gd name="f228" fmla="*/ f208 f38 1"/>
              <a:gd name="f229" fmla="*/ f209 f38 1"/>
              <a:gd name="f230" fmla="*/ f212 f38 1"/>
              <a:gd name="f231" fmla="*/ f213 f38 1"/>
              <a:gd name="f232" fmla="max f216 f217"/>
              <a:gd name="f233" fmla="max f218 f219"/>
              <a:gd name="f234" fmla="min f220 f221"/>
              <a:gd name="f235" fmla="min f222 f223"/>
              <a:gd name="f236" fmla="*/ f224 1 2"/>
              <a:gd name="f237" fmla="*/ f225 1 2"/>
              <a:gd name="f238" fmla="*/ f226 1 2"/>
              <a:gd name="f239" fmla="*/ f227 1 2"/>
              <a:gd name="f240" fmla="?: f86 f43 f232"/>
              <a:gd name="f241" fmla="?: f87 f44 f233"/>
              <a:gd name="f242" fmla="?: f88 f20 f234"/>
              <a:gd name="f243" fmla="?: f89 f20 f235"/>
              <a:gd name="f244" fmla="*/ f236 f38 1"/>
              <a:gd name="f245" fmla="*/ f237 f38 1"/>
              <a:gd name="f246" fmla="*/ f238 f38 1"/>
              <a:gd name="f247" fmla="*/ f239 f38 1"/>
              <a:gd name="f248" fmla="*/ f242 f38 1"/>
              <a:gd name="f249" fmla="*/ f243 f38 1"/>
              <a:gd name="f250" fmla="*/ f240 f38 1"/>
              <a:gd name="f251" fmla="*/ f241 f38 1"/>
            </a:gdLst>
            <a:ahLst/>
            <a:cxnLst>
              <a:cxn ang="3cd4">
                <a:pos x="hc" y="t"/>
              </a:cxn>
              <a:cxn ang="0">
                <a:pos x="r" y="vc"/>
              </a:cxn>
              <a:cxn ang="cd4">
                <a:pos x="hc" y="b"/>
              </a:cxn>
              <a:cxn ang="cd2">
                <a:pos x="l" y="vc"/>
              </a:cxn>
              <a:cxn ang="f37">
                <a:pos x="f244" y="f245"/>
              </a:cxn>
              <a:cxn ang="f37">
                <a:pos x="f246" y="f247"/>
              </a:cxn>
              <a:cxn ang="f37">
                <a:pos x="f79" y="f80"/>
              </a:cxn>
            </a:cxnLst>
            <a:rect l="f248" t="f249" r="f250" b="f251"/>
            <a:pathLst>
              <a:path>
                <a:moveTo>
                  <a:pt x="f228" y="f229"/>
                </a:moveTo>
                <a:arcTo wR="f73" hR="f74" stAng="f49" swAng="f75"/>
                <a:lnTo>
                  <a:pt x="f230" y="f231"/>
                </a:lnTo>
                <a:arcTo wR="f92" hR="f93" stAng="f50" swAng="f81"/>
                <a:close/>
              </a:path>
            </a:pathLst>
          </a:custGeom>
          <a:solidFill>
            <a:srgbClr val="65733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116;p41">
            <a:extLst>
              <a:ext uri="{FF2B5EF4-FFF2-40B4-BE49-F238E27FC236}">
                <a16:creationId xmlns:a16="http://schemas.microsoft.com/office/drawing/2014/main" id="{BBA435B5-1C82-4511-AFBA-550C203FB5F1}"/>
              </a:ext>
            </a:extLst>
          </p:cNvPr>
          <p:cNvSpPr txBox="1"/>
          <p:nvPr/>
        </p:nvSpPr>
        <p:spPr>
          <a:xfrm>
            <a:off x="713222" y="3751069"/>
            <a:ext cx="2761798" cy="567897"/>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8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Lato"/>
                <a:ea typeface="Lato"/>
                <a:cs typeface="Lato"/>
              </a:rPr>
              <a:t>To modify this graph, just click on it, follow the link, change the data and paste the new graph here</a:t>
            </a:r>
          </a:p>
        </p:txBody>
      </p:sp>
      <p:sp>
        <p:nvSpPr>
          <p:cNvPr id="8" name="Google Shape;2147;p41">
            <a:extLst>
              <a:ext uri="{FF2B5EF4-FFF2-40B4-BE49-F238E27FC236}">
                <a16:creationId xmlns:a16="http://schemas.microsoft.com/office/drawing/2014/main" id="{C955DFFB-4274-4614-BD4B-8CF1FC499A34}"/>
              </a:ext>
            </a:extLst>
          </p:cNvPr>
          <p:cNvSpPr/>
          <p:nvPr/>
        </p:nvSpPr>
        <p:spPr>
          <a:xfrm rot="4223100">
            <a:off x="3950522" y="1729903"/>
            <a:ext cx="1257364" cy="1257080"/>
          </a:xfrm>
          <a:custGeom>
            <a:avLst>
              <a:gd name="f13" fmla="val 36"/>
              <a:gd name="f14" fmla="val 250"/>
              <a:gd name="f15" fmla="val 7688"/>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36"/>
              <a:gd name="f14" fmla="val 250"/>
              <a:gd name="f15" fmla="val 7688"/>
              <a:gd name="f16" fmla="+- 0 0 -126"/>
              <a:gd name="f17" fmla="+- 0 0 -520"/>
              <a:gd name="f18" fmla="+- 0 0 -323"/>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F2E5E5"/>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148;p41">
            <a:extLst>
              <a:ext uri="{FF2B5EF4-FFF2-40B4-BE49-F238E27FC236}">
                <a16:creationId xmlns:a16="http://schemas.microsoft.com/office/drawing/2014/main" id="{00E2BB6C-ECBA-4654-9942-F9C790BB1087}"/>
              </a:ext>
            </a:extLst>
          </p:cNvPr>
          <p:cNvSpPr/>
          <p:nvPr/>
        </p:nvSpPr>
        <p:spPr>
          <a:xfrm rot="4223100">
            <a:off x="3950522" y="1729903"/>
            <a:ext cx="1257364" cy="1257080"/>
          </a:xfrm>
          <a:custGeom>
            <a:avLst>
              <a:gd name="f13" fmla="val 249"/>
              <a:gd name="f14" fmla="val 44"/>
              <a:gd name="f15" fmla="val 7694"/>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249"/>
              <a:gd name="f14" fmla="val 44"/>
              <a:gd name="f15" fmla="val 7694"/>
              <a:gd name="f16" fmla="+- 0 0 -339"/>
              <a:gd name="f17" fmla="+- 0 0 -314"/>
              <a:gd name="f18" fmla="+- 0 0 -327"/>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149;p41">
            <a:extLst>
              <a:ext uri="{FF2B5EF4-FFF2-40B4-BE49-F238E27FC236}">
                <a16:creationId xmlns:a16="http://schemas.microsoft.com/office/drawing/2014/main" id="{03DC6EE5-DAFA-420B-973E-5F7FD3D5B561}"/>
              </a:ext>
            </a:extLst>
          </p:cNvPr>
          <p:cNvSpPr/>
          <p:nvPr/>
        </p:nvSpPr>
        <p:spPr>
          <a:xfrm rot="4223100">
            <a:off x="5569568" y="1729903"/>
            <a:ext cx="1257364" cy="1257080"/>
          </a:xfrm>
          <a:custGeom>
            <a:avLst>
              <a:gd name="f13" fmla="val 6"/>
              <a:gd name="f14" fmla="val 250"/>
              <a:gd name="f15" fmla="val 7688"/>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6"/>
              <a:gd name="f14" fmla="val 250"/>
              <a:gd name="f15" fmla="val 7688"/>
              <a:gd name="f16" fmla="+- 0 0 -96"/>
              <a:gd name="f17" fmla="+- 0 0 -520"/>
              <a:gd name="f18" fmla="+- 0 0 -308"/>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D1D7B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150;p41">
            <a:extLst>
              <a:ext uri="{FF2B5EF4-FFF2-40B4-BE49-F238E27FC236}">
                <a16:creationId xmlns:a16="http://schemas.microsoft.com/office/drawing/2014/main" id="{CEA6B75E-8631-44B4-9C08-0650B9CF123E}"/>
              </a:ext>
            </a:extLst>
          </p:cNvPr>
          <p:cNvSpPr/>
          <p:nvPr/>
        </p:nvSpPr>
        <p:spPr>
          <a:xfrm rot="4223100">
            <a:off x="7186346" y="1730077"/>
            <a:ext cx="1257364" cy="1256806"/>
          </a:xfrm>
          <a:custGeom>
            <a:avLst>
              <a:gd name="f13" fmla="val 58"/>
              <a:gd name="f14" fmla="val 250"/>
              <a:gd name="f15" fmla="val 7688"/>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58"/>
              <a:gd name="f14" fmla="val 250"/>
              <a:gd name="f15" fmla="val 7688"/>
              <a:gd name="f16" fmla="+- 0 0 -148"/>
              <a:gd name="f17" fmla="+- 0 0 -520"/>
              <a:gd name="f18" fmla="+- 0 0 -334"/>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E7CDB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151;p41">
            <a:extLst>
              <a:ext uri="{FF2B5EF4-FFF2-40B4-BE49-F238E27FC236}">
                <a16:creationId xmlns:a16="http://schemas.microsoft.com/office/drawing/2014/main" id="{D3DE6C06-3A21-45D2-A1E7-6F3E46DE4E10}"/>
              </a:ext>
            </a:extLst>
          </p:cNvPr>
          <p:cNvSpPr/>
          <p:nvPr/>
        </p:nvSpPr>
        <p:spPr>
          <a:xfrm rot="4223100">
            <a:off x="7186346" y="1730077"/>
            <a:ext cx="1257364" cy="1256806"/>
          </a:xfrm>
          <a:custGeom>
            <a:avLst>
              <a:gd name="f13" fmla="val 249"/>
              <a:gd name="f14" fmla="val 112"/>
              <a:gd name="f15" fmla="val 7593"/>
            </a:avLst>
            <a:gdLst>
              <a:gd name="f3" fmla="val 10800000"/>
              <a:gd name="f4" fmla="val 5400000"/>
              <a:gd name="f5" fmla="val 16200000"/>
              <a:gd name="f6" fmla="val 180"/>
              <a:gd name="f7" fmla="val w"/>
              <a:gd name="f8" fmla="val h"/>
              <a:gd name="f9" fmla="val ss"/>
              <a:gd name="f10" fmla="val 0"/>
              <a:gd name="f11" fmla="*/ 5419351 1 1725033"/>
              <a:gd name="f12" fmla="+- 0 0 1"/>
              <a:gd name="f13" fmla="val 249"/>
              <a:gd name="f14" fmla="val 112"/>
              <a:gd name="f15" fmla="val 7593"/>
              <a:gd name="f16" fmla="+- 0 0 -339"/>
              <a:gd name="f17" fmla="+- 0 0 -382"/>
              <a:gd name="f18" fmla="+- 0 0 -361"/>
              <a:gd name="f19" fmla="abs f7"/>
              <a:gd name="f20" fmla="abs f8"/>
              <a:gd name="f21" fmla="abs f9"/>
              <a:gd name="f22" fmla="val f10"/>
              <a:gd name="f23" fmla="val f15"/>
              <a:gd name="f24" fmla="+- 0 0 f13"/>
              <a:gd name="f25" fmla="+- 0 0 f14"/>
              <a:gd name="f26" fmla="*/ f16 f3 1"/>
              <a:gd name="f27" fmla="*/ f17 f3 1"/>
              <a:gd name="f28" fmla="*/ f18 f3 1"/>
              <a:gd name="f29" fmla="?: f19 f7 1"/>
              <a:gd name="f30" fmla="?: f20 f8 1"/>
              <a:gd name="f31" fmla="?: f21 f9 1"/>
              <a:gd name="f32" fmla="*/ f24 f3 1"/>
              <a:gd name="f33" fmla="*/ f25 f3 1"/>
              <a:gd name="f34" fmla="*/ f26 1 f6"/>
              <a:gd name="f35" fmla="*/ f27 1 f6"/>
              <a:gd name="f36" fmla="*/ f28 1 f6"/>
              <a:gd name="f37" fmla="*/ f29 1 21600"/>
              <a:gd name="f38" fmla="*/ f30 1 21600"/>
              <a:gd name="f39" fmla="*/ 21600 f29 1"/>
              <a:gd name="f40" fmla="*/ 21600 f30 1"/>
              <a:gd name="f41" fmla="*/ f32 1 f6"/>
              <a:gd name="f42" fmla="*/ f33 1 f6"/>
              <a:gd name="f43" fmla="+- f34 0 f4"/>
              <a:gd name="f44" fmla="+- f35 0 f4"/>
              <a:gd name="f45" fmla="+- f36 0 f4"/>
              <a:gd name="f46" fmla="min f38 f37"/>
              <a:gd name="f47" fmla="*/ f39 1 f31"/>
              <a:gd name="f48" fmla="*/ f40 1 f31"/>
              <a:gd name="f49" fmla="+- f41 0 f4"/>
              <a:gd name="f50" fmla="+- f42 0 f4"/>
              <a:gd name="f51" fmla="val f47"/>
              <a:gd name="f52" fmla="val f48"/>
              <a:gd name="f53" fmla="+- 0 0 f49"/>
              <a:gd name="f54" fmla="+- 0 0 f50"/>
              <a:gd name="f55" fmla="+- f52 0 f22"/>
              <a:gd name="f56" fmla="+- f51 0 f22"/>
              <a:gd name="f57" fmla="val f53"/>
              <a:gd name="f58" fmla="val f54"/>
              <a:gd name="f59" fmla="*/ f55 1 2"/>
              <a:gd name="f60" fmla="*/ f56 1 2"/>
              <a:gd name="f61" fmla="min f56 f55"/>
              <a:gd name="f62" fmla="+- f58 0 f57"/>
              <a:gd name="f63" fmla="+- f57 f4 0"/>
              <a:gd name="f64" fmla="+- f58 f4 0"/>
              <a:gd name="f65" fmla="+- 21600000 0 f57"/>
              <a:gd name="f66" fmla="+- f4 0 f57"/>
              <a:gd name="f67" fmla="+- 27000000 0 f57"/>
              <a:gd name="f68" fmla="+- f3 0 f57"/>
              <a:gd name="f69" fmla="+- 32400000 0 f57"/>
              <a:gd name="f70" fmla="+- f5 0 f57"/>
              <a:gd name="f71" fmla="+- 37800000 0 f57"/>
              <a:gd name="f72" fmla="+- f22 f59 0"/>
              <a:gd name="f73" fmla="+- f22 f60 0"/>
              <a:gd name="f74" fmla="+- f62 21600000 0"/>
              <a:gd name="f75" fmla="*/ f63 f11 1"/>
              <a:gd name="f76" fmla="*/ f64 f11 1"/>
              <a:gd name="f77" fmla="*/ f61 f23 1"/>
              <a:gd name="f78" fmla="?: f66 f66 f67"/>
              <a:gd name="f79" fmla="?: f68 f68 f69"/>
              <a:gd name="f80" fmla="?: f70 f70 f71"/>
              <a:gd name="f81" fmla="*/ f60 f46 1"/>
              <a:gd name="f82" fmla="*/ f59 f46 1"/>
              <a:gd name="f83" fmla="?: f62 f62 f74"/>
              <a:gd name="f84" fmla="*/ f75 1 f3"/>
              <a:gd name="f85" fmla="*/ f76 1 f3"/>
              <a:gd name="f86" fmla="*/ f77 1 100000"/>
              <a:gd name="f87" fmla="*/ f73 f46 1"/>
              <a:gd name="f88" fmla="*/ f72 f46 1"/>
              <a:gd name="f89" fmla="+- 0 0 f83"/>
              <a:gd name="f90" fmla="+- 0 0 f84"/>
              <a:gd name="f91" fmla="+- 0 0 f85"/>
              <a:gd name="f92" fmla="+- f60 0 f86"/>
              <a:gd name="f93" fmla="+- f59 0 f86"/>
              <a:gd name="f94" fmla="+- f83 0 f65"/>
              <a:gd name="f95" fmla="+- f83 0 f78"/>
              <a:gd name="f96" fmla="+- f83 0 f79"/>
              <a:gd name="f97" fmla="+- f83 0 f80"/>
              <a:gd name="f98" fmla="+- 0 0 f90"/>
              <a:gd name="f99" fmla="+- 0 0 f91"/>
              <a:gd name="f100" fmla="*/ f92 f46 1"/>
              <a:gd name="f101" fmla="*/ f93 f46 1"/>
              <a:gd name="f102" fmla="*/ f98 f3 1"/>
              <a:gd name="f103" fmla="*/ f99 f3 1"/>
              <a:gd name="f104" fmla="*/ f102 1 f11"/>
              <a:gd name="f105" fmla="*/ f103 1 f11"/>
              <a:gd name="f106" fmla="+- f104 0 f4"/>
              <a:gd name="f107" fmla="+- f105 0 f4"/>
              <a:gd name="f108" fmla="sin 1 f106"/>
              <a:gd name="f109" fmla="cos 1 f106"/>
              <a:gd name="f110" fmla="sin 1 f107"/>
              <a:gd name="f111" fmla="cos 1 f107"/>
              <a:gd name="f112" fmla="+- 0 0 f108"/>
              <a:gd name="f113" fmla="+- 0 0 f109"/>
              <a:gd name="f114" fmla="+- 0 0 f110"/>
              <a:gd name="f115" fmla="+- 0 0 f111"/>
              <a:gd name="f116" fmla="+- 0 0 f112"/>
              <a:gd name="f117" fmla="+- 0 0 f113"/>
              <a:gd name="f118" fmla="+- 0 0 f114"/>
              <a:gd name="f119" fmla="+- 0 0 f115"/>
              <a:gd name="f120" fmla="*/ f116 f60 1"/>
              <a:gd name="f121" fmla="*/ f117 f59 1"/>
              <a:gd name="f122" fmla="*/ f118 f60 1"/>
              <a:gd name="f123" fmla="*/ f119 f59 1"/>
              <a:gd name="f124" fmla="*/ f118 f92 1"/>
              <a:gd name="f125" fmla="*/ f119 f93 1"/>
              <a:gd name="f126" fmla="*/ f116 f92 1"/>
              <a:gd name="f127" fmla="*/ f117 f93 1"/>
              <a:gd name="f128" fmla="+- 0 0 f121"/>
              <a:gd name="f129" fmla="+- 0 0 f120"/>
              <a:gd name="f130" fmla="+- 0 0 f123"/>
              <a:gd name="f131" fmla="+- 0 0 f122"/>
              <a:gd name="f132" fmla="+- 0 0 f125"/>
              <a:gd name="f133" fmla="+- 0 0 f124"/>
              <a:gd name="f134" fmla="+- 0 0 f127"/>
              <a:gd name="f135" fmla="+- 0 0 f126"/>
              <a:gd name="f136" fmla="+- 0 0 f128"/>
              <a:gd name="f137" fmla="+- 0 0 f129"/>
              <a:gd name="f138" fmla="+- 0 0 f130"/>
              <a:gd name="f139" fmla="+- 0 0 f131"/>
              <a:gd name="f140" fmla="+- 0 0 f132"/>
              <a:gd name="f141" fmla="+- 0 0 f133"/>
              <a:gd name="f142" fmla="+- 0 0 f134"/>
              <a:gd name="f143" fmla="+- 0 0 f135"/>
              <a:gd name="f144" fmla="at2 f136 f137"/>
              <a:gd name="f145" fmla="at2 f138 f139"/>
              <a:gd name="f146" fmla="at2 f140 f141"/>
              <a:gd name="f147" fmla="at2 f142 f143"/>
              <a:gd name="f148" fmla="+- f144 f4 0"/>
              <a:gd name="f149" fmla="+- f145 f4 0"/>
              <a:gd name="f150" fmla="+- f146 f4 0"/>
              <a:gd name="f151" fmla="+- f147 f4 0"/>
              <a:gd name="f152" fmla="*/ f148 f11 1"/>
              <a:gd name="f153" fmla="*/ f149 f11 1"/>
              <a:gd name="f154" fmla="*/ f150 f11 1"/>
              <a:gd name="f155" fmla="*/ f151 f11 1"/>
              <a:gd name="f156" fmla="*/ f152 1 f3"/>
              <a:gd name="f157" fmla="*/ f153 1 f3"/>
              <a:gd name="f158" fmla="*/ f154 1 f3"/>
              <a:gd name="f159" fmla="*/ f155 1 f3"/>
              <a:gd name="f160" fmla="+- 0 0 f156"/>
              <a:gd name="f161" fmla="+- 0 0 f157"/>
              <a:gd name="f162" fmla="+- 0 0 f158"/>
              <a:gd name="f163" fmla="+- 0 0 f159"/>
              <a:gd name="f164" fmla="val f160"/>
              <a:gd name="f165" fmla="val f161"/>
              <a:gd name="f166" fmla="val f162"/>
              <a:gd name="f167" fmla="val f163"/>
              <a:gd name="f168" fmla="+- 0 0 f164"/>
              <a:gd name="f169" fmla="+- 0 0 f165"/>
              <a:gd name="f170" fmla="+- 0 0 f166"/>
              <a:gd name="f171" fmla="+- 0 0 f167"/>
              <a:gd name="f172" fmla="*/ f168 f3 1"/>
              <a:gd name="f173" fmla="*/ f169 f3 1"/>
              <a:gd name="f174" fmla="*/ f170 f3 1"/>
              <a:gd name="f175" fmla="*/ f171 f3 1"/>
              <a:gd name="f176" fmla="*/ f172 1 f11"/>
              <a:gd name="f177" fmla="*/ f173 1 f11"/>
              <a:gd name="f178" fmla="*/ f174 1 f11"/>
              <a:gd name="f179" fmla="*/ f175 1 f11"/>
              <a:gd name="f180" fmla="+- f176 0 f4"/>
              <a:gd name="f181" fmla="+- f177 0 f4"/>
              <a:gd name="f182" fmla="+- f178 0 f4"/>
              <a:gd name="f183" fmla="+- f179 0 f4"/>
              <a:gd name="f184" fmla="cos 1 f180"/>
              <a:gd name="f185" fmla="sin 1 f180"/>
              <a:gd name="f186" fmla="cos 1 f181"/>
              <a:gd name="f187" fmla="sin 1 f181"/>
              <a:gd name="f188" fmla="cos 1 f182"/>
              <a:gd name="f189" fmla="sin 1 f182"/>
              <a:gd name="f190" fmla="cos 1 f183"/>
              <a:gd name="f191" fmla="sin 1 f183"/>
              <a:gd name="f192" fmla="+- 0 0 f184"/>
              <a:gd name="f193" fmla="+- 0 0 f185"/>
              <a:gd name="f194" fmla="+- 0 0 f186"/>
              <a:gd name="f195" fmla="+- 0 0 f187"/>
              <a:gd name="f196" fmla="+- 0 0 f188"/>
              <a:gd name="f197" fmla="+- 0 0 f189"/>
              <a:gd name="f198" fmla="+- 0 0 f190"/>
              <a:gd name="f199" fmla="+- 0 0 f191"/>
              <a:gd name="f200" fmla="*/ f12 f192 1"/>
              <a:gd name="f201" fmla="*/ f12 f193 1"/>
              <a:gd name="f202" fmla="*/ f12 f194 1"/>
              <a:gd name="f203" fmla="*/ f12 f195 1"/>
              <a:gd name="f204" fmla="*/ f12 f196 1"/>
              <a:gd name="f205" fmla="*/ f12 f197 1"/>
              <a:gd name="f206" fmla="*/ f12 f198 1"/>
              <a:gd name="f207" fmla="*/ f12 f199 1"/>
              <a:gd name="f208" fmla="*/ f200 f60 1"/>
              <a:gd name="f209" fmla="*/ f201 f59 1"/>
              <a:gd name="f210" fmla="*/ f202 f60 1"/>
              <a:gd name="f211" fmla="*/ f203 f59 1"/>
              <a:gd name="f212" fmla="*/ f204 f92 1"/>
              <a:gd name="f213" fmla="*/ f205 f93 1"/>
              <a:gd name="f214" fmla="*/ f206 f92 1"/>
              <a:gd name="f215" fmla="*/ f207 f93 1"/>
              <a:gd name="f216" fmla="+- f73 f208 0"/>
              <a:gd name="f217" fmla="+- f72 f209 0"/>
              <a:gd name="f218" fmla="+- f73 f210 0"/>
              <a:gd name="f219" fmla="+- f72 f211 0"/>
              <a:gd name="f220" fmla="+- f73 f212 0"/>
              <a:gd name="f221" fmla="+- f72 f213 0"/>
              <a:gd name="f222" fmla="+- f73 f214 0"/>
              <a:gd name="f223" fmla="+- f72 f215 0"/>
              <a:gd name="f224" fmla="max f216 f220"/>
              <a:gd name="f225" fmla="max f218 f222"/>
              <a:gd name="f226" fmla="max f217 f221"/>
              <a:gd name="f227" fmla="max f219 f223"/>
              <a:gd name="f228" fmla="min f216 f220"/>
              <a:gd name="f229" fmla="min f218 f222"/>
              <a:gd name="f230" fmla="min f217 f221"/>
              <a:gd name="f231" fmla="min f219 f223"/>
              <a:gd name="f232" fmla="+- f216 f222 0"/>
              <a:gd name="f233" fmla="+- f217 f223 0"/>
              <a:gd name="f234" fmla="+- f218 f220 0"/>
              <a:gd name="f235" fmla="+- f219 f221 0"/>
              <a:gd name="f236" fmla="*/ f216 f46 1"/>
              <a:gd name="f237" fmla="*/ f217 f46 1"/>
              <a:gd name="f238" fmla="*/ f220 f46 1"/>
              <a:gd name="f239" fmla="*/ f221 f46 1"/>
              <a:gd name="f240" fmla="max f224 f225"/>
              <a:gd name="f241" fmla="max f226 f227"/>
              <a:gd name="f242" fmla="min f228 f229"/>
              <a:gd name="f243" fmla="min f230 f231"/>
              <a:gd name="f244" fmla="*/ f232 1 2"/>
              <a:gd name="f245" fmla="*/ f233 1 2"/>
              <a:gd name="f246" fmla="*/ f234 1 2"/>
              <a:gd name="f247" fmla="*/ f235 1 2"/>
              <a:gd name="f248" fmla="?: f94 f51 f240"/>
              <a:gd name="f249" fmla="?: f95 f52 f241"/>
              <a:gd name="f250" fmla="?: f96 f22 f242"/>
              <a:gd name="f251" fmla="?: f97 f22 f243"/>
              <a:gd name="f252" fmla="*/ f244 f46 1"/>
              <a:gd name="f253" fmla="*/ f245 f46 1"/>
              <a:gd name="f254" fmla="*/ f246 f46 1"/>
              <a:gd name="f255" fmla="*/ f247 f46 1"/>
              <a:gd name="f256" fmla="*/ f250 f46 1"/>
              <a:gd name="f257" fmla="*/ f251 f46 1"/>
              <a:gd name="f258" fmla="*/ f248 f46 1"/>
              <a:gd name="f259" fmla="*/ f249 f46 1"/>
            </a:gdLst>
            <a:ahLst/>
            <a:cxnLst>
              <a:cxn ang="3cd4">
                <a:pos x="hc" y="t"/>
              </a:cxn>
              <a:cxn ang="0">
                <a:pos x="r" y="vc"/>
              </a:cxn>
              <a:cxn ang="cd4">
                <a:pos x="hc" y="b"/>
              </a:cxn>
              <a:cxn ang="cd2">
                <a:pos x="l" y="vc"/>
              </a:cxn>
              <a:cxn ang="f43">
                <a:pos x="f252" y="f253"/>
              </a:cxn>
              <a:cxn ang="f44">
                <a:pos x="f254" y="f255"/>
              </a:cxn>
              <a:cxn ang="f45">
                <a:pos x="f87" y="f88"/>
              </a:cxn>
            </a:cxnLst>
            <a:rect l="f256" t="f257" r="f258" b="f259"/>
            <a:pathLst>
              <a:path>
                <a:moveTo>
                  <a:pt x="f236" y="f237"/>
                </a:moveTo>
                <a:arcTo wR="f81" hR="f82" stAng="f57" swAng="f83"/>
                <a:lnTo>
                  <a:pt x="f238" y="f239"/>
                </a:lnTo>
                <a:arcTo wR="f100" hR="f101" stAng="f58" swAng="f89"/>
                <a:close/>
              </a:path>
            </a:pathLst>
          </a:custGeom>
          <a:solidFill>
            <a:srgbClr val="C4A27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167;p41">
            <a:extLst>
              <a:ext uri="{FF2B5EF4-FFF2-40B4-BE49-F238E27FC236}">
                <a16:creationId xmlns:a16="http://schemas.microsoft.com/office/drawing/2014/main" id="{C4F6E403-AD40-4442-8B44-71BB521331CF}"/>
              </a:ext>
            </a:extLst>
          </p:cNvPr>
          <p:cNvSpPr txBox="1">
            <a:spLocks noGrp="1"/>
          </p:cNvSpPr>
          <p:nvPr>
            <p:ph type="subTitle" idx="4294967295"/>
          </p:nvPr>
        </p:nvSpPr>
        <p:spPr>
          <a:xfrm>
            <a:off x="5670551" y="2177451"/>
            <a:ext cx="1055400" cy="360904"/>
          </a:xfrm>
        </p:spPr>
        <p:txBody>
          <a:bodyPr anchor="ctr" anchorCtr="1"/>
          <a:lstStyle/>
          <a:p>
            <a:pPr marL="0" lvl="0" indent="0" algn="ctr">
              <a:buNone/>
            </a:pPr>
            <a:r>
              <a:rPr lang="en-US" sz="2400">
                <a:latin typeface="Josefin Sans"/>
              </a:rPr>
              <a:t>50%</a:t>
            </a:r>
          </a:p>
        </p:txBody>
      </p:sp>
      <p:sp>
        <p:nvSpPr>
          <p:cNvPr id="14" name="Google Shape;2168;p41">
            <a:extLst>
              <a:ext uri="{FF2B5EF4-FFF2-40B4-BE49-F238E27FC236}">
                <a16:creationId xmlns:a16="http://schemas.microsoft.com/office/drawing/2014/main" id="{03B40FED-E15D-4FBC-B340-CFA7D6C8FEB6}"/>
              </a:ext>
            </a:extLst>
          </p:cNvPr>
          <p:cNvSpPr txBox="1">
            <a:spLocks noGrp="1"/>
          </p:cNvSpPr>
          <p:nvPr>
            <p:ph type="subTitle" idx="4294967295"/>
          </p:nvPr>
        </p:nvSpPr>
        <p:spPr>
          <a:xfrm>
            <a:off x="4051505" y="2177451"/>
            <a:ext cx="1055400" cy="360904"/>
          </a:xfrm>
        </p:spPr>
        <p:txBody>
          <a:bodyPr anchor="ctr" anchorCtr="1"/>
          <a:lstStyle/>
          <a:p>
            <a:pPr marL="0" lvl="0" indent="0" algn="ctr">
              <a:buNone/>
            </a:pPr>
            <a:r>
              <a:rPr lang="en-US" sz="2400">
                <a:latin typeface="Josefin Sans"/>
              </a:rPr>
              <a:t>43%</a:t>
            </a:r>
          </a:p>
        </p:txBody>
      </p:sp>
      <p:sp>
        <p:nvSpPr>
          <p:cNvPr id="15" name="Google Shape;2169;p41">
            <a:extLst>
              <a:ext uri="{FF2B5EF4-FFF2-40B4-BE49-F238E27FC236}">
                <a16:creationId xmlns:a16="http://schemas.microsoft.com/office/drawing/2014/main" id="{A8E2EE6E-8E66-409D-9359-5A7F126801A5}"/>
              </a:ext>
            </a:extLst>
          </p:cNvPr>
          <p:cNvSpPr txBox="1">
            <a:spLocks noGrp="1"/>
          </p:cNvSpPr>
          <p:nvPr>
            <p:ph type="subTitle" idx="4294967295"/>
          </p:nvPr>
        </p:nvSpPr>
        <p:spPr>
          <a:xfrm>
            <a:off x="7285225" y="2177460"/>
            <a:ext cx="1055400" cy="360904"/>
          </a:xfrm>
        </p:spPr>
        <p:txBody>
          <a:bodyPr anchor="ctr" anchorCtr="1"/>
          <a:lstStyle/>
          <a:p>
            <a:pPr marL="0" lvl="0" indent="0" algn="ctr">
              <a:buNone/>
            </a:pPr>
            <a:r>
              <a:rPr lang="en-US" sz="2400">
                <a:latin typeface="Josefin Sans"/>
              </a:rPr>
              <a:t>60%</a:t>
            </a:r>
          </a:p>
        </p:txBody>
      </p:sp>
      <p:sp>
        <p:nvSpPr>
          <p:cNvPr id="16" name="Google Shape;2170;p41">
            <a:extLst>
              <a:ext uri="{FF2B5EF4-FFF2-40B4-BE49-F238E27FC236}">
                <a16:creationId xmlns:a16="http://schemas.microsoft.com/office/drawing/2014/main" id="{90EB0BA3-F951-4C41-9798-24CF720DDC7B}"/>
              </a:ext>
            </a:extLst>
          </p:cNvPr>
          <p:cNvSpPr txBox="1">
            <a:spLocks noGrp="1"/>
          </p:cNvSpPr>
          <p:nvPr>
            <p:ph type="subTitle" idx="4294967295"/>
          </p:nvPr>
        </p:nvSpPr>
        <p:spPr>
          <a:xfrm>
            <a:off x="4012506" y="3792949"/>
            <a:ext cx="1133398" cy="567897"/>
          </a:xfrm>
        </p:spPr>
        <p:txBody>
          <a:bodyPr anchorCtr="1"/>
          <a:lstStyle/>
          <a:p>
            <a:pPr marL="0" lvl="0" indent="0" algn="ctr">
              <a:buNone/>
            </a:pPr>
            <a:r>
              <a:rPr lang="en-US" sz="1400"/>
              <a:t>It’s the hottest</a:t>
            </a:r>
          </a:p>
        </p:txBody>
      </p:sp>
      <p:sp>
        <p:nvSpPr>
          <p:cNvPr id="17" name="Google Shape;2171;p41">
            <a:extLst>
              <a:ext uri="{FF2B5EF4-FFF2-40B4-BE49-F238E27FC236}">
                <a16:creationId xmlns:a16="http://schemas.microsoft.com/office/drawing/2014/main" id="{18D0E07E-7A23-431F-8E95-5A760F9F41D6}"/>
              </a:ext>
            </a:extLst>
          </p:cNvPr>
          <p:cNvSpPr txBox="1">
            <a:spLocks noGrp="1"/>
          </p:cNvSpPr>
          <p:nvPr>
            <p:ph type="subTitle" idx="4294967295"/>
          </p:nvPr>
        </p:nvSpPr>
        <p:spPr>
          <a:xfrm>
            <a:off x="5631551" y="3792949"/>
            <a:ext cx="1133398" cy="567897"/>
          </a:xfrm>
        </p:spPr>
        <p:txBody>
          <a:bodyPr anchorCtr="1"/>
          <a:lstStyle/>
          <a:p>
            <a:pPr marL="0" lvl="0" indent="0" algn="ctr">
              <a:buNone/>
            </a:pPr>
            <a:r>
              <a:rPr lang="en-US" sz="1400"/>
              <a:t>Mars is a red planet</a:t>
            </a:r>
          </a:p>
        </p:txBody>
      </p:sp>
      <p:sp>
        <p:nvSpPr>
          <p:cNvPr id="18" name="Google Shape;2172;p41">
            <a:extLst>
              <a:ext uri="{FF2B5EF4-FFF2-40B4-BE49-F238E27FC236}">
                <a16:creationId xmlns:a16="http://schemas.microsoft.com/office/drawing/2014/main" id="{283E1041-1A0C-434B-8C40-8FBB531EFCB4}"/>
              </a:ext>
            </a:extLst>
          </p:cNvPr>
          <p:cNvSpPr txBox="1">
            <a:spLocks noGrp="1"/>
          </p:cNvSpPr>
          <p:nvPr>
            <p:ph type="subTitle" idx="4294967295"/>
          </p:nvPr>
        </p:nvSpPr>
        <p:spPr>
          <a:xfrm>
            <a:off x="7250625" y="3792949"/>
            <a:ext cx="1133398" cy="567897"/>
          </a:xfrm>
        </p:spPr>
        <p:txBody>
          <a:bodyPr anchorCtr="1"/>
          <a:lstStyle/>
          <a:p>
            <a:pPr marL="0" lvl="0" indent="0" algn="ctr">
              <a:buNone/>
            </a:pPr>
            <a:r>
              <a:rPr lang="en-US" sz="1400"/>
              <a:t>It’s the ringed one</a:t>
            </a:r>
          </a:p>
        </p:txBody>
      </p:sp>
      <p:sp>
        <p:nvSpPr>
          <p:cNvPr id="19" name="Freeform 5">
            <a:extLst>
              <a:ext uri="{FF2B5EF4-FFF2-40B4-BE49-F238E27FC236}">
                <a16:creationId xmlns:a16="http://schemas.microsoft.com/office/drawing/2014/main" id="{A8C34DBE-3778-4486-9BA2-5D5B7493937D}"/>
              </a:ext>
            </a:extLst>
          </p:cNvPr>
          <p:cNvSpPr/>
          <p:nvPr/>
        </p:nvSpPr>
        <p:spPr>
          <a:xfrm>
            <a:off x="1123953" y="1354134"/>
            <a:ext cx="1863720" cy="2212976"/>
          </a:xfrm>
          <a:custGeom>
            <a:avLst/>
            <a:gdLst>
              <a:gd name="f0" fmla="val 10800000"/>
              <a:gd name="f1" fmla="val 5400000"/>
              <a:gd name="f2" fmla="val 360"/>
              <a:gd name="f3" fmla="val 180"/>
              <a:gd name="f4" fmla="val w"/>
              <a:gd name="f5" fmla="val h"/>
              <a:gd name="f6" fmla="val 0"/>
              <a:gd name="f7" fmla="val 842"/>
              <a:gd name="f8" fmla="val 1001"/>
              <a:gd name="f9" fmla="val 78"/>
              <a:gd name="f10" fmla="val 593"/>
              <a:gd name="f11" fmla="val 98"/>
              <a:gd name="f12" fmla="val 648"/>
              <a:gd name="f13" fmla="val 121"/>
              <a:gd name="f14" fmla="val 660"/>
              <a:gd name="f15" fmla="val 194"/>
              <a:gd name="f16" fmla="val 651"/>
              <a:gd name="f17" fmla="val 182"/>
              <a:gd name="f18" fmla="val 629"/>
              <a:gd name="f19" fmla="val 158"/>
              <a:gd name="f20" fmla="val 612"/>
              <a:gd name="f21" fmla="val 161"/>
              <a:gd name="f22" fmla="val 584"/>
              <a:gd name="f23" fmla="val 163"/>
              <a:gd name="f24" fmla="val 583"/>
              <a:gd name="f25" fmla="val 165"/>
              <a:gd name="f26" fmla="val 582"/>
              <a:gd name="f27" fmla="val 167"/>
              <a:gd name="f28" fmla="val 581"/>
              <a:gd name="f29" fmla="val 171"/>
              <a:gd name="f30" fmla="val 586"/>
              <a:gd name="f31" fmla="val 174"/>
              <a:gd name="f32" fmla="val 591"/>
              <a:gd name="f33" fmla="val 179"/>
              <a:gd name="f34" fmla="val 596"/>
              <a:gd name="f35" fmla="val 191"/>
              <a:gd name="f36" fmla="val 607"/>
              <a:gd name="f37" fmla="val 203"/>
              <a:gd name="f38" fmla="val 622"/>
              <a:gd name="f39" fmla="val 218"/>
              <a:gd name="f40" fmla="val 251"/>
              <a:gd name="f41" fmla="val 644"/>
              <a:gd name="f42" fmla="val 276"/>
              <a:gd name="f43" fmla="val 666"/>
              <a:gd name="f44" fmla="val 292"/>
              <a:gd name="f45" fmla="val 699"/>
              <a:gd name="f46" fmla="val 301"/>
              <a:gd name="f47" fmla="val 718"/>
              <a:gd name="f48" fmla="val 330"/>
              <a:gd name="f49" fmla="val 722"/>
              <a:gd name="f50" fmla="val 347"/>
              <a:gd name="f51" fmla="val 710"/>
              <a:gd name="f52" fmla="val 369"/>
              <a:gd name="f53" fmla="val 695"/>
              <a:gd name="f54" fmla="val 391"/>
              <a:gd name="f55" fmla="val 683"/>
              <a:gd name="f56" fmla="val 413"/>
              <a:gd name="f57" fmla="val 669"/>
              <a:gd name="f58" fmla="val 422"/>
              <a:gd name="f59" fmla="val 663"/>
              <a:gd name="f60" fmla="val 430"/>
              <a:gd name="f61" fmla="val 658"/>
              <a:gd name="f62" fmla="val 438"/>
              <a:gd name="f63" fmla="val 652"/>
              <a:gd name="f64" fmla="val 451"/>
              <a:gd name="f65" fmla="val 640"/>
              <a:gd name="f66" fmla="val 625"/>
              <a:gd name="f67" fmla="val 614"/>
              <a:gd name="f68" fmla="val 427"/>
              <a:gd name="f69" fmla="val 605"/>
              <a:gd name="f70" fmla="val 414"/>
              <a:gd name="f71" fmla="val 597"/>
              <a:gd name="f72" fmla="val 401"/>
              <a:gd name="f73" fmla="val 590"/>
              <a:gd name="f74" fmla="val 370"/>
              <a:gd name="f75" fmla="val 571"/>
              <a:gd name="f76" fmla="val 349"/>
              <a:gd name="f77" fmla="val 546"/>
              <a:gd name="f78" fmla="val 337"/>
              <a:gd name="f79" fmla="val 509"/>
              <a:gd name="f80" fmla="val 331"/>
              <a:gd name="f81" fmla="val 488"/>
              <a:gd name="f82" fmla="val 313"/>
              <a:gd name="f83" fmla="val 471"/>
              <a:gd name="f84" fmla="val 299"/>
              <a:gd name="f85" fmla="val 452"/>
              <a:gd name="f86" fmla="val 291"/>
              <a:gd name="f87" fmla="val 441"/>
              <a:gd name="f88" fmla="val 281"/>
              <a:gd name="f89" fmla="val 431"/>
              <a:gd name="f90" fmla="val 274"/>
              <a:gd name="f91" fmla="val 420"/>
              <a:gd name="f92" fmla="val 260"/>
              <a:gd name="f93" fmla="val 397"/>
              <a:gd name="f94" fmla="val 249"/>
              <a:gd name="f95" fmla="val 373"/>
              <a:gd name="f96" fmla="val 236"/>
              <a:gd name="f97" fmla="val 224"/>
              <a:gd name="f98" fmla="val 324"/>
              <a:gd name="f99" fmla="val 209"/>
              <a:gd name="f100" fmla="val 302"/>
              <a:gd name="f101" fmla="val 188"/>
              <a:gd name="f102" fmla="val 282"/>
              <a:gd name="f103" fmla="val 150"/>
              <a:gd name="f104" fmla="val 246"/>
              <a:gd name="f105" fmla="val 137"/>
              <a:gd name="f106" fmla="val 197"/>
              <a:gd name="f107" fmla="val 141"/>
              <a:gd name="f108" fmla="val 145"/>
              <a:gd name="f109" fmla="val 144"/>
              <a:gd name="f110" fmla="val 115"/>
              <a:gd name="f111" fmla="val 162"/>
              <a:gd name="f112" fmla="val 190"/>
              <a:gd name="f113" fmla="val 89"/>
              <a:gd name="f114" fmla="val 239"/>
              <a:gd name="f115" fmla="val 73"/>
              <a:gd name="f116" fmla="val 288"/>
              <a:gd name="f117" fmla="val 72"/>
              <a:gd name="f118" fmla="val 338"/>
              <a:gd name="f119" fmla="val 75"/>
              <a:gd name="f120" fmla="val 348"/>
              <a:gd name="f121" fmla="val 359"/>
              <a:gd name="f122" fmla="val 367"/>
              <a:gd name="f123" fmla="val 67"/>
              <a:gd name="f124" fmla="val 395"/>
              <a:gd name="f125" fmla="val 49"/>
              <a:gd name="f126" fmla="val 29"/>
              <a:gd name="f127" fmla="val 448"/>
              <a:gd name="f128" fmla="val 9"/>
              <a:gd name="f129" fmla="val 459"/>
              <a:gd name="f130" fmla="val 468"/>
              <a:gd name="f131" fmla="val 479"/>
              <a:gd name="f132" fmla="val 7"/>
              <a:gd name="f133" fmla="val 518"/>
              <a:gd name="f134" fmla="val 32"/>
              <a:gd name="f135" fmla="val 548"/>
              <a:gd name="f136" fmla="val 102"/>
              <a:gd name="f137" fmla="val 540"/>
              <a:gd name="f138" fmla="val 148"/>
              <a:gd name="f139" fmla="val 537"/>
              <a:gd name="f140" fmla="val 531"/>
              <a:gd name="f141" fmla="val 168"/>
              <a:gd name="f142" fmla="val 517"/>
              <a:gd name="f143" fmla="val 487"/>
              <a:gd name="f144" fmla="val 176"/>
              <a:gd name="f145" fmla="val 458"/>
              <a:gd name="f146" fmla="val 186"/>
              <a:gd name="f147" fmla="val 429"/>
              <a:gd name="f148" fmla="val 189"/>
              <a:gd name="f149" fmla="val 385"/>
              <a:gd name="f150" fmla="val 193"/>
              <a:gd name="f151" fmla="val 372"/>
              <a:gd name="f152" fmla="val 231"/>
              <a:gd name="f153" fmla="val 256"/>
              <a:gd name="f154" fmla="val 344"/>
              <a:gd name="f155" fmla="val 259"/>
              <a:gd name="f156" fmla="val 346"/>
              <a:gd name="f157" fmla="val 269"/>
              <a:gd name="f158" fmla="val 275"/>
              <a:gd name="f159" fmla="val 354"/>
              <a:gd name="f160" fmla="val 314"/>
              <a:gd name="f161" fmla="val 362"/>
              <a:gd name="f162" fmla="val 393"/>
              <a:gd name="f163" fmla="val 410"/>
              <a:gd name="f164" fmla="val 375"/>
              <a:gd name="f165" fmla="val 444"/>
              <a:gd name="f166" fmla="val 358"/>
              <a:gd name="f167" fmla="val 445"/>
              <a:gd name="f168" fmla="val 357"/>
              <a:gd name="f169" fmla="val 447"/>
              <a:gd name="f170" fmla="val 449"/>
              <a:gd name="f171" fmla="val 492"/>
              <a:gd name="f172" fmla="val 352"/>
              <a:gd name="f173" fmla="val 539"/>
              <a:gd name="f174" fmla="val 398"/>
              <a:gd name="f175" fmla="val 568"/>
              <a:gd name="f176" fmla="val 415"/>
              <a:gd name="f177" fmla="val 579"/>
              <a:gd name="f178" fmla="val 446"/>
              <a:gd name="f179" fmla="val 474"/>
              <a:gd name="f180" fmla="val 635"/>
              <a:gd name="f181" fmla="val 647"/>
              <a:gd name="f182" fmla="val 673"/>
              <a:gd name="f183" fmla="val 693"/>
              <a:gd name="f184" fmla="val 712"/>
              <a:gd name="f185" fmla="val 733"/>
              <a:gd name="f186" fmla="val 403"/>
              <a:gd name="f187" fmla="val 723"/>
              <a:gd name="f188" fmla="val 432"/>
              <a:gd name="f189" fmla="val 713"/>
              <a:gd name="f190" fmla="val 461"/>
              <a:gd name="f191" fmla="val 703"/>
              <a:gd name="f192" fmla="val 464"/>
              <a:gd name="f193" fmla="val 702"/>
              <a:gd name="f194" fmla="val 470"/>
              <a:gd name="f195" fmla="val 696"/>
              <a:gd name="f196" fmla="val 516"/>
              <a:gd name="f197" fmla="val 638"/>
              <a:gd name="f198" fmla="val 553"/>
              <a:gd name="f199" fmla="val 626"/>
              <a:gd name="f200" fmla="val 559"/>
              <a:gd name="f201" fmla="val 624"/>
              <a:gd name="f202" fmla="val 564"/>
              <a:gd name="f203" fmla="val 620"/>
              <a:gd name="f204" fmla="val 570"/>
              <a:gd name="f205" fmla="val 616"/>
              <a:gd name="f206" fmla="val 549"/>
              <a:gd name="f207" fmla="val 587"/>
              <a:gd name="f208" fmla="val 547"/>
              <a:gd name="f209" fmla="val 567"/>
              <a:gd name="f210" fmla="val 563"/>
              <a:gd name="f211" fmla="val 577"/>
              <a:gd name="f212" fmla="val 527"/>
              <a:gd name="f213" fmla="val 523"/>
              <a:gd name="f214" fmla="val 532"/>
              <a:gd name="f215" fmla="val 677"/>
              <a:gd name="f216" fmla="val 496"/>
              <a:gd name="f217" fmla="val 689"/>
              <a:gd name="f218" fmla="val 442"/>
              <a:gd name="f219" fmla="val 694"/>
              <a:gd name="f220" fmla="val 701"/>
              <a:gd name="f221" fmla="val 315"/>
              <a:gd name="f222" fmla="val 732"/>
              <a:gd name="f223" fmla="val 254"/>
              <a:gd name="f224" fmla="val 764"/>
              <a:gd name="f225" fmla="val 767"/>
              <a:gd name="f226" fmla="val 773"/>
              <a:gd name="f227" fmla="val 184"/>
              <a:gd name="f228" fmla="val 777"/>
              <a:gd name="f229" fmla="val 779"/>
              <a:gd name="f230" fmla="val 181"/>
              <a:gd name="f231" fmla="val 781"/>
              <a:gd name="f232" fmla="val 783"/>
              <a:gd name="f233" fmla="val 183"/>
              <a:gd name="f234" fmla="val 772"/>
              <a:gd name="f235" fmla="val 235"/>
              <a:gd name="f236" fmla="val 761"/>
              <a:gd name="f237" fmla="val 287"/>
              <a:gd name="f238" fmla="val 750"/>
              <a:gd name="f239" fmla="val 339"/>
              <a:gd name="f240" fmla="val 751"/>
              <a:gd name="f241" fmla="val 340"/>
              <a:gd name="f242" fmla="val 752"/>
              <a:gd name="f243" fmla="val 753"/>
              <a:gd name="f244" fmla="val 341"/>
              <a:gd name="f245" fmla="val 780"/>
              <a:gd name="f246" fmla="val 295"/>
              <a:gd name="f247" fmla="val 807"/>
              <a:gd name="f248" fmla="val 834"/>
              <a:gd name="f249" fmla="val 836"/>
              <a:gd name="f250" fmla="val 838"/>
              <a:gd name="f251" fmla="val 840"/>
              <a:gd name="f252" fmla="val 211"/>
              <a:gd name="f253" fmla="val 219"/>
              <a:gd name="f254" fmla="val 841"/>
              <a:gd name="f255" fmla="val 227"/>
              <a:gd name="f256" fmla="val 824"/>
              <a:gd name="f257" fmla="val 303"/>
              <a:gd name="f258" fmla="val 798"/>
              <a:gd name="f259" fmla="val 376"/>
              <a:gd name="f260" fmla="val 749"/>
              <a:gd name="f261" fmla="val 439"/>
              <a:gd name="f262" fmla="val 745"/>
              <a:gd name="f263" fmla="val 443"/>
              <a:gd name="f264" fmla="val 742"/>
              <a:gd name="f265" fmla="val 738"/>
              <a:gd name="f266" fmla="val 453"/>
              <a:gd name="f267" fmla="val 706"/>
              <a:gd name="f268" fmla="val 485"/>
              <a:gd name="f269" fmla="val 522"/>
              <a:gd name="f270" fmla="val 721"/>
              <a:gd name="f271" fmla="val 560"/>
              <a:gd name="f272" fmla="val 565"/>
              <a:gd name="f273" fmla="val 728"/>
              <a:gd name="f274" fmla="val 573"/>
              <a:gd name="f275" fmla="val 601"/>
              <a:gd name="f276" fmla="val 762"/>
              <a:gd name="f277" fmla="val 621"/>
              <a:gd name="f278" fmla="val 760"/>
              <a:gd name="f279" fmla="val 643"/>
              <a:gd name="f280" fmla="val 744"/>
              <a:gd name="f281" fmla="val 659"/>
              <a:gd name="f282" fmla="val 667"/>
              <a:gd name="f283" fmla="val 670"/>
              <a:gd name="f284" fmla="val 704"/>
              <a:gd name="f285" fmla="val 679"/>
              <a:gd name="f286" fmla="val 686"/>
              <a:gd name="f287" fmla="val 685"/>
              <a:gd name="f288" fmla="val 675"/>
              <a:gd name="f289" fmla="val 664"/>
              <a:gd name="f290" fmla="val 678"/>
              <a:gd name="f291" fmla="val 741"/>
              <a:gd name="f292" fmla="val 671"/>
              <a:gd name="f293" fmla="val 763"/>
              <a:gd name="f294" fmla="val 665"/>
              <a:gd name="f295" fmla="val 757"/>
              <a:gd name="f296" fmla="val 682"/>
              <a:gd name="f297" fmla="val 724"/>
              <a:gd name="f298" fmla="val 716"/>
              <a:gd name="f299" fmla="val 735"/>
              <a:gd name="f300" fmla="val 662"/>
              <a:gd name="f301" fmla="val 690"/>
              <a:gd name="f302" fmla="val 739"/>
              <a:gd name="f303" fmla="val 736"/>
              <a:gd name="f304" fmla="val 743"/>
              <a:gd name="f305" fmla="val 759"/>
              <a:gd name="f306" fmla="val 639"/>
              <a:gd name="f307" fmla="val 594"/>
              <a:gd name="f308" fmla="val 754"/>
              <a:gd name="f309" fmla="val 746"/>
              <a:gd name="f310" fmla="val 493"/>
              <a:gd name="f311" fmla="val 755"/>
              <a:gd name="f312" fmla="val 480"/>
              <a:gd name="f313" fmla="val 782"/>
              <a:gd name="f314" fmla="val 489"/>
              <a:gd name="f315" fmla="val 786"/>
              <a:gd name="f316" fmla="val 498"/>
              <a:gd name="f317" fmla="val 790"/>
              <a:gd name="f318" fmla="val 811"/>
              <a:gd name="f319" fmla="val 598"/>
              <a:gd name="f320" fmla="val 829"/>
              <a:gd name="f321" fmla="val 645"/>
              <a:gd name="f322" fmla="val 854"/>
              <a:gd name="f323" fmla="val 867"/>
              <a:gd name="f324" fmla="val 697"/>
              <a:gd name="f325" fmla="val 887"/>
              <a:gd name="f326" fmla="val 715"/>
              <a:gd name="f327" fmla="val 910"/>
              <a:gd name="f328" fmla="val 946"/>
              <a:gd name="f329" fmla="val 727"/>
              <a:gd name="f330" fmla="val 985"/>
              <a:gd name="f331" fmla="val 681"/>
              <a:gd name="f332" fmla="val 994"/>
              <a:gd name="f333" fmla="val 608"/>
              <a:gd name="f334" fmla="val 995"/>
              <a:gd name="f335" fmla="val 976"/>
              <a:gd name="f336" fmla="val 513"/>
              <a:gd name="f337" fmla="val 936"/>
              <a:gd name="f338" fmla="val 450"/>
              <a:gd name="f339" fmla="val 893"/>
              <a:gd name="f340" fmla="val 386"/>
              <a:gd name="f341" fmla="val 852"/>
              <a:gd name="f342" fmla="val 381"/>
              <a:gd name="f343" fmla="val 848"/>
              <a:gd name="f344" fmla="val 844"/>
              <a:gd name="f345" fmla="val 368"/>
              <a:gd name="f346" fmla="val 366"/>
              <a:gd name="f347" fmla="val 364"/>
              <a:gd name="f348" fmla="val 846"/>
              <a:gd name="f349" fmla="val 882"/>
              <a:gd name="f350" fmla="val 919"/>
              <a:gd name="f351" fmla="val 955"/>
              <a:gd name="f352" fmla="val 962"/>
              <a:gd name="f353" fmla="val 419"/>
              <a:gd name="f354" fmla="val 960"/>
              <a:gd name="f355" fmla="val 405"/>
              <a:gd name="f356" fmla="val 940"/>
              <a:gd name="f357" fmla="val 926"/>
              <a:gd name="f358" fmla="val 912"/>
              <a:gd name="f359" fmla="val 899"/>
              <a:gd name="f360" fmla="val 885"/>
              <a:gd name="f361" fmla="val 871"/>
              <a:gd name="f362" fmla="val 856"/>
              <a:gd name="f363" fmla="val 326"/>
              <a:gd name="f364" fmla="val 869"/>
              <a:gd name="f365" fmla="val 306"/>
              <a:gd name="f366" fmla="val 286"/>
              <a:gd name="f367" fmla="val 894"/>
              <a:gd name="f368" fmla="val 247"/>
              <a:gd name="f369" fmla="val 915"/>
              <a:gd name="f370" fmla="val 937"/>
              <a:gd name="f371" fmla="val 170"/>
              <a:gd name="f372" fmla="val 956"/>
              <a:gd name="f373" fmla="val 135"/>
              <a:gd name="f374" fmla="val 974"/>
              <a:gd name="f375" fmla="val 977"/>
              <a:gd name="f376" fmla="val 61"/>
              <a:gd name="f377" fmla="val 966"/>
              <a:gd name="f378" fmla="val 22"/>
              <a:gd name="f379" fmla="val 10"/>
              <a:gd name="f380" fmla="val 33"/>
              <a:gd name="f381" fmla="val 886"/>
              <a:gd name="f382" fmla="val 51"/>
              <a:gd name="f383" fmla="val 859"/>
              <a:gd name="f384" fmla="val 109"/>
              <a:gd name="f385" fmla="val 208"/>
              <a:gd name="f386" fmla="val 792"/>
              <a:gd name="f387" fmla="val 258"/>
              <a:gd name="f388" fmla="val 774"/>
              <a:gd name="f389" fmla="val 262"/>
              <a:gd name="f390" fmla="val 265"/>
              <a:gd name="f391" fmla="val 771"/>
              <a:gd name="f392" fmla="val 270"/>
              <a:gd name="f393" fmla="val 769"/>
              <a:gd name="f394" fmla="val 257"/>
              <a:gd name="f395" fmla="val 241"/>
              <a:gd name="f396" fmla="val 175"/>
              <a:gd name="f397" fmla="val 126"/>
              <a:gd name="f398" fmla="val 58"/>
              <a:gd name="f399" fmla="val 37"/>
              <a:gd name="f400" fmla="val 17"/>
              <a:gd name="f401" fmla="val 18"/>
              <a:gd name="f402" fmla="val 19"/>
              <a:gd name="f403" fmla="val 730"/>
              <a:gd name="f404" fmla="val 44"/>
              <a:gd name="f405" fmla="val 70"/>
              <a:gd name="f406" fmla="val 96"/>
              <a:gd name="f407" fmla="val 737"/>
              <a:gd name="f408" fmla="val 731"/>
              <a:gd name="f409" fmla="val 95"/>
              <a:gd name="f410" fmla="val 53"/>
              <a:gd name="f411" fmla="val 5"/>
              <a:gd name="f412" fmla="val 2"/>
              <a:gd name="f413" fmla="val 661"/>
              <a:gd name="f414" fmla="val 656"/>
              <a:gd name="f415" fmla="val 11"/>
              <a:gd name="f416" fmla="val 654"/>
              <a:gd name="f417" fmla="val 15"/>
              <a:gd name="f418" fmla="val 657"/>
              <a:gd name="f419" fmla="val 25"/>
              <a:gd name="f420" fmla="val 36"/>
              <a:gd name="f421" fmla="val 45"/>
              <a:gd name="f422" fmla="val 59"/>
              <a:gd name="f423" fmla="val 698"/>
              <a:gd name="f424" fmla="val 76"/>
              <a:gd name="f425" fmla="val 700"/>
              <a:gd name="f426" fmla="val 641"/>
              <a:gd name="f427" fmla="val 16"/>
              <a:gd name="f428" fmla="val 603"/>
              <a:gd name="f429" fmla="val 39"/>
              <a:gd name="f430" fmla="val 47"/>
              <a:gd name="f431" fmla="val 60"/>
              <a:gd name="f432" fmla="val 637"/>
              <a:gd name="f433" fmla="val 87"/>
              <a:gd name="f434" fmla="val 674"/>
              <a:gd name="f435" fmla="val 85"/>
              <a:gd name="f436" fmla="val 613"/>
              <a:gd name="f437" fmla="val 50"/>
              <a:gd name="f438" fmla="val 52"/>
              <a:gd name="f439" fmla="val 580"/>
              <a:gd name="f440" fmla="val 54"/>
              <a:gd name="f441" fmla="val 578"/>
              <a:gd name="f442" fmla="val 56"/>
              <a:gd name="f443" fmla="val 62"/>
              <a:gd name="f444" fmla="val 569"/>
              <a:gd name="f445" fmla="val 649"/>
              <a:gd name="f446" fmla="val 572"/>
              <a:gd name="f447" fmla="val 655"/>
              <a:gd name="f448" fmla="val 653"/>
              <a:gd name="f449" fmla="val 672"/>
              <a:gd name="f450" fmla="val 618"/>
              <a:gd name="f451" fmla="val 604"/>
              <a:gd name="f452" fmla="val 684"/>
              <a:gd name="f453" fmla="val 592"/>
              <a:gd name="f454" fmla="val 574"/>
              <a:gd name="f455" fmla="val 688"/>
              <a:gd name="f456" fmla="val 519"/>
              <a:gd name="f457" fmla="val 525"/>
              <a:gd name="f458" fmla="val 529"/>
              <a:gd name="f459" fmla="val 551"/>
              <a:gd name="f460" fmla="val 646"/>
              <a:gd name="f461" fmla="val 611"/>
              <a:gd name="f462" fmla="val 609"/>
              <a:gd name="f463" fmla="val 627"/>
              <a:gd name="f464" fmla="val 606"/>
              <a:gd name="f465" fmla="val 631"/>
              <a:gd name="f466" fmla="val 628"/>
              <a:gd name="f467" fmla="val 602"/>
              <a:gd name="f468" fmla="val 585"/>
              <a:gd name="f469" fmla="val 538"/>
              <a:gd name="f470" fmla="val 562"/>
              <a:gd name="f471" fmla="val 589"/>
              <a:gd name="f472" fmla="val 633"/>
              <a:gd name="f473" fmla="val 619"/>
              <a:gd name="f474" fmla="val 740"/>
              <a:gd name="f475" fmla="val 720"/>
              <a:gd name="f476" fmla="val 719"/>
              <a:gd name="f477" fmla="val 717"/>
              <a:gd name="f478" fmla="+- 0 0 -90"/>
              <a:gd name="f479" fmla="*/ f4 1 842"/>
              <a:gd name="f480" fmla="*/ f5 1 1001"/>
              <a:gd name="f481" fmla="val f6"/>
              <a:gd name="f482" fmla="val f7"/>
              <a:gd name="f483" fmla="val f8"/>
              <a:gd name="f484" fmla="*/ f478 f0 1"/>
              <a:gd name="f485" fmla="+- f483 0 f481"/>
              <a:gd name="f486" fmla="+- f482 0 f481"/>
              <a:gd name="f487" fmla="*/ f484 1 f3"/>
              <a:gd name="f488" fmla="*/ f486 1 842"/>
              <a:gd name="f489" fmla="*/ f485 1 1001"/>
              <a:gd name="f490" fmla="*/ 161 f486 1"/>
              <a:gd name="f491" fmla="*/ 584 f485 1"/>
              <a:gd name="f492" fmla="*/ 218 f486 1"/>
              <a:gd name="f493" fmla="*/ 629 f485 1"/>
              <a:gd name="f494" fmla="*/ 413 f486 1"/>
              <a:gd name="f495" fmla="*/ 669 f485 1"/>
              <a:gd name="f496" fmla="*/ 401 f486 1"/>
              <a:gd name="f497" fmla="*/ 590 f485 1"/>
              <a:gd name="f498" fmla="*/ 274 f486 1"/>
              <a:gd name="f499" fmla="*/ 420 f485 1"/>
              <a:gd name="f500" fmla="*/ 141 f486 1"/>
              <a:gd name="f501" fmla="*/ 145 f485 1"/>
              <a:gd name="f502" fmla="*/ 367 f486 1"/>
              <a:gd name="f503" fmla="*/ 67 f485 1"/>
              <a:gd name="f504" fmla="*/ 540 f486 1"/>
              <a:gd name="f505" fmla="*/ 148 f485 1"/>
              <a:gd name="f506" fmla="*/ 347 f486 1"/>
              <a:gd name="f507" fmla="*/ 256 f485 1"/>
              <a:gd name="f508" fmla="*/ 360 f486 1"/>
              <a:gd name="f509" fmla="*/ 444 f485 1"/>
              <a:gd name="f510" fmla="*/ 446 f486 1"/>
              <a:gd name="f511" fmla="*/ 607 f485 1"/>
              <a:gd name="f512" fmla="*/ 461 f486 1"/>
              <a:gd name="f513" fmla="*/ 703 f485 1"/>
              <a:gd name="f514" fmla="*/ 570 f486 1"/>
              <a:gd name="f515" fmla="*/ 616 f485 1"/>
              <a:gd name="f516" fmla="*/ 694 f486 1"/>
              <a:gd name="f517" fmla="*/ 385 f485 1"/>
              <a:gd name="f518" fmla="*/ 783 f486 1"/>
              <a:gd name="f519" fmla="*/ 183 f485 1"/>
              <a:gd name="f520" fmla="*/ 834 f486 1"/>
              <a:gd name="f521" fmla="*/ 203 f485 1"/>
              <a:gd name="f522" fmla="*/ 749 f486 1"/>
              <a:gd name="f523" fmla="*/ 439 f485 1"/>
              <a:gd name="f524" fmla="*/ 733 f486 1"/>
              <a:gd name="f525" fmla="*/ 573 f485 1"/>
              <a:gd name="f526" fmla="*/ 695 f486 1"/>
              <a:gd name="f527" fmla="*/ 686 f485 1"/>
              <a:gd name="f528" fmla="*/ 763 f486 1"/>
              <a:gd name="f529" fmla="*/ 665 f485 1"/>
              <a:gd name="f530" fmla="*/ 664 f486 1"/>
              <a:gd name="f531" fmla="*/ 741 f485 1"/>
              <a:gd name="f532" fmla="*/ 685 f486 1"/>
              <a:gd name="f533" fmla="*/ 759 f485 1"/>
              <a:gd name="f534" fmla="*/ 498 f486 1"/>
              <a:gd name="f535" fmla="*/ 790 f485 1"/>
              <a:gd name="f536" fmla="*/ 681 f486 1"/>
              <a:gd name="f537" fmla="*/ 994 f485 1"/>
              <a:gd name="f538" fmla="*/ 369 f486 1"/>
              <a:gd name="f539" fmla="*/ 841 f485 1"/>
              <a:gd name="f540" fmla="*/ 405 f486 1"/>
              <a:gd name="f541" fmla="*/ 940 f485 1"/>
              <a:gd name="f542" fmla="*/ 286 f486 1"/>
              <a:gd name="f543" fmla="*/ 894 f485 1"/>
              <a:gd name="f544" fmla="*/ 33 f486 1"/>
              <a:gd name="f545" fmla="*/ 886 f485 1"/>
              <a:gd name="f546" fmla="*/ 270 f486 1"/>
              <a:gd name="f547" fmla="*/ 769 f485 1"/>
              <a:gd name="f548" fmla="*/ 17 f486 1"/>
              <a:gd name="f549" fmla="*/ 736 f485 1"/>
              <a:gd name="f550" fmla="*/ 95 f486 1"/>
              <a:gd name="f551" fmla="*/ 728 f485 1"/>
              <a:gd name="f552" fmla="*/ 15 f486 1"/>
              <a:gd name="f553" fmla="*/ 657 f485 1"/>
              <a:gd name="f554" fmla="*/ 16 f486 1"/>
              <a:gd name="f555" fmla="*/ 603 f485 1"/>
              <a:gd name="f556" fmla="*/ 50 f486 1"/>
              <a:gd name="f557" fmla="*/ 582 f485 1"/>
              <a:gd name="f558" fmla="*/ 78 f486 1"/>
              <a:gd name="f559" fmla="*/ 593 f485 1"/>
              <a:gd name="f560" fmla="*/ 637 f486 1"/>
              <a:gd name="f561" fmla="*/ 654 f485 1"/>
              <a:gd name="f562" fmla="*/ 697 f486 1"/>
              <a:gd name="f563" fmla="*/ 564 f485 1"/>
              <a:gd name="f564" fmla="*/ 643 f486 1"/>
              <a:gd name="f565" fmla="*/ 572 f485 1"/>
              <a:gd name="f566" fmla="*/ 606 f486 1"/>
              <a:gd name="f567" fmla="*/ 578 f485 1"/>
              <a:gd name="f568" fmla="*/ 602 f486 1"/>
              <a:gd name="f569" fmla="*/ 539 f485 1"/>
              <a:gd name="f570" fmla="*/ 720 f486 1"/>
              <a:gd name="f571" fmla="*/ 579 f485 1"/>
              <a:gd name="f572" fmla="+- f487 0 f1"/>
              <a:gd name="f573" fmla="*/ f490 1 842"/>
              <a:gd name="f574" fmla="*/ f491 1 1001"/>
              <a:gd name="f575" fmla="*/ f492 1 842"/>
              <a:gd name="f576" fmla="*/ f493 1 1001"/>
              <a:gd name="f577" fmla="*/ f494 1 842"/>
              <a:gd name="f578" fmla="*/ f495 1 1001"/>
              <a:gd name="f579" fmla="*/ f496 1 842"/>
              <a:gd name="f580" fmla="*/ f497 1 1001"/>
              <a:gd name="f581" fmla="*/ f498 1 842"/>
              <a:gd name="f582" fmla="*/ f499 1 1001"/>
              <a:gd name="f583" fmla="*/ f500 1 842"/>
              <a:gd name="f584" fmla="*/ f501 1 1001"/>
              <a:gd name="f585" fmla="*/ f502 1 842"/>
              <a:gd name="f586" fmla="*/ f503 1 1001"/>
              <a:gd name="f587" fmla="*/ f504 1 842"/>
              <a:gd name="f588" fmla="*/ f505 1 1001"/>
              <a:gd name="f589" fmla="*/ f506 1 842"/>
              <a:gd name="f590" fmla="*/ f507 1 1001"/>
              <a:gd name="f591" fmla="*/ f508 1 842"/>
              <a:gd name="f592" fmla="*/ f509 1 1001"/>
              <a:gd name="f593" fmla="*/ f510 1 842"/>
              <a:gd name="f594" fmla="*/ f511 1 1001"/>
              <a:gd name="f595" fmla="*/ f512 1 842"/>
              <a:gd name="f596" fmla="*/ f513 1 1001"/>
              <a:gd name="f597" fmla="*/ f514 1 842"/>
              <a:gd name="f598" fmla="*/ f515 1 1001"/>
              <a:gd name="f599" fmla="*/ f516 1 842"/>
              <a:gd name="f600" fmla="*/ f517 1 1001"/>
              <a:gd name="f601" fmla="*/ f518 1 842"/>
              <a:gd name="f602" fmla="*/ f519 1 1001"/>
              <a:gd name="f603" fmla="*/ f520 1 842"/>
              <a:gd name="f604" fmla="*/ f521 1 1001"/>
              <a:gd name="f605" fmla="*/ f522 1 842"/>
              <a:gd name="f606" fmla="*/ f523 1 1001"/>
              <a:gd name="f607" fmla="*/ f524 1 842"/>
              <a:gd name="f608" fmla="*/ f525 1 1001"/>
              <a:gd name="f609" fmla="*/ f526 1 842"/>
              <a:gd name="f610" fmla="*/ f527 1 1001"/>
              <a:gd name="f611" fmla="*/ f528 1 842"/>
              <a:gd name="f612" fmla="*/ f529 1 1001"/>
              <a:gd name="f613" fmla="*/ f530 1 842"/>
              <a:gd name="f614" fmla="*/ f531 1 1001"/>
              <a:gd name="f615" fmla="*/ f532 1 842"/>
              <a:gd name="f616" fmla="*/ f533 1 1001"/>
              <a:gd name="f617" fmla="*/ f534 1 842"/>
              <a:gd name="f618" fmla="*/ f535 1 1001"/>
              <a:gd name="f619" fmla="*/ f536 1 842"/>
              <a:gd name="f620" fmla="*/ f537 1 1001"/>
              <a:gd name="f621" fmla="*/ f538 1 842"/>
              <a:gd name="f622" fmla="*/ f539 1 1001"/>
              <a:gd name="f623" fmla="*/ f540 1 842"/>
              <a:gd name="f624" fmla="*/ f541 1 1001"/>
              <a:gd name="f625" fmla="*/ f542 1 842"/>
              <a:gd name="f626" fmla="*/ f543 1 1001"/>
              <a:gd name="f627" fmla="*/ f544 1 842"/>
              <a:gd name="f628" fmla="*/ f545 1 1001"/>
              <a:gd name="f629" fmla="*/ f546 1 842"/>
              <a:gd name="f630" fmla="*/ f547 1 1001"/>
              <a:gd name="f631" fmla="*/ f548 1 842"/>
              <a:gd name="f632" fmla="*/ f549 1 1001"/>
              <a:gd name="f633" fmla="*/ f550 1 842"/>
              <a:gd name="f634" fmla="*/ f551 1 1001"/>
              <a:gd name="f635" fmla="*/ f552 1 842"/>
              <a:gd name="f636" fmla="*/ f553 1 1001"/>
              <a:gd name="f637" fmla="*/ f554 1 842"/>
              <a:gd name="f638" fmla="*/ f555 1 1001"/>
              <a:gd name="f639" fmla="*/ f556 1 842"/>
              <a:gd name="f640" fmla="*/ f557 1 1001"/>
              <a:gd name="f641" fmla="*/ f558 1 842"/>
              <a:gd name="f642" fmla="*/ f559 1 1001"/>
              <a:gd name="f643" fmla="*/ f560 1 842"/>
              <a:gd name="f644" fmla="*/ f561 1 1001"/>
              <a:gd name="f645" fmla="*/ f562 1 842"/>
              <a:gd name="f646" fmla="*/ f563 1 1001"/>
              <a:gd name="f647" fmla="*/ f564 1 842"/>
              <a:gd name="f648" fmla="*/ f565 1 1001"/>
              <a:gd name="f649" fmla="*/ f566 1 842"/>
              <a:gd name="f650" fmla="*/ f567 1 1001"/>
              <a:gd name="f651" fmla="*/ f568 1 842"/>
              <a:gd name="f652" fmla="*/ f569 1 1001"/>
              <a:gd name="f653" fmla="*/ f570 1 842"/>
              <a:gd name="f654" fmla="*/ f571 1 1001"/>
              <a:gd name="f655" fmla="*/ 0 1 f488"/>
              <a:gd name="f656" fmla="*/ f482 1 f488"/>
              <a:gd name="f657" fmla="*/ 0 1 f489"/>
              <a:gd name="f658" fmla="*/ f483 1 f489"/>
              <a:gd name="f659" fmla="*/ f573 1 f488"/>
              <a:gd name="f660" fmla="*/ f574 1 f489"/>
              <a:gd name="f661" fmla="*/ f575 1 f488"/>
              <a:gd name="f662" fmla="*/ f576 1 f489"/>
              <a:gd name="f663" fmla="*/ f577 1 f488"/>
              <a:gd name="f664" fmla="*/ f578 1 f489"/>
              <a:gd name="f665" fmla="*/ f579 1 f488"/>
              <a:gd name="f666" fmla="*/ f580 1 f489"/>
              <a:gd name="f667" fmla="*/ f581 1 f488"/>
              <a:gd name="f668" fmla="*/ f582 1 f489"/>
              <a:gd name="f669" fmla="*/ f583 1 f488"/>
              <a:gd name="f670" fmla="*/ f584 1 f489"/>
              <a:gd name="f671" fmla="*/ f585 1 f488"/>
              <a:gd name="f672" fmla="*/ f586 1 f489"/>
              <a:gd name="f673" fmla="*/ f587 1 f488"/>
              <a:gd name="f674" fmla="*/ f588 1 f489"/>
              <a:gd name="f675" fmla="*/ f589 1 f488"/>
              <a:gd name="f676" fmla="*/ f590 1 f489"/>
              <a:gd name="f677" fmla="*/ f591 1 f488"/>
              <a:gd name="f678" fmla="*/ f592 1 f489"/>
              <a:gd name="f679" fmla="*/ f593 1 f488"/>
              <a:gd name="f680" fmla="*/ f594 1 f489"/>
              <a:gd name="f681" fmla="*/ f595 1 f488"/>
              <a:gd name="f682" fmla="*/ f596 1 f489"/>
              <a:gd name="f683" fmla="*/ f597 1 f488"/>
              <a:gd name="f684" fmla="*/ f598 1 f489"/>
              <a:gd name="f685" fmla="*/ f599 1 f488"/>
              <a:gd name="f686" fmla="*/ f600 1 f489"/>
              <a:gd name="f687" fmla="*/ f601 1 f488"/>
              <a:gd name="f688" fmla="*/ f602 1 f489"/>
              <a:gd name="f689" fmla="*/ f603 1 f488"/>
              <a:gd name="f690" fmla="*/ f604 1 f489"/>
              <a:gd name="f691" fmla="*/ f605 1 f488"/>
              <a:gd name="f692" fmla="*/ f606 1 f489"/>
              <a:gd name="f693" fmla="*/ f607 1 f488"/>
              <a:gd name="f694" fmla="*/ f608 1 f489"/>
              <a:gd name="f695" fmla="*/ f609 1 f488"/>
              <a:gd name="f696" fmla="*/ f610 1 f489"/>
              <a:gd name="f697" fmla="*/ f611 1 f488"/>
              <a:gd name="f698" fmla="*/ f612 1 f489"/>
              <a:gd name="f699" fmla="*/ f613 1 f488"/>
              <a:gd name="f700" fmla="*/ f614 1 f489"/>
              <a:gd name="f701" fmla="*/ f615 1 f488"/>
              <a:gd name="f702" fmla="*/ f616 1 f489"/>
              <a:gd name="f703" fmla="*/ f617 1 f488"/>
              <a:gd name="f704" fmla="*/ f618 1 f489"/>
              <a:gd name="f705" fmla="*/ f619 1 f488"/>
              <a:gd name="f706" fmla="*/ f620 1 f489"/>
              <a:gd name="f707" fmla="*/ f621 1 f488"/>
              <a:gd name="f708" fmla="*/ f622 1 f489"/>
              <a:gd name="f709" fmla="*/ f623 1 f488"/>
              <a:gd name="f710" fmla="*/ f624 1 f489"/>
              <a:gd name="f711" fmla="*/ f625 1 f488"/>
              <a:gd name="f712" fmla="*/ f626 1 f489"/>
              <a:gd name="f713" fmla="*/ f627 1 f488"/>
              <a:gd name="f714" fmla="*/ f628 1 f489"/>
              <a:gd name="f715" fmla="*/ f629 1 f488"/>
              <a:gd name="f716" fmla="*/ f630 1 f489"/>
              <a:gd name="f717" fmla="*/ f631 1 f488"/>
              <a:gd name="f718" fmla="*/ f632 1 f489"/>
              <a:gd name="f719" fmla="*/ f633 1 f488"/>
              <a:gd name="f720" fmla="*/ f634 1 f489"/>
              <a:gd name="f721" fmla="*/ f635 1 f488"/>
              <a:gd name="f722" fmla="*/ f636 1 f489"/>
              <a:gd name="f723" fmla="*/ f637 1 f488"/>
              <a:gd name="f724" fmla="*/ f638 1 f489"/>
              <a:gd name="f725" fmla="*/ f639 1 f488"/>
              <a:gd name="f726" fmla="*/ f640 1 f489"/>
              <a:gd name="f727" fmla="*/ f641 1 f488"/>
              <a:gd name="f728" fmla="*/ f642 1 f489"/>
              <a:gd name="f729" fmla="*/ f643 1 f488"/>
              <a:gd name="f730" fmla="*/ f644 1 f489"/>
              <a:gd name="f731" fmla="*/ f645 1 f488"/>
              <a:gd name="f732" fmla="*/ f646 1 f489"/>
              <a:gd name="f733" fmla="*/ f647 1 f488"/>
              <a:gd name="f734" fmla="*/ f648 1 f489"/>
              <a:gd name="f735" fmla="*/ f649 1 f488"/>
              <a:gd name="f736" fmla="*/ f650 1 f489"/>
              <a:gd name="f737" fmla="*/ f651 1 f488"/>
              <a:gd name="f738" fmla="*/ f652 1 f489"/>
              <a:gd name="f739" fmla="*/ f653 1 f488"/>
              <a:gd name="f740" fmla="*/ f654 1 f489"/>
              <a:gd name="f741" fmla="*/ f655 f479 1"/>
              <a:gd name="f742" fmla="*/ f656 f479 1"/>
              <a:gd name="f743" fmla="*/ f658 f480 1"/>
              <a:gd name="f744" fmla="*/ f657 f480 1"/>
              <a:gd name="f745" fmla="*/ f659 f479 1"/>
              <a:gd name="f746" fmla="*/ f660 f480 1"/>
              <a:gd name="f747" fmla="*/ f661 f479 1"/>
              <a:gd name="f748" fmla="*/ f662 f480 1"/>
              <a:gd name="f749" fmla="*/ f663 f479 1"/>
              <a:gd name="f750" fmla="*/ f664 f480 1"/>
              <a:gd name="f751" fmla="*/ f665 f479 1"/>
              <a:gd name="f752" fmla="*/ f666 f480 1"/>
              <a:gd name="f753" fmla="*/ f667 f479 1"/>
              <a:gd name="f754" fmla="*/ f668 f480 1"/>
              <a:gd name="f755" fmla="*/ f669 f479 1"/>
              <a:gd name="f756" fmla="*/ f670 f480 1"/>
              <a:gd name="f757" fmla="*/ f671 f479 1"/>
              <a:gd name="f758" fmla="*/ f672 f480 1"/>
              <a:gd name="f759" fmla="*/ f673 f479 1"/>
              <a:gd name="f760" fmla="*/ f674 f480 1"/>
              <a:gd name="f761" fmla="*/ f675 f479 1"/>
              <a:gd name="f762" fmla="*/ f676 f480 1"/>
              <a:gd name="f763" fmla="*/ f677 f479 1"/>
              <a:gd name="f764" fmla="*/ f678 f480 1"/>
              <a:gd name="f765" fmla="*/ f679 f479 1"/>
              <a:gd name="f766" fmla="*/ f680 f480 1"/>
              <a:gd name="f767" fmla="*/ f681 f479 1"/>
              <a:gd name="f768" fmla="*/ f682 f480 1"/>
              <a:gd name="f769" fmla="*/ f683 f479 1"/>
              <a:gd name="f770" fmla="*/ f684 f480 1"/>
              <a:gd name="f771" fmla="*/ f685 f479 1"/>
              <a:gd name="f772" fmla="*/ f686 f480 1"/>
              <a:gd name="f773" fmla="*/ f687 f479 1"/>
              <a:gd name="f774" fmla="*/ f688 f480 1"/>
              <a:gd name="f775" fmla="*/ f689 f479 1"/>
              <a:gd name="f776" fmla="*/ f690 f480 1"/>
              <a:gd name="f777" fmla="*/ f691 f479 1"/>
              <a:gd name="f778" fmla="*/ f692 f480 1"/>
              <a:gd name="f779" fmla="*/ f693 f479 1"/>
              <a:gd name="f780" fmla="*/ f694 f480 1"/>
              <a:gd name="f781" fmla="*/ f695 f479 1"/>
              <a:gd name="f782" fmla="*/ f696 f480 1"/>
              <a:gd name="f783" fmla="*/ f697 f479 1"/>
              <a:gd name="f784" fmla="*/ f698 f480 1"/>
              <a:gd name="f785" fmla="*/ f699 f479 1"/>
              <a:gd name="f786" fmla="*/ f700 f480 1"/>
              <a:gd name="f787" fmla="*/ f701 f479 1"/>
              <a:gd name="f788" fmla="*/ f702 f480 1"/>
              <a:gd name="f789" fmla="*/ f703 f479 1"/>
              <a:gd name="f790" fmla="*/ f704 f480 1"/>
              <a:gd name="f791" fmla="*/ f705 f479 1"/>
              <a:gd name="f792" fmla="*/ f706 f480 1"/>
              <a:gd name="f793" fmla="*/ f707 f479 1"/>
              <a:gd name="f794" fmla="*/ f708 f480 1"/>
              <a:gd name="f795" fmla="*/ f709 f479 1"/>
              <a:gd name="f796" fmla="*/ f710 f480 1"/>
              <a:gd name="f797" fmla="*/ f711 f479 1"/>
              <a:gd name="f798" fmla="*/ f712 f480 1"/>
              <a:gd name="f799" fmla="*/ f713 f479 1"/>
              <a:gd name="f800" fmla="*/ f714 f480 1"/>
              <a:gd name="f801" fmla="*/ f715 f479 1"/>
              <a:gd name="f802" fmla="*/ f716 f480 1"/>
              <a:gd name="f803" fmla="*/ f717 f479 1"/>
              <a:gd name="f804" fmla="*/ f718 f480 1"/>
              <a:gd name="f805" fmla="*/ f719 f479 1"/>
              <a:gd name="f806" fmla="*/ f720 f480 1"/>
              <a:gd name="f807" fmla="*/ f721 f479 1"/>
              <a:gd name="f808" fmla="*/ f722 f480 1"/>
              <a:gd name="f809" fmla="*/ f723 f479 1"/>
              <a:gd name="f810" fmla="*/ f724 f480 1"/>
              <a:gd name="f811" fmla="*/ f725 f479 1"/>
              <a:gd name="f812" fmla="*/ f726 f480 1"/>
              <a:gd name="f813" fmla="*/ f727 f479 1"/>
              <a:gd name="f814" fmla="*/ f728 f480 1"/>
              <a:gd name="f815" fmla="*/ f729 f479 1"/>
              <a:gd name="f816" fmla="*/ f730 f480 1"/>
              <a:gd name="f817" fmla="*/ f731 f479 1"/>
              <a:gd name="f818" fmla="*/ f732 f480 1"/>
              <a:gd name="f819" fmla="*/ f733 f479 1"/>
              <a:gd name="f820" fmla="*/ f734 f480 1"/>
              <a:gd name="f821" fmla="*/ f735 f479 1"/>
              <a:gd name="f822" fmla="*/ f736 f480 1"/>
              <a:gd name="f823" fmla="*/ f737 f479 1"/>
              <a:gd name="f824" fmla="*/ f738 f480 1"/>
              <a:gd name="f825" fmla="*/ f739 f479 1"/>
              <a:gd name="f826" fmla="*/ f740 f480 1"/>
            </a:gdLst>
            <a:ahLst/>
            <a:cxnLst>
              <a:cxn ang="3cd4">
                <a:pos x="hc" y="t"/>
              </a:cxn>
              <a:cxn ang="0">
                <a:pos x="r" y="vc"/>
              </a:cxn>
              <a:cxn ang="cd4">
                <a:pos x="hc" y="b"/>
              </a:cxn>
              <a:cxn ang="cd2">
                <a:pos x="l" y="vc"/>
              </a:cxn>
              <a:cxn ang="f572">
                <a:pos x="f745" y="f746"/>
              </a:cxn>
              <a:cxn ang="f572">
                <a:pos x="f747" y="f748"/>
              </a:cxn>
              <a:cxn ang="f572">
                <a:pos x="f749" y="f750"/>
              </a:cxn>
              <a:cxn ang="f572">
                <a:pos x="f751" y="f752"/>
              </a:cxn>
              <a:cxn ang="f572">
                <a:pos x="f753" y="f754"/>
              </a:cxn>
              <a:cxn ang="f572">
                <a:pos x="f755" y="f756"/>
              </a:cxn>
              <a:cxn ang="f572">
                <a:pos x="f757" y="f758"/>
              </a:cxn>
              <a:cxn ang="f572">
                <a:pos x="f759" y="f760"/>
              </a:cxn>
              <a:cxn ang="f572">
                <a:pos x="f761" y="f762"/>
              </a:cxn>
              <a:cxn ang="f572">
                <a:pos x="f763" y="f764"/>
              </a:cxn>
              <a:cxn ang="f572">
                <a:pos x="f765" y="f766"/>
              </a:cxn>
              <a:cxn ang="f572">
                <a:pos x="f767" y="f768"/>
              </a:cxn>
              <a:cxn ang="f572">
                <a:pos x="f769" y="f770"/>
              </a:cxn>
              <a:cxn ang="f572">
                <a:pos x="f771" y="f772"/>
              </a:cxn>
              <a:cxn ang="f572">
                <a:pos x="f773" y="f774"/>
              </a:cxn>
              <a:cxn ang="f572">
                <a:pos x="f775" y="f776"/>
              </a:cxn>
              <a:cxn ang="f572">
                <a:pos x="f777" y="f778"/>
              </a:cxn>
              <a:cxn ang="f572">
                <a:pos x="f779" y="f780"/>
              </a:cxn>
              <a:cxn ang="f572">
                <a:pos x="f781" y="f782"/>
              </a:cxn>
              <a:cxn ang="f572">
                <a:pos x="f783" y="f784"/>
              </a:cxn>
              <a:cxn ang="f572">
                <a:pos x="f785" y="f786"/>
              </a:cxn>
              <a:cxn ang="f572">
                <a:pos x="f787" y="f788"/>
              </a:cxn>
              <a:cxn ang="f572">
                <a:pos x="f789" y="f790"/>
              </a:cxn>
              <a:cxn ang="f572">
                <a:pos x="f791" y="f792"/>
              </a:cxn>
              <a:cxn ang="f572">
                <a:pos x="f793" y="f794"/>
              </a:cxn>
              <a:cxn ang="f572">
                <a:pos x="f795" y="f796"/>
              </a:cxn>
              <a:cxn ang="f572">
                <a:pos x="f797" y="f798"/>
              </a:cxn>
              <a:cxn ang="f572">
                <a:pos x="f799" y="f800"/>
              </a:cxn>
              <a:cxn ang="f572">
                <a:pos x="f801" y="f802"/>
              </a:cxn>
              <a:cxn ang="f572">
                <a:pos x="f803" y="f804"/>
              </a:cxn>
              <a:cxn ang="f572">
                <a:pos x="f805" y="f806"/>
              </a:cxn>
              <a:cxn ang="f572">
                <a:pos x="f807" y="f808"/>
              </a:cxn>
              <a:cxn ang="f572">
                <a:pos x="f809" y="f810"/>
              </a:cxn>
              <a:cxn ang="f572">
                <a:pos x="f811" y="f812"/>
              </a:cxn>
              <a:cxn ang="f572">
                <a:pos x="f813" y="f814"/>
              </a:cxn>
              <a:cxn ang="f572">
                <a:pos x="f815" y="f816"/>
              </a:cxn>
              <a:cxn ang="f572">
                <a:pos x="f817" y="f818"/>
              </a:cxn>
              <a:cxn ang="f572">
                <a:pos x="f819" y="f820"/>
              </a:cxn>
              <a:cxn ang="f572">
                <a:pos x="f821" y="f822"/>
              </a:cxn>
              <a:cxn ang="f572">
                <a:pos x="f823" y="f824"/>
              </a:cxn>
              <a:cxn ang="f572">
                <a:pos x="f821" y="f822"/>
              </a:cxn>
              <a:cxn ang="f572">
                <a:pos x="f825" y="f826"/>
              </a:cxn>
            </a:cxnLst>
            <a:rect l="f741" t="f744" r="f742" b="f743"/>
            <a:pathLst>
              <a:path w="842" h="1001">
                <a:moveTo>
                  <a:pt x="f9" y="f10"/>
                </a:move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18"/>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4" y="f66"/>
                  <a:pt x="f62"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76"/>
                </a:cubicBezTo>
                <a:cubicBezTo>
                  <a:pt x="f97" y="f98"/>
                  <a:pt x="f99" y="f100"/>
                  <a:pt x="f101" y="f102"/>
                </a:cubicBezTo>
                <a:cubicBezTo>
                  <a:pt x="f103" y="f104"/>
                  <a:pt x="f105" y="f106"/>
                  <a:pt x="f107" y="f108"/>
                </a:cubicBezTo>
                <a:cubicBezTo>
                  <a:pt x="f109" y="f110"/>
                  <a:pt x="f111" y="f11"/>
                  <a:pt x="f112" y="f113"/>
                </a:cubicBezTo>
                <a:cubicBezTo>
                  <a:pt x="f114" y="f115"/>
                  <a:pt x="f116" y="f117"/>
                  <a:pt x="f118" y="f119"/>
                </a:cubicBezTo>
                <a:cubicBezTo>
                  <a:pt x="f120" y="f119"/>
                  <a:pt x="f121" y="f115"/>
                  <a:pt x="f122" y="f123"/>
                </a:cubicBezTo>
                <a:cubicBezTo>
                  <a:pt x="f124" y="f125"/>
                  <a:pt x="f58" y="f126"/>
                  <a:pt x="f127" y="f128"/>
                </a:cubicBezTo>
                <a:cubicBezTo>
                  <a:pt x="f129" y="f6"/>
                  <a:pt x="f130" y="f6"/>
                  <a:pt x="f131" y="f132"/>
                </a:cubicBezTo>
                <a:cubicBezTo>
                  <a:pt x="f133" y="f134"/>
                  <a:pt x="f135" y="f136"/>
                  <a:pt x="f137" y="f138"/>
                </a:cubicBezTo>
                <a:cubicBezTo>
                  <a:pt x="f139" y="f21"/>
                  <a:pt x="f140" y="f141"/>
                  <a:pt x="f142" y="f29"/>
                </a:cubicBezTo>
                <a:cubicBezTo>
                  <a:pt x="f143" y="f144"/>
                  <a:pt x="f145" y="f146"/>
                  <a:pt x="f147" y="f148"/>
                </a:cubicBezTo>
                <a:cubicBezTo>
                  <a:pt x="f149" y="f150"/>
                  <a:pt x="f151" y="f152"/>
                  <a:pt x="f50" y="f153"/>
                </a:cubicBezTo>
                <a:cubicBezTo>
                  <a:pt x="f154" y="f155"/>
                  <a:pt x="f156" y="f157"/>
                  <a:pt x="f120" y="f158"/>
                </a:cubicBezTo>
                <a:cubicBezTo>
                  <a:pt x="f159" y="f160"/>
                  <a:pt x="f161" y="f159"/>
                  <a:pt x="f52" y="f162"/>
                </a:cubicBezTo>
                <a:cubicBezTo>
                  <a:pt x="f151" y="f163"/>
                  <a:pt x="f164" y="f147"/>
                  <a:pt x="f2" y="f165"/>
                </a:cubicBezTo>
                <a:cubicBezTo>
                  <a:pt x="f166" y="f167"/>
                  <a:pt x="f168" y="f169"/>
                  <a:pt x="f168" y="f170"/>
                </a:cubicBezTo>
                <a:cubicBezTo>
                  <a:pt x="f161" y="f171"/>
                  <a:pt x="f172" y="f173"/>
                  <a:pt x="f174" y="f175"/>
                </a:cubicBezTo>
                <a:cubicBezTo>
                  <a:pt x="f176" y="f177"/>
                  <a:pt x="f89" y="f10"/>
                  <a:pt x="f178" y="f36"/>
                </a:cubicBezTo>
                <a:cubicBezTo>
                  <a:pt x="f179" y="f180"/>
                  <a:pt x="f179" y="f181"/>
                  <a:pt x="f167" y="f182"/>
                </a:cubicBezTo>
                <a:cubicBezTo>
                  <a:pt x="f58" y="f183"/>
                  <a:pt x="f174" y="f184"/>
                  <a:pt x="f164" y="f185"/>
                </a:cubicBezTo>
                <a:cubicBezTo>
                  <a:pt x="f186" y="f187"/>
                  <a:pt x="f188" y="f189"/>
                  <a:pt x="f190" y="f191"/>
                </a:cubicBezTo>
                <a:cubicBezTo>
                  <a:pt x="f192" y="f193"/>
                  <a:pt x="f130" y="f45"/>
                  <a:pt x="f194" y="f195"/>
                </a:cubicBezTo>
                <a:cubicBezTo>
                  <a:pt x="f143" y="f14"/>
                  <a:pt x="f196" y="f197"/>
                  <a:pt x="f198" y="f199"/>
                </a:cubicBezTo>
                <a:cubicBezTo>
                  <a:pt x="f200" y="f201"/>
                  <a:pt x="f202" y="f203"/>
                  <a:pt x="f204" y="f205"/>
                </a:cubicBezTo>
                <a:cubicBezTo>
                  <a:pt x="f206" y="f207"/>
                  <a:pt x="f208" y="f209"/>
                  <a:pt x="f210" y="f208"/>
                </a:cubicBezTo>
                <a:cubicBezTo>
                  <a:pt x="f211" y="f212"/>
                  <a:pt x="f71" y="f213"/>
                  <a:pt x="f66" y="f214"/>
                </a:cubicBezTo>
                <a:cubicBezTo>
                  <a:pt x="f215" y="f216"/>
                  <a:pt x="f217" y="f218"/>
                  <a:pt x="f219" y="f149"/>
                </a:cubicBezTo>
                <a:cubicBezTo>
                  <a:pt x="f220" y="f221"/>
                  <a:pt x="f222" y="f223"/>
                  <a:pt x="f224" y="f150"/>
                </a:cubicBezTo>
                <a:cubicBezTo>
                  <a:pt x="f225" y="f101"/>
                  <a:pt x="f226" y="f227"/>
                  <a:pt x="f228" y="f3"/>
                </a:cubicBezTo>
                <a:cubicBezTo>
                  <a:pt x="f229" y="f230"/>
                  <a:pt x="f231" y="f17"/>
                  <a:pt x="f232" y="f233"/>
                </a:cubicBezTo>
                <a:cubicBezTo>
                  <a:pt x="f234" y="f235"/>
                  <a:pt x="f236" y="f237"/>
                  <a:pt x="f238" y="f239"/>
                </a:cubicBezTo>
                <a:cubicBezTo>
                  <a:pt x="f240" y="f241"/>
                  <a:pt x="f242" y="f241"/>
                  <a:pt x="f243" y="f244"/>
                </a:cubicBezTo>
                <a:cubicBezTo>
                  <a:pt x="f245" y="f246"/>
                  <a:pt x="f247" y="f94"/>
                  <a:pt x="f248" y="f37"/>
                </a:cubicBezTo>
                <a:cubicBezTo>
                  <a:pt x="f249" y="f37"/>
                  <a:pt x="f250" y="f37"/>
                  <a:pt x="f251" y="f37"/>
                </a:cubicBezTo>
                <a:cubicBezTo>
                  <a:pt x="f251" y="f252"/>
                  <a:pt x="f7" y="f253"/>
                  <a:pt x="f254" y="f255"/>
                </a:cubicBezTo>
                <a:cubicBezTo>
                  <a:pt x="f256" y="f257"/>
                  <a:pt x="f258" y="f259"/>
                  <a:pt x="f260" y="f261"/>
                </a:cubicBezTo>
                <a:cubicBezTo>
                  <a:pt x="f262" y="f263"/>
                  <a:pt x="f264" y="f170"/>
                  <a:pt x="f265" y="f266"/>
                </a:cubicBezTo>
                <a:cubicBezTo>
                  <a:pt x="f267" y="f268"/>
                  <a:pt x="f189" y="f269"/>
                  <a:pt x="f270" y="f271"/>
                </a:cubicBezTo>
                <a:cubicBezTo>
                  <a:pt x="f49" y="f272"/>
                  <a:pt x="f273" y="f204"/>
                  <a:pt x="f185" y="f274"/>
                </a:cubicBezTo>
                <a:cubicBezTo>
                  <a:pt x="f243" y="f24"/>
                  <a:pt x="f224" y="f275"/>
                  <a:pt x="f276" y="f277"/>
                </a:cubicBezTo>
                <a:cubicBezTo>
                  <a:pt x="f278" y="f279"/>
                  <a:pt x="f280" y="f281"/>
                  <a:pt x="f187" y="f282"/>
                </a:cubicBezTo>
                <a:cubicBezTo>
                  <a:pt x="f184" y="f283"/>
                  <a:pt x="f284" y="f285"/>
                  <a:pt x="f53" y="f286"/>
                </a:cubicBezTo>
                <a:cubicBezTo>
                  <a:pt x="f287" y="f183"/>
                  <a:pt x="f288" y="f45"/>
                  <a:pt x="f289" y="f267"/>
                </a:cubicBezTo>
                <a:cubicBezTo>
                  <a:pt x="f219" y="f51"/>
                  <a:pt x="f189" y="f219"/>
                  <a:pt x="f185" y="f290"/>
                </a:cubicBezTo>
                <a:cubicBezTo>
                  <a:pt x="f291" y="f292"/>
                  <a:pt x="f243" y="f57"/>
                  <a:pt x="f293" y="f294"/>
                </a:cubicBezTo>
                <a:cubicBezTo>
                  <a:pt x="f295" y="f182"/>
                  <a:pt x="f242" y="f296"/>
                  <a:pt x="f262" y="f217"/>
                </a:cubicBezTo>
                <a:cubicBezTo>
                  <a:pt x="f297" y="f298"/>
                  <a:pt x="f45" y="f299"/>
                  <a:pt x="f300" y="f222"/>
                </a:cubicBezTo>
                <a:cubicBezTo>
                  <a:pt x="f59" y="f299"/>
                  <a:pt x="f59" y="f265"/>
                  <a:pt x="f289" y="f291"/>
                </a:cubicBezTo>
                <a:cubicBezTo>
                  <a:pt x="f301" y="f302"/>
                  <a:pt x="f298" y="f265"/>
                  <a:pt x="f264" y="f303"/>
                </a:cubicBezTo>
                <a:cubicBezTo>
                  <a:pt x="f264" y="f302"/>
                  <a:pt x="f304" y="f291"/>
                  <a:pt x="f304" y="f280"/>
                </a:cubicBezTo>
                <a:cubicBezTo>
                  <a:pt x="f297" y="f260"/>
                  <a:pt x="f284" y="f278"/>
                  <a:pt x="f287" y="f305"/>
                </a:cubicBezTo>
                <a:cubicBezTo>
                  <a:pt x="f306" y="f305"/>
                  <a:pt x="f307" y="f308"/>
                  <a:pt x="f135" y="f260"/>
                </a:cubicBezTo>
                <a:cubicBezTo>
                  <a:pt x="f133" y="f309"/>
                  <a:pt x="f310" y="f311"/>
                  <a:pt x="f194" y="f228"/>
                </a:cubicBezTo>
                <a:cubicBezTo>
                  <a:pt x="f312" y="f313"/>
                  <a:pt x="f314" y="f315"/>
                  <a:pt x="f316" y="f317"/>
                </a:cubicBezTo>
                <a:cubicBezTo>
                  <a:pt x="f208" y="f318"/>
                  <a:pt x="f319" y="f320"/>
                  <a:pt x="f321" y="f322"/>
                </a:cubicBezTo>
                <a:cubicBezTo>
                  <a:pt x="f292" y="f323"/>
                  <a:pt x="f324" y="f325"/>
                  <a:pt x="f326" y="f327"/>
                </a:cubicBezTo>
                <a:cubicBezTo>
                  <a:pt x="f262" y="f328"/>
                  <a:pt x="f329" y="f330"/>
                  <a:pt x="f331" y="f332"/>
                </a:cubicBezTo>
                <a:cubicBezTo>
                  <a:pt x="f41" y="f8"/>
                  <a:pt x="f333" y="f334"/>
                  <a:pt x="f211" y="f335"/>
                </a:cubicBezTo>
                <a:cubicBezTo>
                  <a:pt x="f336" y="f337"/>
                  <a:pt x="f338" y="f339"/>
                  <a:pt x="f340" y="f341"/>
                </a:cubicBezTo>
                <a:cubicBezTo>
                  <a:pt x="f342" y="f343"/>
                  <a:pt x="f164" y="f344"/>
                  <a:pt x="f52" y="f254"/>
                </a:cubicBezTo>
                <a:cubicBezTo>
                  <a:pt x="f345" y="f7"/>
                  <a:pt x="f346" y="f344"/>
                  <a:pt x="f347" y="f348"/>
                </a:cubicBezTo>
                <a:cubicBezTo>
                  <a:pt x="f162" y="f349"/>
                  <a:pt x="f58" y="f350"/>
                  <a:pt x="f338" y="f351"/>
                </a:cubicBezTo>
                <a:cubicBezTo>
                  <a:pt x="f68" y="f352"/>
                  <a:pt x="f353" y="f354"/>
                  <a:pt x="f355" y="f356"/>
                </a:cubicBezTo>
                <a:cubicBezTo>
                  <a:pt x="f124" y="f357"/>
                  <a:pt x="f340" y="f358"/>
                  <a:pt x="f259" y="f359"/>
                </a:cubicBezTo>
                <a:cubicBezTo>
                  <a:pt x="f122" y="f360"/>
                  <a:pt x="f168" y="f361"/>
                  <a:pt x="f50" y="f362"/>
                </a:cubicBezTo>
                <a:cubicBezTo>
                  <a:pt x="f363" y="f364"/>
                  <a:pt x="f365" y="f349"/>
                  <a:pt x="f366" y="f367"/>
                </a:cubicBezTo>
                <a:cubicBezTo>
                  <a:pt x="f368" y="f369"/>
                  <a:pt x="f99" y="f370"/>
                  <a:pt x="f371" y="f372"/>
                </a:cubicBezTo>
                <a:cubicBezTo>
                  <a:pt x="f373" y="f374"/>
                  <a:pt x="f11" y="f375"/>
                  <a:pt x="f376" y="f377"/>
                </a:cubicBezTo>
                <a:cubicBezTo>
                  <a:pt x="f378" y="f351"/>
                  <a:pt x="f379" y="f350"/>
                  <a:pt x="f380" y="f381"/>
                </a:cubicBezTo>
                <a:cubicBezTo>
                  <a:pt x="f382" y="f383"/>
                  <a:pt x="f9" y="f254"/>
                  <a:pt x="f384" y="f320"/>
                </a:cubicBezTo>
                <a:cubicBezTo>
                  <a:pt x="f19" y="f318"/>
                  <a:pt x="f385" y="f386"/>
                  <a:pt x="f387" y="f388"/>
                </a:cubicBezTo>
                <a:cubicBezTo>
                  <a:pt x="f389" y="f226"/>
                  <a:pt x="f390" y="f391"/>
                  <a:pt x="f392" y="f393"/>
                </a:cubicBezTo>
                <a:cubicBezTo>
                  <a:pt x="f394" y="f308"/>
                  <a:pt x="f395" y="f238"/>
                  <a:pt x="f97" y="f238"/>
                </a:cubicBezTo>
                <a:cubicBezTo>
                  <a:pt x="f396" y="f240"/>
                  <a:pt x="f397" y="f311"/>
                  <a:pt x="f9" y="f243"/>
                </a:cubicBezTo>
                <a:cubicBezTo>
                  <a:pt x="f398" y="f243"/>
                  <a:pt x="f399" y="f264"/>
                  <a:pt x="f400" y="f303"/>
                </a:cubicBezTo>
                <a:cubicBezTo>
                  <a:pt x="f401" y="f185"/>
                  <a:pt x="f402" y="f403"/>
                  <a:pt x="f402" y="f329"/>
                </a:cubicBezTo>
                <a:cubicBezTo>
                  <a:pt x="f404" y="f403"/>
                  <a:pt x="f405" y="f185"/>
                  <a:pt x="f406" y="f407"/>
                </a:cubicBezTo>
                <a:cubicBezTo>
                  <a:pt x="f406" y="f408"/>
                  <a:pt x="f406" y="f273"/>
                  <a:pt x="f409" y="f273"/>
                </a:cubicBezTo>
                <a:cubicBezTo>
                  <a:pt x="f410" y="f273"/>
                  <a:pt x="f134" y="f219"/>
                  <a:pt x="f411" y="f283"/>
                </a:cubicBezTo>
                <a:cubicBezTo>
                  <a:pt x="f412" y="f282"/>
                  <a:pt x="f412" y="f413"/>
                  <a:pt x="f6" y="f414"/>
                </a:cubicBezTo>
                <a:cubicBezTo>
                  <a:pt x="f411" y="f414"/>
                  <a:pt x="f415" y="f416"/>
                  <a:pt x="f417" y="f418"/>
                </a:cubicBezTo>
                <a:cubicBezTo>
                  <a:pt x="f419" y="f289"/>
                  <a:pt x="f420" y="f182"/>
                  <a:pt x="f421" y="f296"/>
                </a:cubicBezTo>
                <a:cubicBezTo>
                  <a:pt x="f422" y="f423"/>
                  <a:pt x="f424" y="f425"/>
                  <a:pt x="f409" y="f220"/>
                </a:cubicBezTo>
                <a:cubicBezTo>
                  <a:pt x="f398" y="f215"/>
                  <a:pt x="f420" y="f426"/>
                  <a:pt x="f427" y="f428"/>
                </a:cubicBezTo>
                <a:cubicBezTo>
                  <a:pt x="f429" y="f69"/>
                  <a:pt x="f430" y="f201"/>
                  <a:pt x="f431" y="f432"/>
                </a:cubicBezTo>
                <a:cubicBezTo>
                  <a:pt x="f115" y="f16"/>
                  <a:pt x="f433" y="f289"/>
                  <a:pt x="f136" y="f434"/>
                </a:cubicBezTo>
                <a:cubicBezTo>
                  <a:pt x="f435" y="f279"/>
                  <a:pt x="f123" y="f436"/>
                  <a:pt x="f437" y="f26"/>
                </a:cubicBezTo>
                <a:cubicBezTo>
                  <a:pt x="f438" y="f439"/>
                  <a:pt x="f440" y="f441"/>
                  <a:pt x="f442" y="f211"/>
                </a:cubicBezTo>
                <a:cubicBezTo>
                  <a:pt x="f443" y="f177"/>
                  <a:pt x="f123" y="f28"/>
                  <a:pt x="f115" y="f24"/>
                </a:cubicBezTo>
                <a:cubicBezTo>
                  <a:pt x="f119" y="f207"/>
                  <a:pt x="f424" y="f73"/>
                  <a:pt x="f9" y="f10"/>
                </a:cubicBezTo>
                <a:close/>
                <a:moveTo>
                  <a:pt x="f444" y="f181"/>
                </a:moveTo>
                <a:cubicBezTo>
                  <a:pt x="f204" y="f445"/>
                  <a:pt x="f75" y="f63"/>
                  <a:pt x="f446" y="f416"/>
                </a:cubicBezTo>
                <a:cubicBezTo>
                  <a:pt x="f307" y="f416"/>
                  <a:pt x="f205" y="f447"/>
                  <a:pt x="f432" y="f416"/>
                </a:cubicBezTo>
                <a:cubicBezTo>
                  <a:pt x="f61" y="f448"/>
                  <a:pt x="f282" y="f306"/>
                  <a:pt x="f449" y="f450"/>
                </a:cubicBezTo>
                <a:cubicBezTo>
                  <a:pt x="f434" y="f451"/>
                  <a:pt x="f452" y="f453"/>
                  <a:pt x="f301" y="f439"/>
                </a:cubicBezTo>
                <a:cubicBezTo>
                  <a:pt x="f183" y="f454"/>
                  <a:pt x="f423" y="f175"/>
                  <a:pt x="f324" y="f202"/>
                </a:cubicBezTo>
                <a:cubicBezTo>
                  <a:pt x="f219" y="f208"/>
                  <a:pt x="f455" y="f140"/>
                  <a:pt x="f55" y="f336"/>
                </a:cubicBezTo>
                <a:cubicBezTo>
                  <a:pt x="f288" y="f456"/>
                  <a:pt x="f283" y="f457"/>
                  <a:pt x="f59" y="f458"/>
                </a:cubicBezTo>
                <a:cubicBezTo>
                  <a:pt x="f445" y="f137"/>
                  <a:pt x="f65" y="f459"/>
                  <a:pt x="f279" y="f446"/>
                </a:cubicBezTo>
                <a:cubicBezTo>
                  <a:pt x="f460" y="f307"/>
                  <a:pt x="f18" y="f461"/>
                  <a:pt x="f462" y="f203"/>
                </a:cubicBezTo>
                <a:cubicBezTo>
                  <a:pt x="f307" y="f463"/>
                  <a:pt x="f26" y="f197"/>
                  <a:pt x="f444" y="f181"/>
                </a:cubicBezTo>
                <a:close/>
                <a:moveTo>
                  <a:pt x="f464" y="f441"/>
                </a:moveTo>
                <a:cubicBezTo>
                  <a:pt x="f464" y="f32"/>
                  <a:pt x="f464" y="f319"/>
                  <a:pt x="f464" y="f36"/>
                </a:cubicBezTo>
                <a:cubicBezTo>
                  <a:pt x="f199" y="f71"/>
                  <a:pt x="f180" y="f22"/>
                  <a:pt x="f465" y="f202"/>
                </a:cubicBezTo>
                <a:cubicBezTo>
                  <a:pt x="f466" y="f206"/>
                  <a:pt x="f450" y="f173"/>
                  <a:pt x="f467" y="f173"/>
                </a:cubicBezTo>
                <a:cubicBezTo>
                  <a:pt x="f468" y="f469"/>
                  <a:pt x="f274" y="f208"/>
                  <a:pt x="f175" y="f210"/>
                </a:cubicBezTo>
                <a:cubicBezTo>
                  <a:pt x="f470" y="f177"/>
                  <a:pt x="f272" y="f307"/>
                  <a:pt x="f26" y="f451"/>
                </a:cubicBezTo>
                <a:cubicBezTo>
                  <a:pt x="f471" y="f34"/>
                  <a:pt x="f34" y="f471"/>
                  <a:pt x="f464" y="f441"/>
                </a:cubicBezTo>
                <a:close/>
                <a:moveTo>
                  <a:pt x="f324" y="f16"/>
                </a:moveTo>
                <a:cubicBezTo>
                  <a:pt x="f298" y="f472"/>
                  <a:pt x="f408" y="f473"/>
                  <a:pt x="f238" y="f467"/>
                </a:cubicBezTo>
                <a:cubicBezTo>
                  <a:pt x="f474" y="f307"/>
                  <a:pt x="f403" y="f207"/>
                  <a:pt x="f475" y="f177"/>
                </a:cubicBezTo>
                <a:cubicBezTo>
                  <a:pt x="f476" y="f439"/>
                  <a:pt x="f477" y="f28"/>
                  <a:pt x="f326" y="f26"/>
                </a:cubicBezTo>
                <a:cubicBezTo>
                  <a:pt x="f476" y="f464"/>
                  <a:pt x="f286" y="f203"/>
                  <a:pt x="f324" y="f16"/>
                </a:cubicBezTo>
                <a:close/>
              </a:path>
            </a:pathLst>
          </a:custGeom>
          <a:solidFill>
            <a:srgbClr val="C4A27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0" name="Freeform 6">
            <a:extLst>
              <a:ext uri="{FF2B5EF4-FFF2-40B4-BE49-F238E27FC236}">
                <a16:creationId xmlns:a16="http://schemas.microsoft.com/office/drawing/2014/main" id="{B1DC5B79-7BAD-4780-8CC9-9CF0994B927C}"/>
              </a:ext>
            </a:extLst>
          </p:cNvPr>
          <p:cNvSpPr/>
          <p:nvPr/>
        </p:nvSpPr>
        <p:spPr>
          <a:xfrm>
            <a:off x="814382" y="1790696"/>
            <a:ext cx="668334" cy="979486"/>
          </a:xfrm>
          <a:custGeom>
            <a:avLst/>
            <a:gdLst>
              <a:gd name="f0" fmla="val 10800000"/>
              <a:gd name="f1" fmla="val 5400000"/>
              <a:gd name="f2" fmla="val 180"/>
              <a:gd name="f3" fmla="val w"/>
              <a:gd name="f4" fmla="val h"/>
              <a:gd name="f5" fmla="val 0"/>
              <a:gd name="f6" fmla="val 302"/>
              <a:gd name="f7" fmla="val 443"/>
              <a:gd name="f8" fmla="val 218"/>
              <a:gd name="f9" fmla="val 396"/>
              <a:gd name="f10" fmla="val 216"/>
              <a:gd name="f11" fmla="val 393"/>
              <a:gd name="f12" fmla="val 215"/>
              <a:gd name="f13" fmla="val 390"/>
              <a:gd name="f14" fmla="val 213"/>
              <a:gd name="f15" fmla="val 386"/>
              <a:gd name="f16" fmla="val 147"/>
              <a:gd name="f17" fmla="val 285"/>
              <a:gd name="f18" fmla="val 82"/>
              <a:gd name="f19" fmla="val 184"/>
              <a:gd name="f20" fmla="val 16"/>
              <a:gd name="f21" fmla="val 83"/>
              <a:gd name="f22" fmla="val 58"/>
              <a:gd name="f23" fmla="val 1"/>
              <a:gd name="f24" fmla="val 56"/>
              <a:gd name="f25" fmla="val 26"/>
              <a:gd name="f26" fmla="val 39"/>
              <a:gd name="f27" fmla="val 41"/>
              <a:gd name="f28" fmla="val 28"/>
              <a:gd name="f29" fmla="val 17"/>
              <a:gd name="f30" fmla="val 72"/>
              <a:gd name="f31" fmla="val 7"/>
              <a:gd name="f32" fmla="val 77"/>
              <a:gd name="f33" fmla="val 4"/>
              <a:gd name="f34" fmla="val 3"/>
              <a:gd name="f35" fmla="val 88"/>
              <a:gd name="f36" fmla="val 90"/>
              <a:gd name="f37" fmla="val 91"/>
              <a:gd name="f38" fmla="val 5"/>
              <a:gd name="f39" fmla="val 92"/>
              <a:gd name="f40" fmla="val 75"/>
              <a:gd name="f41" fmla="val 20"/>
              <a:gd name="f42" fmla="val 57"/>
              <a:gd name="f43" fmla="val 33"/>
              <a:gd name="f44" fmla="val 40"/>
              <a:gd name="f45" fmla="val 46"/>
              <a:gd name="f46" fmla="val 47"/>
              <a:gd name="f47" fmla="val 42"/>
              <a:gd name="f48" fmla="val 49"/>
              <a:gd name="f49" fmla="val 50"/>
              <a:gd name="f50" fmla="val 60"/>
              <a:gd name="f51" fmla="val 38"/>
              <a:gd name="f52" fmla="val 78"/>
              <a:gd name="f53" fmla="val 96"/>
              <a:gd name="f54" fmla="val 14"/>
              <a:gd name="f55" fmla="val 97"/>
              <a:gd name="f56" fmla="val 98"/>
              <a:gd name="f57" fmla="val 99"/>
              <a:gd name="f58" fmla="val 19"/>
              <a:gd name="f59" fmla="val 89"/>
              <a:gd name="f60" fmla="val 64"/>
              <a:gd name="f61" fmla="val 44"/>
              <a:gd name="f62" fmla="val 52"/>
              <a:gd name="f63" fmla="val 70"/>
              <a:gd name="f64" fmla="val 107"/>
              <a:gd name="f65" fmla="val 27"/>
              <a:gd name="f66" fmla="val 109"/>
              <a:gd name="f67" fmla="val 30"/>
              <a:gd name="f68" fmla="val 110"/>
              <a:gd name="f69" fmla="val 32"/>
              <a:gd name="f70" fmla="val 112"/>
              <a:gd name="f71" fmla="val 34"/>
              <a:gd name="f72" fmla="val 94"/>
              <a:gd name="f73" fmla="val 59"/>
              <a:gd name="f74" fmla="val 74"/>
              <a:gd name="f75" fmla="val 61"/>
              <a:gd name="f76" fmla="val 76"/>
              <a:gd name="f77" fmla="val 79"/>
              <a:gd name="f78" fmla="val 65"/>
              <a:gd name="f79" fmla="val 53"/>
              <a:gd name="f80" fmla="val 115"/>
              <a:gd name="f81" fmla="val 116"/>
              <a:gd name="f82" fmla="val 43"/>
              <a:gd name="f83" fmla="val 117"/>
              <a:gd name="f84" fmla="val 45"/>
              <a:gd name="f85" fmla="val 118"/>
              <a:gd name="f86" fmla="val 66"/>
              <a:gd name="f87" fmla="val 71"/>
              <a:gd name="f88" fmla="val 67"/>
              <a:gd name="f89" fmla="val 125"/>
              <a:gd name="f90" fmla="val 55"/>
              <a:gd name="f91" fmla="val 127"/>
              <a:gd name="f92" fmla="val 129"/>
              <a:gd name="f93" fmla="val 130"/>
              <a:gd name="f94" fmla="val 73"/>
              <a:gd name="f95" fmla="val 101"/>
              <a:gd name="f96" fmla="val 84"/>
              <a:gd name="f97" fmla="val 86"/>
              <a:gd name="f98" fmla="val 95"/>
              <a:gd name="f99" fmla="val 87"/>
              <a:gd name="f100" fmla="val 104"/>
              <a:gd name="f101" fmla="val 119"/>
              <a:gd name="f102" fmla="val 134"/>
              <a:gd name="f103" fmla="val 68"/>
              <a:gd name="f104" fmla="val 136"/>
              <a:gd name="f105" fmla="val 137"/>
              <a:gd name="f106" fmla="val 139"/>
              <a:gd name="f107" fmla="val 122"/>
              <a:gd name="f108" fmla="val 114"/>
              <a:gd name="f109" fmla="val 106"/>
              <a:gd name="f110" fmla="val 126"/>
              <a:gd name="f111" fmla="val 144"/>
              <a:gd name="f112" fmla="val 145"/>
              <a:gd name="f113" fmla="val 85"/>
              <a:gd name="f114" fmla="val 148"/>
              <a:gd name="f115" fmla="val 141"/>
              <a:gd name="f116" fmla="val 93"/>
              <a:gd name="f117" fmla="val 133"/>
              <a:gd name="f118" fmla="val 100"/>
              <a:gd name="f119" fmla="val 120"/>
              <a:gd name="f120" fmla="val 131"/>
              <a:gd name="f121" fmla="val 152"/>
              <a:gd name="f122" fmla="val 154"/>
              <a:gd name="f123" fmla="val 156"/>
              <a:gd name="f124" fmla="val 157"/>
              <a:gd name="f125" fmla="val 102"/>
              <a:gd name="f126" fmla="val 140"/>
              <a:gd name="f127" fmla="val 123"/>
              <a:gd name="f128" fmla="val 128"/>
              <a:gd name="f129" fmla="val 142"/>
              <a:gd name="f130" fmla="val 108"/>
              <a:gd name="f131" fmla="val 143"/>
              <a:gd name="f132" fmla="val 163"/>
              <a:gd name="f133" fmla="val 165"/>
              <a:gd name="f134" fmla="val 111"/>
              <a:gd name="f135" fmla="val 166"/>
              <a:gd name="f136" fmla="val 113"/>
              <a:gd name="f137" fmla="val 168"/>
              <a:gd name="f138" fmla="val 150"/>
              <a:gd name="f139" fmla="val 155"/>
              <a:gd name="f140" fmla="val 158"/>
              <a:gd name="f141" fmla="val 135"/>
              <a:gd name="f142" fmla="val 146"/>
              <a:gd name="f143" fmla="val 153"/>
              <a:gd name="f144" fmla="val 171"/>
              <a:gd name="f145" fmla="val 173"/>
              <a:gd name="f146" fmla="val 174"/>
              <a:gd name="f147" fmla="val 176"/>
              <a:gd name="f148" fmla="val 160"/>
              <a:gd name="f149" fmla="val 161"/>
              <a:gd name="f150" fmla="val 124"/>
              <a:gd name="f151" fmla="val 170"/>
              <a:gd name="f152" fmla="val 164"/>
              <a:gd name="f153" fmla="val 183"/>
              <a:gd name="f154" fmla="val 138"/>
              <a:gd name="f155" fmla="val 186"/>
              <a:gd name="f156" fmla="val 188"/>
              <a:gd name="f157" fmla="val 181"/>
              <a:gd name="f158" fmla="val 182"/>
              <a:gd name="f159" fmla="val 185"/>
              <a:gd name="f160" fmla="val 172"/>
              <a:gd name="f161" fmla="val 190"/>
              <a:gd name="f162" fmla="val 149"/>
              <a:gd name="f163" fmla="val 191"/>
              <a:gd name="f164" fmla="val 151"/>
              <a:gd name="f165" fmla="val 193"/>
              <a:gd name="f166" fmla="val 195"/>
              <a:gd name="f167" fmla="val 199"/>
              <a:gd name="f168" fmla="val 187"/>
              <a:gd name="f169" fmla="val 175"/>
              <a:gd name="f170" fmla="val 200"/>
              <a:gd name="f171" fmla="val 202"/>
              <a:gd name="f172" fmla="val 203"/>
              <a:gd name="f173" fmla="val 204"/>
              <a:gd name="f174" fmla="val 167"/>
              <a:gd name="f175" fmla="val 178"/>
              <a:gd name="f176" fmla="val 189"/>
              <a:gd name="f177" fmla="val 198"/>
              <a:gd name="f178" fmla="val 210"/>
              <a:gd name="f179" fmla="val 177"/>
              <a:gd name="f180" fmla="val 211"/>
              <a:gd name="f181" fmla="val 179"/>
              <a:gd name="f182" fmla="val 214"/>
              <a:gd name="f183" fmla="val 197"/>
              <a:gd name="f184" fmla="val 196"/>
              <a:gd name="f185" fmla="val 209"/>
              <a:gd name="f186" fmla="val 162"/>
              <a:gd name="f187" fmla="val 222"/>
              <a:gd name="f188" fmla="val 223"/>
              <a:gd name="f189" fmla="val 224"/>
              <a:gd name="f190" fmla="val 225"/>
              <a:gd name="f191" fmla="val 201"/>
              <a:gd name="f192" fmla="val 220"/>
              <a:gd name="f193" fmla="val 221"/>
              <a:gd name="f194" fmla="val 192"/>
              <a:gd name="f195" fmla="val 239"/>
              <a:gd name="f196" fmla="val 227"/>
              <a:gd name="f197" fmla="val 228"/>
              <a:gd name="f198" fmla="val 229"/>
              <a:gd name="f199" fmla="val 206"/>
              <a:gd name="f200" fmla="val 231"/>
              <a:gd name="f201" fmla="val 208"/>
              <a:gd name="f202" fmla="val 232"/>
              <a:gd name="f203" fmla="val 237"/>
              <a:gd name="f204" fmla="val 250"/>
              <a:gd name="f205" fmla="val 251"/>
              <a:gd name="f206" fmla="val 252"/>
              <a:gd name="f207" fmla="val 253"/>
              <a:gd name="f208" fmla="val 241"/>
              <a:gd name="f209" fmla="val 240"/>
              <a:gd name="f210" fmla="val 219"/>
              <a:gd name="f211" fmla="val 242"/>
              <a:gd name="f212" fmla="val 243"/>
              <a:gd name="f213" fmla="val 226"/>
              <a:gd name="f214" fmla="val 236"/>
              <a:gd name="f215" fmla="val 264"/>
              <a:gd name="f216" fmla="val 306"/>
              <a:gd name="f217" fmla="val 254"/>
              <a:gd name="f218" fmla="val 347"/>
              <a:gd name="f219" fmla="val 286"/>
              <a:gd name="f220" fmla="val 389"/>
              <a:gd name="f221" fmla="val 409"/>
              <a:gd name="f222" fmla="val 297"/>
              <a:gd name="f223" fmla="val 427"/>
              <a:gd name="f224" fmla="val 273"/>
              <a:gd name="f225" fmla="val 437"/>
              <a:gd name="f226" fmla="val 260"/>
              <a:gd name="f227" fmla="val 440"/>
              <a:gd name="f228" fmla="val 430"/>
              <a:gd name="f229" fmla="val 235"/>
              <a:gd name="f230" fmla="val 419"/>
              <a:gd name="f231" fmla="val 407"/>
              <a:gd name="f232" fmla="+- 0 0 -90"/>
              <a:gd name="f233" fmla="*/ f3 1 302"/>
              <a:gd name="f234" fmla="*/ f4 1 443"/>
              <a:gd name="f235" fmla="val f5"/>
              <a:gd name="f236" fmla="val f6"/>
              <a:gd name="f237" fmla="val f7"/>
              <a:gd name="f238" fmla="*/ f232 f0 1"/>
              <a:gd name="f239" fmla="+- f237 0 f235"/>
              <a:gd name="f240" fmla="+- f236 0 f235"/>
              <a:gd name="f241" fmla="*/ f238 1 f2"/>
              <a:gd name="f242" fmla="*/ f240 1 302"/>
              <a:gd name="f243" fmla="*/ f239 1 443"/>
              <a:gd name="f244" fmla="*/ 213 f240 1"/>
              <a:gd name="f245" fmla="*/ 386 f239 1"/>
              <a:gd name="f246" fmla="*/ 26 f240 1"/>
              <a:gd name="f247" fmla="*/ 39 f239 1"/>
              <a:gd name="f248" fmla="*/ 88 f240 1"/>
              <a:gd name="f249" fmla="*/ 0 f239 1"/>
              <a:gd name="f250" fmla="*/ 40 f240 1"/>
              <a:gd name="f251" fmla="*/ 46 f239 1"/>
              <a:gd name="f252" fmla="*/ 96 f240 1"/>
              <a:gd name="f253" fmla="*/ 14 f239 1"/>
              <a:gd name="f254" fmla="*/ 52 f240 1"/>
              <a:gd name="f255" fmla="*/ 64 f239 1"/>
              <a:gd name="f256" fmla="*/ 112 f240 1"/>
              <a:gd name="f257" fmla="*/ 34 f239 1"/>
              <a:gd name="f258" fmla="*/ 61 f240 1"/>
              <a:gd name="f259" fmla="*/ 77 f239 1"/>
              <a:gd name="f260" fmla="*/ 118 f240 1"/>
              <a:gd name="f261" fmla="*/ 125 f240 1"/>
              <a:gd name="f262" fmla="*/ 55 f239 1"/>
              <a:gd name="f263" fmla="*/ 86 f240 1"/>
              <a:gd name="f264" fmla="*/ 95 f239 1"/>
              <a:gd name="f265" fmla="*/ 134 f240 1"/>
              <a:gd name="f266" fmla="*/ 68 f239 1"/>
              <a:gd name="f267" fmla="*/ 87 f240 1"/>
              <a:gd name="f268" fmla="*/ 114 f239 1"/>
              <a:gd name="f269" fmla="*/ 144 f240 1"/>
              <a:gd name="f270" fmla="*/ 82 f239 1"/>
              <a:gd name="f271" fmla="*/ 107 f239 1"/>
              <a:gd name="f272" fmla="*/ 152 f240 1"/>
              <a:gd name="f273" fmla="*/ 96 f239 1"/>
              <a:gd name="f274" fmla="*/ 106 f240 1"/>
              <a:gd name="f275" fmla="*/ 141 f239 1"/>
              <a:gd name="f276" fmla="*/ 163 f240 1"/>
              <a:gd name="f277" fmla="*/ 108 f239 1"/>
              <a:gd name="f278" fmla="*/ 115 f240 1"/>
              <a:gd name="f279" fmla="*/ 154 f239 1"/>
              <a:gd name="f280" fmla="*/ 171 f240 1"/>
              <a:gd name="f281" fmla="*/ 123 f239 1"/>
              <a:gd name="f282" fmla="*/ 148 f239 1"/>
              <a:gd name="f283" fmla="*/ 126 f240 1"/>
              <a:gd name="f284" fmla="*/ 173 f239 1"/>
              <a:gd name="f285" fmla="*/ 188 f240 1"/>
              <a:gd name="f286" fmla="*/ 143 f239 1"/>
              <a:gd name="f287" fmla="*/ 137 f240 1"/>
              <a:gd name="f288" fmla="*/ 185 f239 1"/>
              <a:gd name="f289" fmla="*/ 195 f240 1"/>
              <a:gd name="f290" fmla="*/ 155 f239 1"/>
              <a:gd name="f291" fmla="*/ 200 f240 1"/>
              <a:gd name="f292" fmla="*/ 163 f239 1"/>
              <a:gd name="f293" fmla="*/ 189 f240 1"/>
              <a:gd name="f294" fmla="*/ 187 f239 1"/>
              <a:gd name="f295" fmla="*/ 214 f240 1"/>
              <a:gd name="f296" fmla="*/ 183 f239 1"/>
              <a:gd name="f297" fmla="*/ 165 f240 1"/>
              <a:gd name="f298" fmla="*/ 225 f239 1"/>
              <a:gd name="f299" fmla="*/ 223 f240 1"/>
              <a:gd name="f300" fmla="*/ 193 f239 1"/>
              <a:gd name="f301" fmla="*/ 228 f240 1"/>
              <a:gd name="f302" fmla="*/ 204 f239 1"/>
              <a:gd name="f303" fmla="*/ 180 f240 1"/>
              <a:gd name="f304" fmla="*/ 250 f239 1"/>
              <a:gd name="f305" fmla="*/ 239 f240 1"/>
              <a:gd name="f306" fmla="*/ 216 f239 1"/>
              <a:gd name="f307" fmla="*/ 264 f239 1"/>
              <a:gd name="f308" fmla="*/ 273 f240 1"/>
              <a:gd name="f309" fmla="*/ 437 f239 1"/>
              <a:gd name="f310" fmla="*/ 218 f240 1"/>
              <a:gd name="f311" fmla="*/ 396 f239 1"/>
              <a:gd name="f312" fmla="+- f241 0 f1"/>
              <a:gd name="f313" fmla="*/ f244 1 302"/>
              <a:gd name="f314" fmla="*/ f245 1 443"/>
              <a:gd name="f315" fmla="*/ f246 1 302"/>
              <a:gd name="f316" fmla="*/ f247 1 443"/>
              <a:gd name="f317" fmla="*/ f248 1 302"/>
              <a:gd name="f318" fmla="*/ f249 1 443"/>
              <a:gd name="f319" fmla="*/ f250 1 302"/>
              <a:gd name="f320" fmla="*/ f251 1 443"/>
              <a:gd name="f321" fmla="*/ f252 1 302"/>
              <a:gd name="f322" fmla="*/ f253 1 443"/>
              <a:gd name="f323" fmla="*/ f254 1 302"/>
              <a:gd name="f324" fmla="*/ f255 1 443"/>
              <a:gd name="f325" fmla="*/ f256 1 302"/>
              <a:gd name="f326" fmla="*/ f257 1 443"/>
              <a:gd name="f327" fmla="*/ f258 1 302"/>
              <a:gd name="f328" fmla="*/ f259 1 443"/>
              <a:gd name="f329" fmla="*/ f260 1 302"/>
              <a:gd name="f330" fmla="*/ f261 1 302"/>
              <a:gd name="f331" fmla="*/ f262 1 443"/>
              <a:gd name="f332" fmla="*/ f263 1 302"/>
              <a:gd name="f333" fmla="*/ f264 1 443"/>
              <a:gd name="f334" fmla="*/ f265 1 302"/>
              <a:gd name="f335" fmla="*/ f266 1 443"/>
              <a:gd name="f336" fmla="*/ f267 1 302"/>
              <a:gd name="f337" fmla="*/ f268 1 443"/>
              <a:gd name="f338" fmla="*/ f269 1 302"/>
              <a:gd name="f339" fmla="*/ f270 1 443"/>
              <a:gd name="f340" fmla="*/ f271 1 443"/>
              <a:gd name="f341" fmla="*/ f272 1 302"/>
              <a:gd name="f342" fmla="*/ f273 1 443"/>
              <a:gd name="f343" fmla="*/ f274 1 302"/>
              <a:gd name="f344" fmla="*/ f275 1 443"/>
              <a:gd name="f345" fmla="*/ f276 1 302"/>
              <a:gd name="f346" fmla="*/ f277 1 443"/>
              <a:gd name="f347" fmla="*/ f278 1 302"/>
              <a:gd name="f348" fmla="*/ f279 1 443"/>
              <a:gd name="f349" fmla="*/ f280 1 302"/>
              <a:gd name="f350" fmla="*/ f281 1 443"/>
              <a:gd name="f351" fmla="*/ f282 1 443"/>
              <a:gd name="f352" fmla="*/ f283 1 302"/>
              <a:gd name="f353" fmla="*/ f284 1 443"/>
              <a:gd name="f354" fmla="*/ f285 1 302"/>
              <a:gd name="f355" fmla="*/ f286 1 443"/>
              <a:gd name="f356" fmla="*/ f287 1 302"/>
              <a:gd name="f357" fmla="*/ f288 1 443"/>
              <a:gd name="f358" fmla="*/ f289 1 302"/>
              <a:gd name="f359" fmla="*/ f290 1 443"/>
              <a:gd name="f360" fmla="*/ f291 1 302"/>
              <a:gd name="f361" fmla="*/ f292 1 443"/>
              <a:gd name="f362" fmla="*/ f293 1 302"/>
              <a:gd name="f363" fmla="*/ f294 1 443"/>
              <a:gd name="f364" fmla="*/ f295 1 302"/>
              <a:gd name="f365" fmla="*/ f296 1 443"/>
              <a:gd name="f366" fmla="*/ f297 1 302"/>
              <a:gd name="f367" fmla="*/ f298 1 443"/>
              <a:gd name="f368" fmla="*/ f299 1 302"/>
              <a:gd name="f369" fmla="*/ f300 1 443"/>
              <a:gd name="f370" fmla="*/ f301 1 302"/>
              <a:gd name="f371" fmla="*/ f302 1 443"/>
              <a:gd name="f372" fmla="*/ f303 1 302"/>
              <a:gd name="f373" fmla="*/ f304 1 443"/>
              <a:gd name="f374" fmla="*/ f305 1 302"/>
              <a:gd name="f375" fmla="*/ f306 1 443"/>
              <a:gd name="f376" fmla="*/ f307 1 443"/>
              <a:gd name="f377" fmla="*/ f308 1 302"/>
              <a:gd name="f378" fmla="*/ f309 1 443"/>
              <a:gd name="f379" fmla="*/ f310 1 302"/>
              <a:gd name="f380" fmla="*/ f311 1 443"/>
              <a:gd name="f381" fmla="*/ 0 1 f242"/>
              <a:gd name="f382" fmla="*/ f236 1 f242"/>
              <a:gd name="f383" fmla="*/ 0 1 f243"/>
              <a:gd name="f384" fmla="*/ f237 1 f243"/>
              <a:gd name="f385" fmla="*/ f313 1 f242"/>
              <a:gd name="f386" fmla="*/ f314 1 f243"/>
              <a:gd name="f387" fmla="*/ f315 1 f242"/>
              <a:gd name="f388" fmla="*/ f316 1 f243"/>
              <a:gd name="f389" fmla="*/ f317 1 f242"/>
              <a:gd name="f390" fmla="*/ f318 1 f243"/>
              <a:gd name="f391" fmla="*/ f319 1 f242"/>
              <a:gd name="f392" fmla="*/ f320 1 f243"/>
              <a:gd name="f393" fmla="*/ f321 1 f242"/>
              <a:gd name="f394" fmla="*/ f322 1 f243"/>
              <a:gd name="f395" fmla="*/ f323 1 f242"/>
              <a:gd name="f396" fmla="*/ f324 1 f243"/>
              <a:gd name="f397" fmla="*/ f325 1 f242"/>
              <a:gd name="f398" fmla="*/ f326 1 f243"/>
              <a:gd name="f399" fmla="*/ f327 1 f242"/>
              <a:gd name="f400" fmla="*/ f328 1 f243"/>
              <a:gd name="f401" fmla="*/ f329 1 f242"/>
              <a:gd name="f402" fmla="*/ f330 1 f242"/>
              <a:gd name="f403" fmla="*/ f331 1 f243"/>
              <a:gd name="f404" fmla="*/ f332 1 f242"/>
              <a:gd name="f405" fmla="*/ f333 1 f243"/>
              <a:gd name="f406" fmla="*/ f334 1 f242"/>
              <a:gd name="f407" fmla="*/ f335 1 f243"/>
              <a:gd name="f408" fmla="*/ f336 1 f242"/>
              <a:gd name="f409" fmla="*/ f337 1 f243"/>
              <a:gd name="f410" fmla="*/ f338 1 f242"/>
              <a:gd name="f411" fmla="*/ f339 1 f243"/>
              <a:gd name="f412" fmla="*/ f340 1 f243"/>
              <a:gd name="f413" fmla="*/ f341 1 f242"/>
              <a:gd name="f414" fmla="*/ f342 1 f243"/>
              <a:gd name="f415" fmla="*/ f343 1 f242"/>
              <a:gd name="f416" fmla="*/ f344 1 f243"/>
              <a:gd name="f417" fmla="*/ f345 1 f242"/>
              <a:gd name="f418" fmla="*/ f346 1 f243"/>
              <a:gd name="f419" fmla="*/ f347 1 f242"/>
              <a:gd name="f420" fmla="*/ f348 1 f243"/>
              <a:gd name="f421" fmla="*/ f349 1 f242"/>
              <a:gd name="f422" fmla="*/ f350 1 f243"/>
              <a:gd name="f423" fmla="*/ f351 1 f243"/>
              <a:gd name="f424" fmla="*/ f352 1 f242"/>
              <a:gd name="f425" fmla="*/ f353 1 f243"/>
              <a:gd name="f426" fmla="*/ f354 1 f242"/>
              <a:gd name="f427" fmla="*/ f355 1 f243"/>
              <a:gd name="f428" fmla="*/ f356 1 f242"/>
              <a:gd name="f429" fmla="*/ f357 1 f243"/>
              <a:gd name="f430" fmla="*/ f358 1 f242"/>
              <a:gd name="f431" fmla="*/ f359 1 f243"/>
              <a:gd name="f432" fmla="*/ f360 1 f242"/>
              <a:gd name="f433" fmla="*/ f361 1 f243"/>
              <a:gd name="f434" fmla="*/ f362 1 f242"/>
              <a:gd name="f435" fmla="*/ f363 1 f243"/>
              <a:gd name="f436" fmla="*/ f364 1 f242"/>
              <a:gd name="f437" fmla="*/ f365 1 f243"/>
              <a:gd name="f438" fmla="*/ f366 1 f242"/>
              <a:gd name="f439" fmla="*/ f367 1 f243"/>
              <a:gd name="f440" fmla="*/ f368 1 f242"/>
              <a:gd name="f441" fmla="*/ f369 1 f243"/>
              <a:gd name="f442" fmla="*/ f370 1 f242"/>
              <a:gd name="f443" fmla="*/ f371 1 f243"/>
              <a:gd name="f444" fmla="*/ f372 1 f242"/>
              <a:gd name="f445" fmla="*/ f373 1 f243"/>
              <a:gd name="f446" fmla="*/ f374 1 f242"/>
              <a:gd name="f447" fmla="*/ f375 1 f243"/>
              <a:gd name="f448" fmla="*/ f376 1 f243"/>
              <a:gd name="f449" fmla="*/ f377 1 f242"/>
              <a:gd name="f450" fmla="*/ f378 1 f243"/>
              <a:gd name="f451" fmla="*/ f379 1 f242"/>
              <a:gd name="f452" fmla="*/ f380 1 f243"/>
              <a:gd name="f453" fmla="*/ f381 f233 1"/>
              <a:gd name="f454" fmla="*/ f382 f233 1"/>
              <a:gd name="f455" fmla="*/ f384 f234 1"/>
              <a:gd name="f456" fmla="*/ f383 f234 1"/>
              <a:gd name="f457" fmla="*/ f385 f233 1"/>
              <a:gd name="f458" fmla="*/ f386 f234 1"/>
              <a:gd name="f459" fmla="*/ f387 f233 1"/>
              <a:gd name="f460" fmla="*/ f388 f234 1"/>
              <a:gd name="f461" fmla="*/ f389 f233 1"/>
              <a:gd name="f462" fmla="*/ f390 f234 1"/>
              <a:gd name="f463" fmla="*/ f391 f233 1"/>
              <a:gd name="f464" fmla="*/ f392 f234 1"/>
              <a:gd name="f465" fmla="*/ f393 f233 1"/>
              <a:gd name="f466" fmla="*/ f394 f234 1"/>
              <a:gd name="f467" fmla="*/ f395 f233 1"/>
              <a:gd name="f468" fmla="*/ f396 f234 1"/>
              <a:gd name="f469" fmla="*/ f397 f233 1"/>
              <a:gd name="f470" fmla="*/ f398 f234 1"/>
              <a:gd name="f471" fmla="*/ f399 f233 1"/>
              <a:gd name="f472" fmla="*/ f400 f234 1"/>
              <a:gd name="f473" fmla="*/ f401 f233 1"/>
              <a:gd name="f474" fmla="*/ f402 f233 1"/>
              <a:gd name="f475" fmla="*/ f403 f234 1"/>
              <a:gd name="f476" fmla="*/ f404 f233 1"/>
              <a:gd name="f477" fmla="*/ f405 f234 1"/>
              <a:gd name="f478" fmla="*/ f406 f233 1"/>
              <a:gd name="f479" fmla="*/ f407 f234 1"/>
              <a:gd name="f480" fmla="*/ f408 f233 1"/>
              <a:gd name="f481" fmla="*/ f409 f234 1"/>
              <a:gd name="f482" fmla="*/ f410 f233 1"/>
              <a:gd name="f483" fmla="*/ f411 f234 1"/>
              <a:gd name="f484" fmla="*/ f412 f234 1"/>
              <a:gd name="f485" fmla="*/ f413 f233 1"/>
              <a:gd name="f486" fmla="*/ f414 f234 1"/>
              <a:gd name="f487" fmla="*/ f415 f233 1"/>
              <a:gd name="f488" fmla="*/ f416 f234 1"/>
              <a:gd name="f489" fmla="*/ f417 f233 1"/>
              <a:gd name="f490" fmla="*/ f418 f234 1"/>
              <a:gd name="f491" fmla="*/ f419 f233 1"/>
              <a:gd name="f492" fmla="*/ f420 f234 1"/>
              <a:gd name="f493" fmla="*/ f421 f233 1"/>
              <a:gd name="f494" fmla="*/ f422 f234 1"/>
              <a:gd name="f495" fmla="*/ f423 f234 1"/>
              <a:gd name="f496" fmla="*/ f424 f233 1"/>
              <a:gd name="f497" fmla="*/ f425 f234 1"/>
              <a:gd name="f498" fmla="*/ f426 f233 1"/>
              <a:gd name="f499" fmla="*/ f427 f234 1"/>
              <a:gd name="f500" fmla="*/ f428 f233 1"/>
              <a:gd name="f501" fmla="*/ f429 f234 1"/>
              <a:gd name="f502" fmla="*/ f430 f233 1"/>
              <a:gd name="f503" fmla="*/ f431 f234 1"/>
              <a:gd name="f504" fmla="*/ f432 f233 1"/>
              <a:gd name="f505" fmla="*/ f433 f234 1"/>
              <a:gd name="f506" fmla="*/ f434 f233 1"/>
              <a:gd name="f507" fmla="*/ f435 f234 1"/>
              <a:gd name="f508" fmla="*/ f436 f233 1"/>
              <a:gd name="f509" fmla="*/ f437 f234 1"/>
              <a:gd name="f510" fmla="*/ f438 f233 1"/>
              <a:gd name="f511" fmla="*/ f439 f234 1"/>
              <a:gd name="f512" fmla="*/ f440 f233 1"/>
              <a:gd name="f513" fmla="*/ f441 f234 1"/>
              <a:gd name="f514" fmla="*/ f442 f233 1"/>
              <a:gd name="f515" fmla="*/ f443 f234 1"/>
              <a:gd name="f516" fmla="*/ f444 f233 1"/>
              <a:gd name="f517" fmla="*/ f445 f234 1"/>
              <a:gd name="f518" fmla="*/ f446 f233 1"/>
              <a:gd name="f519" fmla="*/ f447 f234 1"/>
              <a:gd name="f520" fmla="*/ f448 f234 1"/>
              <a:gd name="f521" fmla="*/ f449 f233 1"/>
              <a:gd name="f522" fmla="*/ f450 f234 1"/>
              <a:gd name="f523" fmla="*/ f451 f233 1"/>
              <a:gd name="f524" fmla="*/ f452 f234 1"/>
            </a:gdLst>
            <a:ahLst/>
            <a:cxnLst>
              <a:cxn ang="3cd4">
                <a:pos x="hc" y="t"/>
              </a:cxn>
              <a:cxn ang="0">
                <a:pos x="r" y="vc"/>
              </a:cxn>
              <a:cxn ang="cd4">
                <a:pos x="hc" y="b"/>
              </a:cxn>
              <a:cxn ang="cd2">
                <a:pos x="l" y="vc"/>
              </a:cxn>
              <a:cxn ang="f312">
                <a:pos x="f457" y="f458"/>
              </a:cxn>
              <a:cxn ang="f312">
                <a:pos x="f459" y="f460"/>
              </a:cxn>
              <a:cxn ang="f312">
                <a:pos x="f461" y="f462"/>
              </a:cxn>
              <a:cxn ang="f312">
                <a:pos x="f463" y="f464"/>
              </a:cxn>
              <a:cxn ang="f312">
                <a:pos x="f465" y="f466"/>
              </a:cxn>
              <a:cxn ang="f312">
                <a:pos x="f467" y="f468"/>
              </a:cxn>
              <a:cxn ang="f312">
                <a:pos x="f469" y="f470"/>
              </a:cxn>
              <a:cxn ang="f312">
                <a:pos x="f471" y="f472"/>
              </a:cxn>
              <a:cxn ang="f312">
                <a:pos x="f473" y="f464"/>
              </a:cxn>
              <a:cxn ang="f312">
                <a:pos x="f474" y="f475"/>
              </a:cxn>
              <a:cxn ang="f312">
                <a:pos x="f476" y="f477"/>
              </a:cxn>
              <a:cxn ang="f312">
                <a:pos x="f478" y="f479"/>
              </a:cxn>
              <a:cxn ang="f312">
                <a:pos x="f480" y="f481"/>
              </a:cxn>
              <a:cxn ang="f312">
                <a:pos x="f482" y="f483"/>
              </a:cxn>
              <a:cxn ang="f312">
                <a:pos x="f474" y="f484"/>
              </a:cxn>
              <a:cxn ang="f312">
                <a:pos x="f485" y="f486"/>
              </a:cxn>
              <a:cxn ang="f312">
                <a:pos x="f487" y="f488"/>
              </a:cxn>
              <a:cxn ang="f312">
                <a:pos x="f489" y="f490"/>
              </a:cxn>
              <a:cxn ang="f312">
                <a:pos x="f491" y="f492"/>
              </a:cxn>
              <a:cxn ang="f312">
                <a:pos x="f493" y="f494"/>
              </a:cxn>
              <a:cxn ang="f312">
                <a:pos x="f485" y="f495"/>
              </a:cxn>
              <a:cxn ang="f312">
                <a:pos x="f496" y="f497"/>
              </a:cxn>
              <a:cxn ang="f312">
                <a:pos x="f498" y="f499"/>
              </a:cxn>
              <a:cxn ang="f312">
                <a:pos x="f500" y="f501"/>
              </a:cxn>
              <a:cxn ang="f312">
                <a:pos x="f502" y="f503"/>
              </a:cxn>
              <a:cxn ang="f312">
                <a:pos x="f504" y="f505"/>
              </a:cxn>
              <a:cxn ang="f312">
                <a:pos x="f506" y="f507"/>
              </a:cxn>
              <a:cxn ang="f312">
                <a:pos x="f508" y="f509"/>
              </a:cxn>
              <a:cxn ang="f312">
                <a:pos x="f510" y="f511"/>
              </a:cxn>
              <a:cxn ang="f312">
                <a:pos x="f512" y="f513"/>
              </a:cxn>
              <a:cxn ang="f312">
                <a:pos x="f514" y="f515"/>
              </a:cxn>
              <a:cxn ang="f312">
                <a:pos x="f516" y="f517"/>
              </a:cxn>
              <a:cxn ang="f312">
                <a:pos x="f518" y="f519"/>
              </a:cxn>
              <a:cxn ang="f312">
                <a:pos x="f506" y="f520"/>
              </a:cxn>
              <a:cxn ang="f312">
                <a:pos x="f521" y="f522"/>
              </a:cxn>
              <a:cxn ang="f312">
                <a:pos x="f523" y="f524"/>
              </a:cxn>
            </a:cxnLst>
            <a:rect l="f453" t="f456" r="f454" b="f455"/>
            <a:pathLst>
              <a:path w="302" h="442">
                <a:moveTo>
                  <a:pt x="f8" y="f9"/>
                </a:moveTo>
                <a:cubicBezTo>
                  <a:pt x="f10" y="f11"/>
                  <a:pt x="f12" y="f13"/>
                  <a:pt x="f14" y="f15"/>
                </a:cubicBezTo>
                <a:cubicBezTo>
                  <a:pt x="f16" y="f17"/>
                  <a:pt x="f18" y="f19"/>
                  <a:pt x="f20" y="f21"/>
                </a:cubicBezTo>
                <a:cubicBezTo>
                  <a:pt x="f5" y="f22"/>
                  <a:pt x="f23" y="f24"/>
                  <a:pt x="f25" y="f26"/>
                </a:cubicBezTo>
                <a:cubicBezTo>
                  <a:pt x="f27" y="f28"/>
                  <a:pt x="f24" y="f29"/>
                  <a:pt x="f30" y="f31"/>
                </a:cubicBezTo>
                <a:cubicBezTo>
                  <a:pt x="f32" y="f33"/>
                  <a:pt x="f21" y="f34"/>
                  <a:pt x="f35" y="f5"/>
                </a:cubicBezTo>
                <a:cubicBezTo>
                  <a:pt x="f36" y="f34"/>
                  <a:pt x="f37" y="f38"/>
                  <a:pt x="f39" y="f31"/>
                </a:cubicBezTo>
                <a:cubicBezTo>
                  <a:pt x="f40" y="f41"/>
                  <a:pt x="f42" y="f43"/>
                  <a:pt x="f44" y="f45"/>
                </a:cubicBezTo>
                <a:cubicBezTo>
                  <a:pt x="f27" y="f46"/>
                  <a:pt x="f47" y="f48"/>
                  <a:pt x="f47" y="f49"/>
                </a:cubicBezTo>
                <a:cubicBezTo>
                  <a:pt x="f50" y="f51"/>
                  <a:pt x="f52" y="f25"/>
                  <a:pt x="f53" y="f54"/>
                </a:cubicBezTo>
                <a:cubicBezTo>
                  <a:pt x="f55" y="f20"/>
                  <a:pt x="f56" y="f29"/>
                  <a:pt x="f57" y="f58"/>
                </a:cubicBezTo>
                <a:cubicBezTo>
                  <a:pt x="f59" y="f26"/>
                  <a:pt x="f60" y="f61"/>
                  <a:pt x="f62" y="f60"/>
                </a:cubicBezTo>
                <a:cubicBezTo>
                  <a:pt x="f63" y="f62"/>
                  <a:pt x="f59" y="f44"/>
                  <a:pt x="f64" y="f65"/>
                </a:cubicBezTo>
                <a:cubicBezTo>
                  <a:pt x="f66" y="f67"/>
                  <a:pt x="f68" y="f69"/>
                  <a:pt x="f70" y="f71"/>
                </a:cubicBezTo>
                <a:cubicBezTo>
                  <a:pt x="f72" y="f46"/>
                  <a:pt x="f32" y="f50"/>
                  <a:pt x="f73" y="f74"/>
                </a:cubicBezTo>
                <a:cubicBezTo>
                  <a:pt x="f50" y="f40"/>
                  <a:pt x="f75" y="f76"/>
                  <a:pt x="f75" y="f32"/>
                </a:cubicBezTo>
                <a:cubicBezTo>
                  <a:pt x="f77" y="f78"/>
                  <a:pt x="f55" y="f79"/>
                  <a:pt x="f80" y="f47"/>
                </a:cubicBezTo>
                <a:cubicBezTo>
                  <a:pt x="f81" y="f82"/>
                  <a:pt x="f83" y="f84"/>
                  <a:pt x="f85" y="f45"/>
                </a:cubicBezTo>
                <a:cubicBezTo>
                  <a:pt x="f64" y="f86"/>
                  <a:pt x="f18" y="f87"/>
                  <a:pt x="f87" y="f37"/>
                </a:cubicBezTo>
                <a:cubicBezTo>
                  <a:pt x="f59" y="f77"/>
                  <a:pt x="f64" y="f88"/>
                  <a:pt x="f89" y="f90"/>
                </a:cubicBezTo>
                <a:cubicBezTo>
                  <a:pt x="f91" y="f42"/>
                  <a:pt x="f92" y="f73"/>
                  <a:pt x="f93" y="f75"/>
                </a:cubicBezTo>
                <a:cubicBezTo>
                  <a:pt x="f81" y="f94"/>
                  <a:pt x="f95" y="f96"/>
                  <a:pt x="f97" y="f98"/>
                </a:cubicBezTo>
                <a:cubicBezTo>
                  <a:pt x="f99" y="f53"/>
                  <a:pt x="f35" y="f55"/>
                  <a:pt x="f59" y="f56"/>
                </a:cubicBezTo>
                <a:cubicBezTo>
                  <a:pt x="f100" y="f35"/>
                  <a:pt x="f101" y="f52"/>
                  <a:pt x="f102" y="f103"/>
                </a:cubicBezTo>
                <a:cubicBezTo>
                  <a:pt x="f104" y="f63"/>
                  <a:pt x="f105" y="f30"/>
                  <a:pt x="f106" y="f74"/>
                </a:cubicBezTo>
                <a:cubicBezTo>
                  <a:pt x="f107" y="f35"/>
                  <a:pt x="f100" y="f95"/>
                  <a:pt x="f99" y="f108"/>
                </a:cubicBezTo>
                <a:cubicBezTo>
                  <a:pt x="f99" y="f80"/>
                  <a:pt x="f35" y="f83"/>
                  <a:pt x="f59" y="f85"/>
                </a:cubicBezTo>
                <a:cubicBezTo>
                  <a:pt x="f64" y="f109"/>
                  <a:pt x="f110" y="f72"/>
                  <a:pt x="f111" y="f18"/>
                </a:cubicBezTo>
                <a:cubicBezTo>
                  <a:pt x="f112" y="f21"/>
                  <a:pt x="f16" y="f113"/>
                  <a:pt x="f114" y="f99"/>
                </a:cubicBezTo>
                <a:cubicBezTo>
                  <a:pt x="f115" y="f116"/>
                  <a:pt x="f117" y="f118"/>
                  <a:pt x="f89" y="f64"/>
                </a:cubicBezTo>
                <a:cubicBezTo>
                  <a:pt x="f81" y="f108"/>
                  <a:pt x="f109" y="f119"/>
                  <a:pt x="f56" y="f120"/>
                </a:cubicBezTo>
                <a:cubicBezTo>
                  <a:pt x="f81" y="f101"/>
                  <a:pt x="f102" y="f64"/>
                  <a:pt x="f121" y="f53"/>
                </a:cubicBezTo>
                <a:cubicBezTo>
                  <a:pt x="f122" y="f56"/>
                  <a:pt x="f123" y="f118"/>
                  <a:pt x="f124" y="f125"/>
                </a:cubicBezTo>
                <a:cubicBezTo>
                  <a:pt x="f126" y="f80"/>
                  <a:pt x="f127" y="f128"/>
                  <a:pt x="f109" y="f115"/>
                </a:cubicBezTo>
                <a:cubicBezTo>
                  <a:pt x="f64" y="f129"/>
                  <a:pt x="f130" y="f131"/>
                  <a:pt x="f130" y="f112"/>
                </a:cubicBezTo>
                <a:cubicBezTo>
                  <a:pt x="f91" y="f117"/>
                  <a:pt x="f112" y="f119"/>
                  <a:pt x="f132" y="f130"/>
                </a:cubicBezTo>
                <a:cubicBezTo>
                  <a:pt x="f133" y="f134"/>
                  <a:pt x="f135" y="f136"/>
                  <a:pt x="f137" y="f80"/>
                </a:cubicBezTo>
                <a:cubicBezTo>
                  <a:pt x="f138" y="f128"/>
                  <a:pt x="f117" y="f115"/>
                  <a:pt x="f80" y="f122"/>
                </a:cubicBezTo>
                <a:cubicBezTo>
                  <a:pt x="f81" y="f139"/>
                  <a:pt x="f83" y="f124"/>
                  <a:pt x="f85" y="f140"/>
                </a:cubicBezTo>
                <a:cubicBezTo>
                  <a:pt x="f141" y="f142"/>
                  <a:pt x="f143" y="f102"/>
                  <a:pt x="f144" y="f127"/>
                </a:cubicBezTo>
                <a:cubicBezTo>
                  <a:pt x="f145" y="f89"/>
                  <a:pt x="f146" y="f91"/>
                  <a:pt x="f147" y="f128"/>
                </a:cubicBezTo>
                <a:cubicBezTo>
                  <a:pt x="f137" y="f141"/>
                  <a:pt x="f148" y="f129"/>
                  <a:pt x="f121" y="f114"/>
                </a:cubicBezTo>
                <a:cubicBezTo>
                  <a:pt x="f129" y="f139"/>
                  <a:pt x="f117" y="f149"/>
                  <a:pt x="f127" y="f137"/>
                </a:cubicBezTo>
                <a:cubicBezTo>
                  <a:pt x="f150" y="f151"/>
                  <a:pt x="f89" y="f144"/>
                  <a:pt x="f110" y="f145"/>
                </a:cubicBezTo>
                <a:cubicBezTo>
                  <a:pt x="f112" y="f148"/>
                  <a:pt x="f152" y="f114"/>
                  <a:pt x="f153" y="f141"/>
                </a:cubicBezTo>
                <a:cubicBezTo>
                  <a:pt x="f19" y="f154"/>
                  <a:pt x="f155" y="f126"/>
                  <a:pt x="f156" y="f131"/>
                </a:cubicBezTo>
                <a:cubicBezTo>
                  <a:pt x="f151" y="f139"/>
                  <a:pt x="f121" y="f137"/>
                  <a:pt x="f102" y="f157"/>
                </a:cubicBezTo>
                <a:cubicBezTo>
                  <a:pt x="f141" y="f158"/>
                  <a:pt x="f104" y="f19"/>
                  <a:pt x="f105" y="f159"/>
                </a:cubicBezTo>
                <a:cubicBezTo>
                  <a:pt x="f139" y="f145"/>
                  <a:pt x="f160" y="f149"/>
                  <a:pt x="f161" y="f162"/>
                </a:cubicBezTo>
                <a:cubicBezTo>
                  <a:pt x="f163" y="f164"/>
                  <a:pt x="f165" y="f143"/>
                  <a:pt x="f166" y="f139"/>
                </a:cubicBezTo>
                <a:cubicBezTo>
                  <a:pt x="f157" y="f160"/>
                  <a:pt x="f140" y="f2"/>
                  <a:pt x="f112" y="f167"/>
                </a:cubicBezTo>
                <a:cubicBezTo>
                  <a:pt x="f132" y="f168"/>
                  <a:pt x="f158" y="f169"/>
                  <a:pt x="f170" y="f132"/>
                </a:cubicBezTo>
                <a:cubicBezTo>
                  <a:pt x="f171" y="f133"/>
                  <a:pt x="f172" y="f135"/>
                  <a:pt x="f173" y="f174"/>
                </a:cubicBezTo>
                <a:cubicBezTo>
                  <a:pt x="f170" y="f145"/>
                  <a:pt x="f166" y="f175"/>
                  <a:pt x="f176" y="f168"/>
                </a:cubicBezTo>
                <a:cubicBezTo>
                  <a:pt x="f177" y="f153"/>
                  <a:pt x="f173" y="f2"/>
                  <a:pt x="f178" y="f179"/>
                </a:cubicBezTo>
                <a:cubicBezTo>
                  <a:pt x="f180" y="f181"/>
                  <a:pt x="f14" y="f157"/>
                  <a:pt x="f182" y="f153"/>
                </a:cubicBezTo>
                <a:cubicBezTo>
                  <a:pt x="f183" y="f184"/>
                  <a:pt x="f2" y="f185"/>
                  <a:pt x="f186" y="f187"/>
                </a:cubicBezTo>
                <a:cubicBezTo>
                  <a:pt x="f132" y="f188"/>
                  <a:pt x="f152" y="f189"/>
                  <a:pt x="f133" y="f190"/>
                </a:cubicBezTo>
                <a:cubicBezTo>
                  <a:pt x="f153" y="f14"/>
                  <a:pt x="f191" y="f191"/>
                  <a:pt x="f192" y="f176"/>
                </a:cubicBezTo>
                <a:cubicBezTo>
                  <a:pt x="f193" y="f163"/>
                  <a:pt x="f187" y="f194"/>
                  <a:pt x="f188" y="f165"/>
                </a:cubicBezTo>
                <a:cubicBezTo>
                  <a:pt x="f180" y="f182"/>
                  <a:pt x="f168" y="f192"/>
                  <a:pt x="f145" y="f195"/>
                </a:cubicBezTo>
                <a:cubicBezTo>
                  <a:pt x="f163" y="f196"/>
                  <a:pt x="f178" y="f12"/>
                  <a:pt x="f197" y="f173"/>
                </a:cubicBezTo>
                <a:cubicBezTo>
                  <a:pt x="f198" y="f199"/>
                  <a:pt x="f200" y="f201"/>
                  <a:pt x="f202" y="f178"/>
                </a:cubicBezTo>
                <a:cubicBezTo>
                  <a:pt x="f12" y="f188"/>
                  <a:pt x="f183" y="f203"/>
                  <a:pt x="f2" y="f204"/>
                </a:cubicBezTo>
                <a:cubicBezTo>
                  <a:pt x="f2" y="f205"/>
                  <a:pt x="f157" y="f206"/>
                  <a:pt x="f158" y="f207"/>
                </a:cubicBezTo>
                <a:cubicBezTo>
                  <a:pt x="f191" y="f208"/>
                  <a:pt x="f192" y="f198"/>
                  <a:pt x="f195" y="f10"/>
                </a:cubicBezTo>
                <a:cubicBezTo>
                  <a:pt x="f209" y="f210"/>
                  <a:pt x="f211" y="f193"/>
                  <a:pt x="f212" y="f188"/>
                </a:cubicBezTo>
                <a:cubicBezTo>
                  <a:pt x="f213" y="f214"/>
                  <a:pt x="f201" y="f204"/>
                  <a:pt x="f176" y="f215"/>
                </a:cubicBezTo>
                <a:cubicBezTo>
                  <a:pt x="f193" y="f216"/>
                  <a:pt x="f217" y="f218"/>
                  <a:pt x="f219" y="f220"/>
                </a:cubicBezTo>
                <a:cubicBezTo>
                  <a:pt x="f6" y="f221"/>
                  <a:pt x="f222" y="f223"/>
                  <a:pt x="f224" y="f225"/>
                </a:cubicBezTo>
                <a:cubicBezTo>
                  <a:pt x="f226" y="f7"/>
                  <a:pt x="f205" y="f227"/>
                  <a:pt x="f212" y="f228"/>
                </a:cubicBezTo>
                <a:cubicBezTo>
                  <a:pt x="f229" y="f230"/>
                  <a:pt x="f196" y="f231"/>
                  <a:pt x="f8" y="f9"/>
                </a:cubicBezTo>
                <a:close/>
              </a:path>
            </a:pathLst>
          </a:custGeom>
          <a:solidFill>
            <a:srgbClr val="C4A27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cxnSp>
        <p:nvCxnSpPr>
          <p:cNvPr id="2" name="Google Shape;2177;p42">
            <a:extLst>
              <a:ext uri="{FF2B5EF4-FFF2-40B4-BE49-F238E27FC236}">
                <a16:creationId xmlns:a16="http://schemas.microsoft.com/office/drawing/2014/main" id="{AE8FA033-E8CE-459B-8C6D-6E982217313F}"/>
              </a:ext>
            </a:extLst>
          </p:cNvPr>
          <p:cNvCxnSpPr/>
          <p:nvPr/>
        </p:nvCxnSpPr>
        <p:spPr>
          <a:xfrm>
            <a:off x="3197821" y="2722772"/>
            <a:ext cx="5565605" cy="0"/>
          </a:xfrm>
          <a:prstGeom prst="straightConnector1">
            <a:avLst/>
          </a:prstGeom>
          <a:noFill/>
          <a:ln w="9528" cap="flat">
            <a:solidFill>
              <a:srgbClr val="000000"/>
            </a:solidFill>
            <a:prstDash val="solid"/>
            <a:round/>
          </a:ln>
        </p:spPr>
      </p:cxnSp>
      <p:sp>
        <p:nvSpPr>
          <p:cNvPr id="3" name="Google Shape;2178;p42">
            <a:extLst>
              <a:ext uri="{FF2B5EF4-FFF2-40B4-BE49-F238E27FC236}">
                <a16:creationId xmlns:a16="http://schemas.microsoft.com/office/drawing/2014/main" id="{B6C61C9F-55A9-4DE0-BA74-E7DB75FEF161}"/>
              </a:ext>
            </a:extLst>
          </p:cNvPr>
          <p:cNvSpPr txBox="1">
            <a:spLocks noGrp="1"/>
          </p:cNvSpPr>
          <p:nvPr>
            <p:ph type="title"/>
          </p:nvPr>
        </p:nvSpPr>
        <p:spPr/>
        <p:txBody>
          <a:bodyPr lIns="0" rIns="0"/>
          <a:lstStyle/>
          <a:p>
            <a:pPr lvl="0"/>
            <a:r>
              <a:rPr lang="en-US"/>
              <a:t>OUR HISTORY</a:t>
            </a:r>
          </a:p>
        </p:txBody>
      </p:sp>
      <p:sp>
        <p:nvSpPr>
          <p:cNvPr id="4" name="Google Shape;2179;p42">
            <a:extLst>
              <a:ext uri="{FF2B5EF4-FFF2-40B4-BE49-F238E27FC236}">
                <a16:creationId xmlns:a16="http://schemas.microsoft.com/office/drawing/2014/main" id="{9BEB8BEE-85BE-4092-B8B6-3899BCF7B3A0}"/>
              </a:ext>
            </a:extLst>
          </p:cNvPr>
          <p:cNvSpPr txBox="1">
            <a:spLocks noGrp="1"/>
          </p:cNvSpPr>
          <p:nvPr>
            <p:ph type="subTitle" idx="4294967295"/>
          </p:nvPr>
        </p:nvSpPr>
        <p:spPr>
          <a:xfrm>
            <a:off x="5380859" y="3320350"/>
            <a:ext cx="1214103" cy="453002"/>
          </a:xfrm>
        </p:spPr>
        <p:txBody>
          <a:bodyPr anchor="ctr" anchorCtr="1"/>
          <a:lstStyle/>
          <a:p>
            <a:pPr marL="0" lvl="0" indent="0" algn="ctr">
              <a:buNone/>
            </a:pPr>
            <a:r>
              <a:rPr lang="en-US" sz="1400"/>
              <a:t>Saturn is a gas giant</a:t>
            </a:r>
          </a:p>
        </p:txBody>
      </p:sp>
      <p:sp>
        <p:nvSpPr>
          <p:cNvPr id="5" name="Google Shape;2180;p42">
            <a:extLst>
              <a:ext uri="{FF2B5EF4-FFF2-40B4-BE49-F238E27FC236}">
                <a16:creationId xmlns:a16="http://schemas.microsoft.com/office/drawing/2014/main" id="{5EE55A11-A637-4D9C-BEB4-0077DFBBC35A}"/>
              </a:ext>
            </a:extLst>
          </p:cNvPr>
          <p:cNvSpPr txBox="1">
            <a:spLocks noGrp="1"/>
          </p:cNvSpPr>
          <p:nvPr>
            <p:ph type="subTitle" idx="4294967295"/>
          </p:nvPr>
        </p:nvSpPr>
        <p:spPr>
          <a:xfrm>
            <a:off x="5417829" y="2889302"/>
            <a:ext cx="1133398" cy="388802"/>
          </a:xfrm>
        </p:spPr>
        <p:txBody>
          <a:bodyPr anchorCtr="1"/>
          <a:lstStyle/>
          <a:p>
            <a:pPr marL="0" lvl="0" indent="0" algn="ctr">
              <a:buNone/>
            </a:pPr>
            <a:r>
              <a:rPr lang="en-US" sz="1800" b="1">
                <a:latin typeface="Josefin Sans"/>
              </a:rPr>
              <a:t>YEAR 2</a:t>
            </a:r>
          </a:p>
        </p:txBody>
      </p:sp>
      <p:sp>
        <p:nvSpPr>
          <p:cNvPr id="6" name="Google Shape;2181;p42">
            <a:extLst>
              <a:ext uri="{FF2B5EF4-FFF2-40B4-BE49-F238E27FC236}">
                <a16:creationId xmlns:a16="http://schemas.microsoft.com/office/drawing/2014/main" id="{A3018619-BAE9-4A62-91D0-28167D2FE1AE}"/>
              </a:ext>
            </a:extLst>
          </p:cNvPr>
          <p:cNvSpPr txBox="1">
            <a:spLocks noGrp="1"/>
          </p:cNvSpPr>
          <p:nvPr>
            <p:ph type="subTitle" idx="4294967295"/>
          </p:nvPr>
        </p:nvSpPr>
        <p:spPr>
          <a:xfrm>
            <a:off x="3454411" y="3320350"/>
            <a:ext cx="1214103" cy="453002"/>
          </a:xfrm>
        </p:spPr>
        <p:txBody>
          <a:bodyPr anchor="ctr" anchorCtr="1"/>
          <a:lstStyle/>
          <a:p>
            <a:pPr marL="0" lvl="0" indent="0" algn="ctr">
              <a:buNone/>
            </a:pPr>
            <a:r>
              <a:rPr lang="en-US" sz="1400"/>
              <a:t>Mars is red and cold</a:t>
            </a:r>
          </a:p>
        </p:txBody>
      </p:sp>
      <p:sp>
        <p:nvSpPr>
          <p:cNvPr id="7" name="Google Shape;2182;p42">
            <a:extLst>
              <a:ext uri="{FF2B5EF4-FFF2-40B4-BE49-F238E27FC236}">
                <a16:creationId xmlns:a16="http://schemas.microsoft.com/office/drawing/2014/main" id="{C3EACA4B-D492-4627-8B05-96FAB872D457}"/>
              </a:ext>
            </a:extLst>
          </p:cNvPr>
          <p:cNvSpPr txBox="1">
            <a:spLocks noGrp="1"/>
          </p:cNvSpPr>
          <p:nvPr>
            <p:ph type="subTitle" idx="4294967295"/>
          </p:nvPr>
        </p:nvSpPr>
        <p:spPr>
          <a:xfrm>
            <a:off x="3491188" y="2889284"/>
            <a:ext cx="1133398" cy="388802"/>
          </a:xfrm>
        </p:spPr>
        <p:txBody>
          <a:bodyPr anchorCtr="1"/>
          <a:lstStyle/>
          <a:p>
            <a:pPr marL="0" lvl="0" indent="0" algn="ctr">
              <a:buNone/>
            </a:pPr>
            <a:r>
              <a:rPr lang="en-US" sz="1800" b="1">
                <a:latin typeface="Josefin Sans"/>
              </a:rPr>
              <a:t>YEAR 1</a:t>
            </a:r>
          </a:p>
        </p:txBody>
      </p:sp>
      <p:sp>
        <p:nvSpPr>
          <p:cNvPr id="8" name="Google Shape;2183;p42">
            <a:extLst>
              <a:ext uri="{FF2B5EF4-FFF2-40B4-BE49-F238E27FC236}">
                <a16:creationId xmlns:a16="http://schemas.microsoft.com/office/drawing/2014/main" id="{68472C0D-8A1D-489C-AB2E-0EC73BCC7177}"/>
              </a:ext>
            </a:extLst>
          </p:cNvPr>
          <p:cNvSpPr txBox="1">
            <a:spLocks noGrp="1"/>
          </p:cNvSpPr>
          <p:nvPr>
            <p:ph type="subTitle" idx="4294967295"/>
          </p:nvPr>
        </p:nvSpPr>
        <p:spPr>
          <a:xfrm>
            <a:off x="7252133" y="3320350"/>
            <a:ext cx="1214103" cy="453002"/>
          </a:xfrm>
        </p:spPr>
        <p:txBody>
          <a:bodyPr anchor="ctr" anchorCtr="1"/>
          <a:lstStyle/>
          <a:p>
            <a:pPr marL="0" lvl="0" indent="0" algn="ctr">
              <a:buNone/>
            </a:pPr>
            <a:r>
              <a:rPr lang="en-US" sz="1400"/>
              <a:t>Venus has a nice name</a:t>
            </a:r>
          </a:p>
        </p:txBody>
      </p:sp>
      <p:sp>
        <p:nvSpPr>
          <p:cNvPr id="9" name="Google Shape;2184;p42">
            <a:extLst>
              <a:ext uri="{FF2B5EF4-FFF2-40B4-BE49-F238E27FC236}">
                <a16:creationId xmlns:a16="http://schemas.microsoft.com/office/drawing/2014/main" id="{8C071D63-F0F4-4B51-97C9-7792932194F7}"/>
              </a:ext>
            </a:extLst>
          </p:cNvPr>
          <p:cNvSpPr txBox="1">
            <a:spLocks noGrp="1"/>
          </p:cNvSpPr>
          <p:nvPr>
            <p:ph type="subTitle" idx="4294967295"/>
          </p:nvPr>
        </p:nvSpPr>
        <p:spPr>
          <a:xfrm>
            <a:off x="7289093" y="2889302"/>
            <a:ext cx="1133398" cy="388802"/>
          </a:xfrm>
        </p:spPr>
        <p:txBody>
          <a:bodyPr anchorCtr="1"/>
          <a:lstStyle/>
          <a:p>
            <a:pPr marL="0" lvl="0" indent="0" algn="ctr">
              <a:buNone/>
            </a:pPr>
            <a:r>
              <a:rPr lang="en-US" sz="1800" b="1">
                <a:latin typeface="Josefin Sans"/>
              </a:rPr>
              <a:t>YEAR 3</a:t>
            </a:r>
          </a:p>
        </p:txBody>
      </p:sp>
      <p:sp>
        <p:nvSpPr>
          <p:cNvPr id="10" name="Google Shape;2185;p42">
            <a:extLst>
              <a:ext uri="{FF2B5EF4-FFF2-40B4-BE49-F238E27FC236}">
                <a16:creationId xmlns:a16="http://schemas.microsoft.com/office/drawing/2014/main" id="{2DDF6CCE-0214-4ED1-988E-0E5C26BA46DB}"/>
              </a:ext>
            </a:extLst>
          </p:cNvPr>
          <p:cNvSpPr/>
          <p:nvPr/>
        </p:nvSpPr>
        <p:spPr>
          <a:xfrm rot="5400013">
            <a:off x="4948531" y="2641171"/>
            <a:ext cx="163202" cy="163202"/>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1 1 4"/>
              <a:gd name="f27" fmla="*/ f22 1 2"/>
              <a:gd name="f28" fmla="*/ f22 1 4"/>
              <a:gd name="f29" fmla="*/ f22 3 1"/>
              <a:gd name="f30" fmla="*/ f21 3 1"/>
              <a:gd name="f31" fmla="+- f7 f25 0"/>
              <a:gd name="f32" fmla="+- f7 f27 0"/>
              <a:gd name="f33" fmla="*/ f29 1 4"/>
              <a:gd name="f34" fmla="*/ f30 1 4"/>
              <a:gd name="f35" fmla="*/ f28 f15 1"/>
              <a:gd name="f36" fmla="*/ f26 f15 1"/>
              <a:gd name="f37" fmla="*/ f33 f15 1"/>
              <a:gd name="f38" fmla="*/ f34 f15 1"/>
              <a:gd name="f39" fmla="*/ f31 f15 1"/>
              <a:gd name="f40" fmla="*/ f32 f15 1"/>
            </a:gdLst>
            <a:ahLst/>
            <a:cxnLst>
              <a:cxn ang="3cd4">
                <a:pos x="hc" y="t"/>
              </a:cxn>
              <a:cxn ang="0">
                <a:pos x="r" y="vc"/>
              </a:cxn>
              <a:cxn ang="cd4">
                <a:pos x="hc" y="b"/>
              </a:cxn>
              <a:cxn ang="cd2">
                <a:pos x="l" y="vc"/>
              </a:cxn>
            </a:cxnLst>
            <a:rect l="f35" t="f36" r="f37" b="f38"/>
            <a:pathLst>
              <a:path>
                <a:moveTo>
                  <a:pt x="f20" y="f39"/>
                </a:moveTo>
                <a:lnTo>
                  <a:pt x="f40" y="f20"/>
                </a:lnTo>
                <a:lnTo>
                  <a:pt x="f23" y="f39"/>
                </a:lnTo>
                <a:lnTo>
                  <a:pt x="f40" y="f24"/>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1" name="Google Shape;2186;p42">
            <a:extLst>
              <a:ext uri="{FF2B5EF4-FFF2-40B4-BE49-F238E27FC236}">
                <a16:creationId xmlns:a16="http://schemas.microsoft.com/office/drawing/2014/main" id="{EB46A045-4256-414A-A058-AF595E101F5D}"/>
              </a:ext>
            </a:extLst>
          </p:cNvPr>
          <p:cNvGrpSpPr/>
          <p:nvPr/>
        </p:nvGrpSpPr>
        <p:grpSpPr>
          <a:xfrm>
            <a:off x="4925846" y="2071518"/>
            <a:ext cx="208574" cy="1302481"/>
            <a:chOff x="4925846" y="2071518"/>
            <a:chExt cx="208574" cy="1302481"/>
          </a:xfrm>
        </p:grpSpPr>
        <p:sp>
          <p:nvSpPr>
            <p:cNvPr id="12" name="Google Shape;2187;p42">
              <a:extLst>
                <a:ext uri="{FF2B5EF4-FFF2-40B4-BE49-F238E27FC236}">
                  <a16:creationId xmlns:a16="http://schemas.microsoft.com/office/drawing/2014/main" id="{0FAC479E-DBE0-492B-9149-5A372A812D9C}"/>
                </a:ext>
              </a:extLst>
            </p:cNvPr>
            <p:cNvSpPr/>
            <p:nvPr/>
          </p:nvSpPr>
          <p:spPr>
            <a:xfrm rot="16200004">
              <a:off x="5033758" y="2594696"/>
              <a:ext cx="4645" cy="941"/>
            </a:xfrm>
            <a:custGeom>
              <a:avLst/>
              <a:gdLst>
                <a:gd name="f0" fmla="val w"/>
                <a:gd name="f1" fmla="val h"/>
                <a:gd name="f2" fmla="val 0"/>
                <a:gd name="f3" fmla="val 89"/>
                <a:gd name="f4" fmla="val 18"/>
                <a:gd name="f5" fmla="val 71"/>
                <a:gd name="f6" fmla="val 53"/>
                <a:gd name="f7" fmla="val 88"/>
                <a:gd name="f8" fmla="*/ f0 1 89"/>
                <a:gd name="f9" fmla="*/ f1 1 18"/>
                <a:gd name="f10" fmla="val f2"/>
                <a:gd name="f11" fmla="val f3"/>
                <a:gd name="f12" fmla="val f4"/>
                <a:gd name="f13" fmla="+- f12 0 f10"/>
                <a:gd name="f14" fmla="+- f11 0 f10"/>
                <a:gd name="f15" fmla="*/ f14 1 89"/>
                <a:gd name="f16" fmla="*/ f13 1 1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89" h="18">
                  <a:moveTo>
                    <a:pt x="f5" y="f4"/>
                  </a:moveTo>
                  <a:cubicBezTo>
                    <a:pt x="f5" y="f2"/>
                    <a:pt x="f4" y="f4"/>
                    <a:pt x="f4" y="f2"/>
                  </a:cubicBezTo>
                  <a:lnTo>
                    <a:pt x="f2" y="f2"/>
                  </a:lnTo>
                  <a:cubicBezTo>
                    <a:pt x="f4" y="f2"/>
                    <a:pt x="f6" y="f2"/>
                    <a:pt x="f7" y="f2"/>
                  </a:cubicBezTo>
                  <a:cubicBezTo>
                    <a:pt x="f7" y="f2"/>
                    <a:pt x="f7"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188;p42">
              <a:extLst>
                <a:ext uri="{FF2B5EF4-FFF2-40B4-BE49-F238E27FC236}">
                  <a16:creationId xmlns:a16="http://schemas.microsoft.com/office/drawing/2014/main" id="{CC5FA592-6DF3-4636-AA41-2DCDA0CC0738}"/>
                </a:ext>
              </a:extLst>
            </p:cNvPr>
            <p:cNvSpPr/>
            <p:nvPr/>
          </p:nvSpPr>
          <p:spPr>
            <a:xfrm rot="16200004">
              <a:off x="5033786" y="2603860"/>
              <a:ext cx="3703" cy="54"/>
            </a:xfrm>
            <a:custGeom>
              <a:avLst/>
              <a:gdLst>
                <a:gd name="f0" fmla="val w"/>
                <a:gd name="f1" fmla="val h"/>
                <a:gd name="f2" fmla="val 0"/>
                <a:gd name="f3" fmla="val 71"/>
                <a:gd name="f4" fmla="val 1"/>
                <a:gd name="f5" fmla="val 18"/>
                <a:gd name="f6" fmla="val 36"/>
                <a:gd name="f7" fmla="*/ f0 1 71"/>
                <a:gd name="f8" fmla="*/ f1 1 1"/>
                <a:gd name="f9" fmla="val f2"/>
                <a:gd name="f10" fmla="val f3"/>
                <a:gd name="f11" fmla="val f4"/>
                <a:gd name="f12" fmla="+- f11 0 f9"/>
                <a:gd name="f13" fmla="+- f10 0 f9"/>
                <a:gd name="f14" fmla="*/ f13 1 71"/>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71" h="1">
                  <a:moveTo>
                    <a:pt x="f5" y="f2"/>
                  </a:moveTo>
                  <a:cubicBezTo>
                    <a:pt x="f5" y="f2"/>
                    <a:pt x="f4" y="f2"/>
                    <a:pt x="f4" y="f2"/>
                  </a:cubicBezTo>
                  <a:cubicBezTo>
                    <a:pt x="f4" y="f2"/>
                    <a:pt x="f4" y="f2"/>
                    <a:pt x="f4" y="f2"/>
                  </a:cubicBezTo>
                  <a:cubicBezTo>
                    <a:pt x="f5" y="f2"/>
                    <a:pt x="f6" y="f2"/>
                    <a:pt x="f3" y="f2"/>
                  </a:cubicBezTo>
                  <a:cubicBezTo>
                    <a:pt x="f3"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189;p42">
              <a:extLst>
                <a:ext uri="{FF2B5EF4-FFF2-40B4-BE49-F238E27FC236}">
                  <a16:creationId xmlns:a16="http://schemas.microsoft.com/office/drawing/2014/main" id="{04F6B380-70B9-4A7B-9DDE-FB45306631BE}"/>
                </a:ext>
              </a:extLst>
            </p:cNvPr>
            <p:cNvSpPr/>
            <p:nvPr/>
          </p:nvSpPr>
          <p:spPr>
            <a:xfrm rot="16200004">
              <a:off x="5028720" y="2595154"/>
              <a:ext cx="12883" cy="987"/>
            </a:xfrm>
            <a:custGeom>
              <a:avLst/>
              <a:gdLst>
                <a:gd name="f0" fmla="val w"/>
                <a:gd name="f1" fmla="val h"/>
                <a:gd name="f2" fmla="val 0"/>
                <a:gd name="f3" fmla="val 247"/>
                <a:gd name="f4" fmla="val 19"/>
                <a:gd name="f5" fmla="val 246"/>
                <a:gd name="f6" fmla="val 194"/>
                <a:gd name="f7" fmla="val 18"/>
                <a:gd name="f8" fmla="val 176"/>
                <a:gd name="f9" fmla="val 159"/>
                <a:gd name="f10" fmla="val 141"/>
                <a:gd name="f11" fmla="val 106"/>
                <a:gd name="f12" fmla="val 71"/>
                <a:gd name="f13" fmla="val 88"/>
                <a:gd name="f14" fmla="val 1"/>
                <a:gd name="f15" fmla="val 36"/>
                <a:gd name="f16" fmla="val 124"/>
                <a:gd name="f17" fmla="val 229"/>
                <a:gd name="f18" fmla="*/ f0 1 247"/>
                <a:gd name="f19" fmla="*/ f1 1 19"/>
                <a:gd name="f20" fmla="val f2"/>
                <a:gd name="f21" fmla="val f3"/>
                <a:gd name="f22" fmla="val f4"/>
                <a:gd name="f23" fmla="+- f22 0 f20"/>
                <a:gd name="f24" fmla="+- f21 0 f20"/>
                <a:gd name="f25" fmla="*/ f24 1 247"/>
                <a:gd name="f26" fmla="*/ f23 1 19"/>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46" h="19">
                  <a:moveTo>
                    <a:pt x="f5" y="f2"/>
                  </a:moveTo>
                  <a:cubicBezTo>
                    <a:pt x="f5" y="f2"/>
                    <a:pt x="f6" y="f2"/>
                    <a:pt x="f6" y="f7"/>
                  </a:cubicBezTo>
                  <a:cubicBezTo>
                    <a:pt x="f8" y="f7"/>
                    <a:pt x="f6" y="f2"/>
                    <a:pt x="f6" y="f2"/>
                  </a:cubicBezTo>
                  <a:cubicBezTo>
                    <a:pt x="f8" y="f2"/>
                    <a:pt x="f9" y="f2"/>
                    <a:pt x="f9" y="f7"/>
                  </a:cubicBezTo>
                  <a:cubicBezTo>
                    <a:pt x="f10" y="f2"/>
                    <a:pt x="f11" y="f2"/>
                    <a:pt x="f12" y="f2"/>
                  </a:cubicBezTo>
                  <a:cubicBezTo>
                    <a:pt x="f13" y="f2"/>
                    <a:pt x="f14" y="f2"/>
                    <a:pt x="f14" y="f2"/>
                  </a:cubicBezTo>
                  <a:cubicBezTo>
                    <a:pt x="f7" y="f2"/>
                    <a:pt x="f15" y="f2"/>
                    <a:pt x="f15" y="f2"/>
                  </a:cubicBezTo>
                  <a:cubicBezTo>
                    <a:pt x="f12" y="f2"/>
                    <a:pt x="f16" y="f2"/>
                    <a:pt x="f9" y="f2"/>
                  </a:cubicBezTo>
                  <a:cubicBezTo>
                    <a:pt x="f6" y="f2"/>
                    <a:pt x="f17"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190;p42">
              <a:extLst>
                <a:ext uri="{FF2B5EF4-FFF2-40B4-BE49-F238E27FC236}">
                  <a16:creationId xmlns:a16="http://schemas.microsoft.com/office/drawing/2014/main" id="{0A3D30FF-A714-471B-B7B4-B51BB6408FAA}"/>
                </a:ext>
              </a:extLst>
            </p:cNvPr>
            <p:cNvSpPr/>
            <p:nvPr/>
          </p:nvSpPr>
          <p:spPr>
            <a:xfrm rot="16200004">
              <a:off x="5028281" y="2620318"/>
              <a:ext cx="6419" cy="941"/>
            </a:xfrm>
            <a:custGeom>
              <a:avLst/>
              <a:gdLst>
                <a:gd name="f0" fmla="val w"/>
                <a:gd name="f1" fmla="val h"/>
                <a:gd name="f2" fmla="val 0"/>
                <a:gd name="f3" fmla="val 123"/>
                <a:gd name="f4" fmla="val 18"/>
                <a:gd name="f5" fmla="val 35"/>
                <a:gd name="f6" fmla="val 53"/>
                <a:gd name="f7" fmla="val 70"/>
                <a:gd name="f8" fmla="val 88"/>
                <a:gd name="f9" fmla="*/ f0 1 123"/>
                <a:gd name="f10" fmla="*/ f1 1 18"/>
                <a:gd name="f11" fmla="val f2"/>
                <a:gd name="f12" fmla="val f3"/>
                <a:gd name="f13" fmla="val f4"/>
                <a:gd name="f14" fmla="+- f13 0 f11"/>
                <a:gd name="f15" fmla="+- f12 0 f11"/>
                <a:gd name="f16" fmla="*/ f15 1 123"/>
                <a:gd name="f17" fmla="*/ f14 1 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23" h="18">
                  <a:moveTo>
                    <a:pt x="f2" y="f2"/>
                  </a:moveTo>
                  <a:cubicBezTo>
                    <a:pt x="f2" y="f2"/>
                    <a:pt x="f5" y="f2"/>
                    <a:pt x="f4" y="f2"/>
                  </a:cubicBezTo>
                  <a:cubicBezTo>
                    <a:pt x="f5" y="f2"/>
                    <a:pt x="f6" y="f2"/>
                    <a:pt x="f5" y="f2"/>
                  </a:cubicBezTo>
                  <a:cubicBezTo>
                    <a:pt x="f7" y="f2"/>
                    <a:pt x="f8" y="f2"/>
                    <a:pt x="f3" y="f2"/>
                  </a:cubicBezTo>
                  <a:cubicBezTo>
                    <a:pt x="f3" y="f2"/>
                    <a:pt x="f8" y="f2"/>
                    <a:pt x="f3" y="f2"/>
                  </a:cubicBezTo>
                  <a:cubicBezTo>
                    <a:pt x="f8" y="f4"/>
                    <a:pt x="f5" y="f4"/>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191;p42">
              <a:extLst>
                <a:ext uri="{FF2B5EF4-FFF2-40B4-BE49-F238E27FC236}">
                  <a16:creationId xmlns:a16="http://schemas.microsoft.com/office/drawing/2014/main" id="{3A18D7BD-0EF8-4EA3-8236-D28BBF4BF923}"/>
                </a:ext>
              </a:extLst>
            </p:cNvPr>
            <p:cNvSpPr/>
            <p:nvPr/>
          </p:nvSpPr>
          <p:spPr>
            <a:xfrm rot="16200004">
              <a:off x="5030554" y="2629010"/>
              <a:ext cx="1874" cy="941"/>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4"/>
                  </a:moveTo>
                  <a:cubicBezTo>
                    <a:pt x="f2" y="f4"/>
                    <a:pt x="f2" y="f4"/>
                    <a:pt x="f2" y="f2"/>
                  </a:cubicBezTo>
                  <a:cubicBezTo>
                    <a:pt x="f4" y="f2"/>
                    <a:pt x="f4" y="f4"/>
                    <a:pt x="f5" y="f2"/>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192;p42">
              <a:extLst>
                <a:ext uri="{FF2B5EF4-FFF2-40B4-BE49-F238E27FC236}">
                  <a16:creationId xmlns:a16="http://schemas.microsoft.com/office/drawing/2014/main" id="{9D916BE1-1754-4DBE-951A-ECBF7B51A40A}"/>
                </a:ext>
              </a:extLst>
            </p:cNvPr>
            <p:cNvSpPr/>
            <p:nvPr/>
          </p:nvSpPr>
          <p:spPr>
            <a:xfrm rot="16200004">
              <a:off x="5030554" y="2627181"/>
              <a:ext cx="1874" cy="941"/>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4"/>
                  </a:moveTo>
                  <a:cubicBezTo>
                    <a:pt x="f4" y="f4"/>
                    <a:pt x="f4" y="f4"/>
                    <a:pt x="f2" y="f4"/>
                  </a:cubicBezTo>
                  <a:cubicBezTo>
                    <a:pt x="f4" y="f2"/>
                    <a:pt x="f5" y="f2"/>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193;p42">
              <a:extLst>
                <a:ext uri="{FF2B5EF4-FFF2-40B4-BE49-F238E27FC236}">
                  <a16:creationId xmlns:a16="http://schemas.microsoft.com/office/drawing/2014/main" id="{024AC000-8355-4C34-B60E-2D297D7A5F6B}"/>
                </a:ext>
              </a:extLst>
            </p:cNvPr>
            <p:cNvSpPr/>
            <p:nvPr/>
          </p:nvSpPr>
          <p:spPr>
            <a:xfrm rot="16200004">
              <a:off x="5030516" y="2639982"/>
              <a:ext cx="2816" cy="54"/>
            </a:xfrm>
            <a:custGeom>
              <a:avLst/>
              <a:gdLst>
                <a:gd name="f0" fmla="val w"/>
                <a:gd name="f1" fmla="val h"/>
                <a:gd name="f2" fmla="val 0"/>
                <a:gd name="f3" fmla="val 54"/>
                <a:gd name="f4" fmla="val 1"/>
                <a:gd name="f5" fmla="val 18"/>
                <a:gd name="f6" fmla="val 36"/>
                <a:gd name="f7" fmla="*/ f0 1 54"/>
                <a:gd name="f8" fmla="*/ f1 1 1"/>
                <a:gd name="f9" fmla="val f2"/>
                <a:gd name="f10" fmla="val f3"/>
                <a:gd name="f11" fmla="val f4"/>
                <a:gd name="f12" fmla="+- f11 0 f9"/>
                <a:gd name="f13" fmla="+- f10 0 f9"/>
                <a:gd name="f14" fmla="*/ f13 1 54"/>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4" h="1">
                  <a:moveTo>
                    <a:pt x="f5" y="f4"/>
                  </a:moveTo>
                  <a:cubicBezTo>
                    <a:pt x="f4" y="f4"/>
                    <a:pt x="f6" y="f4"/>
                    <a:pt x="f3" y="f4"/>
                  </a:cubicBezTo>
                  <a:cubicBezTo>
                    <a:pt x="f3"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194;p42">
              <a:extLst>
                <a:ext uri="{FF2B5EF4-FFF2-40B4-BE49-F238E27FC236}">
                  <a16:creationId xmlns:a16="http://schemas.microsoft.com/office/drawing/2014/main" id="{2A7BA37E-6D0F-4B49-AA22-6A894EFB0DA8}"/>
                </a:ext>
              </a:extLst>
            </p:cNvPr>
            <p:cNvSpPr/>
            <p:nvPr/>
          </p:nvSpPr>
          <p:spPr>
            <a:xfrm rot="16200004">
              <a:off x="5030100" y="2623975"/>
              <a:ext cx="1874" cy="54"/>
            </a:xfrm>
            <a:custGeom>
              <a:avLst/>
              <a:gdLst>
                <a:gd name="f0" fmla="val w"/>
                <a:gd name="f1" fmla="val h"/>
                <a:gd name="f2" fmla="val 0"/>
                <a:gd name="f3" fmla="val 36"/>
                <a:gd name="f4" fmla="val 1"/>
                <a:gd name="f5" fmla="*/ f0 1 36"/>
                <a:gd name="f6" fmla="*/ f1 1 1"/>
                <a:gd name="f7" fmla="val f2"/>
                <a:gd name="f8" fmla="val f3"/>
                <a:gd name="f9" fmla="val f4"/>
                <a:gd name="f10" fmla="+- f9 0 f7"/>
                <a:gd name="f11" fmla="+- f8 0 f7"/>
                <a:gd name="f12" fmla="*/ f11 1 36"/>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6" h="1">
                  <a:moveTo>
                    <a:pt x="f3" y="f2"/>
                  </a:moveTo>
                  <a:lnTo>
                    <a:pt x="f4" y="f2"/>
                  </a:lnTo>
                  <a:cubicBezTo>
                    <a:pt x="f4"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195;p42">
              <a:extLst>
                <a:ext uri="{FF2B5EF4-FFF2-40B4-BE49-F238E27FC236}">
                  <a16:creationId xmlns:a16="http://schemas.microsoft.com/office/drawing/2014/main" id="{6F38706D-C075-4882-A61E-5758AF4F97F2}"/>
                </a:ext>
              </a:extLst>
            </p:cNvPr>
            <p:cNvSpPr/>
            <p:nvPr/>
          </p:nvSpPr>
          <p:spPr>
            <a:xfrm rot="16200004">
              <a:off x="5028697" y="2624438"/>
              <a:ext cx="2816" cy="54"/>
            </a:xfrm>
            <a:custGeom>
              <a:avLst/>
              <a:gdLst>
                <a:gd name="f0" fmla="val w"/>
                <a:gd name="f1" fmla="val h"/>
                <a:gd name="f2" fmla="val 0"/>
                <a:gd name="f3" fmla="val 54"/>
                <a:gd name="f4" fmla="val 1"/>
                <a:gd name="f5" fmla="val 36"/>
                <a:gd name="f6" fmla="val 19"/>
                <a:gd name="f7" fmla="*/ f0 1 54"/>
                <a:gd name="f8" fmla="*/ f1 1 1"/>
                <a:gd name="f9" fmla="val f2"/>
                <a:gd name="f10" fmla="val f3"/>
                <a:gd name="f11" fmla="val f4"/>
                <a:gd name="f12" fmla="+- f11 0 f9"/>
                <a:gd name="f13" fmla="+- f10 0 f9"/>
                <a:gd name="f14" fmla="*/ f13 1 54"/>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4" h="1">
                  <a:moveTo>
                    <a:pt x="f4" y="f4"/>
                  </a:moveTo>
                  <a:cubicBezTo>
                    <a:pt x="f4" y="f4"/>
                    <a:pt x="f3" y="f4"/>
                    <a:pt x="f3" y="f4"/>
                  </a:cubicBezTo>
                  <a:cubicBezTo>
                    <a:pt x="f5" y="f4"/>
                    <a:pt x="f6"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196;p42">
              <a:extLst>
                <a:ext uri="{FF2B5EF4-FFF2-40B4-BE49-F238E27FC236}">
                  <a16:creationId xmlns:a16="http://schemas.microsoft.com/office/drawing/2014/main" id="{EF54256C-3D98-4BDE-8B35-811E447BCA54}"/>
                </a:ext>
              </a:extLst>
            </p:cNvPr>
            <p:cNvSpPr/>
            <p:nvPr/>
          </p:nvSpPr>
          <p:spPr>
            <a:xfrm rot="16200004">
              <a:off x="5029168" y="2627624"/>
              <a:ext cx="1874" cy="54"/>
            </a:xfrm>
            <a:custGeom>
              <a:avLst/>
              <a:gdLst>
                <a:gd name="f0" fmla="val w"/>
                <a:gd name="f1" fmla="val h"/>
                <a:gd name="f2" fmla="val 0"/>
                <a:gd name="f3" fmla="val 36"/>
                <a:gd name="f4" fmla="val 1"/>
                <a:gd name="f5" fmla="val 18"/>
                <a:gd name="f6" fmla="val 35"/>
                <a:gd name="f7" fmla="*/ f0 1 36"/>
                <a:gd name="f8" fmla="*/ f1 1 1"/>
                <a:gd name="f9" fmla="val f2"/>
                <a:gd name="f10" fmla="val f3"/>
                <a:gd name="f11" fmla="val f4"/>
                <a:gd name="f12" fmla="+- f11 0 f9"/>
                <a:gd name="f13" fmla="+- f10 0 f9"/>
                <a:gd name="f14" fmla="*/ f13 1 36"/>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
                  <a:moveTo>
                    <a:pt x="f2" y="f4"/>
                  </a:moveTo>
                  <a:cubicBezTo>
                    <a:pt x="f5" y="f4"/>
                    <a:pt x="f6" y="f4"/>
                    <a:pt x="f6" y="f4"/>
                  </a:cubicBezTo>
                  <a:cubicBezTo>
                    <a:pt x="f6"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197;p42">
              <a:extLst>
                <a:ext uri="{FF2B5EF4-FFF2-40B4-BE49-F238E27FC236}">
                  <a16:creationId xmlns:a16="http://schemas.microsoft.com/office/drawing/2014/main" id="{91C601A5-903F-4C17-AC99-0344B8C8511F}"/>
                </a:ext>
              </a:extLst>
            </p:cNvPr>
            <p:cNvSpPr/>
            <p:nvPr/>
          </p:nvSpPr>
          <p:spPr>
            <a:xfrm rot="16200004">
              <a:off x="5029168" y="2631272"/>
              <a:ext cx="1874" cy="54"/>
            </a:xfrm>
            <a:custGeom>
              <a:avLst/>
              <a:gdLst>
                <a:gd name="f0" fmla="val w"/>
                <a:gd name="f1" fmla="val h"/>
                <a:gd name="f2" fmla="val 0"/>
                <a:gd name="f3" fmla="val 36"/>
                <a:gd name="f4" fmla="val 1"/>
                <a:gd name="f5" fmla="val 35"/>
                <a:gd name="f6" fmla="val 18"/>
                <a:gd name="f7" fmla="*/ f0 1 36"/>
                <a:gd name="f8" fmla="*/ f1 1 1"/>
                <a:gd name="f9" fmla="val f2"/>
                <a:gd name="f10" fmla="val f3"/>
                <a:gd name="f11" fmla="val f4"/>
                <a:gd name="f12" fmla="+- f11 0 f9"/>
                <a:gd name="f13" fmla="+- f10 0 f9"/>
                <a:gd name="f14" fmla="*/ f13 1 36"/>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
                  <a:moveTo>
                    <a:pt x="f5" y="f4"/>
                  </a:moveTo>
                  <a:lnTo>
                    <a:pt x="f2" y="f4"/>
                  </a:lnTo>
                  <a:cubicBezTo>
                    <a:pt x="f6" y="f4"/>
                    <a:pt x="f6" y="f4"/>
                    <a:pt x="f5" y="f4"/>
                  </a:cubicBezTo>
                  <a:cubicBezTo>
                    <a:pt x="f5"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198;p42">
              <a:extLst>
                <a:ext uri="{FF2B5EF4-FFF2-40B4-BE49-F238E27FC236}">
                  <a16:creationId xmlns:a16="http://schemas.microsoft.com/office/drawing/2014/main" id="{E2606168-32CF-4E31-8A39-564151B265C7}"/>
                </a:ext>
              </a:extLst>
            </p:cNvPr>
            <p:cNvSpPr/>
            <p:nvPr/>
          </p:nvSpPr>
          <p:spPr>
            <a:xfrm rot="16200004">
              <a:off x="5027838" y="2632658"/>
              <a:ext cx="2761" cy="54"/>
            </a:xfrm>
            <a:custGeom>
              <a:avLst/>
              <a:gdLst>
                <a:gd name="f0" fmla="val w"/>
                <a:gd name="f1" fmla="val h"/>
                <a:gd name="f2" fmla="val 0"/>
                <a:gd name="f3" fmla="val 53"/>
                <a:gd name="f4" fmla="val 1"/>
                <a:gd name="f5" fmla="val 18"/>
                <a:gd name="f6" fmla="val 35"/>
                <a:gd name="f7" fmla="*/ f0 1 53"/>
                <a:gd name="f8" fmla="*/ f1 1 1"/>
                <a:gd name="f9" fmla="val f2"/>
                <a:gd name="f10" fmla="val f3"/>
                <a:gd name="f11" fmla="val f4"/>
                <a:gd name="f12" fmla="+- f11 0 f9"/>
                <a:gd name="f13" fmla="+- f10 0 f9"/>
                <a:gd name="f14" fmla="*/ f13 1 53"/>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2" h="1">
                  <a:moveTo>
                    <a:pt x="f2" y="f2"/>
                  </a:moveTo>
                  <a:cubicBezTo>
                    <a:pt x="f2" y="f2"/>
                    <a:pt x="f5" y="f2"/>
                    <a:pt x="f6" y="f2"/>
                  </a:cubicBezTo>
                  <a:cubicBezTo>
                    <a:pt x="f3" y="f2"/>
                    <a:pt x="f6"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199;p42">
              <a:extLst>
                <a:ext uri="{FF2B5EF4-FFF2-40B4-BE49-F238E27FC236}">
                  <a16:creationId xmlns:a16="http://schemas.microsoft.com/office/drawing/2014/main" id="{766D605D-E07B-4890-831A-74F42A368CB8}"/>
                </a:ext>
              </a:extLst>
            </p:cNvPr>
            <p:cNvSpPr/>
            <p:nvPr/>
          </p:nvSpPr>
          <p:spPr>
            <a:xfrm rot="16200004">
              <a:off x="5028281" y="2636759"/>
              <a:ext cx="1874" cy="54"/>
            </a:xfrm>
            <a:custGeom>
              <a:avLst/>
              <a:gdLst>
                <a:gd name="f0" fmla="val w"/>
                <a:gd name="f1" fmla="val h"/>
                <a:gd name="f2" fmla="val 0"/>
                <a:gd name="f3" fmla="val 36"/>
                <a:gd name="f4" fmla="val 1"/>
                <a:gd name="f5" fmla="val 35"/>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2" y="f2"/>
                  </a:moveTo>
                  <a:cubicBezTo>
                    <a:pt x="f2" y="f2"/>
                    <a:pt x="f2" y="f2"/>
                    <a:pt x="f2" y="f2"/>
                  </a:cubicBezTo>
                  <a:lnTo>
                    <a:pt x="f5" y="f2"/>
                  </a:lnTo>
                  <a:lnTo>
                    <a:pt x="f5"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2200;p42">
              <a:extLst>
                <a:ext uri="{FF2B5EF4-FFF2-40B4-BE49-F238E27FC236}">
                  <a16:creationId xmlns:a16="http://schemas.microsoft.com/office/drawing/2014/main" id="{E55927D5-7B4F-463F-8A77-5DBE32F74218}"/>
                </a:ext>
              </a:extLst>
            </p:cNvPr>
            <p:cNvSpPr/>
            <p:nvPr/>
          </p:nvSpPr>
          <p:spPr>
            <a:xfrm rot="16200004">
              <a:off x="5028281" y="2634930"/>
              <a:ext cx="1874" cy="54"/>
            </a:xfrm>
            <a:custGeom>
              <a:avLst/>
              <a:gdLst>
                <a:gd name="f0" fmla="val w"/>
                <a:gd name="f1" fmla="val h"/>
                <a:gd name="f2" fmla="val 0"/>
                <a:gd name="f3" fmla="val 36"/>
                <a:gd name="f4" fmla="val 1"/>
                <a:gd name="f5" fmla="val 18"/>
                <a:gd name="f6" fmla="val 35"/>
                <a:gd name="f7" fmla="*/ f0 1 36"/>
                <a:gd name="f8" fmla="*/ f1 1 1"/>
                <a:gd name="f9" fmla="val f2"/>
                <a:gd name="f10" fmla="val f3"/>
                <a:gd name="f11" fmla="val f4"/>
                <a:gd name="f12" fmla="+- f11 0 f9"/>
                <a:gd name="f13" fmla="+- f10 0 f9"/>
                <a:gd name="f14" fmla="*/ f13 1 36"/>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
                  <a:moveTo>
                    <a:pt x="f5" y="f2"/>
                  </a:moveTo>
                  <a:cubicBezTo>
                    <a:pt x="f2" y="f2"/>
                    <a:pt x="f5" y="f2"/>
                    <a:pt x="f6" y="f2"/>
                  </a:cubicBezTo>
                  <a:cubicBezTo>
                    <a:pt x="f6"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2201;p42">
              <a:extLst>
                <a:ext uri="{FF2B5EF4-FFF2-40B4-BE49-F238E27FC236}">
                  <a16:creationId xmlns:a16="http://schemas.microsoft.com/office/drawing/2014/main" id="{13AF4D97-C0FF-4F67-8677-F027D7F9EC94}"/>
                </a:ext>
              </a:extLst>
            </p:cNvPr>
            <p:cNvSpPr/>
            <p:nvPr/>
          </p:nvSpPr>
          <p:spPr>
            <a:xfrm rot="16200004">
              <a:off x="5027367" y="2640436"/>
              <a:ext cx="3703" cy="54"/>
            </a:xfrm>
            <a:custGeom>
              <a:avLst/>
              <a:gdLst>
                <a:gd name="f0" fmla="val w"/>
                <a:gd name="f1" fmla="val h"/>
                <a:gd name="f2" fmla="val 0"/>
                <a:gd name="f3" fmla="val 71"/>
                <a:gd name="f4" fmla="val 1"/>
                <a:gd name="f5" fmla="val 53"/>
                <a:gd name="f6" fmla="val 18"/>
                <a:gd name="f7" fmla="val 35"/>
                <a:gd name="f8" fmla="*/ f0 1 71"/>
                <a:gd name="f9" fmla="*/ f1 1 1"/>
                <a:gd name="f10" fmla="val f2"/>
                <a:gd name="f11" fmla="val f3"/>
                <a:gd name="f12" fmla="val f4"/>
                <a:gd name="f13" fmla="+- f12 0 f10"/>
                <a:gd name="f14" fmla="+- f11 0 f10"/>
                <a:gd name="f15" fmla="*/ f14 1 71"/>
                <a:gd name="f16" fmla="val f1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1" h="1">
                  <a:moveTo>
                    <a:pt x="f5" y="f2"/>
                  </a:moveTo>
                  <a:cubicBezTo>
                    <a:pt x="f6" y="f2"/>
                    <a:pt x="f6" y="f2"/>
                    <a:pt x="f2" y="f2"/>
                  </a:cubicBezTo>
                  <a:cubicBezTo>
                    <a:pt x="f2" y="f2"/>
                    <a:pt x="f7" y="f2"/>
                    <a:pt x="f3" y="f2"/>
                  </a:cubicBezTo>
                  <a:cubicBezTo>
                    <a:pt x="f3" y="f2"/>
                    <a:pt x="f6"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2202;p42">
              <a:extLst>
                <a:ext uri="{FF2B5EF4-FFF2-40B4-BE49-F238E27FC236}">
                  <a16:creationId xmlns:a16="http://schemas.microsoft.com/office/drawing/2014/main" id="{D7AEC051-0C33-48C0-82C0-684922702B9D}"/>
                </a:ext>
              </a:extLst>
            </p:cNvPr>
            <p:cNvSpPr/>
            <p:nvPr/>
          </p:nvSpPr>
          <p:spPr>
            <a:xfrm rot="16200004">
              <a:off x="5028281" y="2643169"/>
              <a:ext cx="1874" cy="54"/>
            </a:xfrm>
            <a:custGeom>
              <a:avLst/>
              <a:gdLst>
                <a:gd name="f0" fmla="val w"/>
                <a:gd name="f1" fmla="val h"/>
                <a:gd name="f2" fmla="val 0"/>
                <a:gd name="f3" fmla="val 36"/>
                <a:gd name="f4" fmla="val 1"/>
                <a:gd name="f5" fmla="val 18"/>
                <a:gd name="f6" fmla="val 35"/>
                <a:gd name="f7" fmla="*/ f0 1 36"/>
                <a:gd name="f8" fmla="*/ f1 1 1"/>
                <a:gd name="f9" fmla="val f2"/>
                <a:gd name="f10" fmla="val f3"/>
                <a:gd name="f11" fmla="val f4"/>
                <a:gd name="f12" fmla="+- f11 0 f9"/>
                <a:gd name="f13" fmla="+- f10 0 f9"/>
                <a:gd name="f14" fmla="*/ f13 1 36"/>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
                  <a:moveTo>
                    <a:pt x="f2" y="f2"/>
                  </a:moveTo>
                  <a:cubicBezTo>
                    <a:pt x="f5" y="f2"/>
                    <a:pt x="f5" y="f2"/>
                    <a:pt x="f6" y="f2"/>
                  </a:cubicBezTo>
                  <a:cubicBezTo>
                    <a:pt x="f5" y="f2"/>
                    <a:pt x="f5"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2203;p42">
              <a:extLst>
                <a:ext uri="{FF2B5EF4-FFF2-40B4-BE49-F238E27FC236}">
                  <a16:creationId xmlns:a16="http://schemas.microsoft.com/office/drawing/2014/main" id="{64E470FA-D34B-4960-AA24-99E73BCD0AE9}"/>
                </a:ext>
              </a:extLst>
            </p:cNvPr>
            <p:cNvSpPr/>
            <p:nvPr/>
          </p:nvSpPr>
          <p:spPr>
            <a:xfrm rot="16200004">
              <a:off x="5027783" y="2596082"/>
              <a:ext cx="987" cy="54"/>
            </a:xfrm>
            <a:custGeom>
              <a:avLst/>
              <a:gdLst>
                <a:gd name="f0" fmla="val w"/>
                <a:gd name="f1" fmla="val h"/>
                <a:gd name="f2" fmla="val 0"/>
                <a:gd name="f3" fmla="val 19"/>
                <a:gd name="f4" fmla="val 1"/>
                <a:gd name="f5" fmla="*/ f0 1 19"/>
                <a:gd name="f6" fmla="*/ f1 1 1"/>
                <a:gd name="f7" fmla="val f2"/>
                <a:gd name="f8" fmla="val f3"/>
                <a:gd name="f9" fmla="val f4"/>
                <a:gd name="f10" fmla="+- f9 0 f7"/>
                <a:gd name="f11" fmla="+- f8 0 f7"/>
                <a:gd name="f12" fmla="*/ f11 1 19"/>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 h="1">
                  <a:moveTo>
                    <a:pt x="f3" y="f4"/>
                  </a:moveTo>
                  <a:cubicBezTo>
                    <a:pt x="f4" y="f4"/>
                    <a:pt x="f4" y="f4"/>
                    <a:pt x="f3" y="f4"/>
                  </a:cubicBezTo>
                  <a:cubicBezTo>
                    <a:pt x="f4"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2204;p42">
              <a:extLst>
                <a:ext uri="{FF2B5EF4-FFF2-40B4-BE49-F238E27FC236}">
                  <a16:creationId xmlns:a16="http://schemas.microsoft.com/office/drawing/2014/main" id="{7A1AB65B-065C-445E-BE0A-699243AF3C92}"/>
                </a:ext>
              </a:extLst>
            </p:cNvPr>
            <p:cNvSpPr/>
            <p:nvPr/>
          </p:nvSpPr>
          <p:spPr>
            <a:xfrm rot="16200004">
              <a:off x="5027838" y="2629001"/>
              <a:ext cx="2761" cy="54"/>
            </a:xfrm>
            <a:custGeom>
              <a:avLst/>
              <a:gdLst>
                <a:gd name="f0" fmla="val w"/>
                <a:gd name="f1" fmla="val h"/>
                <a:gd name="f2" fmla="val 0"/>
                <a:gd name="f3" fmla="val 53"/>
                <a:gd name="f4" fmla="val 1"/>
                <a:gd name="f5" fmla="val 18"/>
                <a:gd name="f6" fmla="*/ f0 1 53"/>
                <a:gd name="f7" fmla="*/ f1 1 1"/>
                <a:gd name="f8" fmla="val f2"/>
                <a:gd name="f9" fmla="val f3"/>
                <a:gd name="f10" fmla="val f4"/>
                <a:gd name="f11" fmla="+- f10 0 f8"/>
                <a:gd name="f12" fmla="+- f9 0 f8"/>
                <a:gd name="f13" fmla="*/ f12 1 53"/>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52" h="1">
                  <a:moveTo>
                    <a:pt x="f2" y="f2"/>
                  </a:moveTo>
                  <a:lnTo>
                    <a:pt x="f2" y="f2"/>
                  </a:lnTo>
                  <a:lnTo>
                    <a:pt x="f3" y="f2"/>
                  </a:lnTo>
                  <a:cubicBezTo>
                    <a:pt x="f3" y="f2"/>
                    <a:pt x="f5"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2205;p42">
              <a:extLst>
                <a:ext uri="{FF2B5EF4-FFF2-40B4-BE49-F238E27FC236}">
                  <a16:creationId xmlns:a16="http://schemas.microsoft.com/office/drawing/2014/main" id="{74932786-1403-408C-B310-10986584CF11}"/>
                </a:ext>
              </a:extLst>
            </p:cNvPr>
            <p:cNvSpPr/>
            <p:nvPr/>
          </p:nvSpPr>
          <p:spPr>
            <a:xfrm rot="16200004">
              <a:off x="5025511" y="2625804"/>
              <a:ext cx="6464" cy="987"/>
            </a:xfrm>
            <a:custGeom>
              <a:avLst/>
              <a:gdLst>
                <a:gd name="f0" fmla="val w"/>
                <a:gd name="f1" fmla="val h"/>
                <a:gd name="f2" fmla="val 0"/>
                <a:gd name="f3" fmla="val 124"/>
                <a:gd name="f4" fmla="val 19"/>
                <a:gd name="f5" fmla="val 1"/>
                <a:gd name="f6" fmla="val 36"/>
                <a:gd name="f7" fmla="val 89"/>
                <a:gd name="f8" fmla="val 18"/>
                <a:gd name="f9" fmla="val 53"/>
                <a:gd name="f10" fmla="*/ f0 1 124"/>
                <a:gd name="f11" fmla="*/ f1 1 19"/>
                <a:gd name="f12" fmla="val f2"/>
                <a:gd name="f13" fmla="val f3"/>
                <a:gd name="f14" fmla="val f4"/>
                <a:gd name="f15" fmla="+- f14 0 f12"/>
                <a:gd name="f16" fmla="+- f13 0 f12"/>
                <a:gd name="f17" fmla="*/ f16 1 124"/>
                <a:gd name="f18" fmla="*/ f15 1 19"/>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24" h="19">
                  <a:moveTo>
                    <a:pt x="f5" y="f5"/>
                  </a:moveTo>
                  <a:cubicBezTo>
                    <a:pt x="f6" y="f5"/>
                    <a:pt x="f7" y="f5"/>
                    <a:pt x="f3" y="f5"/>
                  </a:cubicBezTo>
                  <a:cubicBezTo>
                    <a:pt x="f3" y="f5"/>
                    <a:pt x="f7" y="f8"/>
                    <a:pt x="f7" y="f5"/>
                  </a:cubicBezTo>
                  <a:cubicBezTo>
                    <a:pt x="f9" y="f5"/>
                    <a:pt x="f6"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2206;p42">
              <a:extLst>
                <a:ext uri="{FF2B5EF4-FFF2-40B4-BE49-F238E27FC236}">
                  <a16:creationId xmlns:a16="http://schemas.microsoft.com/office/drawing/2014/main" id="{6E38CDF8-C443-4F0D-8320-F5B9F0786004}"/>
                </a:ext>
              </a:extLst>
            </p:cNvPr>
            <p:cNvSpPr/>
            <p:nvPr/>
          </p:nvSpPr>
          <p:spPr>
            <a:xfrm rot="16200004">
              <a:off x="5026452" y="2587399"/>
              <a:ext cx="1874" cy="54"/>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3" y="f2"/>
                  </a:moveTo>
                  <a:cubicBezTo>
                    <a:pt x="f5" y="f2"/>
                    <a:pt x="f5" y="f2"/>
                    <a:pt x="f4" y="f2"/>
                  </a:cubicBezTo>
                  <a:cubicBezTo>
                    <a:pt x="f4" y="f2"/>
                    <a:pt x="f5"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2207;p42">
              <a:extLst>
                <a:ext uri="{FF2B5EF4-FFF2-40B4-BE49-F238E27FC236}">
                  <a16:creationId xmlns:a16="http://schemas.microsoft.com/office/drawing/2014/main" id="{C61F93C1-B18F-440C-A647-A4C0E33BFE28}"/>
                </a:ext>
              </a:extLst>
            </p:cNvPr>
            <p:cNvSpPr/>
            <p:nvPr/>
          </p:nvSpPr>
          <p:spPr>
            <a:xfrm rot="16200004">
              <a:off x="5024623" y="2616660"/>
              <a:ext cx="5532" cy="54"/>
            </a:xfrm>
            <a:custGeom>
              <a:avLst/>
              <a:gdLst>
                <a:gd name="f0" fmla="val w"/>
                <a:gd name="f1" fmla="val h"/>
                <a:gd name="f2" fmla="val 0"/>
                <a:gd name="f3" fmla="val 106"/>
                <a:gd name="f4" fmla="val 1"/>
                <a:gd name="f5" fmla="val 71"/>
                <a:gd name="f6" fmla="val 36"/>
                <a:gd name="f7" fmla="*/ f0 1 106"/>
                <a:gd name="f8" fmla="*/ f1 1 1"/>
                <a:gd name="f9" fmla="val f2"/>
                <a:gd name="f10" fmla="val f3"/>
                <a:gd name="f11" fmla="val f4"/>
                <a:gd name="f12" fmla="+- f11 0 f9"/>
                <a:gd name="f13" fmla="+- f10 0 f9"/>
                <a:gd name="f14" fmla="*/ f13 1 106"/>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05" h="1">
                  <a:moveTo>
                    <a:pt x="f4" y="f2"/>
                  </a:moveTo>
                  <a:lnTo>
                    <a:pt x="f3" y="f2"/>
                  </a:lnTo>
                  <a:cubicBezTo>
                    <a:pt x="f3" y="f2"/>
                    <a:pt x="f3" y="f2"/>
                    <a:pt x="f3" y="f2"/>
                  </a:cubicBezTo>
                  <a:cubicBezTo>
                    <a:pt x="f5" y="f2"/>
                    <a:pt x="f6"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2208;p42">
              <a:extLst>
                <a:ext uri="{FF2B5EF4-FFF2-40B4-BE49-F238E27FC236}">
                  <a16:creationId xmlns:a16="http://schemas.microsoft.com/office/drawing/2014/main" id="{CC4CD6C9-07A9-4C2D-B1BB-C120A5B0AAEE}"/>
                </a:ext>
              </a:extLst>
            </p:cNvPr>
            <p:cNvSpPr/>
            <p:nvPr/>
          </p:nvSpPr>
          <p:spPr>
            <a:xfrm rot="16200004">
              <a:off x="5025516" y="2611133"/>
              <a:ext cx="2816" cy="987"/>
            </a:xfrm>
            <a:custGeom>
              <a:avLst/>
              <a:gdLst>
                <a:gd name="f0" fmla="val w"/>
                <a:gd name="f1" fmla="val h"/>
                <a:gd name="f2" fmla="val 0"/>
                <a:gd name="f3" fmla="val 54"/>
                <a:gd name="f4" fmla="val 19"/>
                <a:gd name="f5" fmla="val 53"/>
                <a:gd name="f6" fmla="val 18"/>
                <a:gd name="f7" fmla="val 1"/>
                <a:gd name="f8" fmla="*/ f0 1 54"/>
                <a:gd name="f9" fmla="*/ f1 1 19"/>
                <a:gd name="f10" fmla="val f2"/>
                <a:gd name="f11" fmla="val f3"/>
                <a:gd name="f12" fmla="val f4"/>
                <a:gd name="f13" fmla="+- f12 0 f10"/>
                <a:gd name="f14" fmla="+- f11 0 f10"/>
                <a:gd name="f15" fmla="*/ f14 1 54"/>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19">
                  <a:moveTo>
                    <a:pt x="f5" y="f6"/>
                  </a:moveTo>
                  <a:cubicBezTo>
                    <a:pt x="f6" y="f6"/>
                    <a:pt x="f2" y="f6"/>
                    <a:pt x="f2" y="f7"/>
                  </a:cubicBezTo>
                  <a:cubicBezTo>
                    <a:pt x="f6" y="f7"/>
                    <a:pt x="f6" y="f6"/>
                    <a:pt x="f5" y="f6"/>
                  </a:cubicBezTo>
                  <a:cubicBezTo>
                    <a:pt x="f5" y="f6"/>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2209;p42">
              <a:extLst>
                <a:ext uri="{FF2B5EF4-FFF2-40B4-BE49-F238E27FC236}">
                  <a16:creationId xmlns:a16="http://schemas.microsoft.com/office/drawing/2014/main" id="{1D992D2B-0D06-4D0F-BD31-5EBE45484696}"/>
                </a:ext>
              </a:extLst>
            </p:cNvPr>
            <p:cNvSpPr/>
            <p:nvPr/>
          </p:nvSpPr>
          <p:spPr>
            <a:xfrm rot="16200004">
              <a:off x="5021391" y="2520150"/>
              <a:ext cx="2816" cy="54"/>
            </a:xfrm>
            <a:custGeom>
              <a:avLst/>
              <a:gdLst>
                <a:gd name="f0" fmla="val w"/>
                <a:gd name="f1" fmla="val h"/>
                <a:gd name="f2" fmla="val 0"/>
                <a:gd name="f3" fmla="val 54"/>
                <a:gd name="f4" fmla="val 1"/>
                <a:gd name="f5" fmla="val 36"/>
                <a:gd name="f6" fmla="val 53"/>
                <a:gd name="f7" fmla="val 18"/>
                <a:gd name="f8" fmla="*/ f0 1 54"/>
                <a:gd name="f9" fmla="*/ f1 1 1"/>
                <a:gd name="f10" fmla="val f2"/>
                <a:gd name="f11" fmla="val f3"/>
                <a:gd name="f12" fmla="val f4"/>
                <a:gd name="f13" fmla="+- f12 0 f10"/>
                <a:gd name="f14" fmla="+- f11 0 f10"/>
                <a:gd name="f15" fmla="*/ f14 1 54"/>
                <a:gd name="f16" fmla="val f1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1">
                  <a:moveTo>
                    <a:pt x="f4" y="f4"/>
                  </a:moveTo>
                  <a:cubicBezTo>
                    <a:pt x="f4" y="f4"/>
                    <a:pt x="f5" y="f4"/>
                    <a:pt x="f5" y="f4"/>
                  </a:cubicBezTo>
                  <a:cubicBezTo>
                    <a:pt x="f6" y="f4"/>
                    <a:pt x="f7"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2210;p42">
              <a:extLst>
                <a:ext uri="{FF2B5EF4-FFF2-40B4-BE49-F238E27FC236}">
                  <a16:creationId xmlns:a16="http://schemas.microsoft.com/office/drawing/2014/main" id="{945343DC-91AF-4C77-BAF5-6F6060E504C5}"/>
                </a:ext>
              </a:extLst>
            </p:cNvPr>
            <p:cNvSpPr/>
            <p:nvPr/>
          </p:nvSpPr>
          <p:spPr>
            <a:xfrm rot="16200004">
              <a:off x="4773557" y="2365594"/>
              <a:ext cx="504904" cy="24725"/>
            </a:xfrm>
            <a:custGeom>
              <a:avLst/>
              <a:gdLst>
                <a:gd name="f0" fmla="val w"/>
                <a:gd name="f1" fmla="val h"/>
                <a:gd name="f2" fmla="val 0"/>
                <a:gd name="f3" fmla="val 9678"/>
                <a:gd name="f4" fmla="val 474"/>
                <a:gd name="f5" fmla="val 2104"/>
                <a:gd name="f6" fmla="val 456"/>
                <a:gd name="f7" fmla="val 2139"/>
                <a:gd name="f8" fmla="val 2122"/>
                <a:gd name="f9" fmla="val 2157"/>
                <a:gd name="f10" fmla="val 2192"/>
                <a:gd name="f11" fmla="val 2209"/>
                <a:gd name="f12" fmla="val 2227"/>
                <a:gd name="f13" fmla="val 2244"/>
                <a:gd name="f14" fmla="val 2262"/>
                <a:gd name="f15" fmla="val 2279"/>
                <a:gd name="f16" fmla="val 2297"/>
                <a:gd name="f17" fmla="val 2315"/>
                <a:gd name="f18" fmla="val 2332"/>
                <a:gd name="f19" fmla="val 2367"/>
                <a:gd name="f20" fmla="val 2402"/>
                <a:gd name="f21" fmla="val 2437"/>
                <a:gd name="f22" fmla="val 2455"/>
                <a:gd name="f23" fmla="val 2577"/>
                <a:gd name="f24" fmla="val 2735"/>
                <a:gd name="f25" fmla="val 2840"/>
                <a:gd name="f26" fmla="val 2893"/>
                <a:gd name="f27" fmla="val 2946"/>
                <a:gd name="f28" fmla="val 2998"/>
                <a:gd name="f29" fmla="val 3033"/>
                <a:gd name="f30" fmla="val 3068"/>
                <a:gd name="f31" fmla="val 3086"/>
                <a:gd name="f32" fmla="val 3139"/>
                <a:gd name="f33" fmla="val 3174"/>
                <a:gd name="f34" fmla="val 3209"/>
                <a:gd name="f35" fmla="val 3226"/>
                <a:gd name="f36" fmla="val 3261"/>
                <a:gd name="f37" fmla="val 3296"/>
                <a:gd name="f38" fmla="val 3331"/>
                <a:gd name="f39" fmla="val 3349"/>
                <a:gd name="f40" fmla="val 3384"/>
                <a:gd name="f41" fmla="val 3419"/>
                <a:gd name="f42" fmla="val 3454"/>
                <a:gd name="f43" fmla="val 3489"/>
                <a:gd name="f44" fmla="val 3577"/>
                <a:gd name="f45" fmla="val 3664"/>
                <a:gd name="f46" fmla="val 3752"/>
                <a:gd name="f47" fmla="val 3805"/>
                <a:gd name="f48" fmla="val 3840"/>
                <a:gd name="f49" fmla="val 3892"/>
                <a:gd name="f50" fmla="val 3910"/>
                <a:gd name="f51" fmla="val 3927"/>
                <a:gd name="f52" fmla="val 4015"/>
                <a:gd name="f53" fmla="val 4103"/>
                <a:gd name="f54" fmla="val 4173"/>
                <a:gd name="f55" fmla="val 4190"/>
                <a:gd name="f56" fmla="val 4436"/>
                <a:gd name="f57" fmla="val 4453"/>
                <a:gd name="f58" fmla="val 4488"/>
                <a:gd name="f59" fmla="val 4506"/>
                <a:gd name="f60" fmla="val 439"/>
                <a:gd name="f61" fmla="val 4524"/>
                <a:gd name="f62" fmla="val 4576"/>
                <a:gd name="f63" fmla="val 4629"/>
                <a:gd name="f64" fmla="val 4681"/>
                <a:gd name="f65" fmla="val 4716"/>
                <a:gd name="f66" fmla="val 4769"/>
                <a:gd name="f67" fmla="val 4839"/>
                <a:gd name="f68" fmla="val 4892"/>
                <a:gd name="f69" fmla="val 4962"/>
                <a:gd name="f70" fmla="val 5032"/>
                <a:gd name="f71" fmla="val 5120"/>
                <a:gd name="f72" fmla="val 5137"/>
                <a:gd name="f73" fmla="val 5172"/>
                <a:gd name="f74" fmla="val 421"/>
                <a:gd name="f75" fmla="val 5190"/>
                <a:gd name="f76" fmla="val 5207"/>
                <a:gd name="f77" fmla="val 5225"/>
                <a:gd name="f78" fmla="val 5260"/>
                <a:gd name="f79" fmla="val 5277"/>
                <a:gd name="f80" fmla="val 5348"/>
                <a:gd name="f81" fmla="val 5400"/>
                <a:gd name="f82" fmla="val 5470"/>
                <a:gd name="f83" fmla="val 5488"/>
                <a:gd name="f84" fmla="val 5505"/>
                <a:gd name="f85" fmla="val 5593"/>
                <a:gd name="f86" fmla="val 5681"/>
                <a:gd name="f87" fmla="val 5768"/>
                <a:gd name="f88" fmla="val 5786"/>
                <a:gd name="f89" fmla="val 5821"/>
                <a:gd name="f90" fmla="val 5856"/>
                <a:gd name="f91" fmla="val 5873"/>
                <a:gd name="f92" fmla="val 5891"/>
                <a:gd name="f93" fmla="val 5961"/>
                <a:gd name="f94" fmla="val 6049"/>
                <a:gd name="f95" fmla="val 6119"/>
                <a:gd name="f96" fmla="val 6136"/>
                <a:gd name="f97" fmla="val 6154"/>
                <a:gd name="f98" fmla="val 6189"/>
                <a:gd name="f99" fmla="val 6242"/>
                <a:gd name="f100" fmla="val 6294"/>
                <a:gd name="f101" fmla="val 6312"/>
                <a:gd name="f102" fmla="val 6347"/>
                <a:gd name="f103" fmla="val 6399"/>
                <a:gd name="f104" fmla="val 6434"/>
                <a:gd name="f105" fmla="val 6505"/>
                <a:gd name="f106" fmla="val 6575"/>
                <a:gd name="f107" fmla="val 6627"/>
                <a:gd name="f108" fmla="val 6768"/>
                <a:gd name="f109" fmla="val 6785"/>
                <a:gd name="f110" fmla="val 6803"/>
                <a:gd name="f111" fmla="val 6820"/>
                <a:gd name="f112" fmla="val 6890"/>
                <a:gd name="f113" fmla="val 6960"/>
                <a:gd name="f114" fmla="val 403"/>
                <a:gd name="f115" fmla="val 7013"/>
                <a:gd name="f116" fmla="val 7031"/>
                <a:gd name="f117" fmla="val 7048"/>
                <a:gd name="f118" fmla="val 7066"/>
                <a:gd name="f119" fmla="val 7101"/>
                <a:gd name="f120" fmla="val 7118"/>
                <a:gd name="f121" fmla="val 7153"/>
                <a:gd name="f122" fmla="val 7188"/>
                <a:gd name="f123" fmla="val 7206"/>
                <a:gd name="f124" fmla="val 7294"/>
                <a:gd name="f125" fmla="val 7364"/>
                <a:gd name="f126" fmla="val 7451"/>
                <a:gd name="f127" fmla="val 7627"/>
                <a:gd name="f128" fmla="val 386"/>
                <a:gd name="f129" fmla="val 7819"/>
                <a:gd name="f130" fmla="val 8012"/>
                <a:gd name="f131" fmla="val 8030"/>
                <a:gd name="f132" fmla="val 368"/>
                <a:gd name="f133" fmla="val 8047"/>
                <a:gd name="f134" fmla="val 8065"/>
                <a:gd name="f135" fmla="val 8100"/>
                <a:gd name="f136" fmla="val 8170"/>
                <a:gd name="f137" fmla="val 8223"/>
                <a:gd name="f138" fmla="val 8275"/>
                <a:gd name="f139" fmla="val 8398"/>
                <a:gd name="f140" fmla="val 8679"/>
                <a:gd name="f141" fmla="val 351"/>
                <a:gd name="f142" fmla="val 8819"/>
                <a:gd name="f143" fmla="val 333"/>
                <a:gd name="f144" fmla="val 8924"/>
                <a:gd name="f145" fmla="val 8994"/>
                <a:gd name="f146" fmla="val 9064"/>
                <a:gd name="f147" fmla="val 9152"/>
                <a:gd name="f148" fmla="val 9204"/>
                <a:gd name="f149" fmla="val 9257"/>
                <a:gd name="f150" fmla="val 9310"/>
                <a:gd name="f151" fmla="val 9415"/>
                <a:gd name="f152" fmla="val 316"/>
                <a:gd name="f153" fmla="val 9432"/>
                <a:gd name="f154" fmla="val 281"/>
                <a:gd name="f155" fmla="val 9538"/>
                <a:gd name="f156" fmla="val 263"/>
                <a:gd name="f157" fmla="val 9555"/>
                <a:gd name="f158" fmla="val 9573"/>
                <a:gd name="f159" fmla="val 246"/>
                <a:gd name="f160" fmla="val 9590"/>
                <a:gd name="f161" fmla="val 228"/>
                <a:gd name="f162" fmla="val 9608"/>
                <a:gd name="f163" fmla="val 9643"/>
                <a:gd name="f164" fmla="val 9660"/>
                <a:gd name="f165" fmla="val 211"/>
                <a:gd name="f166" fmla="val 9625"/>
                <a:gd name="f167" fmla="val 193"/>
                <a:gd name="f168" fmla="val 158"/>
                <a:gd name="f169" fmla="val 123"/>
                <a:gd name="f170" fmla="val 105"/>
                <a:gd name="f171" fmla="val 70"/>
                <a:gd name="f172" fmla="val 53"/>
                <a:gd name="f173" fmla="val 9503"/>
                <a:gd name="f174" fmla="val 9520"/>
                <a:gd name="f175" fmla="val 35"/>
                <a:gd name="f176" fmla="val 9485"/>
                <a:gd name="f177" fmla="val 18"/>
                <a:gd name="f178" fmla="val 9450"/>
                <a:gd name="f179" fmla="val 9467"/>
                <a:gd name="f180" fmla="val 9397"/>
                <a:gd name="f181" fmla="val 9345"/>
                <a:gd name="f182" fmla="val 9292"/>
                <a:gd name="f183" fmla="val 9275"/>
                <a:gd name="f184" fmla="val 9047"/>
                <a:gd name="f185" fmla="val 8959"/>
                <a:gd name="f186" fmla="val 8906"/>
                <a:gd name="f187" fmla="val 8871"/>
                <a:gd name="f188" fmla="val 8836"/>
                <a:gd name="f189" fmla="val 8749"/>
                <a:gd name="f190" fmla="val 8696"/>
                <a:gd name="f191" fmla="val 8608"/>
                <a:gd name="f192" fmla="val 8556"/>
                <a:gd name="f193" fmla="val 8521"/>
                <a:gd name="f194" fmla="val 8468"/>
                <a:gd name="f195" fmla="val 8416"/>
                <a:gd name="f196" fmla="val 8363"/>
                <a:gd name="f197" fmla="val 8328"/>
                <a:gd name="f198" fmla="val 8293"/>
                <a:gd name="f199" fmla="val 8258"/>
                <a:gd name="f200" fmla="val 8188"/>
                <a:gd name="f201" fmla="val 8135"/>
                <a:gd name="f202" fmla="val 8082"/>
                <a:gd name="f203" fmla="val 7995"/>
                <a:gd name="f204" fmla="val 7960"/>
                <a:gd name="f205" fmla="val 7925"/>
                <a:gd name="f206" fmla="val 7890"/>
                <a:gd name="f207" fmla="val 7872"/>
                <a:gd name="f208" fmla="val 7837"/>
                <a:gd name="f209" fmla="val 7802"/>
                <a:gd name="f210" fmla="val 7784"/>
                <a:gd name="f211" fmla="val 7767"/>
                <a:gd name="f212" fmla="val 7732"/>
                <a:gd name="f213" fmla="val 88"/>
                <a:gd name="f214" fmla="val 7644"/>
                <a:gd name="f215" fmla="val 7557"/>
                <a:gd name="f216" fmla="val 7416"/>
                <a:gd name="f217" fmla="val 7329"/>
                <a:gd name="f218" fmla="val 7311"/>
                <a:gd name="f219" fmla="val 6873"/>
                <a:gd name="f220" fmla="val 6680"/>
                <a:gd name="f221" fmla="val 6592"/>
                <a:gd name="f222" fmla="val 6522"/>
                <a:gd name="f223" fmla="val 6277"/>
                <a:gd name="f224" fmla="val 6224"/>
                <a:gd name="f225" fmla="val 6171"/>
                <a:gd name="f226" fmla="val 6084"/>
                <a:gd name="f227" fmla="val 5979"/>
                <a:gd name="f228" fmla="val 5944"/>
                <a:gd name="f229" fmla="val 5926"/>
                <a:gd name="f230" fmla="val 5909"/>
                <a:gd name="f231" fmla="val 5838"/>
                <a:gd name="f232" fmla="val 5803"/>
                <a:gd name="f233" fmla="val 5733"/>
                <a:gd name="f234" fmla="val 5646"/>
                <a:gd name="f235" fmla="val 5575"/>
                <a:gd name="f236" fmla="val 5540"/>
                <a:gd name="f237" fmla="val 5365"/>
                <a:gd name="f238" fmla="val 5330"/>
                <a:gd name="f239" fmla="val 5312"/>
                <a:gd name="f240" fmla="val 5295"/>
                <a:gd name="f241" fmla="val 141"/>
                <a:gd name="f242" fmla="val 5014"/>
                <a:gd name="f243" fmla="val 4909"/>
                <a:gd name="f244" fmla="val 4874"/>
                <a:gd name="f245" fmla="val 4822"/>
                <a:gd name="f246" fmla="val 4804"/>
                <a:gd name="f247" fmla="val 4734"/>
                <a:gd name="f248" fmla="val 4611"/>
                <a:gd name="f249" fmla="val 4594"/>
                <a:gd name="f250" fmla="val 4559"/>
                <a:gd name="f251" fmla="val 4296"/>
                <a:gd name="f252" fmla="val 4261"/>
                <a:gd name="f253" fmla="val 4085"/>
                <a:gd name="f254" fmla="val 3945"/>
                <a:gd name="f255" fmla="val 3875"/>
                <a:gd name="f256" fmla="val 3787"/>
                <a:gd name="f257" fmla="val 176"/>
                <a:gd name="f258" fmla="val 3770"/>
                <a:gd name="f259" fmla="val 3735"/>
                <a:gd name="f260" fmla="val 3717"/>
                <a:gd name="f261" fmla="val 3700"/>
                <a:gd name="f262" fmla="val 3682"/>
                <a:gd name="f263" fmla="val 3647"/>
                <a:gd name="f264" fmla="val 3524"/>
                <a:gd name="f265" fmla="val 3437"/>
                <a:gd name="f266" fmla="val 3401"/>
                <a:gd name="f267" fmla="val 3366"/>
                <a:gd name="f268" fmla="val 3279"/>
                <a:gd name="f269" fmla="val 3191"/>
                <a:gd name="f270" fmla="val 3121"/>
                <a:gd name="f271" fmla="val 3103"/>
                <a:gd name="f272" fmla="val 2963"/>
                <a:gd name="f273" fmla="val 2911"/>
                <a:gd name="f274" fmla="val 2876"/>
                <a:gd name="f275" fmla="val 2858"/>
                <a:gd name="f276" fmla="val 2823"/>
                <a:gd name="f277" fmla="val 2770"/>
                <a:gd name="f278" fmla="val 2700"/>
                <a:gd name="f279" fmla="val 2648"/>
                <a:gd name="f280" fmla="val 2613"/>
                <a:gd name="f281" fmla="val 2542"/>
                <a:gd name="f282" fmla="val 2069"/>
                <a:gd name="f283" fmla="val 2034"/>
                <a:gd name="f284" fmla="val 1981"/>
                <a:gd name="f285" fmla="val 1946"/>
                <a:gd name="f286" fmla="val 1911"/>
                <a:gd name="f287" fmla="val 1894"/>
                <a:gd name="f288" fmla="val 1876"/>
                <a:gd name="f289" fmla="val 1824"/>
                <a:gd name="f290" fmla="val 1771"/>
                <a:gd name="f291" fmla="val 1701"/>
                <a:gd name="f292" fmla="val 1718"/>
                <a:gd name="f293" fmla="val 1683"/>
                <a:gd name="f294" fmla="val 1648"/>
                <a:gd name="f295" fmla="val 1613"/>
                <a:gd name="f296" fmla="val 1631"/>
                <a:gd name="f297" fmla="val 1666"/>
                <a:gd name="f298" fmla="val 1561"/>
                <a:gd name="f299" fmla="val 1491"/>
                <a:gd name="f300" fmla="val 1438"/>
                <a:gd name="f301" fmla="val 1385"/>
                <a:gd name="f302" fmla="val 1333"/>
                <a:gd name="f303" fmla="val 1298"/>
                <a:gd name="f304" fmla="val 1245"/>
                <a:gd name="f305" fmla="val 1210"/>
                <a:gd name="f306" fmla="val 1157"/>
                <a:gd name="f307" fmla="val 1087"/>
                <a:gd name="f308" fmla="val 1052"/>
                <a:gd name="f309" fmla="val 982"/>
                <a:gd name="f310" fmla="val 930"/>
                <a:gd name="f311" fmla="val 877"/>
                <a:gd name="f312" fmla="val 859"/>
                <a:gd name="f313" fmla="val 842"/>
                <a:gd name="f314" fmla="val 789"/>
                <a:gd name="f315" fmla="val 772"/>
                <a:gd name="f316" fmla="val 754"/>
                <a:gd name="f317" fmla="val 737"/>
                <a:gd name="f318" fmla="val 719"/>
                <a:gd name="f319" fmla="val 702"/>
                <a:gd name="f320" fmla="val 684"/>
                <a:gd name="f321" fmla="val 631"/>
                <a:gd name="f322" fmla="val 579"/>
                <a:gd name="f323" fmla="val 526"/>
                <a:gd name="f324" fmla="val 509"/>
                <a:gd name="f325" fmla="val 561"/>
                <a:gd name="f326" fmla="val 596"/>
                <a:gd name="f327" fmla="val 807"/>
                <a:gd name="f328" fmla="val 894"/>
                <a:gd name="f329" fmla="val 614"/>
                <a:gd name="f330" fmla="val 667"/>
                <a:gd name="f331" fmla="val 649"/>
                <a:gd name="f332" fmla="val 544"/>
                <a:gd name="f333" fmla="val 491"/>
                <a:gd name="f334" fmla="val 824"/>
                <a:gd name="f335" fmla="val 912"/>
                <a:gd name="f336" fmla="val 298"/>
                <a:gd name="f337" fmla="val 404"/>
                <a:gd name="f338" fmla="val 106"/>
                <a:gd name="f339" fmla="val 947"/>
                <a:gd name="f340" fmla="val 1000"/>
                <a:gd name="f341" fmla="val 1017"/>
                <a:gd name="f342" fmla="val 1070"/>
                <a:gd name="f343" fmla="val 1122"/>
                <a:gd name="f344" fmla="val 1140"/>
                <a:gd name="f345" fmla="val 1175"/>
                <a:gd name="f346" fmla="val 1192"/>
                <a:gd name="f347" fmla="val 1228"/>
                <a:gd name="f348" fmla="val 1263"/>
                <a:gd name="f349" fmla="val 1280"/>
                <a:gd name="f350" fmla="val 1350"/>
                <a:gd name="f351" fmla="val 1403"/>
                <a:gd name="f352" fmla="val 1420"/>
                <a:gd name="f353" fmla="val 1578"/>
                <a:gd name="f354" fmla="val 1736"/>
                <a:gd name="f355" fmla="val 1753"/>
                <a:gd name="f356" fmla="val 1841"/>
                <a:gd name="f357" fmla="val 1859"/>
                <a:gd name="f358" fmla="val 1929"/>
                <a:gd name="f359" fmla="val 1964"/>
                <a:gd name="f360" fmla="val 1596"/>
                <a:gd name="f361" fmla="val 965"/>
                <a:gd name="f362" fmla="val 1105"/>
                <a:gd name="f363" fmla="val 1368"/>
                <a:gd name="f364" fmla="val 1035"/>
                <a:gd name="f365" fmla="val 2630"/>
                <a:gd name="f366" fmla="val 2665"/>
                <a:gd name="f367" fmla="val 2595"/>
                <a:gd name="f368" fmla="val 2490"/>
                <a:gd name="f369" fmla="val 2525"/>
                <a:gd name="f370" fmla="val 2560"/>
                <a:gd name="f371" fmla="*/ f0 1 9678"/>
                <a:gd name="f372" fmla="*/ f1 1 474"/>
                <a:gd name="f373" fmla="val f2"/>
                <a:gd name="f374" fmla="val f3"/>
                <a:gd name="f375" fmla="val f4"/>
                <a:gd name="f376" fmla="+- f375 0 f373"/>
                <a:gd name="f377" fmla="+- f374 0 f373"/>
                <a:gd name="f378" fmla="*/ f377 1 9678"/>
                <a:gd name="f379" fmla="*/ f376 1 474"/>
                <a:gd name="f380" fmla="*/ f373 1 f378"/>
                <a:gd name="f381" fmla="*/ f374 1 f378"/>
                <a:gd name="f382" fmla="*/ f373 1 f379"/>
                <a:gd name="f383" fmla="*/ f375 1 f379"/>
                <a:gd name="f384" fmla="*/ f380 f371 1"/>
                <a:gd name="f385" fmla="*/ f381 f371 1"/>
                <a:gd name="f386" fmla="*/ f383 f372 1"/>
                <a:gd name="f387" fmla="*/ f382 f372 1"/>
              </a:gdLst>
              <a:ahLst/>
              <a:cxnLst>
                <a:cxn ang="3cd4">
                  <a:pos x="hc" y="t"/>
                </a:cxn>
                <a:cxn ang="0">
                  <a:pos x="r" y="vc"/>
                </a:cxn>
                <a:cxn ang="cd4">
                  <a:pos x="hc" y="b"/>
                </a:cxn>
                <a:cxn ang="cd2">
                  <a:pos x="l" y="vc"/>
                </a:cxn>
              </a:cxnLst>
              <a:rect l="f384" t="f387" r="f385" b="f386"/>
              <a:pathLst>
                <a:path w="9678" h="473">
                  <a:moveTo>
                    <a:pt x="f5" y="f6"/>
                  </a:moveTo>
                  <a:cubicBezTo>
                    <a:pt x="f5" y="f6"/>
                    <a:pt x="f5" y="f6"/>
                    <a:pt x="f5" y="f6"/>
                  </a:cubicBezTo>
                  <a:cubicBezTo>
                    <a:pt x="f7" y="f6"/>
                    <a:pt x="f8" y="f6"/>
                    <a:pt x="f7" y="f6"/>
                  </a:cubicBezTo>
                  <a:cubicBezTo>
                    <a:pt x="f9" y="f6"/>
                    <a:pt x="f9" y="f6"/>
                    <a:pt x="f9" y="f6"/>
                  </a:cubicBezTo>
                  <a:cubicBezTo>
                    <a:pt x="f10" y="f6"/>
                    <a:pt x="f11" y="f6"/>
                    <a:pt x="f12" y="f6"/>
                  </a:cubicBezTo>
                  <a:cubicBezTo>
                    <a:pt x="f13" y="f6"/>
                    <a:pt x="f14" y="f6"/>
                    <a:pt x="f15" y="f6"/>
                  </a:cubicBezTo>
                  <a:cubicBezTo>
                    <a:pt x="f16" y="f6"/>
                    <a:pt x="f17" y="f6"/>
                    <a:pt x="f18" y="f6"/>
                  </a:cubicBezTo>
                  <a:cubicBezTo>
                    <a:pt x="f19" y="f6"/>
                    <a:pt x="f20" y="f6"/>
                    <a:pt x="f21" y="f6"/>
                  </a:cubicBezTo>
                  <a:cubicBezTo>
                    <a:pt x="f22" y="f6"/>
                    <a:pt x="f22" y="f6"/>
                    <a:pt x="f22" y="f6"/>
                  </a:cubicBezTo>
                  <a:cubicBezTo>
                    <a:pt x="f23" y="f6"/>
                    <a:pt x="f24" y="f4"/>
                    <a:pt x="f25" y="f6"/>
                  </a:cubicBezTo>
                  <a:cubicBezTo>
                    <a:pt x="f26" y="f4"/>
                    <a:pt x="f27" y="f4"/>
                    <a:pt x="f28" y="f6"/>
                  </a:cubicBezTo>
                  <a:cubicBezTo>
                    <a:pt x="f29" y="f4"/>
                    <a:pt x="f30" y="f4"/>
                    <a:pt x="f31" y="f6"/>
                  </a:cubicBezTo>
                  <a:cubicBezTo>
                    <a:pt x="f32" y="f4"/>
                    <a:pt x="f33" y="f4"/>
                    <a:pt x="f34" y="f6"/>
                  </a:cubicBezTo>
                  <a:cubicBezTo>
                    <a:pt x="f35" y="f6"/>
                    <a:pt x="f35" y="f6"/>
                    <a:pt x="f35" y="f4"/>
                  </a:cubicBezTo>
                  <a:cubicBezTo>
                    <a:pt x="f36" y="f4"/>
                    <a:pt x="f36" y="f6"/>
                    <a:pt x="f37" y="f6"/>
                  </a:cubicBezTo>
                  <a:cubicBezTo>
                    <a:pt x="f38" y="f4"/>
                    <a:pt x="f39" y="f4"/>
                    <a:pt x="f40" y="f6"/>
                  </a:cubicBezTo>
                  <a:cubicBezTo>
                    <a:pt x="f40" y="f4"/>
                    <a:pt x="f40" y="f4"/>
                    <a:pt x="f40" y="f4"/>
                  </a:cubicBezTo>
                  <a:cubicBezTo>
                    <a:pt x="f41" y="f6"/>
                    <a:pt x="f42" y="f4"/>
                    <a:pt x="f43" y="f4"/>
                  </a:cubicBezTo>
                  <a:cubicBezTo>
                    <a:pt x="f44" y="f6"/>
                    <a:pt x="f45" y="f4"/>
                    <a:pt x="f46" y="f4"/>
                  </a:cubicBezTo>
                  <a:cubicBezTo>
                    <a:pt x="f47" y="f4"/>
                    <a:pt x="f48" y="f4"/>
                    <a:pt x="f49" y="f4"/>
                  </a:cubicBezTo>
                  <a:cubicBezTo>
                    <a:pt x="f50" y="f4"/>
                    <a:pt x="f51" y="f4"/>
                    <a:pt x="f51" y="f4"/>
                  </a:cubicBezTo>
                  <a:cubicBezTo>
                    <a:pt x="f52" y="f6"/>
                    <a:pt x="f53" y="f4"/>
                    <a:pt x="f54" y="f6"/>
                  </a:cubicBezTo>
                  <a:lnTo>
                    <a:pt x="f55" y="f6"/>
                  </a:lnTo>
                  <a:lnTo>
                    <a:pt x="f56" y="f6"/>
                  </a:lnTo>
                  <a:cubicBezTo>
                    <a:pt x="f57" y="f6"/>
                    <a:pt x="f58" y="f6"/>
                    <a:pt x="f59" y="f60"/>
                  </a:cubicBezTo>
                  <a:cubicBezTo>
                    <a:pt x="f59" y="f60"/>
                    <a:pt x="f61" y="f6"/>
                    <a:pt x="f61" y="f6"/>
                  </a:cubicBezTo>
                  <a:cubicBezTo>
                    <a:pt x="f62" y="f6"/>
                    <a:pt x="f63" y="f6"/>
                    <a:pt x="f64" y="f60"/>
                  </a:cubicBezTo>
                  <a:cubicBezTo>
                    <a:pt x="f64" y="f60"/>
                    <a:pt x="f64" y="f60"/>
                    <a:pt x="f64" y="f60"/>
                  </a:cubicBezTo>
                  <a:cubicBezTo>
                    <a:pt x="f65" y="f60"/>
                    <a:pt x="f65" y="f60"/>
                    <a:pt x="f65" y="f6"/>
                  </a:cubicBezTo>
                  <a:cubicBezTo>
                    <a:pt x="f66" y="f6"/>
                    <a:pt x="f67" y="f6"/>
                    <a:pt x="f68" y="f60"/>
                  </a:cubicBezTo>
                  <a:cubicBezTo>
                    <a:pt x="f69" y="f6"/>
                    <a:pt x="f70" y="f60"/>
                    <a:pt x="f71" y="f60"/>
                  </a:cubicBezTo>
                  <a:cubicBezTo>
                    <a:pt x="f72" y="f60"/>
                    <a:pt x="f73" y="f74"/>
                    <a:pt x="f75" y="f74"/>
                  </a:cubicBezTo>
                  <a:cubicBezTo>
                    <a:pt x="f75" y="f74"/>
                    <a:pt x="f76" y="f74"/>
                    <a:pt x="f76" y="f60"/>
                  </a:cubicBezTo>
                  <a:cubicBezTo>
                    <a:pt x="f76" y="f60"/>
                    <a:pt x="f75" y="f60"/>
                    <a:pt x="f75" y="f60"/>
                  </a:cubicBezTo>
                  <a:cubicBezTo>
                    <a:pt x="f75" y="f60"/>
                    <a:pt x="f76" y="f60"/>
                    <a:pt x="f76" y="f60"/>
                  </a:cubicBezTo>
                  <a:cubicBezTo>
                    <a:pt x="f77" y="f60"/>
                    <a:pt x="f78" y="f60"/>
                    <a:pt x="f79" y="f60"/>
                  </a:cubicBezTo>
                  <a:cubicBezTo>
                    <a:pt x="f80" y="f60"/>
                    <a:pt x="f81" y="f60"/>
                    <a:pt x="f82" y="f60"/>
                  </a:cubicBezTo>
                  <a:cubicBezTo>
                    <a:pt x="f83" y="f60"/>
                    <a:pt x="f83" y="f60"/>
                    <a:pt x="f84" y="f60"/>
                  </a:cubicBezTo>
                  <a:cubicBezTo>
                    <a:pt x="f85" y="f60"/>
                    <a:pt x="f86" y="f60"/>
                    <a:pt x="f87" y="f74"/>
                  </a:cubicBezTo>
                  <a:cubicBezTo>
                    <a:pt x="f88" y="f60"/>
                    <a:pt x="f89" y="f60"/>
                    <a:pt x="f90" y="f60"/>
                  </a:cubicBezTo>
                  <a:cubicBezTo>
                    <a:pt x="f91" y="f60"/>
                    <a:pt x="f91" y="f60"/>
                    <a:pt x="f92" y="f60"/>
                  </a:cubicBezTo>
                  <a:cubicBezTo>
                    <a:pt x="f93" y="f60"/>
                    <a:pt x="f94" y="f60"/>
                    <a:pt x="f95" y="f60"/>
                  </a:cubicBezTo>
                  <a:cubicBezTo>
                    <a:pt x="f95" y="f60"/>
                    <a:pt x="f96" y="f74"/>
                    <a:pt x="f97" y="f74"/>
                  </a:cubicBezTo>
                  <a:cubicBezTo>
                    <a:pt x="f98" y="f60"/>
                    <a:pt x="f99" y="f60"/>
                    <a:pt x="f100" y="f74"/>
                  </a:cubicBezTo>
                  <a:cubicBezTo>
                    <a:pt x="f100" y="f74"/>
                    <a:pt x="f101" y="f60"/>
                    <a:pt x="f101" y="f60"/>
                  </a:cubicBezTo>
                  <a:cubicBezTo>
                    <a:pt x="f102" y="f60"/>
                    <a:pt x="f103" y="f74"/>
                    <a:pt x="f104" y="f74"/>
                  </a:cubicBezTo>
                  <a:cubicBezTo>
                    <a:pt x="f105" y="f74"/>
                    <a:pt x="f106" y="f74"/>
                    <a:pt x="f107" y="f74"/>
                  </a:cubicBezTo>
                  <a:lnTo>
                    <a:pt x="f108" y="f74"/>
                  </a:lnTo>
                  <a:cubicBezTo>
                    <a:pt x="f109" y="f74"/>
                    <a:pt x="f110" y="f74"/>
                    <a:pt x="f110" y="f74"/>
                  </a:cubicBezTo>
                  <a:cubicBezTo>
                    <a:pt x="f111" y="f74"/>
                    <a:pt x="f111" y="f74"/>
                    <a:pt x="f111" y="f74"/>
                  </a:cubicBezTo>
                  <a:cubicBezTo>
                    <a:pt x="f112" y="f74"/>
                    <a:pt x="f113" y="f114"/>
                    <a:pt x="f115" y="f74"/>
                  </a:cubicBezTo>
                  <a:cubicBezTo>
                    <a:pt x="f116" y="f74"/>
                    <a:pt x="f116" y="f74"/>
                    <a:pt x="f117" y="f74"/>
                  </a:cubicBezTo>
                  <a:cubicBezTo>
                    <a:pt x="f118" y="f74"/>
                    <a:pt x="f119" y="f74"/>
                    <a:pt x="f120" y="f114"/>
                  </a:cubicBezTo>
                  <a:cubicBezTo>
                    <a:pt x="f121" y="f74"/>
                    <a:pt x="f122" y="f114"/>
                    <a:pt x="f123" y="f114"/>
                  </a:cubicBezTo>
                  <a:cubicBezTo>
                    <a:pt x="f124" y="f114"/>
                    <a:pt x="f125" y="f114"/>
                    <a:pt x="f126" y="f114"/>
                  </a:cubicBezTo>
                  <a:cubicBezTo>
                    <a:pt x="f127" y="f128"/>
                    <a:pt x="f129" y="f128"/>
                    <a:pt x="f130" y="f128"/>
                  </a:cubicBezTo>
                  <a:cubicBezTo>
                    <a:pt x="f131" y="f132"/>
                    <a:pt x="f131" y="f132"/>
                    <a:pt x="f133" y="f132"/>
                  </a:cubicBezTo>
                  <a:cubicBezTo>
                    <a:pt x="f133" y="f132"/>
                    <a:pt x="f134" y="f132"/>
                    <a:pt x="f134" y="f132"/>
                  </a:cubicBezTo>
                  <a:lnTo>
                    <a:pt x="f135" y="f132"/>
                  </a:lnTo>
                  <a:cubicBezTo>
                    <a:pt x="f136" y="f132"/>
                    <a:pt x="f137" y="f132"/>
                    <a:pt x="f138" y="f132"/>
                  </a:cubicBezTo>
                  <a:lnTo>
                    <a:pt x="f139" y="f132"/>
                  </a:lnTo>
                  <a:lnTo>
                    <a:pt x="f140" y="f141"/>
                  </a:lnTo>
                  <a:lnTo>
                    <a:pt x="f142" y="f143"/>
                  </a:lnTo>
                  <a:lnTo>
                    <a:pt x="f144" y="f143"/>
                  </a:lnTo>
                  <a:cubicBezTo>
                    <a:pt x="f145" y="f143"/>
                    <a:pt x="f146" y="f143"/>
                    <a:pt x="f147" y="f143"/>
                  </a:cubicBezTo>
                  <a:cubicBezTo>
                    <a:pt x="f148" y="f143"/>
                    <a:pt x="f149" y="f143"/>
                    <a:pt x="f150" y="f143"/>
                  </a:cubicBezTo>
                  <a:cubicBezTo>
                    <a:pt x="f151" y="f152"/>
                    <a:pt x="f153" y="f154"/>
                    <a:pt x="f155" y="f156"/>
                  </a:cubicBezTo>
                  <a:cubicBezTo>
                    <a:pt x="f157" y="f156"/>
                    <a:pt x="f158" y="f159"/>
                    <a:pt x="f160" y="f161"/>
                  </a:cubicBezTo>
                  <a:cubicBezTo>
                    <a:pt x="f162" y="f161"/>
                    <a:pt x="f163" y="f161"/>
                    <a:pt x="f164" y="f161"/>
                  </a:cubicBezTo>
                  <a:cubicBezTo>
                    <a:pt x="f163" y="f165"/>
                    <a:pt x="f166" y="f167"/>
                    <a:pt x="f164" y="f167"/>
                  </a:cubicBezTo>
                  <a:cubicBezTo>
                    <a:pt x="f162" y="f167"/>
                    <a:pt x="f164" y="f168"/>
                    <a:pt x="f163" y="f168"/>
                  </a:cubicBezTo>
                  <a:cubicBezTo>
                    <a:pt x="f3" y="f169"/>
                    <a:pt x="f160" y="f170"/>
                    <a:pt x="f162" y="f171"/>
                  </a:cubicBezTo>
                  <a:cubicBezTo>
                    <a:pt x="f160" y="f171"/>
                    <a:pt x="f160" y="f171"/>
                    <a:pt x="f160" y="f172"/>
                  </a:cubicBezTo>
                  <a:cubicBezTo>
                    <a:pt x="f158" y="f172"/>
                    <a:pt x="f173" y="f172"/>
                    <a:pt x="f174" y="f175"/>
                  </a:cubicBezTo>
                  <a:cubicBezTo>
                    <a:pt x="f176" y="f175"/>
                    <a:pt x="f173" y="f177"/>
                    <a:pt x="f173" y="f177"/>
                  </a:cubicBezTo>
                  <a:cubicBezTo>
                    <a:pt x="f176" y="f177"/>
                    <a:pt x="f178" y="f177"/>
                    <a:pt x="f179" y="f2"/>
                  </a:cubicBezTo>
                  <a:cubicBezTo>
                    <a:pt x="f180" y="f2"/>
                    <a:pt x="f181" y="f2"/>
                    <a:pt x="f182" y="f2"/>
                  </a:cubicBezTo>
                  <a:cubicBezTo>
                    <a:pt x="f183" y="f2"/>
                    <a:pt x="f183" y="f2"/>
                    <a:pt x="f183" y="f2"/>
                  </a:cubicBezTo>
                  <a:cubicBezTo>
                    <a:pt x="f147" y="f2"/>
                    <a:pt x="f184" y="f2"/>
                    <a:pt x="f185" y="f177"/>
                  </a:cubicBezTo>
                  <a:cubicBezTo>
                    <a:pt x="f186" y="f177"/>
                    <a:pt x="f187" y="f177"/>
                    <a:pt x="f188" y="f177"/>
                  </a:cubicBezTo>
                  <a:cubicBezTo>
                    <a:pt x="f189" y="f177"/>
                    <a:pt x="f190" y="f175"/>
                    <a:pt x="f191" y="f175"/>
                  </a:cubicBezTo>
                  <a:cubicBezTo>
                    <a:pt x="f192" y="f175"/>
                    <a:pt x="f193" y="f175"/>
                    <a:pt x="f194" y="f175"/>
                  </a:cubicBezTo>
                  <a:lnTo>
                    <a:pt x="f195" y="f175"/>
                  </a:lnTo>
                  <a:cubicBezTo>
                    <a:pt x="f196" y="f172"/>
                    <a:pt x="f197" y="f172"/>
                    <a:pt x="f198" y="f172"/>
                  </a:cubicBezTo>
                  <a:cubicBezTo>
                    <a:pt x="f138" y="f172"/>
                    <a:pt x="f199" y="f172"/>
                    <a:pt x="f137" y="f172"/>
                  </a:cubicBezTo>
                  <a:cubicBezTo>
                    <a:pt x="f200" y="f172"/>
                    <a:pt x="f136" y="f172"/>
                    <a:pt x="f201" y="f172"/>
                  </a:cubicBezTo>
                  <a:cubicBezTo>
                    <a:pt x="f202" y="f171"/>
                    <a:pt x="f131" y="f171"/>
                    <a:pt x="f203" y="f171"/>
                  </a:cubicBezTo>
                  <a:cubicBezTo>
                    <a:pt x="f204" y="f171"/>
                    <a:pt x="f205" y="f171"/>
                    <a:pt x="f206" y="f171"/>
                  </a:cubicBezTo>
                  <a:cubicBezTo>
                    <a:pt x="f207" y="f171"/>
                    <a:pt x="f208" y="f171"/>
                    <a:pt x="f209" y="f171"/>
                  </a:cubicBezTo>
                  <a:cubicBezTo>
                    <a:pt x="f210" y="f171"/>
                    <a:pt x="f211" y="f171"/>
                    <a:pt x="f212" y="f213"/>
                  </a:cubicBezTo>
                  <a:cubicBezTo>
                    <a:pt x="f212" y="f213"/>
                    <a:pt x="f212" y="f171"/>
                    <a:pt x="f212" y="f171"/>
                  </a:cubicBezTo>
                  <a:cubicBezTo>
                    <a:pt x="f214" y="f171"/>
                    <a:pt x="f215" y="f213"/>
                    <a:pt x="f126" y="f213"/>
                  </a:cubicBezTo>
                  <a:cubicBezTo>
                    <a:pt x="f216" y="f213"/>
                    <a:pt x="f125" y="f213"/>
                    <a:pt x="f217" y="f213"/>
                  </a:cubicBezTo>
                  <a:cubicBezTo>
                    <a:pt x="f218" y="f213"/>
                    <a:pt x="f218" y="f213"/>
                    <a:pt x="f218" y="f213"/>
                  </a:cubicBezTo>
                  <a:cubicBezTo>
                    <a:pt x="f121" y="f170"/>
                    <a:pt x="f115" y="f170"/>
                    <a:pt x="f219" y="f170"/>
                  </a:cubicBezTo>
                  <a:cubicBezTo>
                    <a:pt x="f109" y="f170"/>
                    <a:pt x="f220" y="f169"/>
                    <a:pt x="f221" y="f170"/>
                  </a:cubicBezTo>
                  <a:cubicBezTo>
                    <a:pt x="f222" y="f169"/>
                    <a:pt x="f103" y="f170"/>
                    <a:pt x="f101" y="f169"/>
                  </a:cubicBezTo>
                  <a:cubicBezTo>
                    <a:pt x="f223" y="f169"/>
                    <a:pt x="f224" y="f169"/>
                    <a:pt x="f225" y="f169"/>
                  </a:cubicBezTo>
                  <a:cubicBezTo>
                    <a:pt x="f97" y="f169"/>
                    <a:pt x="f95" y="f169"/>
                    <a:pt x="f226" y="f169"/>
                  </a:cubicBezTo>
                  <a:cubicBezTo>
                    <a:pt x="f94" y="f169"/>
                    <a:pt x="f227" y="f169"/>
                    <a:pt x="f228" y="f169"/>
                  </a:cubicBezTo>
                  <a:cubicBezTo>
                    <a:pt x="f228" y="f169"/>
                    <a:pt x="f229" y="f169"/>
                    <a:pt x="f230" y="f169"/>
                  </a:cubicBezTo>
                  <a:cubicBezTo>
                    <a:pt x="f91" y="f169"/>
                    <a:pt x="f231" y="f169"/>
                    <a:pt x="f232" y="f169"/>
                  </a:cubicBezTo>
                  <a:cubicBezTo>
                    <a:pt x="f233" y="f169"/>
                    <a:pt x="f234" y="f169"/>
                    <a:pt x="f235" y="f169"/>
                  </a:cubicBezTo>
                  <a:cubicBezTo>
                    <a:pt x="f236" y="f169"/>
                    <a:pt x="f84" y="f169"/>
                    <a:pt x="f83" y="f169"/>
                  </a:cubicBezTo>
                  <a:lnTo>
                    <a:pt x="f82" y="f169"/>
                  </a:lnTo>
                  <a:lnTo>
                    <a:pt x="f237" y="f169"/>
                  </a:lnTo>
                  <a:cubicBezTo>
                    <a:pt x="f238" y="f169"/>
                    <a:pt x="f239" y="f169"/>
                    <a:pt x="f240" y="f241"/>
                  </a:cubicBezTo>
                  <a:cubicBezTo>
                    <a:pt x="f78" y="f169"/>
                    <a:pt x="f77" y="f241"/>
                    <a:pt x="f75" y="f241"/>
                  </a:cubicBezTo>
                  <a:cubicBezTo>
                    <a:pt x="f71" y="f169"/>
                    <a:pt x="f242" y="f241"/>
                    <a:pt x="f69" y="f241"/>
                  </a:cubicBezTo>
                  <a:cubicBezTo>
                    <a:pt x="f243" y="f241"/>
                    <a:pt x="f244" y="f241"/>
                    <a:pt x="f245" y="f241"/>
                  </a:cubicBezTo>
                  <a:cubicBezTo>
                    <a:pt x="f245" y="f241"/>
                    <a:pt x="f245" y="f241"/>
                    <a:pt x="f246" y="f241"/>
                  </a:cubicBezTo>
                  <a:cubicBezTo>
                    <a:pt x="f247" y="f241"/>
                    <a:pt x="f64" y="f241"/>
                    <a:pt x="f248" y="f241"/>
                  </a:cubicBezTo>
                  <a:cubicBezTo>
                    <a:pt x="f249" y="f241"/>
                    <a:pt x="f249" y="f241"/>
                    <a:pt x="f249" y="f168"/>
                  </a:cubicBezTo>
                  <a:cubicBezTo>
                    <a:pt x="f250" y="f241"/>
                    <a:pt x="f61" y="f241"/>
                    <a:pt x="f58" y="f168"/>
                  </a:cubicBezTo>
                  <a:lnTo>
                    <a:pt x="f251" y="f168"/>
                  </a:lnTo>
                  <a:lnTo>
                    <a:pt x="f252" y="f168"/>
                  </a:lnTo>
                  <a:cubicBezTo>
                    <a:pt x="f55" y="f168"/>
                    <a:pt x="f253" y="f168"/>
                    <a:pt x="f52" y="f168"/>
                  </a:cubicBezTo>
                  <a:cubicBezTo>
                    <a:pt x="f254" y="f168"/>
                    <a:pt x="f255" y="f168"/>
                    <a:pt x="f47" y="f168"/>
                  </a:cubicBezTo>
                  <a:cubicBezTo>
                    <a:pt x="f256" y="f168"/>
                    <a:pt x="f47" y="f257"/>
                    <a:pt x="f256" y="f257"/>
                  </a:cubicBezTo>
                  <a:cubicBezTo>
                    <a:pt x="f256" y="f257"/>
                    <a:pt x="f256" y="f168"/>
                    <a:pt x="f258" y="f168"/>
                  </a:cubicBezTo>
                  <a:cubicBezTo>
                    <a:pt x="f256" y="f257"/>
                    <a:pt x="f258" y="f257"/>
                    <a:pt x="f46" y="f257"/>
                  </a:cubicBezTo>
                  <a:cubicBezTo>
                    <a:pt x="f259" y="f168"/>
                    <a:pt x="f260" y="f168"/>
                    <a:pt x="f261" y="f257"/>
                  </a:cubicBezTo>
                  <a:cubicBezTo>
                    <a:pt x="f261" y="f168"/>
                    <a:pt x="f261" y="f168"/>
                    <a:pt x="f262" y="f168"/>
                  </a:cubicBezTo>
                  <a:cubicBezTo>
                    <a:pt x="f45" y="f168"/>
                    <a:pt x="f45" y="f168"/>
                    <a:pt x="f263" y="f257"/>
                  </a:cubicBezTo>
                  <a:cubicBezTo>
                    <a:pt x="f44" y="f168"/>
                    <a:pt x="f264" y="f168"/>
                    <a:pt x="f42" y="f168"/>
                  </a:cubicBezTo>
                  <a:cubicBezTo>
                    <a:pt x="f42" y="f257"/>
                    <a:pt x="f42" y="f257"/>
                    <a:pt x="f265" y="f257"/>
                  </a:cubicBezTo>
                  <a:cubicBezTo>
                    <a:pt x="f41" y="f257"/>
                    <a:pt x="f41" y="f257"/>
                    <a:pt x="f266" y="f257"/>
                  </a:cubicBezTo>
                  <a:cubicBezTo>
                    <a:pt x="f267" y="f168"/>
                    <a:pt x="f38" y="f168"/>
                    <a:pt x="f37" y="f257"/>
                  </a:cubicBezTo>
                  <a:cubicBezTo>
                    <a:pt x="f268" y="f168"/>
                    <a:pt x="f269" y="f257"/>
                    <a:pt x="f32" y="f168"/>
                  </a:cubicBezTo>
                  <a:cubicBezTo>
                    <a:pt x="f270" y="f168"/>
                    <a:pt x="f270" y="f257"/>
                    <a:pt x="f271" y="f257"/>
                  </a:cubicBezTo>
                  <a:cubicBezTo>
                    <a:pt x="f30" y="f168"/>
                    <a:pt x="f29" y="f257"/>
                    <a:pt x="f28" y="f257"/>
                  </a:cubicBezTo>
                  <a:cubicBezTo>
                    <a:pt x="f28" y="f257"/>
                    <a:pt x="f28" y="f257"/>
                    <a:pt x="f28" y="f257"/>
                  </a:cubicBezTo>
                  <a:cubicBezTo>
                    <a:pt x="f272" y="f257"/>
                    <a:pt x="f273" y="f257"/>
                    <a:pt x="f274" y="f257"/>
                  </a:cubicBezTo>
                  <a:cubicBezTo>
                    <a:pt x="f275" y="f257"/>
                    <a:pt x="f25" y="f257"/>
                    <a:pt x="f276" y="f257"/>
                  </a:cubicBezTo>
                  <a:cubicBezTo>
                    <a:pt x="f277" y="f257"/>
                    <a:pt x="f278" y="f257"/>
                    <a:pt x="f279" y="f257"/>
                  </a:cubicBezTo>
                  <a:cubicBezTo>
                    <a:pt x="f280" y="f257"/>
                    <a:pt x="f23" y="f257"/>
                    <a:pt x="f281" y="f257"/>
                  </a:cubicBezTo>
                  <a:lnTo>
                    <a:pt x="f7" y="f257"/>
                  </a:lnTo>
                  <a:cubicBezTo>
                    <a:pt x="f8" y="f257"/>
                    <a:pt x="f5" y="f257"/>
                    <a:pt x="f282" y="f257"/>
                  </a:cubicBezTo>
                  <a:cubicBezTo>
                    <a:pt x="f282" y="f257"/>
                    <a:pt x="f282" y="f257"/>
                    <a:pt x="f282" y="f257"/>
                  </a:cubicBezTo>
                  <a:cubicBezTo>
                    <a:pt x="f283" y="f257"/>
                    <a:pt x="f284" y="f257"/>
                    <a:pt x="f285" y="f257"/>
                  </a:cubicBezTo>
                  <a:cubicBezTo>
                    <a:pt x="f286" y="f257"/>
                    <a:pt x="f287" y="f257"/>
                    <a:pt x="f288" y="f257"/>
                  </a:cubicBezTo>
                  <a:cubicBezTo>
                    <a:pt x="f289" y="f257"/>
                    <a:pt x="f290" y="f168"/>
                    <a:pt x="f291" y="f257"/>
                  </a:cubicBezTo>
                  <a:cubicBezTo>
                    <a:pt x="f291" y="f257"/>
                    <a:pt x="f292" y="f257"/>
                    <a:pt x="f291" y="f257"/>
                  </a:cubicBezTo>
                  <a:cubicBezTo>
                    <a:pt x="f293" y="f257"/>
                    <a:pt x="f294" y="f257"/>
                    <a:pt x="f295" y="f257"/>
                  </a:cubicBezTo>
                  <a:cubicBezTo>
                    <a:pt x="f296" y="f257"/>
                    <a:pt x="f296" y="f257"/>
                    <a:pt x="f294" y="f257"/>
                  </a:cubicBezTo>
                  <a:cubicBezTo>
                    <a:pt x="f294" y="f257"/>
                    <a:pt x="f297" y="f257"/>
                    <a:pt x="f293" y="f257"/>
                  </a:cubicBezTo>
                  <a:cubicBezTo>
                    <a:pt x="f295" y="f168"/>
                    <a:pt x="f298" y="f168"/>
                    <a:pt x="f299" y="f257"/>
                  </a:cubicBezTo>
                  <a:cubicBezTo>
                    <a:pt x="f300" y="f168"/>
                    <a:pt x="f301" y="f168"/>
                    <a:pt x="f302" y="f257"/>
                  </a:cubicBezTo>
                  <a:cubicBezTo>
                    <a:pt x="f303" y="f257"/>
                    <a:pt x="f304" y="f257"/>
                    <a:pt x="f305" y="f257"/>
                  </a:cubicBezTo>
                  <a:cubicBezTo>
                    <a:pt x="f306" y="f257"/>
                    <a:pt x="f307" y="f257"/>
                    <a:pt x="f308" y="f257"/>
                  </a:cubicBezTo>
                  <a:cubicBezTo>
                    <a:pt x="f308" y="f257"/>
                    <a:pt x="f308" y="f167"/>
                    <a:pt x="f308" y="f167"/>
                  </a:cubicBezTo>
                  <a:cubicBezTo>
                    <a:pt x="f309" y="f167"/>
                    <a:pt x="f310" y="f167"/>
                    <a:pt x="f311" y="f167"/>
                  </a:cubicBezTo>
                  <a:cubicBezTo>
                    <a:pt x="f312" y="f167"/>
                    <a:pt x="f313" y="f167"/>
                    <a:pt x="f313" y="f167"/>
                  </a:cubicBezTo>
                  <a:cubicBezTo>
                    <a:pt x="f313" y="f165"/>
                    <a:pt x="f312" y="f167"/>
                    <a:pt x="f312" y="f165"/>
                  </a:cubicBezTo>
                  <a:cubicBezTo>
                    <a:pt x="f313" y="f165"/>
                    <a:pt x="f314" y="f165"/>
                    <a:pt x="f315" y="f165"/>
                  </a:cubicBezTo>
                  <a:cubicBezTo>
                    <a:pt x="f315" y="f165"/>
                    <a:pt x="f316" y="f161"/>
                    <a:pt x="f316" y="f161"/>
                  </a:cubicBezTo>
                  <a:cubicBezTo>
                    <a:pt x="f317" y="f161"/>
                    <a:pt x="f318" y="f161"/>
                    <a:pt x="f319" y="f161"/>
                  </a:cubicBezTo>
                  <a:cubicBezTo>
                    <a:pt x="f318" y="f161"/>
                    <a:pt x="f320" y="f161"/>
                    <a:pt x="f320" y="f161"/>
                  </a:cubicBezTo>
                  <a:cubicBezTo>
                    <a:pt x="f321" y="f161"/>
                    <a:pt x="f322" y="f161"/>
                    <a:pt x="f323" y="f161"/>
                  </a:cubicBezTo>
                  <a:cubicBezTo>
                    <a:pt x="f323" y="f161"/>
                    <a:pt x="f323" y="f161"/>
                    <a:pt x="f324" y="f161"/>
                  </a:cubicBezTo>
                  <a:cubicBezTo>
                    <a:pt x="f324" y="f161"/>
                    <a:pt x="f323" y="f161"/>
                    <a:pt x="f323" y="f161"/>
                  </a:cubicBezTo>
                  <a:cubicBezTo>
                    <a:pt x="f4" y="f161"/>
                    <a:pt x="f74" y="f161"/>
                    <a:pt x="f128" y="f161"/>
                  </a:cubicBezTo>
                  <a:cubicBezTo>
                    <a:pt x="f128" y="f161"/>
                    <a:pt x="f60" y="f161"/>
                    <a:pt x="f4" y="f161"/>
                  </a:cubicBezTo>
                  <a:cubicBezTo>
                    <a:pt x="f324" y="f161"/>
                    <a:pt x="f325" y="f161"/>
                    <a:pt x="f326" y="f161"/>
                  </a:cubicBezTo>
                  <a:cubicBezTo>
                    <a:pt x="f326" y="f161"/>
                    <a:pt x="f326" y="f161"/>
                    <a:pt x="f326" y="f161"/>
                  </a:cubicBezTo>
                  <a:cubicBezTo>
                    <a:pt x="f320" y="f161"/>
                    <a:pt x="f327" y="f161"/>
                    <a:pt x="f328" y="f161"/>
                  </a:cubicBezTo>
                  <a:cubicBezTo>
                    <a:pt x="f311" y="f161"/>
                    <a:pt x="f312" y="f161"/>
                    <a:pt x="f313" y="f161"/>
                  </a:cubicBezTo>
                  <a:cubicBezTo>
                    <a:pt x="f315" y="f159"/>
                    <a:pt x="f319" y="f159"/>
                    <a:pt x="f329" y="f159"/>
                  </a:cubicBezTo>
                  <a:cubicBezTo>
                    <a:pt x="f329" y="f159"/>
                    <a:pt x="f326" y="f159"/>
                    <a:pt x="f326" y="f159"/>
                  </a:cubicBezTo>
                  <a:cubicBezTo>
                    <a:pt x="f321" y="f159"/>
                    <a:pt x="f330" y="f161"/>
                    <a:pt x="f320" y="f159"/>
                  </a:cubicBezTo>
                  <a:cubicBezTo>
                    <a:pt x="f320" y="f159"/>
                    <a:pt x="f320" y="f159"/>
                    <a:pt x="f320" y="f159"/>
                  </a:cubicBezTo>
                  <a:cubicBezTo>
                    <a:pt x="f330" y="f159"/>
                    <a:pt x="f330" y="f159"/>
                    <a:pt x="f331" y="f159"/>
                  </a:cubicBezTo>
                  <a:cubicBezTo>
                    <a:pt x="f321" y="f159"/>
                    <a:pt x="f329" y="f159"/>
                    <a:pt x="f322" y="f159"/>
                  </a:cubicBezTo>
                  <a:cubicBezTo>
                    <a:pt x="f322" y="f159"/>
                    <a:pt x="f326" y="f159"/>
                    <a:pt x="f326" y="f159"/>
                  </a:cubicBezTo>
                  <a:cubicBezTo>
                    <a:pt x="f322" y="f159"/>
                    <a:pt x="f325" y="f159"/>
                    <a:pt x="f332" y="f159"/>
                  </a:cubicBezTo>
                  <a:lnTo>
                    <a:pt x="f332" y="f159"/>
                  </a:lnTo>
                  <a:cubicBezTo>
                    <a:pt x="f325" y="f159"/>
                    <a:pt x="f322" y="f159"/>
                    <a:pt x="f326" y="f159"/>
                  </a:cubicBezTo>
                  <a:cubicBezTo>
                    <a:pt x="f332" y="f159"/>
                    <a:pt x="f333" y="f159"/>
                    <a:pt x="f60" y="f159"/>
                  </a:cubicBezTo>
                  <a:cubicBezTo>
                    <a:pt x="f4" y="f159"/>
                    <a:pt x="f6" y="f159"/>
                    <a:pt x="f333" y="f159"/>
                  </a:cubicBezTo>
                  <a:cubicBezTo>
                    <a:pt x="f4" y="f159"/>
                    <a:pt x="f324" y="f159"/>
                    <a:pt x="f324" y="f159"/>
                  </a:cubicBezTo>
                  <a:cubicBezTo>
                    <a:pt x="f324" y="f159"/>
                    <a:pt x="f324" y="f156"/>
                    <a:pt x="f324" y="f156"/>
                  </a:cubicBezTo>
                  <a:lnTo>
                    <a:pt x="f74" y="f156"/>
                  </a:lnTo>
                  <a:lnTo>
                    <a:pt x="f74" y="f156"/>
                  </a:lnTo>
                  <a:cubicBezTo>
                    <a:pt x="f4" y="f156"/>
                    <a:pt x="f323" y="f156"/>
                    <a:pt x="f325" y="f156"/>
                  </a:cubicBezTo>
                  <a:cubicBezTo>
                    <a:pt x="f322" y="f156"/>
                    <a:pt x="f326" y="f156"/>
                    <a:pt x="f329" y="f156"/>
                  </a:cubicBezTo>
                  <a:cubicBezTo>
                    <a:pt x="f321" y="f156"/>
                    <a:pt x="f321" y="f156"/>
                    <a:pt x="f321" y="f156"/>
                  </a:cubicBezTo>
                  <a:cubicBezTo>
                    <a:pt x="f331" y="f156"/>
                    <a:pt x="f321" y="f156"/>
                    <a:pt x="f331" y="f156"/>
                  </a:cubicBezTo>
                  <a:lnTo>
                    <a:pt x="f327" y="f156"/>
                  </a:lnTo>
                  <a:cubicBezTo>
                    <a:pt x="f327" y="f156"/>
                    <a:pt x="f327" y="f156"/>
                    <a:pt x="f334" y="f156"/>
                  </a:cubicBezTo>
                  <a:cubicBezTo>
                    <a:pt x="f313" y="f156"/>
                    <a:pt x="f328" y="f156"/>
                    <a:pt x="f310" y="f156"/>
                  </a:cubicBezTo>
                  <a:cubicBezTo>
                    <a:pt x="f335" y="f156"/>
                    <a:pt x="f328" y="f156"/>
                    <a:pt x="f311" y="f154"/>
                  </a:cubicBezTo>
                  <a:cubicBezTo>
                    <a:pt x="f327" y="f156"/>
                    <a:pt x="f317" y="f154"/>
                    <a:pt x="f330" y="f154"/>
                  </a:cubicBezTo>
                  <a:cubicBezTo>
                    <a:pt x="f320" y="f154"/>
                    <a:pt x="f319" y="f154"/>
                    <a:pt x="f320" y="f154"/>
                  </a:cubicBezTo>
                  <a:cubicBezTo>
                    <a:pt x="f320" y="f154"/>
                    <a:pt x="f331" y="f336"/>
                    <a:pt x="f329" y="f154"/>
                  </a:cubicBezTo>
                  <a:cubicBezTo>
                    <a:pt x="f329" y="f154"/>
                    <a:pt x="f321" y="f154"/>
                    <a:pt x="f331" y="f154"/>
                  </a:cubicBezTo>
                  <a:cubicBezTo>
                    <a:pt x="f329" y="f154"/>
                    <a:pt x="f326" y="f154"/>
                    <a:pt x="f322" y="f154"/>
                  </a:cubicBezTo>
                  <a:cubicBezTo>
                    <a:pt x="f332" y="f154"/>
                    <a:pt x="f324" y="f156"/>
                    <a:pt x="f4" y="f154"/>
                  </a:cubicBezTo>
                  <a:cubicBezTo>
                    <a:pt x="f4" y="f154"/>
                    <a:pt x="f6" y="f154"/>
                    <a:pt x="f6" y="f154"/>
                  </a:cubicBezTo>
                  <a:cubicBezTo>
                    <a:pt x="f60" y="f154"/>
                    <a:pt x="f74" y="f154"/>
                    <a:pt x="f337" y="f156"/>
                  </a:cubicBezTo>
                  <a:cubicBezTo>
                    <a:pt x="f128" y="f154"/>
                    <a:pt x="f128" y="f154"/>
                    <a:pt x="f132" y="f156"/>
                  </a:cubicBezTo>
                  <a:cubicBezTo>
                    <a:pt x="f132" y="f154"/>
                    <a:pt x="f141" y="f154"/>
                    <a:pt x="f141" y="f154"/>
                  </a:cubicBezTo>
                  <a:cubicBezTo>
                    <a:pt x="f132" y="f154"/>
                    <a:pt x="f337" y="f154"/>
                    <a:pt x="f74" y="f154"/>
                  </a:cubicBezTo>
                  <a:cubicBezTo>
                    <a:pt x="f128" y="f154"/>
                    <a:pt x="f143" y="f154"/>
                    <a:pt x="f336" y="f154"/>
                  </a:cubicBezTo>
                  <a:cubicBezTo>
                    <a:pt x="f336" y="f154"/>
                    <a:pt x="f152" y="f154"/>
                    <a:pt x="f336" y="f154"/>
                  </a:cubicBezTo>
                  <a:cubicBezTo>
                    <a:pt x="f156" y="f154"/>
                    <a:pt x="f161" y="f154"/>
                    <a:pt x="f257" y="f154"/>
                  </a:cubicBezTo>
                  <a:cubicBezTo>
                    <a:pt x="f167" y="f154"/>
                    <a:pt x="f241" y="f154"/>
                    <a:pt x="f241" y="f154"/>
                  </a:cubicBezTo>
                  <a:cubicBezTo>
                    <a:pt x="f168" y="f336"/>
                    <a:pt x="f257" y="f336"/>
                    <a:pt x="f257" y="f336"/>
                  </a:cubicBezTo>
                  <a:cubicBezTo>
                    <a:pt x="f167" y="f336"/>
                    <a:pt x="f257" y="f154"/>
                    <a:pt x="f167" y="f154"/>
                  </a:cubicBezTo>
                  <a:cubicBezTo>
                    <a:pt x="f167" y="f336"/>
                    <a:pt x="f159" y="f336"/>
                    <a:pt x="f156" y="f336"/>
                  </a:cubicBezTo>
                  <a:cubicBezTo>
                    <a:pt x="f161" y="f336"/>
                    <a:pt x="f167" y="f336"/>
                    <a:pt x="f168" y="f336"/>
                  </a:cubicBezTo>
                  <a:cubicBezTo>
                    <a:pt x="f257" y="f336"/>
                    <a:pt x="f257" y="f336"/>
                    <a:pt x="f257" y="f152"/>
                  </a:cubicBezTo>
                  <a:cubicBezTo>
                    <a:pt x="f168" y="f152"/>
                    <a:pt x="f168" y="f336"/>
                    <a:pt x="f241" y="f336"/>
                  </a:cubicBezTo>
                  <a:cubicBezTo>
                    <a:pt x="f169" y="f336"/>
                    <a:pt x="f169" y="f336"/>
                    <a:pt x="f338" y="f336"/>
                  </a:cubicBezTo>
                  <a:cubicBezTo>
                    <a:pt x="f338" y="f336"/>
                    <a:pt x="f338" y="f336"/>
                    <a:pt x="f338" y="f336"/>
                  </a:cubicBezTo>
                  <a:cubicBezTo>
                    <a:pt x="f213" y="f336"/>
                    <a:pt x="f172" y="f336"/>
                    <a:pt x="f2" y="f336"/>
                  </a:cubicBezTo>
                  <a:cubicBezTo>
                    <a:pt x="f2" y="f336"/>
                    <a:pt x="f2" y="f336"/>
                    <a:pt x="f2" y="f152"/>
                  </a:cubicBezTo>
                  <a:lnTo>
                    <a:pt x="f175" y="f152"/>
                  </a:lnTo>
                  <a:cubicBezTo>
                    <a:pt x="f175" y="f336"/>
                    <a:pt x="f175" y="f152"/>
                    <a:pt x="f175" y="f336"/>
                  </a:cubicBezTo>
                  <a:cubicBezTo>
                    <a:pt x="f172" y="f336"/>
                    <a:pt x="f172" y="f152"/>
                    <a:pt x="f172" y="f152"/>
                  </a:cubicBezTo>
                  <a:cubicBezTo>
                    <a:pt x="f171" y="f152"/>
                    <a:pt x="f171" y="f336"/>
                    <a:pt x="f213" y="f336"/>
                  </a:cubicBezTo>
                  <a:cubicBezTo>
                    <a:pt x="f338" y="f336"/>
                    <a:pt x="f213" y="f336"/>
                    <a:pt x="f213" y="f152"/>
                  </a:cubicBezTo>
                  <a:cubicBezTo>
                    <a:pt x="f241" y="f152"/>
                    <a:pt x="f167" y="f152"/>
                    <a:pt x="f159" y="f152"/>
                  </a:cubicBezTo>
                  <a:cubicBezTo>
                    <a:pt x="f156" y="f152"/>
                    <a:pt x="f154" y="f152"/>
                    <a:pt x="f154" y="f152"/>
                  </a:cubicBezTo>
                  <a:cubicBezTo>
                    <a:pt x="f156" y="f143"/>
                    <a:pt x="f165" y="f152"/>
                    <a:pt x="f168" y="f152"/>
                  </a:cubicBezTo>
                  <a:cubicBezTo>
                    <a:pt x="f168" y="f143"/>
                    <a:pt x="f257" y="f152"/>
                    <a:pt x="f167" y="f152"/>
                  </a:cubicBezTo>
                  <a:cubicBezTo>
                    <a:pt x="f161" y="f143"/>
                    <a:pt x="f336" y="f143"/>
                    <a:pt x="f152" y="f143"/>
                  </a:cubicBezTo>
                  <a:cubicBezTo>
                    <a:pt x="f152" y="f143"/>
                    <a:pt x="f152" y="f143"/>
                    <a:pt x="f152" y="f143"/>
                  </a:cubicBezTo>
                  <a:cubicBezTo>
                    <a:pt x="f336" y="f143"/>
                    <a:pt x="f154" y="f143"/>
                    <a:pt x="f154" y="f143"/>
                  </a:cubicBezTo>
                  <a:cubicBezTo>
                    <a:pt x="f154" y="f141"/>
                    <a:pt x="f156" y="f141"/>
                    <a:pt x="f159" y="f141"/>
                  </a:cubicBezTo>
                  <a:cubicBezTo>
                    <a:pt x="f159" y="f141"/>
                    <a:pt x="f161" y="f141"/>
                    <a:pt x="f161" y="f132"/>
                  </a:cubicBezTo>
                  <a:cubicBezTo>
                    <a:pt x="f161" y="f141"/>
                    <a:pt x="f154" y="f132"/>
                    <a:pt x="f156" y="f132"/>
                  </a:cubicBezTo>
                  <a:cubicBezTo>
                    <a:pt x="f143" y="f132"/>
                    <a:pt x="f132" y="f132"/>
                    <a:pt x="f74" y="f128"/>
                  </a:cubicBezTo>
                  <a:cubicBezTo>
                    <a:pt x="f132" y="f132"/>
                    <a:pt x="f152" y="f128"/>
                    <a:pt x="f156" y="f128"/>
                  </a:cubicBezTo>
                  <a:cubicBezTo>
                    <a:pt x="f156" y="f128"/>
                    <a:pt x="f165" y="f128"/>
                    <a:pt x="f257" y="f128"/>
                  </a:cubicBezTo>
                  <a:cubicBezTo>
                    <a:pt x="f257" y="f128"/>
                    <a:pt x="f168" y="f128"/>
                    <a:pt x="f168" y="f128"/>
                  </a:cubicBezTo>
                  <a:cubicBezTo>
                    <a:pt x="f168" y="f128"/>
                    <a:pt x="f167" y="f128"/>
                    <a:pt x="f167" y="f128"/>
                  </a:cubicBezTo>
                  <a:cubicBezTo>
                    <a:pt x="f165" y="f128"/>
                    <a:pt x="f165" y="f128"/>
                    <a:pt x="f165" y="f128"/>
                  </a:cubicBezTo>
                  <a:cubicBezTo>
                    <a:pt x="f161" y="f128"/>
                    <a:pt x="f159" y="f128"/>
                    <a:pt x="f156" y="f128"/>
                  </a:cubicBezTo>
                  <a:cubicBezTo>
                    <a:pt x="f156" y="f128"/>
                    <a:pt x="f154" y="f128"/>
                    <a:pt x="f154" y="f114"/>
                  </a:cubicBezTo>
                  <a:cubicBezTo>
                    <a:pt x="f141" y="f114"/>
                    <a:pt x="f337" y="f114"/>
                    <a:pt x="f333" y="f114"/>
                  </a:cubicBezTo>
                  <a:cubicBezTo>
                    <a:pt x="f324" y="f114"/>
                    <a:pt x="f324" y="f114"/>
                    <a:pt x="f324" y="f114"/>
                  </a:cubicBezTo>
                  <a:cubicBezTo>
                    <a:pt x="f332" y="f114"/>
                    <a:pt x="f322" y="f114"/>
                    <a:pt x="f329" y="f114"/>
                  </a:cubicBezTo>
                  <a:cubicBezTo>
                    <a:pt x="f331" y="f114"/>
                    <a:pt x="f330" y="f114"/>
                    <a:pt x="f319" y="f114"/>
                  </a:cubicBezTo>
                  <a:cubicBezTo>
                    <a:pt x="f318" y="f114"/>
                    <a:pt x="f318" y="f114"/>
                    <a:pt x="f319" y="f128"/>
                  </a:cubicBezTo>
                  <a:cubicBezTo>
                    <a:pt x="f318" y="f128"/>
                    <a:pt x="f317" y="f128"/>
                    <a:pt x="f317" y="f128"/>
                  </a:cubicBezTo>
                  <a:cubicBezTo>
                    <a:pt x="f317" y="f128"/>
                    <a:pt x="f318" y="f128"/>
                    <a:pt x="f318" y="f114"/>
                  </a:cubicBezTo>
                  <a:cubicBezTo>
                    <a:pt x="f318" y="f114"/>
                    <a:pt x="f319" y="f114"/>
                    <a:pt x="f319" y="f114"/>
                  </a:cubicBezTo>
                  <a:cubicBezTo>
                    <a:pt x="f317" y="f114"/>
                    <a:pt x="f316" y="f114"/>
                    <a:pt x="f314" y="f114"/>
                  </a:cubicBezTo>
                  <a:cubicBezTo>
                    <a:pt x="f327" y="f74"/>
                    <a:pt x="f312" y="f74"/>
                    <a:pt x="f311" y="f74"/>
                  </a:cubicBezTo>
                  <a:cubicBezTo>
                    <a:pt x="f335" y="f74"/>
                    <a:pt x="f310" y="f74"/>
                    <a:pt x="f339" y="f74"/>
                  </a:cubicBezTo>
                  <a:cubicBezTo>
                    <a:pt x="f339" y="f74"/>
                    <a:pt x="f339" y="f74"/>
                    <a:pt x="f339" y="f74"/>
                  </a:cubicBezTo>
                  <a:cubicBezTo>
                    <a:pt x="f309" y="f74"/>
                    <a:pt x="f309" y="f74"/>
                    <a:pt x="f340" y="f74"/>
                  </a:cubicBezTo>
                  <a:cubicBezTo>
                    <a:pt x="f340" y="f74"/>
                    <a:pt x="f308" y="f74"/>
                    <a:pt x="f308" y="f74"/>
                  </a:cubicBezTo>
                  <a:cubicBezTo>
                    <a:pt x="f341" y="f74"/>
                    <a:pt x="f309" y="f74"/>
                    <a:pt x="f339" y="f60"/>
                  </a:cubicBezTo>
                  <a:cubicBezTo>
                    <a:pt x="f309" y="f6"/>
                    <a:pt x="f342" y="f60"/>
                    <a:pt x="f343" y="f60"/>
                  </a:cubicBezTo>
                  <a:cubicBezTo>
                    <a:pt x="f344" y="f60"/>
                    <a:pt x="f344" y="f60"/>
                    <a:pt x="f306" y="f60"/>
                  </a:cubicBezTo>
                  <a:cubicBezTo>
                    <a:pt x="f306" y="f60"/>
                    <a:pt x="f344" y="f60"/>
                    <a:pt x="f306" y="f60"/>
                  </a:cubicBezTo>
                  <a:cubicBezTo>
                    <a:pt x="f306" y="f60"/>
                    <a:pt x="f306" y="f60"/>
                    <a:pt x="f345" y="f60"/>
                  </a:cubicBezTo>
                  <a:cubicBezTo>
                    <a:pt x="f345" y="f60"/>
                    <a:pt x="f306" y="f60"/>
                    <a:pt x="f345" y="f6"/>
                  </a:cubicBezTo>
                  <a:cubicBezTo>
                    <a:pt x="f346" y="f60"/>
                    <a:pt x="f347" y="f60"/>
                    <a:pt x="f304" y="f60"/>
                  </a:cubicBezTo>
                  <a:cubicBezTo>
                    <a:pt x="f348" y="f60"/>
                    <a:pt x="f348" y="f60"/>
                    <a:pt x="f349" y="f60"/>
                  </a:cubicBezTo>
                  <a:cubicBezTo>
                    <a:pt x="f349" y="f60"/>
                    <a:pt x="f303" y="f60"/>
                    <a:pt x="f303" y="f60"/>
                  </a:cubicBezTo>
                  <a:cubicBezTo>
                    <a:pt x="f303" y="f60"/>
                    <a:pt x="f303" y="f60"/>
                    <a:pt x="f303" y="f60"/>
                  </a:cubicBezTo>
                  <a:cubicBezTo>
                    <a:pt x="f350" y="f60"/>
                    <a:pt x="f351" y="f60"/>
                    <a:pt x="f352" y="f60"/>
                  </a:cubicBezTo>
                  <a:cubicBezTo>
                    <a:pt x="f351" y="f60"/>
                    <a:pt x="f352" y="f60"/>
                    <a:pt x="f352" y="f60"/>
                  </a:cubicBezTo>
                  <a:cubicBezTo>
                    <a:pt x="f299" y="f60"/>
                    <a:pt x="f353" y="f6"/>
                    <a:pt x="f294" y="f60"/>
                  </a:cubicBezTo>
                  <a:cubicBezTo>
                    <a:pt x="f297" y="f6"/>
                    <a:pt x="f297" y="f6"/>
                    <a:pt x="f293" y="f60"/>
                  </a:cubicBezTo>
                  <a:cubicBezTo>
                    <a:pt x="f291" y="f60"/>
                    <a:pt x="f293" y="f60"/>
                    <a:pt x="f293" y="f60"/>
                  </a:cubicBezTo>
                  <a:cubicBezTo>
                    <a:pt x="f292" y="f60"/>
                    <a:pt x="f293" y="f6"/>
                    <a:pt x="f291" y="f6"/>
                  </a:cubicBezTo>
                  <a:cubicBezTo>
                    <a:pt x="f292" y="f6"/>
                    <a:pt x="f354" y="f60"/>
                    <a:pt x="f292" y="f60"/>
                  </a:cubicBezTo>
                  <a:cubicBezTo>
                    <a:pt x="f354" y="f60"/>
                    <a:pt x="f355" y="f60"/>
                    <a:pt x="f355" y="f60"/>
                  </a:cubicBezTo>
                  <a:cubicBezTo>
                    <a:pt x="f355" y="f6"/>
                    <a:pt x="f289" y="f6"/>
                    <a:pt x="f356" y="f6"/>
                  </a:cubicBezTo>
                  <a:cubicBezTo>
                    <a:pt x="f356" y="f6"/>
                    <a:pt x="f289" y="f6"/>
                    <a:pt x="f289" y="f6"/>
                  </a:cubicBezTo>
                  <a:cubicBezTo>
                    <a:pt x="f357" y="f6"/>
                    <a:pt x="f287" y="f6"/>
                    <a:pt x="f358" y="f6"/>
                  </a:cubicBezTo>
                  <a:cubicBezTo>
                    <a:pt x="f286" y="f60"/>
                    <a:pt x="f359" y="f60"/>
                    <a:pt x="f359" y="f60"/>
                  </a:cubicBezTo>
                  <a:cubicBezTo>
                    <a:pt x="f284" y="f60"/>
                    <a:pt x="f284" y="f6"/>
                    <a:pt x="f284" y="f6"/>
                  </a:cubicBezTo>
                  <a:cubicBezTo>
                    <a:pt x="f283" y="f6"/>
                    <a:pt x="f282" y="f6"/>
                    <a:pt x="f5" y="f6"/>
                  </a:cubicBezTo>
                  <a:close/>
                  <a:moveTo>
                    <a:pt x="f305" y="f74"/>
                  </a:moveTo>
                  <a:cubicBezTo>
                    <a:pt x="f346" y="f74"/>
                    <a:pt x="f345" y="f74"/>
                    <a:pt x="f306" y="f114"/>
                  </a:cubicBezTo>
                  <a:cubicBezTo>
                    <a:pt x="f346" y="f114"/>
                    <a:pt x="f305" y="f114"/>
                    <a:pt x="f304" y="f114"/>
                  </a:cubicBezTo>
                  <a:cubicBezTo>
                    <a:pt x="f304" y="f114"/>
                    <a:pt x="f304" y="f114"/>
                    <a:pt x="f304" y="f114"/>
                  </a:cubicBezTo>
                  <a:cubicBezTo>
                    <a:pt x="f304" y="f74"/>
                    <a:pt x="f347" y="f74"/>
                    <a:pt x="f305" y="f74"/>
                  </a:cubicBezTo>
                  <a:close/>
                  <a:moveTo>
                    <a:pt x="f328" y="f114"/>
                  </a:moveTo>
                  <a:cubicBezTo>
                    <a:pt x="f328" y="f114"/>
                    <a:pt x="f335" y="f114"/>
                    <a:pt x="f335" y="f114"/>
                  </a:cubicBezTo>
                  <a:cubicBezTo>
                    <a:pt x="f335" y="f114"/>
                    <a:pt x="f310" y="f114"/>
                    <a:pt x="f310" y="f114"/>
                  </a:cubicBezTo>
                  <a:cubicBezTo>
                    <a:pt x="f335" y="f114"/>
                    <a:pt x="f335" y="f114"/>
                    <a:pt x="f328" y="f114"/>
                  </a:cubicBezTo>
                  <a:close/>
                  <a:moveTo>
                    <a:pt x="f294" y="f128"/>
                  </a:moveTo>
                  <a:cubicBezTo>
                    <a:pt x="f296" y="f132"/>
                    <a:pt x="f295" y="f128"/>
                    <a:pt x="f360" y="f132"/>
                  </a:cubicBezTo>
                  <a:cubicBezTo>
                    <a:pt x="f295" y="f132"/>
                    <a:pt x="f296" y="f132"/>
                    <a:pt x="f294" y="f132"/>
                  </a:cubicBezTo>
                  <a:cubicBezTo>
                    <a:pt x="f294" y="f132"/>
                    <a:pt x="f294" y="f132"/>
                    <a:pt x="f294" y="f132"/>
                  </a:cubicBezTo>
                  <a:close/>
                  <a:moveTo>
                    <a:pt x="f322" y="f128"/>
                  </a:moveTo>
                  <a:cubicBezTo>
                    <a:pt x="f322" y="f128"/>
                    <a:pt x="f326" y="f128"/>
                    <a:pt x="f329" y="f128"/>
                  </a:cubicBezTo>
                  <a:cubicBezTo>
                    <a:pt x="f329" y="f128"/>
                    <a:pt x="f326" y="f128"/>
                    <a:pt x="f322" y="f128"/>
                  </a:cubicBezTo>
                  <a:close/>
                  <a:moveTo>
                    <a:pt x="f306" y="f141"/>
                  </a:moveTo>
                  <a:cubicBezTo>
                    <a:pt x="f345" y="f143"/>
                    <a:pt x="f346" y="f141"/>
                    <a:pt x="f305" y="f141"/>
                  </a:cubicBezTo>
                  <a:cubicBezTo>
                    <a:pt x="f346" y="f141"/>
                    <a:pt x="f345" y="f141"/>
                    <a:pt x="f306" y="f141"/>
                  </a:cubicBezTo>
                  <a:close/>
                  <a:moveTo>
                    <a:pt x="f310" y="f141"/>
                  </a:moveTo>
                  <a:cubicBezTo>
                    <a:pt x="f310" y="f141"/>
                    <a:pt x="f310" y="f143"/>
                    <a:pt x="f310" y="f143"/>
                  </a:cubicBezTo>
                  <a:cubicBezTo>
                    <a:pt x="f310" y="f143"/>
                    <a:pt x="f339" y="f143"/>
                    <a:pt x="f310" y="f143"/>
                  </a:cubicBezTo>
                  <a:cubicBezTo>
                    <a:pt x="f309" y="f143"/>
                    <a:pt x="f340" y="f143"/>
                    <a:pt x="f308" y="f143"/>
                  </a:cubicBezTo>
                  <a:cubicBezTo>
                    <a:pt x="f341" y="f141"/>
                    <a:pt x="f309" y="f141"/>
                    <a:pt x="f339" y="f143"/>
                  </a:cubicBezTo>
                  <a:cubicBezTo>
                    <a:pt x="f339" y="f143"/>
                    <a:pt x="f339" y="f141"/>
                    <a:pt x="f339" y="f141"/>
                  </a:cubicBezTo>
                  <a:cubicBezTo>
                    <a:pt x="f339" y="f141"/>
                    <a:pt x="f361" y="f141"/>
                    <a:pt x="f309" y="f141"/>
                  </a:cubicBezTo>
                  <a:cubicBezTo>
                    <a:pt x="f309" y="f141"/>
                    <a:pt x="f361" y="f141"/>
                    <a:pt x="f361" y="f141"/>
                  </a:cubicBezTo>
                  <a:cubicBezTo>
                    <a:pt x="f339" y="f141"/>
                    <a:pt x="f335" y="f141"/>
                    <a:pt x="f328" y="f143"/>
                  </a:cubicBezTo>
                  <a:cubicBezTo>
                    <a:pt x="f335" y="f143"/>
                    <a:pt x="f335" y="f143"/>
                    <a:pt x="f335" y="f143"/>
                  </a:cubicBezTo>
                  <a:cubicBezTo>
                    <a:pt x="f310" y="f143"/>
                    <a:pt x="f335" y="f141"/>
                    <a:pt x="f310" y="f141"/>
                  </a:cubicBezTo>
                  <a:close/>
                  <a:moveTo>
                    <a:pt x="f319" y="f141"/>
                  </a:moveTo>
                  <a:cubicBezTo>
                    <a:pt x="f319" y="f141"/>
                    <a:pt x="f320" y="f141"/>
                    <a:pt x="f330" y="f141"/>
                  </a:cubicBezTo>
                  <a:cubicBezTo>
                    <a:pt x="f330" y="f141"/>
                    <a:pt x="f319" y="f141"/>
                    <a:pt x="f320" y="f141"/>
                  </a:cubicBezTo>
                  <a:cubicBezTo>
                    <a:pt x="f318" y="f143"/>
                    <a:pt x="f317" y="f141"/>
                    <a:pt x="f319" y="f141"/>
                  </a:cubicBezTo>
                  <a:close/>
                  <a:moveTo>
                    <a:pt x="f334" y="f141"/>
                  </a:moveTo>
                  <a:lnTo>
                    <a:pt x="f334" y="f141"/>
                  </a:lnTo>
                  <a:cubicBezTo>
                    <a:pt x="f313" y="f141"/>
                    <a:pt x="f313" y="f141"/>
                    <a:pt x="f312" y="f141"/>
                  </a:cubicBezTo>
                  <a:cubicBezTo>
                    <a:pt x="f312" y="f141"/>
                    <a:pt x="f313" y="f141"/>
                    <a:pt x="f334" y="f141"/>
                  </a:cubicBezTo>
                  <a:close/>
                  <a:moveTo>
                    <a:pt x="f313" y="f141"/>
                  </a:moveTo>
                  <a:lnTo>
                    <a:pt x="f313" y="f143"/>
                  </a:lnTo>
                  <a:cubicBezTo>
                    <a:pt x="f312" y="f143"/>
                    <a:pt x="f311" y="f143"/>
                    <a:pt x="f328" y="f143"/>
                  </a:cubicBezTo>
                  <a:cubicBezTo>
                    <a:pt x="f311" y="f141"/>
                    <a:pt x="f312" y="f141"/>
                    <a:pt x="f313" y="f143"/>
                  </a:cubicBezTo>
                  <a:close/>
                  <a:moveTo>
                    <a:pt x="f326" y="f141"/>
                  </a:moveTo>
                  <a:cubicBezTo>
                    <a:pt x="f322" y="f141"/>
                    <a:pt x="f325" y="f143"/>
                    <a:pt x="f325" y="f143"/>
                  </a:cubicBezTo>
                  <a:cubicBezTo>
                    <a:pt x="f325" y="f143"/>
                    <a:pt x="f326" y="f143"/>
                    <a:pt x="f326" y="f143"/>
                  </a:cubicBezTo>
                  <a:close/>
                  <a:moveTo>
                    <a:pt x="f321" y="f143"/>
                  </a:moveTo>
                  <a:cubicBezTo>
                    <a:pt x="f329" y="f143"/>
                    <a:pt x="f329" y="f143"/>
                    <a:pt x="f329" y="f143"/>
                  </a:cubicBezTo>
                  <a:cubicBezTo>
                    <a:pt x="f321" y="f143"/>
                    <a:pt x="f321" y="f143"/>
                    <a:pt x="f321" y="f143"/>
                  </a:cubicBezTo>
                  <a:close/>
                  <a:moveTo>
                    <a:pt x="f328" y="f152"/>
                  </a:moveTo>
                  <a:cubicBezTo>
                    <a:pt x="f335" y="f152"/>
                    <a:pt x="f311" y="f152"/>
                    <a:pt x="f328" y="f152"/>
                  </a:cubicBezTo>
                  <a:cubicBezTo>
                    <a:pt x="f328" y="f152"/>
                    <a:pt x="f328" y="f152"/>
                    <a:pt x="f328" y="f152"/>
                  </a:cubicBezTo>
                  <a:cubicBezTo>
                    <a:pt x="f335" y="f152"/>
                    <a:pt x="f335" y="f152"/>
                    <a:pt x="f310" y="f152"/>
                  </a:cubicBezTo>
                  <a:cubicBezTo>
                    <a:pt x="f310" y="f143"/>
                    <a:pt x="f361" y="f152"/>
                    <a:pt x="f361" y="f143"/>
                  </a:cubicBezTo>
                  <a:cubicBezTo>
                    <a:pt x="f361" y="f143"/>
                    <a:pt x="f339" y="f143"/>
                    <a:pt x="f310" y="f143"/>
                  </a:cubicBezTo>
                  <a:cubicBezTo>
                    <a:pt x="f310" y="f143"/>
                    <a:pt x="f339" y="f143"/>
                    <a:pt x="f339" y="f143"/>
                  </a:cubicBezTo>
                  <a:cubicBezTo>
                    <a:pt x="f335" y="f152"/>
                    <a:pt x="f311" y="f143"/>
                    <a:pt x="f313" y="f143"/>
                  </a:cubicBezTo>
                  <a:cubicBezTo>
                    <a:pt x="f313" y="f143"/>
                    <a:pt x="f313" y="f152"/>
                    <a:pt x="f312" y="f152"/>
                  </a:cubicBezTo>
                  <a:cubicBezTo>
                    <a:pt x="f312" y="f152"/>
                    <a:pt x="f334" y="f152"/>
                    <a:pt x="f334" y="f152"/>
                  </a:cubicBezTo>
                  <a:cubicBezTo>
                    <a:pt x="f327" y="f152"/>
                    <a:pt x="f334" y="f152"/>
                    <a:pt x="f334" y="f152"/>
                  </a:cubicBezTo>
                  <a:cubicBezTo>
                    <a:pt x="f334" y="f143"/>
                    <a:pt x="f327" y="f152"/>
                    <a:pt x="f327" y="f143"/>
                  </a:cubicBezTo>
                  <a:cubicBezTo>
                    <a:pt x="f314" y="f143"/>
                    <a:pt x="f314" y="f152"/>
                    <a:pt x="f315" y="f152"/>
                  </a:cubicBezTo>
                  <a:cubicBezTo>
                    <a:pt x="f315" y="f152"/>
                    <a:pt x="f314" y="f152"/>
                    <a:pt x="f314" y="f336"/>
                  </a:cubicBezTo>
                  <a:cubicBezTo>
                    <a:pt x="f327" y="f336"/>
                    <a:pt x="f327" y="f336"/>
                    <a:pt x="f334" y="f336"/>
                  </a:cubicBezTo>
                  <a:cubicBezTo>
                    <a:pt x="f334" y="f152"/>
                    <a:pt x="f327" y="f336"/>
                    <a:pt x="f327" y="f152"/>
                  </a:cubicBezTo>
                  <a:cubicBezTo>
                    <a:pt x="f313" y="f152"/>
                    <a:pt x="f312" y="f152"/>
                    <a:pt x="f328" y="f152"/>
                  </a:cubicBezTo>
                  <a:close/>
                  <a:moveTo>
                    <a:pt x="f317" y="f143"/>
                  </a:moveTo>
                  <a:cubicBezTo>
                    <a:pt x="f317" y="f143"/>
                    <a:pt x="f317" y="f152"/>
                    <a:pt x="f317" y="f152"/>
                  </a:cubicBezTo>
                  <a:cubicBezTo>
                    <a:pt x="f318" y="f152"/>
                    <a:pt x="f319" y="f152"/>
                    <a:pt x="f320" y="f152"/>
                  </a:cubicBezTo>
                  <a:cubicBezTo>
                    <a:pt x="f320" y="f152"/>
                    <a:pt x="f330" y="f336"/>
                    <a:pt x="f319" y="f336"/>
                  </a:cubicBezTo>
                  <a:cubicBezTo>
                    <a:pt x="f319" y="f336"/>
                    <a:pt x="f319" y="f336"/>
                    <a:pt x="f320" y="f152"/>
                  </a:cubicBezTo>
                  <a:cubicBezTo>
                    <a:pt x="f319" y="f152"/>
                    <a:pt x="f319" y="f152"/>
                    <a:pt x="f318" y="f152"/>
                  </a:cubicBezTo>
                  <a:cubicBezTo>
                    <a:pt x="f318" y="f152"/>
                    <a:pt x="f316" y="f152"/>
                    <a:pt x="f315" y="f152"/>
                  </a:cubicBezTo>
                  <a:cubicBezTo>
                    <a:pt x="f315" y="f152"/>
                    <a:pt x="f315" y="f143"/>
                    <a:pt x="f317" y="f143"/>
                  </a:cubicBezTo>
                  <a:close/>
                  <a:moveTo>
                    <a:pt x="f325" y="f152"/>
                  </a:moveTo>
                  <a:cubicBezTo>
                    <a:pt x="f332" y="f152"/>
                    <a:pt x="f323" y="f152"/>
                    <a:pt x="f333" y="f152"/>
                  </a:cubicBezTo>
                  <a:cubicBezTo>
                    <a:pt x="f333" y="f152"/>
                    <a:pt x="f333" y="f152"/>
                    <a:pt x="f4" y="f152"/>
                  </a:cubicBezTo>
                  <a:cubicBezTo>
                    <a:pt x="f333" y="f152"/>
                    <a:pt x="f332" y="f152"/>
                    <a:pt x="f323" y="f152"/>
                  </a:cubicBezTo>
                  <a:cubicBezTo>
                    <a:pt x="f332" y="f152"/>
                    <a:pt x="f325" y="f152"/>
                    <a:pt x="f322" y="f152"/>
                  </a:cubicBezTo>
                  <a:lnTo>
                    <a:pt x="f322" y="f152"/>
                  </a:lnTo>
                  <a:cubicBezTo>
                    <a:pt x="f322" y="f152"/>
                    <a:pt x="f322" y="f152"/>
                    <a:pt x="f325" y="f152"/>
                  </a:cubicBezTo>
                  <a:close/>
                  <a:moveTo>
                    <a:pt x="f342" y="f152"/>
                  </a:moveTo>
                  <a:cubicBezTo>
                    <a:pt x="f342" y="f152"/>
                    <a:pt x="f342" y="f336"/>
                    <a:pt x="f342" y="f336"/>
                  </a:cubicBezTo>
                  <a:cubicBezTo>
                    <a:pt x="f308" y="f152"/>
                    <a:pt x="f341" y="f152"/>
                    <a:pt x="f309" y="f152"/>
                  </a:cubicBezTo>
                  <a:cubicBezTo>
                    <a:pt x="f309" y="f336"/>
                    <a:pt x="f340" y="f336"/>
                    <a:pt x="f341" y="f336"/>
                  </a:cubicBezTo>
                  <a:cubicBezTo>
                    <a:pt x="f308" y="f336"/>
                    <a:pt x="f362" y="f336"/>
                    <a:pt x="f344" y="f336"/>
                  </a:cubicBezTo>
                  <a:cubicBezTo>
                    <a:pt x="f343" y="f336"/>
                    <a:pt x="f362" y="f336"/>
                    <a:pt x="f342" y="f152"/>
                  </a:cubicBezTo>
                  <a:close/>
                  <a:moveTo>
                    <a:pt x="f141" y="f152"/>
                  </a:moveTo>
                  <a:cubicBezTo>
                    <a:pt x="f143" y="f152"/>
                    <a:pt x="f152" y="f152"/>
                    <a:pt x="f336" y="f152"/>
                  </a:cubicBezTo>
                  <a:cubicBezTo>
                    <a:pt x="f152" y="f152"/>
                    <a:pt x="f143" y="f152"/>
                    <a:pt x="f143" y="f152"/>
                  </a:cubicBezTo>
                  <a:cubicBezTo>
                    <a:pt x="f143" y="f152"/>
                    <a:pt x="f143" y="f152"/>
                    <a:pt x="f141" y="f152"/>
                  </a:cubicBezTo>
                  <a:close/>
                  <a:moveTo>
                    <a:pt x="f332" y="f152"/>
                  </a:moveTo>
                  <a:lnTo>
                    <a:pt x="f332" y="f152"/>
                  </a:lnTo>
                  <a:cubicBezTo>
                    <a:pt x="f325" y="f152"/>
                    <a:pt x="f325" y="f152"/>
                    <a:pt x="f325" y="f152"/>
                  </a:cubicBezTo>
                  <a:cubicBezTo>
                    <a:pt x="f325" y="f152"/>
                    <a:pt x="f325" y="f152"/>
                    <a:pt x="f332" y="f152"/>
                  </a:cubicBezTo>
                  <a:close/>
                  <a:moveTo>
                    <a:pt x="f332" y="f336"/>
                  </a:moveTo>
                  <a:cubicBezTo>
                    <a:pt x="f324" y="f152"/>
                    <a:pt x="f74" y="f336"/>
                    <a:pt x="f128" y="f336"/>
                  </a:cubicBezTo>
                  <a:cubicBezTo>
                    <a:pt x="f132" y="f336"/>
                    <a:pt x="f336" y="f336"/>
                    <a:pt x="f156" y="f336"/>
                  </a:cubicBezTo>
                  <a:cubicBezTo>
                    <a:pt x="f152" y="f154"/>
                    <a:pt x="f141" y="f336"/>
                    <a:pt x="f74" y="f336"/>
                  </a:cubicBezTo>
                  <a:cubicBezTo>
                    <a:pt x="f60" y="f336"/>
                    <a:pt x="f4" y="f336"/>
                    <a:pt x="f333" y="f336"/>
                  </a:cubicBezTo>
                  <a:cubicBezTo>
                    <a:pt x="f324" y="f336"/>
                    <a:pt x="f324" y="f336"/>
                    <a:pt x="f324" y="f336"/>
                  </a:cubicBezTo>
                  <a:cubicBezTo>
                    <a:pt x="f323" y="f336"/>
                    <a:pt x="f333" y="f336"/>
                    <a:pt x="f324" y="f154"/>
                  </a:cubicBezTo>
                  <a:cubicBezTo>
                    <a:pt x="f323" y="f336"/>
                    <a:pt x="f325" y="f336"/>
                    <a:pt x="f332" y="f336"/>
                  </a:cubicBezTo>
                  <a:close/>
                  <a:moveTo>
                    <a:pt x="f317" y="f336"/>
                  </a:moveTo>
                  <a:cubicBezTo>
                    <a:pt x="f317" y="f154"/>
                    <a:pt x="f316" y="f154"/>
                    <a:pt x="f316" y="f154"/>
                  </a:cubicBezTo>
                  <a:cubicBezTo>
                    <a:pt x="f316" y="f154"/>
                    <a:pt x="f316" y="f154"/>
                    <a:pt x="f316" y="f154"/>
                  </a:cubicBezTo>
                  <a:cubicBezTo>
                    <a:pt x="f316" y="f154"/>
                    <a:pt x="f317" y="f336"/>
                    <a:pt x="f317" y="f336"/>
                  </a:cubicBezTo>
                  <a:close/>
                  <a:moveTo>
                    <a:pt x="f327" y="f154"/>
                  </a:moveTo>
                  <a:cubicBezTo>
                    <a:pt x="f314" y="f154"/>
                    <a:pt x="f314" y="f154"/>
                    <a:pt x="f314" y="f154"/>
                  </a:cubicBezTo>
                  <a:cubicBezTo>
                    <a:pt x="f327" y="f154"/>
                    <a:pt x="f334" y="f154"/>
                    <a:pt x="f334" y="f154"/>
                  </a:cubicBezTo>
                  <a:cubicBezTo>
                    <a:pt x="f313" y="f154"/>
                    <a:pt x="f327" y="f154"/>
                    <a:pt x="f327" y="f154"/>
                  </a:cubicBezTo>
                  <a:close/>
                  <a:moveTo>
                    <a:pt x="f332" y="f154"/>
                  </a:moveTo>
                  <a:cubicBezTo>
                    <a:pt x="f332" y="f154"/>
                    <a:pt x="f332" y="f154"/>
                    <a:pt x="f325" y="f154"/>
                  </a:cubicBezTo>
                  <a:cubicBezTo>
                    <a:pt x="f325" y="f154"/>
                    <a:pt x="f325" y="f154"/>
                    <a:pt x="f325" y="f154"/>
                  </a:cubicBezTo>
                  <a:cubicBezTo>
                    <a:pt x="f325" y="f154"/>
                    <a:pt x="f323" y="f154"/>
                    <a:pt x="f332" y="f154"/>
                  </a:cubicBezTo>
                  <a:close/>
                  <a:moveTo>
                    <a:pt x="f156" y="f336"/>
                  </a:moveTo>
                  <a:lnTo>
                    <a:pt x="f159" y="f336"/>
                  </a:lnTo>
                  <a:cubicBezTo>
                    <a:pt x="f159" y="f154"/>
                    <a:pt x="f156" y="f154"/>
                    <a:pt x="f156" y="f154"/>
                  </a:cubicBezTo>
                  <a:cubicBezTo>
                    <a:pt x="f154" y="f154"/>
                    <a:pt x="f156" y="f154"/>
                    <a:pt x="f156" y="f336"/>
                  </a:cubicBezTo>
                  <a:close/>
                  <a:moveTo>
                    <a:pt x="f303" y="f156"/>
                  </a:moveTo>
                  <a:cubicBezTo>
                    <a:pt x="f302" y="f159"/>
                    <a:pt x="f350" y="f159"/>
                    <a:pt x="f363" y="f156"/>
                  </a:cubicBezTo>
                  <a:cubicBezTo>
                    <a:pt x="f350" y="f156"/>
                    <a:pt x="f302" y="f156"/>
                    <a:pt x="f303" y="f156"/>
                  </a:cubicBezTo>
                  <a:close/>
                  <a:moveTo>
                    <a:pt x="f305" y="f156"/>
                  </a:moveTo>
                  <a:cubicBezTo>
                    <a:pt x="f347" y="f159"/>
                    <a:pt x="f345" y="f159"/>
                    <a:pt x="f347" y="f159"/>
                  </a:cubicBezTo>
                  <a:cubicBezTo>
                    <a:pt x="f304" y="f159"/>
                    <a:pt x="f304" y="f159"/>
                    <a:pt x="f348" y="f159"/>
                  </a:cubicBezTo>
                  <a:lnTo>
                    <a:pt x="f347" y="f159"/>
                  </a:lnTo>
                  <a:lnTo>
                    <a:pt x="f304" y="f156"/>
                  </a:lnTo>
                  <a:cubicBezTo>
                    <a:pt x="f304" y="f156"/>
                    <a:pt x="f347" y="f156"/>
                    <a:pt x="f305" y="f156"/>
                  </a:cubicBezTo>
                  <a:close/>
                  <a:moveTo>
                    <a:pt x="f307" y="f156"/>
                  </a:moveTo>
                  <a:cubicBezTo>
                    <a:pt x="f342" y="f156"/>
                    <a:pt x="f308" y="f156"/>
                    <a:pt x="f364" y="f156"/>
                  </a:cubicBezTo>
                  <a:cubicBezTo>
                    <a:pt x="f364" y="f156"/>
                    <a:pt x="f342" y="f156"/>
                    <a:pt x="f342" y="f156"/>
                  </a:cubicBezTo>
                  <a:lnTo>
                    <a:pt x="f342" y="f159"/>
                  </a:lnTo>
                  <a:cubicBezTo>
                    <a:pt x="f307" y="f156"/>
                    <a:pt x="f307" y="f156"/>
                    <a:pt x="f362" y="f156"/>
                  </a:cubicBezTo>
                  <a:cubicBezTo>
                    <a:pt x="f307" y="f156"/>
                    <a:pt x="f307" y="f156"/>
                    <a:pt x="f307" y="f156"/>
                  </a:cubicBezTo>
                  <a:close/>
                  <a:moveTo>
                    <a:pt x="f340" y="f156"/>
                  </a:moveTo>
                  <a:lnTo>
                    <a:pt x="f340" y="f156"/>
                  </a:lnTo>
                  <a:cubicBezTo>
                    <a:pt x="f341" y="f156"/>
                    <a:pt x="f341" y="f156"/>
                    <a:pt x="f341" y="f156"/>
                  </a:cubicBezTo>
                  <a:lnTo>
                    <a:pt x="f341" y="f156"/>
                  </a:lnTo>
                  <a:cubicBezTo>
                    <a:pt x="f341" y="f156"/>
                    <a:pt x="f341" y="f156"/>
                    <a:pt x="f340" y="f156"/>
                  </a:cubicBezTo>
                  <a:close/>
                  <a:moveTo>
                    <a:pt x="f309" y="f156"/>
                  </a:moveTo>
                  <a:cubicBezTo>
                    <a:pt x="f361" y="f156"/>
                    <a:pt x="f361" y="f159"/>
                    <a:pt x="f339" y="f156"/>
                  </a:cubicBezTo>
                  <a:cubicBezTo>
                    <a:pt x="f361" y="f159"/>
                    <a:pt x="f361" y="f159"/>
                    <a:pt x="f309" y="f156"/>
                  </a:cubicBezTo>
                  <a:cubicBezTo>
                    <a:pt x="f309" y="f156"/>
                    <a:pt x="f309" y="f156"/>
                    <a:pt x="f309" y="f156"/>
                  </a:cubicBezTo>
                  <a:close/>
                  <a:moveTo>
                    <a:pt x="f318" y="f156"/>
                  </a:moveTo>
                  <a:lnTo>
                    <a:pt x="f319" y="f156"/>
                  </a:lnTo>
                  <a:cubicBezTo>
                    <a:pt x="f319" y="f159"/>
                    <a:pt x="f319" y="f159"/>
                    <a:pt x="f319" y="f159"/>
                  </a:cubicBezTo>
                  <a:cubicBezTo>
                    <a:pt x="f318" y="f159"/>
                    <a:pt x="f318" y="f159"/>
                    <a:pt x="f318" y="f156"/>
                  </a:cubicBezTo>
                  <a:close/>
                  <a:moveTo>
                    <a:pt x="f330" y="f156"/>
                  </a:moveTo>
                  <a:cubicBezTo>
                    <a:pt x="f330" y="f156"/>
                    <a:pt x="f320" y="f159"/>
                    <a:pt x="f320" y="f156"/>
                  </a:cubicBezTo>
                  <a:cubicBezTo>
                    <a:pt x="f330" y="f156"/>
                    <a:pt x="f330" y="f156"/>
                    <a:pt x="f330" y="f156"/>
                  </a:cubicBezTo>
                  <a:close/>
                  <a:moveTo>
                    <a:pt x="f279" y="f167"/>
                  </a:moveTo>
                  <a:cubicBezTo>
                    <a:pt x="f279" y="f167"/>
                    <a:pt x="f365" y="f167"/>
                    <a:pt x="f365" y="f167"/>
                  </a:cubicBezTo>
                  <a:cubicBezTo>
                    <a:pt x="f365" y="f167"/>
                    <a:pt x="f365" y="f167"/>
                    <a:pt x="f365" y="f167"/>
                  </a:cubicBezTo>
                  <a:cubicBezTo>
                    <a:pt x="f279" y="f167"/>
                    <a:pt x="f279" y="f167"/>
                    <a:pt x="f366" y="f167"/>
                  </a:cubicBezTo>
                  <a:cubicBezTo>
                    <a:pt x="f366" y="f167"/>
                    <a:pt x="f279" y="f167"/>
                    <a:pt x="f279" y="f167"/>
                  </a:cubicBezTo>
                  <a:close/>
                  <a:moveTo>
                    <a:pt x="f23" y="f167"/>
                  </a:moveTo>
                  <a:cubicBezTo>
                    <a:pt x="f23" y="f167"/>
                    <a:pt x="f367" y="f167"/>
                    <a:pt x="f280" y="f167"/>
                  </a:cubicBezTo>
                  <a:cubicBezTo>
                    <a:pt x="f367" y="f167"/>
                    <a:pt x="f23" y="f167"/>
                    <a:pt x="f23" y="f167"/>
                  </a:cubicBezTo>
                  <a:close/>
                  <a:moveTo>
                    <a:pt x="f368" y="f167"/>
                  </a:moveTo>
                  <a:cubicBezTo>
                    <a:pt x="f369" y="f167"/>
                    <a:pt x="f281" y="f167"/>
                    <a:pt x="f370" y="f167"/>
                  </a:cubicBezTo>
                  <a:cubicBezTo>
                    <a:pt x="f281" y="f167"/>
                    <a:pt x="f369" y="f167"/>
                    <a:pt x="f368" y="f167"/>
                  </a:cubicBezTo>
                  <a:close/>
                  <a:moveTo>
                    <a:pt x="f313" y="f161"/>
                  </a:moveTo>
                  <a:cubicBezTo>
                    <a:pt x="f313" y="f165"/>
                    <a:pt x="f313" y="f165"/>
                    <a:pt x="f313" y="f165"/>
                  </a:cubicBezTo>
                  <a:cubicBezTo>
                    <a:pt x="f311" y="f165"/>
                    <a:pt x="f328" y="f165"/>
                    <a:pt x="f335" y="f165"/>
                  </a:cubicBezTo>
                  <a:close/>
                  <a:moveTo>
                    <a:pt x="f364" y="f165"/>
                  </a:moveTo>
                  <a:cubicBezTo>
                    <a:pt x="f308" y="f165"/>
                    <a:pt x="f308" y="f165"/>
                    <a:pt x="f342" y="f165"/>
                  </a:cubicBezTo>
                  <a:cubicBezTo>
                    <a:pt x="f342" y="f167"/>
                    <a:pt x="f308" y="f167"/>
                    <a:pt x="f308" y="f167"/>
                  </a:cubicBezTo>
                  <a:cubicBezTo>
                    <a:pt x="f308" y="f167"/>
                    <a:pt x="f342" y="f167"/>
                    <a:pt x="f342" y="f167"/>
                  </a:cubicBezTo>
                  <a:cubicBezTo>
                    <a:pt x="f307" y="f167"/>
                    <a:pt x="f307" y="f167"/>
                    <a:pt x="f307" y="f165"/>
                  </a:cubicBezTo>
                  <a:cubicBezTo>
                    <a:pt x="f342" y="f165"/>
                    <a:pt x="f308" y="f165"/>
                    <a:pt x="f364" y="f165"/>
                  </a:cubicBezTo>
                  <a:close/>
                  <a:moveTo>
                    <a:pt x="f340" y="f165"/>
                  </a:moveTo>
                  <a:cubicBezTo>
                    <a:pt x="f309" y="f165"/>
                    <a:pt x="f340" y="f165"/>
                    <a:pt x="f309" y="f165"/>
                  </a:cubicBezTo>
                  <a:cubicBezTo>
                    <a:pt x="f309" y="f165"/>
                    <a:pt x="f340" y="f165"/>
                    <a:pt x="f341" y="f165"/>
                  </a:cubicBezTo>
                  <a:cubicBezTo>
                    <a:pt x="f364" y="f165"/>
                    <a:pt x="f340" y="f165"/>
                    <a:pt x="f340" y="f165"/>
                  </a:cubicBezTo>
                  <a:close/>
                  <a:moveTo>
                    <a:pt x="f355" y="f257"/>
                  </a:moveTo>
                  <a:cubicBezTo>
                    <a:pt x="f355" y="f257"/>
                    <a:pt x="f290" y="f257"/>
                    <a:pt x="f290" y="f257"/>
                  </a:cubicBezTo>
                  <a:cubicBezTo>
                    <a:pt x="f290" y="f167"/>
                    <a:pt x="f355" y="f167"/>
                    <a:pt x="f355" y="f25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2211;p42">
              <a:extLst>
                <a:ext uri="{FF2B5EF4-FFF2-40B4-BE49-F238E27FC236}">
                  <a16:creationId xmlns:a16="http://schemas.microsoft.com/office/drawing/2014/main" id="{13588B46-74E8-4AC3-92D7-3D4F7ACF4463}"/>
                </a:ext>
              </a:extLst>
            </p:cNvPr>
            <p:cNvSpPr/>
            <p:nvPr/>
          </p:nvSpPr>
          <p:spPr>
            <a:xfrm rot="16200004">
              <a:off x="5031491" y="2587839"/>
              <a:ext cx="9180" cy="941"/>
            </a:xfrm>
            <a:custGeom>
              <a:avLst/>
              <a:gdLst>
                <a:gd name="f0" fmla="val w"/>
                <a:gd name="f1" fmla="val h"/>
                <a:gd name="f2" fmla="val 0"/>
                <a:gd name="f3" fmla="val 176"/>
                <a:gd name="f4" fmla="val 18"/>
                <a:gd name="f5" fmla="val 88"/>
                <a:gd name="f6" fmla="val 35"/>
                <a:gd name="f7" fmla="val 70"/>
                <a:gd name="f8" fmla="val 123"/>
                <a:gd name="f9" fmla="val 175"/>
                <a:gd name="f10" fmla="val 140"/>
                <a:gd name="f11" fmla="*/ f0 1 176"/>
                <a:gd name="f12" fmla="*/ f1 1 18"/>
                <a:gd name="f13" fmla="val f2"/>
                <a:gd name="f14" fmla="val f3"/>
                <a:gd name="f15" fmla="val f4"/>
                <a:gd name="f16" fmla="+- f15 0 f13"/>
                <a:gd name="f17" fmla="+- f14 0 f13"/>
                <a:gd name="f18" fmla="*/ f17 1 176"/>
                <a:gd name="f19" fmla="*/ f16 1 18"/>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76" h="18">
                  <a:moveTo>
                    <a:pt x="f5" y="f4"/>
                  </a:moveTo>
                  <a:cubicBezTo>
                    <a:pt x="f5" y="f2"/>
                    <a:pt x="f6" y="f4"/>
                    <a:pt x="f4" y="f4"/>
                  </a:cubicBezTo>
                  <a:cubicBezTo>
                    <a:pt x="f4" y="f2"/>
                    <a:pt x="f4" y="f2"/>
                    <a:pt x="f2" y="f2"/>
                  </a:cubicBezTo>
                  <a:cubicBezTo>
                    <a:pt x="f2" y="f2"/>
                    <a:pt x="f4" y="f2"/>
                    <a:pt x="f6" y="f2"/>
                  </a:cubicBezTo>
                  <a:cubicBezTo>
                    <a:pt x="f6" y="f2"/>
                    <a:pt x="f6" y="f2"/>
                    <a:pt x="f6" y="f2"/>
                  </a:cubicBezTo>
                  <a:cubicBezTo>
                    <a:pt x="f7" y="f2"/>
                    <a:pt x="f8" y="f2"/>
                    <a:pt x="f9" y="f2"/>
                  </a:cubicBezTo>
                  <a:cubicBezTo>
                    <a:pt x="f9" y="f4"/>
                    <a:pt x="f10"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2212;p42">
              <a:extLst>
                <a:ext uri="{FF2B5EF4-FFF2-40B4-BE49-F238E27FC236}">
                  <a16:creationId xmlns:a16="http://schemas.microsoft.com/office/drawing/2014/main" id="{C76A893A-42E6-4E4B-A37E-8E5BECCF8B23}"/>
                </a:ext>
              </a:extLst>
            </p:cNvPr>
            <p:cNvSpPr/>
            <p:nvPr/>
          </p:nvSpPr>
          <p:spPr>
            <a:xfrm rot="16200004">
              <a:off x="5015466" y="2477612"/>
              <a:ext cx="1874" cy="1874"/>
            </a:xfrm>
            <a:custGeom>
              <a:avLst/>
              <a:gdLst>
                <a:gd name="f0" fmla="val w"/>
                <a:gd name="f1" fmla="val h"/>
                <a:gd name="f2" fmla="val 0"/>
                <a:gd name="f3" fmla="val 36"/>
                <a:gd name="f4" fmla="val 35"/>
                <a:gd name="f5" fmla="val 18"/>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4" y="f5"/>
                  </a:moveTo>
                  <a:cubicBezTo>
                    <a:pt x="f4" y="f5"/>
                    <a:pt x="f5" y="f4"/>
                    <a:pt x="f5" y="f5"/>
                  </a:cubicBezTo>
                  <a:lnTo>
                    <a:pt x="f2" y="f4"/>
                  </a:lnTo>
                  <a:cubicBezTo>
                    <a:pt x="f2" y="f5"/>
                    <a:pt x="f4" y="f5"/>
                    <a:pt x="f4" y="f2"/>
                  </a:cubicBezTo>
                  <a:cubicBezTo>
                    <a:pt x="f4" y="f2"/>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2213;p42">
              <a:extLst>
                <a:ext uri="{FF2B5EF4-FFF2-40B4-BE49-F238E27FC236}">
                  <a16:creationId xmlns:a16="http://schemas.microsoft.com/office/drawing/2014/main" id="{B80FD36F-73C5-427B-AFAB-8BBC85F1F189}"/>
                </a:ext>
              </a:extLst>
            </p:cNvPr>
            <p:cNvSpPr/>
            <p:nvPr/>
          </p:nvSpPr>
          <p:spPr>
            <a:xfrm rot="16200004">
              <a:off x="5017739" y="2481759"/>
              <a:ext cx="1874" cy="987"/>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5"/>
                  </a:moveTo>
                  <a:cubicBezTo>
                    <a:pt x="f5" y="f5"/>
                    <a:pt x="f5" y="f5"/>
                    <a:pt x="f5" y="f5"/>
                  </a:cubicBezTo>
                  <a:cubicBezTo>
                    <a:pt x="f6" y="f5"/>
                    <a:pt x="f6" y="f5"/>
                    <a:pt x="f6" y="f5"/>
                  </a:cubicBezTo>
                  <a:cubicBezTo>
                    <a:pt x="f5" y="f6"/>
                    <a:pt x="f5" y="f6"/>
                    <a:pt x="f3" y="f6"/>
                  </a:cubicBezTo>
                  <a:cubicBezTo>
                    <a:pt x="f3" y="f6"/>
                    <a:pt x="f5"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2214;p42">
              <a:extLst>
                <a:ext uri="{FF2B5EF4-FFF2-40B4-BE49-F238E27FC236}">
                  <a16:creationId xmlns:a16="http://schemas.microsoft.com/office/drawing/2014/main" id="{FD7098D2-E873-4D55-9FBB-5A147B54AD7B}"/>
                </a:ext>
              </a:extLst>
            </p:cNvPr>
            <p:cNvSpPr/>
            <p:nvPr/>
          </p:nvSpPr>
          <p:spPr>
            <a:xfrm rot="16200004">
              <a:off x="5012723" y="2477631"/>
              <a:ext cx="5532" cy="3703"/>
            </a:xfrm>
            <a:custGeom>
              <a:avLst/>
              <a:gdLst>
                <a:gd name="f0" fmla="val w"/>
                <a:gd name="f1" fmla="val h"/>
                <a:gd name="f2" fmla="val 0"/>
                <a:gd name="f3" fmla="val 106"/>
                <a:gd name="f4" fmla="val 71"/>
                <a:gd name="f5" fmla="val 18"/>
                <a:gd name="f6" fmla="val 88"/>
                <a:gd name="f7" fmla="val 35"/>
                <a:gd name="f8" fmla="val 53"/>
                <a:gd name="f9" fmla="val 36"/>
                <a:gd name="f10" fmla="val 70"/>
                <a:gd name="f11" fmla="*/ f0 1 106"/>
                <a:gd name="f12" fmla="*/ f1 1 71"/>
                <a:gd name="f13" fmla="val f2"/>
                <a:gd name="f14" fmla="val f3"/>
                <a:gd name="f15" fmla="val f4"/>
                <a:gd name="f16" fmla="+- f15 0 f13"/>
                <a:gd name="f17" fmla="+- f14 0 f13"/>
                <a:gd name="f18" fmla="*/ f17 1 106"/>
                <a:gd name="f19" fmla="*/ f16 1 71"/>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5" h="71">
                  <a:moveTo>
                    <a:pt x="f3" y="f2"/>
                  </a:moveTo>
                  <a:cubicBezTo>
                    <a:pt x="f3" y="f5"/>
                    <a:pt x="f6" y="f5"/>
                    <a:pt x="f6" y="f7"/>
                  </a:cubicBezTo>
                  <a:cubicBezTo>
                    <a:pt x="f6" y="f7"/>
                    <a:pt x="f6" y="f5"/>
                    <a:pt x="f6" y="f5"/>
                  </a:cubicBezTo>
                  <a:cubicBezTo>
                    <a:pt x="f6" y="f7"/>
                    <a:pt x="f6" y="f7"/>
                    <a:pt x="f4" y="f7"/>
                  </a:cubicBezTo>
                  <a:cubicBezTo>
                    <a:pt x="f4" y="f7"/>
                    <a:pt x="f8" y="f8"/>
                    <a:pt x="f9" y="f8"/>
                  </a:cubicBezTo>
                  <a:cubicBezTo>
                    <a:pt x="f9" y="f7"/>
                    <a:pt x="f5" y="f10"/>
                    <a:pt x="f2" y="f10"/>
                  </a:cubicBezTo>
                  <a:cubicBezTo>
                    <a:pt x="f5" y="f10"/>
                    <a:pt x="f5" y="f8"/>
                    <a:pt x="f5" y="f8"/>
                  </a:cubicBezTo>
                  <a:cubicBezTo>
                    <a:pt x="f9" y="f8"/>
                    <a:pt x="f8" y="f7"/>
                    <a:pt x="f4" y="f7"/>
                  </a:cubicBezTo>
                  <a:cubicBezTo>
                    <a:pt x="f6" y="f5"/>
                    <a:pt x="f6" y="f5"/>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2215;p42">
              <a:extLst>
                <a:ext uri="{FF2B5EF4-FFF2-40B4-BE49-F238E27FC236}">
                  <a16:creationId xmlns:a16="http://schemas.microsoft.com/office/drawing/2014/main" id="{F53048C6-44A8-4671-951D-A5E8B79DD57F}"/>
                </a:ext>
              </a:extLst>
            </p:cNvPr>
            <p:cNvSpPr/>
            <p:nvPr/>
          </p:nvSpPr>
          <p:spPr>
            <a:xfrm rot="16200004">
              <a:off x="5018657" y="2490917"/>
              <a:ext cx="1874" cy="941"/>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4"/>
                  </a:moveTo>
                  <a:cubicBezTo>
                    <a:pt x="f5" y="f4"/>
                    <a:pt x="f5" y="f4"/>
                    <a:pt x="f5" y="f4"/>
                  </a:cubicBezTo>
                  <a:cubicBezTo>
                    <a:pt x="f5" y="f4"/>
                    <a:pt x="f4" y="f2"/>
                    <a:pt x="f5" y="f4"/>
                  </a:cubicBezTo>
                  <a:cubicBezTo>
                    <a:pt x="f4" y="f2"/>
                    <a:pt x="f3" y="f2"/>
                    <a:pt x="f3" y="f2"/>
                  </a:cubicBezTo>
                  <a:cubicBezTo>
                    <a:pt x="f3" y="f2"/>
                    <a:pt x="f3" y="f2"/>
                    <a:pt x="f3" y="f2"/>
                  </a:cubicBezTo>
                  <a:cubicBezTo>
                    <a:pt x="f3" y="f2"/>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2216;p42">
              <a:extLst>
                <a:ext uri="{FF2B5EF4-FFF2-40B4-BE49-F238E27FC236}">
                  <a16:creationId xmlns:a16="http://schemas.microsoft.com/office/drawing/2014/main" id="{0F1879A2-B4C7-46DD-AB8E-68971335B132}"/>
                </a:ext>
              </a:extLst>
            </p:cNvPr>
            <p:cNvSpPr/>
            <p:nvPr/>
          </p:nvSpPr>
          <p:spPr>
            <a:xfrm rot="16200004">
              <a:off x="5021885" y="2494977"/>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2217;p42">
              <a:extLst>
                <a:ext uri="{FF2B5EF4-FFF2-40B4-BE49-F238E27FC236}">
                  <a16:creationId xmlns:a16="http://schemas.microsoft.com/office/drawing/2014/main" id="{1C91C88C-626C-4F0F-B4A7-5EAADAEB7AE9}"/>
                </a:ext>
              </a:extLst>
            </p:cNvPr>
            <p:cNvSpPr/>
            <p:nvPr/>
          </p:nvSpPr>
          <p:spPr>
            <a:xfrm rot="16200004">
              <a:off x="5020509" y="2493601"/>
              <a:ext cx="1874" cy="987"/>
            </a:xfrm>
            <a:custGeom>
              <a:avLst/>
              <a:gdLst>
                <a:gd name="f0" fmla="val w"/>
                <a:gd name="f1" fmla="val h"/>
                <a:gd name="f2" fmla="val 0"/>
                <a:gd name="f3" fmla="val 36"/>
                <a:gd name="f4" fmla="val 19"/>
                <a:gd name="f5" fmla="val 35"/>
                <a:gd name="f6" fmla="val 1"/>
                <a:gd name="f7" fmla="val 18"/>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6"/>
                  </a:moveTo>
                  <a:cubicBezTo>
                    <a:pt x="f7" y="f6"/>
                    <a:pt x="f7" y="f7"/>
                    <a:pt x="f2" y="f7"/>
                  </a:cubicBezTo>
                  <a:cubicBezTo>
                    <a:pt x="f7" y="f6"/>
                    <a:pt x="f7"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2218;p42">
              <a:extLst>
                <a:ext uri="{FF2B5EF4-FFF2-40B4-BE49-F238E27FC236}">
                  <a16:creationId xmlns:a16="http://schemas.microsoft.com/office/drawing/2014/main" id="{219BBC6A-9139-4AB1-8FBA-5F42A58982A7}"/>
                </a:ext>
              </a:extLst>
            </p:cNvPr>
            <p:cNvSpPr/>
            <p:nvPr/>
          </p:nvSpPr>
          <p:spPr>
            <a:xfrm rot="16200004">
              <a:off x="5023713" y="2498680"/>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2" y="f3"/>
                    <a:pt x="f3" y="f3"/>
                    <a:pt x="f3" y="f2"/>
                  </a:cubicBezTo>
                  <a:cubicBezTo>
                    <a:pt x="f3"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2219;p42">
              <a:extLst>
                <a:ext uri="{FF2B5EF4-FFF2-40B4-BE49-F238E27FC236}">
                  <a16:creationId xmlns:a16="http://schemas.microsoft.com/office/drawing/2014/main" id="{F517A15F-50FA-48E3-BC92-AAAD1F054C78}"/>
                </a:ext>
              </a:extLst>
            </p:cNvPr>
            <p:cNvSpPr/>
            <p:nvPr/>
          </p:nvSpPr>
          <p:spPr>
            <a:xfrm rot="16200004">
              <a:off x="5019567" y="2492705"/>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lnTo>
                    <a:pt x="f2" y="f4"/>
                  </a:lnTo>
                  <a:cubicBezTo>
                    <a:pt x="f2"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2220;p42">
              <a:extLst>
                <a:ext uri="{FF2B5EF4-FFF2-40B4-BE49-F238E27FC236}">
                  <a16:creationId xmlns:a16="http://schemas.microsoft.com/office/drawing/2014/main" id="{D535254F-F355-4559-B0A7-51582D340558}"/>
                </a:ext>
              </a:extLst>
            </p:cNvPr>
            <p:cNvSpPr/>
            <p:nvPr/>
          </p:nvSpPr>
          <p:spPr>
            <a:xfrm rot="16200004">
              <a:off x="5019100" y="2493180"/>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4"/>
                  </a:moveTo>
                  <a:cubicBezTo>
                    <a:pt x="f5" y="f4"/>
                    <a:pt x="f4" y="f2"/>
                    <a:pt x="f4" y="f2"/>
                  </a:cubicBezTo>
                  <a:cubicBezTo>
                    <a:pt x="f4" y="f2"/>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2221;p42">
              <a:extLst>
                <a:ext uri="{FF2B5EF4-FFF2-40B4-BE49-F238E27FC236}">
                  <a16:creationId xmlns:a16="http://schemas.microsoft.com/office/drawing/2014/main" id="{DD7DC904-1976-4C44-BEC8-C5463D1BEB79}"/>
                </a:ext>
              </a:extLst>
            </p:cNvPr>
            <p:cNvSpPr/>
            <p:nvPr/>
          </p:nvSpPr>
          <p:spPr>
            <a:xfrm rot="16200004">
              <a:off x="5020034" y="2494067"/>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2" y="f5"/>
                    <a:pt x="f3" y="f5"/>
                    <a:pt x="f3" y="f5"/>
                  </a:cubicBezTo>
                  <a:cubicBezTo>
                    <a:pt x="f3" y="f5"/>
                    <a:pt x="f2" y="f4"/>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2222;p42">
              <a:extLst>
                <a:ext uri="{FF2B5EF4-FFF2-40B4-BE49-F238E27FC236}">
                  <a16:creationId xmlns:a16="http://schemas.microsoft.com/office/drawing/2014/main" id="{513BD01B-AC94-414A-8943-7AA330DB8017}"/>
                </a:ext>
              </a:extLst>
            </p:cNvPr>
            <p:cNvSpPr/>
            <p:nvPr/>
          </p:nvSpPr>
          <p:spPr>
            <a:xfrm rot="16200004">
              <a:off x="5020477" y="2496385"/>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lnTo>
                    <a:pt x="f4" y="f4"/>
                  </a:lnTo>
                  <a:cubicBezTo>
                    <a:pt x="f4" y="f4"/>
                    <a:pt x="f5" y="f4"/>
                    <a:pt x="f5" y="f4"/>
                  </a:cubicBezTo>
                  <a:cubicBezTo>
                    <a:pt x="f5"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2223;p42">
              <a:extLst>
                <a:ext uri="{FF2B5EF4-FFF2-40B4-BE49-F238E27FC236}">
                  <a16:creationId xmlns:a16="http://schemas.microsoft.com/office/drawing/2014/main" id="{F4DA007E-0F54-41B2-8819-2C43F2EE1A7C}"/>
                </a:ext>
              </a:extLst>
            </p:cNvPr>
            <p:cNvSpPr/>
            <p:nvPr/>
          </p:nvSpPr>
          <p:spPr>
            <a:xfrm rot="16200004">
              <a:off x="5020034" y="2496828"/>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4"/>
                  </a:moveTo>
                  <a:cubicBezTo>
                    <a:pt x="f2" y="f4"/>
                    <a:pt x="f2" y="f4"/>
                    <a:pt x="f2" y="f5"/>
                  </a:cubicBezTo>
                  <a:cubicBezTo>
                    <a:pt x="f3" y="f5"/>
                    <a:pt x="f3"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2224;p42">
              <a:extLst>
                <a:ext uri="{FF2B5EF4-FFF2-40B4-BE49-F238E27FC236}">
                  <a16:creationId xmlns:a16="http://schemas.microsoft.com/office/drawing/2014/main" id="{47BCD4C1-7054-4977-AEFE-F53C75B07097}"/>
                </a:ext>
              </a:extLst>
            </p:cNvPr>
            <p:cNvSpPr/>
            <p:nvPr/>
          </p:nvSpPr>
          <p:spPr>
            <a:xfrm rot="16200004">
              <a:off x="5020975" y="2498657"/>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3"/>
                    <a:pt x="f2" y="f3"/>
                    <a:pt x="f2" y="f3"/>
                  </a:cubicBezTo>
                  <a:cubicBezTo>
                    <a:pt x="f2" y="f3"/>
                    <a:pt x="f3" y="f5"/>
                    <a:pt x="f3" y="f5"/>
                  </a:cubicBezTo>
                  <a:lnTo>
                    <a:pt x="f3" y="f3"/>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2225;p42">
              <a:extLst>
                <a:ext uri="{FF2B5EF4-FFF2-40B4-BE49-F238E27FC236}">
                  <a16:creationId xmlns:a16="http://schemas.microsoft.com/office/drawing/2014/main" id="{96965A8D-DC65-4097-85ED-816B7CDC333F}"/>
                </a:ext>
              </a:extLst>
            </p:cNvPr>
            <p:cNvSpPr/>
            <p:nvPr/>
          </p:nvSpPr>
          <p:spPr>
            <a:xfrm rot="16200004">
              <a:off x="5020952" y="2497747"/>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5" y="f4"/>
                    <a:pt x="f5" y="f5"/>
                    <a:pt x="f4" y="f5"/>
                  </a:cubicBezTo>
                  <a:cubicBezTo>
                    <a:pt x="f4" y="f5"/>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2226;p42">
              <a:extLst>
                <a:ext uri="{FF2B5EF4-FFF2-40B4-BE49-F238E27FC236}">
                  <a16:creationId xmlns:a16="http://schemas.microsoft.com/office/drawing/2014/main" id="{73D9B5BF-3AF2-432C-A9DC-0ED09A376165}"/>
                </a:ext>
              </a:extLst>
            </p:cNvPr>
            <p:cNvSpPr/>
            <p:nvPr/>
          </p:nvSpPr>
          <p:spPr>
            <a:xfrm rot="16200004">
              <a:off x="5021428" y="2500043"/>
              <a:ext cx="1874" cy="941"/>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4"/>
                  </a:moveTo>
                  <a:cubicBezTo>
                    <a:pt x="f4" y="f4"/>
                    <a:pt x="f4" y="f4"/>
                    <a:pt x="f2" y="f4"/>
                  </a:cubicBezTo>
                  <a:cubicBezTo>
                    <a:pt x="f2" y="f4"/>
                    <a:pt x="f4" y="f4"/>
                    <a:pt x="f4" y="f2"/>
                  </a:cubicBezTo>
                  <a:cubicBezTo>
                    <a:pt x="f5" y="f2"/>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2227;p42">
              <a:extLst>
                <a:ext uri="{FF2B5EF4-FFF2-40B4-BE49-F238E27FC236}">
                  <a16:creationId xmlns:a16="http://schemas.microsoft.com/office/drawing/2014/main" id="{1FFDA3ED-079B-49D9-8375-F4D9ED0CBF7F}"/>
                </a:ext>
              </a:extLst>
            </p:cNvPr>
            <p:cNvSpPr/>
            <p:nvPr/>
          </p:nvSpPr>
          <p:spPr>
            <a:xfrm rot="16200004">
              <a:off x="5022772" y="2501395"/>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5" y="f5"/>
                    <a:pt x="f4" y="f5"/>
                    <a:pt x="f4" y="f5"/>
                  </a:cubicBezTo>
                  <a:cubicBezTo>
                    <a:pt x="f4" y="f5"/>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2228;p42">
              <a:extLst>
                <a:ext uri="{FF2B5EF4-FFF2-40B4-BE49-F238E27FC236}">
                  <a16:creationId xmlns:a16="http://schemas.microsoft.com/office/drawing/2014/main" id="{B5FFE311-BA85-4A33-9B23-2381E42BB626}"/>
                </a:ext>
              </a:extLst>
            </p:cNvPr>
            <p:cNvSpPr/>
            <p:nvPr/>
          </p:nvSpPr>
          <p:spPr>
            <a:xfrm rot="16200004">
              <a:off x="5009997" y="2483126"/>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3"/>
                    <a:pt x="f2" y="f3"/>
                    <a:pt x="f3" y="f2"/>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2229;p42">
              <a:extLst>
                <a:ext uri="{FF2B5EF4-FFF2-40B4-BE49-F238E27FC236}">
                  <a16:creationId xmlns:a16="http://schemas.microsoft.com/office/drawing/2014/main" id="{9EE76CC5-D2DD-4DBA-9D7F-AD303BFFB558}"/>
                </a:ext>
              </a:extLst>
            </p:cNvPr>
            <p:cNvSpPr/>
            <p:nvPr/>
          </p:nvSpPr>
          <p:spPr>
            <a:xfrm rot="16200004">
              <a:off x="5019100" y="2495941"/>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4"/>
                  </a:moveTo>
                  <a:lnTo>
                    <a:pt x="f5" y="f4"/>
                  </a:lnTo>
                  <a:cubicBezTo>
                    <a:pt x="f4" y="f2"/>
                    <a:pt x="f4" y="f2"/>
                    <a:pt x="f4" y="f2"/>
                  </a:cubicBezTo>
                  <a:cubicBezTo>
                    <a:pt x="f4" y="f2"/>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2230;p42">
              <a:extLst>
                <a:ext uri="{FF2B5EF4-FFF2-40B4-BE49-F238E27FC236}">
                  <a16:creationId xmlns:a16="http://schemas.microsoft.com/office/drawing/2014/main" id="{ECFAB96E-18DA-468C-BCEA-298A771C0C60}"/>
                </a:ext>
              </a:extLst>
            </p:cNvPr>
            <p:cNvSpPr/>
            <p:nvPr/>
          </p:nvSpPr>
          <p:spPr>
            <a:xfrm rot="16200004">
              <a:off x="5016824" y="2494561"/>
              <a:ext cx="2816" cy="1874"/>
            </a:xfrm>
            <a:custGeom>
              <a:avLst/>
              <a:gdLst>
                <a:gd name="f0" fmla="val w"/>
                <a:gd name="f1" fmla="val h"/>
                <a:gd name="f2" fmla="val 0"/>
                <a:gd name="f3" fmla="val 54"/>
                <a:gd name="f4" fmla="val 36"/>
                <a:gd name="f5" fmla="val 1"/>
                <a:gd name="f6" fmla="val 35"/>
                <a:gd name="f7" fmla="val 18"/>
                <a:gd name="f8" fmla="*/ f0 1 54"/>
                <a:gd name="f9" fmla="*/ f1 1 36"/>
                <a:gd name="f10" fmla="val f2"/>
                <a:gd name="f11" fmla="val f3"/>
                <a:gd name="f12" fmla="val f4"/>
                <a:gd name="f13" fmla="+- f12 0 f10"/>
                <a:gd name="f14" fmla="+- f11 0 f10"/>
                <a:gd name="f15" fmla="*/ f14 1 54"/>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36">
                  <a:moveTo>
                    <a:pt x="f5" y="f6"/>
                  </a:moveTo>
                  <a:cubicBezTo>
                    <a:pt x="f7" y="f6"/>
                    <a:pt x="f3" y="f7"/>
                    <a:pt x="f3" y="f2"/>
                  </a:cubicBezTo>
                  <a:cubicBezTo>
                    <a:pt x="f3" y="f7"/>
                    <a:pt x="f3" y="f7"/>
                    <a:pt x="f4" y="f7"/>
                  </a:cubicBezTo>
                  <a:cubicBezTo>
                    <a:pt x="f4" y="f6"/>
                    <a:pt x="f7"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2231;p42">
              <a:extLst>
                <a:ext uri="{FF2B5EF4-FFF2-40B4-BE49-F238E27FC236}">
                  <a16:creationId xmlns:a16="http://schemas.microsoft.com/office/drawing/2014/main" id="{8AE97D10-4E16-4179-9B9A-A3E4D8899B84}"/>
                </a:ext>
              </a:extLst>
            </p:cNvPr>
            <p:cNvSpPr/>
            <p:nvPr/>
          </p:nvSpPr>
          <p:spPr>
            <a:xfrm rot="16200004">
              <a:off x="5007694" y="2479908"/>
              <a:ext cx="54" cy="987"/>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3"/>
                  </a:moveTo>
                  <a:cubicBezTo>
                    <a:pt x="f3" y="f3"/>
                    <a:pt x="f3" y="f5"/>
                    <a:pt x="f3" y="f5"/>
                  </a:cubicBezTo>
                  <a:cubicBezTo>
                    <a:pt x="f3" y="f5"/>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2232;p42">
              <a:extLst>
                <a:ext uri="{FF2B5EF4-FFF2-40B4-BE49-F238E27FC236}">
                  <a16:creationId xmlns:a16="http://schemas.microsoft.com/office/drawing/2014/main" id="{AACF6B49-C85D-422D-8839-7AD2E18B0223}"/>
                </a:ext>
              </a:extLst>
            </p:cNvPr>
            <p:cNvSpPr/>
            <p:nvPr/>
          </p:nvSpPr>
          <p:spPr>
            <a:xfrm rot="16200004">
              <a:off x="5014081" y="2490885"/>
              <a:ext cx="2761" cy="1874"/>
            </a:xfrm>
            <a:custGeom>
              <a:avLst/>
              <a:gdLst>
                <a:gd name="f0" fmla="val w"/>
                <a:gd name="f1" fmla="val h"/>
                <a:gd name="f2" fmla="val 0"/>
                <a:gd name="f3" fmla="val 53"/>
                <a:gd name="f4" fmla="val 36"/>
                <a:gd name="f5" fmla="val 1"/>
                <a:gd name="f6" fmla="val 35"/>
                <a:gd name="f7" fmla="val 18"/>
                <a:gd name="f8" fmla="*/ f0 1 53"/>
                <a:gd name="f9" fmla="*/ f1 1 36"/>
                <a:gd name="f10" fmla="val f2"/>
                <a:gd name="f11" fmla="val f3"/>
                <a:gd name="f12" fmla="val f4"/>
                <a:gd name="f13" fmla="+- f12 0 f10"/>
                <a:gd name="f14" fmla="+- f11 0 f10"/>
                <a:gd name="f15" fmla="*/ f14 1 53"/>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2" h="36">
                  <a:moveTo>
                    <a:pt x="f2" y="f4"/>
                  </a:moveTo>
                  <a:lnTo>
                    <a:pt x="f3" y="f5"/>
                  </a:lnTo>
                  <a:cubicBezTo>
                    <a:pt x="f3" y="f5"/>
                    <a:pt x="f3" y="f5"/>
                    <a:pt x="f3" y="f5"/>
                  </a:cubicBezTo>
                  <a:cubicBezTo>
                    <a:pt x="f6" y="f7"/>
                    <a:pt x="f7" y="f7"/>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2233;p42">
              <a:extLst>
                <a:ext uri="{FF2B5EF4-FFF2-40B4-BE49-F238E27FC236}">
                  <a16:creationId xmlns:a16="http://schemas.microsoft.com/office/drawing/2014/main" id="{0963F1B4-A4E0-47BA-BB4A-7D084DE2366B}"/>
                </a:ext>
              </a:extLst>
            </p:cNvPr>
            <p:cNvSpPr/>
            <p:nvPr/>
          </p:nvSpPr>
          <p:spPr>
            <a:xfrm rot="16200004">
              <a:off x="5013623" y="2489522"/>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5" y="f2"/>
                    <a:pt x="f5" y="f4"/>
                    <a:pt x="f5" y="f2"/>
                  </a:cubicBezTo>
                  <a:cubicBezTo>
                    <a:pt x="f5" y="f2"/>
                    <a:pt x="f5" y="f2"/>
                    <a:pt x="f4" y="f2"/>
                  </a:cubicBezTo>
                  <a:cubicBezTo>
                    <a:pt x="f4"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2234;p42">
              <a:extLst>
                <a:ext uri="{FF2B5EF4-FFF2-40B4-BE49-F238E27FC236}">
                  <a16:creationId xmlns:a16="http://schemas.microsoft.com/office/drawing/2014/main" id="{8D7C131B-47B1-4021-90A6-46057B61F80A}"/>
                </a:ext>
              </a:extLst>
            </p:cNvPr>
            <p:cNvSpPr/>
            <p:nvPr/>
          </p:nvSpPr>
          <p:spPr>
            <a:xfrm rot="16200004">
              <a:off x="4983435" y="2458409"/>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5"/>
                    <a:pt x="f4" y="f4"/>
                    <a:pt x="f4" y="f4"/>
                  </a:cubicBezTo>
                  <a:cubicBezTo>
                    <a:pt x="f5" y="f4"/>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2235;p42">
              <a:extLst>
                <a:ext uri="{FF2B5EF4-FFF2-40B4-BE49-F238E27FC236}">
                  <a16:creationId xmlns:a16="http://schemas.microsoft.com/office/drawing/2014/main" id="{BBB90494-DD54-410D-8F8C-AF6F35DE9474}"/>
                </a:ext>
              </a:extLst>
            </p:cNvPr>
            <p:cNvSpPr/>
            <p:nvPr/>
          </p:nvSpPr>
          <p:spPr>
            <a:xfrm rot="16200004">
              <a:off x="4933137" y="2416361"/>
              <a:ext cx="96981" cy="104287"/>
            </a:xfrm>
            <a:custGeom>
              <a:avLst/>
              <a:gdLst>
                <a:gd name="f0" fmla="val w"/>
                <a:gd name="f1" fmla="val h"/>
                <a:gd name="f2" fmla="val 0"/>
                <a:gd name="f3" fmla="val 1859"/>
                <a:gd name="f4" fmla="val 1999"/>
                <a:gd name="f5" fmla="val 1315"/>
                <a:gd name="f6" fmla="val 1245"/>
                <a:gd name="f7" fmla="val 1298"/>
                <a:gd name="f8" fmla="val 1228"/>
                <a:gd name="f9" fmla="val 1333"/>
                <a:gd name="f10" fmla="val 1210"/>
                <a:gd name="f11" fmla="val 1350"/>
                <a:gd name="f12" fmla="val 1193"/>
                <a:gd name="f13" fmla="val 1368"/>
                <a:gd name="f14" fmla="val 1175"/>
                <a:gd name="f15" fmla="val 1385"/>
                <a:gd name="f16" fmla="val 1157"/>
                <a:gd name="f17" fmla="val 1403"/>
                <a:gd name="f18" fmla="val 1140"/>
                <a:gd name="f19" fmla="val 1420"/>
                <a:gd name="f20" fmla="val 1122"/>
                <a:gd name="f21" fmla="val 1438"/>
                <a:gd name="f22" fmla="val 1473"/>
                <a:gd name="f23" fmla="val 1070"/>
                <a:gd name="f24" fmla="val 1526"/>
                <a:gd name="f25" fmla="val 1017"/>
                <a:gd name="f26" fmla="val 1561"/>
                <a:gd name="f27" fmla="val 965"/>
                <a:gd name="f28" fmla="val 1578"/>
                <a:gd name="f29" fmla="val 1613"/>
                <a:gd name="f30" fmla="val 930"/>
                <a:gd name="f31" fmla="val 912"/>
                <a:gd name="f32" fmla="val 1631"/>
                <a:gd name="f33" fmla="val 1648"/>
                <a:gd name="f34" fmla="val 894"/>
                <a:gd name="f35" fmla="val 877"/>
                <a:gd name="f36" fmla="val 1666"/>
                <a:gd name="f37" fmla="val 1683"/>
                <a:gd name="f38" fmla="val 842"/>
                <a:gd name="f39" fmla="val 824"/>
                <a:gd name="f40" fmla="val 1701"/>
                <a:gd name="f41" fmla="val 807"/>
                <a:gd name="f42" fmla="val 789"/>
                <a:gd name="f43" fmla="val 1718"/>
                <a:gd name="f44" fmla="val 1736"/>
                <a:gd name="f45" fmla="val 754"/>
                <a:gd name="f46" fmla="val 737"/>
                <a:gd name="f47" fmla="val 1753"/>
                <a:gd name="f48" fmla="val 719"/>
                <a:gd name="f49" fmla="val 1771"/>
                <a:gd name="f50" fmla="val 702"/>
                <a:gd name="f51" fmla="val 1788"/>
                <a:gd name="f52" fmla="val 649"/>
                <a:gd name="f53" fmla="val 1824"/>
                <a:gd name="f54" fmla="val 596"/>
                <a:gd name="f55" fmla="val 544"/>
                <a:gd name="f56" fmla="val 1841"/>
                <a:gd name="f57" fmla="val 526"/>
                <a:gd name="f58" fmla="val 491"/>
                <a:gd name="f59" fmla="val 474"/>
                <a:gd name="f60" fmla="val 456"/>
                <a:gd name="f61" fmla="val 439"/>
                <a:gd name="f62" fmla="val 386"/>
                <a:gd name="f63" fmla="val 333"/>
                <a:gd name="f64" fmla="val 281"/>
                <a:gd name="f65" fmla="val 263"/>
                <a:gd name="f66" fmla="val 176"/>
                <a:gd name="f67" fmla="val 106"/>
                <a:gd name="f68" fmla="val 53"/>
                <a:gd name="f69" fmla="val 35"/>
                <a:gd name="f70" fmla="val 18"/>
                <a:gd name="f71" fmla="val 1596"/>
                <a:gd name="f72" fmla="val 1508"/>
                <a:gd name="f73" fmla="val 1490"/>
                <a:gd name="f74" fmla="val 1455"/>
                <a:gd name="f75" fmla="val 1280"/>
                <a:gd name="f76" fmla="val 1227"/>
                <a:gd name="f77" fmla="val 70"/>
                <a:gd name="f78" fmla="val 1192"/>
                <a:gd name="f79" fmla="val 88"/>
                <a:gd name="f80" fmla="val 1087"/>
                <a:gd name="f81" fmla="val 1052"/>
                <a:gd name="f82" fmla="val 141"/>
                <a:gd name="f83" fmla="val 1035"/>
                <a:gd name="f84" fmla="val 947"/>
                <a:gd name="f85" fmla="val 193"/>
                <a:gd name="f86" fmla="val 929"/>
                <a:gd name="f87" fmla="val 228"/>
                <a:gd name="f88" fmla="val 246"/>
                <a:gd name="f89" fmla="val 859"/>
                <a:gd name="f90" fmla="val 316"/>
                <a:gd name="f91" fmla="val 772"/>
                <a:gd name="f92" fmla="val 351"/>
                <a:gd name="f93" fmla="val 369"/>
                <a:gd name="f94" fmla="val 404"/>
                <a:gd name="f95" fmla="val 684"/>
                <a:gd name="f96" fmla="val 666"/>
                <a:gd name="f97" fmla="val 631"/>
                <a:gd name="f98" fmla="val 614"/>
                <a:gd name="f99" fmla="val 509"/>
                <a:gd name="f100" fmla="val 579"/>
                <a:gd name="f101" fmla="val 561"/>
                <a:gd name="f102" fmla="val 421"/>
                <a:gd name="f103" fmla="val 403"/>
                <a:gd name="f104" fmla="val 368"/>
                <a:gd name="f105" fmla="val 298"/>
                <a:gd name="f106" fmla="val 982"/>
                <a:gd name="f107" fmla="val 211"/>
                <a:gd name="f108" fmla="val 1263"/>
                <a:gd name="f109" fmla="val 158"/>
                <a:gd name="f110" fmla="val 123"/>
                <a:gd name="f111" fmla="val 1543"/>
                <a:gd name="f112" fmla="val 1894"/>
                <a:gd name="f113" fmla="val 1911"/>
                <a:gd name="f114" fmla="val 1929"/>
                <a:gd name="f115" fmla="val 1946"/>
                <a:gd name="f116" fmla="val 1964"/>
                <a:gd name="f117" fmla="val 1981"/>
                <a:gd name="f118" fmla="val 105"/>
                <a:gd name="f119" fmla="val 1876"/>
                <a:gd name="f120" fmla="val 1000"/>
                <a:gd name="f121" fmla="val 667"/>
                <a:gd name="f122" fmla="val 632"/>
                <a:gd name="f123" fmla="val 1105"/>
                <a:gd name="f124" fmla="val 1491"/>
                <a:gd name="f125" fmla="val 1754"/>
                <a:gd name="f126" fmla="*/ f0 1 1859"/>
                <a:gd name="f127" fmla="*/ f1 1 1999"/>
                <a:gd name="f128" fmla="val f2"/>
                <a:gd name="f129" fmla="val f3"/>
                <a:gd name="f130" fmla="val f4"/>
                <a:gd name="f131" fmla="+- f130 0 f128"/>
                <a:gd name="f132" fmla="+- f129 0 f128"/>
                <a:gd name="f133" fmla="*/ f132 1 1859"/>
                <a:gd name="f134" fmla="*/ f131 1 1999"/>
                <a:gd name="f135" fmla="*/ f128 1 f133"/>
                <a:gd name="f136" fmla="*/ f129 1 f133"/>
                <a:gd name="f137" fmla="*/ f128 1 f134"/>
                <a:gd name="f138" fmla="*/ f130 1 f134"/>
                <a:gd name="f139" fmla="*/ f135 f126 1"/>
                <a:gd name="f140" fmla="*/ f136 f126 1"/>
                <a:gd name="f141" fmla="*/ f138 f127 1"/>
                <a:gd name="f142" fmla="*/ f137 f127 1"/>
              </a:gdLst>
              <a:ahLst/>
              <a:cxnLst>
                <a:cxn ang="3cd4">
                  <a:pos x="hc" y="t"/>
                </a:cxn>
                <a:cxn ang="0">
                  <a:pos x="r" y="vc"/>
                </a:cxn>
                <a:cxn ang="cd4">
                  <a:pos x="hc" y="b"/>
                </a:cxn>
                <a:cxn ang="cd2">
                  <a:pos x="l" y="vc"/>
                </a:cxn>
              </a:cxnLst>
              <a:rect l="f139" t="f142" r="f140" b="f141"/>
              <a:pathLst>
                <a:path w="1859" h="1999">
                  <a:moveTo>
                    <a:pt x="f5" y="f6"/>
                  </a:moveTo>
                  <a:cubicBezTo>
                    <a:pt x="f5" y="f6"/>
                    <a:pt x="f7" y="f6"/>
                    <a:pt x="f5" y="f8"/>
                  </a:cubicBezTo>
                  <a:cubicBezTo>
                    <a:pt x="f5" y="f8"/>
                    <a:pt x="f5" y="f8"/>
                    <a:pt x="f5" y="f8"/>
                  </a:cubicBezTo>
                  <a:cubicBezTo>
                    <a:pt x="f9" y="f8"/>
                    <a:pt x="f5" y="f8"/>
                    <a:pt x="f9" y="f10"/>
                  </a:cubicBezTo>
                  <a:cubicBezTo>
                    <a:pt x="f9" y="f10"/>
                    <a:pt x="f11" y="f10"/>
                    <a:pt x="f11" y="f12"/>
                  </a:cubicBezTo>
                  <a:cubicBezTo>
                    <a:pt x="f13" y="f12"/>
                    <a:pt x="f13" y="f12"/>
                    <a:pt x="f13" y="f14"/>
                  </a:cubicBezTo>
                  <a:cubicBezTo>
                    <a:pt x="f15" y="f14"/>
                    <a:pt x="f15" y="f16"/>
                    <a:pt x="f15" y="f16"/>
                  </a:cubicBezTo>
                  <a:cubicBezTo>
                    <a:pt x="f17" y="f18"/>
                    <a:pt x="f19" y="f18"/>
                    <a:pt x="f19" y="f20"/>
                  </a:cubicBezTo>
                  <a:cubicBezTo>
                    <a:pt x="f21" y="f20"/>
                    <a:pt x="f19" y="f20"/>
                    <a:pt x="f21" y="f20"/>
                  </a:cubicBezTo>
                  <a:cubicBezTo>
                    <a:pt x="f22" y="f23"/>
                    <a:pt x="f24" y="f25"/>
                    <a:pt x="f26" y="f27"/>
                  </a:cubicBezTo>
                  <a:cubicBezTo>
                    <a:pt x="f28" y="f27"/>
                    <a:pt x="f29" y="f30"/>
                    <a:pt x="f29" y="f31"/>
                  </a:cubicBezTo>
                  <a:cubicBezTo>
                    <a:pt x="f32" y="f31"/>
                    <a:pt x="f33" y="f34"/>
                    <a:pt x="f33" y="f35"/>
                  </a:cubicBezTo>
                  <a:cubicBezTo>
                    <a:pt x="f36" y="f35"/>
                    <a:pt x="f37" y="f38"/>
                    <a:pt x="f37" y="f39"/>
                  </a:cubicBezTo>
                  <a:cubicBezTo>
                    <a:pt x="f37" y="f39"/>
                    <a:pt x="f37" y="f39"/>
                    <a:pt x="f40" y="f39"/>
                  </a:cubicBezTo>
                  <a:cubicBezTo>
                    <a:pt x="f40" y="f41"/>
                    <a:pt x="f40" y="f42"/>
                    <a:pt x="f43" y="f42"/>
                  </a:cubicBezTo>
                  <a:cubicBezTo>
                    <a:pt x="f43" y="f42"/>
                    <a:pt x="f44" y="f45"/>
                    <a:pt x="f44" y="f45"/>
                  </a:cubicBezTo>
                  <a:cubicBezTo>
                    <a:pt x="f44" y="f45"/>
                    <a:pt x="f44" y="f45"/>
                    <a:pt x="f44" y="f46"/>
                  </a:cubicBezTo>
                  <a:cubicBezTo>
                    <a:pt x="f47" y="f48"/>
                    <a:pt x="f47" y="f48"/>
                    <a:pt x="f49" y="f50"/>
                  </a:cubicBezTo>
                  <a:cubicBezTo>
                    <a:pt x="f51" y="f52"/>
                    <a:pt x="f53" y="f54"/>
                    <a:pt x="f53" y="f55"/>
                  </a:cubicBezTo>
                  <a:cubicBezTo>
                    <a:pt x="f56" y="f57"/>
                    <a:pt x="f56" y="f58"/>
                    <a:pt x="f56" y="f59"/>
                  </a:cubicBezTo>
                  <a:cubicBezTo>
                    <a:pt x="f3" y="f60"/>
                    <a:pt x="f3" y="f60"/>
                    <a:pt x="f3" y="f61"/>
                  </a:cubicBezTo>
                  <a:cubicBezTo>
                    <a:pt x="f3" y="f62"/>
                    <a:pt x="f3" y="f63"/>
                    <a:pt x="f56" y="f64"/>
                  </a:cubicBezTo>
                  <a:lnTo>
                    <a:pt x="f56" y="f65"/>
                  </a:lnTo>
                  <a:cubicBezTo>
                    <a:pt x="f53" y="f66"/>
                    <a:pt x="f51" y="f67"/>
                    <a:pt x="f43" y="f68"/>
                  </a:cubicBezTo>
                  <a:lnTo>
                    <a:pt x="f33" y="f69"/>
                  </a:lnTo>
                  <a:cubicBezTo>
                    <a:pt x="f33" y="f69"/>
                    <a:pt x="f32" y="f69"/>
                    <a:pt x="f32" y="f70"/>
                  </a:cubicBezTo>
                  <a:cubicBezTo>
                    <a:pt x="f71" y="f2"/>
                    <a:pt x="f26" y="f2"/>
                    <a:pt x="f72" y="f2"/>
                  </a:cubicBezTo>
                  <a:cubicBezTo>
                    <a:pt x="f72" y="f70"/>
                    <a:pt x="f72" y="f70"/>
                    <a:pt x="f72" y="f70"/>
                  </a:cubicBezTo>
                  <a:cubicBezTo>
                    <a:pt x="f73" y="f70"/>
                    <a:pt x="f73" y="f2"/>
                    <a:pt x="f73" y="f2"/>
                  </a:cubicBezTo>
                  <a:cubicBezTo>
                    <a:pt x="f74" y="f2"/>
                    <a:pt x="f17" y="f2"/>
                    <a:pt x="f13" y="f70"/>
                  </a:cubicBezTo>
                  <a:cubicBezTo>
                    <a:pt x="f9" y="f70"/>
                    <a:pt x="f75" y="f69"/>
                    <a:pt x="f6" y="f68"/>
                  </a:cubicBezTo>
                  <a:cubicBezTo>
                    <a:pt x="f76" y="f68"/>
                    <a:pt x="f76" y="f77"/>
                    <a:pt x="f10" y="f77"/>
                  </a:cubicBezTo>
                  <a:cubicBezTo>
                    <a:pt x="f10" y="f77"/>
                    <a:pt x="f78" y="f77"/>
                    <a:pt x="f78" y="f77"/>
                  </a:cubicBezTo>
                  <a:cubicBezTo>
                    <a:pt x="f78" y="f77"/>
                    <a:pt x="f10" y="f77"/>
                    <a:pt x="f10" y="f77"/>
                  </a:cubicBezTo>
                  <a:cubicBezTo>
                    <a:pt x="f78" y="f77"/>
                    <a:pt x="f78" y="f77"/>
                    <a:pt x="f78" y="f77"/>
                  </a:cubicBezTo>
                  <a:cubicBezTo>
                    <a:pt x="f14" y="f77"/>
                    <a:pt x="f14" y="f77"/>
                    <a:pt x="f16" y="f79"/>
                  </a:cubicBezTo>
                  <a:cubicBezTo>
                    <a:pt x="f20" y="f67"/>
                    <a:pt x="f80" y="f67"/>
                    <a:pt x="f81" y="f82"/>
                  </a:cubicBezTo>
                  <a:cubicBezTo>
                    <a:pt x="f81" y="f82"/>
                    <a:pt x="f81" y="f82"/>
                    <a:pt x="f83" y="f82"/>
                  </a:cubicBezTo>
                  <a:cubicBezTo>
                    <a:pt x="f25" y="f82"/>
                    <a:pt x="f84" y="f85"/>
                    <a:pt x="f86" y="f87"/>
                  </a:cubicBezTo>
                  <a:cubicBezTo>
                    <a:pt x="f31" y="f87"/>
                    <a:pt x="f34" y="f88"/>
                    <a:pt x="f35" y="f88"/>
                  </a:cubicBezTo>
                  <a:cubicBezTo>
                    <a:pt x="f89" y="f88"/>
                    <a:pt x="f35" y="f65"/>
                    <a:pt x="f89" y="f65"/>
                  </a:cubicBezTo>
                  <a:cubicBezTo>
                    <a:pt x="f39" y="f64"/>
                    <a:pt x="f41" y="f90"/>
                    <a:pt x="f91" y="f63"/>
                  </a:cubicBezTo>
                  <a:cubicBezTo>
                    <a:pt x="f91" y="f92"/>
                    <a:pt x="f91" y="f92"/>
                    <a:pt x="f45" y="f92"/>
                  </a:cubicBezTo>
                  <a:cubicBezTo>
                    <a:pt x="f46" y="f93"/>
                    <a:pt x="f48" y="f62"/>
                    <a:pt x="f50" y="f94"/>
                  </a:cubicBezTo>
                  <a:cubicBezTo>
                    <a:pt x="f50" y="f94"/>
                    <a:pt x="f50" y="f94"/>
                    <a:pt x="f50" y="f94"/>
                  </a:cubicBezTo>
                  <a:cubicBezTo>
                    <a:pt x="f95" y="f61"/>
                    <a:pt x="f96" y="f61"/>
                    <a:pt x="f52" y="f60"/>
                  </a:cubicBezTo>
                  <a:cubicBezTo>
                    <a:pt x="f97" y="f59"/>
                    <a:pt x="f98" y="f99"/>
                    <a:pt x="f100" y="f55"/>
                  </a:cubicBezTo>
                  <a:cubicBezTo>
                    <a:pt x="f101" y="f101"/>
                    <a:pt x="f55" y="f100"/>
                    <a:pt x="f57" y="f54"/>
                  </a:cubicBezTo>
                  <a:cubicBezTo>
                    <a:pt x="f57" y="f54"/>
                    <a:pt x="f57" y="f98"/>
                    <a:pt x="f57" y="f98"/>
                  </a:cubicBezTo>
                  <a:cubicBezTo>
                    <a:pt x="f57" y="f98"/>
                    <a:pt x="f57" y="f98"/>
                    <a:pt x="f57" y="f98"/>
                  </a:cubicBezTo>
                  <a:cubicBezTo>
                    <a:pt x="f58" y="f52"/>
                    <a:pt x="f59" y="f95"/>
                    <a:pt x="f60" y="f50"/>
                  </a:cubicBezTo>
                  <a:cubicBezTo>
                    <a:pt x="f60" y="f50"/>
                    <a:pt x="f60" y="f50"/>
                    <a:pt x="f60" y="f48"/>
                  </a:cubicBezTo>
                  <a:cubicBezTo>
                    <a:pt x="f61" y="f48"/>
                    <a:pt x="f61" y="f46"/>
                    <a:pt x="f61" y="f45"/>
                  </a:cubicBezTo>
                  <a:cubicBezTo>
                    <a:pt x="f102" y="f45"/>
                    <a:pt x="f102" y="f91"/>
                    <a:pt x="f103" y="f42"/>
                  </a:cubicBezTo>
                  <a:cubicBezTo>
                    <a:pt x="f62" y="f39"/>
                    <a:pt x="f104" y="f89"/>
                    <a:pt x="f92" y="f34"/>
                  </a:cubicBezTo>
                  <a:cubicBezTo>
                    <a:pt x="f105" y="f106"/>
                    <a:pt x="f65" y="f80"/>
                    <a:pt x="f87" y="f16"/>
                  </a:cubicBezTo>
                  <a:cubicBezTo>
                    <a:pt x="f87" y="f16"/>
                    <a:pt x="f87" y="f14"/>
                    <a:pt x="f87" y="f14"/>
                  </a:cubicBezTo>
                  <a:cubicBezTo>
                    <a:pt x="f87" y="f14"/>
                    <a:pt x="f107" y="f14"/>
                    <a:pt x="f107" y="f12"/>
                  </a:cubicBezTo>
                  <a:lnTo>
                    <a:pt x="f107" y="f10"/>
                  </a:lnTo>
                  <a:cubicBezTo>
                    <a:pt x="f85" y="f8"/>
                    <a:pt x="f85" y="f108"/>
                    <a:pt x="f66" y="f75"/>
                  </a:cubicBezTo>
                  <a:cubicBezTo>
                    <a:pt x="f66" y="f7"/>
                    <a:pt x="f66" y="f5"/>
                    <a:pt x="f109" y="f9"/>
                  </a:cubicBezTo>
                  <a:lnTo>
                    <a:pt x="f110" y="f22"/>
                  </a:lnTo>
                  <a:lnTo>
                    <a:pt x="f79" y="f111"/>
                  </a:lnTo>
                  <a:cubicBezTo>
                    <a:pt x="f79" y="f26"/>
                    <a:pt x="f79" y="f28"/>
                    <a:pt x="f79" y="f71"/>
                  </a:cubicBezTo>
                  <a:cubicBezTo>
                    <a:pt x="f77" y="f32"/>
                    <a:pt x="f68" y="f36"/>
                    <a:pt x="f69" y="f40"/>
                  </a:cubicBezTo>
                  <a:cubicBezTo>
                    <a:pt x="f69" y="f43"/>
                    <a:pt x="f70" y="f44"/>
                    <a:pt x="f2" y="f49"/>
                  </a:cubicBezTo>
                  <a:cubicBezTo>
                    <a:pt x="f2" y="f53"/>
                    <a:pt x="f69" y="f56"/>
                    <a:pt x="f70" y="f112"/>
                  </a:cubicBezTo>
                  <a:cubicBezTo>
                    <a:pt x="f69" y="f113"/>
                    <a:pt x="f69" y="f114"/>
                    <a:pt x="f68" y="f114"/>
                  </a:cubicBezTo>
                  <a:cubicBezTo>
                    <a:pt x="f68" y="f115"/>
                    <a:pt x="f68" y="f115"/>
                    <a:pt x="f68" y="f116"/>
                  </a:cubicBezTo>
                  <a:cubicBezTo>
                    <a:pt x="f68" y="f116"/>
                    <a:pt x="f77" y="f116"/>
                    <a:pt x="f77" y="f117"/>
                  </a:cubicBezTo>
                  <a:cubicBezTo>
                    <a:pt x="f79" y="f116"/>
                    <a:pt x="f118" y="f117"/>
                    <a:pt x="f110" y="f117"/>
                  </a:cubicBezTo>
                  <a:cubicBezTo>
                    <a:pt x="f82" y="f4"/>
                    <a:pt x="f66" y="f117"/>
                    <a:pt x="f107" y="f4"/>
                  </a:cubicBezTo>
                  <a:cubicBezTo>
                    <a:pt x="f107" y="f117"/>
                    <a:pt x="f107" y="f117"/>
                    <a:pt x="f107" y="f117"/>
                  </a:cubicBezTo>
                  <a:cubicBezTo>
                    <a:pt x="f87" y="f117"/>
                    <a:pt x="f88" y="f116"/>
                    <a:pt x="f88" y="f116"/>
                  </a:cubicBezTo>
                  <a:cubicBezTo>
                    <a:pt x="f65" y="f115"/>
                    <a:pt x="f65" y="f116"/>
                    <a:pt x="f64" y="f116"/>
                  </a:cubicBezTo>
                  <a:cubicBezTo>
                    <a:pt x="f64" y="f115"/>
                    <a:pt x="f64" y="f115"/>
                    <a:pt x="f105" y="f115"/>
                  </a:cubicBezTo>
                  <a:cubicBezTo>
                    <a:pt x="f105" y="f114"/>
                    <a:pt x="f90" y="f112"/>
                    <a:pt x="f90" y="f119"/>
                  </a:cubicBezTo>
                  <a:cubicBezTo>
                    <a:pt x="f90" y="f3"/>
                    <a:pt x="f90" y="f119"/>
                    <a:pt x="f63" y="f3"/>
                  </a:cubicBezTo>
                  <a:cubicBezTo>
                    <a:pt x="f92" y="f53"/>
                    <a:pt x="f92" y="f49"/>
                    <a:pt x="f104" y="f43"/>
                  </a:cubicBezTo>
                  <a:cubicBezTo>
                    <a:pt x="f104" y="f40"/>
                    <a:pt x="f62" y="f37"/>
                    <a:pt x="f62" y="f36"/>
                  </a:cubicBezTo>
                  <a:cubicBezTo>
                    <a:pt x="f103" y="f32"/>
                    <a:pt x="f103" y="f71"/>
                    <a:pt x="f102" y="f26"/>
                  </a:cubicBezTo>
                  <a:cubicBezTo>
                    <a:pt x="f102" y="f111"/>
                    <a:pt x="f102" y="f24"/>
                    <a:pt x="f61" y="f72"/>
                  </a:cubicBezTo>
                  <a:lnTo>
                    <a:pt x="f61" y="f22"/>
                  </a:lnTo>
                  <a:cubicBezTo>
                    <a:pt x="f60" y="f74"/>
                    <a:pt x="f60" y="f21"/>
                    <a:pt x="f59" y="f19"/>
                  </a:cubicBezTo>
                  <a:cubicBezTo>
                    <a:pt x="f59" y="f17"/>
                    <a:pt x="f59" y="f17"/>
                    <a:pt x="f59" y="f15"/>
                  </a:cubicBezTo>
                  <a:cubicBezTo>
                    <a:pt x="f59" y="f13"/>
                    <a:pt x="f58" y="f13"/>
                    <a:pt x="f58" y="f11"/>
                  </a:cubicBezTo>
                  <a:cubicBezTo>
                    <a:pt x="f58" y="f9"/>
                    <a:pt x="f99" y="f7"/>
                    <a:pt x="f99" y="f75"/>
                  </a:cubicBezTo>
                  <a:cubicBezTo>
                    <a:pt x="f99" y="f108"/>
                    <a:pt x="f57" y="f6"/>
                    <a:pt x="f57" y="f6"/>
                  </a:cubicBezTo>
                  <a:cubicBezTo>
                    <a:pt x="f57" y="f8"/>
                    <a:pt x="f55" y="f10"/>
                    <a:pt x="f55" y="f10"/>
                  </a:cubicBezTo>
                  <a:cubicBezTo>
                    <a:pt x="f55" y="f12"/>
                    <a:pt x="f101" y="f14"/>
                    <a:pt x="f101" y="f14"/>
                  </a:cubicBezTo>
                  <a:cubicBezTo>
                    <a:pt x="f101" y="f14"/>
                    <a:pt x="f101" y="f14"/>
                    <a:pt x="f101" y="f14"/>
                  </a:cubicBezTo>
                  <a:cubicBezTo>
                    <a:pt x="f100" y="f20"/>
                    <a:pt x="f54" y="f80"/>
                    <a:pt x="f98" y="f81"/>
                  </a:cubicBezTo>
                  <a:cubicBezTo>
                    <a:pt x="f97" y="f83"/>
                    <a:pt x="f97" y="f25"/>
                    <a:pt x="f52" y="f120"/>
                  </a:cubicBezTo>
                  <a:cubicBezTo>
                    <a:pt x="f52" y="f120"/>
                    <a:pt x="f52" y="f120"/>
                    <a:pt x="f52" y="f120"/>
                  </a:cubicBezTo>
                  <a:lnTo>
                    <a:pt x="f45" y="f39"/>
                  </a:lnTo>
                  <a:cubicBezTo>
                    <a:pt x="f42" y="f42"/>
                    <a:pt x="f42" y="f45"/>
                    <a:pt x="f39" y="f48"/>
                  </a:cubicBezTo>
                  <a:cubicBezTo>
                    <a:pt x="f38" y="f95"/>
                    <a:pt x="f34" y="f121"/>
                    <a:pt x="f31" y="f122"/>
                  </a:cubicBezTo>
                  <a:cubicBezTo>
                    <a:pt x="f86" y="f98"/>
                    <a:pt x="f84" y="f54"/>
                    <a:pt x="f27" y="f100"/>
                  </a:cubicBezTo>
                  <a:cubicBezTo>
                    <a:pt x="f106" y="f100"/>
                    <a:pt x="f106" y="f101"/>
                    <a:pt x="f120" y="f55"/>
                  </a:cubicBezTo>
                  <a:cubicBezTo>
                    <a:pt x="f120" y="f55"/>
                    <a:pt x="f25" y="f57"/>
                    <a:pt x="f83" y="f99"/>
                  </a:cubicBezTo>
                  <a:cubicBezTo>
                    <a:pt x="f83" y="f99"/>
                    <a:pt x="f83" y="f99"/>
                    <a:pt x="f81" y="f99"/>
                  </a:cubicBezTo>
                  <a:cubicBezTo>
                    <a:pt x="f23" y="f58"/>
                    <a:pt x="f23" y="f59"/>
                    <a:pt x="f80" y="f59"/>
                  </a:cubicBezTo>
                  <a:cubicBezTo>
                    <a:pt x="f123" y="f60"/>
                    <a:pt x="f18" y="f61"/>
                    <a:pt x="f14" y="f102"/>
                  </a:cubicBezTo>
                  <a:cubicBezTo>
                    <a:pt x="f14" y="f94"/>
                    <a:pt x="f78" y="f94"/>
                    <a:pt x="f10" y="f94"/>
                  </a:cubicBezTo>
                  <a:lnTo>
                    <a:pt x="f10" y="f94"/>
                  </a:lnTo>
                  <a:cubicBezTo>
                    <a:pt x="f76" y="f62"/>
                    <a:pt x="f6" y="f93"/>
                    <a:pt x="f6" y="f93"/>
                  </a:cubicBezTo>
                  <a:cubicBezTo>
                    <a:pt x="f108" y="f93"/>
                    <a:pt x="f108" y="f93"/>
                    <a:pt x="f108" y="f92"/>
                  </a:cubicBezTo>
                  <a:cubicBezTo>
                    <a:pt x="f75" y="f92"/>
                    <a:pt x="f7" y="f92"/>
                    <a:pt x="f5" y="f63"/>
                  </a:cubicBezTo>
                  <a:cubicBezTo>
                    <a:pt x="f11" y="f63"/>
                    <a:pt x="f15" y="f90"/>
                    <a:pt x="f17" y="f90"/>
                  </a:cubicBezTo>
                  <a:cubicBezTo>
                    <a:pt x="f19" y="f90"/>
                    <a:pt x="f21" y="f105"/>
                    <a:pt x="f74" y="f105"/>
                  </a:cubicBezTo>
                  <a:cubicBezTo>
                    <a:pt x="f74" y="f105"/>
                    <a:pt x="f74" y="f105"/>
                    <a:pt x="f74" y="f105"/>
                  </a:cubicBezTo>
                  <a:cubicBezTo>
                    <a:pt x="f22" y="f105"/>
                    <a:pt x="f72" y="f105"/>
                    <a:pt x="f24" y="f105"/>
                  </a:cubicBezTo>
                  <a:cubicBezTo>
                    <a:pt x="f24" y="f105"/>
                    <a:pt x="f24" y="f105"/>
                    <a:pt x="f24" y="f105"/>
                  </a:cubicBezTo>
                  <a:cubicBezTo>
                    <a:pt x="f24" y="f105"/>
                    <a:pt x="f111" y="f105"/>
                    <a:pt x="f111" y="f105"/>
                  </a:cubicBezTo>
                  <a:cubicBezTo>
                    <a:pt x="f111" y="f90"/>
                    <a:pt x="f111" y="f105"/>
                    <a:pt x="f111" y="f90"/>
                  </a:cubicBezTo>
                  <a:cubicBezTo>
                    <a:pt x="f111" y="f90"/>
                    <a:pt x="f26" y="f90"/>
                    <a:pt x="f26" y="f90"/>
                  </a:cubicBezTo>
                  <a:cubicBezTo>
                    <a:pt x="f111" y="f90"/>
                    <a:pt x="f26" y="f92"/>
                    <a:pt x="f26" y="f93"/>
                  </a:cubicBezTo>
                  <a:cubicBezTo>
                    <a:pt x="f26" y="f62"/>
                    <a:pt x="f111" y="f102"/>
                    <a:pt x="f111" y="f60"/>
                  </a:cubicBezTo>
                  <a:cubicBezTo>
                    <a:pt x="f111" y="f60"/>
                    <a:pt x="f111" y="f60"/>
                    <a:pt x="f111" y="f60"/>
                  </a:cubicBezTo>
                  <a:cubicBezTo>
                    <a:pt x="f111" y="f60"/>
                    <a:pt x="f111" y="f60"/>
                    <a:pt x="f111" y="f60"/>
                  </a:cubicBezTo>
                  <a:cubicBezTo>
                    <a:pt x="f111" y="f60"/>
                    <a:pt x="f111" y="f60"/>
                    <a:pt x="f111" y="f59"/>
                  </a:cubicBezTo>
                  <a:cubicBezTo>
                    <a:pt x="f111" y="f59"/>
                    <a:pt x="f111" y="f59"/>
                    <a:pt x="f111" y="f58"/>
                  </a:cubicBezTo>
                  <a:cubicBezTo>
                    <a:pt x="f111" y="f58"/>
                    <a:pt x="f24" y="f58"/>
                    <a:pt x="f24" y="f58"/>
                  </a:cubicBezTo>
                  <a:cubicBezTo>
                    <a:pt x="f24" y="f58"/>
                    <a:pt x="f24" y="f99"/>
                    <a:pt x="f24" y="f99"/>
                  </a:cubicBezTo>
                  <a:cubicBezTo>
                    <a:pt x="f72" y="f57"/>
                    <a:pt x="f72" y="f101"/>
                    <a:pt x="f73" y="f100"/>
                  </a:cubicBezTo>
                  <a:cubicBezTo>
                    <a:pt x="f73" y="f100"/>
                    <a:pt x="f73" y="f100"/>
                    <a:pt x="f73" y="f100"/>
                  </a:cubicBezTo>
                  <a:cubicBezTo>
                    <a:pt x="f73" y="f100"/>
                    <a:pt x="f73" y="f54"/>
                    <a:pt x="f73" y="f54"/>
                  </a:cubicBezTo>
                  <a:cubicBezTo>
                    <a:pt x="f22" y="f98"/>
                    <a:pt x="f22" y="f98"/>
                    <a:pt x="f22" y="f122"/>
                  </a:cubicBezTo>
                  <a:cubicBezTo>
                    <a:pt x="f21" y="f122"/>
                    <a:pt x="f21" y="f95"/>
                    <a:pt x="f19" y="f95"/>
                  </a:cubicBezTo>
                  <a:cubicBezTo>
                    <a:pt x="f19" y="f95"/>
                    <a:pt x="f19" y="f50"/>
                    <a:pt x="f19" y="f50"/>
                  </a:cubicBezTo>
                  <a:cubicBezTo>
                    <a:pt x="f17" y="f50"/>
                    <a:pt x="f17" y="f48"/>
                    <a:pt x="f15" y="f46"/>
                  </a:cubicBezTo>
                  <a:cubicBezTo>
                    <a:pt x="f15" y="f46"/>
                    <a:pt x="f15" y="f46"/>
                    <a:pt x="f15" y="f46"/>
                  </a:cubicBezTo>
                  <a:cubicBezTo>
                    <a:pt x="f13" y="f45"/>
                    <a:pt x="f13" y="f91"/>
                    <a:pt x="f11" y="f42"/>
                  </a:cubicBezTo>
                  <a:cubicBezTo>
                    <a:pt x="f11" y="f42"/>
                    <a:pt x="f11" y="f42"/>
                    <a:pt x="f11" y="f41"/>
                  </a:cubicBezTo>
                  <a:cubicBezTo>
                    <a:pt x="f5" y="f41"/>
                    <a:pt x="f7" y="f38"/>
                    <a:pt x="f75" y="f89"/>
                  </a:cubicBezTo>
                  <a:cubicBezTo>
                    <a:pt x="f108" y="f35"/>
                    <a:pt x="f108" y="f34"/>
                    <a:pt x="f6" y="f34"/>
                  </a:cubicBezTo>
                  <a:cubicBezTo>
                    <a:pt x="f10" y="f84"/>
                    <a:pt x="f16" y="f120"/>
                    <a:pt x="f20" y="f83"/>
                  </a:cubicBezTo>
                  <a:cubicBezTo>
                    <a:pt x="f123" y="f83"/>
                    <a:pt x="f123" y="f81"/>
                    <a:pt x="f123" y="f81"/>
                  </a:cubicBezTo>
                  <a:cubicBezTo>
                    <a:pt x="f80" y="f81"/>
                    <a:pt x="f80" y="f81"/>
                    <a:pt x="f80" y="f81"/>
                  </a:cubicBezTo>
                  <a:cubicBezTo>
                    <a:pt x="f23" y="f23"/>
                    <a:pt x="f81" y="f123"/>
                    <a:pt x="f81" y="f123"/>
                  </a:cubicBezTo>
                  <a:cubicBezTo>
                    <a:pt x="f81" y="f123"/>
                    <a:pt x="f83" y="f123"/>
                    <a:pt x="f83" y="f20"/>
                  </a:cubicBezTo>
                  <a:cubicBezTo>
                    <a:pt x="f120" y="f20"/>
                    <a:pt x="f106" y="f16"/>
                    <a:pt x="f27" y="f14"/>
                  </a:cubicBezTo>
                  <a:cubicBezTo>
                    <a:pt x="f27" y="f14"/>
                    <a:pt x="f27" y="f14"/>
                    <a:pt x="f27" y="f14"/>
                  </a:cubicBezTo>
                  <a:cubicBezTo>
                    <a:pt x="f27" y="f12"/>
                    <a:pt x="f84" y="f12"/>
                    <a:pt x="f84" y="f10"/>
                  </a:cubicBezTo>
                  <a:cubicBezTo>
                    <a:pt x="f84" y="f12"/>
                    <a:pt x="f84" y="f12"/>
                    <a:pt x="f84" y="f12"/>
                  </a:cubicBezTo>
                  <a:cubicBezTo>
                    <a:pt x="f84" y="f12"/>
                    <a:pt x="f27" y="f12"/>
                    <a:pt x="f27" y="f14"/>
                  </a:cubicBezTo>
                  <a:cubicBezTo>
                    <a:pt x="f86" y="f12"/>
                    <a:pt x="f31" y="f10"/>
                    <a:pt x="f34" y="f8"/>
                  </a:cubicBezTo>
                  <a:cubicBezTo>
                    <a:pt x="f89" y="f6"/>
                    <a:pt x="f38" y="f108"/>
                    <a:pt x="f39" y="f75"/>
                  </a:cubicBezTo>
                  <a:cubicBezTo>
                    <a:pt x="f39" y="f75"/>
                    <a:pt x="f42" y="f5"/>
                    <a:pt x="f42" y="f5"/>
                  </a:cubicBezTo>
                  <a:cubicBezTo>
                    <a:pt x="f91" y="f9"/>
                    <a:pt x="f45" y="f11"/>
                    <a:pt x="f46" y="f13"/>
                  </a:cubicBezTo>
                  <a:cubicBezTo>
                    <a:pt x="f46" y="f13"/>
                    <a:pt x="f46" y="f13"/>
                    <a:pt x="f46" y="f13"/>
                  </a:cubicBezTo>
                  <a:cubicBezTo>
                    <a:pt x="f48" y="f15"/>
                    <a:pt x="f50" y="f17"/>
                    <a:pt x="f95" y="f21"/>
                  </a:cubicBezTo>
                  <a:cubicBezTo>
                    <a:pt x="f96" y="f21"/>
                    <a:pt x="f96" y="f21"/>
                    <a:pt x="f96" y="f21"/>
                  </a:cubicBezTo>
                  <a:cubicBezTo>
                    <a:pt x="f96" y="f21"/>
                    <a:pt x="f95" y="f21"/>
                    <a:pt x="f95" y="f21"/>
                  </a:cubicBezTo>
                  <a:cubicBezTo>
                    <a:pt x="f96" y="f74"/>
                    <a:pt x="f52" y="f74"/>
                    <a:pt x="f52" y="f22"/>
                  </a:cubicBezTo>
                  <a:cubicBezTo>
                    <a:pt x="f52" y="f22"/>
                    <a:pt x="f52" y="f124"/>
                    <a:pt x="f52" y="f124"/>
                  </a:cubicBezTo>
                  <a:cubicBezTo>
                    <a:pt x="f52" y="f124"/>
                    <a:pt x="f97" y="f124"/>
                    <a:pt x="f97" y="f72"/>
                  </a:cubicBezTo>
                  <a:cubicBezTo>
                    <a:pt x="f97" y="f124"/>
                    <a:pt x="f97" y="f72"/>
                    <a:pt x="f97" y="f72"/>
                  </a:cubicBezTo>
                  <a:cubicBezTo>
                    <a:pt x="f54" y="f24"/>
                    <a:pt x="f100" y="f24"/>
                    <a:pt x="f101" y="f111"/>
                  </a:cubicBezTo>
                  <a:cubicBezTo>
                    <a:pt x="f101" y="f111"/>
                    <a:pt x="f101" y="f111"/>
                    <a:pt x="f101" y="f26"/>
                  </a:cubicBezTo>
                  <a:cubicBezTo>
                    <a:pt x="f101" y="f111"/>
                    <a:pt x="f101" y="f111"/>
                    <a:pt x="f101" y="f111"/>
                  </a:cubicBezTo>
                  <a:cubicBezTo>
                    <a:pt x="f55" y="f26"/>
                    <a:pt x="f57" y="f28"/>
                    <a:pt x="f99" y="f28"/>
                  </a:cubicBezTo>
                  <a:cubicBezTo>
                    <a:pt x="f99" y="f71"/>
                    <a:pt x="f57" y="f28"/>
                    <a:pt x="f55" y="f26"/>
                  </a:cubicBezTo>
                  <a:cubicBezTo>
                    <a:pt x="f101" y="f26"/>
                    <a:pt x="f100" y="f111"/>
                    <a:pt x="f54" y="f24"/>
                  </a:cubicBezTo>
                  <a:cubicBezTo>
                    <a:pt x="f54" y="f111"/>
                    <a:pt x="f54" y="f24"/>
                    <a:pt x="f54" y="f24"/>
                  </a:cubicBezTo>
                  <a:cubicBezTo>
                    <a:pt x="f97" y="f72"/>
                    <a:pt x="f96" y="f22"/>
                    <a:pt x="f50" y="f74"/>
                  </a:cubicBezTo>
                  <a:cubicBezTo>
                    <a:pt x="f50" y="f74"/>
                    <a:pt x="f50" y="f74"/>
                    <a:pt x="f95" y="f22"/>
                  </a:cubicBezTo>
                  <a:cubicBezTo>
                    <a:pt x="f96" y="f124"/>
                    <a:pt x="f97" y="f72"/>
                    <a:pt x="f54" y="f24"/>
                  </a:cubicBezTo>
                  <a:cubicBezTo>
                    <a:pt x="f98" y="f24"/>
                    <a:pt x="f54" y="f111"/>
                    <a:pt x="f54" y="f111"/>
                  </a:cubicBezTo>
                  <a:cubicBezTo>
                    <a:pt x="f98" y="f111"/>
                    <a:pt x="f98" y="f24"/>
                    <a:pt x="f97" y="f24"/>
                  </a:cubicBezTo>
                  <a:cubicBezTo>
                    <a:pt x="f97" y="f24"/>
                    <a:pt x="f52" y="f24"/>
                    <a:pt x="f97" y="f24"/>
                  </a:cubicBezTo>
                  <a:cubicBezTo>
                    <a:pt x="f97" y="f24"/>
                    <a:pt x="f97" y="f24"/>
                    <a:pt x="f98" y="f24"/>
                  </a:cubicBezTo>
                  <a:cubicBezTo>
                    <a:pt x="f98" y="f111"/>
                    <a:pt x="f98" y="f111"/>
                    <a:pt x="f54" y="f111"/>
                  </a:cubicBezTo>
                  <a:cubicBezTo>
                    <a:pt x="f54" y="f111"/>
                    <a:pt x="f54" y="f111"/>
                    <a:pt x="f54" y="f111"/>
                  </a:cubicBezTo>
                  <a:cubicBezTo>
                    <a:pt x="f54" y="f111"/>
                    <a:pt x="f54" y="f26"/>
                    <a:pt x="f100" y="f26"/>
                  </a:cubicBezTo>
                  <a:lnTo>
                    <a:pt x="f100" y="f26"/>
                  </a:lnTo>
                  <a:cubicBezTo>
                    <a:pt x="f100" y="f111"/>
                    <a:pt x="f54" y="f111"/>
                    <a:pt x="f54" y="f111"/>
                  </a:cubicBezTo>
                  <a:cubicBezTo>
                    <a:pt x="f100" y="f111"/>
                    <a:pt x="f101" y="f26"/>
                    <a:pt x="f55" y="f28"/>
                  </a:cubicBezTo>
                  <a:cubicBezTo>
                    <a:pt x="f55" y="f28"/>
                    <a:pt x="f55" y="f28"/>
                    <a:pt x="f101" y="f28"/>
                  </a:cubicBezTo>
                  <a:cubicBezTo>
                    <a:pt x="f101" y="f28"/>
                    <a:pt x="f101" y="f28"/>
                    <a:pt x="f101" y="f26"/>
                  </a:cubicBezTo>
                  <a:cubicBezTo>
                    <a:pt x="f101" y="f28"/>
                    <a:pt x="f100" y="f28"/>
                    <a:pt x="f101" y="f28"/>
                  </a:cubicBezTo>
                  <a:cubicBezTo>
                    <a:pt x="f101" y="f28"/>
                    <a:pt x="f55" y="f71"/>
                    <a:pt x="f55" y="f71"/>
                  </a:cubicBezTo>
                  <a:lnTo>
                    <a:pt x="f55" y="f71"/>
                  </a:lnTo>
                  <a:cubicBezTo>
                    <a:pt x="f101" y="f71"/>
                    <a:pt x="f100" y="f28"/>
                    <a:pt x="f54" y="f26"/>
                  </a:cubicBezTo>
                  <a:cubicBezTo>
                    <a:pt x="f98" y="f26"/>
                    <a:pt x="f98" y="f26"/>
                    <a:pt x="f98" y="f26"/>
                  </a:cubicBezTo>
                  <a:cubicBezTo>
                    <a:pt x="f97" y="f26"/>
                    <a:pt x="f97" y="f111"/>
                    <a:pt x="f97" y="f111"/>
                  </a:cubicBezTo>
                  <a:cubicBezTo>
                    <a:pt x="f97" y="f111"/>
                    <a:pt x="f97" y="f111"/>
                    <a:pt x="f97" y="f111"/>
                  </a:cubicBezTo>
                  <a:cubicBezTo>
                    <a:pt x="f52" y="f24"/>
                    <a:pt x="f96" y="f24"/>
                    <a:pt x="f50" y="f72"/>
                  </a:cubicBezTo>
                  <a:cubicBezTo>
                    <a:pt x="f50" y="f72"/>
                    <a:pt x="f95" y="f72"/>
                    <a:pt x="f50" y="f124"/>
                  </a:cubicBezTo>
                  <a:cubicBezTo>
                    <a:pt x="f50" y="f124"/>
                    <a:pt x="f48" y="f22"/>
                    <a:pt x="f46" y="f22"/>
                  </a:cubicBezTo>
                  <a:cubicBezTo>
                    <a:pt x="f46" y="f22"/>
                    <a:pt x="f46" y="f124"/>
                    <a:pt x="f48" y="f124"/>
                  </a:cubicBezTo>
                  <a:cubicBezTo>
                    <a:pt x="f50" y="f72"/>
                    <a:pt x="f96" y="f24"/>
                    <a:pt x="f52" y="f26"/>
                  </a:cubicBezTo>
                  <a:cubicBezTo>
                    <a:pt x="f52" y="f111"/>
                    <a:pt x="f96" y="f111"/>
                    <a:pt x="f96" y="f26"/>
                  </a:cubicBezTo>
                  <a:cubicBezTo>
                    <a:pt x="f52" y="f26"/>
                    <a:pt x="f52" y="f26"/>
                    <a:pt x="f97" y="f28"/>
                  </a:cubicBezTo>
                  <a:cubicBezTo>
                    <a:pt x="f97" y="f26"/>
                    <a:pt x="f97" y="f26"/>
                    <a:pt x="f97" y="f26"/>
                  </a:cubicBezTo>
                  <a:cubicBezTo>
                    <a:pt x="f97" y="f26"/>
                    <a:pt x="f98" y="f26"/>
                    <a:pt x="f98" y="f28"/>
                  </a:cubicBezTo>
                  <a:cubicBezTo>
                    <a:pt x="f54" y="f28"/>
                    <a:pt x="f100" y="f71"/>
                    <a:pt x="f101" y="f71"/>
                  </a:cubicBezTo>
                  <a:cubicBezTo>
                    <a:pt x="f101" y="f71"/>
                    <a:pt x="f101" y="f71"/>
                    <a:pt x="f101" y="f71"/>
                  </a:cubicBezTo>
                  <a:cubicBezTo>
                    <a:pt x="f101" y="f29"/>
                    <a:pt x="f55" y="f29"/>
                    <a:pt x="f55" y="f29"/>
                  </a:cubicBezTo>
                  <a:cubicBezTo>
                    <a:pt x="f57" y="f29"/>
                    <a:pt x="f57" y="f32"/>
                    <a:pt x="f57" y="f32"/>
                  </a:cubicBezTo>
                  <a:cubicBezTo>
                    <a:pt x="f57" y="f32"/>
                    <a:pt x="f99" y="f32"/>
                    <a:pt x="f57" y="f32"/>
                  </a:cubicBezTo>
                  <a:cubicBezTo>
                    <a:pt x="f57" y="f32"/>
                    <a:pt x="f55" y="f29"/>
                    <a:pt x="f55" y="f29"/>
                  </a:cubicBezTo>
                  <a:cubicBezTo>
                    <a:pt x="f55" y="f32"/>
                    <a:pt x="f99" y="f32"/>
                    <a:pt x="f99" y="f33"/>
                  </a:cubicBezTo>
                  <a:cubicBezTo>
                    <a:pt x="f58" y="f33"/>
                    <a:pt x="f99" y="f33"/>
                    <a:pt x="f99" y="f33"/>
                  </a:cubicBezTo>
                  <a:cubicBezTo>
                    <a:pt x="f58" y="f36"/>
                    <a:pt x="f59" y="f36"/>
                    <a:pt x="f60" y="f37"/>
                  </a:cubicBezTo>
                  <a:cubicBezTo>
                    <a:pt x="f60" y="f37"/>
                    <a:pt x="f61" y="f37"/>
                    <a:pt x="f61" y="f37"/>
                  </a:cubicBezTo>
                  <a:cubicBezTo>
                    <a:pt x="f60" y="f37"/>
                    <a:pt x="f60" y="f37"/>
                    <a:pt x="f60" y="f37"/>
                  </a:cubicBezTo>
                  <a:cubicBezTo>
                    <a:pt x="f60" y="f37"/>
                    <a:pt x="f60" y="f37"/>
                    <a:pt x="f60" y="f37"/>
                  </a:cubicBezTo>
                  <a:cubicBezTo>
                    <a:pt x="f59" y="f37"/>
                    <a:pt x="f58" y="f36"/>
                    <a:pt x="f58" y="f37"/>
                  </a:cubicBezTo>
                  <a:cubicBezTo>
                    <a:pt x="f58" y="f37"/>
                    <a:pt x="f59" y="f37"/>
                    <a:pt x="f60" y="f40"/>
                  </a:cubicBezTo>
                  <a:cubicBezTo>
                    <a:pt x="f60" y="f40"/>
                    <a:pt x="f60" y="f40"/>
                    <a:pt x="f60" y="f40"/>
                  </a:cubicBezTo>
                  <a:cubicBezTo>
                    <a:pt x="f60" y="f40"/>
                    <a:pt x="f60" y="f40"/>
                    <a:pt x="f60" y="f40"/>
                  </a:cubicBezTo>
                  <a:cubicBezTo>
                    <a:pt x="f61" y="f40"/>
                    <a:pt x="f61" y="f43"/>
                    <a:pt x="f61" y="f43"/>
                  </a:cubicBezTo>
                  <a:cubicBezTo>
                    <a:pt x="f61" y="f43"/>
                    <a:pt x="f61" y="f43"/>
                    <a:pt x="f61" y="f40"/>
                  </a:cubicBezTo>
                  <a:cubicBezTo>
                    <a:pt x="f102" y="f43"/>
                    <a:pt x="f103" y="f44"/>
                    <a:pt x="f62" y="f44"/>
                  </a:cubicBezTo>
                  <a:cubicBezTo>
                    <a:pt x="f62" y="f44"/>
                    <a:pt x="f103" y="f44"/>
                    <a:pt x="f103" y="f44"/>
                  </a:cubicBezTo>
                  <a:lnTo>
                    <a:pt x="f103" y="f44"/>
                  </a:lnTo>
                  <a:cubicBezTo>
                    <a:pt x="f103" y="f44"/>
                    <a:pt x="f103" y="f44"/>
                    <a:pt x="f103" y="f44"/>
                  </a:cubicBezTo>
                  <a:cubicBezTo>
                    <a:pt x="f102" y="f43"/>
                    <a:pt x="f102" y="f44"/>
                    <a:pt x="f102" y="f44"/>
                  </a:cubicBezTo>
                  <a:cubicBezTo>
                    <a:pt x="f102" y="f44"/>
                    <a:pt x="f102" y="f43"/>
                    <a:pt x="f102" y="f43"/>
                  </a:cubicBezTo>
                  <a:cubicBezTo>
                    <a:pt x="f61" y="f43"/>
                    <a:pt x="f102" y="f43"/>
                    <a:pt x="f102" y="f43"/>
                  </a:cubicBezTo>
                  <a:cubicBezTo>
                    <a:pt x="f60" y="f43"/>
                    <a:pt x="f59" y="f40"/>
                    <a:pt x="f99" y="f37"/>
                  </a:cubicBezTo>
                  <a:cubicBezTo>
                    <a:pt x="f99" y="f37"/>
                    <a:pt x="f99" y="f37"/>
                    <a:pt x="f57" y="f37"/>
                  </a:cubicBezTo>
                  <a:cubicBezTo>
                    <a:pt x="f99" y="f40"/>
                    <a:pt x="f58" y="f40"/>
                    <a:pt x="f59" y="f43"/>
                  </a:cubicBezTo>
                  <a:cubicBezTo>
                    <a:pt x="f59" y="f43"/>
                    <a:pt x="f59" y="f43"/>
                    <a:pt x="f59" y="f40"/>
                  </a:cubicBezTo>
                  <a:cubicBezTo>
                    <a:pt x="f58" y="f40"/>
                    <a:pt x="f57" y="f37"/>
                    <a:pt x="f55" y="f37"/>
                  </a:cubicBezTo>
                  <a:cubicBezTo>
                    <a:pt x="f55" y="f37"/>
                    <a:pt x="f55" y="f37"/>
                    <a:pt x="f55" y="f40"/>
                  </a:cubicBezTo>
                  <a:cubicBezTo>
                    <a:pt x="f57" y="f40"/>
                    <a:pt x="f57" y="f40"/>
                    <a:pt x="f57" y="f40"/>
                  </a:cubicBezTo>
                  <a:cubicBezTo>
                    <a:pt x="f57" y="f40"/>
                    <a:pt x="f57" y="f43"/>
                    <a:pt x="f99" y="f43"/>
                  </a:cubicBezTo>
                  <a:cubicBezTo>
                    <a:pt x="f57" y="f43"/>
                    <a:pt x="f99" y="f44"/>
                    <a:pt x="f57" y="f44"/>
                  </a:cubicBezTo>
                  <a:cubicBezTo>
                    <a:pt x="f99" y="f44"/>
                    <a:pt x="f55" y="f43"/>
                    <a:pt x="f55" y="f44"/>
                  </a:cubicBezTo>
                  <a:cubicBezTo>
                    <a:pt x="f101" y="f43"/>
                    <a:pt x="f100" y="f40"/>
                    <a:pt x="f54" y="f40"/>
                  </a:cubicBezTo>
                  <a:cubicBezTo>
                    <a:pt x="f100" y="f43"/>
                    <a:pt x="f101" y="f43"/>
                    <a:pt x="f55" y="f125"/>
                  </a:cubicBezTo>
                  <a:cubicBezTo>
                    <a:pt x="f55" y="f44"/>
                    <a:pt x="f57" y="f125"/>
                    <a:pt x="f99" y="f49"/>
                  </a:cubicBezTo>
                  <a:cubicBezTo>
                    <a:pt x="f99" y="f49"/>
                    <a:pt x="f99" y="f49"/>
                    <a:pt x="f99" y="f49"/>
                  </a:cubicBezTo>
                  <a:cubicBezTo>
                    <a:pt x="f99" y="f49"/>
                    <a:pt x="f99" y="f125"/>
                    <a:pt x="f57" y="f49"/>
                  </a:cubicBezTo>
                  <a:cubicBezTo>
                    <a:pt x="f57" y="f125"/>
                    <a:pt x="f57" y="f125"/>
                    <a:pt x="f57" y="f125"/>
                  </a:cubicBezTo>
                  <a:cubicBezTo>
                    <a:pt x="f55" y="f125"/>
                    <a:pt x="f55" y="f125"/>
                    <a:pt x="f55" y="f125"/>
                  </a:cubicBezTo>
                  <a:cubicBezTo>
                    <a:pt x="f55" y="f125"/>
                    <a:pt x="f101" y="f125"/>
                    <a:pt x="f101" y="f125"/>
                  </a:cubicBezTo>
                  <a:cubicBezTo>
                    <a:pt x="f54" y="f44"/>
                    <a:pt x="f98" y="f43"/>
                    <a:pt x="f52" y="f40"/>
                  </a:cubicBezTo>
                  <a:cubicBezTo>
                    <a:pt x="f52" y="f40"/>
                    <a:pt x="f52" y="f40"/>
                    <a:pt x="f96" y="f37"/>
                  </a:cubicBezTo>
                  <a:cubicBezTo>
                    <a:pt x="f96" y="f36"/>
                    <a:pt x="f95" y="f36"/>
                    <a:pt x="f50" y="f36"/>
                  </a:cubicBezTo>
                  <a:cubicBezTo>
                    <a:pt x="f48" y="f33"/>
                    <a:pt x="f48" y="f33"/>
                    <a:pt x="f46" y="f32"/>
                  </a:cubicBezTo>
                  <a:cubicBezTo>
                    <a:pt x="f46" y="f32"/>
                    <a:pt x="f46" y="f32"/>
                    <a:pt x="f46" y="f32"/>
                  </a:cubicBezTo>
                  <a:cubicBezTo>
                    <a:pt x="f46" y="f32"/>
                    <a:pt x="f46" y="f29"/>
                    <a:pt x="f46" y="f29"/>
                  </a:cubicBezTo>
                  <a:cubicBezTo>
                    <a:pt x="f46" y="f29"/>
                    <a:pt x="f46" y="f32"/>
                    <a:pt x="f46" y="f32"/>
                  </a:cubicBezTo>
                  <a:cubicBezTo>
                    <a:pt x="f46" y="f32"/>
                    <a:pt x="f46" y="f32"/>
                    <a:pt x="f46" y="f33"/>
                  </a:cubicBezTo>
                  <a:cubicBezTo>
                    <a:pt x="f45" y="f32"/>
                    <a:pt x="f45" y="f32"/>
                    <a:pt x="f91" y="f29"/>
                  </a:cubicBezTo>
                  <a:cubicBezTo>
                    <a:pt x="f42" y="f32"/>
                    <a:pt x="f41" y="f29"/>
                    <a:pt x="f39" y="f71"/>
                  </a:cubicBezTo>
                  <a:cubicBezTo>
                    <a:pt x="f39" y="f71"/>
                    <a:pt x="f39" y="f71"/>
                    <a:pt x="f38" y="f28"/>
                  </a:cubicBezTo>
                  <a:cubicBezTo>
                    <a:pt x="f38" y="f28"/>
                    <a:pt x="f38" y="f28"/>
                    <a:pt x="f38" y="f28"/>
                  </a:cubicBezTo>
                  <a:cubicBezTo>
                    <a:pt x="f89" y="f28"/>
                    <a:pt x="f89" y="f28"/>
                    <a:pt x="f89" y="f26"/>
                  </a:cubicBezTo>
                  <a:cubicBezTo>
                    <a:pt x="f89" y="f26"/>
                    <a:pt x="f35" y="f26"/>
                    <a:pt x="f34" y="f26"/>
                  </a:cubicBezTo>
                  <a:cubicBezTo>
                    <a:pt x="f35" y="f26"/>
                    <a:pt x="f89" y="f28"/>
                    <a:pt x="f89" y="f71"/>
                  </a:cubicBezTo>
                  <a:cubicBezTo>
                    <a:pt x="f35" y="f71"/>
                    <a:pt x="f34" y="f26"/>
                    <a:pt x="f86" y="f111"/>
                  </a:cubicBezTo>
                  <a:cubicBezTo>
                    <a:pt x="f86" y="f111"/>
                    <a:pt x="f86" y="f111"/>
                    <a:pt x="f86" y="f111"/>
                  </a:cubicBezTo>
                  <a:cubicBezTo>
                    <a:pt x="f86" y="f111"/>
                    <a:pt x="f86" y="f111"/>
                    <a:pt x="f86" y="f111"/>
                  </a:cubicBezTo>
                  <a:cubicBezTo>
                    <a:pt x="f84" y="f111"/>
                    <a:pt x="f84" y="f111"/>
                    <a:pt x="f84" y="f24"/>
                  </a:cubicBezTo>
                  <a:cubicBezTo>
                    <a:pt x="f84" y="f24"/>
                    <a:pt x="f84" y="f111"/>
                    <a:pt x="f84" y="f111"/>
                  </a:cubicBezTo>
                  <a:cubicBezTo>
                    <a:pt x="f84" y="f24"/>
                    <a:pt x="f27" y="f24"/>
                    <a:pt x="f27" y="f72"/>
                  </a:cubicBezTo>
                  <a:cubicBezTo>
                    <a:pt x="f106" y="f72"/>
                    <a:pt x="f106" y="f72"/>
                    <a:pt x="f106" y="f72"/>
                  </a:cubicBezTo>
                  <a:cubicBezTo>
                    <a:pt x="f106" y="f124"/>
                    <a:pt x="f106" y="f124"/>
                    <a:pt x="f106" y="f124"/>
                  </a:cubicBezTo>
                  <a:cubicBezTo>
                    <a:pt x="f120" y="f124"/>
                    <a:pt x="f120" y="f124"/>
                    <a:pt x="f120" y="f124"/>
                  </a:cubicBezTo>
                  <a:cubicBezTo>
                    <a:pt x="f25" y="f22"/>
                    <a:pt x="f83" y="f74"/>
                    <a:pt x="f83" y="f74"/>
                  </a:cubicBezTo>
                  <a:cubicBezTo>
                    <a:pt x="f83" y="f74"/>
                    <a:pt x="f83" y="f74"/>
                    <a:pt x="f81" y="f74"/>
                  </a:cubicBezTo>
                  <a:cubicBezTo>
                    <a:pt x="f81" y="f21"/>
                    <a:pt x="f123" y="f17"/>
                    <a:pt x="f20" y="f15"/>
                  </a:cubicBezTo>
                  <a:cubicBezTo>
                    <a:pt x="f18" y="f15"/>
                    <a:pt x="f18" y="f15"/>
                    <a:pt x="f18" y="f13"/>
                  </a:cubicBezTo>
                  <a:cubicBezTo>
                    <a:pt x="f18" y="f13"/>
                    <a:pt x="f18" y="f13"/>
                    <a:pt x="f18" y="f13"/>
                  </a:cubicBezTo>
                  <a:cubicBezTo>
                    <a:pt x="f16" y="f13"/>
                    <a:pt x="f18" y="f15"/>
                    <a:pt x="f16" y="f13"/>
                  </a:cubicBezTo>
                  <a:cubicBezTo>
                    <a:pt x="f16" y="f13"/>
                    <a:pt x="f16" y="f11"/>
                    <a:pt x="f16" y="f11"/>
                  </a:cubicBezTo>
                  <a:cubicBezTo>
                    <a:pt x="f16" y="f11"/>
                    <a:pt x="f16" y="f11"/>
                    <a:pt x="f14" y="f11"/>
                  </a:cubicBezTo>
                  <a:cubicBezTo>
                    <a:pt x="f14" y="f13"/>
                    <a:pt x="f78" y="f9"/>
                    <a:pt x="f10" y="f9"/>
                  </a:cubicBezTo>
                  <a:cubicBezTo>
                    <a:pt x="f10" y="f9"/>
                    <a:pt x="f78" y="f9"/>
                    <a:pt x="f10" y="f9"/>
                  </a:cubicBezTo>
                  <a:cubicBezTo>
                    <a:pt x="f10" y="f9"/>
                    <a:pt x="f76" y="f5"/>
                    <a:pt x="f76" y="f7"/>
                  </a:cubicBezTo>
                  <a:cubicBezTo>
                    <a:pt x="f76" y="f7"/>
                    <a:pt x="f6" y="f75"/>
                    <a:pt x="f6" y="f75"/>
                  </a:cubicBezTo>
                  <a:cubicBezTo>
                    <a:pt x="f6" y="f75"/>
                    <a:pt x="f108" y="f75"/>
                    <a:pt x="f108" y="f75"/>
                  </a:cubicBezTo>
                  <a:cubicBezTo>
                    <a:pt x="f108" y="f108"/>
                    <a:pt x="f7" y="f108"/>
                    <a:pt x="f5" y="f6"/>
                  </a:cubicBezTo>
                  <a:close/>
                  <a:moveTo>
                    <a:pt x="f84" y="f72"/>
                  </a:moveTo>
                  <a:cubicBezTo>
                    <a:pt x="f84" y="f72"/>
                    <a:pt x="f86" y="f72"/>
                    <a:pt x="f86" y="f72"/>
                  </a:cubicBezTo>
                  <a:cubicBezTo>
                    <a:pt x="f86" y="f72"/>
                    <a:pt x="f84" y="f124"/>
                    <a:pt x="f84" y="f124"/>
                  </a:cubicBezTo>
                  <a:cubicBezTo>
                    <a:pt x="f27" y="f124"/>
                    <a:pt x="f27" y="f124"/>
                    <a:pt x="f27" y="f124"/>
                  </a:cubicBezTo>
                  <a:cubicBezTo>
                    <a:pt x="f27" y="f124"/>
                    <a:pt x="f27" y="f124"/>
                    <a:pt x="f84" y="f72"/>
                  </a:cubicBezTo>
                  <a:close/>
                  <a:moveTo>
                    <a:pt x="f39" y="f71"/>
                  </a:moveTo>
                  <a:cubicBezTo>
                    <a:pt x="f39" y="f71"/>
                    <a:pt x="f39" y="f28"/>
                    <a:pt x="f39" y="f28"/>
                  </a:cubicBezTo>
                  <a:cubicBezTo>
                    <a:pt x="f39" y="f28"/>
                    <a:pt x="f39" y="f28"/>
                    <a:pt x="f38" y="f28"/>
                  </a:cubicBezTo>
                  <a:cubicBezTo>
                    <a:pt x="f39" y="f28"/>
                    <a:pt x="f39" y="f71"/>
                    <a:pt x="f39" y="f71"/>
                  </a:cubicBezTo>
                  <a:close/>
                  <a:moveTo>
                    <a:pt x="f80" y="f9"/>
                  </a:moveTo>
                  <a:cubicBezTo>
                    <a:pt x="f80" y="f9"/>
                    <a:pt x="f23" y="f11"/>
                    <a:pt x="f23" y="f11"/>
                  </a:cubicBezTo>
                  <a:cubicBezTo>
                    <a:pt x="f23" y="f11"/>
                    <a:pt x="f23" y="f9"/>
                    <a:pt x="f80" y="f9"/>
                  </a:cubicBezTo>
                  <a:cubicBezTo>
                    <a:pt x="f80" y="f9"/>
                    <a:pt x="f80" y="f9"/>
                    <a:pt x="f80" y="f9"/>
                  </a:cubicBezTo>
                  <a:close/>
                  <a:moveTo>
                    <a:pt x="f95" y="f36"/>
                  </a:moveTo>
                  <a:cubicBezTo>
                    <a:pt x="f95" y="f36"/>
                    <a:pt x="f95" y="f33"/>
                    <a:pt x="f95" y="f33"/>
                  </a:cubicBezTo>
                  <a:cubicBezTo>
                    <a:pt x="f95" y="f33"/>
                    <a:pt x="f95" y="f36"/>
                    <a:pt x="f95" y="f36"/>
                  </a:cubicBezTo>
                  <a:close/>
                  <a:moveTo>
                    <a:pt x="f35" y="f74"/>
                  </a:moveTo>
                  <a:cubicBezTo>
                    <a:pt x="f35" y="f74"/>
                    <a:pt x="f34" y="f74"/>
                    <a:pt x="f34" y="f74"/>
                  </a:cubicBezTo>
                  <a:cubicBezTo>
                    <a:pt x="f34" y="f74"/>
                    <a:pt x="f34" y="f74"/>
                    <a:pt x="f35" y="f74"/>
                  </a:cubicBezTo>
                  <a:close/>
                  <a:moveTo>
                    <a:pt x="f42" y="f24"/>
                  </a:moveTo>
                  <a:cubicBezTo>
                    <a:pt x="f42" y="f24"/>
                    <a:pt x="f42" y="f24"/>
                    <a:pt x="f42" y="f24"/>
                  </a:cubicBezTo>
                  <a:cubicBezTo>
                    <a:pt x="f42" y="f24"/>
                    <a:pt x="f42" y="f24"/>
                    <a:pt x="f42" y="f24"/>
                  </a:cubicBezTo>
                  <a:cubicBezTo>
                    <a:pt x="f41" y="f72"/>
                    <a:pt x="f39" y="f72"/>
                    <a:pt x="f38" y="f124"/>
                  </a:cubicBezTo>
                  <a:cubicBezTo>
                    <a:pt x="f39" y="f72"/>
                    <a:pt x="f39" y="f72"/>
                    <a:pt x="f41" y="f24"/>
                  </a:cubicBezTo>
                  <a:cubicBezTo>
                    <a:pt x="f42" y="f24"/>
                    <a:pt x="f42" y="f24"/>
                    <a:pt x="f41" y="f24"/>
                  </a:cubicBezTo>
                  <a:cubicBezTo>
                    <a:pt x="f41" y="f24"/>
                    <a:pt x="f41" y="f24"/>
                    <a:pt x="f41" y="f24"/>
                  </a:cubicBezTo>
                  <a:cubicBezTo>
                    <a:pt x="f41" y="f24"/>
                    <a:pt x="f41" y="f24"/>
                    <a:pt x="f41" y="f24"/>
                  </a:cubicBezTo>
                  <a:cubicBezTo>
                    <a:pt x="f41" y="f24"/>
                    <a:pt x="f42" y="f111"/>
                    <a:pt x="f42" y="f111"/>
                  </a:cubicBezTo>
                  <a:cubicBezTo>
                    <a:pt x="f42" y="f24"/>
                    <a:pt x="f42" y="f24"/>
                    <a:pt x="f42" y="f24"/>
                  </a:cubicBezTo>
                  <a:cubicBezTo>
                    <a:pt x="f42" y="f24"/>
                    <a:pt x="f42" y="f24"/>
                    <a:pt x="f42" y="f24"/>
                  </a:cubicBezTo>
                  <a:close/>
                  <a:moveTo>
                    <a:pt x="f48" y="f71"/>
                  </a:moveTo>
                  <a:cubicBezTo>
                    <a:pt x="f50" y="f29"/>
                    <a:pt x="f50" y="f29"/>
                    <a:pt x="f50" y="f29"/>
                  </a:cubicBezTo>
                  <a:cubicBezTo>
                    <a:pt x="f50" y="f29"/>
                    <a:pt x="f50" y="f71"/>
                    <a:pt x="f50" y="f71"/>
                  </a:cubicBezTo>
                  <a:cubicBezTo>
                    <a:pt x="f50" y="f71"/>
                    <a:pt x="f48" y="f71"/>
                    <a:pt x="f48" y="f71"/>
                  </a:cubicBezTo>
                  <a:close/>
                  <a:moveTo>
                    <a:pt x="f45" y="f26"/>
                  </a:moveTo>
                  <a:lnTo>
                    <a:pt x="f45" y="f26"/>
                  </a:lnTo>
                  <a:cubicBezTo>
                    <a:pt x="f45" y="f26"/>
                    <a:pt x="f45" y="f26"/>
                    <a:pt x="f91" y="f26"/>
                  </a:cubicBezTo>
                  <a:cubicBezTo>
                    <a:pt x="f91" y="f26"/>
                    <a:pt x="f45" y="f26"/>
                    <a:pt x="f45" y="f26"/>
                  </a:cubicBezTo>
                  <a:close/>
                  <a:moveTo>
                    <a:pt x="f45" y="f26"/>
                  </a:moveTo>
                  <a:lnTo>
                    <a:pt x="f45" y="f111"/>
                  </a:lnTo>
                  <a:cubicBezTo>
                    <a:pt x="f45" y="f111"/>
                    <a:pt x="f91" y="f111"/>
                    <a:pt x="f91" y="f111"/>
                  </a:cubicBezTo>
                  <a:cubicBezTo>
                    <a:pt x="f91" y="f111"/>
                    <a:pt x="f91" y="f26"/>
                    <a:pt x="f45" y="f26"/>
                  </a:cubicBezTo>
                  <a:close/>
                  <a:moveTo>
                    <a:pt x="f96" y="f29"/>
                  </a:moveTo>
                  <a:cubicBezTo>
                    <a:pt x="f52" y="f32"/>
                    <a:pt x="f52" y="f32"/>
                    <a:pt x="f52" y="f32"/>
                  </a:cubicBezTo>
                  <a:cubicBezTo>
                    <a:pt x="f52" y="f32"/>
                    <a:pt x="f96" y="f29"/>
                    <a:pt x="f96" y="f29"/>
                  </a:cubicBezTo>
                  <a:close/>
                  <a:moveTo>
                    <a:pt x="f96" y="f29"/>
                  </a:moveTo>
                  <a:cubicBezTo>
                    <a:pt x="f96" y="f29"/>
                    <a:pt x="f96" y="f29"/>
                    <a:pt x="f96" y="f29"/>
                  </a:cubicBezTo>
                  <a:cubicBezTo>
                    <a:pt x="f96" y="f29"/>
                    <a:pt x="f96" y="f29"/>
                    <a:pt x="f96" y="f29"/>
                  </a:cubicBezTo>
                  <a:close/>
                  <a:moveTo>
                    <a:pt x="f91" y="f24"/>
                  </a:moveTo>
                  <a:cubicBezTo>
                    <a:pt x="f91" y="f24"/>
                    <a:pt x="f45" y="f24"/>
                    <a:pt x="f45" y="f24"/>
                  </a:cubicBezTo>
                  <a:cubicBezTo>
                    <a:pt x="f91" y="f24"/>
                    <a:pt x="f91" y="f72"/>
                    <a:pt x="f91" y="f72"/>
                  </a:cubicBezTo>
                  <a:cubicBezTo>
                    <a:pt x="f91" y="f72"/>
                    <a:pt x="f91" y="f72"/>
                    <a:pt x="f91" y="f72"/>
                  </a:cubicBezTo>
                  <a:cubicBezTo>
                    <a:pt x="f42" y="f72"/>
                    <a:pt x="f42" y="f72"/>
                    <a:pt x="f42" y="f72"/>
                  </a:cubicBezTo>
                  <a:cubicBezTo>
                    <a:pt x="f42" y="f72"/>
                    <a:pt x="f42" y="f72"/>
                    <a:pt x="f42" y="f24"/>
                  </a:cubicBezTo>
                  <a:cubicBezTo>
                    <a:pt x="f42" y="f24"/>
                    <a:pt x="f42" y="f72"/>
                    <a:pt x="f42" y="f72"/>
                  </a:cubicBezTo>
                  <a:cubicBezTo>
                    <a:pt x="f91" y="f24"/>
                    <a:pt x="f91" y="f111"/>
                    <a:pt x="f45" y="f111"/>
                  </a:cubicBezTo>
                  <a:cubicBezTo>
                    <a:pt x="f46" y="f111"/>
                    <a:pt x="f46" y="f111"/>
                    <a:pt x="f45" y="f24"/>
                  </a:cubicBezTo>
                  <a:cubicBezTo>
                    <a:pt x="f46" y="f24"/>
                    <a:pt x="f46" y="f111"/>
                    <a:pt x="f46" y="f111"/>
                  </a:cubicBezTo>
                  <a:cubicBezTo>
                    <a:pt x="f46" y="f111"/>
                    <a:pt x="f46" y="f111"/>
                    <a:pt x="f46" y="f111"/>
                  </a:cubicBezTo>
                  <a:cubicBezTo>
                    <a:pt x="f46" y="f111"/>
                    <a:pt x="f46" y="f111"/>
                    <a:pt x="f46" y="f26"/>
                  </a:cubicBezTo>
                  <a:cubicBezTo>
                    <a:pt x="f48" y="f26"/>
                    <a:pt x="f48" y="f111"/>
                    <a:pt x="f48" y="f111"/>
                  </a:cubicBezTo>
                  <a:cubicBezTo>
                    <a:pt x="f48" y="f111"/>
                    <a:pt x="f48" y="f111"/>
                    <a:pt x="f48" y="f111"/>
                  </a:cubicBezTo>
                  <a:cubicBezTo>
                    <a:pt x="f48" y="f24"/>
                    <a:pt x="f48" y="f24"/>
                    <a:pt x="f48" y="f24"/>
                  </a:cubicBezTo>
                  <a:cubicBezTo>
                    <a:pt x="f46" y="f24"/>
                    <a:pt x="f48" y="f111"/>
                    <a:pt x="f48" y="f111"/>
                  </a:cubicBezTo>
                  <a:cubicBezTo>
                    <a:pt x="f46" y="f24"/>
                    <a:pt x="f45" y="f24"/>
                    <a:pt x="f91" y="f24"/>
                  </a:cubicBezTo>
                  <a:close/>
                  <a:moveTo>
                    <a:pt x="f50" y="f28"/>
                  </a:moveTo>
                  <a:cubicBezTo>
                    <a:pt x="f50" y="f28"/>
                    <a:pt x="f50" y="f26"/>
                    <a:pt x="f50" y="f26"/>
                  </a:cubicBezTo>
                  <a:cubicBezTo>
                    <a:pt x="f50" y="f26"/>
                    <a:pt x="f95" y="f28"/>
                    <a:pt x="f95" y="f28"/>
                  </a:cubicBezTo>
                  <a:cubicBezTo>
                    <a:pt x="f95" y="f28"/>
                    <a:pt x="f96" y="f26"/>
                    <a:pt x="f96" y="f26"/>
                  </a:cubicBezTo>
                  <a:cubicBezTo>
                    <a:pt x="f95" y="f26"/>
                    <a:pt x="f95" y="f26"/>
                    <a:pt x="f95" y="f28"/>
                  </a:cubicBezTo>
                  <a:cubicBezTo>
                    <a:pt x="f95" y="f28"/>
                    <a:pt x="f95" y="f26"/>
                    <a:pt x="f95" y="f26"/>
                  </a:cubicBezTo>
                  <a:cubicBezTo>
                    <a:pt x="f50" y="f26"/>
                    <a:pt x="f50" y="f26"/>
                    <a:pt x="f48" y="f26"/>
                  </a:cubicBezTo>
                  <a:cubicBezTo>
                    <a:pt x="f48" y="f26"/>
                    <a:pt x="f48" y="f26"/>
                    <a:pt x="f50" y="f28"/>
                  </a:cubicBezTo>
                  <a:close/>
                  <a:moveTo>
                    <a:pt x="f97" y="f29"/>
                  </a:moveTo>
                  <a:cubicBezTo>
                    <a:pt x="f97" y="f29"/>
                    <a:pt x="f98" y="f32"/>
                    <a:pt x="f98" y="f32"/>
                  </a:cubicBezTo>
                  <a:cubicBezTo>
                    <a:pt x="f54" y="f32"/>
                    <a:pt x="f98" y="f32"/>
                    <a:pt x="f54" y="f32"/>
                  </a:cubicBezTo>
                  <a:cubicBezTo>
                    <a:pt x="f54" y="f32"/>
                    <a:pt x="f98" y="f29"/>
                    <a:pt x="f98" y="f29"/>
                  </a:cubicBezTo>
                  <a:cubicBezTo>
                    <a:pt x="f97" y="f29"/>
                    <a:pt x="f97" y="f29"/>
                    <a:pt x="f52" y="f71"/>
                  </a:cubicBezTo>
                  <a:lnTo>
                    <a:pt x="f52" y="f29"/>
                  </a:lnTo>
                  <a:cubicBezTo>
                    <a:pt x="f52" y="f29"/>
                    <a:pt x="f97" y="f29"/>
                    <a:pt x="f97" y="f29"/>
                  </a:cubicBezTo>
                  <a:close/>
                  <a:moveTo>
                    <a:pt x="f39" y="f74"/>
                  </a:moveTo>
                  <a:cubicBezTo>
                    <a:pt x="f39" y="f74"/>
                    <a:pt x="f39" y="f74"/>
                    <a:pt x="f39" y="f74"/>
                  </a:cubicBezTo>
                  <a:cubicBezTo>
                    <a:pt x="f39" y="f22"/>
                    <a:pt x="f41" y="f22"/>
                    <a:pt x="f42" y="f124"/>
                  </a:cubicBezTo>
                  <a:cubicBezTo>
                    <a:pt x="f42" y="f124"/>
                    <a:pt x="f42" y="f22"/>
                    <a:pt x="f41" y="f22"/>
                  </a:cubicBezTo>
                  <a:cubicBezTo>
                    <a:pt x="f41" y="f74"/>
                    <a:pt x="f39" y="f74"/>
                    <a:pt x="f89" y="f21"/>
                  </a:cubicBezTo>
                  <a:cubicBezTo>
                    <a:pt x="f38" y="f21"/>
                    <a:pt x="f39" y="f74"/>
                    <a:pt x="f39" y="f74"/>
                  </a:cubicBezTo>
                  <a:close/>
                  <a:moveTo>
                    <a:pt x="f55" y="f36"/>
                  </a:moveTo>
                  <a:cubicBezTo>
                    <a:pt x="f55" y="f37"/>
                    <a:pt x="f55" y="f37"/>
                    <a:pt x="f57" y="f37"/>
                  </a:cubicBezTo>
                  <a:cubicBezTo>
                    <a:pt x="f57" y="f37"/>
                    <a:pt x="f55" y="f36"/>
                    <a:pt x="f55" y="f36"/>
                  </a:cubicBezTo>
                  <a:cubicBezTo>
                    <a:pt x="f55" y="f36"/>
                    <a:pt x="f55" y="f36"/>
                    <a:pt x="f55" y="f36"/>
                  </a:cubicBezTo>
                  <a:close/>
                  <a:moveTo>
                    <a:pt x="f97" y="f29"/>
                  </a:moveTo>
                  <a:lnTo>
                    <a:pt x="f98" y="f29"/>
                  </a:lnTo>
                  <a:cubicBezTo>
                    <a:pt x="f97" y="f29"/>
                    <a:pt x="f97" y="f71"/>
                    <a:pt x="f97" y="f29"/>
                  </a:cubicBezTo>
                  <a:cubicBezTo>
                    <a:pt x="f97" y="f29"/>
                    <a:pt x="f97" y="f29"/>
                    <a:pt x="f97" y="f29"/>
                  </a:cubicBezTo>
                  <a:close/>
                  <a:moveTo>
                    <a:pt x="f98" y="f29"/>
                  </a:moveTo>
                  <a:cubicBezTo>
                    <a:pt x="f54" y="f32"/>
                    <a:pt x="f101" y="f32"/>
                    <a:pt x="f101" y="f33"/>
                  </a:cubicBezTo>
                  <a:cubicBezTo>
                    <a:pt x="f55" y="f33"/>
                    <a:pt x="f57" y="f36"/>
                    <a:pt x="f99" y="f36"/>
                  </a:cubicBezTo>
                  <a:cubicBezTo>
                    <a:pt x="f57" y="f33"/>
                    <a:pt x="f55" y="f33"/>
                    <a:pt x="f101" y="f32"/>
                  </a:cubicBezTo>
                  <a:cubicBezTo>
                    <a:pt x="f100" y="f32"/>
                    <a:pt x="f100" y="f29"/>
                    <a:pt x="f54" y="f29"/>
                  </a:cubicBezTo>
                  <a:cubicBezTo>
                    <a:pt x="f54" y="f29"/>
                    <a:pt x="f54" y="f29"/>
                    <a:pt x="f54" y="f29"/>
                  </a:cubicBezTo>
                  <a:cubicBezTo>
                    <a:pt x="f54" y="f71"/>
                    <a:pt x="f100" y="f29"/>
                    <a:pt x="f54" y="f71"/>
                  </a:cubicBezTo>
                  <a:cubicBezTo>
                    <a:pt x="f54" y="f29"/>
                    <a:pt x="f98" y="f71"/>
                    <a:pt x="f98" y="f29"/>
                  </a:cubicBezTo>
                  <a:close/>
                  <a:moveTo>
                    <a:pt x="f95" y="f111"/>
                  </a:moveTo>
                  <a:cubicBezTo>
                    <a:pt x="f95" y="f111"/>
                    <a:pt x="f95" y="f111"/>
                    <a:pt x="f95" y="f24"/>
                  </a:cubicBezTo>
                  <a:cubicBezTo>
                    <a:pt x="f95" y="f24"/>
                    <a:pt x="f95" y="f24"/>
                    <a:pt x="f95" y="f24"/>
                  </a:cubicBezTo>
                  <a:cubicBezTo>
                    <a:pt x="f95" y="f111"/>
                    <a:pt x="f95" y="f111"/>
                    <a:pt x="f95" y="f111"/>
                  </a:cubicBezTo>
                  <a:close/>
                  <a:moveTo>
                    <a:pt x="f50" y="f24"/>
                  </a:moveTo>
                  <a:cubicBezTo>
                    <a:pt x="f50" y="f24"/>
                    <a:pt x="f50" y="f24"/>
                    <a:pt x="f50" y="f24"/>
                  </a:cubicBezTo>
                  <a:cubicBezTo>
                    <a:pt x="f50" y="f24"/>
                    <a:pt x="f48" y="f72"/>
                    <a:pt x="f50" y="f72"/>
                  </a:cubicBezTo>
                  <a:cubicBezTo>
                    <a:pt x="f48" y="f72"/>
                    <a:pt x="f50" y="f24"/>
                    <a:pt x="f50" y="f24"/>
                  </a:cubicBezTo>
                  <a:close/>
                  <a:moveTo>
                    <a:pt x="f54" y="f71"/>
                  </a:moveTo>
                  <a:cubicBezTo>
                    <a:pt x="f98" y="f28"/>
                    <a:pt x="f54" y="f28"/>
                    <a:pt x="f98" y="f28"/>
                  </a:cubicBezTo>
                  <a:cubicBezTo>
                    <a:pt x="f98" y="f28"/>
                    <a:pt x="f98" y="f28"/>
                    <a:pt x="f98" y="f28"/>
                  </a:cubicBezTo>
                  <a:cubicBezTo>
                    <a:pt x="f98" y="f71"/>
                    <a:pt x="f54" y="f71"/>
                    <a:pt x="f54" y="f71"/>
                  </a:cubicBezTo>
                  <a:close/>
                  <a:moveTo>
                    <a:pt x="f58" y="f36"/>
                  </a:moveTo>
                  <a:lnTo>
                    <a:pt x="f58" y="f36"/>
                  </a:lnTo>
                  <a:cubicBezTo>
                    <a:pt x="f58" y="f36"/>
                    <a:pt x="f58" y="f36"/>
                    <a:pt x="f58" y="f36"/>
                  </a:cubicBezTo>
                  <a:cubicBezTo>
                    <a:pt x="f99" y="f36"/>
                    <a:pt x="f58" y="f36"/>
                    <a:pt x="f58" y="f36"/>
                  </a:cubicBezTo>
                  <a:close/>
                  <a:moveTo>
                    <a:pt x="f35" y="f11"/>
                  </a:moveTo>
                  <a:cubicBezTo>
                    <a:pt x="f34" y="f11"/>
                    <a:pt x="f34" y="f9"/>
                    <a:pt x="f31" y="f9"/>
                  </a:cubicBezTo>
                  <a:cubicBezTo>
                    <a:pt x="f31" y="f11"/>
                    <a:pt x="f35" y="f11"/>
                    <a:pt x="f35" y="f11"/>
                  </a:cubicBezTo>
                  <a:close/>
                  <a:moveTo>
                    <a:pt x="f89" y="f15"/>
                  </a:moveTo>
                  <a:cubicBezTo>
                    <a:pt x="f38" y="f15"/>
                    <a:pt x="f39" y="f15"/>
                    <a:pt x="f38" y="f13"/>
                  </a:cubicBezTo>
                  <a:cubicBezTo>
                    <a:pt x="f38" y="f13"/>
                    <a:pt x="f89" y="f13"/>
                    <a:pt x="f89" y="f11"/>
                  </a:cubicBezTo>
                  <a:cubicBezTo>
                    <a:pt x="f89" y="f13"/>
                    <a:pt x="f38" y="f13"/>
                    <a:pt x="f38" y="f13"/>
                  </a:cubicBezTo>
                  <a:lnTo>
                    <a:pt x="f89" y="f13"/>
                  </a:lnTo>
                  <a:cubicBezTo>
                    <a:pt x="f89" y="f15"/>
                    <a:pt x="f89" y="f15"/>
                    <a:pt x="f38" y="f15"/>
                  </a:cubicBezTo>
                  <a:close/>
                  <a:moveTo>
                    <a:pt x="f41" y="f19"/>
                  </a:moveTo>
                  <a:cubicBezTo>
                    <a:pt x="f41" y="f19"/>
                    <a:pt x="f42" y="f21"/>
                    <a:pt x="f42" y="f21"/>
                  </a:cubicBezTo>
                  <a:cubicBezTo>
                    <a:pt x="f42" y="f21"/>
                    <a:pt x="f42" y="f21"/>
                    <a:pt x="f42" y="f19"/>
                  </a:cubicBezTo>
                  <a:lnTo>
                    <a:pt x="f42" y="f19"/>
                  </a:lnTo>
                  <a:cubicBezTo>
                    <a:pt x="f42" y="f19"/>
                    <a:pt x="f41" y="f19"/>
                    <a:pt x="f41" y="f19"/>
                  </a:cubicBezTo>
                  <a:cubicBezTo>
                    <a:pt x="f41" y="f19"/>
                    <a:pt x="f41" y="f19"/>
                    <a:pt x="f41" y="f19"/>
                  </a:cubicBezTo>
                  <a:close/>
                  <a:moveTo>
                    <a:pt x="f91" y="f74"/>
                  </a:moveTo>
                  <a:lnTo>
                    <a:pt x="f91" y="f74"/>
                  </a:lnTo>
                  <a:cubicBezTo>
                    <a:pt x="f91" y="f21"/>
                    <a:pt x="f91" y="f21"/>
                    <a:pt x="f91" y="f21"/>
                  </a:cubicBezTo>
                  <a:lnTo>
                    <a:pt x="f91" y="f21"/>
                  </a:lnTo>
                  <a:cubicBezTo>
                    <a:pt x="f91" y="f21"/>
                    <a:pt x="f91" y="f21"/>
                    <a:pt x="f91" y="f74"/>
                  </a:cubicBezTo>
                  <a:close/>
                  <a:moveTo>
                    <a:pt x="f45" y="f74"/>
                  </a:moveTo>
                  <a:cubicBezTo>
                    <a:pt x="f45" y="f74"/>
                    <a:pt x="f45" y="f74"/>
                    <a:pt x="f46" y="f74"/>
                  </a:cubicBezTo>
                  <a:cubicBezTo>
                    <a:pt x="f45" y="f74"/>
                    <a:pt x="f45" y="f74"/>
                    <a:pt x="f45" y="f21"/>
                  </a:cubicBezTo>
                  <a:cubicBezTo>
                    <a:pt x="f45" y="f74"/>
                    <a:pt x="f45" y="f74"/>
                    <a:pt x="f45" y="f74"/>
                  </a:cubicBezTo>
                  <a:close/>
                  <a:moveTo>
                    <a:pt x="f96" y="f24"/>
                  </a:moveTo>
                  <a:lnTo>
                    <a:pt x="f52" y="f24"/>
                  </a:lnTo>
                  <a:cubicBezTo>
                    <a:pt x="f52" y="f24"/>
                    <a:pt x="f52" y="f24"/>
                    <a:pt x="f52" y="f24"/>
                  </a:cubicBezTo>
                  <a:cubicBezTo>
                    <a:pt x="f52" y="f72"/>
                    <a:pt x="f52" y="f24"/>
                    <a:pt x="f96" y="f24"/>
                  </a:cubicBezTo>
                  <a:close/>
                  <a:moveTo>
                    <a:pt x="f97" y="f111"/>
                  </a:moveTo>
                  <a:cubicBezTo>
                    <a:pt x="f97" y="f111"/>
                    <a:pt x="f97" y="f24"/>
                    <a:pt x="f52" y="f24"/>
                  </a:cubicBezTo>
                  <a:cubicBezTo>
                    <a:pt x="f97" y="f24"/>
                    <a:pt x="f52" y="f111"/>
                    <a:pt x="f97" y="f111"/>
                  </a:cubicBezTo>
                  <a:close/>
                  <a:moveTo>
                    <a:pt x="f7" y="f35"/>
                  </a:moveTo>
                  <a:cubicBezTo>
                    <a:pt x="f7" y="f35"/>
                    <a:pt x="f75" y="f35"/>
                    <a:pt x="f75" y="f35"/>
                  </a:cubicBezTo>
                  <a:cubicBezTo>
                    <a:pt x="f75" y="f35"/>
                    <a:pt x="f7" y="f35"/>
                    <a:pt x="f75" y="f35"/>
                  </a:cubicBezTo>
                  <a:cubicBezTo>
                    <a:pt x="f7" y="f35"/>
                    <a:pt x="f7" y="f35"/>
                    <a:pt x="f7" y="f35"/>
                  </a:cubicBezTo>
                  <a:cubicBezTo>
                    <a:pt x="f7" y="f35"/>
                    <a:pt x="f7" y="f35"/>
                    <a:pt x="f7" y="f35"/>
                  </a:cubicBezTo>
                  <a:close/>
                  <a:moveTo>
                    <a:pt x="f108" y="f34"/>
                  </a:moveTo>
                  <a:cubicBezTo>
                    <a:pt x="f108" y="f34"/>
                    <a:pt x="f75" y="f34"/>
                    <a:pt x="f75" y="f34"/>
                  </a:cubicBezTo>
                  <a:cubicBezTo>
                    <a:pt x="f75" y="f34"/>
                    <a:pt x="f75" y="f34"/>
                    <a:pt x="f108" y="f34"/>
                  </a:cubicBezTo>
                  <a:close/>
                  <a:moveTo>
                    <a:pt x="f6" y="f30"/>
                  </a:moveTo>
                  <a:cubicBezTo>
                    <a:pt x="f6" y="f31"/>
                    <a:pt x="f108" y="f31"/>
                    <a:pt x="f108" y="f31"/>
                  </a:cubicBezTo>
                  <a:cubicBezTo>
                    <a:pt x="f108" y="f31"/>
                    <a:pt x="f6" y="f30"/>
                    <a:pt x="f6" y="f30"/>
                  </a:cubicBezTo>
                  <a:close/>
                  <a:moveTo>
                    <a:pt x="f95" y="f74"/>
                  </a:moveTo>
                  <a:cubicBezTo>
                    <a:pt x="f95" y="f74"/>
                    <a:pt x="f95" y="f74"/>
                    <a:pt x="f95" y="f74"/>
                  </a:cubicBezTo>
                  <a:cubicBezTo>
                    <a:pt x="f95" y="f21"/>
                    <a:pt x="f50" y="f21"/>
                    <a:pt x="f50" y="f21"/>
                  </a:cubicBezTo>
                  <a:cubicBezTo>
                    <a:pt x="f50" y="f21"/>
                    <a:pt x="f95" y="f74"/>
                    <a:pt x="f95" y="f74"/>
                  </a:cubicBezTo>
                  <a:close/>
                  <a:moveTo>
                    <a:pt x="f45" y="f17"/>
                  </a:moveTo>
                  <a:cubicBezTo>
                    <a:pt x="f45" y="f15"/>
                    <a:pt x="f45" y="f15"/>
                    <a:pt x="f45" y="f15"/>
                  </a:cubicBezTo>
                  <a:cubicBezTo>
                    <a:pt x="f45" y="f15"/>
                    <a:pt x="f45" y="f15"/>
                    <a:pt x="f46" y="f15"/>
                  </a:cubicBezTo>
                  <a:cubicBezTo>
                    <a:pt x="f45" y="f13"/>
                    <a:pt x="f45" y="f15"/>
                    <a:pt x="f45" y="f13"/>
                  </a:cubicBezTo>
                  <a:cubicBezTo>
                    <a:pt x="f45" y="f13"/>
                    <a:pt x="f45" y="f13"/>
                    <a:pt x="f91" y="f15"/>
                  </a:cubicBezTo>
                  <a:cubicBezTo>
                    <a:pt x="f45" y="f15"/>
                    <a:pt x="f45" y="f15"/>
                    <a:pt x="f45" y="f17"/>
                  </a:cubicBezTo>
                  <a:close/>
                  <a:moveTo>
                    <a:pt x="f46" y="f17"/>
                  </a:moveTo>
                  <a:cubicBezTo>
                    <a:pt x="f46" y="f17"/>
                    <a:pt x="f46" y="f17"/>
                    <a:pt x="f46" y="f19"/>
                  </a:cubicBezTo>
                  <a:cubicBezTo>
                    <a:pt x="f48" y="f17"/>
                    <a:pt x="f46" y="f17"/>
                    <a:pt x="f46" y="f17"/>
                  </a:cubicBezTo>
                  <a:cubicBezTo>
                    <a:pt x="f46" y="f17"/>
                    <a:pt x="f46" y="f17"/>
                    <a:pt x="f46" y="f17"/>
                  </a:cubicBezTo>
                  <a:close/>
                  <a:moveTo>
                    <a:pt x="f106" y="f16"/>
                  </a:moveTo>
                  <a:cubicBezTo>
                    <a:pt x="f106" y="f16"/>
                    <a:pt x="f120" y="f16"/>
                    <a:pt x="f120" y="f16"/>
                  </a:cubicBezTo>
                  <a:cubicBezTo>
                    <a:pt x="f120" y="f16"/>
                    <a:pt x="f120" y="f14"/>
                    <a:pt x="f106" y="f1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2236;p42">
              <a:extLst>
                <a:ext uri="{FF2B5EF4-FFF2-40B4-BE49-F238E27FC236}">
                  <a16:creationId xmlns:a16="http://schemas.microsoft.com/office/drawing/2014/main" id="{7D90554F-4FED-4EE5-B74F-1F36BE529779}"/>
                </a:ext>
              </a:extLst>
            </p:cNvPr>
            <p:cNvSpPr/>
            <p:nvPr/>
          </p:nvSpPr>
          <p:spPr>
            <a:xfrm rot="16200004">
              <a:off x="5012261" y="2474408"/>
              <a:ext cx="3703" cy="2816"/>
            </a:xfrm>
            <a:custGeom>
              <a:avLst/>
              <a:gdLst>
                <a:gd name="f0" fmla="val w"/>
                <a:gd name="f1" fmla="val h"/>
                <a:gd name="f2" fmla="val 0"/>
                <a:gd name="f3" fmla="val 71"/>
                <a:gd name="f4" fmla="val 54"/>
                <a:gd name="f5" fmla="val 53"/>
                <a:gd name="f6" fmla="val 36"/>
                <a:gd name="f7" fmla="val 35"/>
                <a:gd name="f8" fmla="val 18"/>
                <a:gd name="f9" fmla="val 70"/>
                <a:gd name="f10" fmla="val 1"/>
                <a:gd name="f11" fmla="*/ f0 1 71"/>
                <a:gd name="f12" fmla="*/ f1 1 54"/>
                <a:gd name="f13" fmla="val f2"/>
                <a:gd name="f14" fmla="val f3"/>
                <a:gd name="f15" fmla="val f4"/>
                <a:gd name="f16" fmla="+- f15 0 f13"/>
                <a:gd name="f17" fmla="+- f14 0 f13"/>
                <a:gd name="f18" fmla="*/ f17 1 71"/>
                <a:gd name="f19" fmla="*/ f16 1 5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1" h="54">
                  <a:moveTo>
                    <a:pt x="f5" y="f6"/>
                  </a:moveTo>
                  <a:cubicBezTo>
                    <a:pt x="f7" y="f6"/>
                    <a:pt x="f7" y="f5"/>
                    <a:pt x="f8" y="f5"/>
                  </a:cubicBezTo>
                  <a:cubicBezTo>
                    <a:pt x="f8" y="f5"/>
                    <a:pt x="f8" y="f5"/>
                    <a:pt x="f8" y="f5"/>
                  </a:cubicBezTo>
                  <a:cubicBezTo>
                    <a:pt x="f2" y="f5"/>
                    <a:pt x="f8" y="f5"/>
                    <a:pt x="f8" y="f5"/>
                  </a:cubicBezTo>
                  <a:cubicBezTo>
                    <a:pt x="f8" y="f5"/>
                    <a:pt x="f8" y="f6"/>
                    <a:pt x="f8" y="f5"/>
                  </a:cubicBezTo>
                  <a:cubicBezTo>
                    <a:pt x="f7" y="f6"/>
                    <a:pt x="f5" y="f8"/>
                    <a:pt x="f9" y="f10"/>
                  </a:cubicBezTo>
                  <a:cubicBezTo>
                    <a:pt x="f9" y="f8"/>
                    <a:pt x="f9"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2237;p42">
              <a:extLst>
                <a:ext uri="{FF2B5EF4-FFF2-40B4-BE49-F238E27FC236}">
                  <a16:creationId xmlns:a16="http://schemas.microsoft.com/office/drawing/2014/main" id="{BD81E3BB-D19B-4165-8D48-D51DC0D59482}"/>
                </a:ext>
              </a:extLst>
            </p:cNvPr>
            <p:cNvSpPr/>
            <p:nvPr/>
          </p:nvSpPr>
          <p:spPr>
            <a:xfrm rot="16200004">
              <a:off x="5050213" y="2491337"/>
              <a:ext cx="1874" cy="1874"/>
            </a:xfrm>
            <a:custGeom>
              <a:avLst/>
              <a:gdLst>
                <a:gd name="f0" fmla="val w"/>
                <a:gd name="f1" fmla="val h"/>
                <a:gd name="f2" fmla="val 0"/>
                <a:gd name="f3" fmla="val 36"/>
                <a:gd name="f4" fmla="val 35"/>
                <a:gd name="f5" fmla="val 18"/>
                <a:gd name="f6" fmla="val 1"/>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4" y="f3"/>
                  </a:moveTo>
                  <a:cubicBezTo>
                    <a:pt x="f4" y="f5"/>
                    <a:pt x="f2" y="f5"/>
                    <a:pt x="f5" y="f6"/>
                  </a:cubicBezTo>
                  <a:lnTo>
                    <a:pt x="f2" y="f6"/>
                  </a:lnTo>
                  <a:cubicBezTo>
                    <a:pt x="f5" y="f6"/>
                    <a:pt x="f4" y="f5"/>
                    <a:pt x="f4" y="f3"/>
                  </a:cubicBezTo>
                  <a:cubicBezTo>
                    <a:pt x="f4" y="f3"/>
                    <a:pt x="f4" y="f3"/>
                    <a:pt x="f4"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2238;p42">
              <a:extLst>
                <a:ext uri="{FF2B5EF4-FFF2-40B4-BE49-F238E27FC236}">
                  <a16:creationId xmlns:a16="http://schemas.microsoft.com/office/drawing/2014/main" id="{AE93C0BD-1214-470A-9377-FD6E54F957FC}"/>
                </a:ext>
              </a:extLst>
            </p:cNvPr>
            <p:cNvSpPr/>
            <p:nvPr/>
          </p:nvSpPr>
          <p:spPr>
            <a:xfrm rot="16200004">
              <a:off x="5047009" y="2494542"/>
              <a:ext cx="1874" cy="987"/>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6"/>
                  </a:moveTo>
                  <a:cubicBezTo>
                    <a:pt x="f2" y="f6"/>
                    <a:pt x="f2" y="f6"/>
                    <a:pt x="f2" y="f6"/>
                  </a:cubicBezTo>
                  <a:cubicBezTo>
                    <a:pt x="f2" y="f6"/>
                    <a:pt x="f2" y="f6"/>
                    <a:pt x="f2" y="f6"/>
                  </a:cubicBezTo>
                  <a:cubicBezTo>
                    <a:pt x="f5" y="f6"/>
                    <a:pt x="f5" y="f5"/>
                    <a:pt x="f3" y="f5"/>
                  </a:cubicBezTo>
                  <a:cubicBezTo>
                    <a:pt x="f5" y="f5"/>
                    <a:pt x="f2" y="f5"/>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2239;p42">
              <a:extLst>
                <a:ext uri="{FF2B5EF4-FFF2-40B4-BE49-F238E27FC236}">
                  <a16:creationId xmlns:a16="http://schemas.microsoft.com/office/drawing/2014/main" id="{6FD6F0BE-1A74-4FD0-BE5E-DCF45860478F}"/>
                </a:ext>
              </a:extLst>
            </p:cNvPr>
            <p:cNvSpPr/>
            <p:nvPr/>
          </p:nvSpPr>
          <p:spPr>
            <a:xfrm rot="16200004">
              <a:off x="5047451" y="2489499"/>
              <a:ext cx="4645" cy="4645"/>
            </a:xfrm>
            <a:custGeom>
              <a:avLst/>
              <a:gdLst>
                <a:gd name="f0" fmla="val w"/>
                <a:gd name="f1" fmla="val h"/>
                <a:gd name="f2" fmla="val 0"/>
                <a:gd name="f3" fmla="val 89"/>
                <a:gd name="f4" fmla="val 88"/>
                <a:gd name="f5" fmla="val 71"/>
                <a:gd name="f6" fmla="val 53"/>
                <a:gd name="f7" fmla="val 54"/>
                <a:gd name="f8" fmla="val 36"/>
                <a:gd name="f9" fmla="val 18"/>
                <a:gd name="f10" fmla="val 1"/>
                <a:gd name="f11" fmla="*/ f0 1 89"/>
                <a:gd name="f12" fmla="*/ f1 1 89"/>
                <a:gd name="f13" fmla="val f2"/>
                <a:gd name="f14" fmla="val f3"/>
                <a:gd name="f15" fmla="+- f14 0 f13"/>
                <a:gd name="f16" fmla="*/ f15 1 8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89" h="89">
                  <a:moveTo>
                    <a:pt x="f4" y="f3"/>
                  </a:moveTo>
                  <a:cubicBezTo>
                    <a:pt x="f4" y="f3"/>
                    <a:pt x="f5" y="f5"/>
                    <a:pt x="f5" y="f3"/>
                  </a:cubicBezTo>
                  <a:cubicBezTo>
                    <a:pt x="f5" y="f5"/>
                    <a:pt x="f5" y="f5"/>
                    <a:pt x="f5" y="f5"/>
                  </a:cubicBezTo>
                  <a:cubicBezTo>
                    <a:pt x="f5" y="f5"/>
                    <a:pt x="f6" y="f5"/>
                    <a:pt x="f6" y="f5"/>
                  </a:cubicBezTo>
                  <a:cubicBezTo>
                    <a:pt x="f6" y="f7"/>
                    <a:pt x="f8" y="f7"/>
                    <a:pt x="f9" y="f8"/>
                  </a:cubicBezTo>
                  <a:cubicBezTo>
                    <a:pt x="f8" y="f8"/>
                    <a:pt x="f10" y="f9"/>
                    <a:pt x="f10" y="f10"/>
                  </a:cubicBezTo>
                  <a:cubicBezTo>
                    <a:pt x="f9" y="f9"/>
                    <a:pt x="f9" y="f9"/>
                    <a:pt x="f9" y="f9"/>
                  </a:cubicBezTo>
                  <a:cubicBezTo>
                    <a:pt x="f8" y="f8"/>
                    <a:pt x="f6" y="f7"/>
                    <a:pt x="f6" y="f5"/>
                  </a:cubicBezTo>
                  <a:cubicBezTo>
                    <a:pt x="f5" y="f5"/>
                    <a:pt x="f4" y="f5"/>
                    <a:pt x="f4"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 name="Google Shape;2240;p42">
              <a:extLst>
                <a:ext uri="{FF2B5EF4-FFF2-40B4-BE49-F238E27FC236}">
                  <a16:creationId xmlns:a16="http://schemas.microsoft.com/office/drawing/2014/main" id="{BA8ECB01-BD28-4775-BE4A-292F9A50C04C}"/>
                </a:ext>
              </a:extLst>
            </p:cNvPr>
            <p:cNvSpPr/>
            <p:nvPr/>
          </p:nvSpPr>
          <p:spPr>
            <a:xfrm rot="16200004">
              <a:off x="5038788" y="2498218"/>
              <a:ext cx="2816" cy="1874"/>
            </a:xfrm>
            <a:custGeom>
              <a:avLst/>
              <a:gdLst>
                <a:gd name="f0" fmla="val w"/>
                <a:gd name="f1" fmla="val h"/>
                <a:gd name="f2" fmla="val 0"/>
                <a:gd name="f3" fmla="val 54"/>
                <a:gd name="f4" fmla="val 36"/>
                <a:gd name="f5" fmla="val 1"/>
                <a:gd name="f6" fmla="val 18"/>
                <a:gd name="f7" fmla="val 53"/>
                <a:gd name="f8" fmla="val 35"/>
                <a:gd name="f9" fmla="*/ f0 1 54"/>
                <a:gd name="f10" fmla="*/ f1 1 36"/>
                <a:gd name="f11" fmla="val f2"/>
                <a:gd name="f12" fmla="val f3"/>
                <a:gd name="f13" fmla="val f4"/>
                <a:gd name="f14" fmla="+- f13 0 f11"/>
                <a:gd name="f15" fmla="+- f12 0 f11"/>
                <a:gd name="f16" fmla="*/ f15 1 54"/>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36">
                  <a:moveTo>
                    <a:pt x="f5" y="f2"/>
                  </a:moveTo>
                  <a:cubicBezTo>
                    <a:pt x="f5" y="f2"/>
                    <a:pt x="f6" y="f2"/>
                    <a:pt x="f6" y="f2"/>
                  </a:cubicBezTo>
                  <a:cubicBezTo>
                    <a:pt x="f6" y="f2"/>
                    <a:pt x="f6" y="f2"/>
                    <a:pt x="f6" y="f2"/>
                  </a:cubicBezTo>
                  <a:cubicBezTo>
                    <a:pt x="f6" y="f2"/>
                    <a:pt x="f7" y="f6"/>
                    <a:pt x="f7" y="f6"/>
                  </a:cubicBezTo>
                  <a:cubicBezTo>
                    <a:pt x="f7" y="f6"/>
                    <a:pt x="f4" y="f6"/>
                    <a:pt x="f7" y="f8"/>
                  </a:cubicBezTo>
                  <a:cubicBezTo>
                    <a:pt x="f4" y="f8"/>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2241;p42">
              <a:extLst>
                <a:ext uri="{FF2B5EF4-FFF2-40B4-BE49-F238E27FC236}">
                  <a16:creationId xmlns:a16="http://schemas.microsoft.com/office/drawing/2014/main" id="{6DA4B740-BA7E-488B-BDB5-17808D0B2085}"/>
                </a:ext>
              </a:extLst>
            </p:cNvPr>
            <p:cNvSpPr/>
            <p:nvPr/>
          </p:nvSpPr>
          <p:spPr>
            <a:xfrm rot="16200004">
              <a:off x="5036987" y="2502773"/>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cubicBezTo>
                    <a:pt x="f2" y="f2"/>
                    <a:pt x="f2" y="f2"/>
                    <a:pt x="f2" y="f2"/>
                  </a:cubicBezTo>
                  <a:cubicBezTo>
                    <a:pt x="f2" y="f2"/>
                    <a:pt x="f2" y="f2"/>
                    <a:pt x="f3" y="f2"/>
                  </a:cubicBezTo>
                  <a:cubicBezTo>
                    <a:pt x="f3"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2242;p42">
              <a:extLst>
                <a:ext uri="{FF2B5EF4-FFF2-40B4-BE49-F238E27FC236}">
                  <a16:creationId xmlns:a16="http://schemas.microsoft.com/office/drawing/2014/main" id="{461403E7-87B6-4590-99CB-B649FC5D020D}"/>
                </a:ext>
              </a:extLst>
            </p:cNvPr>
            <p:cNvSpPr/>
            <p:nvPr/>
          </p:nvSpPr>
          <p:spPr>
            <a:xfrm rot="16200004">
              <a:off x="5037416" y="2501418"/>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4"/>
                  </a:moveTo>
                  <a:cubicBezTo>
                    <a:pt x="f5" y="f4"/>
                    <a:pt x="f5" y="f2"/>
                    <a:pt x="f5" y="f2"/>
                  </a:cubicBezTo>
                  <a:cubicBezTo>
                    <a:pt x="f5" y="f2"/>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2243;p42">
              <a:extLst>
                <a:ext uri="{FF2B5EF4-FFF2-40B4-BE49-F238E27FC236}">
                  <a16:creationId xmlns:a16="http://schemas.microsoft.com/office/drawing/2014/main" id="{027E756C-0091-4801-AA02-C4722A57E0EE}"/>
                </a:ext>
              </a:extLst>
            </p:cNvPr>
            <p:cNvSpPr/>
            <p:nvPr/>
          </p:nvSpPr>
          <p:spPr>
            <a:xfrm rot="16200004">
              <a:off x="5033727" y="2506873"/>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4"/>
                    <a:pt x="f5" y="f5"/>
                    <a:pt x="f5" y="f5"/>
                  </a:cubicBezTo>
                  <a:cubicBezTo>
                    <a:pt x="f5" y="f5"/>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2244;p42">
              <a:extLst>
                <a:ext uri="{FF2B5EF4-FFF2-40B4-BE49-F238E27FC236}">
                  <a16:creationId xmlns:a16="http://schemas.microsoft.com/office/drawing/2014/main" id="{F53F536F-0521-43C5-9844-C1C05DAA2B41}"/>
                </a:ext>
              </a:extLst>
            </p:cNvPr>
            <p:cNvSpPr/>
            <p:nvPr/>
          </p:nvSpPr>
          <p:spPr>
            <a:xfrm rot="16200004">
              <a:off x="5037851" y="2500043"/>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lnTo>
                    <a:pt x="f4" y="f4"/>
                  </a:lnTo>
                  <a:cubicBezTo>
                    <a:pt x="f4" y="f4"/>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2245;p42">
              <a:extLst>
                <a:ext uri="{FF2B5EF4-FFF2-40B4-BE49-F238E27FC236}">
                  <a16:creationId xmlns:a16="http://schemas.microsoft.com/office/drawing/2014/main" id="{05B0038B-0304-42A8-9B7D-DEBE38475576}"/>
                </a:ext>
              </a:extLst>
            </p:cNvPr>
            <p:cNvSpPr/>
            <p:nvPr/>
          </p:nvSpPr>
          <p:spPr>
            <a:xfrm rot="16200004">
              <a:off x="5037416" y="2499599"/>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5" y="f2"/>
                    <a:pt x="f4" y="f4"/>
                    <a:pt x="f4" y="f4"/>
                  </a:cubicBezTo>
                  <a:cubicBezTo>
                    <a:pt x="f5" y="f4"/>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2246;p42">
              <a:extLst>
                <a:ext uri="{FF2B5EF4-FFF2-40B4-BE49-F238E27FC236}">
                  <a16:creationId xmlns:a16="http://schemas.microsoft.com/office/drawing/2014/main" id="{9FA0155E-09AE-4DF4-B02B-6E6361FED64F}"/>
                </a:ext>
              </a:extLst>
            </p:cNvPr>
            <p:cNvSpPr/>
            <p:nvPr/>
          </p:nvSpPr>
          <p:spPr>
            <a:xfrm rot="16200004">
              <a:off x="5036054" y="2500961"/>
              <a:ext cx="1874" cy="987"/>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6"/>
                  </a:moveTo>
                  <a:cubicBezTo>
                    <a:pt x="f5" y="f6"/>
                    <a:pt x="f3" y="f5"/>
                    <a:pt x="f3" y="f5"/>
                  </a:cubicBezTo>
                  <a:cubicBezTo>
                    <a:pt x="f5" y="f5"/>
                    <a:pt x="f6"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2247;p42">
              <a:extLst>
                <a:ext uri="{FF2B5EF4-FFF2-40B4-BE49-F238E27FC236}">
                  <a16:creationId xmlns:a16="http://schemas.microsoft.com/office/drawing/2014/main" id="{B58EFF89-BB8B-4189-BC22-0412A5A1086E}"/>
                </a:ext>
              </a:extLst>
            </p:cNvPr>
            <p:cNvSpPr/>
            <p:nvPr/>
          </p:nvSpPr>
          <p:spPr>
            <a:xfrm rot="16200004">
              <a:off x="5035610" y="2502329"/>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lnTo>
                    <a:pt x="f2" y="f2"/>
                  </a:lnTo>
                  <a:cubicBezTo>
                    <a:pt x="f2" y="f2"/>
                    <a:pt x="f3" y="f2"/>
                    <a:pt x="f3" y="f2"/>
                  </a:cubicBezTo>
                  <a:cubicBezTo>
                    <a:pt x="f3" y="f2"/>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2248;p42">
              <a:extLst>
                <a:ext uri="{FF2B5EF4-FFF2-40B4-BE49-F238E27FC236}">
                  <a16:creationId xmlns:a16="http://schemas.microsoft.com/office/drawing/2014/main" id="{F810F2F6-0F42-4036-BBE4-CDE86CA29CEC}"/>
                </a:ext>
              </a:extLst>
            </p:cNvPr>
            <p:cNvSpPr/>
            <p:nvPr/>
          </p:nvSpPr>
          <p:spPr>
            <a:xfrm rot="16200004">
              <a:off x="5033750" y="2502306"/>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5"/>
                    <a:pt x="f2" y="f3"/>
                    <a:pt x="f3" y="f3"/>
                  </a:cubicBezTo>
                  <a:cubicBezTo>
                    <a:pt x="f3"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2249;p42">
              <a:extLst>
                <a:ext uri="{FF2B5EF4-FFF2-40B4-BE49-F238E27FC236}">
                  <a16:creationId xmlns:a16="http://schemas.microsoft.com/office/drawing/2014/main" id="{345CFF0D-FF62-4938-8BFF-16EF20E793D7}"/>
                </a:ext>
              </a:extLst>
            </p:cNvPr>
            <p:cNvSpPr/>
            <p:nvPr/>
          </p:nvSpPr>
          <p:spPr>
            <a:xfrm rot="16200004">
              <a:off x="5032848" y="2504158"/>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2" y="f2"/>
                    <a:pt x="f2" y="f2"/>
                    <a:pt x="f2" y="f2"/>
                  </a:cubicBezTo>
                  <a:cubicBezTo>
                    <a:pt x="f3" y="f3"/>
                    <a:pt x="f3" y="f3"/>
                    <a:pt x="f3" y="f3"/>
                  </a:cubicBezTo>
                  <a:lnTo>
                    <a:pt x="f3" y="f3"/>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2250;p42">
              <a:extLst>
                <a:ext uri="{FF2B5EF4-FFF2-40B4-BE49-F238E27FC236}">
                  <a16:creationId xmlns:a16="http://schemas.microsoft.com/office/drawing/2014/main" id="{0B6D08A6-3BAA-4542-97DF-183EDEE0C48E}"/>
                </a:ext>
              </a:extLst>
            </p:cNvPr>
            <p:cNvSpPr/>
            <p:nvPr/>
          </p:nvSpPr>
          <p:spPr>
            <a:xfrm rot="16200004">
              <a:off x="5033260" y="2503691"/>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4" y="f4"/>
                    <a:pt x="f5" y="f4"/>
                    <a:pt x="f5" y="f4"/>
                  </a:cubicBezTo>
                  <a:cubicBezTo>
                    <a:pt x="f5"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2251;p42">
              <a:extLst>
                <a:ext uri="{FF2B5EF4-FFF2-40B4-BE49-F238E27FC236}">
                  <a16:creationId xmlns:a16="http://schemas.microsoft.com/office/drawing/2014/main" id="{70EB8CB6-6FDA-4185-A71B-CE664BD49AEC}"/>
                </a:ext>
              </a:extLst>
            </p:cNvPr>
            <p:cNvSpPr/>
            <p:nvPr/>
          </p:nvSpPr>
          <p:spPr>
            <a:xfrm rot="16200004">
              <a:off x="5031464" y="2505497"/>
              <a:ext cx="1874" cy="987"/>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5"/>
                  </a:moveTo>
                  <a:cubicBezTo>
                    <a:pt x="f2" y="f5"/>
                    <a:pt x="f2" y="f6"/>
                    <a:pt x="f2" y="f6"/>
                  </a:cubicBezTo>
                  <a:cubicBezTo>
                    <a:pt x="f2" y="f6"/>
                    <a:pt x="f5" y="f5"/>
                    <a:pt x="f7" y="f5"/>
                  </a:cubicBezTo>
                  <a:cubicBezTo>
                    <a:pt x="f7" y="f5"/>
                    <a:pt x="f5" y="f6"/>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2252;p42">
              <a:extLst>
                <a:ext uri="{FF2B5EF4-FFF2-40B4-BE49-F238E27FC236}">
                  <a16:creationId xmlns:a16="http://schemas.microsoft.com/office/drawing/2014/main" id="{0D5C4E3F-2D30-4CBD-B937-3BBE695AD694}"/>
                </a:ext>
              </a:extLst>
            </p:cNvPr>
            <p:cNvSpPr/>
            <p:nvPr/>
          </p:nvSpPr>
          <p:spPr>
            <a:xfrm rot="16200004">
              <a:off x="5031431" y="2507340"/>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4" y="f4"/>
                    <a:pt x="f5" y="f4"/>
                    <a:pt x="f5" y="f4"/>
                  </a:cubicBezTo>
                  <a:cubicBezTo>
                    <a:pt x="f5"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2253;p42">
              <a:extLst>
                <a:ext uri="{FF2B5EF4-FFF2-40B4-BE49-F238E27FC236}">
                  <a16:creationId xmlns:a16="http://schemas.microsoft.com/office/drawing/2014/main" id="{F1F425D2-D3DD-4CE0-BA78-DCF792680682}"/>
                </a:ext>
              </a:extLst>
            </p:cNvPr>
            <p:cNvSpPr/>
            <p:nvPr/>
          </p:nvSpPr>
          <p:spPr>
            <a:xfrm rot="16200004">
              <a:off x="5044736" y="2487671"/>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2254;p42">
              <a:extLst>
                <a:ext uri="{FF2B5EF4-FFF2-40B4-BE49-F238E27FC236}">
                  <a16:creationId xmlns:a16="http://schemas.microsoft.com/office/drawing/2014/main" id="{3A8FD09B-56D0-4603-A678-0AC7B51C9DB8}"/>
                </a:ext>
              </a:extLst>
            </p:cNvPr>
            <p:cNvSpPr/>
            <p:nvPr/>
          </p:nvSpPr>
          <p:spPr>
            <a:xfrm rot="16200004">
              <a:off x="5034691" y="2500477"/>
              <a:ext cx="941" cy="987"/>
            </a:xfrm>
            <a:custGeom>
              <a:avLst/>
              <a:gdLst>
                <a:gd name="f0" fmla="val w"/>
                <a:gd name="f1" fmla="val h"/>
                <a:gd name="f2" fmla="val 0"/>
                <a:gd name="f3" fmla="val 18"/>
                <a:gd name="f4" fmla="val 19"/>
                <a:gd name="f5" fmla="*/ f0 1 18"/>
                <a:gd name="f6" fmla="*/ f1 1 19"/>
                <a:gd name="f7" fmla="val f2"/>
                <a:gd name="f8" fmla="val f3"/>
                <a:gd name="f9" fmla="val f4"/>
                <a:gd name="f10" fmla="+- f9 0 f7"/>
                <a:gd name="f11" fmla="+- f8 0 f7"/>
                <a:gd name="f12" fmla="*/ f11 1 18"/>
                <a:gd name="f13" fmla="*/ f10 1 1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9">
                  <a:moveTo>
                    <a:pt x="f2" y="f3"/>
                  </a:moveTo>
                  <a:lnTo>
                    <a:pt x="f2" y="f2"/>
                  </a:lnTo>
                  <a:cubicBezTo>
                    <a:pt x="f2" y="f3"/>
                    <a:pt x="f2" y="f3"/>
                    <a:pt x="f3" y="f3"/>
                  </a:cubicBezTo>
                  <a:cubicBezTo>
                    <a:pt x="f3"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2255;p42">
              <a:extLst>
                <a:ext uri="{FF2B5EF4-FFF2-40B4-BE49-F238E27FC236}">
                  <a16:creationId xmlns:a16="http://schemas.microsoft.com/office/drawing/2014/main" id="{F8A6E987-39C8-41A8-929F-975A0C8E9B96}"/>
                </a:ext>
              </a:extLst>
            </p:cNvPr>
            <p:cNvSpPr/>
            <p:nvPr/>
          </p:nvSpPr>
          <p:spPr>
            <a:xfrm rot="16200004">
              <a:off x="5034696" y="2498662"/>
              <a:ext cx="2761" cy="2816"/>
            </a:xfrm>
            <a:custGeom>
              <a:avLst/>
              <a:gdLst>
                <a:gd name="f0" fmla="val w"/>
                <a:gd name="f1" fmla="val h"/>
                <a:gd name="f2" fmla="val 0"/>
                <a:gd name="f3" fmla="val 53"/>
                <a:gd name="f4" fmla="val 54"/>
                <a:gd name="f5" fmla="val 18"/>
                <a:gd name="f6" fmla="val 35"/>
                <a:gd name="f7" fmla="val 36"/>
                <a:gd name="f8" fmla="*/ f0 1 53"/>
                <a:gd name="f9" fmla="*/ f1 1 54"/>
                <a:gd name="f10" fmla="val f2"/>
                <a:gd name="f11" fmla="val f3"/>
                <a:gd name="f12" fmla="val f4"/>
                <a:gd name="f13" fmla="+- f12 0 f10"/>
                <a:gd name="f14" fmla="+- f11 0 f10"/>
                <a:gd name="f15" fmla="*/ f14 1 53"/>
                <a:gd name="f16" fmla="*/ f13 1 5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2" h="54">
                  <a:moveTo>
                    <a:pt x="f2" y="f2"/>
                  </a:moveTo>
                  <a:cubicBezTo>
                    <a:pt x="f5" y="f2"/>
                    <a:pt x="f6" y="f7"/>
                    <a:pt x="f3" y="f7"/>
                  </a:cubicBezTo>
                  <a:cubicBezTo>
                    <a:pt x="f3" y="f3"/>
                    <a:pt x="f6" y="f7"/>
                    <a:pt x="f6" y="f7"/>
                  </a:cubicBezTo>
                  <a:cubicBezTo>
                    <a:pt x="f5" y="f5"/>
                    <a:pt x="f5" y="f5"/>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2256;p42">
              <a:extLst>
                <a:ext uri="{FF2B5EF4-FFF2-40B4-BE49-F238E27FC236}">
                  <a16:creationId xmlns:a16="http://schemas.microsoft.com/office/drawing/2014/main" id="{C1AD20E2-883F-47F8-8C6E-D86B0205AF38}"/>
                </a:ext>
              </a:extLst>
            </p:cNvPr>
            <p:cNvSpPr/>
            <p:nvPr/>
          </p:nvSpPr>
          <p:spPr>
            <a:xfrm rot="16200004">
              <a:off x="5047008" y="2483579"/>
              <a:ext cx="54" cy="941"/>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4"/>
                  </a:moveTo>
                  <a:cubicBezTo>
                    <a:pt x="f2" y="f4"/>
                    <a:pt x="f2" y="f2"/>
                    <a:pt x="f2" y="f2"/>
                  </a:cubicBezTo>
                  <a:cubicBezTo>
                    <a:pt x="f2" y="f2"/>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2257;p42">
              <a:extLst>
                <a:ext uri="{FF2B5EF4-FFF2-40B4-BE49-F238E27FC236}">
                  <a16:creationId xmlns:a16="http://schemas.microsoft.com/office/drawing/2014/main" id="{593CF7E9-6F87-49AE-B25F-C47AE4F08431}"/>
                </a:ext>
              </a:extLst>
            </p:cNvPr>
            <p:cNvSpPr/>
            <p:nvPr/>
          </p:nvSpPr>
          <p:spPr>
            <a:xfrm rot="16200004">
              <a:off x="5036502" y="2495028"/>
              <a:ext cx="2816" cy="941"/>
            </a:xfrm>
            <a:custGeom>
              <a:avLst/>
              <a:gdLst>
                <a:gd name="f0" fmla="val w"/>
                <a:gd name="f1" fmla="val h"/>
                <a:gd name="f2" fmla="val 0"/>
                <a:gd name="f3" fmla="val 54"/>
                <a:gd name="f4" fmla="val 18"/>
                <a:gd name="f5" fmla="val 1"/>
                <a:gd name="f6" fmla="val 36"/>
                <a:gd name="f7" fmla="*/ f0 1 54"/>
                <a:gd name="f8" fmla="*/ f1 1 18"/>
                <a:gd name="f9" fmla="val f2"/>
                <a:gd name="f10" fmla="val f3"/>
                <a:gd name="f11" fmla="val f4"/>
                <a:gd name="f12" fmla="+- f11 0 f9"/>
                <a:gd name="f13" fmla="+- f10 0 f9"/>
                <a:gd name="f14" fmla="*/ f13 1 54"/>
                <a:gd name="f15" fmla="*/ f12 1 1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4" h="18">
                  <a:moveTo>
                    <a:pt x="f5" y="f2"/>
                  </a:moveTo>
                  <a:lnTo>
                    <a:pt x="f3" y="f4"/>
                  </a:lnTo>
                  <a:cubicBezTo>
                    <a:pt x="f3" y="f4"/>
                    <a:pt x="f3" y="f4"/>
                    <a:pt x="f6" y="f4"/>
                  </a:cubicBezTo>
                  <a:cubicBezTo>
                    <a:pt x="f6" y="f4"/>
                    <a:pt x="f4"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2258;p42">
              <a:extLst>
                <a:ext uri="{FF2B5EF4-FFF2-40B4-BE49-F238E27FC236}">
                  <a16:creationId xmlns:a16="http://schemas.microsoft.com/office/drawing/2014/main" id="{649D3402-3FB6-4EF3-8070-12CE8DF8539A}"/>
                </a:ext>
              </a:extLst>
            </p:cNvPr>
            <p:cNvSpPr/>
            <p:nvPr/>
          </p:nvSpPr>
          <p:spPr>
            <a:xfrm rot="16200004">
              <a:off x="5037883" y="2492714"/>
              <a:ext cx="1874" cy="987"/>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5"/>
                  </a:moveTo>
                  <a:cubicBezTo>
                    <a:pt x="f5" y="f5"/>
                    <a:pt x="f6" y="f6"/>
                    <a:pt x="f5" y="f6"/>
                  </a:cubicBezTo>
                  <a:cubicBezTo>
                    <a:pt x="f5" y="f6"/>
                    <a:pt x="f5" y="f5"/>
                    <a:pt x="f3" y="f5"/>
                  </a:cubicBezTo>
                  <a:cubicBezTo>
                    <a:pt x="f5" y="f5"/>
                    <a:pt x="f5"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2259;p42">
              <a:extLst>
                <a:ext uri="{FF2B5EF4-FFF2-40B4-BE49-F238E27FC236}">
                  <a16:creationId xmlns:a16="http://schemas.microsoft.com/office/drawing/2014/main" id="{451C5215-1603-4E82-8B8D-C98FBA2E2DB3}"/>
                </a:ext>
              </a:extLst>
            </p:cNvPr>
            <p:cNvSpPr/>
            <p:nvPr/>
          </p:nvSpPr>
          <p:spPr>
            <a:xfrm rot="16200004">
              <a:off x="5067144" y="2456138"/>
              <a:ext cx="987" cy="1874"/>
            </a:xfrm>
            <a:custGeom>
              <a:avLst/>
              <a:gdLst>
                <a:gd name="f0" fmla="val w"/>
                <a:gd name="f1" fmla="val h"/>
                <a:gd name="f2" fmla="val 0"/>
                <a:gd name="f3" fmla="val 19"/>
                <a:gd name="f4" fmla="val 36"/>
                <a:gd name="f5" fmla="val 1"/>
                <a:gd name="f6" fmla="val 18"/>
                <a:gd name="f7" fmla="val 35"/>
                <a:gd name="f8" fmla="*/ f0 1 19"/>
                <a:gd name="f9" fmla="*/ f1 1 36"/>
                <a:gd name="f10" fmla="val f2"/>
                <a:gd name="f11" fmla="val f3"/>
                <a:gd name="f12" fmla="val f4"/>
                <a:gd name="f13" fmla="+- f12 0 f10"/>
                <a:gd name="f14" fmla="+- f11 0 f10"/>
                <a:gd name="f15" fmla="*/ f14 1 19"/>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9" h="36">
                  <a:moveTo>
                    <a:pt x="f5" y="f6"/>
                  </a:moveTo>
                  <a:cubicBezTo>
                    <a:pt x="f5" y="f2"/>
                    <a:pt x="f6" y="f6"/>
                    <a:pt x="f6" y="f6"/>
                  </a:cubicBezTo>
                  <a:cubicBezTo>
                    <a:pt x="f6" y="f7"/>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5" name="Google Shape;2260;p42">
              <a:extLst>
                <a:ext uri="{FF2B5EF4-FFF2-40B4-BE49-F238E27FC236}">
                  <a16:creationId xmlns:a16="http://schemas.microsoft.com/office/drawing/2014/main" id="{29713934-8788-48BB-ABF0-580E5EB32795}"/>
                </a:ext>
              </a:extLst>
            </p:cNvPr>
            <p:cNvSpPr/>
            <p:nvPr/>
          </p:nvSpPr>
          <p:spPr>
            <a:xfrm rot="16200004">
              <a:off x="5032834" y="2429144"/>
              <a:ext cx="96981" cy="102513"/>
            </a:xfrm>
            <a:custGeom>
              <a:avLst/>
              <a:gdLst>
                <a:gd name="f0" fmla="val w"/>
                <a:gd name="f1" fmla="val h"/>
                <a:gd name="f2" fmla="val 0"/>
                <a:gd name="f3" fmla="val 1859"/>
                <a:gd name="f4" fmla="val 1965"/>
                <a:gd name="f5" fmla="val 1157"/>
                <a:gd name="f6" fmla="val 912"/>
                <a:gd name="f7" fmla="val 1175"/>
                <a:gd name="f8" fmla="val 895"/>
                <a:gd name="f9" fmla="val 930"/>
                <a:gd name="f10" fmla="val 1193"/>
                <a:gd name="f11" fmla="val 948"/>
                <a:gd name="f12" fmla="val 1210"/>
                <a:gd name="f13" fmla="val 965"/>
                <a:gd name="f14" fmla="val 1228"/>
                <a:gd name="f15" fmla="val 983"/>
                <a:gd name="f16" fmla="val 1245"/>
                <a:gd name="f17" fmla="val 1000"/>
                <a:gd name="f18" fmla="val 1263"/>
                <a:gd name="f19" fmla="val 1018"/>
                <a:gd name="f20" fmla="val 1035"/>
                <a:gd name="f21" fmla="val 1315"/>
                <a:gd name="f22" fmla="val 1070"/>
                <a:gd name="f23" fmla="val 1333"/>
                <a:gd name="f24" fmla="val 1140"/>
                <a:gd name="f25" fmla="val 1385"/>
                <a:gd name="f26" fmla="val 1211"/>
                <a:gd name="f27" fmla="val 1403"/>
                <a:gd name="f28" fmla="val 1420"/>
                <a:gd name="f29" fmla="val 1246"/>
                <a:gd name="f30" fmla="val 1438"/>
                <a:gd name="f31" fmla="val 1281"/>
                <a:gd name="f32" fmla="val 1298"/>
                <a:gd name="f33" fmla="val 1455"/>
                <a:gd name="f34" fmla="val 1316"/>
                <a:gd name="f35" fmla="val 1473"/>
                <a:gd name="f36" fmla="val 1351"/>
                <a:gd name="f37" fmla="val 1368"/>
                <a:gd name="f38" fmla="val 1491"/>
                <a:gd name="f39" fmla="val 1386"/>
                <a:gd name="f40" fmla="val 1508"/>
                <a:gd name="f41" fmla="val 1421"/>
                <a:gd name="f42" fmla="val 1526"/>
                <a:gd name="f43" fmla="val 1456"/>
                <a:gd name="f44" fmla="val 1543"/>
                <a:gd name="f45" fmla="val 1544"/>
                <a:gd name="f46" fmla="val 1561"/>
                <a:gd name="f47" fmla="val 1579"/>
                <a:gd name="f48" fmla="val 1596"/>
                <a:gd name="f49" fmla="val 1614"/>
                <a:gd name="f50" fmla="val 1649"/>
                <a:gd name="f51" fmla="val 1666"/>
                <a:gd name="f52" fmla="val 1684"/>
                <a:gd name="f53" fmla="val 1631"/>
                <a:gd name="f54" fmla="val 1350"/>
                <a:gd name="f55" fmla="val 1280"/>
                <a:gd name="f56" fmla="val 1509"/>
                <a:gd name="f57" fmla="val 1122"/>
                <a:gd name="f58" fmla="val 1105"/>
                <a:gd name="f59" fmla="val 1052"/>
                <a:gd name="f60" fmla="val 1017"/>
                <a:gd name="f61" fmla="val 982"/>
                <a:gd name="f62" fmla="val 947"/>
                <a:gd name="f63" fmla="val 894"/>
                <a:gd name="f64" fmla="val 877"/>
                <a:gd name="f65" fmla="val 859"/>
                <a:gd name="f66" fmla="val 1158"/>
                <a:gd name="f67" fmla="val 842"/>
                <a:gd name="f68" fmla="val 824"/>
                <a:gd name="f69" fmla="val 1123"/>
                <a:gd name="f70" fmla="val 807"/>
                <a:gd name="f71" fmla="val 1088"/>
                <a:gd name="f72" fmla="val 789"/>
                <a:gd name="f73" fmla="val 1053"/>
                <a:gd name="f74" fmla="val 772"/>
                <a:gd name="f75" fmla="val 754"/>
                <a:gd name="f76" fmla="val 737"/>
                <a:gd name="f77" fmla="val 719"/>
                <a:gd name="f78" fmla="val 702"/>
                <a:gd name="f79" fmla="val 649"/>
                <a:gd name="f80" fmla="val 614"/>
                <a:gd name="f81" fmla="val 561"/>
                <a:gd name="f82" fmla="val 685"/>
                <a:gd name="f83" fmla="val 667"/>
                <a:gd name="f84" fmla="val 544"/>
                <a:gd name="f85" fmla="val 650"/>
                <a:gd name="f86" fmla="val 526"/>
                <a:gd name="f87" fmla="val 597"/>
                <a:gd name="f88" fmla="val 509"/>
                <a:gd name="f89" fmla="val 579"/>
                <a:gd name="f90" fmla="val 491"/>
                <a:gd name="f91" fmla="val 527"/>
                <a:gd name="f92" fmla="val 439"/>
                <a:gd name="f93" fmla="val 404"/>
                <a:gd name="f94" fmla="val 421"/>
                <a:gd name="f95" fmla="val 387"/>
                <a:gd name="f96" fmla="val 369"/>
                <a:gd name="f97" fmla="val 351"/>
                <a:gd name="f98" fmla="val 316"/>
                <a:gd name="f99" fmla="val 386"/>
                <a:gd name="f100" fmla="val 299"/>
                <a:gd name="f101" fmla="val 264"/>
                <a:gd name="f102" fmla="val 229"/>
                <a:gd name="f103" fmla="val 194"/>
                <a:gd name="f104" fmla="val 333"/>
                <a:gd name="f105" fmla="val 176"/>
                <a:gd name="f106" fmla="val 159"/>
                <a:gd name="f107" fmla="val 124"/>
                <a:gd name="f108" fmla="val 71"/>
                <a:gd name="f109" fmla="val 281"/>
                <a:gd name="f110" fmla="val 88"/>
                <a:gd name="f111" fmla="val 246"/>
                <a:gd name="f112" fmla="val 36"/>
                <a:gd name="f113" fmla="val 228"/>
                <a:gd name="f114" fmla="val 18"/>
                <a:gd name="f115" fmla="val 211"/>
                <a:gd name="f116" fmla="val 193"/>
                <a:gd name="f117" fmla="val 1"/>
                <a:gd name="f118" fmla="val 158"/>
                <a:gd name="f119" fmla="val 141"/>
                <a:gd name="f120" fmla="val 123"/>
                <a:gd name="f121" fmla="val 70"/>
                <a:gd name="f122" fmla="val 53"/>
                <a:gd name="f123" fmla="val 35"/>
                <a:gd name="f124" fmla="val 106"/>
                <a:gd name="f125" fmla="val 334"/>
                <a:gd name="f126" fmla="val 422"/>
                <a:gd name="f127" fmla="val 474"/>
                <a:gd name="f128" fmla="val 562"/>
                <a:gd name="f129" fmla="val 632"/>
                <a:gd name="f130" fmla="val 720"/>
                <a:gd name="f131" fmla="val 755"/>
                <a:gd name="f132" fmla="val 263"/>
                <a:gd name="f133" fmla="val 790"/>
                <a:gd name="f134" fmla="val 825"/>
                <a:gd name="f135" fmla="val 298"/>
                <a:gd name="f136" fmla="val 860"/>
                <a:gd name="f137" fmla="val 456"/>
                <a:gd name="f138" fmla="val 596"/>
                <a:gd name="f139" fmla="val 1701"/>
                <a:gd name="f140" fmla="val 1719"/>
                <a:gd name="f141" fmla="val 1736"/>
                <a:gd name="f142" fmla="val 1772"/>
                <a:gd name="f143" fmla="val 1789"/>
                <a:gd name="f144" fmla="val 1807"/>
                <a:gd name="f145" fmla="val 1087"/>
                <a:gd name="f146" fmla="val 1824"/>
                <a:gd name="f147" fmla="val 1842"/>
                <a:gd name="f148" fmla="val 1877"/>
                <a:gd name="f149" fmla="val 1894"/>
                <a:gd name="f150" fmla="val 1912"/>
                <a:gd name="f151" fmla="val 1929"/>
                <a:gd name="f152" fmla="val 1947"/>
                <a:gd name="f153" fmla="val 1964"/>
                <a:gd name="f154" fmla="val 1578"/>
                <a:gd name="f155" fmla="val 1613"/>
                <a:gd name="f156" fmla="val 1648"/>
                <a:gd name="f157" fmla="val 1718"/>
                <a:gd name="f158" fmla="val 1771"/>
                <a:gd name="f159" fmla="val 1806"/>
                <a:gd name="f160" fmla="val 1841"/>
                <a:gd name="f161" fmla="val 1754"/>
                <a:gd name="f162" fmla="val 1683"/>
                <a:gd name="f163" fmla="val 492"/>
                <a:gd name="f164" fmla="val 457"/>
                <a:gd name="f165" fmla="val 684"/>
                <a:gd name="f166" fmla="val 631"/>
                <a:gd name="f167" fmla="*/ f0 1 1859"/>
                <a:gd name="f168" fmla="*/ f1 1 1965"/>
                <a:gd name="f169" fmla="val f2"/>
                <a:gd name="f170" fmla="val f3"/>
                <a:gd name="f171" fmla="val f4"/>
                <a:gd name="f172" fmla="+- f171 0 f169"/>
                <a:gd name="f173" fmla="+- f170 0 f169"/>
                <a:gd name="f174" fmla="*/ f173 1 1859"/>
                <a:gd name="f175" fmla="*/ f172 1 1965"/>
                <a:gd name="f176" fmla="*/ f169 1 f174"/>
                <a:gd name="f177" fmla="*/ f170 1 f174"/>
                <a:gd name="f178" fmla="*/ f169 1 f175"/>
                <a:gd name="f179" fmla="*/ f171 1 f175"/>
                <a:gd name="f180" fmla="*/ f176 f167 1"/>
                <a:gd name="f181" fmla="*/ f177 f167 1"/>
                <a:gd name="f182" fmla="*/ f179 f168 1"/>
                <a:gd name="f183" fmla="*/ f178 f168 1"/>
              </a:gdLst>
              <a:ahLst/>
              <a:cxnLst>
                <a:cxn ang="3cd4">
                  <a:pos x="hc" y="t"/>
                </a:cxn>
                <a:cxn ang="0">
                  <a:pos x="r" y="vc"/>
                </a:cxn>
                <a:cxn ang="cd4">
                  <a:pos x="hc" y="b"/>
                </a:cxn>
                <a:cxn ang="cd2">
                  <a:pos x="l" y="vc"/>
                </a:cxn>
              </a:cxnLst>
              <a:rect l="f180" t="f183" r="f181" b="f182"/>
              <a:pathLst>
                <a:path w="1859" h="1965">
                  <a:moveTo>
                    <a:pt x="f5" y="f6"/>
                  </a:moveTo>
                  <a:cubicBezTo>
                    <a:pt x="f7" y="f6"/>
                    <a:pt x="f7" y="f8"/>
                    <a:pt x="f7" y="f6"/>
                  </a:cubicBezTo>
                  <a:cubicBezTo>
                    <a:pt x="f7" y="f6"/>
                    <a:pt x="f7" y="f6"/>
                    <a:pt x="f7" y="f9"/>
                  </a:cubicBezTo>
                  <a:cubicBezTo>
                    <a:pt x="f7" y="f9"/>
                    <a:pt x="f7" y="f9"/>
                    <a:pt x="f10" y="f9"/>
                  </a:cubicBezTo>
                  <a:cubicBezTo>
                    <a:pt x="f10" y="f9"/>
                    <a:pt x="f10" y="f11"/>
                    <a:pt x="f12" y="f11"/>
                  </a:cubicBezTo>
                  <a:cubicBezTo>
                    <a:pt x="f12" y="f13"/>
                    <a:pt x="f12" y="f13"/>
                    <a:pt x="f12" y="f13"/>
                  </a:cubicBezTo>
                  <a:cubicBezTo>
                    <a:pt x="f14" y="f15"/>
                    <a:pt x="f14" y="f15"/>
                    <a:pt x="f16" y="f15"/>
                  </a:cubicBezTo>
                  <a:cubicBezTo>
                    <a:pt x="f16" y="f17"/>
                    <a:pt x="f18" y="f19"/>
                    <a:pt x="f18" y="f20"/>
                  </a:cubicBezTo>
                  <a:cubicBezTo>
                    <a:pt x="f18" y="f20"/>
                    <a:pt x="f18" y="f20"/>
                    <a:pt x="f18" y="f20"/>
                  </a:cubicBezTo>
                  <a:cubicBezTo>
                    <a:pt x="f21" y="f22"/>
                    <a:pt x="f23" y="f24"/>
                    <a:pt x="f25" y="f10"/>
                  </a:cubicBezTo>
                  <a:cubicBezTo>
                    <a:pt x="f25" y="f26"/>
                    <a:pt x="f27" y="f14"/>
                    <a:pt x="f28" y="f29"/>
                  </a:cubicBezTo>
                  <a:cubicBezTo>
                    <a:pt x="f28" y="f18"/>
                    <a:pt x="f28" y="f18"/>
                    <a:pt x="f30" y="f31"/>
                  </a:cubicBezTo>
                  <a:cubicBezTo>
                    <a:pt x="f30" y="f32"/>
                    <a:pt x="f33" y="f34"/>
                    <a:pt x="f33" y="f23"/>
                  </a:cubicBezTo>
                  <a:cubicBezTo>
                    <a:pt x="f33" y="f23"/>
                    <a:pt x="f33" y="f23"/>
                    <a:pt x="f33" y="f23"/>
                  </a:cubicBezTo>
                  <a:cubicBezTo>
                    <a:pt x="f35" y="f36"/>
                    <a:pt x="f35" y="f36"/>
                    <a:pt x="f35" y="f36"/>
                  </a:cubicBezTo>
                  <a:cubicBezTo>
                    <a:pt x="f35" y="f37"/>
                    <a:pt x="f38" y="f39"/>
                    <a:pt x="f38" y="f39"/>
                  </a:cubicBezTo>
                  <a:cubicBezTo>
                    <a:pt x="f38" y="f39"/>
                    <a:pt x="f38" y="f39"/>
                    <a:pt x="f38" y="f27"/>
                  </a:cubicBezTo>
                  <a:cubicBezTo>
                    <a:pt x="f40" y="f27"/>
                    <a:pt x="f40" y="f41"/>
                    <a:pt x="f40" y="f30"/>
                  </a:cubicBezTo>
                  <a:cubicBezTo>
                    <a:pt x="f42" y="f43"/>
                    <a:pt x="f42" y="f38"/>
                    <a:pt x="f44" y="f42"/>
                  </a:cubicBezTo>
                  <a:cubicBezTo>
                    <a:pt x="f44" y="f45"/>
                    <a:pt x="f44" y="f46"/>
                    <a:pt x="f44" y="f47"/>
                  </a:cubicBezTo>
                  <a:cubicBezTo>
                    <a:pt x="f44" y="f47"/>
                    <a:pt x="f44" y="f47"/>
                    <a:pt x="f44" y="f48"/>
                  </a:cubicBezTo>
                  <a:cubicBezTo>
                    <a:pt x="f46" y="f49"/>
                    <a:pt x="f44" y="f50"/>
                    <a:pt x="f44" y="f50"/>
                  </a:cubicBezTo>
                  <a:lnTo>
                    <a:pt x="f44" y="f50"/>
                  </a:lnTo>
                  <a:cubicBezTo>
                    <a:pt x="f44" y="f51"/>
                    <a:pt x="f42" y="f50"/>
                    <a:pt x="f46" y="f51"/>
                  </a:cubicBezTo>
                  <a:cubicBezTo>
                    <a:pt x="f46" y="f51"/>
                    <a:pt x="f46" y="f52"/>
                    <a:pt x="f46" y="f51"/>
                  </a:cubicBezTo>
                  <a:cubicBezTo>
                    <a:pt x="f46" y="f51"/>
                    <a:pt x="f46" y="f50"/>
                    <a:pt x="f46" y="f51"/>
                  </a:cubicBezTo>
                  <a:cubicBezTo>
                    <a:pt x="f46" y="f51"/>
                    <a:pt x="f46" y="f50"/>
                    <a:pt x="f46" y="f50"/>
                  </a:cubicBezTo>
                  <a:cubicBezTo>
                    <a:pt x="f44" y="f50"/>
                    <a:pt x="f44" y="f50"/>
                    <a:pt x="f42" y="f51"/>
                  </a:cubicBezTo>
                  <a:cubicBezTo>
                    <a:pt x="f42" y="f51"/>
                    <a:pt x="f42" y="f51"/>
                    <a:pt x="f42" y="f51"/>
                  </a:cubicBezTo>
                  <a:cubicBezTo>
                    <a:pt x="f42" y="f51"/>
                    <a:pt x="f42" y="f51"/>
                    <a:pt x="f42" y="f50"/>
                  </a:cubicBezTo>
                  <a:cubicBezTo>
                    <a:pt x="f40" y="f50"/>
                    <a:pt x="f38" y="f50"/>
                    <a:pt x="f33" y="f50"/>
                  </a:cubicBezTo>
                  <a:cubicBezTo>
                    <a:pt x="f30" y="f53"/>
                    <a:pt x="f27" y="f53"/>
                    <a:pt x="f25" y="f49"/>
                  </a:cubicBezTo>
                  <a:cubicBezTo>
                    <a:pt x="f37" y="f53"/>
                    <a:pt x="f37" y="f53"/>
                    <a:pt x="f54" y="f53"/>
                  </a:cubicBezTo>
                  <a:cubicBezTo>
                    <a:pt x="f54" y="f49"/>
                    <a:pt x="f54" y="f49"/>
                    <a:pt x="f54" y="f49"/>
                  </a:cubicBezTo>
                  <a:cubicBezTo>
                    <a:pt x="f54" y="f49"/>
                    <a:pt x="f54" y="f49"/>
                    <a:pt x="f54" y="f49"/>
                  </a:cubicBezTo>
                  <a:cubicBezTo>
                    <a:pt x="f54" y="f49"/>
                    <a:pt x="f54" y="f49"/>
                    <a:pt x="f54" y="f49"/>
                  </a:cubicBezTo>
                  <a:cubicBezTo>
                    <a:pt x="f54" y="f48"/>
                    <a:pt x="f23" y="f48"/>
                    <a:pt x="f21" y="f48"/>
                  </a:cubicBezTo>
                  <a:cubicBezTo>
                    <a:pt x="f32" y="f47"/>
                    <a:pt x="f55" y="f47"/>
                    <a:pt x="f18" y="f46"/>
                  </a:cubicBezTo>
                  <a:cubicBezTo>
                    <a:pt x="f16" y="f46"/>
                    <a:pt x="f16" y="f46"/>
                    <a:pt x="f16" y="f46"/>
                  </a:cubicBezTo>
                  <a:cubicBezTo>
                    <a:pt x="f14" y="f42"/>
                    <a:pt x="f7" y="f56"/>
                    <a:pt x="f5" y="f38"/>
                  </a:cubicBezTo>
                  <a:cubicBezTo>
                    <a:pt x="f5" y="f35"/>
                    <a:pt x="f24" y="f35"/>
                    <a:pt x="f24" y="f43"/>
                  </a:cubicBezTo>
                  <a:cubicBezTo>
                    <a:pt x="f57" y="f43"/>
                    <a:pt x="f57" y="f43"/>
                    <a:pt x="f57" y="f43"/>
                  </a:cubicBezTo>
                  <a:cubicBezTo>
                    <a:pt x="f58" y="f41"/>
                    <a:pt x="f22" y="f27"/>
                    <a:pt x="f59" y="f39"/>
                  </a:cubicBezTo>
                  <a:cubicBezTo>
                    <a:pt x="f59" y="f39"/>
                    <a:pt x="f20" y="f39"/>
                    <a:pt x="f20" y="f39"/>
                  </a:cubicBezTo>
                  <a:cubicBezTo>
                    <a:pt x="f20" y="f37"/>
                    <a:pt x="f60" y="f36"/>
                    <a:pt x="f17" y="f23"/>
                  </a:cubicBezTo>
                  <a:cubicBezTo>
                    <a:pt x="f17" y="f23"/>
                    <a:pt x="f17" y="f23"/>
                    <a:pt x="f17" y="f34"/>
                  </a:cubicBezTo>
                  <a:cubicBezTo>
                    <a:pt x="f61" y="f34"/>
                    <a:pt x="f13" y="f32"/>
                    <a:pt x="f62" y="f31"/>
                  </a:cubicBezTo>
                  <a:cubicBezTo>
                    <a:pt x="f62" y="f18"/>
                    <a:pt x="f6" y="f29"/>
                    <a:pt x="f63" y="f26"/>
                  </a:cubicBezTo>
                  <a:cubicBezTo>
                    <a:pt x="f64" y="f10"/>
                    <a:pt x="f64" y="f7"/>
                    <a:pt x="f65" y="f66"/>
                  </a:cubicBezTo>
                  <a:cubicBezTo>
                    <a:pt x="f65" y="f66"/>
                    <a:pt x="f65" y="f66"/>
                    <a:pt x="f65" y="f66"/>
                  </a:cubicBezTo>
                  <a:cubicBezTo>
                    <a:pt x="f67" y="f66"/>
                    <a:pt x="f65" y="f66"/>
                    <a:pt x="f67" y="f24"/>
                  </a:cubicBezTo>
                  <a:cubicBezTo>
                    <a:pt x="f68" y="f69"/>
                    <a:pt x="f70" y="f58"/>
                    <a:pt x="f70" y="f71"/>
                  </a:cubicBezTo>
                  <a:cubicBezTo>
                    <a:pt x="f72" y="f22"/>
                    <a:pt x="f70" y="f22"/>
                    <a:pt x="f72" y="f22"/>
                  </a:cubicBezTo>
                  <a:cubicBezTo>
                    <a:pt x="f72" y="f73"/>
                    <a:pt x="f72" y="f73"/>
                    <a:pt x="f74" y="f20"/>
                  </a:cubicBezTo>
                  <a:cubicBezTo>
                    <a:pt x="f74" y="f20"/>
                    <a:pt x="f75" y="f19"/>
                    <a:pt x="f75" y="f17"/>
                  </a:cubicBezTo>
                  <a:cubicBezTo>
                    <a:pt x="f76" y="f15"/>
                    <a:pt x="f77" y="f11"/>
                    <a:pt x="f78" y="f6"/>
                  </a:cubicBezTo>
                  <a:cubicBezTo>
                    <a:pt x="f79" y="f67"/>
                    <a:pt x="f80" y="f74"/>
                    <a:pt x="f81" y="f82"/>
                  </a:cubicBezTo>
                  <a:cubicBezTo>
                    <a:pt x="f81" y="f82"/>
                    <a:pt x="f81" y="f82"/>
                    <a:pt x="f81" y="f82"/>
                  </a:cubicBezTo>
                  <a:cubicBezTo>
                    <a:pt x="f81" y="f83"/>
                    <a:pt x="f81" y="f83"/>
                    <a:pt x="f81" y="f83"/>
                  </a:cubicBezTo>
                  <a:lnTo>
                    <a:pt x="f84" y="f85"/>
                  </a:lnTo>
                  <a:cubicBezTo>
                    <a:pt x="f84" y="f80"/>
                    <a:pt x="f86" y="f87"/>
                    <a:pt x="f88" y="f89"/>
                  </a:cubicBezTo>
                  <a:lnTo>
                    <a:pt x="f90" y="f91"/>
                  </a:lnTo>
                  <a:lnTo>
                    <a:pt x="f92" y="f93"/>
                  </a:lnTo>
                  <a:cubicBezTo>
                    <a:pt x="f94" y="f95"/>
                    <a:pt x="f93" y="f96"/>
                    <a:pt x="f93" y="f97"/>
                  </a:cubicBezTo>
                  <a:cubicBezTo>
                    <a:pt x="f93" y="f98"/>
                    <a:pt x="f99" y="f98"/>
                    <a:pt x="f99" y="f100"/>
                  </a:cubicBezTo>
                  <a:cubicBezTo>
                    <a:pt x="f96" y="f101"/>
                    <a:pt x="f96" y="f102"/>
                    <a:pt x="f97" y="f103"/>
                  </a:cubicBezTo>
                  <a:cubicBezTo>
                    <a:pt x="f104" y="f105"/>
                    <a:pt x="f97" y="f106"/>
                    <a:pt x="f104" y="f107"/>
                  </a:cubicBezTo>
                  <a:cubicBezTo>
                    <a:pt x="f98" y="f108"/>
                    <a:pt x="f109" y="f110"/>
                    <a:pt x="f111" y="f112"/>
                  </a:cubicBezTo>
                  <a:cubicBezTo>
                    <a:pt x="f113" y="f114"/>
                    <a:pt x="f113" y="f114"/>
                    <a:pt x="f115" y="f114"/>
                  </a:cubicBezTo>
                  <a:cubicBezTo>
                    <a:pt x="f116" y="f117"/>
                    <a:pt x="f116" y="f117"/>
                    <a:pt x="f116" y="f117"/>
                  </a:cubicBezTo>
                  <a:cubicBezTo>
                    <a:pt x="f105" y="f117"/>
                    <a:pt x="f105" y="f114"/>
                    <a:pt x="f118" y="f117"/>
                  </a:cubicBezTo>
                  <a:cubicBezTo>
                    <a:pt x="f118" y="f114"/>
                    <a:pt x="f119" y="f117"/>
                    <a:pt x="f120" y="f114"/>
                  </a:cubicBezTo>
                  <a:cubicBezTo>
                    <a:pt x="f110" y="f114"/>
                    <a:pt x="f121" y="f122"/>
                    <a:pt x="f122" y="f122"/>
                  </a:cubicBezTo>
                  <a:cubicBezTo>
                    <a:pt x="f122" y="f108"/>
                    <a:pt x="f122" y="f108"/>
                    <a:pt x="f123" y="f108"/>
                  </a:cubicBezTo>
                  <a:cubicBezTo>
                    <a:pt x="f123" y="f110"/>
                    <a:pt x="f123" y="f124"/>
                    <a:pt x="f114" y="f124"/>
                  </a:cubicBezTo>
                  <a:cubicBezTo>
                    <a:pt x="f123" y="f107"/>
                    <a:pt x="f114" y="f107"/>
                    <a:pt x="f2" y="f107"/>
                  </a:cubicBezTo>
                  <a:cubicBezTo>
                    <a:pt x="f2" y="f119"/>
                    <a:pt x="f114" y="f119"/>
                    <a:pt x="f2" y="f119"/>
                  </a:cubicBezTo>
                  <a:cubicBezTo>
                    <a:pt x="f2" y="f105"/>
                    <a:pt x="f114" y="f103"/>
                    <a:pt x="f114" y="f102"/>
                  </a:cubicBezTo>
                  <a:cubicBezTo>
                    <a:pt x="f114" y="f102"/>
                    <a:pt x="f114" y="f102"/>
                    <a:pt x="f114" y="f111"/>
                  </a:cubicBezTo>
                  <a:cubicBezTo>
                    <a:pt x="f123" y="f109"/>
                    <a:pt x="f122" y="f125"/>
                    <a:pt x="f110" y="f95"/>
                  </a:cubicBezTo>
                  <a:cubicBezTo>
                    <a:pt x="f110" y="f93"/>
                    <a:pt x="f110" y="f126"/>
                    <a:pt x="f124" y="f92"/>
                  </a:cubicBezTo>
                  <a:cubicBezTo>
                    <a:pt x="f120" y="f127"/>
                    <a:pt x="f120" y="f88"/>
                    <a:pt x="f119" y="f84"/>
                  </a:cubicBezTo>
                  <a:cubicBezTo>
                    <a:pt x="f118" y="f128"/>
                    <a:pt x="f105" y="f89"/>
                    <a:pt x="f105" y="f87"/>
                  </a:cubicBezTo>
                  <a:lnTo>
                    <a:pt x="f116" y="f129"/>
                  </a:lnTo>
                  <a:cubicBezTo>
                    <a:pt x="f116" y="f85"/>
                    <a:pt x="f115" y="f83"/>
                    <a:pt x="f115" y="f82"/>
                  </a:cubicBezTo>
                  <a:cubicBezTo>
                    <a:pt x="f113" y="f78"/>
                    <a:pt x="f113" y="f78"/>
                    <a:pt x="f113" y="f130"/>
                  </a:cubicBezTo>
                  <a:cubicBezTo>
                    <a:pt x="f111" y="f130"/>
                    <a:pt x="f111" y="f76"/>
                    <a:pt x="f111" y="f131"/>
                  </a:cubicBezTo>
                  <a:cubicBezTo>
                    <a:pt x="f132" y="f74"/>
                    <a:pt x="f109" y="f133"/>
                    <a:pt x="f109" y="f134"/>
                  </a:cubicBezTo>
                  <a:cubicBezTo>
                    <a:pt x="f135" y="f67"/>
                    <a:pt x="f135" y="f136"/>
                    <a:pt x="f98" y="f136"/>
                  </a:cubicBezTo>
                  <a:cubicBezTo>
                    <a:pt x="f98" y="f64"/>
                    <a:pt x="f98" y="f8"/>
                    <a:pt x="f104" y="f8"/>
                  </a:cubicBezTo>
                  <a:cubicBezTo>
                    <a:pt x="f104" y="f6"/>
                    <a:pt x="f97" y="f9"/>
                    <a:pt x="f97" y="f9"/>
                  </a:cubicBezTo>
                  <a:cubicBezTo>
                    <a:pt x="f97" y="f9"/>
                    <a:pt x="f97" y="f9"/>
                    <a:pt x="f97" y="f9"/>
                  </a:cubicBezTo>
                  <a:cubicBezTo>
                    <a:pt x="f96" y="f15"/>
                    <a:pt x="f99" y="f19"/>
                    <a:pt x="f94" y="f73"/>
                  </a:cubicBezTo>
                  <a:cubicBezTo>
                    <a:pt x="f94" y="f22"/>
                    <a:pt x="f92" y="f71"/>
                    <a:pt x="f137" y="f69"/>
                  </a:cubicBezTo>
                  <a:cubicBezTo>
                    <a:pt x="f137" y="f69"/>
                    <a:pt x="f137" y="f69"/>
                    <a:pt x="f137" y="f69"/>
                  </a:cubicBezTo>
                  <a:cubicBezTo>
                    <a:pt x="f90" y="f10"/>
                    <a:pt x="f86" y="f29"/>
                    <a:pt x="f89" y="f34"/>
                  </a:cubicBezTo>
                  <a:cubicBezTo>
                    <a:pt x="f138" y="f36"/>
                    <a:pt x="f79" y="f39"/>
                    <a:pt x="f83" y="f41"/>
                  </a:cubicBezTo>
                  <a:cubicBezTo>
                    <a:pt x="f78" y="f43"/>
                    <a:pt x="f77" y="f56"/>
                    <a:pt x="f75" y="f42"/>
                  </a:cubicBezTo>
                  <a:cubicBezTo>
                    <a:pt x="f74" y="f45"/>
                    <a:pt x="f72" y="f46"/>
                    <a:pt x="f70" y="f47"/>
                  </a:cubicBezTo>
                  <a:cubicBezTo>
                    <a:pt x="f68" y="f48"/>
                    <a:pt x="f68" y="f49"/>
                    <a:pt x="f67" y="f49"/>
                  </a:cubicBezTo>
                  <a:cubicBezTo>
                    <a:pt x="f67" y="f53"/>
                    <a:pt x="f64" y="f50"/>
                    <a:pt x="f63" y="f51"/>
                  </a:cubicBezTo>
                  <a:cubicBezTo>
                    <a:pt x="f63" y="f51"/>
                    <a:pt x="f63" y="f51"/>
                    <a:pt x="f6" y="f51"/>
                  </a:cubicBezTo>
                  <a:cubicBezTo>
                    <a:pt x="f6" y="f52"/>
                    <a:pt x="f9" y="f139"/>
                    <a:pt x="f62" y="f140"/>
                  </a:cubicBezTo>
                  <a:cubicBezTo>
                    <a:pt x="f61" y="f141"/>
                    <a:pt x="f60" y="f142"/>
                    <a:pt x="f59" y="f143"/>
                  </a:cubicBezTo>
                  <a:cubicBezTo>
                    <a:pt x="f22" y="f144"/>
                    <a:pt x="f22" y="f144"/>
                    <a:pt x="f145" y="f146"/>
                  </a:cubicBezTo>
                  <a:lnTo>
                    <a:pt x="f58" y="f146"/>
                  </a:lnTo>
                  <a:cubicBezTo>
                    <a:pt x="f57" y="f147"/>
                    <a:pt x="f24" y="f147"/>
                    <a:pt x="f5" y="f3"/>
                  </a:cubicBezTo>
                  <a:cubicBezTo>
                    <a:pt x="f5" y="f3"/>
                    <a:pt x="f7" y="f3"/>
                    <a:pt x="f7" y="f3"/>
                  </a:cubicBezTo>
                  <a:cubicBezTo>
                    <a:pt x="f10" y="f148"/>
                    <a:pt x="f12" y="f148"/>
                    <a:pt x="f16" y="f149"/>
                  </a:cubicBezTo>
                  <a:cubicBezTo>
                    <a:pt x="f55" y="f150"/>
                    <a:pt x="f23" y="f150"/>
                    <a:pt x="f37" y="f151"/>
                  </a:cubicBezTo>
                  <a:cubicBezTo>
                    <a:pt x="f25" y="f152"/>
                    <a:pt x="f27" y="f152"/>
                    <a:pt x="f30" y="f152"/>
                  </a:cubicBezTo>
                  <a:cubicBezTo>
                    <a:pt x="f30" y="f152"/>
                    <a:pt x="f30" y="f152"/>
                    <a:pt x="f33" y="f152"/>
                  </a:cubicBezTo>
                  <a:cubicBezTo>
                    <a:pt x="f38" y="f153"/>
                    <a:pt x="f44" y="f153"/>
                    <a:pt x="f154" y="f153"/>
                  </a:cubicBezTo>
                  <a:cubicBezTo>
                    <a:pt x="f154" y="f153"/>
                    <a:pt x="f154" y="f152"/>
                    <a:pt x="f48" y="f152"/>
                  </a:cubicBezTo>
                  <a:cubicBezTo>
                    <a:pt x="f155" y="f152"/>
                    <a:pt x="f156" y="f152"/>
                    <a:pt x="f51" y="f151"/>
                  </a:cubicBezTo>
                  <a:cubicBezTo>
                    <a:pt x="f157" y="f150"/>
                    <a:pt x="f158" y="f3"/>
                    <a:pt x="f159" y="f146"/>
                  </a:cubicBezTo>
                  <a:cubicBezTo>
                    <a:pt x="f159" y="f144"/>
                    <a:pt x="f159" y="f143"/>
                    <a:pt x="f159" y="f142"/>
                  </a:cubicBezTo>
                  <a:cubicBezTo>
                    <a:pt x="f160" y="f141"/>
                    <a:pt x="f3" y="f51"/>
                    <a:pt x="f160" y="f49"/>
                  </a:cubicBezTo>
                  <a:cubicBezTo>
                    <a:pt x="f160" y="f47"/>
                    <a:pt x="f160" y="f56"/>
                    <a:pt x="f160" y="f38"/>
                  </a:cubicBezTo>
                  <a:cubicBezTo>
                    <a:pt x="f160" y="f35"/>
                    <a:pt x="f146" y="f38"/>
                    <a:pt x="f146" y="f35"/>
                  </a:cubicBezTo>
                  <a:cubicBezTo>
                    <a:pt x="f146" y="f35"/>
                    <a:pt x="f146" y="f35"/>
                    <a:pt x="f146" y="f35"/>
                  </a:cubicBezTo>
                  <a:cubicBezTo>
                    <a:pt x="f146" y="f35"/>
                    <a:pt x="f146" y="f35"/>
                    <a:pt x="f146" y="f43"/>
                  </a:cubicBezTo>
                  <a:cubicBezTo>
                    <a:pt x="f146" y="f43"/>
                    <a:pt x="f146" y="f30"/>
                    <a:pt x="f146" y="f41"/>
                  </a:cubicBezTo>
                  <a:cubicBezTo>
                    <a:pt x="f146" y="f41"/>
                    <a:pt x="f146" y="f41"/>
                    <a:pt x="f146" y="f41"/>
                  </a:cubicBezTo>
                  <a:cubicBezTo>
                    <a:pt x="f146" y="f27"/>
                    <a:pt x="f159" y="f27"/>
                    <a:pt x="f159" y="f39"/>
                  </a:cubicBezTo>
                  <a:cubicBezTo>
                    <a:pt x="f159" y="f36"/>
                    <a:pt x="f143" y="f34"/>
                    <a:pt x="f158" y="f32"/>
                  </a:cubicBezTo>
                  <a:cubicBezTo>
                    <a:pt x="f158" y="f31"/>
                    <a:pt x="f158" y="f32"/>
                    <a:pt x="f161" y="f31"/>
                  </a:cubicBezTo>
                  <a:cubicBezTo>
                    <a:pt x="f161" y="f31"/>
                    <a:pt x="f161" y="f18"/>
                    <a:pt x="f161" y="f18"/>
                  </a:cubicBezTo>
                  <a:cubicBezTo>
                    <a:pt x="f161" y="f29"/>
                    <a:pt x="f141" y="f14"/>
                    <a:pt x="f141" y="f26"/>
                  </a:cubicBezTo>
                  <a:cubicBezTo>
                    <a:pt x="f141" y="f10"/>
                    <a:pt x="f139" y="f66"/>
                    <a:pt x="f162" y="f24"/>
                  </a:cubicBezTo>
                  <a:cubicBezTo>
                    <a:pt x="f162" y="f69"/>
                    <a:pt x="f162" y="f24"/>
                    <a:pt x="f162" y="f69"/>
                  </a:cubicBezTo>
                  <a:cubicBezTo>
                    <a:pt x="f162" y="f58"/>
                    <a:pt x="f156" y="f58"/>
                    <a:pt x="f156" y="f71"/>
                  </a:cubicBezTo>
                  <a:cubicBezTo>
                    <a:pt x="f156" y="f71"/>
                    <a:pt x="f156" y="f71"/>
                    <a:pt x="f156" y="f22"/>
                  </a:cubicBezTo>
                  <a:cubicBezTo>
                    <a:pt x="f53" y="f22"/>
                    <a:pt x="f53" y="f20"/>
                    <a:pt x="f155" y="f19"/>
                  </a:cubicBezTo>
                  <a:cubicBezTo>
                    <a:pt x="f155" y="f19"/>
                    <a:pt x="f48" y="f19"/>
                    <a:pt x="f48" y="f19"/>
                  </a:cubicBezTo>
                  <a:cubicBezTo>
                    <a:pt x="f48" y="f15"/>
                    <a:pt x="f46" y="f13"/>
                    <a:pt x="f44" y="f9"/>
                  </a:cubicBezTo>
                  <a:cubicBezTo>
                    <a:pt x="f42" y="f6"/>
                    <a:pt x="f42" y="f6"/>
                    <a:pt x="f40" y="f8"/>
                  </a:cubicBezTo>
                  <a:cubicBezTo>
                    <a:pt x="f35" y="f67"/>
                    <a:pt x="f28" y="f133"/>
                    <a:pt x="f25" y="f76"/>
                  </a:cubicBezTo>
                  <a:cubicBezTo>
                    <a:pt x="f37" y="f130"/>
                    <a:pt x="f37" y="f130"/>
                    <a:pt x="f54" y="f130"/>
                  </a:cubicBezTo>
                  <a:cubicBezTo>
                    <a:pt x="f54" y="f78"/>
                    <a:pt x="f54" y="f78"/>
                    <a:pt x="f54" y="f78"/>
                  </a:cubicBezTo>
                  <a:cubicBezTo>
                    <a:pt x="f54" y="f82"/>
                    <a:pt x="f21" y="f83"/>
                    <a:pt x="f21" y="f85"/>
                  </a:cubicBezTo>
                  <a:cubicBezTo>
                    <a:pt x="f21" y="f85"/>
                    <a:pt x="f32" y="f85"/>
                    <a:pt x="f32" y="f129"/>
                  </a:cubicBezTo>
                  <a:cubicBezTo>
                    <a:pt x="f32" y="f80"/>
                    <a:pt x="f18" y="f89"/>
                    <a:pt x="f16" y="f128"/>
                  </a:cubicBezTo>
                  <a:cubicBezTo>
                    <a:pt x="f16" y="f128"/>
                    <a:pt x="f16" y="f128"/>
                    <a:pt x="f14" y="f128"/>
                  </a:cubicBezTo>
                  <a:cubicBezTo>
                    <a:pt x="f14" y="f128"/>
                    <a:pt x="f12" y="f84"/>
                    <a:pt x="f12" y="f84"/>
                  </a:cubicBezTo>
                  <a:cubicBezTo>
                    <a:pt x="f12" y="f84"/>
                    <a:pt x="f12" y="f84"/>
                    <a:pt x="f12" y="f84"/>
                  </a:cubicBezTo>
                  <a:cubicBezTo>
                    <a:pt x="f12" y="f84"/>
                    <a:pt x="f14" y="f128"/>
                    <a:pt x="f14" y="f128"/>
                  </a:cubicBezTo>
                  <a:cubicBezTo>
                    <a:pt x="f12" y="f91"/>
                    <a:pt x="f10" y="f88"/>
                    <a:pt x="f7" y="f163"/>
                  </a:cubicBezTo>
                  <a:cubicBezTo>
                    <a:pt x="f5" y="f164"/>
                    <a:pt x="f57" y="f92"/>
                    <a:pt x="f58" y="f126"/>
                  </a:cubicBezTo>
                  <a:cubicBezTo>
                    <a:pt x="f58" y="f126"/>
                    <a:pt x="f22" y="f95"/>
                    <a:pt x="f59" y="f95"/>
                  </a:cubicBezTo>
                  <a:cubicBezTo>
                    <a:pt x="f20" y="f96"/>
                    <a:pt x="f60" y="f97"/>
                    <a:pt x="f17" y="f125"/>
                  </a:cubicBezTo>
                  <a:cubicBezTo>
                    <a:pt x="f17" y="f125"/>
                    <a:pt x="f17" y="f125"/>
                    <a:pt x="f61" y="f125"/>
                  </a:cubicBezTo>
                  <a:cubicBezTo>
                    <a:pt x="f13" y="f98"/>
                    <a:pt x="f62" y="f100"/>
                    <a:pt x="f6" y="f109"/>
                  </a:cubicBezTo>
                  <a:cubicBezTo>
                    <a:pt x="f6" y="f109"/>
                    <a:pt x="f6" y="f109"/>
                    <a:pt x="f6" y="f109"/>
                  </a:cubicBezTo>
                  <a:cubicBezTo>
                    <a:pt x="f63" y="f109"/>
                    <a:pt x="f6" y="f109"/>
                    <a:pt x="f6" y="f109"/>
                  </a:cubicBezTo>
                  <a:cubicBezTo>
                    <a:pt x="f63" y="f109"/>
                    <a:pt x="f64" y="f101"/>
                    <a:pt x="f65" y="f101"/>
                  </a:cubicBezTo>
                  <a:cubicBezTo>
                    <a:pt x="f65" y="f109"/>
                    <a:pt x="f65" y="f101"/>
                    <a:pt x="f65" y="f101"/>
                  </a:cubicBezTo>
                  <a:cubicBezTo>
                    <a:pt x="f67" y="f101"/>
                    <a:pt x="f67" y="f101"/>
                    <a:pt x="f67" y="f101"/>
                  </a:cubicBezTo>
                  <a:cubicBezTo>
                    <a:pt x="f67" y="f101"/>
                    <a:pt x="f68" y="f111"/>
                    <a:pt x="f68" y="f111"/>
                  </a:cubicBezTo>
                  <a:cubicBezTo>
                    <a:pt x="f70" y="f102"/>
                    <a:pt x="f72" y="f115"/>
                    <a:pt x="f74" y="f103"/>
                  </a:cubicBezTo>
                  <a:cubicBezTo>
                    <a:pt x="f74" y="f103"/>
                    <a:pt x="f75" y="f103"/>
                    <a:pt x="f75" y="f103"/>
                  </a:cubicBezTo>
                  <a:cubicBezTo>
                    <a:pt x="f75" y="f103"/>
                    <a:pt x="f74" y="f103"/>
                    <a:pt x="f74" y="f103"/>
                  </a:cubicBezTo>
                  <a:cubicBezTo>
                    <a:pt x="f75" y="f105"/>
                    <a:pt x="f76" y="f105"/>
                    <a:pt x="f78" y="f106"/>
                  </a:cubicBezTo>
                  <a:cubicBezTo>
                    <a:pt x="f78" y="f106"/>
                    <a:pt x="f76" y="f105"/>
                    <a:pt x="f76" y="f103"/>
                  </a:cubicBezTo>
                  <a:cubicBezTo>
                    <a:pt x="f75" y="f115"/>
                    <a:pt x="f74" y="f115"/>
                    <a:pt x="f72" y="f102"/>
                  </a:cubicBezTo>
                  <a:cubicBezTo>
                    <a:pt x="f72" y="f102"/>
                    <a:pt x="f72" y="f102"/>
                    <a:pt x="f72" y="f102"/>
                  </a:cubicBezTo>
                  <a:lnTo>
                    <a:pt x="f6" y="f98"/>
                  </a:lnTo>
                  <a:cubicBezTo>
                    <a:pt x="f63" y="f98"/>
                    <a:pt x="f63" y="f98"/>
                    <a:pt x="f64" y="f98"/>
                  </a:cubicBezTo>
                  <a:cubicBezTo>
                    <a:pt x="f65" y="f100"/>
                    <a:pt x="f68" y="f101"/>
                    <a:pt x="f72" y="f111"/>
                  </a:cubicBezTo>
                  <a:cubicBezTo>
                    <a:pt x="f72" y="f111"/>
                    <a:pt x="f72" y="f102"/>
                    <a:pt x="f72" y="f111"/>
                  </a:cubicBezTo>
                  <a:cubicBezTo>
                    <a:pt x="f72" y="f111"/>
                    <a:pt x="f70" y="f111"/>
                    <a:pt x="f68" y="f101"/>
                  </a:cubicBezTo>
                  <a:cubicBezTo>
                    <a:pt x="f70" y="f101"/>
                    <a:pt x="f70" y="f101"/>
                    <a:pt x="f70" y="f101"/>
                  </a:cubicBezTo>
                  <a:cubicBezTo>
                    <a:pt x="f70" y="f101"/>
                    <a:pt x="f70" y="f101"/>
                    <a:pt x="f70" y="f111"/>
                  </a:cubicBezTo>
                  <a:cubicBezTo>
                    <a:pt x="f72" y="f111"/>
                    <a:pt x="f72" y="f111"/>
                    <a:pt x="f74" y="f102"/>
                  </a:cubicBezTo>
                  <a:cubicBezTo>
                    <a:pt x="f74" y="f102"/>
                    <a:pt x="f74" y="f102"/>
                    <a:pt x="f74" y="f102"/>
                  </a:cubicBezTo>
                  <a:cubicBezTo>
                    <a:pt x="f74" y="f102"/>
                    <a:pt x="f75" y="f102"/>
                    <a:pt x="f75" y="f102"/>
                  </a:cubicBezTo>
                  <a:lnTo>
                    <a:pt x="f74" y="f102"/>
                  </a:lnTo>
                  <a:cubicBezTo>
                    <a:pt x="f74" y="f102"/>
                    <a:pt x="f74" y="f102"/>
                    <a:pt x="f72" y="f102"/>
                  </a:cubicBezTo>
                  <a:cubicBezTo>
                    <a:pt x="f74" y="f115"/>
                    <a:pt x="f75" y="f103"/>
                    <a:pt x="f77" y="f105"/>
                  </a:cubicBezTo>
                  <a:cubicBezTo>
                    <a:pt x="f76" y="f103"/>
                    <a:pt x="f76" y="f103"/>
                    <a:pt x="f76" y="f103"/>
                  </a:cubicBezTo>
                  <a:cubicBezTo>
                    <a:pt x="f76" y="f103"/>
                    <a:pt x="f76" y="f115"/>
                    <a:pt x="f75" y="f115"/>
                  </a:cubicBezTo>
                  <a:cubicBezTo>
                    <a:pt x="f76" y="f115"/>
                    <a:pt x="f76" y="f115"/>
                    <a:pt x="f76" y="f115"/>
                  </a:cubicBezTo>
                  <a:cubicBezTo>
                    <a:pt x="f77" y="f115"/>
                    <a:pt x="f77" y="f103"/>
                    <a:pt x="f78" y="f103"/>
                  </a:cubicBezTo>
                  <a:lnTo>
                    <a:pt x="f78" y="f103"/>
                  </a:lnTo>
                  <a:cubicBezTo>
                    <a:pt x="f77" y="f115"/>
                    <a:pt x="f76" y="f102"/>
                    <a:pt x="f75" y="f111"/>
                  </a:cubicBezTo>
                  <a:cubicBezTo>
                    <a:pt x="f75" y="f111"/>
                    <a:pt x="f74" y="f111"/>
                    <a:pt x="f74" y="f101"/>
                  </a:cubicBezTo>
                  <a:cubicBezTo>
                    <a:pt x="f74" y="f101"/>
                    <a:pt x="f72" y="f101"/>
                    <a:pt x="f72" y="f101"/>
                  </a:cubicBezTo>
                  <a:cubicBezTo>
                    <a:pt x="f72" y="f101"/>
                    <a:pt x="f72" y="f101"/>
                    <a:pt x="f72" y="f101"/>
                  </a:cubicBezTo>
                  <a:lnTo>
                    <a:pt x="f67" y="f98"/>
                  </a:lnTo>
                  <a:cubicBezTo>
                    <a:pt x="f65" y="f98"/>
                    <a:pt x="f65" y="f98"/>
                    <a:pt x="f65" y="f98"/>
                  </a:cubicBezTo>
                  <a:cubicBezTo>
                    <a:pt x="f65" y="f125"/>
                    <a:pt x="f63" y="f97"/>
                    <a:pt x="f63" y="f96"/>
                  </a:cubicBezTo>
                  <a:cubicBezTo>
                    <a:pt x="f63" y="f97"/>
                    <a:pt x="f64" y="f97"/>
                    <a:pt x="f64" y="f97"/>
                  </a:cubicBezTo>
                  <a:cubicBezTo>
                    <a:pt x="f67" y="f125"/>
                    <a:pt x="f68" y="f100"/>
                    <a:pt x="f72" y="f109"/>
                  </a:cubicBezTo>
                  <a:cubicBezTo>
                    <a:pt x="f72" y="f100"/>
                    <a:pt x="f70" y="f100"/>
                    <a:pt x="f72" y="f100"/>
                  </a:cubicBezTo>
                  <a:cubicBezTo>
                    <a:pt x="f72" y="f100"/>
                    <a:pt x="f74" y="f109"/>
                    <a:pt x="f74" y="f109"/>
                  </a:cubicBezTo>
                  <a:cubicBezTo>
                    <a:pt x="f74" y="f109"/>
                    <a:pt x="f74" y="f109"/>
                    <a:pt x="f72" y="f109"/>
                  </a:cubicBezTo>
                  <a:cubicBezTo>
                    <a:pt x="f74" y="f101"/>
                    <a:pt x="f74" y="f101"/>
                    <a:pt x="f75" y="f101"/>
                  </a:cubicBezTo>
                  <a:cubicBezTo>
                    <a:pt x="f75" y="f111"/>
                    <a:pt x="f76" y="f102"/>
                    <a:pt x="f77" y="f102"/>
                  </a:cubicBezTo>
                  <a:cubicBezTo>
                    <a:pt x="f77" y="f115"/>
                    <a:pt x="f77" y="f115"/>
                    <a:pt x="f77" y="f115"/>
                  </a:cubicBezTo>
                  <a:cubicBezTo>
                    <a:pt x="f78" y="f115"/>
                    <a:pt x="f78" y="f115"/>
                    <a:pt x="f78" y="f103"/>
                  </a:cubicBezTo>
                  <a:cubicBezTo>
                    <a:pt x="f165" y="f103"/>
                    <a:pt x="f165" y="f103"/>
                    <a:pt x="f165" y="f105"/>
                  </a:cubicBezTo>
                  <a:cubicBezTo>
                    <a:pt x="f165" y="f103"/>
                    <a:pt x="f83" y="f105"/>
                    <a:pt x="f83" y="f105"/>
                  </a:cubicBezTo>
                  <a:cubicBezTo>
                    <a:pt x="f165" y="f103"/>
                    <a:pt x="f165" y="f103"/>
                    <a:pt x="f78" y="f115"/>
                  </a:cubicBezTo>
                  <a:cubicBezTo>
                    <a:pt x="f165" y="f103"/>
                    <a:pt x="f83" y="f105"/>
                    <a:pt x="f79" y="f105"/>
                  </a:cubicBezTo>
                  <a:cubicBezTo>
                    <a:pt x="f79" y="f105"/>
                    <a:pt x="f79" y="f105"/>
                    <a:pt x="f79" y="f105"/>
                  </a:cubicBezTo>
                  <a:cubicBezTo>
                    <a:pt x="f166" y="f106"/>
                    <a:pt x="f80" y="f119"/>
                    <a:pt x="f138" y="f119"/>
                  </a:cubicBezTo>
                  <a:cubicBezTo>
                    <a:pt x="f138" y="f119"/>
                    <a:pt x="f89" y="f107"/>
                    <a:pt x="f89" y="f107"/>
                  </a:cubicBezTo>
                  <a:cubicBezTo>
                    <a:pt x="f89" y="f119"/>
                    <a:pt x="f89" y="f119"/>
                    <a:pt x="f138" y="f119"/>
                  </a:cubicBezTo>
                  <a:cubicBezTo>
                    <a:pt x="f138" y="f119"/>
                    <a:pt x="f138" y="f119"/>
                    <a:pt x="f138" y="f119"/>
                  </a:cubicBezTo>
                  <a:cubicBezTo>
                    <a:pt x="f138" y="f106"/>
                    <a:pt x="f80" y="f106"/>
                    <a:pt x="f80" y="f105"/>
                  </a:cubicBezTo>
                  <a:cubicBezTo>
                    <a:pt x="f138" y="f105"/>
                    <a:pt x="f138" y="f106"/>
                    <a:pt x="f89" y="f119"/>
                  </a:cubicBezTo>
                  <a:cubicBezTo>
                    <a:pt x="f89" y="f106"/>
                    <a:pt x="f89" y="f106"/>
                    <a:pt x="f89" y="f106"/>
                  </a:cubicBezTo>
                  <a:cubicBezTo>
                    <a:pt x="f89" y="f106"/>
                    <a:pt x="f89" y="f119"/>
                    <a:pt x="f89" y="f119"/>
                  </a:cubicBezTo>
                  <a:cubicBezTo>
                    <a:pt x="f81" y="f119"/>
                    <a:pt x="f81" y="f119"/>
                    <a:pt x="f81" y="f107"/>
                  </a:cubicBezTo>
                  <a:cubicBezTo>
                    <a:pt x="f81" y="f107"/>
                    <a:pt x="f81" y="f107"/>
                    <a:pt x="f81" y="f107"/>
                  </a:cubicBezTo>
                  <a:cubicBezTo>
                    <a:pt x="f84" y="f107"/>
                    <a:pt x="f86" y="f124"/>
                    <a:pt x="f88" y="f124"/>
                  </a:cubicBezTo>
                  <a:cubicBezTo>
                    <a:pt x="f88" y="f124"/>
                    <a:pt x="f88" y="f124"/>
                    <a:pt x="f88" y="f124"/>
                  </a:cubicBezTo>
                  <a:lnTo>
                    <a:pt x="f86" y="f107"/>
                  </a:lnTo>
                  <a:cubicBezTo>
                    <a:pt x="f86" y="f124"/>
                    <a:pt x="f86" y="f124"/>
                    <a:pt x="f86" y="f107"/>
                  </a:cubicBezTo>
                  <a:cubicBezTo>
                    <a:pt x="f84" y="f107"/>
                    <a:pt x="f86" y="f107"/>
                    <a:pt x="f86" y="f107"/>
                  </a:cubicBezTo>
                  <a:cubicBezTo>
                    <a:pt x="f84" y="f107"/>
                    <a:pt x="f84" y="f107"/>
                    <a:pt x="f84" y="f107"/>
                  </a:cubicBezTo>
                  <a:cubicBezTo>
                    <a:pt x="f84" y="f119"/>
                    <a:pt x="f84" y="f107"/>
                    <a:pt x="f84" y="f107"/>
                  </a:cubicBezTo>
                  <a:cubicBezTo>
                    <a:pt x="f81" y="f106"/>
                    <a:pt x="f89" y="f105"/>
                    <a:pt x="f80" y="f103"/>
                  </a:cubicBezTo>
                  <a:cubicBezTo>
                    <a:pt x="f80" y="f103"/>
                    <a:pt x="f80" y="f103"/>
                    <a:pt x="f80" y="f115"/>
                  </a:cubicBezTo>
                  <a:cubicBezTo>
                    <a:pt x="f138" y="f103"/>
                    <a:pt x="f89" y="f105"/>
                    <a:pt x="f81" y="f106"/>
                  </a:cubicBezTo>
                  <a:cubicBezTo>
                    <a:pt x="f81" y="f105"/>
                    <a:pt x="f89" y="f105"/>
                    <a:pt x="f89" y="f105"/>
                  </a:cubicBezTo>
                  <a:cubicBezTo>
                    <a:pt x="f138" y="f103"/>
                    <a:pt x="f80" y="f115"/>
                    <a:pt x="f80" y="f102"/>
                  </a:cubicBezTo>
                  <a:lnTo>
                    <a:pt x="f80" y="f102"/>
                  </a:lnTo>
                  <a:cubicBezTo>
                    <a:pt x="f80" y="f102"/>
                    <a:pt x="f80" y="f115"/>
                    <a:pt x="f138" y="f115"/>
                  </a:cubicBezTo>
                  <a:cubicBezTo>
                    <a:pt x="f80" y="f102"/>
                    <a:pt x="f138" y="f115"/>
                    <a:pt x="f89" y="f115"/>
                  </a:cubicBezTo>
                  <a:cubicBezTo>
                    <a:pt x="f89" y="f115"/>
                    <a:pt x="f89" y="f115"/>
                    <a:pt x="f89" y="f115"/>
                  </a:cubicBezTo>
                  <a:cubicBezTo>
                    <a:pt x="f89" y="f115"/>
                    <a:pt x="f138" y="f102"/>
                    <a:pt x="f89" y="f102"/>
                  </a:cubicBezTo>
                  <a:cubicBezTo>
                    <a:pt x="f80" y="f111"/>
                    <a:pt x="f80" y="f101"/>
                    <a:pt x="f166" y="f109"/>
                  </a:cubicBezTo>
                  <a:cubicBezTo>
                    <a:pt x="f80" y="f101"/>
                    <a:pt x="f138" y="f111"/>
                    <a:pt x="f89" y="f111"/>
                  </a:cubicBezTo>
                  <a:cubicBezTo>
                    <a:pt x="f89" y="f111"/>
                    <a:pt x="f84" y="f102"/>
                    <a:pt x="f84" y="f115"/>
                  </a:cubicBezTo>
                  <a:cubicBezTo>
                    <a:pt x="f84" y="f115"/>
                    <a:pt x="f86" y="f115"/>
                    <a:pt x="f86" y="f115"/>
                  </a:cubicBezTo>
                  <a:cubicBezTo>
                    <a:pt x="f86" y="f115"/>
                    <a:pt x="f84" y="f102"/>
                    <a:pt x="f84" y="f102"/>
                  </a:cubicBezTo>
                  <a:cubicBezTo>
                    <a:pt x="f84" y="f102"/>
                    <a:pt x="f84" y="f102"/>
                    <a:pt x="f81" y="f102"/>
                  </a:cubicBezTo>
                  <a:cubicBezTo>
                    <a:pt x="f81" y="f102"/>
                    <a:pt x="f81" y="f111"/>
                    <a:pt x="f89" y="f111"/>
                  </a:cubicBezTo>
                  <a:cubicBezTo>
                    <a:pt x="f89" y="f111"/>
                    <a:pt x="f89" y="f111"/>
                    <a:pt x="f89" y="f101"/>
                  </a:cubicBezTo>
                  <a:cubicBezTo>
                    <a:pt x="f138" y="f109"/>
                    <a:pt x="f166" y="f100"/>
                    <a:pt x="f79" y="f98"/>
                  </a:cubicBezTo>
                  <a:cubicBezTo>
                    <a:pt x="f79" y="f125"/>
                    <a:pt x="f79" y="f125"/>
                    <a:pt x="f83" y="f125"/>
                  </a:cubicBezTo>
                  <a:cubicBezTo>
                    <a:pt x="f165" y="f125"/>
                    <a:pt x="f165" y="f97"/>
                    <a:pt x="f78" y="f96"/>
                  </a:cubicBezTo>
                  <a:cubicBezTo>
                    <a:pt x="f77" y="f96"/>
                    <a:pt x="f77" y="f95"/>
                    <a:pt x="f76" y="f95"/>
                  </a:cubicBezTo>
                  <a:cubicBezTo>
                    <a:pt x="f76" y="f95"/>
                    <a:pt x="f76" y="f95"/>
                    <a:pt x="f76" y="f95"/>
                  </a:cubicBezTo>
                  <a:cubicBezTo>
                    <a:pt x="f75" y="f95"/>
                    <a:pt x="f75" y="f95"/>
                    <a:pt x="f75" y="f95"/>
                  </a:cubicBezTo>
                  <a:cubicBezTo>
                    <a:pt x="f75" y="f95"/>
                    <a:pt x="f76" y="f95"/>
                    <a:pt x="f76" y="f93"/>
                  </a:cubicBezTo>
                  <a:cubicBezTo>
                    <a:pt x="f76" y="f93"/>
                    <a:pt x="f76" y="f95"/>
                    <a:pt x="f76" y="f95"/>
                  </a:cubicBezTo>
                  <a:cubicBezTo>
                    <a:pt x="f76" y="f93"/>
                    <a:pt x="f75" y="f93"/>
                    <a:pt x="f75" y="f126"/>
                  </a:cubicBezTo>
                  <a:cubicBezTo>
                    <a:pt x="f75" y="f92"/>
                    <a:pt x="f74" y="f164"/>
                    <a:pt x="f72" y="f164"/>
                  </a:cubicBezTo>
                  <a:cubicBezTo>
                    <a:pt x="f72" y="f127"/>
                    <a:pt x="f70" y="f127"/>
                    <a:pt x="f70" y="f127"/>
                  </a:cubicBezTo>
                  <a:cubicBezTo>
                    <a:pt x="f70" y="f127"/>
                    <a:pt x="f70" y="f163"/>
                    <a:pt x="f70" y="f163"/>
                  </a:cubicBezTo>
                  <a:cubicBezTo>
                    <a:pt x="f68" y="f163"/>
                    <a:pt x="f68" y="f163"/>
                    <a:pt x="f68" y="f163"/>
                  </a:cubicBezTo>
                  <a:cubicBezTo>
                    <a:pt x="f68" y="f88"/>
                    <a:pt x="f67" y="f88"/>
                    <a:pt x="f67" y="f91"/>
                  </a:cubicBezTo>
                  <a:cubicBezTo>
                    <a:pt x="f68" y="f88"/>
                    <a:pt x="f68" y="f88"/>
                    <a:pt x="f70" y="f163"/>
                  </a:cubicBezTo>
                  <a:cubicBezTo>
                    <a:pt x="f70" y="f88"/>
                    <a:pt x="f67" y="f91"/>
                    <a:pt x="f65" y="f128"/>
                  </a:cubicBezTo>
                  <a:cubicBezTo>
                    <a:pt x="f65" y="f128"/>
                    <a:pt x="f65" y="f128"/>
                    <a:pt x="f64" y="f128"/>
                  </a:cubicBezTo>
                  <a:cubicBezTo>
                    <a:pt x="f65" y="f128"/>
                    <a:pt x="f65" y="f128"/>
                    <a:pt x="f65" y="f128"/>
                  </a:cubicBezTo>
                  <a:cubicBezTo>
                    <a:pt x="f65" y="f128"/>
                    <a:pt x="f64" y="f128"/>
                    <a:pt x="f64" y="f89"/>
                  </a:cubicBezTo>
                  <a:cubicBezTo>
                    <a:pt x="f64" y="f89"/>
                    <a:pt x="f65" y="f89"/>
                    <a:pt x="f64" y="f89"/>
                  </a:cubicBezTo>
                  <a:cubicBezTo>
                    <a:pt x="f64" y="f89"/>
                    <a:pt x="f63" y="f89"/>
                    <a:pt x="f63" y="f87"/>
                  </a:cubicBezTo>
                  <a:cubicBezTo>
                    <a:pt x="f63" y="f87"/>
                    <a:pt x="f63" y="f87"/>
                    <a:pt x="f6" y="f80"/>
                  </a:cubicBezTo>
                  <a:cubicBezTo>
                    <a:pt x="f6" y="f80"/>
                    <a:pt x="f6" y="f80"/>
                    <a:pt x="f6" y="f80"/>
                  </a:cubicBezTo>
                  <a:cubicBezTo>
                    <a:pt x="f6" y="f80"/>
                    <a:pt x="f6" y="f80"/>
                    <a:pt x="f6" y="f80"/>
                  </a:cubicBezTo>
                  <a:cubicBezTo>
                    <a:pt x="f9" y="f129"/>
                    <a:pt x="f62" y="f129"/>
                    <a:pt x="f13" y="f85"/>
                  </a:cubicBezTo>
                  <a:cubicBezTo>
                    <a:pt x="f62" y="f85"/>
                    <a:pt x="f62" y="f85"/>
                    <a:pt x="f13" y="f83"/>
                  </a:cubicBezTo>
                  <a:cubicBezTo>
                    <a:pt x="f61" y="f83"/>
                    <a:pt x="f17" y="f130"/>
                    <a:pt x="f20" y="f76"/>
                  </a:cubicBezTo>
                  <a:cubicBezTo>
                    <a:pt x="f20" y="f76"/>
                    <a:pt x="f20" y="f76"/>
                    <a:pt x="f20" y="f131"/>
                  </a:cubicBezTo>
                  <a:cubicBezTo>
                    <a:pt x="f59" y="f131"/>
                    <a:pt x="f59" y="f76"/>
                    <a:pt x="f59" y="f131"/>
                  </a:cubicBezTo>
                  <a:cubicBezTo>
                    <a:pt x="f59" y="f131"/>
                    <a:pt x="f20" y="f131"/>
                    <a:pt x="f59" y="f131"/>
                  </a:cubicBezTo>
                  <a:cubicBezTo>
                    <a:pt x="f59" y="f131"/>
                    <a:pt x="f59" y="f131"/>
                    <a:pt x="f59" y="f131"/>
                  </a:cubicBezTo>
                  <a:cubicBezTo>
                    <a:pt x="f22" y="f131"/>
                    <a:pt x="f22" y="f74"/>
                    <a:pt x="f22" y="f74"/>
                  </a:cubicBezTo>
                  <a:cubicBezTo>
                    <a:pt x="f59" y="f133"/>
                    <a:pt x="f145" y="f70"/>
                    <a:pt x="f145" y="f70"/>
                  </a:cubicBezTo>
                  <a:cubicBezTo>
                    <a:pt x="f145" y="f70"/>
                    <a:pt x="f145" y="f70"/>
                    <a:pt x="f145" y="f70"/>
                  </a:cubicBezTo>
                  <a:cubicBezTo>
                    <a:pt x="f145" y="f134"/>
                    <a:pt x="f58" y="f134"/>
                    <a:pt x="f57" y="f67"/>
                  </a:cubicBezTo>
                  <a:cubicBezTo>
                    <a:pt x="f57" y="f134"/>
                    <a:pt x="f24" y="f67"/>
                    <a:pt x="f24" y="f67"/>
                  </a:cubicBezTo>
                  <a:cubicBezTo>
                    <a:pt x="f24" y="f136"/>
                    <a:pt x="f24" y="f136"/>
                    <a:pt x="f24" y="f136"/>
                  </a:cubicBezTo>
                  <a:cubicBezTo>
                    <a:pt x="f24" y="f136"/>
                    <a:pt x="f5" y="f8"/>
                    <a:pt x="f5" y="f6"/>
                  </a:cubicBezTo>
                  <a:close/>
                  <a:moveTo>
                    <a:pt x="f63" y="f128"/>
                  </a:moveTo>
                  <a:cubicBezTo>
                    <a:pt x="f63" y="f128"/>
                    <a:pt x="f63" y="f84"/>
                    <a:pt x="f63" y="f84"/>
                  </a:cubicBezTo>
                  <a:cubicBezTo>
                    <a:pt x="f6" y="f128"/>
                    <a:pt x="f6" y="f128"/>
                    <a:pt x="f6" y="f89"/>
                  </a:cubicBezTo>
                  <a:cubicBezTo>
                    <a:pt x="f6" y="f89"/>
                    <a:pt x="f6" y="f89"/>
                    <a:pt x="f9" y="f89"/>
                  </a:cubicBezTo>
                  <a:cubicBezTo>
                    <a:pt x="f6" y="f89"/>
                    <a:pt x="f6" y="f89"/>
                    <a:pt x="f63" y="f128"/>
                  </a:cubicBezTo>
                  <a:close/>
                  <a:moveTo>
                    <a:pt x="f72" y="f164"/>
                  </a:moveTo>
                  <a:cubicBezTo>
                    <a:pt x="f72" y="f164"/>
                    <a:pt x="f70" y="f164"/>
                    <a:pt x="f70" y="f164"/>
                  </a:cubicBezTo>
                  <a:cubicBezTo>
                    <a:pt x="f70" y="f164"/>
                    <a:pt x="f70" y="f127"/>
                    <a:pt x="f70" y="f127"/>
                  </a:cubicBezTo>
                  <a:cubicBezTo>
                    <a:pt x="f70" y="f164"/>
                    <a:pt x="f70" y="f127"/>
                    <a:pt x="f72" y="f164"/>
                  </a:cubicBezTo>
                  <a:close/>
                  <a:moveTo>
                    <a:pt x="f22" y="f82"/>
                  </a:moveTo>
                  <a:cubicBezTo>
                    <a:pt x="f22" y="f82"/>
                    <a:pt x="f22" y="f83"/>
                    <a:pt x="f22" y="f83"/>
                  </a:cubicBezTo>
                  <a:cubicBezTo>
                    <a:pt x="f22" y="f83"/>
                    <a:pt x="f22" y="f83"/>
                    <a:pt x="f145" y="f82"/>
                  </a:cubicBezTo>
                  <a:cubicBezTo>
                    <a:pt x="f145" y="f82"/>
                    <a:pt x="f145" y="f82"/>
                    <a:pt x="f22" y="f82"/>
                  </a:cubicBezTo>
                  <a:close/>
                  <a:moveTo>
                    <a:pt x="f165" y="f97"/>
                  </a:moveTo>
                  <a:cubicBezTo>
                    <a:pt x="f78" y="f125"/>
                    <a:pt x="f78" y="f97"/>
                    <a:pt x="f78" y="f97"/>
                  </a:cubicBezTo>
                  <a:cubicBezTo>
                    <a:pt x="f78" y="f97"/>
                    <a:pt x="f78" y="f97"/>
                    <a:pt x="f165" y="f97"/>
                  </a:cubicBezTo>
                  <a:close/>
                  <a:moveTo>
                    <a:pt x="f9" y="f163"/>
                  </a:moveTo>
                  <a:cubicBezTo>
                    <a:pt x="f62" y="f163"/>
                    <a:pt x="f62" y="f88"/>
                    <a:pt x="f62" y="f88"/>
                  </a:cubicBezTo>
                  <a:cubicBezTo>
                    <a:pt x="f62" y="f88"/>
                    <a:pt x="f62" y="f88"/>
                    <a:pt x="f9" y="f163"/>
                  </a:cubicBezTo>
                  <a:close/>
                  <a:moveTo>
                    <a:pt x="f67" y="f126"/>
                  </a:moveTo>
                  <a:cubicBezTo>
                    <a:pt x="f67" y="f126"/>
                    <a:pt x="f65" y="f126"/>
                    <a:pt x="f67" y="f126"/>
                  </a:cubicBezTo>
                  <a:cubicBezTo>
                    <a:pt x="f67" y="f126"/>
                    <a:pt x="f65" y="f126"/>
                    <a:pt x="f65" y="f126"/>
                  </a:cubicBezTo>
                  <a:cubicBezTo>
                    <a:pt x="f64" y="f126"/>
                    <a:pt x="f64" y="f92"/>
                    <a:pt x="f63" y="f164"/>
                  </a:cubicBezTo>
                  <a:cubicBezTo>
                    <a:pt x="f64" y="f164"/>
                    <a:pt x="f65" y="f92"/>
                    <a:pt x="f65" y="f126"/>
                  </a:cubicBezTo>
                  <a:cubicBezTo>
                    <a:pt x="f65" y="f126"/>
                    <a:pt x="f65" y="f126"/>
                    <a:pt x="f65" y="f126"/>
                  </a:cubicBezTo>
                  <a:cubicBezTo>
                    <a:pt x="f65" y="f126"/>
                    <a:pt x="f65" y="f92"/>
                    <a:pt x="f65" y="f92"/>
                  </a:cubicBezTo>
                  <a:cubicBezTo>
                    <a:pt x="f65" y="f92"/>
                    <a:pt x="f65" y="f92"/>
                    <a:pt x="f65" y="f92"/>
                  </a:cubicBezTo>
                  <a:cubicBezTo>
                    <a:pt x="f65" y="f126"/>
                    <a:pt x="f67" y="f126"/>
                    <a:pt x="f67" y="f93"/>
                  </a:cubicBezTo>
                  <a:cubicBezTo>
                    <a:pt x="f67" y="f93"/>
                    <a:pt x="f67" y="f93"/>
                    <a:pt x="f67" y="f126"/>
                  </a:cubicBezTo>
                  <a:cubicBezTo>
                    <a:pt x="f67" y="f126"/>
                    <a:pt x="f67" y="f126"/>
                    <a:pt x="f67" y="f126"/>
                  </a:cubicBezTo>
                  <a:close/>
                  <a:moveTo>
                    <a:pt x="f75" y="f97"/>
                  </a:moveTo>
                  <a:cubicBezTo>
                    <a:pt x="f75" y="f97"/>
                    <a:pt x="f75" y="f97"/>
                    <a:pt x="f75" y="f97"/>
                  </a:cubicBezTo>
                  <a:cubicBezTo>
                    <a:pt x="f75" y="f125"/>
                    <a:pt x="f75" y="f97"/>
                    <a:pt x="f75" y="f97"/>
                  </a:cubicBezTo>
                  <a:cubicBezTo>
                    <a:pt x="f74" y="f97"/>
                    <a:pt x="f74" y="f96"/>
                    <a:pt x="f75" y="f96"/>
                  </a:cubicBezTo>
                  <a:close/>
                  <a:moveTo>
                    <a:pt x="f70" y="f95"/>
                  </a:moveTo>
                  <a:lnTo>
                    <a:pt x="f70" y="f95"/>
                  </a:lnTo>
                  <a:cubicBezTo>
                    <a:pt x="f70" y="f95"/>
                    <a:pt x="f70" y="f95"/>
                    <a:pt x="f68" y="f93"/>
                  </a:cubicBezTo>
                  <a:cubicBezTo>
                    <a:pt x="f68" y="f93"/>
                    <a:pt x="f70" y="f93"/>
                    <a:pt x="f70" y="f95"/>
                  </a:cubicBezTo>
                  <a:close/>
                  <a:moveTo>
                    <a:pt x="f70" y="f95"/>
                  </a:moveTo>
                  <a:lnTo>
                    <a:pt x="f68" y="f95"/>
                  </a:lnTo>
                  <a:cubicBezTo>
                    <a:pt x="f68" y="f95"/>
                    <a:pt x="f67" y="f95"/>
                    <a:pt x="f67" y="f93"/>
                  </a:cubicBezTo>
                  <a:cubicBezTo>
                    <a:pt x="f68" y="f93"/>
                    <a:pt x="f68" y="f93"/>
                    <a:pt x="f68" y="f95"/>
                  </a:cubicBezTo>
                  <a:close/>
                  <a:moveTo>
                    <a:pt x="f77" y="f98"/>
                  </a:moveTo>
                  <a:cubicBezTo>
                    <a:pt x="f77" y="f98"/>
                    <a:pt x="f77" y="f100"/>
                    <a:pt x="f77" y="f100"/>
                  </a:cubicBezTo>
                  <a:cubicBezTo>
                    <a:pt x="f77" y="f100"/>
                    <a:pt x="f76" y="f98"/>
                    <a:pt x="f77" y="f98"/>
                  </a:cubicBezTo>
                  <a:close/>
                  <a:moveTo>
                    <a:pt x="f76" y="f98"/>
                  </a:moveTo>
                  <a:cubicBezTo>
                    <a:pt x="f76" y="f98"/>
                    <a:pt x="f76" y="f98"/>
                    <a:pt x="f76" y="f98"/>
                  </a:cubicBezTo>
                  <a:cubicBezTo>
                    <a:pt x="f76" y="f98"/>
                    <a:pt x="f76" y="f98"/>
                    <a:pt x="f76" y="f98"/>
                  </a:cubicBezTo>
                  <a:close/>
                  <a:moveTo>
                    <a:pt x="f67" y="f95"/>
                  </a:moveTo>
                  <a:cubicBezTo>
                    <a:pt x="f65" y="f95"/>
                    <a:pt x="f67" y="f95"/>
                    <a:pt x="f65" y="f95"/>
                  </a:cubicBezTo>
                  <a:cubicBezTo>
                    <a:pt x="f65" y="f95"/>
                    <a:pt x="f65" y="f95"/>
                    <a:pt x="f65" y="f95"/>
                  </a:cubicBezTo>
                  <a:cubicBezTo>
                    <a:pt x="f65" y="f95"/>
                    <a:pt x="f65" y="f93"/>
                    <a:pt x="f65" y="f93"/>
                  </a:cubicBezTo>
                  <a:cubicBezTo>
                    <a:pt x="f65" y="f93"/>
                    <a:pt x="f64" y="f126"/>
                    <a:pt x="f64" y="f126"/>
                  </a:cubicBezTo>
                  <a:cubicBezTo>
                    <a:pt x="f64" y="f126"/>
                    <a:pt x="f65" y="f126"/>
                    <a:pt x="f65" y="f93"/>
                  </a:cubicBezTo>
                  <a:cubicBezTo>
                    <a:pt x="f65" y="f93"/>
                    <a:pt x="f65" y="f93"/>
                    <a:pt x="f65" y="f93"/>
                  </a:cubicBezTo>
                  <a:cubicBezTo>
                    <a:pt x="f65" y="f93"/>
                    <a:pt x="f67" y="f95"/>
                    <a:pt x="f68" y="f95"/>
                  </a:cubicBezTo>
                  <a:cubicBezTo>
                    <a:pt x="f68" y="f96"/>
                    <a:pt x="f68" y="f96"/>
                    <a:pt x="f67" y="f95"/>
                  </a:cubicBezTo>
                  <a:cubicBezTo>
                    <a:pt x="f67" y="f96"/>
                    <a:pt x="f68" y="f96"/>
                    <a:pt x="f68" y="f96"/>
                  </a:cubicBezTo>
                  <a:cubicBezTo>
                    <a:pt x="f68" y="f97"/>
                    <a:pt x="f68" y="f96"/>
                    <a:pt x="f68" y="f96"/>
                  </a:cubicBezTo>
                  <a:cubicBezTo>
                    <a:pt x="f68" y="f95"/>
                    <a:pt x="f70" y="f96"/>
                    <a:pt x="f70" y="f96"/>
                  </a:cubicBezTo>
                  <a:cubicBezTo>
                    <a:pt x="f70" y="f97"/>
                    <a:pt x="f68" y="f97"/>
                    <a:pt x="f70" y="f97"/>
                  </a:cubicBezTo>
                  <a:cubicBezTo>
                    <a:pt x="f70" y="f97"/>
                    <a:pt x="f68" y="f97"/>
                    <a:pt x="f68" y="f97"/>
                  </a:cubicBezTo>
                  <a:cubicBezTo>
                    <a:pt x="f68" y="f97"/>
                    <a:pt x="f68" y="f97"/>
                    <a:pt x="f68" y="f97"/>
                  </a:cubicBezTo>
                  <a:cubicBezTo>
                    <a:pt x="f68" y="f97"/>
                    <a:pt x="f68" y="f97"/>
                    <a:pt x="f68" y="f97"/>
                  </a:cubicBezTo>
                  <a:cubicBezTo>
                    <a:pt x="f67" y="f96"/>
                    <a:pt x="f67" y="f96"/>
                    <a:pt x="f67" y="f95"/>
                  </a:cubicBezTo>
                  <a:close/>
                  <a:moveTo>
                    <a:pt x="f72" y="f97"/>
                  </a:moveTo>
                  <a:cubicBezTo>
                    <a:pt x="f72" y="f97"/>
                    <a:pt x="f72" y="f125"/>
                    <a:pt x="f72" y="f125"/>
                  </a:cubicBezTo>
                  <a:cubicBezTo>
                    <a:pt x="f72" y="f125"/>
                    <a:pt x="f74" y="f125"/>
                    <a:pt x="f74" y="f125"/>
                  </a:cubicBezTo>
                  <a:cubicBezTo>
                    <a:pt x="f74" y="f98"/>
                    <a:pt x="f74" y="f100"/>
                    <a:pt x="f72" y="f100"/>
                  </a:cubicBezTo>
                  <a:cubicBezTo>
                    <a:pt x="f72" y="f98"/>
                    <a:pt x="f72" y="f98"/>
                    <a:pt x="f74" y="f98"/>
                  </a:cubicBezTo>
                  <a:cubicBezTo>
                    <a:pt x="f74" y="f98"/>
                    <a:pt x="f72" y="f98"/>
                    <a:pt x="f72" y="f98"/>
                  </a:cubicBezTo>
                  <a:cubicBezTo>
                    <a:pt x="f72" y="f125"/>
                    <a:pt x="f70" y="f125"/>
                    <a:pt x="f70" y="f97"/>
                  </a:cubicBezTo>
                  <a:cubicBezTo>
                    <a:pt x="f70" y="f97"/>
                    <a:pt x="f72" y="f97"/>
                    <a:pt x="f72" y="f97"/>
                  </a:cubicBezTo>
                  <a:close/>
                  <a:moveTo>
                    <a:pt x="f77" y="f100"/>
                  </a:moveTo>
                  <a:cubicBezTo>
                    <a:pt x="f77" y="f109"/>
                    <a:pt x="f78" y="f101"/>
                    <a:pt x="f78" y="f101"/>
                  </a:cubicBezTo>
                  <a:cubicBezTo>
                    <a:pt x="f165" y="f101"/>
                    <a:pt x="f78" y="f101"/>
                    <a:pt x="f78" y="f101"/>
                  </a:cubicBezTo>
                  <a:cubicBezTo>
                    <a:pt x="f78" y="f101"/>
                    <a:pt x="f77" y="f109"/>
                    <a:pt x="f77" y="f101"/>
                  </a:cubicBezTo>
                  <a:cubicBezTo>
                    <a:pt x="f77" y="f109"/>
                    <a:pt x="f77" y="f109"/>
                    <a:pt x="f76" y="f109"/>
                  </a:cubicBezTo>
                  <a:lnTo>
                    <a:pt x="f76" y="f100"/>
                  </a:lnTo>
                  <a:cubicBezTo>
                    <a:pt x="f76" y="f100"/>
                    <a:pt x="f77" y="f109"/>
                    <a:pt x="f77" y="f100"/>
                  </a:cubicBezTo>
                  <a:close/>
                  <a:moveTo>
                    <a:pt x="f9" y="f92"/>
                  </a:moveTo>
                  <a:cubicBezTo>
                    <a:pt x="f9" y="f92"/>
                    <a:pt x="f9" y="f92"/>
                    <a:pt x="f9" y="f92"/>
                  </a:cubicBezTo>
                  <a:cubicBezTo>
                    <a:pt x="f6" y="f92"/>
                    <a:pt x="f63" y="f126"/>
                    <a:pt x="f63" y="f126"/>
                  </a:cubicBezTo>
                  <a:cubicBezTo>
                    <a:pt x="f63" y="f93"/>
                    <a:pt x="f63" y="f126"/>
                    <a:pt x="f6" y="f126"/>
                  </a:cubicBezTo>
                  <a:cubicBezTo>
                    <a:pt x="f6" y="f126"/>
                    <a:pt x="f62" y="f92"/>
                    <a:pt x="f62" y="f164"/>
                  </a:cubicBezTo>
                  <a:cubicBezTo>
                    <a:pt x="f62" y="f164"/>
                    <a:pt x="f9" y="f92"/>
                    <a:pt x="f9" y="f92"/>
                  </a:cubicBezTo>
                  <a:close/>
                  <a:moveTo>
                    <a:pt x="f166" y="f115"/>
                  </a:moveTo>
                  <a:cubicBezTo>
                    <a:pt x="f166" y="f115"/>
                    <a:pt x="f166" y="f115"/>
                    <a:pt x="f166" y="f115"/>
                  </a:cubicBezTo>
                  <a:cubicBezTo>
                    <a:pt x="f166" y="f115"/>
                    <a:pt x="f166" y="f115"/>
                    <a:pt x="f166" y="f115"/>
                  </a:cubicBezTo>
                  <a:cubicBezTo>
                    <a:pt x="f166" y="f115"/>
                    <a:pt x="f166" y="f115"/>
                    <a:pt x="f79" y="f115"/>
                  </a:cubicBezTo>
                  <a:close/>
                  <a:moveTo>
                    <a:pt x="f77" y="f109"/>
                  </a:moveTo>
                  <a:lnTo>
                    <a:pt x="f77" y="f101"/>
                  </a:lnTo>
                  <a:cubicBezTo>
                    <a:pt x="f77" y="f109"/>
                    <a:pt x="f76" y="f109"/>
                    <a:pt x="f76" y="f109"/>
                  </a:cubicBezTo>
                  <a:cubicBezTo>
                    <a:pt x="f77" y="f109"/>
                    <a:pt x="f77" y="f109"/>
                    <a:pt x="f77" y="f109"/>
                  </a:cubicBezTo>
                  <a:close/>
                  <a:moveTo>
                    <a:pt x="f76" y="f101"/>
                  </a:moveTo>
                  <a:cubicBezTo>
                    <a:pt x="f78" y="f101"/>
                    <a:pt x="f165" y="f102"/>
                    <a:pt x="f83" y="f102"/>
                  </a:cubicBezTo>
                  <a:cubicBezTo>
                    <a:pt x="f83" y="f115"/>
                    <a:pt x="f166" y="f103"/>
                    <a:pt x="f166" y="f105"/>
                  </a:cubicBezTo>
                  <a:cubicBezTo>
                    <a:pt x="f79" y="f105"/>
                    <a:pt x="f79" y="f115"/>
                    <a:pt x="f165" y="f102"/>
                  </a:cubicBezTo>
                  <a:cubicBezTo>
                    <a:pt x="f165" y="f102"/>
                    <a:pt x="f78" y="f111"/>
                    <a:pt x="f77" y="f111"/>
                  </a:cubicBezTo>
                  <a:cubicBezTo>
                    <a:pt x="f77" y="f111"/>
                    <a:pt x="f77" y="f111"/>
                    <a:pt x="f77" y="f111"/>
                  </a:cubicBezTo>
                  <a:cubicBezTo>
                    <a:pt x="f77" y="f111"/>
                    <a:pt x="f77" y="f102"/>
                    <a:pt x="f77" y="f111"/>
                  </a:cubicBezTo>
                  <a:cubicBezTo>
                    <a:pt x="f77" y="f111"/>
                    <a:pt x="f76" y="f101"/>
                    <a:pt x="f76" y="f101"/>
                  </a:cubicBezTo>
                  <a:close/>
                  <a:moveTo>
                    <a:pt x="f70" y="f98"/>
                  </a:moveTo>
                  <a:cubicBezTo>
                    <a:pt x="f70" y="f98"/>
                    <a:pt x="f70" y="f98"/>
                    <a:pt x="f68" y="f98"/>
                  </a:cubicBezTo>
                  <a:cubicBezTo>
                    <a:pt x="f68" y="f98"/>
                    <a:pt x="f68" y="f98"/>
                    <a:pt x="f68" y="f98"/>
                  </a:cubicBezTo>
                  <a:cubicBezTo>
                    <a:pt x="f68" y="f98"/>
                    <a:pt x="f70" y="f98"/>
                    <a:pt x="f70" y="f98"/>
                  </a:cubicBezTo>
                  <a:close/>
                  <a:moveTo>
                    <a:pt x="f67" y="f125"/>
                  </a:moveTo>
                  <a:cubicBezTo>
                    <a:pt x="f68" y="f125"/>
                    <a:pt x="f68" y="f125"/>
                    <a:pt x="f68" y="f125"/>
                  </a:cubicBezTo>
                  <a:cubicBezTo>
                    <a:pt x="f67" y="f125"/>
                    <a:pt x="f67" y="f125"/>
                    <a:pt x="f67" y="f125"/>
                  </a:cubicBezTo>
                  <a:cubicBezTo>
                    <a:pt x="f65" y="f97"/>
                    <a:pt x="f67" y="f125"/>
                    <a:pt x="f67" y="f125"/>
                  </a:cubicBezTo>
                  <a:close/>
                  <a:moveTo>
                    <a:pt x="f76" y="f111"/>
                  </a:moveTo>
                  <a:cubicBezTo>
                    <a:pt x="f76" y="f111"/>
                    <a:pt x="f76" y="f111"/>
                    <a:pt x="f75" y="f111"/>
                  </a:cubicBezTo>
                  <a:cubicBezTo>
                    <a:pt x="f75" y="f111"/>
                    <a:pt x="f75" y="f101"/>
                    <a:pt x="f75" y="f101"/>
                  </a:cubicBezTo>
                  <a:cubicBezTo>
                    <a:pt x="f76" y="f101"/>
                    <a:pt x="f76" y="f111"/>
                    <a:pt x="f76" y="f111"/>
                  </a:cubicBezTo>
                  <a:close/>
                  <a:moveTo>
                    <a:pt x="f166" y="f105"/>
                  </a:moveTo>
                  <a:lnTo>
                    <a:pt x="f80" y="f106"/>
                  </a:lnTo>
                  <a:cubicBezTo>
                    <a:pt x="f80" y="f106"/>
                    <a:pt x="f166" y="f106"/>
                    <a:pt x="f166" y="f105"/>
                  </a:cubicBezTo>
                  <a:cubicBezTo>
                    <a:pt x="f166" y="f105"/>
                    <a:pt x="f166" y="f105"/>
                    <a:pt x="f166" y="f105"/>
                  </a:cubicBezTo>
                  <a:close/>
                  <a:moveTo>
                    <a:pt x="f20" y="f127"/>
                  </a:moveTo>
                  <a:cubicBezTo>
                    <a:pt x="f59" y="f163"/>
                    <a:pt x="f22" y="f163"/>
                    <a:pt x="f22" y="f88"/>
                  </a:cubicBezTo>
                  <a:cubicBezTo>
                    <a:pt x="f59" y="f88"/>
                    <a:pt x="f20" y="f163"/>
                    <a:pt x="f20" y="f127"/>
                  </a:cubicBezTo>
                  <a:close/>
                  <a:moveTo>
                    <a:pt x="f17" y="f164"/>
                  </a:moveTo>
                  <a:cubicBezTo>
                    <a:pt x="f60" y="f164"/>
                    <a:pt x="f17" y="f92"/>
                    <a:pt x="f60" y="f92"/>
                  </a:cubicBezTo>
                  <a:cubicBezTo>
                    <a:pt x="f20" y="f92"/>
                    <a:pt x="f20" y="f164"/>
                    <a:pt x="f20" y="f164"/>
                  </a:cubicBezTo>
                  <a:cubicBezTo>
                    <a:pt x="f20" y="f164"/>
                    <a:pt x="f60" y="f164"/>
                    <a:pt x="f60" y="f92"/>
                  </a:cubicBezTo>
                  <a:lnTo>
                    <a:pt x="f60" y="f164"/>
                  </a:lnTo>
                  <a:cubicBezTo>
                    <a:pt x="f60" y="f164"/>
                    <a:pt x="f60" y="f164"/>
                    <a:pt x="f17" y="f164"/>
                  </a:cubicBezTo>
                  <a:close/>
                  <a:moveTo>
                    <a:pt x="f13" y="f93"/>
                  </a:moveTo>
                  <a:cubicBezTo>
                    <a:pt x="f62" y="f93"/>
                    <a:pt x="f62" y="f93"/>
                    <a:pt x="f9" y="f93"/>
                  </a:cubicBezTo>
                  <a:cubicBezTo>
                    <a:pt x="f62" y="f95"/>
                    <a:pt x="f62" y="f93"/>
                    <a:pt x="f62" y="f93"/>
                  </a:cubicBezTo>
                  <a:lnTo>
                    <a:pt x="f13" y="f93"/>
                  </a:lnTo>
                  <a:cubicBezTo>
                    <a:pt x="f13" y="f93"/>
                    <a:pt x="f13" y="f93"/>
                    <a:pt x="f13" y="f93"/>
                  </a:cubicBezTo>
                  <a:cubicBezTo>
                    <a:pt x="f13" y="f126"/>
                    <a:pt x="f13" y="f93"/>
                    <a:pt x="f13" y="f126"/>
                  </a:cubicBezTo>
                  <a:close/>
                  <a:moveTo>
                    <a:pt x="f9" y="f95"/>
                  </a:moveTo>
                  <a:lnTo>
                    <a:pt x="f9" y="f95"/>
                  </a:lnTo>
                  <a:cubicBezTo>
                    <a:pt x="f9" y="f95"/>
                    <a:pt x="f9" y="f95"/>
                    <a:pt x="f9" y="f95"/>
                  </a:cubicBezTo>
                  <a:lnTo>
                    <a:pt x="f9" y="f95"/>
                  </a:lnTo>
                  <a:cubicBezTo>
                    <a:pt x="f9" y="f95"/>
                    <a:pt x="f9" y="f95"/>
                    <a:pt x="f9" y="f95"/>
                  </a:cubicBezTo>
                  <a:close/>
                  <a:moveTo>
                    <a:pt x="f6" y="f96"/>
                  </a:moveTo>
                  <a:cubicBezTo>
                    <a:pt x="f6" y="f96"/>
                    <a:pt x="f6" y="f96"/>
                    <a:pt x="f6" y="f97"/>
                  </a:cubicBezTo>
                  <a:cubicBezTo>
                    <a:pt x="f6" y="f97"/>
                    <a:pt x="f6" y="f96"/>
                    <a:pt x="f9" y="f96"/>
                  </a:cubicBezTo>
                  <a:cubicBezTo>
                    <a:pt x="f9" y="f96"/>
                    <a:pt x="f9" y="f96"/>
                    <a:pt x="f6" y="f96"/>
                  </a:cubicBezTo>
                  <a:close/>
                  <a:moveTo>
                    <a:pt x="f68" y="f109"/>
                  </a:moveTo>
                  <a:lnTo>
                    <a:pt x="f70" y="f109"/>
                  </a:lnTo>
                  <a:cubicBezTo>
                    <a:pt x="f70" y="f109"/>
                    <a:pt x="f68" y="f109"/>
                    <a:pt x="f68" y="f101"/>
                  </a:cubicBezTo>
                  <a:cubicBezTo>
                    <a:pt x="f68" y="f109"/>
                    <a:pt x="f68" y="f109"/>
                    <a:pt x="f68" y="f109"/>
                  </a:cubicBezTo>
                  <a:close/>
                  <a:moveTo>
                    <a:pt x="f70" y="f101"/>
                  </a:moveTo>
                  <a:cubicBezTo>
                    <a:pt x="f70" y="f101"/>
                    <a:pt x="f70" y="f101"/>
                    <a:pt x="f70" y="f101"/>
                  </a:cubicBezTo>
                  <a:cubicBezTo>
                    <a:pt x="f70" y="f101"/>
                    <a:pt x="f70" y="f109"/>
                    <a:pt x="f70" y="f101"/>
                  </a:cubicBezTo>
                  <a:close/>
                  <a:moveTo>
                    <a:pt x="f42" y="f11"/>
                  </a:moveTo>
                  <a:cubicBezTo>
                    <a:pt x="f42" y="f9"/>
                    <a:pt x="f42" y="f9"/>
                    <a:pt x="f42" y="f9"/>
                  </a:cubicBezTo>
                  <a:cubicBezTo>
                    <a:pt x="f42" y="f9"/>
                    <a:pt x="f42" y="f9"/>
                    <a:pt x="f42" y="f9"/>
                  </a:cubicBezTo>
                  <a:cubicBezTo>
                    <a:pt x="f42" y="f9"/>
                    <a:pt x="f44" y="f11"/>
                    <a:pt x="f44" y="f11"/>
                  </a:cubicBezTo>
                  <a:cubicBezTo>
                    <a:pt x="f44" y="f11"/>
                    <a:pt x="f42" y="f11"/>
                    <a:pt x="f42" y="f11"/>
                  </a:cubicBezTo>
                  <a:close/>
                  <a:moveTo>
                    <a:pt x="f40" y="f6"/>
                  </a:moveTo>
                  <a:cubicBezTo>
                    <a:pt x="f40" y="f6"/>
                    <a:pt x="f42" y="f6"/>
                    <a:pt x="f42" y="f9"/>
                  </a:cubicBezTo>
                  <a:cubicBezTo>
                    <a:pt x="f42" y="f9"/>
                    <a:pt x="f40" y="f6"/>
                    <a:pt x="f40" y="f6"/>
                  </a:cubicBezTo>
                  <a:close/>
                  <a:moveTo>
                    <a:pt x="f38" y="f64"/>
                  </a:moveTo>
                  <a:cubicBezTo>
                    <a:pt x="f38" y="f8"/>
                    <a:pt x="f40" y="f8"/>
                    <a:pt x="f40" y="f6"/>
                  </a:cubicBezTo>
                  <a:cubicBezTo>
                    <a:pt x="f40" y="f6"/>
                    <a:pt x="f38" y="f64"/>
                    <a:pt x="f38" y="f64"/>
                  </a:cubicBezTo>
                  <a:close/>
                  <a:moveTo>
                    <a:pt x="f63" y="f100"/>
                  </a:moveTo>
                  <a:cubicBezTo>
                    <a:pt x="f63" y="f100"/>
                    <a:pt x="f63" y="f100"/>
                    <a:pt x="f63" y="f109"/>
                  </a:cubicBezTo>
                  <a:cubicBezTo>
                    <a:pt x="f6" y="f100"/>
                    <a:pt x="f6" y="f100"/>
                    <a:pt x="f9" y="f98"/>
                  </a:cubicBezTo>
                  <a:close/>
                  <a:moveTo>
                    <a:pt x="f13" y="f97"/>
                  </a:moveTo>
                  <a:cubicBezTo>
                    <a:pt x="f61" y="f97"/>
                    <a:pt x="f61" y="f97"/>
                    <a:pt x="f61" y="f97"/>
                  </a:cubicBezTo>
                  <a:cubicBezTo>
                    <a:pt x="f61" y="f97"/>
                    <a:pt x="f61" y="f97"/>
                    <a:pt x="f61" y="f97"/>
                  </a:cubicBezTo>
                  <a:cubicBezTo>
                    <a:pt x="f17" y="f97"/>
                    <a:pt x="f17" y="f97"/>
                    <a:pt x="f17" y="f97"/>
                  </a:cubicBezTo>
                  <a:cubicBezTo>
                    <a:pt x="f17" y="f97"/>
                    <a:pt x="f17" y="f96"/>
                    <a:pt x="f17" y="f96"/>
                  </a:cubicBezTo>
                  <a:cubicBezTo>
                    <a:pt x="f61" y="f97"/>
                    <a:pt x="f61" y="f96"/>
                    <a:pt x="f61" y="f97"/>
                  </a:cubicBezTo>
                  <a:close/>
                  <a:moveTo>
                    <a:pt x="f13" y="f125"/>
                  </a:moveTo>
                  <a:cubicBezTo>
                    <a:pt x="f62" y="f125"/>
                    <a:pt x="f62" y="f125"/>
                    <a:pt x="f62" y="f125"/>
                  </a:cubicBezTo>
                  <a:cubicBezTo>
                    <a:pt x="f62" y="f125"/>
                    <a:pt x="f13" y="f125"/>
                    <a:pt x="f13" y="f125"/>
                  </a:cubicBezTo>
                  <a:cubicBezTo>
                    <a:pt x="f13" y="f97"/>
                    <a:pt x="f13" y="f125"/>
                    <a:pt x="f13" y="f97"/>
                  </a:cubicBezTo>
                  <a:close/>
                  <a:moveTo>
                    <a:pt x="f16" y="f89"/>
                  </a:moveTo>
                  <a:cubicBezTo>
                    <a:pt x="f16" y="f89"/>
                    <a:pt x="f18" y="f87"/>
                    <a:pt x="f18" y="f87"/>
                  </a:cubicBezTo>
                  <a:cubicBezTo>
                    <a:pt x="f16" y="f87"/>
                    <a:pt x="f16" y="f87"/>
                    <a:pt x="f16" y="f8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6" name="Google Shape;2261;p42">
              <a:extLst>
                <a:ext uri="{FF2B5EF4-FFF2-40B4-BE49-F238E27FC236}">
                  <a16:creationId xmlns:a16="http://schemas.microsoft.com/office/drawing/2014/main" id="{5107E606-2BBC-480F-91E3-4EFB4D1590F5}"/>
                </a:ext>
              </a:extLst>
            </p:cNvPr>
            <p:cNvSpPr/>
            <p:nvPr/>
          </p:nvSpPr>
          <p:spPr>
            <a:xfrm rot="16200004">
              <a:off x="5051598" y="2488124"/>
              <a:ext cx="3703" cy="2816"/>
            </a:xfrm>
            <a:custGeom>
              <a:avLst/>
              <a:gdLst>
                <a:gd name="f0" fmla="val w"/>
                <a:gd name="f1" fmla="val h"/>
                <a:gd name="f2" fmla="val 0"/>
                <a:gd name="f3" fmla="val 71"/>
                <a:gd name="f4" fmla="val 54"/>
                <a:gd name="f5" fmla="val 35"/>
                <a:gd name="f6" fmla="val 36"/>
                <a:gd name="f7" fmla="val 18"/>
                <a:gd name="f8" fmla="val 1"/>
                <a:gd name="f9" fmla="val 53"/>
                <a:gd name="f10" fmla="val 70"/>
                <a:gd name="f11" fmla="*/ f0 1 71"/>
                <a:gd name="f12" fmla="*/ f1 1 54"/>
                <a:gd name="f13" fmla="val f2"/>
                <a:gd name="f14" fmla="val f3"/>
                <a:gd name="f15" fmla="val f4"/>
                <a:gd name="f16" fmla="+- f15 0 f13"/>
                <a:gd name="f17" fmla="+- f14 0 f13"/>
                <a:gd name="f18" fmla="*/ f17 1 71"/>
                <a:gd name="f19" fmla="*/ f16 1 5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1" h="54">
                  <a:moveTo>
                    <a:pt x="f5" y="f6"/>
                  </a:moveTo>
                  <a:cubicBezTo>
                    <a:pt x="f5" y="f7"/>
                    <a:pt x="f7" y="f7"/>
                    <a:pt x="f2" y="f8"/>
                  </a:cubicBezTo>
                  <a:cubicBezTo>
                    <a:pt x="f2" y="f8"/>
                    <a:pt x="f2" y="f8"/>
                    <a:pt x="f2" y="f8"/>
                  </a:cubicBezTo>
                  <a:cubicBezTo>
                    <a:pt x="f2" y="f8"/>
                    <a:pt x="f7" y="f8"/>
                    <a:pt x="f7" y="f8"/>
                  </a:cubicBezTo>
                  <a:cubicBezTo>
                    <a:pt x="f7" y="f8"/>
                    <a:pt x="f7" y="f8"/>
                    <a:pt x="f7" y="f8"/>
                  </a:cubicBezTo>
                  <a:cubicBezTo>
                    <a:pt x="f5" y="f7"/>
                    <a:pt x="f9" y="f6"/>
                    <a:pt x="f10" y="f9"/>
                  </a:cubicBezTo>
                  <a:cubicBezTo>
                    <a:pt x="f9" y="f9"/>
                    <a:pt x="f5" y="f9"/>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7" name="Google Shape;2262;p42">
              <a:extLst>
                <a:ext uri="{FF2B5EF4-FFF2-40B4-BE49-F238E27FC236}">
                  <a16:creationId xmlns:a16="http://schemas.microsoft.com/office/drawing/2014/main" id="{A6E9226E-0EEA-499D-BD4B-3563463B2DDC}"/>
                </a:ext>
              </a:extLst>
            </p:cNvPr>
            <p:cNvSpPr/>
            <p:nvPr/>
          </p:nvSpPr>
          <p:spPr>
            <a:xfrm rot="16200004">
              <a:off x="5049299" y="2353208"/>
              <a:ext cx="1874" cy="1929"/>
            </a:xfrm>
            <a:custGeom>
              <a:avLst/>
              <a:gdLst>
                <a:gd name="f0" fmla="val w"/>
                <a:gd name="f1" fmla="val h"/>
                <a:gd name="f2" fmla="val 0"/>
                <a:gd name="f3" fmla="val 36"/>
                <a:gd name="f4" fmla="val 37"/>
                <a:gd name="f5" fmla="val 18"/>
                <a:gd name="f6" fmla="val 19"/>
                <a:gd name="f7" fmla="val 1"/>
                <a:gd name="f8" fmla="val 35"/>
                <a:gd name="f9" fmla="*/ f0 1 36"/>
                <a:gd name="f10" fmla="*/ f1 1 37"/>
                <a:gd name="f11" fmla="val f2"/>
                <a:gd name="f12" fmla="val f3"/>
                <a:gd name="f13" fmla="val f4"/>
                <a:gd name="f14" fmla="+- f13 0 f11"/>
                <a:gd name="f15" fmla="+- f12 0 f11"/>
                <a:gd name="f16" fmla="*/ f15 1 36"/>
                <a:gd name="f17" fmla="*/ f14 1 3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36" h="37">
                  <a:moveTo>
                    <a:pt x="f5" y="f3"/>
                  </a:moveTo>
                  <a:cubicBezTo>
                    <a:pt x="f5" y="f3"/>
                    <a:pt x="f2" y="f6"/>
                    <a:pt x="f2" y="f6"/>
                  </a:cubicBezTo>
                  <a:lnTo>
                    <a:pt x="f2" y="f7"/>
                  </a:lnTo>
                  <a:cubicBezTo>
                    <a:pt x="f2" y="f7"/>
                    <a:pt x="f5" y="f6"/>
                    <a:pt x="f8" y="f3"/>
                  </a:cubicBezTo>
                  <a:cubicBezTo>
                    <a:pt x="f5" y="f3"/>
                    <a:pt x="f5" y="f3"/>
                    <a:pt x="f5"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8" name="Google Shape;2263;p42">
              <a:extLst>
                <a:ext uri="{FF2B5EF4-FFF2-40B4-BE49-F238E27FC236}">
                  <a16:creationId xmlns:a16="http://schemas.microsoft.com/office/drawing/2014/main" id="{571BC798-4B08-431E-A860-15E41526218C}"/>
                </a:ext>
              </a:extLst>
            </p:cNvPr>
            <p:cNvSpPr/>
            <p:nvPr/>
          </p:nvSpPr>
          <p:spPr>
            <a:xfrm rot="16200004">
              <a:off x="5046565" y="2356893"/>
              <a:ext cx="1874" cy="1874"/>
            </a:xfrm>
            <a:custGeom>
              <a:avLst/>
              <a:gdLst>
                <a:gd name="f0" fmla="val w"/>
                <a:gd name="f1" fmla="val h"/>
                <a:gd name="f2" fmla="val 0"/>
                <a:gd name="f3" fmla="val 36"/>
                <a:gd name="f4" fmla="val 18"/>
                <a:gd name="f5" fmla="val 35"/>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4" y="f4"/>
                  </a:moveTo>
                  <a:cubicBezTo>
                    <a:pt x="f4" y="f4"/>
                    <a:pt x="f2" y="f4"/>
                    <a:pt x="f2" y="f4"/>
                  </a:cubicBezTo>
                  <a:cubicBezTo>
                    <a:pt x="f2" y="f4"/>
                    <a:pt x="f4" y="f4"/>
                    <a:pt x="f2" y="f2"/>
                  </a:cubicBezTo>
                  <a:cubicBezTo>
                    <a:pt x="f4" y="f4"/>
                    <a:pt x="f4" y="f4"/>
                    <a:pt x="f5" y="f5"/>
                  </a:cubicBezTo>
                  <a:cubicBezTo>
                    <a:pt x="f5" y="f5"/>
                    <a:pt x="f2"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9" name="Google Shape;2264;p42">
              <a:extLst>
                <a:ext uri="{FF2B5EF4-FFF2-40B4-BE49-F238E27FC236}">
                  <a16:creationId xmlns:a16="http://schemas.microsoft.com/office/drawing/2014/main" id="{647ACD3E-9687-4B5E-8A5A-091877FB07ED}"/>
                </a:ext>
              </a:extLst>
            </p:cNvPr>
            <p:cNvSpPr/>
            <p:nvPr/>
          </p:nvSpPr>
          <p:spPr>
            <a:xfrm rot="16200004">
              <a:off x="5046564" y="2352284"/>
              <a:ext cx="5532" cy="3758"/>
            </a:xfrm>
            <a:custGeom>
              <a:avLst/>
              <a:gdLst>
                <a:gd name="f0" fmla="val w"/>
                <a:gd name="f1" fmla="val h"/>
                <a:gd name="f2" fmla="val 0"/>
                <a:gd name="f3" fmla="val 106"/>
                <a:gd name="f4" fmla="val 72"/>
                <a:gd name="f5" fmla="val 71"/>
                <a:gd name="f6" fmla="val 88"/>
                <a:gd name="f7" fmla="val 54"/>
                <a:gd name="f8" fmla="val 70"/>
                <a:gd name="f9" fmla="val 53"/>
                <a:gd name="f10" fmla="val 35"/>
                <a:gd name="f11" fmla="val 36"/>
                <a:gd name="f12" fmla="val 18"/>
                <a:gd name="f13" fmla="val 1"/>
                <a:gd name="f14" fmla="*/ f0 1 106"/>
                <a:gd name="f15" fmla="*/ f1 1 72"/>
                <a:gd name="f16" fmla="val f2"/>
                <a:gd name="f17" fmla="val f3"/>
                <a:gd name="f18" fmla="val f4"/>
                <a:gd name="f19" fmla="+- f18 0 f16"/>
                <a:gd name="f20" fmla="+- f17 0 f16"/>
                <a:gd name="f21" fmla="*/ f20 1 106"/>
                <a:gd name="f22" fmla="*/ f19 1 7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05" h="72">
                  <a:moveTo>
                    <a:pt x="f3" y="f5"/>
                  </a:moveTo>
                  <a:cubicBezTo>
                    <a:pt x="f6" y="f5"/>
                    <a:pt x="f6" y="f7"/>
                    <a:pt x="f8" y="f5"/>
                  </a:cubicBezTo>
                  <a:cubicBezTo>
                    <a:pt x="f8" y="f7"/>
                    <a:pt x="f8" y="f7"/>
                    <a:pt x="f8" y="f7"/>
                  </a:cubicBezTo>
                  <a:cubicBezTo>
                    <a:pt x="f8" y="f7"/>
                    <a:pt x="f8" y="f7"/>
                    <a:pt x="f9" y="f7"/>
                  </a:cubicBezTo>
                  <a:cubicBezTo>
                    <a:pt x="f9" y="f7"/>
                    <a:pt x="f10" y="f11"/>
                    <a:pt x="f10" y="f11"/>
                  </a:cubicBezTo>
                  <a:cubicBezTo>
                    <a:pt x="f10" y="f12"/>
                    <a:pt x="f2" y="f13"/>
                    <a:pt x="f12" y="f13"/>
                  </a:cubicBezTo>
                  <a:cubicBezTo>
                    <a:pt x="f12" y="f13"/>
                    <a:pt x="f12" y="f13"/>
                    <a:pt x="f12" y="f13"/>
                  </a:cubicBezTo>
                  <a:cubicBezTo>
                    <a:pt x="f10" y="f12"/>
                    <a:pt x="f9" y="f11"/>
                    <a:pt x="f8" y="f7"/>
                  </a:cubicBezTo>
                  <a:cubicBezTo>
                    <a:pt x="f8" y="f7"/>
                    <a:pt x="f6" y="f7"/>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0" name="Google Shape;2265;p42">
              <a:extLst>
                <a:ext uri="{FF2B5EF4-FFF2-40B4-BE49-F238E27FC236}">
                  <a16:creationId xmlns:a16="http://schemas.microsoft.com/office/drawing/2014/main" id="{0E564BFD-EDF4-4C23-B688-2C54395D2631}"/>
                </a:ext>
              </a:extLst>
            </p:cNvPr>
            <p:cNvSpPr/>
            <p:nvPr/>
          </p:nvSpPr>
          <p:spPr>
            <a:xfrm rot="16200004">
              <a:off x="5038317" y="2361483"/>
              <a:ext cx="1874" cy="1874"/>
            </a:xfrm>
            <a:custGeom>
              <a:avLst/>
              <a:gdLst>
                <a:gd name="f0" fmla="val w"/>
                <a:gd name="f1" fmla="val h"/>
                <a:gd name="f2" fmla="val 0"/>
                <a:gd name="f3" fmla="val 36"/>
                <a:gd name="f4" fmla="val 1"/>
                <a:gd name="f5" fmla="val 18"/>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4" y="f4"/>
                  </a:moveTo>
                  <a:cubicBezTo>
                    <a:pt x="f4" y="f4"/>
                    <a:pt x="f4" y="f5"/>
                    <a:pt x="f4" y="f4"/>
                  </a:cubicBezTo>
                  <a:cubicBezTo>
                    <a:pt x="f4" y="f5"/>
                    <a:pt x="f5" y="f5"/>
                    <a:pt x="f4" y="f5"/>
                  </a:cubicBezTo>
                  <a:cubicBezTo>
                    <a:pt x="f5" y="f5"/>
                    <a:pt x="f3" y="f5"/>
                    <a:pt x="f3" y="f3"/>
                  </a:cubicBezTo>
                  <a:cubicBezTo>
                    <a:pt x="f3" y="f3"/>
                    <a:pt x="f3" y="f3"/>
                    <a:pt x="f3" y="f3"/>
                  </a:cubicBezTo>
                  <a:cubicBezTo>
                    <a:pt x="f5" y="f3"/>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1" name="Google Shape;2266;p42">
              <a:extLst>
                <a:ext uri="{FF2B5EF4-FFF2-40B4-BE49-F238E27FC236}">
                  <a16:creationId xmlns:a16="http://schemas.microsoft.com/office/drawing/2014/main" id="{F56B3C2D-6784-428B-B874-966476B42245}"/>
                </a:ext>
              </a:extLst>
            </p:cNvPr>
            <p:cNvSpPr/>
            <p:nvPr/>
          </p:nvSpPr>
          <p:spPr>
            <a:xfrm rot="16200004">
              <a:off x="5036987" y="2366509"/>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cubicBezTo>
                    <a:pt x="f3" y="f2"/>
                    <a:pt x="f2" y="f2"/>
                    <a:pt x="f3" y="f2"/>
                  </a:cubicBez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2267;p42">
              <a:extLst>
                <a:ext uri="{FF2B5EF4-FFF2-40B4-BE49-F238E27FC236}">
                  <a16:creationId xmlns:a16="http://schemas.microsoft.com/office/drawing/2014/main" id="{7E047BF4-48E5-4E0C-9F91-45EB68748776}"/>
                </a:ext>
              </a:extLst>
            </p:cNvPr>
            <p:cNvSpPr/>
            <p:nvPr/>
          </p:nvSpPr>
          <p:spPr>
            <a:xfrm rot="16200004">
              <a:off x="5037416" y="2365154"/>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3" y="f4"/>
                  </a:moveTo>
                  <a:cubicBezTo>
                    <a:pt x="f3" y="f4"/>
                    <a:pt x="f3" y="f2"/>
                    <a:pt x="f5" y="f2"/>
                  </a:cubicBezTo>
                  <a:cubicBezTo>
                    <a:pt x="f3" y="f2"/>
                    <a:pt x="f3" y="f2"/>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3" name="Google Shape;2268;p42">
              <a:extLst>
                <a:ext uri="{FF2B5EF4-FFF2-40B4-BE49-F238E27FC236}">
                  <a16:creationId xmlns:a16="http://schemas.microsoft.com/office/drawing/2014/main" id="{2C0A8F4C-5CD5-481F-88A2-A653D37717A1}"/>
                </a:ext>
              </a:extLst>
            </p:cNvPr>
            <p:cNvSpPr/>
            <p:nvPr/>
          </p:nvSpPr>
          <p:spPr>
            <a:xfrm rot="16200004">
              <a:off x="5033750" y="2369690"/>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5"/>
                    <a:pt x="f2" y="f3"/>
                    <a:pt x="f3" y="f3"/>
                  </a:cubicBezTo>
                  <a:cubicBezTo>
                    <a:pt x="f3"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4" name="Google Shape;2269;p42">
              <a:extLst>
                <a:ext uri="{FF2B5EF4-FFF2-40B4-BE49-F238E27FC236}">
                  <a16:creationId xmlns:a16="http://schemas.microsoft.com/office/drawing/2014/main" id="{0F0112F6-3161-4829-92BD-67A3C0FA140A}"/>
                </a:ext>
              </a:extLst>
            </p:cNvPr>
            <p:cNvSpPr/>
            <p:nvPr/>
          </p:nvSpPr>
          <p:spPr>
            <a:xfrm rot="16200004">
              <a:off x="5037874" y="2363738"/>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lnTo>
                    <a:pt x="f2" y="f4"/>
                  </a:lnTo>
                  <a:cubicBezTo>
                    <a:pt x="f3"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5" name="Google Shape;2270;p42">
              <a:extLst>
                <a:ext uri="{FF2B5EF4-FFF2-40B4-BE49-F238E27FC236}">
                  <a16:creationId xmlns:a16="http://schemas.microsoft.com/office/drawing/2014/main" id="{075AD0A6-076C-4C51-812E-55559D9D6164}"/>
                </a:ext>
              </a:extLst>
            </p:cNvPr>
            <p:cNvSpPr/>
            <p:nvPr/>
          </p:nvSpPr>
          <p:spPr>
            <a:xfrm rot="16200004">
              <a:off x="5036973" y="2362837"/>
              <a:ext cx="1874" cy="941"/>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2" y="f2"/>
                  </a:moveTo>
                  <a:cubicBezTo>
                    <a:pt x="f4" y="f2"/>
                    <a:pt x="f5" y="f2"/>
                    <a:pt x="f4" y="f4"/>
                  </a:cubicBezTo>
                  <a:cubicBezTo>
                    <a:pt x="f4" y="f2"/>
                    <a:pt x="f4"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2271;p42">
              <a:extLst>
                <a:ext uri="{FF2B5EF4-FFF2-40B4-BE49-F238E27FC236}">
                  <a16:creationId xmlns:a16="http://schemas.microsoft.com/office/drawing/2014/main" id="{5C9385CB-D5C0-4479-9102-A4F207B58AA6}"/>
                </a:ext>
              </a:extLst>
            </p:cNvPr>
            <p:cNvSpPr/>
            <p:nvPr/>
          </p:nvSpPr>
          <p:spPr>
            <a:xfrm rot="16200004">
              <a:off x="5036497" y="2364190"/>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5" y="f4"/>
                    <a:pt x="f5" y="f4"/>
                    <a:pt x="f5" y="f5"/>
                  </a:cubicBezTo>
                  <a:cubicBezTo>
                    <a:pt x="f5" y="f5"/>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2272;p42">
              <a:extLst>
                <a:ext uri="{FF2B5EF4-FFF2-40B4-BE49-F238E27FC236}">
                  <a16:creationId xmlns:a16="http://schemas.microsoft.com/office/drawing/2014/main" id="{5EBA6C54-C5A2-4876-8D7E-F7CFF30C72BF}"/>
                </a:ext>
              </a:extLst>
            </p:cNvPr>
            <p:cNvSpPr/>
            <p:nvPr/>
          </p:nvSpPr>
          <p:spPr>
            <a:xfrm rot="16200004">
              <a:off x="5035610" y="2366065"/>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lnTo>
                    <a:pt x="f3" y="f2"/>
                  </a:ln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8" name="Google Shape;2273;p42">
              <a:extLst>
                <a:ext uri="{FF2B5EF4-FFF2-40B4-BE49-F238E27FC236}">
                  <a16:creationId xmlns:a16="http://schemas.microsoft.com/office/drawing/2014/main" id="{77A531A2-96B8-4346-9259-052561F1A771}"/>
                </a:ext>
              </a:extLst>
            </p:cNvPr>
            <p:cNvSpPr/>
            <p:nvPr/>
          </p:nvSpPr>
          <p:spPr>
            <a:xfrm rot="16200004">
              <a:off x="5033750" y="2366042"/>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5"/>
                    <a:pt x="f3" y="f3"/>
                    <a:pt x="f3" y="f3"/>
                  </a:cubicBezTo>
                  <a:cubicBezTo>
                    <a:pt x="f3" y="f3"/>
                    <a:pt x="f3"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9" name="Google Shape;2274;p42">
              <a:extLst>
                <a:ext uri="{FF2B5EF4-FFF2-40B4-BE49-F238E27FC236}">
                  <a16:creationId xmlns:a16="http://schemas.microsoft.com/office/drawing/2014/main" id="{9A38E9EF-9991-4798-B5B7-1EF5CD4E3C8F}"/>
                </a:ext>
              </a:extLst>
            </p:cNvPr>
            <p:cNvSpPr/>
            <p:nvPr/>
          </p:nvSpPr>
          <p:spPr>
            <a:xfrm rot="16200004">
              <a:off x="5032382" y="2367427"/>
              <a:ext cx="1874" cy="941"/>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2" y="f2"/>
                  </a:moveTo>
                  <a:cubicBezTo>
                    <a:pt x="f2" y="f2"/>
                    <a:pt x="f4" y="f2"/>
                    <a:pt x="f4" y="f2"/>
                  </a:cubicBezTo>
                  <a:cubicBezTo>
                    <a:pt x="f4" y="f2"/>
                    <a:pt x="f4" y="f4"/>
                    <a:pt x="f5" y="f4"/>
                  </a:cubicBezTo>
                  <a:lnTo>
                    <a:pt x="f4" y="f4"/>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0" name="Google Shape;2275;p42">
              <a:extLst>
                <a:ext uri="{FF2B5EF4-FFF2-40B4-BE49-F238E27FC236}">
                  <a16:creationId xmlns:a16="http://schemas.microsoft.com/office/drawing/2014/main" id="{5BF007AD-EBDC-4407-881D-2F8CDDB936CF}"/>
                </a:ext>
              </a:extLst>
            </p:cNvPr>
            <p:cNvSpPr/>
            <p:nvPr/>
          </p:nvSpPr>
          <p:spPr>
            <a:xfrm rot="16200004">
              <a:off x="5033260" y="2367418"/>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cubicBezTo>
                    <a:pt x="f4" y="f4"/>
                    <a:pt x="f5" y="f4"/>
                    <a:pt x="f5" y="f4"/>
                  </a:cubicBezTo>
                  <a:cubicBezTo>
                    <a:pt x="f5"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1" name="Google Shape;2276;p42">
              <a:extLst>
                <a:ext uri="{FF2B5EF4-FFF2-40B4-BE49-F238E27FC236}">
                  <a16:creationId xmlns:a16="http://schemas.microsoft.com/office/drawing/2014/main" id="{6B2E3136-F610-42CB-9F0F-5D26A849EAE2}"/>
                </a:ext>
              </a:extLst>
            </p:cNvPr>
            <p:cNvSpPr/>
            <p:nvPr/>
          </p:nvSpPr>
          <p:spPr>
            <a:xfrm rot="16200004">
              <a:off x="5031464" y="2369233"/>
              <a:ext cx="1874" cy="987"/>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5"/>
                  </a:moveTo>
                  <a:cubicBezTo>
                    <a:pt x="f5" y="f5"/>
                    <a:pt x="f5" y="f6"/>
                    <a:pt x="f2" y="f6"/>
                  </a:cubicBezTo>
                  <a:cubicBezTo>
                    <a:pt x="f5" y="f6"/>
                    <a:pt x="f7" y="f5"/>
                    <a:pt x="f7" y="f5"/>
                  </a:cubicBezTo>
                  <a:cubicBezTo>
                    <a:pt x="f7" y="f5"/>
                    <a:pt x="f5" y="f6"/>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2" name="Google Shape;2277;p42">
              <a:extLst>
                <a:ext uri="{FF2B5EF4-FFF2-40B4-BE49-F238E27FC236}">
                  <a16:creationId xmlns:a16="http://schemas.microsoft.com/office/drawing/2014/main" id="{A4CCE466-1A87-46EB-A8F4-215A3DFC17C9}"/>
                </a:ext>
              </a:extLst>
            </p:cNvPr>
            <p:cNvSpPr/>
            <p:nvPr/>
          </p:nvSpPr>
          <p:spPr>
            <a:xfrm rot="16200004">
              <a:off x="5031897" y="2370609"/>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3" name="Google Shape;2278;p42">
              <a:extLst>
                <a:ext uri="{FF2B5EF4-FFF2-40B4-BE49-F238E27FC236}">
                  <a16:creationId xmlns:a16="http://schemas.microsoft.com/office/drawing/2014/main" id="{FC9ADBB2-B528-4F09-8EF7-D53FCBBCDC83}"/>
                </a:ext>
              </a:extLst>
            </p:cNvPr>
            <p:cNvSpPr/>
            <p:nvPr/>
          </p:nvSpPr>
          <p:spPr>
            <a:xfrm rot="16200004">
              <a:off x="5043794" y="2350465"/>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4" name="Google Shape;2279;p42">
              <a:extLst>
                <a:ext uri="{FF2B5EF4-FFF2-40B4-BE49-F238E27FC236}">
                  <a16:creationId xmlns:a16="http://schemas.microsoft.com/office/drawing/2014/main" id="{C404888D-59D7-4A8D-9294-16475E816FBF}"/>
                </a:ext>
              </a:extLst>
            </p:cNvPr>
            <p:cNvSpPr/>
            <p:nvPr/>
          </p:nvSpPr>
          <p:spPr>
            <a:xfrm rot="16200004">
              <a:off x="5034668" y="2364190"/>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2"/>
                  </a:moveTo>
                  <a:lnTo>
                    <a:pt x="f4" y="f2"/>
                  </a:lnTo>
                  <a:cubicBezTo>
                    <a:pt x="f4" y="f2"/>
                    <a:pt x="f5" y="f5"/>
                    <a:pt x="f5" y="f5"/>
                  </a:cubicBezTo>
                  <a:cubicBezTo>
                    <a:pt x="f5" y="f5"/>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5" name="Google Shape;2280;p42">
              <a:extLst>
                <a:ext uri="{FF2B5EF4-FFF2-40B4-BE49-F238E27FC236}">
                  <a16:creationId xmlns:a16="http://schemas.microsoft.com/office/drawing/2014/main" id="{CE45D39A-CA56-4555-A5E1-9C61A97F8B4E}"/>
                </a:ext>
              </a:extLst>
            </p:cNvPr>
            <p:cNvSpPr/>
            <p:nvPr/>
          </p:nvSpPr>
          <p:spPr>
            <a:xfrm rot="16200004">
              <a:off x="5034668" y="2362370"/>
              <a:ext cx="1874" cy="1874"/>
            </a:xfrm>
            <a:custGeom>
              <a:avLst/>
              <a:gdLst>
                <a:gd name="f0" fmla="val w"/>
                <a:gd name="f1" fmla="val h"/>
                <a:gd name="f2" fmla="val 0"/>
                <a:gd name="f3" fmla="val 36"/>
                <a:gd name="f4" fmla="val 35"/>
                <a:gd name="f5" fmla="val 18"/>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2" y="f2"/>
                  </a:moveTo>
                  <a:cubicBezTo>
                    <a:pt x="f2" y="f2"/>
                    <a:pt x="f4" y="f3"/>
                    <a:pt x="f4" y="f3"/>
                  </a:cubicBezTo>
                  <a:cubicBezTo>
                    <a:pt x="f4" y="f3"/>
                    <a:pt x="f5" y="f3"/>
                    <a:pt x="f4" y="f5"/>
                  </a:cubicBezTo>
                  <a:cubicBezTo>
                    <a:pt x="f5" y="f5"/>
                    <a:pt x="f2" y="f5"/>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6" name="Google Shape;2281;p42">
              <a:extLst>
                <a:ext uri="{FF2B5EF4-FFF2-40B4-BE49-F238E27FC236}">
                  <a16:creationId xmlns:a16="http://schemas.microsoft.com/office/drawing/2014/main" id="{C5348C26-237F-47AA-9E85-27074B4D6145}"/>
                </a:ext>
              </a:extLst>
            </p:cNvPr>
            <p:cNvSpPr/>
            <p:nvPr/>
          </p:nvSpPr>
          <p:spPr>
            <a:xfrm rot="16200004">
              <a:off x="5045623" y="2346817"/>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7" name="Google Shape;2282;p42">
              <a:extLst>
                <a:ext uri="{FF2B5EF4-FFF2-40B4-BE49-F238E27FC236}">
                  <a16:creationId xmlns:a16="http://schemas.microsoft.com/office/drawing/2014/main" id="{62B57F8E-F4E9-424A-A8C2-C1D0191243BA}"/>
                </a:ext>
              </a:extLst>
            </p:cNvPr>
            <p:cNvSpPr/>
            <p:nvPr/>
          </p:nvSpPr>
          <p:spPr>
            <a:xfrm rot="16200004">
              <a:off x="5036488" y="2357834"/>
              <a:ext cx="1874" cy="1874"/>
            </a:xfrm>
            <a:custGeom>
              <a:avLst/>
              <a:gdLst>
                <a:gd name="f0" fmla="val w"/>
                <a:gd name="f1" fmla="val h"/>
                <a:gd name="f2" fmla="val 0"/>
                <a:gd name="f3" fmla="val 36"/>
                <a:gd name="f4" fmla="val 1"/>
                <a:gd name="f5" fmla="val 18"/>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4" y="f4"/>
                  </a:moveTo>
                  <a:cubicBezTo>
                    <a:pt x="f5" y="f5"/>
                    <a:pt x="f5" y="f5"/>
                    <a:pt x="f3" y="f3"/>
                  </a:cubicBezTo>
                  <a:cubicBezTo>
                    <a:pt x="f3" y="f3"/>
                    <a:pt x="f3" y="f3"/>
                    <a:pt x="f3" y="f3"/>
                  </a:cubicBezTo>
                  <a:cubicBezTo>
                    <a:pt x="f5" y="f5"/>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8" name="Google Shape;2283;p42">
              <a:extLst>
                <a:ext uri="{FF2B5EF4-FFF2-40B4-BE49-F238E27FC236}">
                  <a16:creationId xmlns:a16="http://schemas.microsoft.com/office/drawing/2014/main" id="{3DABF54A-3EAF-47E9-818F-2DF1C2282EF8}"/>
                </a:ext>
              </a:extLst>
            </p:cNvPr>
            <p:cNvSpPr/>
            <p:nvPr/>
          </p:nvSpPr>
          <p:spPr>
            <a:xfrm rot="16200004">
              <a:off x="5037439" y="2355988"/>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2" y="f3"/>
                    <a:pt x="f2" y="f3"/>
                    <a:pt x="f2" y="f2"/>
                  </a:cubicBezTo>
                  <a:cubicBezTo>
                    <a:pt x="f3" y="f3"/>
                    <a:pt x="f2"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9" name="Google Shape;2284;p42">
              <a:extLst>
                <a:ext uri="{FF2B5EF4-FFF2-40B4-BE49-F238E27FC236}">
                  <a16:creationId xmlns:a16="http://schemas.microsoft.com/office/drawing/2014/main" id="{70B6CBBE-5C1A-4CAB-BB50-9BEB32793E5C}"/>
                </a:ext>
              </a:extLst>
            </p:cNvPr>
            <p:cNvSpPr/>
            <p:nvPr/>
          </p:nvSpPr>
          <p:spPr>
            <a:xfrm rot="16200004">
              <a:off x="5064857" y="2317569"/>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5" y="f2"/>
                    <a:pt x="f5" y="f4"/>
                    <a:pt x="f4" y="f4"/>
                  </a:cubicBezTo>
                  <a:cubicBezTo>
                    <a:pt x="f5" y="f4"/>
                    <a:pt x="f5" y="f4"/>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0" name="Google Shape;2285;p42">
              <a:extLst>
                <a:ext uri="{FF2B5EF4-FFF2-40B4-BE49-F238E27FC236}">
                  <a16:creationId xmlns:a16="http://schemas.microsoft.com/office/drawing/2014/main" id="{EA915A55-69D6-4ECF-BED9-53B368282BF0}"/>
                </a:ext>
              </a:extLst>
            </p:cNvPr>
            <p:cNvSpPr/>
            <p:nvPr/>
          </p:nvSpPr>
          <p:spPr>
            <a:xfrm rot="16200004">
              <a:off x="5032834" y="2292871"/>
              <a:ext cx="96981" cy="102513"/>
            </a:xfrm>
            <a:custGeom>
              <a:avLst/>
              <a:gdLst>
                <a:gd name="f0" fmla="val w"/>
                <a:gd name="f1" fmla="val h"/>
                <a:gd name="f2" fmla="val 0"/>
                <a:gd name="f3" fmla="val 1859"/>
                <a:gd name="f4" fmla="val 1965"/>
                <a:gd name="f5" fmla="val 1210"/>
                <a:gd name="f6" fmla="val 860"/>
                <a:gd name="f7" fmla="val 1228"/>
                <a:gd name="f8" fmla="val 877"/>
                <a:gd name="f9" fmla="val 895"/>
                <a:gd name="f10" fmla="val 1245"/>
                <a:gd name="f11" fmla="val 912"/>
                <a:gd name="f12" fmla="val 1263"/>
                <a:gd name="f13" fmla="val 930"/>
                <a:gd name="f14" fmla="val 1280"/>
                <a:gd name="f15" fmla="val 948"/>
                <a:gd name="f16" fmla="val 1298"/>
                <a:gd name="f17" fmla="val 965"/>
                <a:gd name="f18" fmla="val 983"/>
                <a:gd name="f19" fmla="val 1315"/>
                <a:gd name="f20" fmla="val 1000"/>
                <a:gd name="f21" fmla="val 1351"/>
                <a:gd name="f22" fmla="val 1035"/>
                <a:gd name="f23" fmla="val 1368"/>
                <a:gd name="f24" fmla="val 1105"/>
                <a:gd name="f25" fmla="val 1421"/>
                <a:gd name="f26" fmla="val 1140"/>
                <a:gd name="f27" fmla="val 1175"/>
                <a:gd name="f28" fmla="val 1193"/>
                <a:gd name="f29" fmla="val 1438"/>
                <a:gd name="f30" fmla="val 1211"/>
                <a:gd name="f31" fmla="val 1456"/>
                <a:gd name="f32" fmla="val 1246"/>
                <a:gd name="f33" fmla="val 1473"/>
                <a:gd name="f34" fmla="val 1281"/>
                <a:gd name="f35" fmla="val 1491"/>
                <a:gd name="f36" fmla="val 1316"/>
                <a:gd name="f37" fmla="val 1508"/>
                <a:gd name="f38" fmla="val 1333"/>
                <a:gd name="f39" fmla="val 1526"/>
                <a:gd name="f40" fmla="val 1403"/>
                <a:gd name="f41" fmla="val 1543"/>
                <a:gd name="f42" fmla="val 1561"/>
                <a:gd name="f43" fmla="val 1509"/>
                <a:gd name="f44" fmla="val 1544"/>
                <a:gd name="f45" fmla="val 1579"/>
                <a:gd name="f46" fmla="val 1614"/>
                <a:gd name="f47" fmla="val 1631"/>
                <a:gd name="f48" fmla="val 1649"/>
                <a:gd name="f49" fmla="val 1666"/>
                <a:gd name="f50" fmla="val 1684"/>
                <a:gd name="f51" fmla="val 1578"/>
                <a:gd name="f52" fmla="val 1701"/>
                <a:gd name="f53" fmla="val 1596"/>
                <a:gd name="f54" fmla="val 1613"/>
                <a:gd name="f55" fmla="val 1719"/>
                <a:gd name="f56" fmla="val 1386"/>
                <a:gd name="f57" fmla="val 1158"/>
                <a:gd name="f58" fmla="val 1123"/>
                <a:gd name="f59" fmla="val 1088"/>
                <a:gd name="f60" fmla="val 1070"/>
                <a:gd name="f61" fmla="val 1052"/>
                <a:gd name="f62" fmla="val 1017"/>
                <a:gd name="f63" fmla="val 982"/>
                <a:gd name="f64" fmla="val 842"/>
                <a:gd name="f65" fmla="val 825"/>
                <a:gd name="f66" fmla="val 807"/>
                <a:gd name="f67" fmla="val 790"/>
                <a:gd name="f68" fmla="val 1053"/>
                <a:gd name="f69" fmla="val 772"/>
                <a:gd name="f70" fmla="val 1018"/>
                <a:gd name="f71" fmla="val 737"/>
                <a:gd name="f72" fmla="val 719"/>
                <a:gd name="f73" fmla="val 702"/>
                <a:gd name="f74" fmla="val 667"/>
                <a:gd name="f75" fmla="val 614"/>
                <a:gd name="f76" fmla="val 579"/>
                <a:gd name="f77" fmla="val 685"/>
                <a:gd name="f78" fmla="val 562"/>
                <a:gd name="f79" fmla="val 650"/>
                <a:gd name="f80" fmla="val 544"/>
                <a:gd name="f81" fmla="val 632"/>
                <a:gd name="f82" fmla="val 527"/>
                <a:gd name="f83" fmla="val 597"/>
                <a:gd name="f84" fmla="val 491"/>
                <a:gd name="f85" fmla="val 439"/>
                <a:gd name="f86" fmla="val 404"/>
                <a:gd name="f87" fmla="val 387"/>
                <a:gd name="f88" fmla="val 421"/>
                <a:gd name="f89" fmla="val 369"/>
                <a:gd name="f90" fmla="val 351"/>
                <a:gd name="f91" fmla="val 334"/>
                <a:gd name="f92" fmla="val 316"/>
                <a:gd name="f93" fmla="val 386"/>
                <a:gd name="f94" fmla="val 299"/>
                <a:gd name="f95" fmla="val 264"/>
                <a:gd name="f96" fmla="val 229"/>
                <a:gd name="f97" fmla="val 194"/>
                <a:gd name="f98" fmla="val 176"/>
                <a:gd name="f99" fmla="val 159"/>
                <a:gd name="f100" fmla="val 124"/>
                <a:gd name="f101" fmla="val 71"/>
                <a:gd name="f102" fmla="val 281"/>
                <a:gd name="f103" fmla="val 88"/>
                <a:gd name="f104" fmla="val 36"/>
                <a:gd name="f105" fmla="val 246"/>
                <a:gd name="f106" fmla="val 18"/>
                <a:gd name="f107" fmla="val 228"/>
                <a:gd name="f108" fmla="val 211"/>
                <a:gd name="f109" fmla="val 1"/>
                <a:gd name="f110" fmla="val 193"/>
                <a:gd name="f111" fmla="val 158"/>
                <a:gd name="f112" fmla="val 141"/>
                <a:gd name="f113" fmla="val 123"/>
                <a:gd name="f114" fmla="val 53"/>
                <a:gd name="f115" fmla="val 106"/>
                <a:gd name="f116" fmla="val 422"/>
                <a:gd name="f117" fmla="val 474"/>
                <a:gd name="f118" fmla="val 509"/>
                <a:gd name="f119" fmla="val 720"/>
                <a:gd name="f120" fmla="val 755"/>
                <a:gd name="f121" fmla="val 456"/>
                <a:gd name="f122" fmla="val 947"/>
                <a:gd name="f123" fmla="val 1754"/>
                <a:gd name="f124" fmla="val 1772"/>
                <a:gd name="f125" fmla="val 1807"/>
                <a:gd name="f126" fmla="val 1824"/>
                <a:gd name="f127" fmla="val 1842"/>
                <a:gd name="f128" fmla="val 1877"/>
                <a:gd name="f129" fmla="val 1894"/>
                <a:gd name="f130" fmla="val 1929"/>
                <a:gd name="f131" fmla="val 1947"/>
                <a:gd name="f132" fmla="val 1964"/>
                <a:gd name="f133" fmla="val 1912"/>
                <a:gd name="f134" fmla="val 1771"/>
                <a:gd name="f135" fmla="val 1789"/>
                <a:gd name="f136" fmla="val 1806"/>
                <a:gd name="f137" fmla="val 1841"/>
                <a:gd name="f138" fmla="val 492"/>
                <a:gd name="f139" fmla="val 457"/>
                <a:gd name="f140" fmla="val 754"/>
                <a:gd name="f141" fmla="val 684"/>
                <a:gd name="f142" fmla="val 649"/>
                <a:gd name="f143" fmla="*/ f0 1 1859"/>
                <a:gd name="f144" fmla="*/ f1 1 1965"/>
                <a:gd name="f145" fmla="val f2"/>
                <a:gd name="f146" fmla="val f3"/>
                <a:gd name="f147" fmla="val f4"/>
                <a:gd name="f148" fmla="+- f147 0 f145"/>
                <a:gd name="f149" fmla="+- f146 0 f145"/>
                <a:gd name="f150" fmla="*/ f149 1 1859"/>
                <a:gd name="f151" fmla="*/ f148 1 1965"/>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1859" h="1965">
                  <a:moveTo>
                    <a:pt x="f5" y="f6"/>
                  </a:moveTo>
                  <a:cubicBezTo>
                    <a:pt x="f5" y="f6"/>
                    <a:pt x="f5" y="f6"/>
                    <a:pt x="f5" y="f6"/>
                  </a:cubicBezTo>
                  <a:cubicBezTo>
                    <a:pt x="f7" y="f8"/>
                    <a:pt x="f5" y="f8"/>
                    <a:pt x="f7" y="f8"/>
                  </a:cubicBezTo>
                  <a:cubicBezTo>
                    <a:pt x="f7" y="f9"/>
                    <a:pt x="f7" y="f8"/>
                    <a:pt x="f7" y="f8"/>
                  </a:cubicBezTo>
                  <a:cubicBezTo>
                    <a:pt x="f7" y="f9"/>
                    <a:pt x="f10" y="f9"/>
                    <a:pt x="f10" y="f11"/>
                  </a:cubicBezTo>
                  <a:cubicBezTo>
                    <a:pt x="f12" y="f11"/>
                    <a:pt x="f12" y="f13"/>
                    <a:pt x="f12" y="f13"/>
                  </a:cubicBezTo>
                  <a:cubicBezTo>
                    <a:pt x="f12" y="f13"/>
                    <a:pt x="f14" y="f15"/>
                    <a:pt x="f14" y="f15"/>
                  </a:cubicBezTo>
                  <a:cubicBezTo>
                    <a:pt x="f16" y="f17"/>
                    <a:pt x="f16" y="f18"/>
                    <a:pt x="f19" y="f18"/>
                  </a:cubicBezTo>
                  <a:cubicBezTo>
                    <a:pt x="f19" y="f20"/>
                    <a:pt x="f19" y="f18"/>
                    <a:pt x="f19" y="f20"/>
                  </a:cubicBezTo>
                  <a:cubicBezTo>
                    <a:pt x="f21" y="f22"/>
                    <a:pt x="f23" y="f24"/>
                    <a:pt x="f25" y="f26"/>
                  </a:cubicBezTo>
                  <a:cubicBezTo>
                    <a:pt x="f25" y="f27"/>
                    <a:pt x="f25" y="f28"/>
                    <a:pt x="f29" y="f30"/>
                  </a:cubicBezTo>
                  <a:cubicBezTo>
                    <a:pt x="f29" y="f7"/>
                    <a:pt x="f31" y="f7"/>
                    <a:pt x="f31" y="f32"/>
                  </a:cubicBezTo>
                  <a:cubicBezTo>
                    <a:pt x="f31" y="f12"/>
                    <a:pt x="f33" y="f34"/>
                    <a:pt x="f35" y="f16"/>
                  </a:cubicBezTo>
                  <a:cubicBezTo>
                    <a:pt x="f35" y="f16"/>
                    <a:pt x="f35" y="f16"/>
                    <a:pt x="f35" y="f16"/>
                  </a:cubicBezTo>
                  <a:cubicBezTo>
                    <a:pt x="f35" y="f36"/>
                    <a:pt x="f35" y="f36"/>
                    <a:pt x="f37" y="f38"/>
                  </a:cubicBezTo>
                  <a:cubicBezTo>
                    <a:pt x="f37" y="f38"/>
                    <a:pt x="f37" y="f21"/>
                    <a:pt x="f37" y="f23"/>
                  </a:cubicBezTo>
                  <a:cubicBezTo>
                    <a:pt x="f37" y="f23"/>
                    <a:pt x="f37" y="f23"/>
                    <a:pt x="f37" y="f23"/>
                  </a:cubicBezTo>
                  <a:cubicBezTo>
                    <a:pt x="f39" y="f23"/>
                    <a:pt x="f39" y="f40"/>
                    <a:pt x="f39" y="f40"/>
                  </a:cubicBezTo>
                  <a:cubicBezTo>
                    <a:pt x="f41" y="f29"/>
                    <a:pt x="f41" y="f33"/>
                    <a:pt x="f42" y="f43"/>
                  </a:cubicBezTo>
                  <a:cubicBezTo>
                    <a:pt x="f42" y="f43"/>
                    <a:pt x="f42" y="f39"/>
                    <a:pt x="f42" y="f44"/>
                  </a:cubicBezTo>
                  <a:cubicBezTo>
                    <a:pt x="f42" y="f44"/>
                    <a:pt x="f42" y="f42"/>
                    <a:pt x="f42" y="f42"/>
                  </a:cubicBezTo>
                  <a:cubicBezTo>
                    <a:pt x="f42" y="f45"/>
                    <a:pt x="f41" y="f46"/>
                    <a:pt x="f42" y="f47"/>
                  </a:cubicBezTo>
                  <a:lnTo>
                    <a:pt x="f41" y="f48"/>
                  </a:lnTo>
                  <a:lnTo>
                    <a:pt x="f41" y="f49"/>
                  </a:lnTo>
                  <a:cubicBezTo>
                    <a:pt x="f41" y="f49"/>
                    <a:pt x="f41" y="f49"/>
                    <a:pt x="f41" y="f49"/>
                  </a:cubicBezTo>
                  <a:cubicBezTo>
                    <a:pt x="f42" y="f50"/>
                    <a:pt x="f51" y="f50"/>
                    <a:pt x="f51" y="f52"/>
                  </a:cubicBezTo>
                  <a:cubicBezTo>
                    <a:pt x="f53" y="f52"/>
                    <a:pt x="f53" y="f52"/>
                    <a:pt x="f54" y="f55"/>
                  </a:cubicBezTo>
                  <a:lnTo>
                    <a:pt x="f54" y="f55"/>
                  </a:lnTo>
                  <a:lnTo>
                    <a:pt x="f54" y="f55"/>
                  </a:lnTo>
                  <a:lnTo>
                    <a:pt x="f54" y="f55"/>
                  </a:lnTo>
                  <a:lnTo>
                    <a:pt x="f54" y="f55"/>
                  </a:lnTo>
                  <a:lnTo>
                    <a:pt x="f51" y="f49"/>
                  </a:lnTo>
                  <a:lnTo>
                    <a:pt x="f51" y="f49"/>
                  </a:lnTo>
                  <a:lnTo>
                    <a:pt x="f51" y="f49"/>
                  </a:lnTo>
                  <a:cubicBezTo>
                    <a:pt x="f51" y="f49"/>
                    <a:pt x="f42" y="f49"/>
                    <a:pt x="f42" y="f49"/>
                  </a:cubicBezTo>
                  <a:lnTo>
                    <a:pt x="f42" y="f48"/>
                  </a:lnTo>
                  <a:cubicBezTo>
                    <a:pt x="f42" y="f48"/>
                    <a:pt x="f41" y="f48"/>
                    <a:pt x="f41" y="f49"/>
                  </a:cubicBezTo>
                  <a:cubicBezTo>
                    <a:pt x="f41" y="f49"/>
                    <a:pt x="f41" y="f49"/>
                    <a:pt x="f41" y="f49"/>
                  </a:cubicBezTo>
                  <a:cubicBezTo>
                    <a:pt x="f41" y="f49"/>
                    <a:pt x="f41" y="f49"/>
                    <a:pt x="f41" y="f48"/>
                  </a:cubicBezTo>
                  <a:lnTo>
                    <a:pt x="f33" y="f48"/>
                  </a:lnTo>
                  <a:cubicBezTo>
                    <a:pt x="f31" y="f47"/>
                    <a:pt x="f25" y="f47"/>
                    <a:pt x="f40" y="f47"/>
                  </a:cubicBezTo>
                  <a:cubicBezTo>
                    <a:pt x="f56" y="f47"/>
                    <a:pt x="f56" y="f47"/>
                    <a:pt x="f23" y="f47"/>
                  </a:cubicBezTo>
                  <a:cubicBezTo>
                    <a:pt x="f23" y="f47"/>
                    <a:pt x="f23" y="f47"/>
                    <a:pt x="f23" y="f46"/>
                  </a:cubicBezTo>
                  <a:cubicBezTo>
                    <a:pt x="f23" y="f46"/>
                    <a:pt x="f23" y="f46"/>
                    <a:pt x="f23" y="f46"/>
                  </a:cubicBezTo>
                  <a:cubicBezTo>
                    <a:pt x="f23" y="f46"/>
                    <a:pt x="f23" y="f46"/>
                    <a:pt x="f23" y="f46"/>
                  </a:cubicBezTo>
                  <a:cubicBezTo>
                    <a:pt x="f23" y="f46"/>
                    <a:pt x="f21" y="f53"/>
                    <a:pt x="f38" y="f53"/>
                  </a:cubicBezTo>
                  <a:cubicBezTo>
                    <a:pt x="f19" y="f53"/>
                    <a:pt x="f16" y="f45"/>
                    <a:pt x="f14" y="f42"/>
                  </a:cubicBezTo>
                  <a:cubicBezTo>
                    <a:pt x="f12" y="f42"/>
                    <a:pt x="f12" y="f42"/>
                    <a:pt x="f12" y="f42"/>
                  </a:cubicBezTo>
                  <a:cubicBezTo>
                    <a:pt x="f10" y="f44"/>
                    <a:pt x="f28" y="f43"/>
                    <a:pt x="f27" y="f43"/>
                  </a:cubicBezTo>
                  <a:cubicBezTo>
                    <a:pt x="f57" y="f35"/>
                    <a:pt x="f57" y="f33"/>
                    <a:pt x="f26" y="f31"/>
                  </a:cubicBezTo>
                  <a:cubicBezTo>
                    <a:pt x="f26" y="f31"/>
                    <a:pt x="f26" y="f31"/>
                    <a:pt x="f26" y="f31"/>
                  </a:cubicBezTo>
                  <a:cubicBezTo>
                    <a:pt x="f58" y="f29"/>
                    <a:pt x="f59" y="f25"/>
                    <a:pt x="f60" y="f56"/>
                  </a:cubicBezTo>
                  <a:cubicBezTo>
                    <a:pt x="f61" y="f56"/>
                    <a:pt x="f61" y="f56"/>
                    <a:pt x="f61" y="f56"/>
                  </a:cubicBezTo>
                  <a:cubicBezTo>
                    <a:pt x="f22" y="f23"/>
                    <a:pt x="f22" y="f21"/>
                    <a:pt x="f62" y="f38"/>
                  </a:cubicBezTo>
                  <a:cubicBezTo>
                    <a:pt x="f20" y="f38"/>
                    <a:pt x="f20" y="f38"/>
                    <a:pt x="f20" y="f38"/>
                  </a:cubicBezTo>
                  <a:cubicBezTo>
                    <a:pt x="f63" y="f36"/>
                    <a:pt x="f63" y="f16"/>
                    <a:pt x="f17" y="f16"/>
                  </a:cubicBezTo>
                  <a:cubicBezTo>
                    <a:pt x="f17" y="f12"/>
                    <a:pt x="f13" y="f32"/>
                    <a:pt x="f11" y="f7"/>
                  </a:cubicBezTo>
                  <a:cubicBezTo>
                    <a:pt x="f9" y="f30"/>
                    <a:pt x="f9" y="f28"/>
                    <a:pt x="f8" y="f27"/>
                  </a:cubicBezTo>
                  <a:cubicBezTo>
                    <a:pt x="f8" y="f57"/>
                    <a:pt x="f6" y="f57"/>
                    <a:pt x="f6" y="f57"/>
                  </a:cubicBezTo>
                  <a:cubicBezTo>
                    <a:pt x="f6" y="f57"/>
                    <a:pt x="f6" y="f57"/>
                    <a:pt x="f6" y="f57"/>
                  </a:cubicBezTo>
                  <a:cubicBezTo>
                    <a:pt x="f64" y="f58"/>
                    <a:pt x="f65" y="f24"/>
                    <a:pt x="f66" y="f59"/>
                  </a:cubicBezTo>
                  <a:cubicBezTo>
                    <a:pt x="f66" y="f59"/>
                    <a:pt x="f66" y="f60"/>
                    <a:pt x="f66" y="f60"/>
                  </a:cubicBezTo>
                  <a:cubicBezTo>
                    <a:pt x="f66" y="f60"/>
                    <a:pt x="f67" y="f68"/>
                    <a:pt x="f67" y="f22"/>
                  </a:cubicBezTo>
                  <a:cubicBezTo>
                    <a:pt x="f69" y="f22"/>
                    <a:pt x="f69" y="f70"/>
                    <a:pt x="f69" y="f70"/>
                  </a:cubicBezTo>
                  <a:cubicBezTo>
                    <a:pt x="f71" y="f18"/>
                    <a:pt x="f72" y="f15"/>
                    <a:pt x="f73" y="f11"/>
                  </a:cubicBezTo>
                  <a:cubicBezTo>
                    <a:pt x="f74" y="f64"/>
                    <a:pt x="f75" y="f69"/>
                    <a:pt x="f76" y="f77"/>
                  </a:cubicBezTo>
                  <a:cubicBezTo>
                    <a:pt x="f76" y="f77"/>
                    <a:pt x="f76" y="f77"/>
                    <a:pt x="f78" y="f77"/>
                  </a:cubicBezTo>
                  <a:cubicBezTo>
                    <a:pt x="f78" y="f74"/>
                    <a:pt x="f78" y="f74"/>
                    <a:pt x="f78" y="f74"/>
                  </a:cubicBezTo>
                  <a:lnTo>
                    <a:pt x="f78" y="f79"/>
                  </a:lnTo>
                  <a:cubicBezTo>
                    <a:pt x="f80" y="f81"/>
                    <a:pt x="f82" y="f83"/>
                    <a:pt x="f82" y="f76"/>
                  </a:cubicBezTo>
                  <a:lnTo>
                    <a:pt x="f84" y="f82"/>
                  </a:lnTo>
                  <a:lnTo>
                    <a:pt x="f85" y="f86"/>
                  </a:lnTo>
                  <a:cubicBezTo>
                    <a:pt x="f85" y="f87"/>
                    <a:pt x="f88" y="f89"/>
                    <a:pt x="f88" y="f90"/>
                  </a:cubicBezTo>
                  <a:cubicBezTo>
                    <a:pt x="f86" y="f91"/>
                    <a:pt x="f86" y="f92"/>
                    <a:pt x="f93" y="f94"/>
                  </a:cubicBezTo>
                  <a:cubicBezTo>
                    <a:pt x="f93" y="f95"/>
                    <a:pt x="f89" y="f96"/>
                    <a:pt x="f89" y="f97"/>
                  </a:cubicBezTo>
                  <a:cubicBezTo>
                    <a:pt x="f90" y="f98"/>
                    <a:pt x="f90" y="f99"/>
                    <a:pt x="f90" y="f100"/>
                  </a:cubicBezTo>
                  <a:cubicBezTo>
                    <a:pt x="f92" y="f101"/>
                    <a:pt x="f102" y="f103"/>
                    <a:pt x="f95" y="f104"/>
                  </a:cubicBezTo>
                  <a:cubicBezTo>
                    <a:pt x="f105" y="f106"/>
                    <a:pt x="f107" y="f106"/>
                    <a:pt x="f108" y="f106"/>
                  </a:cubicBezTo>
                  <a:cubicBezTo>
                    <a:pt x="f108" y="f109"/>
                    <a:pt x="f110" y="f109"/>
                    <a:pt x="f110" y="f109"/>
                  </a:cubicBezTo>
                  <a:cubicBezTo>
                    <a:pt x="f110" y="f109"/>
                    <a:pt x="f98" y="f106"/>
                    <a:pt x="f111" y="f109"/>
                  </a:cubicBezTo>
                  <a:cubicBezTo>
                    <a:pt x="f111" y="f106"/>
                    <a:pt x="f112" y="f109"/>
                    <a:pt x="f113" y="f106"/>
                  </a:cubicBezTo>
                  <a:cubicBezTo>
                    <a:pt x="f103" y="f106"/>
                    <a:pt x="f103" y="f114"/>
                    <a:pt x="f114" y="f114"/>
                  </a:cubicBezTo>
                  <a:cubicBezTo>
                    <a:pt x="f114" y="f101"/>
                    <a:pt x="f114" y="f101"/>
                    <a:pt x="f104" y="f101"/>
                  </a:cubicBezTo>
                  <a:cubicBezTo>
                    <a:pt x="f104" y="f103"/>
                    <a:pt x="f104" y="f115"/>
                    <a:pt x="f104" y="f115"/>
                  </a:cubicBezTo>
                  <a:cubicBezTo>
                    <a:pt x="f104" y="f100"/>
                    <a:pt x="f106" y="f100"/>
                    <a:pt x="f106" y="f100"/>
                  </a:cubicBezTo>
                  <a:cubicBezTo>
                    <a:pt x="f106" y="f112"/>
                    <a:pt x="f106" y="f99"/>
                    <a:pt x="f109" y="f112"/>
                  </a:cubicBezTo>
                  <a:cubicBezTo>
                    <a:pt x="f106" y="f98"/>
                    <a:pt x="f106" y="f108"/>
                    <a:pt x="f104" y="f96"/>
                  </a:cubicBezTo>
                  <a:cubicBezTo>
                    <a:pt x="f104" y="f96"/>
                    <a:pt x="f104" y="f96"/>
                    <a:pt x="f104" y="f105"/>
                  </a:cubicBezTo>
                  <a:cubicBezTo>
                    <a:pt x="f114" y="f94"/>
                    <a:pt x="f101" y="f91"/>
                    <a:pt x="f103" y="f87"/>
                  </a:cubicBezTo>
                  <a:cubicBezTo>
                    <a:pt x="f103" y="f86"/>
                    <a:pt x="f115" y="f116"/>
                    <a:pt x="f115" y="f85"/>
                  </a:cubicBezTo>
                  <a:cubicBezTo>
                    <a:pt x="f113" y="f117"/>
                    <a:pt x="f112" y="f118"/>
                    <a:pt x="f111" y="f80"/>
                  </a:cubicBezTo>
                  <a:cubicBezTo>
                    <a:pt x="f111" y="f78"/>
                    <a:pt x="f98" y="f76"/>
                    <a:pt x="f110" y="f83"/>
                  </a:cubicBezTo>
                  <a:lnTo>
                    <a:pt x="f110" y="f81"/>
                  </a:lnTo>
                  <a:cubicBezTo>
                    <a:pt x="f108" y="f79"/>
                    <a:pt x="f107" y="f74"/>
                    <a:pt x="f107" y="f77"/>
                  </a:cubicBezTo>
                  <a:cubicBezTo>
                    <a:pt x="f107" y="f73"/>
                    <a:pt x="f107" y="f73"/>
                    <a:pt x="f105" y="f119"/>
                  </a:cubicBezTo>
                  <a:cubicBezTo>
                    <a:pt x="f105" y="f71"/>
                    <a:pt x="f95" y="f120"/>
                    <a:pt x="f95" y="f69"/>
                  </a:cubicBezTo>
                  <a:cubicBezTo>
                    <a:pt x="f102" y="f67"/>
                    <a:pt x="f102" y="f66"/>
                    <a:pt x="f94" y="f65"/>
                  </a:cubicBezTo>
                  <a:cubicBezTo>
                    <a:pt x="f94" y="f64"/>
                    <a:pt x="f92" y="f6"/>
                    <a:pt x="f92" y="f6"/>
                  </a:cubicBezTo>
                  <a:cubicBezTo>
                    <a:pt x="f91" y="f8"/>
                    <a:pt x="f91" y="f9"/>
                    <a:pt x="f90" y="f11"/>
                  </a:cubicBezTo>
                  <a:cubicBezTo>
                    <a:pt x="f91" y="f11"/>
                    <a:pt x="f90" y="f13"/>
                    <a:pt x="f90" y="f13"/>
                  </a:cubicBezTo>
                  <a:cubicBezTo>
                    <a:pt x="f89" y="f15"/>
                    <a:pt x="f90" y="f15"/>
                    <a:pt x="f90" y="f15"/>
                  </a:cubicBezTo>
                  <a:cubicBezTo>
                    <a:pt x="f89" y="f18"/>
                    <a:pt x="f86" y="f70"/>
                    <a:pt x="f88" y="f60"/>
                  </a:cubicBezTo>
                  <a:cubicBezTo>
                    <a:pt x="f85" y="f59"/>
                    <a:pt x="f121" y="f24"/>
                    <a:pt x="f121" y="f58"/>
                  </a:cubicBezTo>
                  <a:cubicBezTo>
                    <a:pt x="f121" y="f58"/>
                    <a:pt x="f121" y="f58"/>
                    <a:pt x="f117" y="f58"/>
                  </a:cubicBezTo>
                  <a:cubicBezTo>
                    <a:pt x="f118" y="f28"/>
                    <a:pt x="f80" y="f12"/>
                    <a:pt x="f83" y="f36"/>
                  </a:cubicBezTo>
                  <a:cubicBezTo>
                    <a:pt x="f75" y="f21"/>
                    <a:pt x="f74" y="f56"/>
                    <a:pt x="f74" y="f25"/>
                  </a:cubicBezTo>
                  <a:cubicBezTo>
                    <a:pt x="f73" y="f31"/>
                    <a:pt x="f71" y="f43"/>
                    <a:pt x="f69" y="f44"/>
                  </a:cubicBezTo>
                  <a:cubicBezTo>
                    <a:pt x="f69" y="f42"/>
                    <a:pt x="f66" y="f45"/>
                    <a:pt x="f65" y="f53"/>
                  </a:cubicBezTo>
                  <a:cubicBezTo>
                    <a:pt x="f64" y="f53"/>
                    <a:pt x="f64" y="f46"/>
                    <a:pt x="f6" y="f47"/>
                  </a:cubicBezTo>
                  <a:cubicBezTo>
                    <a:pt x="f6" y="f47"/>
                    <a:pt x="f9" y="f49"/>
                    <a:pt x="f11" y="f50"/>
                  </a:cubicBezTo>
                  <a:cubicBezTo>
                    <a:pt x="f11" y="f49"/>
                    <a:pt x="f11" y="f50"/>
                    <a:pt x="f13" y="f50"/>
                  </a:cubicBezTo>
                  <a:cubicBezTo>
                    <a:pt x="f13" y="f52"/>
                    <a:pt x="f122" y="f52"/>
                    <a:pt x="f17" y="f55"/>
                  </a:cubicBezTo>
                  <a:cubicBezTo>
                    <a:pt x="f20" y="f123"/>
                    <a:pt x="f22" y="f124"/>
                    <a:pt x="f60" y="f125"/>
                  </a:cubicBezTo>
                  <a:cubicBezTo>
                    <a:pt x="f59" y="f125"/>
                    <a:pt x="f59" y="f126"/>
                    <a:pt x="f24" y="f126"/>
                  </a:cubicBezTo>
                  <a:lnTo>
                    <a:pt x="f58" y="f127"/>
                  </a:lnTo>
                  <a:cubicBezTo>
                    <a:pt x="f26" y="f127"/>
                    <a:pt x="f57" y="f3"/>
                    <a:pt x="f27" y="f3"/>
                  </a:cubicBezTo>
                  <a:cubicBezTo>
                    <a:pt x="f27" y="f128"/>
                    <a:pt x="f28" y="f128"/>
                    <a:pt x="f28" y="f128"/>
                  </a:cubicBezTo>
                  <a:cubicBezTo>
                    <a:pt x="f5" y="f128"/>
                    <a:pt x="f7" y="f129"/>
                    <a:pt x="f12" y="f129"/>
                  </a:cubicBezTo>
                  <a:cubicBezTo>
                    <a:pt x="f16" y="f130"/>
                    <a:pt x="f21" y="f130"/>
                    <a:pt x="f56" y="f131"/>
                  </a:cubicBezTo>
                  <a:cubicBezTo>
                    <a:pt x="f40" y="f131"/>
                    <a:pt x="f25" y="f131"/>
                    <a:pt x="f31" y="f131"/>
                  </a:cubicBezTo>
                  <a:cubicBezTo>
                    <a:pt x="f31" y="f131"/>
                    <a:pt x="f31" y="f131"/>
                    <a:pt x="f33" y="f131"/>
                  </a:cubicBezTo>
                  <a:cubicBezTo>
                    <a:pt x="f37" y="f132"/>
                    <a:pt x="f42" y="f132"/>
                    <a:pt x="f53" y="f132"/>
                  </a:cubicBezTo>
                  <a:cubicBezTo>
                    <a:pt x="f54" y="f131"/>
                    <a:pt x="f54" y="f131"/>
                    <a:pt x="f54" y="f131"/>
                  </a:cubicBezTo>
                  <a:cubicBezTo>
                    <a:pt x="f48" y="f131"/>
                    <a:pt x="f49" y="f130"/>
                    <a:pt x="f52" y="f133"/>
                  </a:cubicBezTo>
                  <a:cubicBezTo>
                    <a:pt x="f55" y="f133"/>
                    <a:pt x="f123" y="f129"/>
                    <a:pt x="f134" y="f3"/>
                  </a:cubicBezTo>
                  <a:cubicBezTo>
                    <a:pt x="f135" y="f127"/>
                    <a:pt x="f136" y="f126"/>
                    <a:pt x="f126" y="f135"/>
                  </a:cubicBezTo>
                  <a:lnTo>
                    <a:pt x="f126" y="f123"/>
                  </a:lnTo>
                  <a:cubicBezTo>
                    <a:pt x="f137" y="f52"/>
                    <a:pt x="f3" y="f49"/>
                    <a:pt x="f3" y="f46"/>
                  </a:cubicBezTo>
                  <a:cubicBezTo>
                    <a:pt x="f3" y="f45"/>
                    <a:pt x="f3" y="f43"/>
                    <a:pt x="f3" y="f33"/>
                  </a:cubicBezTo>
                  <a:cubicBezTo>
                    <a:pt x="f137" y="f33"/>
                    <a:pt x="f137" y="f33"/>
                    <a:pt x="f137" y="f33"/>
                  </a:cubicBezTo>
                  <a:cubicBezTo>
                    <a:pt x="f137" y="f31"/>
                    <a:pt x="f137" y="f31"/>
                    <a:pt x="f137" y="f31"/>
                  </a:cubicBezTo>
                  <a:cubicBezTo>
                    <a:pt x="f137" y="f31"/>
                    <a:pt x="f137" y="f31"/>
                    <a:pt x="f137" y="f31"/>
                  </a:cubicBezTo>
                  <a:cubicBezTo>
                    <a:pt x="f137" y="f29"/>
                    <a:pt x="f137" y="f25"/>
                    <a:pt x="f137" y="f25"/>
                  </a:cubicBezTo>
                  <a:cubicBezTo>
                    <a:pt x="f137" y="f25"/>
                    <a:pt x="f137" y="f40"/>
                    <a:pt x="f137" y="f40"/>
                  </a:cubicBezTo>
                  <a:cubicBezTo>
                    <a:pt x="f137" y="f40"/>
                    <a:pt x="f126" y="f56"/>
                    <a:pt x="f126" y="f56"/>
                  </a:cubicBezTo>
                  <a:cubicBezTo>
                    <a:pt x="f126" y="f21"/>
                    <a:pt x="f136" y="f36"/>
                    <a:pt x="f135" y="f34"/>
                  </a:cubicBezTo>
                  <a:cubicBezTo>
                    <a:pt x="f135" y="f34"/>
                    <a:pt x="f135" y="f34"/>
                    <a:pt x="f135" y="f12"/>
                  </a:cubicBezTo>
                  <a:cubicBezTo>
                    <a:pt x="f135" y="f12"/>
                    <a:pt x="f135" y="f12"/>
                    <a:pt x="f134" y="f32"/>
                  </a:cubicBezTo>
                  <a:cubicBezTo>
                    <a:pt x="f134" y="f7"/>
                    <a:pt x="f134" y="f30"/>
                    <a:pt x="f123" y="f30"/>
                  </a:cubicBezTo>
                  <a:cubicBezTo>
                    <a:pt x="f134" y="f27"/>
                    <a:pt x="f55" y="f26"/>
                    <a:pt x="f55" y="f58"/>
                  </a:cubicBezTo>
                  <a:cubicBezTo>
                    <a:pt x="f55" y="f58"/>
                    <a:pt x="f55" y="f58"/>
                    <a:pt x="f55" y="f24"/>
                  </a:cubicBezTo>
                  <a:cubicBezTo>
                    <a:pt x="f55" y="f59"/>
                    <a:pt x="f50" y="f59"/>
                    <a:pt x="f50" y="f60"/>
                  </a:cubicBezTo>
                  <a:cubicBezTo>
                    <a:pt x="f50" y="f60"/>
                    <a:pt x="f50" y="f68"/>
                    <a:pt x="f50" y="f68"/>
                  </a:cubicBezTo>
                  <a:cubicBezTo>
                    <a:pt x="f49" y="f22"/>
                    <a:pt x="f49" y="f70"/>
                    <a:pt x="f48" y="f20"/>
                  </a:cubicBezTo>
                  <a:cubicBezTo>
                    <a:pt x="f48" y="f20"/>
                    <a:pt x="f48" y="f20"/>
                    <a:pt x="f47" y="f18"/>
                  </a:cubicBezTo>
                  <a:cubicBezTo>
                    <a:pt x="f47" y="f17"/>
                    <a:pt x="f54" y="f13"/>
                    <a:pt x="f51" y="f11"/>
                  </a:cubicBezTo>
                  <a:cubicBezTo>
                    <a:pt x="f51" y="f9"/>
                    <a:pt x="f42" y="f8"/>
                    <a:pt x="f42" y="f6"/>
                  </a:cubicBezTo>
                  <a:cubicBezTo>
                    <a:pt x="f37" y="f66"/>
                    <a:pt x="f33" y="f120"/>
                    <a:pt x="f25" y="f77"/>
                  </a:cubicBezTo>
                  <a:cubicBezTo>
                    <a:pt x="f25" y="f77"/>
                    <a:pt x="f40" y="f77"/>
                    <a:pt x="f40" y="f74"/>
                  </a:cubicBezTo>
                  <a:cubicBezTo>
                    <a:pt x="f40" y="f74"/>
                    <a:pt x="f40" y="f74"/>
                    <a:pt x="f40" y="f74"/>
                  </a:cubicBezTo>
                  <a:cubicBezTo>
                    <a:pt x="f56" y="f79"/>
                    <a:pt x="f23" y="f81"/>
                    <a:pt x="f21" y="f75"/>
                  </a:cubicBezTo>
                  <a:cubicBezTo>
                    <a:pt x="f21" y="f75"/>
                    <a:pt x="f21" y="f83"/>
                    <a:pt x="f38" y="f83"/>
                  </a:cubicBezTo>
                  <a:cubicBezTo>
                    <a:pt x="f38" y="f78"/>
                    <a:pt x="f16" y="f80"/>
                    <a:pt x="f14" y="f82"/>
                  </a:cubicBezTo>
                  <a:cubicBezTo>
                    <a:pt x="f14" y="f82"/>
                    <a:pt x="f14" y="f82"/>
                    <a:pt x="f14" y="f82"/>
                  </a:cubicBezTo>
                  <a:cubicBezTo>
                    <a:pt x="f12" y="f82"/>
                    <a:pt x="f10" y="f118"/>
                    <a:pt x="f7" y="f138"/>
                  </a:cubicBezTo>
                  <a:cubicBezTo>
                    <a:pt x="f10" y="f118"/>
                    <a:pt x="f10" y="f138"/>
                    <a:pt x="f10" y="f118"/>
                  </a:cubicBezTo>
                  <a:cubicBezTo>
                    <a:pt x="f10" y="f118"/>
                    <a:pt x="f12" y="f118"/>
                    <a:pt x="f12" y="f118"/>
                  </a:cubicBezTo>
                  <a:cubicBezTo>
                    <a:pt x="f10" y="f138"/>
                    <a:pt x="f7" y="f139"/>
                    <a:pt x="f28" y="f85"/>
                  </a:cubicBezTo>
                  <a:cubicBezTo>
                    <a:pt x="f27" y="f116"/>
                    <a:pt x="f57" y="f86"/>
                    <a:pt x="f58" y="f87"/>
                  </a:cubicBezTo>
                  <a:cubicBezTo>
                    <a:pt x="f58" y="f87"/>
                    <a:pt x="f59" y="f90"/>
                    <a:pt x="f59" y="f90"/>
                  </a:cubicBezTo>
                  <a:cubicBezTo>
                    <a:pt x="f61" y="f91"/>
                    <a:pt x="f22" y="f92"/>
                    <a:pt x="f62" y="f94"/>
                  </a:cubicBezTo>
                  <a:cubicBezTo>
                    <a:pt x="f62" y="f94"/>
                    <a:pt x="f62" y="f92"/>
                    <a:pt x="f20" y="f94"/>
                  </a:cubicBezTo>
                  <a:cubicBezTo>
                    <a:pt x="f63" y="f102"/>
                    <a:pt x="f17" y="f102"/>
                    <a:pt x="f13" y="f95"/>
                  </a:cubicBezTo>
                  <a:cubicBezTo>
                    <a:pt x="f13" y="f95"/>
                    <a:pt x="f11" y="f105"/>
                    <a:pt x="f11" y="f105"/>
                  </a:cubicBezTo>
                  <a:cubicBezTo>
                    <a:pt x="f11" y="f95"/>
                    <a:pt x="f13" y="f95"/>
                    <a:pt x="f13" y="f95"/>
                  </a:cubicBezTo>
                  <a:cubicBezTo>
                    <a:pt x="f11" y="f95"/>
                    <a:pt x="f9" y="f105"/>
                    <a:pt x="f8" y="f105"/>
                  </a:cubicBezTo>
                  <a:cubicBezTo>
                    <a:pt x="f8" y="f105"/>
                    <a:pt x="f6" y="f105"/>
                    <a:pt x="f6" y="f105"/>
                  </a:cubicBezTo>
                  <a:cubicBezTo>
                    <a:pt x="f6" y="f105"/>
                    <a:pt x="f64" y="f96"/>
                    <a:pt x="f64" y="f96"/>
                  </a:cubicBezTo>
                  <a:cubicBezTo>
                    <a:pt x="f64" y="f96"/>
                    <a:pt x="f64" y="f96"/>
                    <a:pt x="f64" y="f96"/>
                  </a:cubicBezTo>
                  <a:cubicBezTo>
                    <a:pt x="f65" y="f108"/>
                    <a:pt x="f67" y="f97"/>
                    <a:pt x="f69" y="f98"/>
                  </a:cubicBezTo>
                  <a:cubicBezTo>
                    <a:pt x="f69" y="f97"/>
                    <a:pt x="f69" y="f98"/>
                    <a:pt x="f69" y="f98"/>
                  </a:cubicBezTo>
                  <a:cubicBezTo>
                    <a:pt x="f69" y="f98"/>
                    <a:pt x="f69" y="f98"/>
                    <a:pt x="f69" y="f98"/>
                  </a:cubicBezTo>
                  <a:cubicBezTo>
                    <a:pt x="f140" y="f98"/>
                    <a:pt x="f71" y="f99"/>
                    <a:pt x="f72" y="f112"/>
                  </a:cubicBezTo>
                  <a:cubicBezTo>
                    <a:pt x="f72" y="f99"/>
                    <a:pt x="f71" y="f99"/>
                    <a:pt x="f140" y="f98"/>
                  </a:cubicBezTo>
                  <a:cubicBezTo>
                    <a:pt x="f140" y="f97"/>
                    <a:pt x="f69" y="f97"/>
                    <a:pt x="f67" y="f108"/>
                  </a:cubicBezTo>
                  <a:cubicBezTo>
                    <a:pt x="f67" y="f108"/>
                    <a:pt x="f66" y="f108"/>
                    <a:pt x="f66" y="f108"/>
                  </a:cubicBezTo>
                  <a:lnTo>
                    <a:pt x="f11" y="f94"/>
                  </a:lnTo>
                  <a:cubicBezTo>
                    <a:pt x="f11" y="f94"/>
                    <a:pt x="f11" y="f102"/>
                    <a:pt x="f9" y="f102"/>
                  </a:cubicBezTo>
                  <a:cubicBezTo>
                    <a:pt x="f6" y="f95"/>
                    <a:pt x="f65" y="f105"/>
                    <a:pt x="f66" y="f108"/>
                  </a:cubicBezTo>
                  <a:cubicBezTo>
                    <a:pt x="f66" y="f96"/>
                    <a:pt x="f67" y="f108"/>
                    <a:pt x="f67" y="f108"/>
                  </a:cubicBezTo>
                  <a:cubicBezTo>
                    <a:pt x="f66" y="f96"/>
                    <a:pt x="f65" y="f96"/>
                    <a:pt x="f65" y="f105"/>
                  </a:cubicBezTo>
                  <a:cubicBezTo>
                    <a:pt x="f65" y="f105"/>
                    <a:pt x="f65" y="f105"/>
                    <a:pt x="f65" y="f105"/>
                  </a:cubicBezTo>
                  <a:cubicBezTo>
                    <a:pt x="f66" y="f105"/>
                    <a:pt x="f65" y="f105"/>
                    <a:pt x="f66" y="f96"/>
                  </a:cubicBezTo>
                  <a:cubicBezTo>
                    <a:pt x="f66" y="f96"/>
                    <a:pt x="f67" y="f96"/>
                    <a:pt x="f67" y="f108"/>
                  </a:cubicBezTo>
                  <a:cubicBezTo>
                    <a:pt x="f67" y="f108"/>
                    <a:pt x="f67" y="f108"/>
                    <a:pt x="f67" y="f108"/>
                  </a:cubicBezTo>
                  <a:cubicBezTo>
                    <a:pt x="f67" y="f108"/>
                    <a:pt x="f69" y="f108"/>
                    <a:pt x="f69" y="f108"/>
                  </a:cubicBezTo>
                  <a:lnTo>
                    <a:pt x="f69" y="f108"/>
                  </a:lnTo>
                  <a:cubicBezTo>
                    <a:pt x="f69" y="f108"/>
                    <a:pt x="f67" y="f108"/>
                    <a:pt x="f67" y="f108"/>
                  </a:cubicBezTo>
                  <a:cubicBezTo>
                    <a:pt x="f69" y="f97"/>
                    <a:pt x="f140" y="f98"/>
                    <a:pt x="f71" y="f98"/>
                  </a:cubicBezTo>
                  <a:cubicBezTo>
                    <a:pt x="f71" y="f98"/>
                    <a:pt x="f71" y="f98"/>
                    <a:pt x="f140" y="f98"/>
                  </a:cubicBezTo>
                  <a:cubicBezTo>
                    <a:pt x="f71" y="f97"/>
                    <a:pt x="f140" y="f97"/>
                    <a:pt x="f140" y="f97"/>
                  </a:cubicBezTo>
                  <a:cubicBezTo>
                    <a:pt x="f140" y="f97"/>
                    <a:pt x="f140" y="f97"/>
                    <a:pt x="f140" y="f97"/>
                  </a:cubicBezTo>
                  <a:lnTo>
                    <a:pt x="f72" y="f98"/>
                  </a:lnTo>
                  <a:lnTo>
                    <a:pt x="f72" y="f98"/>
                  </a:lnTo>
                  <a:cubicBezTo>
                    <a:pt x="f71" y="f97"/>
                    <a:pt x="f140" y="f108"/>
                    <a:pt x="f69" y="f96"/>
                  </a:cubicBezTo>
                  <a:cubicBezTo>
                    <a:pt x="f69" y="f96"/>
                    <a:pt x="f67" y="f96"/>
                    <a:pt x="f67" y="f105"/>
                  </a:cubicBezTo>
                  <a:cubicBezTo>
                    <a:pt x="f67" y="f105"/>
                    <a:pt x="f67" y="f105"/>
                    <a:pt x="f66" y="f105"/>
                  </a:cubicBezTo>
                  <a:cubicBezTo>
                    <a:pt x="f66" y="f105"/>
                    <a:pt x="f67" y="f105"/>
                    <a:pt x="f66" y="f105"/>
                  </a:cubicBezTo>
                  <a:cubicBezTo>
                    <a:pt x="f65" y="f95"/>
                    <a:pt x="f64" y="f102"/>
                    <a:pt x="f6" y="f94"/>
                  </a:cubicBezTo>
                  <a:cubicBezTo>
                    <a:pt x="f6" y="f94"/>
                    <a:pt x="f6" y="f94"/>
                    <a:pt x="f8" y="f94"/>
                  </a:cubicBezTo>
                  <a:cubicBezTo>
                    <a:pt x="f8" y="f94"/>
                    <a:pt x="f11" y="f92"/>
                    <a:pt x="f11" y="f91"/>
                  </a:cubicBezTo>
                  <a:cubicBezTo>
                    <a:pt x="f11" y="f91"/>
                    <a:pt x="f9" y="f91"/>
                    <a:pt x="f9" y="f92"/>
                  </a:cubicBezTo>
                  <a:cubicBezTo>
                    <a:pt x="f6" y="f94"/>
                    <a:pt x="f65" y="f95"/>
                    <a:pt x="f66" y="f95"/>
                  </a:cubicBezTo>
                  <a:cubicBezTo>
                    <a:pt x="f66" y="f95"/>
                    <a:pt x="f66" y="f102"/>
                    <a:pt x="f66" y="f102"/>
                  </a:cubicBezTo>
                  <a:cubicBezTo>
                    <a:pt x="f66" y="f95"/>
                    <a:pt x="f67" y="f95"/>
                    <a:pt x="f69" y="f95"/>
                  </a:cubicBezTo>
                  <a:cubicBezTo>
                    <a:pt x="f69" y="f105"/>
                    <a:pt x="f67" y="f105"/>
                    <a:pt x="f67" y="f95"/>
                  </a:cubicBezTo>
                  <a:cubicBezTo>
                    <a:pt x="f67" y="f105"/>
                    <a:pt x="f69" y="f105"/>
                    <a:pt x="f69" y="f105"/>
                  </a:cubicBezTo>
                  <a:cubicBezTo>
                    <a:pt x="f140" y="f96"/>
                    <a:pt x="f71" y="f108"/>
                    <a:pt x="f72" y="f108"/>
                  </a:cubicBezTo>
                  <a:cubicBezTo>
                    <a:pt x="f72" y="f108"/>
                    <a:pt x="f72" y="f97"/>
                    <a:pt x="f72" y="f97"/>
                  </a:cubicBezTo>
                  <a:cubicBezTo>
                    <a:pt x="f72" y="f97"/>
                    <a:pt x="f73" y="f97"/>
                    <a:pt x="f73" y="f98"/>
                  </a:cubicBezTo>
                  <a:cubicBezTo>
                    <a:pt x="f73" y="f98"/>
                    <a:pt x="f141" y="f98"/>
                    <a:pt x="f141" y="f98"/>
                  </a:cubicBezTo>
                  <a:cubicBezTo>
                    <a:pt x="f141" y="f98"/>
                    <a:pt x="f141" y="f98"/>
                    <a:pt x="f74" y="f98"/>
                  </a:cubicBezTo>
                  <a:cubicBezTo>
                    <a:pt x="f141" y="f98"/>
                    <a:pt x="f73" y="f97"/>
                    <a:pt x="f73" y="f97"/>
                  </a:cubicBezTo>
                  <a:cubicBezTo>
                    <a:pt x="f141" y="f97"/>
                    <a:pt x="f74" y="f98"/>
                    <a:pt x="f142" y="f99"/>
                  </a:cubicBezTo>
                  <a:cubicBezTo>
                    <a:pt x="f142" y="f99"/>
                    <a:pt x="f142" y="f99"/>
                    <a:pt x="f142" y="f99"/>
                  </a:cubicBezTo>
                  <a:cubicBezTo>
                    <a:pt x="f81" y="f99"/>
                    <a:pt x="f75" y="f112"/>
                    <a:pt x="f83" y="f100"/>
                  </a:cubicBezTo>
                  <a:cubicBezTo>
                    <a:pt x="f83" y="f112"/>
                    <a:pt x="f83" y="f100"/>
                    <a:pt x="f76" y="f100"/>
                  </a:cubicBezTo>
                  <a:cubicBezTo>
                    <a:pt x="f83" y="f100"/>
                    <a:pt x="f83" y="f112"/>
                    <a:pt x="f83" y="f112"/>
                  </a:cubicBezTo>
                  <a:cubicBezTo>
                    <a:pt x="f83" y="f112"/>
                    <a:pt x="f83" y="f112"/>
                    <a:pt x="f75" y="f112"/>
                  </a:cubicBezTo>
                  <a:cubicBezTo>
                    <a:pt x="f83" y="f112"/>
                    <a:pt x="f75" y="f99"/>
                    <a:pt x="f81" y="f98"/>
                  </a:cubicBezTo>
                  <a:cubicBezTo>
                    <a:pt x="f75" y="f99"/>
                    <a:pt x="f83" y="f112"/>
                    <a:pt x="f76" y="f112"/>
                  </a:cubicBezTo>
                  <a:cubicBezTo>
                    <a:pt x="f83" y="f112"/>
                    <a:pt x="f76" y="f112"/>
                    <a:pt x="f76" y="f112"/>
                  </a:cubicBezTo>
                  <a:cubicBezTo>
                    <a:pt x="f76" y="f112"/>
                    <a:pt x="f76" y="f112"/>
                    <a:pt x="f76" y="f112"/>
                  </a:cubicBezTo>
                  <a:cubicBezTo>
                    <a:pt x="f76" y="f112"/>
                    <a:pt x="f78" y="f100"/>
                    <a:pt x="f78" y="f100"/>
                  </a:cubicBezTo>
                  <a:cubicBezTo>
                    <a:pt x="f78" y="f100"/>
                    <a:pt x="f78" y="f100"/>
                    <a:pt x="f78" y="f100"/>
                  </a:cubicBezTo>
                  <a:cubicBezTo>
                    <a:pt x="f80" y="f100"/>
                    <a:pt x="f80" y="f115"/>
                    <a:pt x="f82" y="f103"/>
                  </a:cubicBezTo>
                  <a:cubicBezTo>
                    <a:pt x="f118" y="f103"/>
                    <a:pt x="f82" y="f115"/>
                    <a:pt x="f82" y="f115"/>
                  </a:cubicBezTo>
                  <a:lnTo>
                    <a:pt x="f82" y="f115"/>
                  </a:lnTo>
                  <a:cubicBezTo>
                    <a:pt x="f82" y="f115"/>
                    <a:pt x="f82" y="f115"/>
                    <a:pt x="f82" y="f115"/>
                  </a:cubicBezTo>
                  <a:cubicBezTo>
                    <a:pt x="f80" y="f115"/>
                    <a:pt x="f80" y="f100"/>
                    <a:pt x="f80" y="f100"/>
                  </a:cubicBezTo>
                  <a:cubicBezTo>
                    <a:pt x="f80" y="f100"/>
                    <a:pt x="f80" y="f100"/>
                    <a:pt x="f78" y="f100"/>
                  </a:cubicBezTo>
                  <a:cubicBezTo>
                    <a:pt x="f78" y="f100"/>
                    <a:pt x="f80" y="f100"/>
                    <a:pt x="f80" y="f100"/>
                  </a:cubicBezTo>
                  <a:cubicBezTo>
                    <a:pt x="f78" y="f112"/>
                    <a:pt x="f83" y="f99"/>
                    <a:pt x="f75" y="f98"/>
                  </a:cubicBezTo>
                  <a:cubicBezTo>
                    <a:pt x="f75" y="f98"/>
                    <a:pt x="f81" y="f97"/>
                    <a:pt x="f81" y="f97"/>
                  </a:cubicBezTo>
                  <a:cubicBezTo>
                    <a:pt x="f75" y="f97"/>
                    <a:pt x="f83" y="f99"/>
                    <a:pt x="f76" y="f99"/>
                  </a:cubicBezTo>
                  <a:cubicBezTo>
                    <a:pt x="f76" y="f99"/>
                    <a:pt x="f76" y="f99"/>
                    <a:pt x="f83" y="f98"/>
                  </a:cubicBezTo>
                  <a:cubicBezTo>
                    <a:pt x="f83" y="f98"/>
                    <a:pt x="f81" y="f97"/>
                    <a:pt x="f81" y="f108"/>
                  </a:cubicBezTo>
                  <a:lnTo>
                    <a:pt x="f81" y="f108"/>
                  </a:lnTo>
                  <a:cubicBezTo>
                    <a:pt x="f75" y="f108"/>
                    <a:pt x="f75" y="f108"/>
                    <a:pt x="f75" y="f108"/>
                  </a:cubicBezTo>
                  <a:cubicBezTo>
                    <a:pt x="f75" y="f108"/>
                    <a:pt x="f83" y="f108"/>
                    <a:pt x="f83" y="f97"/>
                  </a:cubicBezTo>
                  <a:cubicBezTo>
                    <a:pt x="f83" y="f108"/>
                    <a:pt x="f76" y="f108"/>
                    <a:pt x="f76" y="f108"/>
                  </a:cubicBezTo>
                  <a:cubicBezTo>
                    <a:pt x="f76" y="f108"/>
                    <a:pt x="f83" y="f96"/>
                    <a:pt x="f83" y="f96"/>
                  </a:cubicBezTo>
                  <a:cubicBezTo>
                    <a:pt x="f75" y="f105"/>
                    <a:pt x="f81" y="f95"/>
                    <a:pt x="f142" y="f102"/>
                  </a:cubicBezTo>
                  <a:cubicBezTo>
                    <a:pt x="f81" y="f95"/>
                    <a:pt x="f75" y="f105"/>
                    <a:pt x="f76" y="f105"/>
                  </a:cubicBezTo>
                  <a:cubicBezTo>
                    <a:pt x="f76" y="f96"/>
                    <a:pt x="f78" y="f96"/>
                    <a:pt x="f80" y="f108"/>
                  </a:cubicBezTo>
                  <a:cubicBezTo>
                    <a:pt x="f80" y="f108"/>
                    <a:pt x="f80" y="f108"/>
                    <a:pt x="f80" y="f108"/>
                  </a:cubicBezTo>
                  <a:cubicBezTo>
                    <a:pt x="f80" y="f108"/>
                    <a:pt x="f78" y="f96"/>
                    <a:pt x="f78" y="f96"/>
                  </a:cubicBezTo>
                  <a:cubicBezTo>
                    <a:pt x="f78" y="f96"/>
                    <a:pt x="f78" y="f96"/>
                    <a:pt x="f78" y="f96"/>
                  </a:cubicBezTo>
                  <a:cubicBezTo>
                    <a:pt x="f78" y="f96"/>
                    <a:pt x="f76" y="f105"/>
                    <a:pt x="f76" y="f105"/>
                  </a:cubicBezTo>
                  <a:cubicBezTo>
                    <a:pt x="f76" y="f105"/>
                    <a:pt x="f76" y="f105"/>
                    <a:pt x="f76" y="f105"/>
                  </a:cubicBezTo>
                  <a:cubicBezTo>
                    <a:pt x="f75" y="f102"/>
                    <a:pt x="f142" y="f94"/>
                    <a:pt x="f74" y="f92"/>
                  </a:cubicBezTo>
                  <a:cubicBezTo>
                    <a:pt x="f74" y="f92"/>
                    <a:pt x="f74" y="f92"/>
                    <a:pt x="f141" y="f92"/>
                  </a:cubicBezTo>
                  <a:cubicBezTo>
                    <a:pt x="f73" y="f92"/>
                    <a:pt x="f73" y="f91"/>
                    <a:pt x="f72" y="f90"/>
                  </a:cubicBezTo>
                  <a:cubicBezTo>
                    <a:pt x="f71" y="f90"/>
                    <a:pt x="f71" y="f89"/>
                    <a:pt x="f140" y="f89"/>
                  </a:cubicBezTo>
                  <a:cubicBezTo>
                    <a:pt x="f140" y="f89"/>
                    <a:pt x="f140" y="f89"/>
                    <a:pt x="f140" y="f89"/>
                  </a:cubicBezTo>
                  <a:cubicBezTo>
                    <a:pt x="f69" y="f89"/>
                    <a:pt x="f69" y="f89"/>
                    <a:pt x="f69" y="f89"/>
                  </a:cubicBezTo>
                  <a:cubicBezTo>
                    <a:pt x="f69" y="f89"/>
                    <a:pt x="f69" y="f89"/>
                    <a:pt x="f140" y="f87"/>
                  </a:cubicBezTo>
                  <a:cubicBezTo>
                    <a:pt x="f140" y="f87"/>
                    <a:pt x="f140" y="f89"/>
                    <a:pt x="f140" y="f89"/>
                  </a:cubicBezTo>
                  <a:cubicBezTo>
                    <a:pt x="f140" y="f87"/>
                    <a:pt x="f69" y="f87"/>
                    <a:pt x="f67" y="f86"/>
                  </a:cubicBezTo>
                  <a:cubicBezTo>
                    <a:pt x="f69" y="f116"/>
                    <a:pt x="f66" y="f116"/>
                    <a:pt x="f66" y="f85"/>
                  </a:cubicBezTo>
                  <a:cubicBezTo>
                    <a:pt x="f65" y="f85"/>
                    <a:pt x="f65" y="f139"/>
                    <a:pt x="f64" y="f139"/>
                  </a:cubicBezTo>
                  <a:cubicBezTo>
                    <a:pt x="f64" y="f139"/>
                    <a:pt x="f64" y="f139"/>
                    <a:pt x="f64" y="f139"/>
                  </a:cubicBezTo>
                  <a:cubicBezTo>
                    <a:pt x="f64" y="f117"/>
                    <a:pt x="f64" y="f117"/>
                    <a:pt x="f6" y="f117"/>
                  </a:cubicBezTo>
                  <a:cubicBezTo>
                    <a:pt x="f6" y="f117"/>
                    <a:pt x="f8" y="f138"/>
                    <a:pt x="f8" y="f138"/>
                  </a:cubicBezTo>
                  <a:cubicBezTo>
                    <a:pt x="f6" y="f138"/>
                    <a:pt x="f64" y="f117"/>
                    <a:pt x="f65" y="f117"/>
                  </a:cubicBezTo>
                  <a:cubicBezTo>
                    <a:pt x="f65" y="f138"/>
                    <a:pt x="f8" y="f118"/>
                    <a:pt x="f9" y="f82"/>
                  </a:cubicBezTo>
                  <a:cubicBezTo>
                    <a:pt x="f9" y="f82"/>
                    <a:pt x="f9" y="f82"/>
                    <a:pt x="f9" y="f82"/>
                  </a:cubicBezTo>
                  <a:cubicBezTo>
                    <a:pt x="f9" y="f80"/>
                    <a:pt x="f9" y="f82"/>
                    <a:pt x="f9" y="f80"/>
                  </a:cubicBezTo>
                  <a:cubicBezTo>
                    <a:pt x="f9" y="f80"/>
                    <a:pt x="f11" y="f80"/>
                    <a:pt x="f11" y="f80"/>
                  </a:cubicBezTo>
                  <a:cubicBezTo>
                    <a:pt x="f11" y="f80"/>
                    <a:pt x="f9" y="f80"/>
                    <a:pt x="f11" y="f80"/>
                  </a:cubicBezTo>
                  <a:cubicBezTo>
                    <a:pt x="f11" y="f80"/>
                    <a:pt x="f13" y="f78"/>
                    <a:pt x="f13" y="f78"/>
                  </a:cubicBezTo>
                  <a:cubicBezTo>
                    <a:pt x="f13" y="f78"/>
                    <a:pt x="f122" y="f76"/>
                    <a:pt x="f122" y="f76"/>
                  </a:cubicBezTo>
                  <a:cubicBezTo>
                    <a:pt x="f122" y="f76"/>
                    <a:pt x="f122" y="f76"/>
                    <a:pt x="f122" y="f76"/>
                  </a:cubicBezTo>
                  <a:cubicBezTo>
                    <a:pt x="f122" y="f76"/>
                    <a:pt x="f122" y="f76"/>
                    <a:pt x="f122" y="f76"/>
                  </a:cubicBezTo>
                  <a:cubicBezTo>
                    <a:pt x="f17" y="f83"/>
                    <a:pt x="f63" y="f83"/>
                    <a:pt x="f20" y="f75"/>
                  </a:cubicBezTo>
                  <a:cubicBezTo>
                    <a:pt x="f20" y="f75"/>
                    <a:pt x="f20" y="f75"/>
                    <a:pt x="f20" y="f81"/>
                  </a:cubicBezTo>
                  <a:cubicBezTo>
                    <a:pt x="f62" y="f81"/>
                    <a:pt x="f61" y="f77"/>
                    <a:pt x="f60" y="f73"/>
                  </a:cubicBezTo>
                  <a:cubicBezTo>
                    <a:pt x="f60" y="f73"/>
                    <a:pt x="f59" y="f73"/>
                    <a:pt x="f59" y="f73"/>
                  </a:cubicBezTo>
                  <a:cubicBezTo>
                    <a:pt x="f59" y="f119"/>
                    <a:pt x="f59" y="f73"/>
                    <a:pt x="f59" y="f73"/>
                  </a:cubicBezTo>
                  <a:cubicBezTo>
                    <a:pt x="f24" y="f119"/>
                    <a:pt x="f59" y="f119"/>
                    <a:pt x="f59" y="f119"/>
                  </a:cubicBezTo>
                  <a:cubicBezTo>
                    <a:pt x="f59" y="f119"/>
                    <a:pt x="f24" y="f119"/>
                    <a:pt x="f24" y="f119"/>
                  </a:cubicBezTo>
                  <a:cubicBezTo>
                    <a:pt x="f24" y="f119"/>
                    <a:pt x="f24" y="f71"/>
                    <a:pt x="f24" y="f71"/>
                  </a:cubicBezTo>
                  <a:cubicBezTo>
                    <a:pt x="f24" y="f71"/>
                    <a:pt x="f58" y="f120"/>
                    <a:pt x="f26" y="f69"/>
                  </a:cubicBezTo>
                  <a:cubicBezTo>
                    <a:pt x="f58" y="f69"/>
                    <a:pt x="f58" y="f69"/>
                    <a:pt x="f58" y="f69"/>
                  </a:cubicBezTo>
                  <a:cubicBezTo>
                    <a:pt x="f26" y="f69"/>
                    <a:pt x="f26" y="f67"/>
                    <a:pt x="f57" y="f67"/>
                  </a:cubicBezTo>
                  <a:cubicBezTo>
                    <a:pt x="f57" y="f67"/>
                    <a:pt x="f27" y="f66"/>
                    <a:pt x="f27" y="f66"/>
                  </a:cubicBezTo>
                  <a:cubicBezTo>
                    <a:pt x="f27" y="f66"/>
                    <a:pt x="f27" y="f66"/>
                    <a:pt x="f27" y="f65"/>
                  </a:cubicBezTo>
                  <a:cubicBezTo>
                    <a:pt x="f28" y="f65"/>
                    <a:pt x="f28" y="f64"/>
                    <a:pt x="f5" y="f6"/>
                  </a:cubicBezTo>
                  <a:close/>
                  <a:moveTo>
                    <a:pt x="f13" y="f80"/>
                  </a:moveTo>
                  <a:cubicBezTo>
                    <a:pt x="f13" y="f82"/>
                    <a:pt x="f13" y="f82"/>
                    <a:pt x="f13" y="f118"/>
                  </a:cubicBezTo>
                  <a:cubicBezTo>
                    <a:pt x="f122" y="f82"/>
                    <a:pt x="f122" y="f80"/>
                    <a:pt x="f17" y="f80"/>
                  </a:cubicBezTo>
                  <a:cubicBezTo>
                    <a:pt x="f17" y="f80"/>
                    <a:pt x="f17" y="f80"/>
                    <a:pt x="f17" y="f80"/>
                  </a:cubicBezTo>
                  <a:cubicBezTo>
                    <a:pt x="f122" y="f80"/>
                    <a:pt x="f122" y="f80"/>
                    <a:pt x="f13" y="f80"/>
                  </a:cubicBezTo>
                  <a:close/>
                  <a:moveTo>
                    <a:pt x="f65" y="f85"/>
                  </a:moveTo>
                  <a:lnTo>
                    <a:pt x="f64" y="f85"/>
                  </a:lnTo>
                  <a:cubicBezTo>
                    <a:pt x="f64" y="f85"/>
                    <a:pt x="f64" y="f85"/>
                    <a:pt x="f64" y="f139"/>
                  </a:cubicBezTo>
                  <a:cubicBezTo>
                    <a:pt x="f64" y="f85"/>
                    <a:pt x="f65" y="f85"/>
                    <a:pt x="f65" y="f85"/>
                  </a:cubicBezTo>
                  <a:close/>
                  <a:moveTo>
                    <a:pt x="f58" y="f79"/>
                  </a:moveTo>
                  <a:cubicBezTo>
                    <a:pt x="f58" y="f79"/>
                    <a:pt x="f24" y="f81"/>
                    <a:pt x="f24" y="f81"/>
                  </a:cubicBezTo>
                  <a:cubicBezTo>
                    <a:pt x="f58" y="f81"/>
                    <a:pt x="f58" y="f81"/>
                    <a:pt x="f58" y="f79"/>
                  </a:cubicBezTo>
                  <a:cubicBezTo>
                    <a:pt x="f58" y="f79"/>
                    <a:pt x="f58" y="f79"/>
                    <a:pt x="f58" y="f79"/>
                  </a:cubicBezTo>
                  <a:close/>
                  <a:moveTo>
                    <a:pt x="f72" y="f91"/>
                  </a:moveTo>
                  <a:cubicBezTo>
                    <a:pt x="f72" y="f91"/>
                    <a:pt x="f72" y="f91"/>
                    <a:pt x="f71" y="f91"/>
                  </a:cubicBezTo>
                  <a:cubicBezTo>
                    <a:pt x="f71" y="f91"/>
                    <a:pt x="f72" y="f91"/>
                    <a:pt x="f72" y="f91"/>
                  </a:cubicBezTo>
                  <a:close/>
                  <a:moveTo>
                    <a:pt x="f17" y="f117"/>
                  </a:moveTo>
                  <a:cubicBezTo>
                    <a:pt x="f17" y="f139"/>
                    <a:pt x="f63" y="f117"/>
                    <a:pt x="f63" y="f117"/>
                  </a:cubicBezTo>
                  <a:cubicBezTo>
                    <a:pt x="f63" y="f117"/>
                    <a:pt x="f17" y="f117"/>
                    <a:pt x="f17" y="f117"/>
                  </a:cubicBezTo>
                  <a:close/>
                  <a:moveTo>
                    <a:pt x="f8" y="f87"/>
                  </a:moveTo>
                  <a:cubicBezTo>
                    <a:pt x="f8" y="f86"/>
                    <a:pt x="f8" y="f87"/>
                    <a:pt x="f8" y="f87"/>
                  </a:cubicBezTo>
                  <a:cubicBezTo>
                    <a:pt x="f8" y="f87"/>
                    <a:pt x="f8" y="f87"/>
                    <a:pt x="f8" y="f87"/>
                  </a:cubicBezTo>
                  <a:cubicBezTo>
                    <a:pt x="f9" y="f86"/>
                    <a:pt x="f11" y="f116"/>
                    <a:pt x="f13" y="f116"/>
                  </a:cubicBezTo>
                  <a:cubicBezTo>
                    <a:pt x="f11" y="f116"/>
                    <a:pt x="f9" y="f116"/>
                    <a:pt x="f9" y="f86"/>
                  </a:cubicBezTo>
                  <a:cubicBezTo>
                    <a:pt x="f8" y="f86"/>
                    <a:pt x="f8" y="f86"/>
                    <a:pt x="f8" y="f86"/>
                  </a:cubicBezTo>
                  <a:cubicBezTo>
                    <a:pt x="f8" y="f86"/>
                    <a:pt x="f9" y="f86"/>
                    <a:pt x="f9" y="f86"/>
                  </a:cubicBezTo>
                  <a:cubicBezTo>
                    <a:pt x="f9" y="f116"/>
                    <a:pt x="f9" y="f86"/>
                    <a:pt x="f9" y="f116"/>
                  </a:cubicBezTo>
                  <a:cubicBezTo>
                    <a:pt x="f8" y="f86"/>
                    <a:pt x="f6" y="f86"/>
                    <a:pt x="f6" y="f87"/>
                  </a:cubicBezTo>
                  <a:cubicBezTo>
                    <a:pt x="f8" y="f87"/>
                    <a:pt x="f8" y="f87"/>
                    <a:pt x="f8" y="f87"/>
                  </a:cubicBezTo>
                  <a:cubicBezTo>
                    <a:pt x="f8" y="f87"/>
                    <a:pt x="f8" y="f87"/>
                    <a:pt x="f8" y="f87"/>
                  </a:cubicBezTo>
                  <a:close/>
                  <a:moveTo>
                    <a:pt x="f67" y="f91"/>
                  </a:moveTo>
                  <a:cubicBezTo>
                    <a:pt x="f69" y="f91"/>
                    <a:pt x="f69" y="f91"/>
                    <a:pt x="f69" y="f91"/>
                  </a:cubicBezTo>
                  <a:cubicBezTo>
                    <a:pt x="f69" y="f91"/>
                    <a:pt x="f69" y="f91"/>
                    <a:pt x="f69" y="f91"/>
                  </a:cubicBezTo>
                  <a:cubicBezTo>
                    <a:pt x="f67" y="f91"/>
                    <a:pt x="f67" y="f90"/>
                    <a:pt x="f67" y="f91"/>
                  </a:cubicBezTo>
                  <a:close/>
                  <a:moveTo>
                    <a:pt x="f65" y="f89"/>
                  </a:moveTo>
                  <a:lnTo>
                    <a:pt x="f65" y="f89"/>
                  </a:lnTo>
                  <a:cubicBezTo>
                    <a:pt x="f64" y="f89"/>
                    <a:pt x="f64" y="f89"/>
                    <a:pt x="f64" y="f89"/>
                  </a:cubicBezTo>
                  <a:cubicBezTo>
                    <a:pt x="f64" y="f89"/>
                    <a:pt x="f64" y="f89"/>
                    <a:pt x="f65" y="f89"/>
                  </a:cubicBezTo>
                  <a:close/>
                  <a:moveTo>
                    <a:pt x="f64" y="f89"/>
                  </a:moveTo>
                  <a:lnTo>
                    <a:pt x="f64" y="f89"/>
                  </a:lnTo>
                  <a:cubicBezTo>
                    <a:pt x="f6" y="f89"/>
                    <a:pt x="f6" y="f89"/>
                    <a:pt x="f6" y="f87"/>
                  </a:cubicBezTo>
                  <a:cubicBezTo>
                    <a:pt x="f6" y="f87"/>
                    <a:pt x="f64" y="f89"/>
                    <a:pt x="f64" y="f89"/>
                  </a:cubicBezTo>
                  <a:close/>
                  <a:moveTo>
                    <a:pt x="f71" y="f94"/>
                  </a:moveTo>
                  <a:cubicBezTo>
                    <a:pt x="f71" y="f94"/>
                    <a:pt x="f71" y="f102"/>
                    <a:pt x="f71" y="f102"/>
                  </a:cubicBezTo>
                  <a:cubicBezTo>
                    <a:pt x="f71" y="f102"/>
                    <a:pt x="f140" y="f94"/>
                    <a:pt x="f71" y="f94"/>
                  </a:cubicBezTo>
                  <a:close/>
                  <a:moveTo>
                    <a:pt x="f140" y="f94"/>
                  </a:moveTo>
                  <a:cubicBezTo>
                    <a:pt x="f140" y="f94"/>
                    <a:pt x="f140" y="f94"/>
                    <a:pt x="f140" y="f94"/>
                  </a:cubicBezTo>
                  <a:cubicBezTo>
                    <a:pt x="f140" y="f94"/>
                    <a:pt x="f140" y="f94"/>
                    <a:pt x="f140" y="f94"/>
                  </a:cubicBezTo>
                  <a:close/>
                  <a:moveTo>
                    <a:pt x="f8" y="f89"/>
                  </a:moveTo>
                  <a:cubicBezTo>
                    <a:pt x="f8" y="f89"/>
                    <a:pt x="f8" y="f90"/>
                    <a:pt x="f8" y="f89"/>
                  </a:cubicBezTo>
                  <a:cubicBezTo>
                    <a:pt x="f8" y="f89"/>
                    <a:pt x="f8" y="f89"/>
                    <a:pt x="f8" y="f89"/>
                  </a:cubicBezTo>
                  <a:cubicBezTo>
                    <a:pt x="f9" y="f89"/>
                    <a:pt x="f9" y="f89"/>
                    <a:pt x="f9" y="f89"/>
                  </a:cubicBezTo>
                  <a:cubicBezTo>
                    <a:pt x="f8" y="f87"/>
                    <a:pt x="f9" y="f87"/>
                    <a:pt x="f9" y="f87"/>
                  </a:cubicBezTo>
                  <a:cubicBezTo>
                    <a:pt x="f9" y="f87"/>
                    <a:pt x="f9" y="f87"/>
                    <a:pt x="f8" y="f87"/>
                  </a:cubicBezTo>
                  <a:cubicBezTo>
                    <a:pt x="f8" y="f87"/>
                    <a:pt x="f9" y="f87"/>
                    <a:pt x="f9" y="f87"/>
                  </a:cubicBezTo>
                  <a:cubicBezTo>
                    <a:pt x="f8" y="f89"/>
                    <a:pt x="f6" y="f89"/>
                    <a:pt x="f64" y="f90"/>
                  </a:cubicBezTo>
                  <a:cubicBezTo>
                    <a:pt x="f64" y="f90"/>
                    <a:pt x="f6" y="f90"/>
                    <a:pt x="f6" y="f90"/>
                  </a:cubicBezTo>
                  <a:cubicBezTo>
                    <a:pt x="f6" y="f90"/>
                    <a:pt x="f6" y="f90"/>
                    <a:pt x="f64" y="f91"/>
                  </a:cubicBezTo>
                  <a:cubicBezTo>
                    <a:pt x="f64" y="f91"/>
                    <a:pt x="f64" y="f90"/>
                    <a:pt x="f64" y="f90"/>
                  </a:cubicBezTo>
                  <a:cubicBezTo>
                    <a:pt x="f64" y="f90"/>
                    <a:pt x="f64" y="f91"/>
                    <a:pt x="f65" y="f90"/>
                  </a:cubicBezTo>
                  <a:cubicBezTo>
                    <a:pt x="f65" y="f91"/>
                    <a:pt x="f64" y="f91"/>
                    <a:pt x="f65" y="f92"/>
                  </a:cubicBezTo>
                  <a:cubicBezTo>
                    <a:pt x="f64" y="f92"/>
                    <a:pt x="f64" y="f91"/>
                    <a:pt x="f64" y="f92"/>
                  </a:cubicBezTo>
                  <a:cubicBezTo>
                    <a:pt x="f64" y="f92"/>
                    <a:pt x="f64" y="f92"/>
                    <a:pt x="f6" y="f91"/>
                  </a:cubicBezTo>
                  <a:cubicBezTo>
                    <a:pt x="f6" y="f91"/>
                    <a:pt x="f64" y="f91"/>
                    <a:pt x="f64" y="f91"/>
                  </a:cubicBezTo>
                  <a:cubicBezTo>
                    <a:pt x="f6" y="f91"/>
                    <a:pt x="f6" y="f90"/>
                    <a:pt x="f8" y="f89"/>
                  </a:cubicBezTo>
                  <a:close/>
                  <a:moveTo>
                    <a:pt x="f66" y="f91"/>
                  </a:moveTo>
                  <a:cubicBezTo>
                    <a:pt x="f66" y="f92"/>
                    <a:pt x="f66" y="f92"/>
                    <a:pt x="f66" y="f92"/>
                  </a:cubicBezTo>
                  <a:cubicBezTo>
                    <a:pt x="f66" y="f92"/>
                    <a:pt x="f66" y="f92"/>
                    <a:pt x="f67" y="f94"/>
                  </a:cubicBezTo>
                  <a:cubicBezTo>
                    <a:pt x="f67" y="f94"/>
                    <a:pt x="f67" y="f102"/>
                    <a:pt x="f66" y="f102"/>
                  </a:cubicBezTo>
                  <a:cubicBezTo>
                    <a:pt x="f66" y="f94"/>
                    <a:pt x="f66" y="f94"/>
                    <a:pt x="f67" y="f94"/>
                  </a:cubicBezTo>
                  <a:cubicBezTo>
                    <a:pt x="f66" y="f94"/>
                    <a:pt x="f66" y="f94"/>
                    <a:pt x="f66" y="f94"/>
                  </a:cubicBezTo>
                  <a:cubicBezTo>
                    <a:pt x="f66" y="f92"/>
                    <a:pt x="f65" y="f92"/>
                    <a:pt x="f65" y="f91"/>
                  </a:cubicBezTo>
                  <a:cubicBezTo>
                    <a:pt x="f65" y="f91"/>
                    <a:pt x="f65" y="f91"/>
                    <a:pt x="f66" y="f91"/>
                  </a:cubicBezTo>
                  <a:close/>
                  <a:moveTo>
                    <a:pt x="f71" y="f102"/>
                  </a:moveTo>
                  <a:cubicBezTo>
                    <a:pt x="f71" y="f95"/>
                    <a:pt x="f72" y="f95"/>
                    <a:pt x="f72" y="f105"/>
                  </a:cubicBezTo>
                  <a:cubicBezTo>
                    <a:pt x="f73" y="f105"/>
                    <a:pt x="f72" y="f105"/>
                    <a:pt x="f73" y="f105"/>
                  </a:cubicBezTo>
                  <a:cubicBezTo>
                    <a:pt x="f72" y="f105"/>
                    <a:pt x="f71" y="f95"/>
                    <a:pt x="f71" y="f105"/>
                  </a:cubicBezTo>
                  <a:cubicBezTo>
                    <a:pt x="f71" y="f95"/>
                    <a:pt x="f71" y="f95"/>
                    <a:pt x="f140" y="f102"/>
                  </a:cubicBezTo>
                  <a:lnTo>
                    <a:pt x="f140" y="f102"/>
                  </a:lnTo>
                  <a:cubicBezTo>
                    <a:pt x="f140" y="f102"/>
                    <a:pt x="f71" y="f102"/>
                    <a:pt x="f71" y="f102"/>
                  </a:cubicBezTo>
                  <a:close/>
                  <a:moveTo>
                    <a:pt x="f122" y="f86"/>
                  </a:moveTo>
                  <a:cubicBezTo>
                    <a:pt x="f122" y="f86"/>
                    <a:pt x="f122" y="f86"/>
                    <a:pt x="f122" y="f86"/>
                  </a:cubicBezTo>
                  <a:cubicBezTo>
                    <a:pt x="f122" y="f86"/>
                    <a:pt x="f13" y="f86"/>
                    <a:pt x="f11" y="f87"/>
                  </a:cubicBezTo>
                  <a:cubicBezTo>
                    <a:pt x="f11" y="f87"/>
                    <a:pt x="f13" y="f87"/>
                    <a:pt x="f13" y="f87"/>
                  </a:cubicBezTo>
                  <a:cubicBezTo>
                    <a:pt x="f122" y="f86"/>
                    <a:pt x="f17" y="f116"/>
                    <a:pt x="f63" y="f116"/>
                  </a:cubicBezTo>
                  <a:cubicBezTo>
                    <a:pt x="f63" y="f116"/>
                    <a:pt x="f17" y="f86"/>
                    <a:pt x="f122" y="f86"/>
                  </a:cubicBezTo>
                  <a:close/>
                  <a:moveTo>
                    <a:pt x="f142" y="f108"/>
                  </a:moveTo>
                  <a:cubicBezTo>
                    <a:pt x="f142" y="f108"/>
                    <a:pt x="f142" y="f97"/>
                    <a:pt x="f81" y="f97"/>
                  </a:cubicBezTo>
                  <a:cubicBezTo>
                    <a:pt x="f142" y="f97"/>
                    <a:pt x="f142" y="f97"/>
                    <a:pt x="f142" y="f97"/>
                  </a:cubicBezTo>
                  <a:cubicBezTo>
                    <a:pt x="f142" y="f108"/>
                    <a:pt x="f142" y="f108"/>
                    <a:pt x="f142" y="f108"/>
                  </a:cubicBezTo>
                  <a:close/>
                  <a:moveTo>
                    <a:pt x="f71" y="f95"/>
                  </a:moveTo>
                  <a:lnTo>
                    <a:pt x="f71" y="f95"/>
                  </a:lnTo>
                  <a:cubicBezTo>
                    <a:pt x="f71" y="f95"/>
                    <a:pt x="f140" y="f95"/>
                    <a:pt x="f140" y="f95"/>
                  </a:cubicBezTo>
                  <a:cubicBezTo>
                    <a:pt x="f71" y="f95"/>
                    <a:pt x="f71" y="f95"/>
                    <a:pt x="f71" y="f95"/>
                  </a:cubicBezTo>
                  <a:close/>
                  <a:moveTo>
                    <a:pt x="f71" y="f105"/>
                  </a:moveTo>
                  <a:cubicBezTo>
                    <a:pt x="f72" y="f105"/>
                    <a:pt x="f73" y="f108"/>
                    <a:pt x="f141" y="f108"/>
                  </a:cubicBezTo>
                  <a:cubicBezTo>
                    <a:pt x="f74" y="f97"/>
                    <a:pt x="f142" y="f98"/>
                    <a:pt x="f81" y="f98"/>
                  </a:cubicBezTo>
                  <a:cubicBezTo>
                    <a:pt x="f74" y="f98"/>
                    <a:pt x="f74" y="f97"/>
                    <a:pt x="f73" y="f108"/>
                  </a:cubicBezTo>
                  <a:cubicBezTo>
                    <a:pt x="f73" y="f108"/>
                    <a:pt x="f72" y="f96"/>
                    <a:pt x="f72" y="f96"/>
                  </a:cubicBezTo>
                  <a:cubicBezTo>
                    <a:pt x="f72" y="f96"/>
                    <a:pt x="f71" y="f96"/>
                    <a:pt x="f71" y="f105"/>
                  </a:cubicBezTo>
                  <a:cubicBezTo>
                    <a:pt x="f71" y="f96"/>
                    <a:pt x="f72" y="f96"/>
                    <a:pt x="f71" y="f96"/>
                  </a:cubicBezTo>
                  <a:cubicBezTo>
                    <a:pt x="f71" y="f96"/>
                    <a:pt x="f140" y="f105"/>
                    <a:pt x="f71" y="f105"/>
                  </a:cubicBezTo>
                  <a:close/>
                  <a:moveTo>
                    <a:pt x="f65" y="f94"/>
                  </a:moveTo>
                  <a:cubicBezTo>
                    <a:pt x="f65" y="f102"/>
                    <a:pt x="f64" y="f94"/>
                    <a:pt x="f64" y="f94"/>
                  </a:cubicBezTo>
                  <a:cubicBezTo>
                    <a:pt x="f64" y="f94"/>
                    <a:pt x="f64" y="f94"/>
                    <a:pt x="f64" y="f94"/>
                  </a:cubicBezTo>
                  <a:cubicBezTo>
                    <a:pt x="f64" y="f94"/>
                    <a:pt x="f65" y="f94"/>
                    <a:pt x="f65" y="f94"/>
                  </a:cubicBezTo>
                  <a:close/>
                  <a:moveTo>
                    <a:pt x="f6" y="f92"/>
                  </a:moveTo>
                  <a:cubicBezTo>
                    <a:pt x="f6" y="f94"/>
                    <a:pt x="f6" y="f94"/>
                    <a:pt x="f6" y="f94"/>
                  </a:cubicBezTo>
                  <a:cubicBezTo>
                    <a:pt x="f6" y="f94"/>
                    <a:pt x="f6" y="f92"/>
                    <a:pt x="f6" y="f92"/>
                  </a:cubicBezTo>
                  <a:cubicBezTo>
                    <a:pt x="f8" y="f92"/>
                    <a:pt x="f6" y="f92"/>
                    <a:pt x="f6" y="f92"/>
                  </a:cubicBezTo>
                  <a:close/>
                  <a:moveTo>
                    <a:pt x="f140" y="f96"/>
                  </a:moveTo>
                  <a:cubicBezTo>
                    <a:pt x="f140" y="f96"/>
                    <a:pt x="f140" y="f96"/>
                    <a:pt x="f140" y="f96"/>
                  </a:cubicBezTo>
                  <a:cubicBezTo>
                    <a:pt x="f140" y="f96"/>
                    <a:pt x="f69" y="f105"/>
                    <a:pt x="f140" y="f105"/>
                  </a:cubicBezTo>
                  <a:cubicBezTo>
                    <a:pt x="f140" y="f105"/>
                    <a:pt x="f140" y="f96"/>
                    <a:pt x="f140" y="f96"/>
                  </a:cubicBezTo>
                  <a:close/>
                  <a:moveTo>
                    <a:pt x="f81" y="f99"/>
                  </a:moveTo>
                  <a:lnTo>
                    <a:pt x="f81" y="f99"/>
                  </a:lnTo>
                  <a:cubicBezTo>
                    <a:pt x="f81" y="f99"/>
                    <a:pt x="f81" y="f99"/>
                    <a:pt x="f142" y="f99"/>
                  </a:cubicBezTo>
                  <a:cubicBezTo>
                    <a:pt x="f142" y="f99"/>
                    <a:pt x="f81" y="f99"/>
                    <a:pt x="f81" y="f99"/>
                  </a:cubicBezTo>
                  <a:close/>
                  <a:moveTo>
                    <a:pt x="f60" y="f85"/>
                  </a:moveTo>
                  <a:cubicBezTo>
                    <a:pt x="f59" y="f139"/>
                    <a:pt x="f24" y="f139"/>
                    <a:pt x="f24" y="f117"/>
                  </a:cubicBezTo>
                  <a:cubicBezTo>
                    <a:pt x="f59" y="f117"/>
                    <a:pt x="f60" y="f139"/>
                    <a:pt x="f60" y="f85"/>
                  </a:cubicBezTo>
                  <a:close/>
                  <a:moveTo>
                    <a:pt x="f22" y="f116"/>
                  </a:moveTo>
                  <a:cubicBezTo>
                    <a:pt x="f22" y="f116"/>
                    <a:pt x="f22" y="f86"/>
                    <a:pt x="f61" y="f86"/>
                  </a:cubicBezTo>
                  <a:cubicBezTo>
                    <a:pt x="f61" y="f86"/>
                    <a:pt x="f61" y="f116"/>
                    <a:pt x="f60" y="f116"/>
                  </a:cubicBezTo>
                  <a:cubicBezTo>
                    <a:pt x="f61" y="f116"/>
                    <a:pt x="f61" y="f116"/>
                    <a:pt x="f61" y="f86"/>
                  </a:cubicBezTo>
                  <a:lnTo>
                    <a:pt x="f61" y="f116"/>
                  </a:lnTo>
                  <a:cubicBezTo>
                    <a:pt x="f61" y="f116"/>
                    <a:pt x="f22" y="f116"/>
                    <a:pt x="f22" y="f116"/>
                  </a:cubicBezTo>
                  <a:close/>
                  <a:moveTo>
                    <a:pt x="f63" y="f87"/>
                  </a:moveTo>
                  <a:cubicBezTo>
                    <a:pt x="f63" y="f89"/>
                    <a:pt x="f17" y="f89"/>
                    <a:pt x="f17" y="f89"/>
                  </a:cubicBezTo>
                  <a:cubicBezTo>
                    <a:pt x="f17" y="f89"/>
                    <a:pt x="f63" y="f89"/>
                    <a:pt x="f63" y="f89"/>
                  </a:cubicBezTo>
                  <a:lnTo>
                    <a:pt x="f63" y="f89"/>
                  </a:lnTo>
                  <a:cubicBezTo>
                    <a:pt x="f63" y="f89"/>
                    <a:pt x="f63" y="f89"/>
                    <a:pt x="f63" y="f87"/>
                  </a:cubicBezTo>
                  <a:cubicBezTo>
                    <a:pt x="f63" y="f87"/>
                    <a:pt x="f63" y="f87"/>
                    <a:pt x="f63" y="f87"/>
                  </a:cubicBezTo>
                  <a:close/>
                  <a:moveTo>
                    <a:pt x="f122" y="f90"/>
                  </a:moveTo>
                  <a:lnTo>
                    <a:pt x="f122" y="f90"/>
                  </a:lnTo>
                  <a:cubicBezTo>
                    <a:pt x="f17" y="f90"/>
                    <a:pt x="f122" y="f90"/>
                    <a:pt x="f17" y="f90"/>
                  </a:cubicBezTo>
                  <a:lnTo>
                    <a:pt x="f17" y="f90"/>
                  </a:lnTo>
                  <a:cubicBezTo>
                    <a:pt x="f122" y="f90"/>
                    <a:pt x="f122" y="f90"/>
                    <a:pt x="f122" y="f90"/>
                  </a:cubicBezTo>
                  <a:close/>
                  <a:moveTo>
                    <a:pt x="f122" y="f90"/>
                  </a:moveTo>
                  <a:cubicBezTo>
                    <a:pt x="f13" y="f91"/>
                    <a:pt x="f122" y="f91"/>
                    <a:pt x="f13" y="f91"/>
                  </a:cubicBezTo>
                  <a:cubicBezTo>
                    <a:pt x="f13" y="f91"/>
                    <a:pt x="f122" y="f91"/>
                    <a:pt x="f122" y="f91"/>
                  </a:cubicBezTo>
                  <a:cubicBezTo>
                    <a:pt x="f122" y="f91"/>
                    <a:pt x="f122" y="f90"/>
                    <a:pt x="f122" y="f90"/>
                  </a:cubicBezTo>
                  <a:close/>
                  <a:moveTo>
                    <a:pt x="f64" y="f95"/>
                  </a:moveTo>
                  <a:lnTo>
                    <a:pt x="f65" y="f95"/>
                  </a:lnTo>
                  <a:cubicBezTo>
                    <a:pt x="f65" y="f105"/>
                    <a:pt x="f65" y="f105"/>
                    <a:pt x="f64" y="f105"/>
                  </a:cubicBezTo>
                  <a:cubicBezTo>
                    <a:pt x="f64" y="f105"/>
                    <a:pt x="f64" y="f95"/>
                    <a:pt x="f64" y="f95"/>
                  </a:cubicBezTo>
                  <a:close/>
                  <a:moveTo>
                    <a:pt x="f66" y="f105"/>
                  </a:moveTo>
                  <a:cubicBezTo>
                    <a:pt x="f66" y="f105"/>
                    <a:pt x="f65" y="f105"/>
                    <a:pt x="f65" y="f105"/>
                  </a:cubicBezTo>
                  <a:cubicBezTo>
                    <a:pt x="f65" y="f105"/>
                    <a:pt x="f65" y="f105"/>
                    <a:pt x="f66" y="f105"/>
                  </a:cubicBezTo>
                  <a:close/>
                  <a:moveTo>
                    <a:pt x="f51" y="f11"/>
                  </a:moveTo>
                  <a:cubicBezTo>
                    <a:pt x="f51" y="f11"/>
                    <a:pt x="f51" y="f11"/>
                    <a:pt x="f51" y="f9"/>
                  </a:cubicBezTo>
                  <a:cubicBezTo>
                    <a:pt x="f51" y="f9"/>
                    <a:pt x="f51" y="f11"/>
                    <a:pt x="f51" y="f11"/>
                  </a:cubicBezTo>
                  <a:cubicBezTo>
                    <a:pt x="f51" y="f11"/>
                    <a:pt x="f51" y="f11"/>
                    <a:pt x="f51" y="f11"/>
                  </a:cubicBezTo>
                  <a:cubicBezTo>
                    <a:pt x="f51" y="f11"/>
                    <a:pt x="f51" y="f11"/>
                    <a:pt x="f51" y="f11"/>
                  </a:cubicBezTo>
                  <a:close/>
                  <a:moveTo>
                    <a:pt x="f42" y="f8"/>
                  </a:moveTo>
                  <a:cubicBezTo>
                    <a:pt x="f42" y="f8"/>
                    <a:pt x="f42" y="f9"/>
                    <a:pt x="f42" y="f9"/>
                  </a:cubicBezTo>
                  <a:cubicBezTo>
                    <a:pt x="f42" y="f9"/>
                    <a:pt x="f42" y="f8"/>
                    <a:pt x="f42" y="f8"/>
                  </a:cubicBezTo>
                  <a:close/>
                  <a:moveTo>
                    <a:pt x="f41" y="f64"/>
                  </a:moveTo>
                  <a:cubicBezTo>
                    <a:pt x="f41" y="f6"/>
                    <a:pt x="f41" y="f6"/>
                    <a:pt x="f42" y="f8"/>
                  </a:cubicBezTo>
                  <a:cubicBezTo>
                    <a:pt x="f41" y="f8"/>
                    <a:pt x="f39" y="f6"/>
                    <a:pt x="f41" y="f64"/>
                  </a:cubicBezTo>
                  <a:close/>
                  <a:moveTo>
                    <a:pt x="f11" y="f95"/>
                  </a:moveTo>
                  <a:cubicBezTo>
                    <a:pt x="f11" y="f95"/>
                    <a:pt x="f11" y="f95"/>
                    <a:pt x="f11" y="f95"/>
                  </a:cubicBezTo>
                  <a:cubicBezTo>
                    <a:pt x="f13" y="f95"/>
                    <a:pt x="f122" y="f102"/>
                    <a:pt x="f122" y="f102"/>
                  </a:cubicBezTo>
                  <a:close/>
                  <a:moveTo>
                    <a:pt x="f20" y="f92"/>
                  </a:moveTo>
                  <a:cubicBezTo>
                    <a:pt x="f20" y="f92"/>
                    <a:pt x="f20" y="f92"/>
                    <a:pt x="f62" y="f92"/>
                  </a:cubicBezTo>
                  <a:cubicBezTo>
                    <a:pt x="f62" y="f92"/>
                    <a:pt x="f20" y="f92"/>
                    <a:pt x="f62" y="f92"/>
                  </a:cubicBezTo>
                  <a:cubicBezTo>
                    <a:pt x="f62" y="f92"/>
                    <a:pt x="f62" y="f92"/>
                    <a:pt x="f62" y="f92"/>
                  </a:cubicBezTo>
                  <a:cubicBezTo>
                    <a:pt x="f62" y="f92"/>
                    <a:pt x="f62" y="f91"/>
                    <a:pt x="f62" y="f91"/>
                  </a:cubicBezTo>
                  <a:cubicBezTo>
                    <a:pt x="f62" y="f92"/>
                    <a:pt x="f20" y="f91"/>
                    <a:pt x="f20" y="f92"/>
                  </a:cubicBezTo>
                  <a:close/>
                  <a:moveTo>
                    <a:pt x="f63" y="f92"/>
                  </a:moveTo>
                  <a:cubicBezTo>
                    <a:pt x="f63" y="f94"/>
                    <a:pt x="f63" y="f94"/>
                    <a:pt x="f17" y="f94"/>
                  </a:cubicBezTo>
                  <a:cubicBezTo>
                    <a:pt x="f63" y="f94"/>
                    <a:pt x="f63" y="f94"/>
                    <a:pt x="f20" y="f94"/>
                  </a:cubicBezTo>
                  <a:cubicBezTo>
                    <a:pt x="f20" y="f92"/>
                    <a:pt x="f63" y="f94"/>
                    <a:pt x="f63" y="f92"/>
                  </a:cubicBezTo>
                  <a:close/>
                  <a:moveTo>
                    <a:pt x="f16" y="f80"/>
                  </a:moveTo>
                  <a:cubicBezTo>
                    <a:pt x="f16" y="f80"/>
                    <a:pt x="f16" y="f80"/>
                    <a:pt x="f16" y="f80"/>
                  </a:cubicBezTo>
                  <a:cubicBezTo>
                    <a:pt x="f16" y="f78"/>
                    <a:pt x="f14" y="f80"/>
                    <a:pt x="f16" y="f80"/>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1" name="Google Shape;2286;p42">
              <a:extLst>
                <a:ext uri="{FF2B5EF4-FFF2-40B4-BE49-F238E27FC236}">
                  <a16:creationId xmlns:a16="http://schemas.microsoft.com/office/drawing/2014/main" id="{E141A4AF-99E7-415C-A590-B67F4565A915}"/>
                </a:ext>
              </a:extLst>
            </p:cNvPr>
            <p:cNvSpPr/>
            <p:nvPr/>
          </p:nvSpPr>
          <p:spPr>
            <a:xfrm rot="16200004">
              <a:off x="5051128" y="2350493"/>
              <a:ext cx="2816" cy="2761"/>
            </a:xfrm>
            <a:custGeom>
              <a:avLst/>
              <a:gdLst>
                <a:gd name="f0" fmla="val w"/>
                <a:gd name="f1" fmla="val h"/>
                <a:gd name="f2" fmla="val 0"/>
                <a:gd name="f3" fmla="val 54"/>
                <a:gd name="f4" fmla="val 53"/>
                <a:gd name="f5" fmla="val 18"/>
                <a:gd name="f6" fmla="val 35"/>
                <a:gd name="f7" fmla="val 36"/>
                <a:gd name="f8" fmla="*/ f0 1 54"/>
                <a:gd name="f9" fmla="*/ f1 1 53"/>
                <a:gd name="f10" fmla="val f2"/>
                <a:gd name="f11" fmla="val f3"/>
                <a:gd name="f12" fmla="val f4"/>
                <a:gd name="f13" fmla="+- f12 0 f10"/>
                <a:gd name="f14" fmla="+- f11 0 f10"/>
                <a:gd name="f15" fmla="*/ f14 1 54"/>
                <a:gd name="f16" fmla="*/ f13 1 5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52">
                  <a:moveTo>
                    <a:pt x="f5" y="f6"/>
                  </a:moveTo>
                  <a:cubicBezTo>
                    <a:pt x="f7" y="f5"/>
                    <a:pt x="f2" y="f5"/>
                    <a:pt x="f2" y="f5"/>
                  </a:cubicBezTo>
                  <a:cubicBezTo>
                    <a:pt x="f2" y="f2"/>
                    <a:pt x="f2" y="f2"/>
                    <a:pt x="f2" y="f2"/>
                  </a:cubicBezTo>
                  <a:cubicBezTo>
                    <a:pt x="f2" y="f2"/>
                    <a:pt x="f2" y="f2"/>
                    <a:pt x="f2" y="f2"/>
                  </a:cubicBezTo>
                  <a:cubicBezTo>
                    <a:pt x="f2" y="f2"/>
                    <a:pt x="f5" y="f2"/>
                    <a:pt x="f2" y="f2"/>
                  </a:cubicBezTo>
                  <a:cubicBezTo>
                    <a:pt x="f5" y="f5"/>
                    <a:pt x="f4" y="f6"/>
                    <a:pt x="f4" y="f4"/>
                  </a:cubicBezTo>
                  <a:cubicBezTo>
                    <a:pt x="f4" y="f4"/>
                    <a:pt x="f7" y="f4"/>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2" name="Google Shape;2287;p42">
              <a:extLst>
                <a:ext uri="{FF2B5EF4-FFF2-40B4-BE49-F238E27FC236}">
                  <a16:creationId xmlns:a16="http://schemas.microsoft.com/office/drawing/2014/main" id="{D27C11CD-4FE2-464B-B7D3-6D3185761A66}"/>
                </a:ext>
              </a:extLst>
            </p:cNvPr>
            <p:cNvSpPr/>
            <p:nvPr/>
          </p:nvSpPr>
          <p:spPr>
            <a:xfrm rot="16200004">
              <a:off x="5050213" y="2224277"/>
              <a:ext cx="1874" cy="1874"/>
            </a:xfrm>
            <a:custGeom>
              <a:avLst/>
              <a:gdLst>
                <a:gd name="f0" fmla="val w"/>
                <a:gd name="f1" fmla="val h"/>
                <a:gd name="f2" fmla="val 0"/>
                <a:gd name="f3" fmla="val 36"/>
                <a:gd name="f4" fmla="val 35"/>
                <a:gd name="f5" fmla="val 18"/>
                <a:gd name="f6" fmla="val 1"/>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4" y="f3"/>
                  </a:moveTo>
                  <a:cubicBezTo>
                    <a:pt x="f4" y="f5"/>
                    <a:pt x="f5" y="f5"/>
                    <a:pt x="f5" y="f6"/>
                  </a:cubicBezTo>
                  <a:lnTo>
                    <a:pt x="f2" y="f6"/>
                  </a:lnTo>
                  <a:cubicBezTo>
                    <a:pt x="f5" y="f6"/>
                    <a:pt x="f4" y="f5"/>
                    <a:pt x="f4" y="f3"/>
                  </a:cubicBezTo>
                  <a:cubicBezTo>
                    <a:pt x="f4" y="f3"/>
                    <a:pt x="f4" y="f3"/>
                    <a:pt x="f4"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3" name="Google Shape;2288;p42">
              <a:extLst>
                <a:ext uri="{FF2B5EF4-FFF2-40B4-BE49-F238E27FC236}">
                  <a16:creationId xmlns:a16="http://schemas.microsoft.com/office/drawing/2014/main" id="{8EA3424F-A73D-45E0-B586-FFB36AAFDEF7}"/>
                </a:ext>
              </a:extLst>
            </p:cNvPr>
            <p:cNvSpPr/>
            <p:nvPr/>
          </p:nvSpPr>
          <p:spPr>
            <a:xfrm rot="16200004">
              <a:off x="5047009" y="2227483"/>
              <a:ext cx="1874" cy="987"/>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6"/>
                  </a:moveTo>
                  <a:cubicBezTo>
                    <a:pt x="f5" y="f6"/>
                    <a:pt x="f6" y="f6"/>
                    <a:pt x="f6" y="f6"/>
                  </a:cubicBezTo>
                  <a:cubicBezTo>
                    <a:pt x="f6" y="f6"/>
                    <a:pt x="f5" y="f6"/>
                    <a:pt x="f6" y="f6"/>
                  </a:cubicBezTo>
                  <a:cubicBezTo>
                    <a:pt x="f5" y="f6"/>
                    <a:pt x="f5" y="f5"/>
                    <a:pt x="f3" y="f5"/>
                  </a:cubicBezTo>
                  <a:cubicBezTo>
                    <a:pt x="f3" y="f5"/>
                    <a:pt x="f6" y="f5"/>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4" name="Google Shape;2289;p42">
              <a:extLst>
                <a:ext uri="{FF2B5EF4-FFF2-40B4-BE49-F238E27FC236}">
                  <a16:creationId xmlns:a16="http://schemas.microsoft.com/office/drawing/2014/main" id="{ADE18F8C-728A-4896-AEEB-2D601A4934E1}"/>
                </a:ext>
              </a:extLst>
            </p:cNvPr>
            <p:cNvSpPr/>
            <p:nvPr/>
          </p:nvSpPr>
          <p:spPr>
            <a:xfrm rot="16200004">
              <a:off x="5046985" y="2221973"/>
              <a:ext cx="5577" cy="4645"/>
            </a:xfrm>
            <a:custGeom>
              <a:avLst/>
              <a:gdLst>
                <a:gd name="f0" fmla="val w"/>
                <a:gd name="f1" fmla="val h"/>
                <a:gd name="f2" fmla="val 0"/>
                <a:gd name="f3" fmla="val 107"/>
                <a:gd name="f4" fmla="val 89"/>
                <a:gd name="f5" fmla="val 106"/>
                <a:gd name="f6" fmla="val 88"/>
                <a:gd name="f7" fmla="val 71"/>
                <a:gd name="f8" fmla="val 53"/>
                <a:gd name="f9" fmla="val 54"/>
                <a:gd name="f10" fmla="val 36"/>
                <a:gd name="f11" fmla="val 1"/>
                <a:gd name="f12" fmla="val 18"/>
                <a:gd name="f13" fmla="*/ f0 1 107"/>
                <a:gd name="f14" fmla="*/ f1 1 89"/>
                <a:gd name="f15" fmla="val f2"/>
                <a:gd name="f16" fmla="val f3"/>
                <a:gd name="f17" fmla="val f4"/>
                <a:gd name="f18" fmla="+- f17 0 f15"/>
                <a:gd name="f19" fmla="+- f16 0 f15"/>
                <a:gd name="f20" fmla="*/ f19 1 107"/>
                <a:gd name="f21" fmla="*/ f18 1 8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07" h="89">
                  <a:moveTo>
                    <a:pt x="f5" y="f4"/>
                  </a:moveTo>
                  <a:cubicBezTo>
                    <a:pt x="f6" y="f4"/>
                    <a:pt x="f7" y="f7"/>
                    <a:pt x="f7" y="f4"/>
                  </a:cubicBezTo>
                  <a:cubicBezTo>
                    <a:pt x="f7" y="f7"/>
                    <a:pt x="f7" y="f7"/>
                    <a:pt x="f7" y="f7"/>
                  </a:cubicBezTo>
                  <a:cubicBezTo>
                    <a:pt x="f7" y="f7"/>
                    <a:pt x="f7" y="f7"/>
                    <a:pt x="f8" y="f7"/>
                  </a:cubicBezTo>
                  <a:cubicBezTo>
                    <a:pt x="f8" y="f9"/>
                    <a:pt x="f10" y="f9"/>
                    <a:pt x="f10" y="f10"/>
                  </a:cubicBezTo>
                  <a:cubicBezTo>
                    <a:pt x="f10" y="f10"/>
                    <a:pt x="f11" y="f12"/>
                    <a:pt x="f12" y="f11"/>
                  </a:cubicBezTo>
                  <a:cubicBezTo>
                    <a:pt x="f12" y="f12"/>
                    <a:pt x="f12" y="f12"/>
                    <a:pt x="f12" y="f12"/>
                  </a:cubicBezTo>
                  <a:cubicBezTo>
                    <a:pt x="f10" y="f10"/>
                    <a:pt x="f8" y="f9"/>
                    <a:pt x="f7" y="f7"/>
                  </a:cubicBezTo>
                  <a:cubicBezTo>
                    <a:pt x="f7" y="f7"/>
                    <a:pt x="f6" y="f7"/>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5" name="Google Shape;2290;p42">
              <a:extLst>
                <a:ext uri="{FF2B5EF4-FFF2-40B4-BE49-F238E27FC236}">
                  <a16:creationId xmlns:a16="http://schemas.microsoft.com/office/drawing/2014/main" id="{FF12532A-DD67-4116-BDE6-D596D13C1C65}"/>
                </a:ext>
              </a:extLst>
            </p:cNvPr>
            <p:cNvSpPr/>
            <p:nvPr/>
          </p:nvSpPr>
          <p:spPr>
            <a:xfrm rot="16200004">
              <a:off x="5038816" y="2231131"/>
              <a:ext cx="2761" cy="1874"/>
            </a:xfrm>
            <a:custGeom>
              <a:avLst/>
              <a:gdLst>
                <a:gd name="f0" fmla="val w"/>
                <a:gd name="f1" fmla="val h"/>
                <a:gd name="f2" fmla="val 0"/>
                <a:gd name="f3" fmla="val 53"/>
                <a:gd name="f4" fmla="val 36"/>
                <a:gd name="f5" fmla="val 18"/>
                <a:gd name="f6" fmla="val 35"/>
                <a:gd name="f7" fmla="*/ f0 1 53"/>
                <a:gd name="f8" fmla="*/ f1 1 36"/>
                <a:gd name="f9" fmla="val f2"/>
                <a:gd name="f10" fmla="val f3"/>
                <a:gd name="f11" fmla="val f4"/>
                <a:gd name="f12" fmla="+- f11 0 f9"/>
                <a:gd name="f13" fmla="+- f10 0 f9"/>
                <a:gd name="f14" fmla="*/ f13 1 53"/>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2" h="36">
                  <a:moveTo>
                    <a:pt x="f2" y="f2"/>
                  </a:moveTo>
                  <a:cubicBezTo>
                    <a:pt x="f2" y="f2"/>
                    <a:pt x="f5" y="f2"/>
                    <a:pt x="f5" y="f2"/>
                  </a:cubicBezTo>
                  <a:cubicBezTo>
                    <a:pt x="f5" y="f2"/>
                    <a:pt x="f5" y="f2"/>
                    <a:pt x="f5" y="f2"/>
                  </a:cubicBezTo>
                  <a:cubicBezTo>
                    <a:pt x="f6" y="f2"/>
                    <a:pt x="f3" y="f5"/>
                    <a:pt x="f3" y="f5"/>
                  </a:cubicBezTo>
                  <a:cubicBezTo>
                    <a:pt x="f3" y="f5"/>
                    <a:pt x="f6" y="f5"/>
                    <a:pt x="f3" y="f6"/>
                  </a:cubicBezTo>
                  <a:cubicBezTo>
                    <a:pt x="f6" y="f6"/>
                    <a:pt x="f5"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6" name="Google Shape;2291;p42">
              <a:extLst>
                <a:ext uri="{FF2B5EF4-FFF2-40B4-BE49-F238E27FC236}">
                  <a16:creationId xmlns:a16="http://schemas.microsoft.com/office/drawing/2014/main" id="{3B4F6774-E377-4450-88D2-F6115E8C5454}"/>
                </a:ext>
              </a:extLst>
            </p:cNvPr>
            <p:cNvSpPr/>
            <p:nvPr/>
          </p:nvSpPr>
          <p:spPr>
            <a:xfrm rot="16200004">
              <a:off x="5036964" y="2235690"/>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2"/>
                  </a:moveTo>
                  <a:cubicBezTo>
                    <a:pt x="f4" y="f2"/>
                    <a:pt x="f4" y="f2"/>
                    <a:pt x="f4" y="f2"/>
                  </a:cubicBezTo>
                  <a:cubicBezTo>
                    <a:pt x="f5" y="f2"/>
                    <a:pt x="f5" y="f2"/>
                    <a:pt x="f5" y="f2"/>
                  </a:cubicBezTo>
                  <a:cubicBezTo>
                    <a:pt x="f5" y="f2"/>
                    <a:pt x="f5"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7" name="Google Shape;2292;p42">
              <a:extLst>
                <a:ext uri="{FF2B5EF4-FFF2-40B4-BE49-F238E27FC236}">
                  <a16:creationId xmlns:a16="http://schemas.microsoft.com/office/drawing/2014/main" id="{ABE6EA86-0ADD-43BD-8975-8717092815ED}"/>
                </a:ext>
              </a:extLst>
            </p:cNvPr>
            <p:cNvSpPr/>
            <p:nvPr/>
          </p:nvSpPr>
          <p:spPr>
            <a:xfrm rot="16200004">
              <a:off x="5037439" y="2234336"/>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3"/>
                    <a:pt x="f2" y="f2"/>
                    <a:pt x="f2" y="f2"/>
                  </a:cubicBezTo>
                  <a:cubicBezTo>
                    <a:pt x="f2" y="f2"/>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8" name="Google Shape;2293;p42">
              <a:extLst>
                <a:ext uri="{FF2B5EF4-FFF2-40B4-BE49-F238E27FC236}">
                  <a16:creationId xmlns:a16="http://schemas.microsoft.com/office/drawing/2014/main" id="{F1F4854F-BCA6-43F7-BCE7-75DCF35742B9}"/>
                </a:ext>
              </a:extLst>
            </p:cNvPr>
            <p:cNvSpPr/>
            <p:nvPr/>
          </p:nvSpPr>
          <p:spPr>
            <a:xfrm rot="16200004">
              <a:off x="5033727" y="2239813"/>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5" y="f4"/>
                    <a:pt x="f5" y="f5"/>
                    <a:pt x="f5" y="f5"/>
                  </a:cubicBezTo>
                  <a:cubicBezTo>
                    <a:pt x="f5" y="f5"/>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9" name="Google Shape;2294;p42">
              <a:extLst>
                <a:ext uri="{FF2B5EF4-FFF2-40B4-BE49-F238E27FC236}">
                  <a16:creationId xmlns:a16="http://schemas.microsoft.com/office/drawing/2014/main" id="{A9D51DA1-EA2C-4F12-83C7-D3CC97012AFB}"/>
                </a:ext>
              </a:extLst>
            </p:cNvPr>
            <p:cNvSpPr/>
            <p:nvPr/>
          </p:nvSpPr>
          <p:spPr>
            <a:xfrm rot="16200004">
              <a:off x="5037874" y="2232952"/>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lnTo>
                    <a:pt x="f2" y="f4"/>
                  </a:lnTo>
                  <a:cubicBezTo>
                    <a:pt x="f2"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0" name="Google Shape;2295;p42">
              <a:extLst>
                <a:ext uri="{FF2B5EF4-FFF2-40B4-BE49-F238E27FC236}">
                  <a16:creationId xmlns:a16="http://schemas.microsoft.com/office/drawing/2014/main" id="{5A2AF7EB-3238-4CB1-985F-3C28776C3BB7}"/>
                </a:ext>
              </a:extLst>
            </p:cNvPr>
            <p:cNvSpPr/>
            <p:nvPr/>
          </p:nvSpPr>
          <p:spPr>
            <a:xfrm rot="16200004">
              <a:off x="5037439" y="2232508"/>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cubicBezTo>
                    <a:pt x="f2" y="f2"/>
                    <a:pt x="f3" y="f3"/>
                    <a:pt x="f3" y="f3"/>
                  </a:cubicBezTo>
                  <a:cubicBezTo>
                    <a:pt x="f3" y="f3"/>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1" name="Google Shape;2296;p42">
              <a:extLst>
                <a:ext uri="{FF2B5EF4-FFF2-40B4-BE49-F238E27FC236}">
                  <a16:creationId xmlns:a16="http://schemas.microsoft.com/office/drawing/2014/main" id="{F7F21255-39F5-4DFC-83A7-D1186773BBBA}"/>
                </a:ext>
              </a:extLst>
            </p:cNvPr>
            <p:cNvSpPr/>
            <p:nvPr/>
          </p:nvSpPr>
          <p:spPr>
            <a:xfrm rot="16200004">
              <a:off x="5036497" y="2233403"/>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5"/>
                    <a:pt x="f5" y="f5"/>
                  </a:cubicBezTo>
                  <a:cubicBezTo>
                    <a:pt x="f5" y="f5"/>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2" name="Google Shape;2297;p42">
              <a:extLst>
                <a:ext uri="{FF2B5EF4-FFF2-40B4-BE49-F238E27FC236}">
                  <a16:creationId xmlns:a16="http://schemas.microsoft.com/office/drawing/2014/main" id="{375604D8-05C9-4CF9-BB98-2D45DBFEBEDC}"/>
                </a:ext>
              </a:extLst>
            </p:cNvPr>
            <p:cNvSpPr/>
            <p:nvPr/>
          </p:nvSpPr>
          <p:spPr>
            <a:xfrm rot="16200004">
              <a:off x="5035587" y="2235246"/>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4"/>
                  </a:moveTo>
                  <a:lnTo>
                    <a:pt x="f5" y="f2"/>
                  </a:lnTo>
                  <a:cubicBezTo>
                    <a:pt x="f4" y="f2"/>
                    <a:pt x="f4" y="f2"/>
                    <a:pt x="f4" y="f2"/>
                  </a:cubicBezTo>
                  <a:cubicBezTo>
                    <a:pt x="f4" y="f2"/>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3" name="Google Shape;2298;p42">
              <a:extLst>
                <a:ext uri="{FF2B5EF4-FFF2-40B4-BE49-F238E27FC236}">
                  <a16:creationId xmlns:a16="http://schemas.microsoft.com/office/drawing/2014/main" id="{9730F6DF-E938-49C4-B37B-03151489D13D}"/>
                </a:ext>
              </a:extLst>
            </p:cNvPr>
            <p:cNvSpPr/>
            <p:nvPr/>
          </p:nvSpPr>
          <p:spPr>
            <a:xfrm rot="16200004">
              <a:off x="5033727" y="2235223"/>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4"/>
                    <a:pt x="f5" y="f5"/>
                    <a:pt x="f5" y="f5"/>
                  </a:cubicBezTo>
                  <a:cubicBezTo>
                    <a:pt x="f5" y="f5"/>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4" name="Google Shape;2299;p42">
              <a:extLst>
                <a:ext uri="{FF2B5EF4-FFF2-40B4-BE49-F238E27FC236}">
                  <a16:creationId xmlns:a16="http://schemas.microsoft.com/office/drawing/2014/main" id="{67B7382A-9F9D-45FC-B26A-5BD32CCBCC76}"/>
                </a:ext>
              </a:extLst>
            </p:cNvPr>
            <p:cNvSpPr/>
            <p:nvPr/>
          </p:nvSpPr>
          <p:spPr>
            <a:xfrm rot="16200004">
              <a:off x="5032848" y="2237098"/>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2" y="f2"/>
                    <a:pt x="f2" y="f2"/>
                    <a:pt x="f3" y="f2"/>
                  </a:cubicBezTo>
                  <a:cubicBezTo>
                    <a:pt x="f3" y="f3"/>
                    <a:pt x="f3" y="f3"/>
                    <a:pt x="f3" y="f3"/>
                  </a:cubicBezTo>
                  <a:lnTo>
                    <a:pt x="f3" y="f3"/>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5" name="Google Shape;2300;p42">
              <a:extLst>
                <a:ext uri="{FF2B5EF4-FFF2-40B4-BE49-F238E27FC236}">
                  <a16:creationId xmlns:a16="http://schemas.microsoft.com/office/drawing/2014/main" id="{C73AF09F-DF94-433B-AAC3-492F4639F7B2}"/>
                </a:ext>
              </a:extLst>
            </p:cNvPr>
            <p:cNvSpPr/>
            <p:nvPr/>
          </p:nvSpPr>
          <p:spPr>
            <a:xfrm rot="16200004">
              <a:off x="5033260" y="2236631"/>
              <a:ext cx="987" cy="54"/>
            </a:xfrm>
            <a:custGeom>
              <a:avLst/>
              <a:gdLst>
                <a:gd name="f0" fmla="val w"/>
                <a:gd name="f1" fmla="val h"/>
                <a:gd name="f2" fmla="val 0"/>
                <a:gd name="f3" fmla="val 19"/>
                <a:gd name="f4" fmla="val 1"/>
                <a:gd name="f5" fmla="*/ f0 1 19"/>
                <a:gd name="f6" fmla="*/ f1 1 1"/>
                <a:gd name="f7" fmla="val f2"/>
                <a:gd name="f8" fmla="val f3"/>
                <a:gd name="f9" fmla="val f4"/>
                <a:gd name="f10" fmla="+- f9 0 f7"/>
                <a:gd name="f11" fmla="+- f8 0 f7"/>
                <a:gd name="f12" fmla="*/ f11 1 19"/>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 h="1">
                  <a:moveTo>
                    <a:pt x="f3" y="f4"/>
                  </a:moveTo>
                  <a:cubicBezTo>
                    <a:pt x="f4" y="f4"/>
                    <a:pt x="f3" y="f4"/>
                    <a:pt x="f3" y="f4"/>
                  </a:cubicBezTo>
                  <a:cubicBezTo>
                    <a:pt x="f3"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6" name="Google Shape;2301;p42">
              <a:extLst>
                <a:ext uri="{FF2B5EF4-FFF2-40B4-BE49-F238E27FC236}">
                  <a16:creationId xmlns:a16="http://schemas.microsoft.com/office/drawing/2014/main" id="{26BDBAB3-1545-421A-8252-E26230D52298}"/>
                </a:ext>
              </a:extLst>
            </p:cNvPr>
            <p:cNvSpPr/>
            <p:nvPr/>
          </p:nvSpPr>
          <p:spPr>
            <a:xfrm rot="16200004">
              <a:off x="5031464" y="2238437"/>
              <a:ext cx="1874" cy="987"/>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5"/>
                  </a:moveTo>
                  <a:cubicBezTo>
                    <a:pt x="f5" y="f5"/>
                    <a:pt x="f5" y="f6"/>
                    <a:pt x="f2" y="f6"/>
                  </a:cubicBezTo>
                  <a:cubicBezTo>
                    <a:pt x="f2" y="f6"/>
                    <a:pt x="f5" y="f5"/>
                    <a:pt x="f7" y="f5"/>
                  </a:cubicBezTo>
                  <a:cubicBezTo>
                    <a:pt x="f7" y="f5"/>
                    <a:pt x="f5" y="f6"/>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7" name="Google Shape;2302;p42">
              <a:extLst>
                <a:ext uri="{FF2B5EF4-FFF2-40B4-BE49-F238E27FC236}">
                  <a16:creationId xmlns:a16="http://schemas.microsoft.com/office/drawing/2014/main" id="{4394ABCA-74C0-4EAB-9DE2-8B32AA197A96}"/>
                </a:ext>
              </a:extLst>
            </p:cNvPr>
            <p:cNvSpPr/>
            <p:nvPr/>
          </p:nvSpPr>
          <p:spPr>
            <a:xfrm rot="16200004">
              <a:off x="5031431" y="2240280"/>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5" y="f4"/>
                    <a:pt x="f5" y="f4"/>
                    <a:pt x="f5" y="f4"/>
                  </a:cubicBezTo>
                  <a:cubicBezTo>
                    <a:pt x="f5" y="f4"/>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8" name="Google Shape;2303;p42">
              <a:extLst>
                <a:ext uri="{FF2B5EF4-FFF2-40B4-BE49-F238E27FC236}">
                  <a16:creationId xmlns:a16="http://schemas.microsoft.com/office/drawing/2014/main" id="{2103B657-4366-4DE2-9456-0C1D3F72757B}"/>
                </a:ext>
              </a:extLst>
            </p:cNvPr>
            <p:cNvSpPr/>
            <p:nvPr/>
          </p:nvSpPr>
          <p:spPr>
            <a:xfrm rot="16200004">
              <a:off x="5044736" y="2220620"/>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9" name="Google Shape;2304;p42">
              <a:extLst>
                <a:ext uri="{FF2B5EF4-FFF2-40B4-BE49-F238E27FC236}">
                  <a16:creationId xmlns:a16="http://schemas.microsoft.com/office/drawing/2014/main" id="{1D3D05ED-BBF1-46B4-AE1A-E220B478626C}"/>
                </a:ext>
              </a:extLst>
            </p:cNvPr>
            <p:cNvSpPr/>
            <p:nvPr/>
          </p:nvSpPr>
          <p:spPr>
            <a:xfrm rot="16200004">
              <a:off x="5034668" y="2233403"/>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lnTo>
                    <a:pt x="f4" y="f2"/>
                  </a:lnTo>
                  <a:cubicBezTo>
                    <a:pt x="f4" y="f5"/>
                    <a:pt x="f4" y="f5"/>
                    <a:pt x="f5" y="f5"/>
                  </a:cubicBezTo>
                  <a:cubicBezTo>
                    <a:pt x="f5" y="f5"/>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0" name="Google Shape;2305;p42">
              <a:extLst>
                <a:ext uri="{FF2B5EF4-FFF2-40B4-BE49-F238E27FC236}">
                  <a16:creationId xmlns:a16="http://schemas.microsoft.com/office/drawing/2014/main" id="{D8DF8EB1-FC98-4143-88CC-88A746457180}"/>
                </a:ext>
              </a:extLst>
            </p:cNvPr>
            <p:cNvSpPr/>
            <p:nvPr/>
          </p:nvSpPr>
          <p:spPr>
            <a:xfrm rot="16200004">
              <a:off x="5034668" y="2231575"/>
              <a:ext cx="2816" cy="2816"/>
            </a:xfrm>
            <a:custGeom>
              <a:avLst/>
              <a:gdLst>
                <a:gd name="f0" fmla="val w"/>
                <a:gd name="f1" fmla="val h"/>
                <a:gd name="f2" fmla="val 0"/>
                <a:gd name="f3" fmla="val 54"/>
                <a:gd name="f4" fmla="val 1"/>
                <a:gd name="f5" fmla="val 18"/>
                <a:gd name="f6" fmla="val 53"/>
                <a:gd name="f7" fmla="val 36"/>
                <a:gd name="f8" fmla="*/ f0 1 54"/>
                <a:gd name="f9" fmla="*/ f1 1 54"/>
                <a:gd name="f10" fmla="val f2"/>
                <a:gd name="f11" fmla="val f3"/>
                <a:gd name="f12" fmla="+- f11 0 f10"/>
                <a:gd name="f13" fmla="*/ f12 1 54"/>
                <a:gd name="f14" fmla="*/ f10 1 f13"/>
                <a:gd name="f15" fmla="*/ f11 1 f13"/>
                <a:gd name="f16" fmla="*/ f14 f8 1"/>
                <a:gd name="f17" fmla="*/ f15 f8 1"/>
                <a:gd name="f18" fmla="*/ f15 f9 1"/>
                <a:gd name="f19" fmla="*/ f14 f9 1"/>
              </a:gdLst>
              <a:ahLst/>
              <a:cxnLst>
                <a:cxn ang="3cd4">
                  <a:pos x="hc" y="t"/>
                </a:cxn>
                <a:cxn ang="0">
                  <a:pos x="r" y="vc"/>
                </a:cxn>
                <a:cxn ang="cd4">
                  <a:pos x="hc" y="b"/>
                </a:cxn>
                <a:cxn ang="cd2">
                  <a:pos x="l" y="vc"/>
                </a:cxn>
              </a:cxnLst>
              <a:rect l="f16" t="f19" r="f17" b="f18"/>
              <a:pathLst>
                <a:path w="54" h="54">
                  <a:moveTo>
                    <a:pt x="f4" y="f2"/>
                  </a:moveTo>
                  <a:cubicBezTo>
                    <a:pt x="f5" y="f2"/>
                    <a:pt x="f6" y="f7"/>
                    <a:pt x="f6" y="f7"/>
                  </a:cubicBezTo>
                  <a:cubicBezTo>
                    <a:pt x="f6" y="f6"/>
                    <a:pt x="f7" y="f7"/>
                    <a:pt x="f7" y="f7"/>
                  </a:cubicBezTo>
                  <a:cubicBezTo>
                    <a:pt x="f7" y="f5"/>
                    <a:pt x="f5" y="f5"/>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1" name="Google Shape;2306;p42">
              <a:extLst>
                <a:ext uri="{FF2B5EF4-FFF2-40B4-BE49-F238E27FC236}">
                  <a16:creationId xmlns:a16="http://schemas.microsoft.com/office/drawing/2014/main" id="{CA925F42-BC66-4633-814F-27452A8C7865}"/>
                </a:ext>
              </a:extLst>
            </p:cNvPr>
            <p:cNvSpPr/>
            <p:nvPr/>
          </p:nvSpPr>
          <p:spPr>
            <a:xfrm rot="16200004">
              <a:off x="5047008" y="2216520"/>
              <a:ext cx="54" cy="941"/>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4"/>
                  </a:moveTo>
                  <a:cubicBezTo>
                    <a:pt x="f3" y="f4"/>
                    <a:pt x="f3" y="f2"/>
                    <a:pt x="f3" y="f2"/>
                  </a:cubicBezTo>
                  <a:cubicBezTo>
                    <a:pt x="f3" y="f2"/>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2" name="Google Shape;2307;p42">
              <a:extLst>
                <a:ext uri="{FF2B5EF4-FFF2-40B4-BE49-F238E27FC236}">
                  <a16:creationId xmlns:a16="http://schemas.microsoft.com/office/drawing/2014/main" id="{30B02FDF-5D92-4EEA-AC31-42E9BA607246}"/>
                </a:ext>
              </a:extLst>
            </p:cNvPr>
            <p:cNvSpPr/>
            <p:nvPr/>
          </p:nvSpPr>
          <p:spPr>
            <a:xfrm rot="16200004">
              <a:off x="5036529" y="2227949"/>
              <a:ext cx="2761" cy="941"/>
            </a:xfrm>
            <a:custGeom>
              <a:avLst/>
              <a:gdLst>
                <a:gd name="f0" fmla="val w"/>
                <a:gd name="f1" fmla="val h"/>
                <a:gd name="f2" fmla="val 0"/>
                <a:gd name="f3" fmla="val 53"/>
                <a:gd name="f4" fmla="val 18"/>
                <a:gd name="f5" fmla="val 35"/>
                <a:gd name="f6" fmla="*/ f0 1 53"/>
                <a:gd name="f7" fmla="*/ f1 1 18"/>
                <a:gd name="f8" fmla="val f2"/>
                <a:gd name="f9" fmla="val f3"/>
                <a:gd name="f10" fmla="val f4"/>
                <a:gd name="f11" fmla="+- f10 0 f8"/>
                <a:gd name="f12" fmla="+- f9 0 f8"/>
                <a:gd name="f13" fmla="*/ f12 1 53"/>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52" h="18">
                  <a:moveTo>
                    <a:pt x="f2" y="f2"/>
                  </a:moveTo>
                  <a:lnTo>
                    <a:pt x="f3" y="f4"/>
                  </a:lnTo>
                  <a:cubicBezTo>
                    <a:pt x="f3" y="f4"/>
                    <a:pt x="f3" y="f4"/>
                    <a:pt x="f3" y="f4"/>
                  </a:cubicBezTo>
                  <a:cubicBezTo>
                    <a:pt x="f5" y="f4"/>
                    <a:pt x="f4"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3" name="Google Shape;2308;p42">
              <a:extLst>
                <a:ext uri="{FF2B5EF4-FFF2-40B4-BE49-F238E27FC236}">
                  <a16:creationId xmlns:a16="http://schemas.microsoft.com/office/drawing/2014/main" id="{2F66944A-5198-41C3-9208-0A0408B2038C}"/>
                </a:ext>
              </a:extLst>
            </p:cNvPr>
            <p:cNvSpPr/>
            <p:nvPr/>
          </p:nvSpPr>
          <p:spPr>
            <a:xfrm rot="16200004">
              <a:off x="5037883" y="2225654"/>
              <a:ext cx="1874" cy="987"/>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3" y="f5"/>
                  </a:moveTo>
                  <a:cubicBezTo>
                    <a:pt x="f5" y="f5"/>
                    <a:pt x="f6" y="f6"/>
                    <a:pt x="f5" y="f6"/>
                  </a:cubicBezTo>
                  <a:cubicBezTo>
                    <a:pt x="f5" y="f6"/>
                    <a:pt x="f5" y="f5"/>
                    <a:pt x="f3" y="f5"/>
                  </a:cubicBezTo>
                  <a:cubicBezTo>
                    <a:pt x="f3" y="f5"/>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4" name="Google Shape;2309;p42">
              <a:extLst>
                <a:ext uri="{FF2B5EF4-FFF2-40B4-BE49-F238E27FC236}">
                  <a16:creationId xmlns:a16="http://schemas.microsoft.com/office/drawing/2014/main" id="{9D955CB4-E930-4D1E-9157-8148EF5AABA7}"/>
                </a:ext>
              </a:extLst>
            </p:cNvPr>
            <p:cNvSpPr/>
            <p:nvPr/>
          </p:nvSpPr>
          <p:spPr>
            <a:xfrm rot="16200004">
              <a:off x="5067167" y="2189056"/>
              <a:ext cx="941" cy="1874"/>
            </a:xfrm>
            <a:custGeom>
              <a:avLst/>
              <a:gdLst>
                <a:gd name="f0" fmla="val w"/>
                <a:gd name="f1" fmla="val h"/>
                <a:gd name="f2" fmla="val 0"/>
                <a:gd name="f3" fmla="val 18"/>
                <a:gd name="f4" fmla="val 36"/>
                <a:gd name="f5" fmla="val 35"/>
                <a:gd name="f6" fmla="*/ f0 1 18"/>
                <a:gd name="f7" fmla="*/ f1 1 36"/>
                <a:gd name="f8" fmla="val f2"/>
                <a:gd name="f9" fmla="val f3"/>
                <a:gd name="f10" fmla="val f4"/>
                <a:gd name="f11" fmla="+- f10 0 f8"/>
                <a:gd name="f12" fmla="+- f9 0 f8"/>
                <a:gd name="f13" fmla="*/ f12 1 18"/>
                <a:gd name="f14" fmla="*/ f11 1 3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36">
                  <a:moveTo>
                    <a:pt x="f2" y="f3"/>
                  </a:moveTo>
                  <a:cubicBezTo>
                    <a:pt x="f2" y="f2"/>
                    <a:pt x="f3" y="f3"/>
                    <a:pt x="f3" y="f3"/>
                  </a:cubicBezTo>
                  <a:cubicBezTo>
                    <a:pt x="f3" y="f5"/>
                    <a:pt x="f3"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5" name="Google Shape;2310;p42">
              <a:extLst>
                <a:ext uri="{FF2B5EF4-FFF2-40B4-BE49-F238E27FC236}">
                  <a16:creationId xmlns:a16="http://schemas.microsoft.com/office/drawing/2014/main" id="{D9CCCD8D-1F55-4080-A380-2BF6402F1B81}"/>
                </a:ext>
              </a:extLst>
            </p:cNvPr>
            <p:cNvSpPr/>
            <p:nvPr/>
          </p:nvSpPr>
          <p:spPr>
            <a:xfrm rot="16200004">
              <a:off x="5032834" y="2162084"/>
              <a:ext cx="96981" cy="102513"/>
            </a:xfrm>
            <a:custGeom>
              <a:avLst/>
              <a:gdLst>
                <a:gd name="f0" fmla="val w"/>
                <a:gd name="f1" fmla="val h"/>
                <a:gd name="f2" fmla="val 0"/>
                <a:gd name="f3" fmla="val 1859"/>
                <a:gd name="f4" fmla="val 1965"/>
                <a:gd name="f5" fmla="val 1175"/>
                <a:gd name="f6" fmla="val 912"/>
                <a:gd name="f7" fmla="val 895"/>
                <a:gd name="f8" fmla="val 930"/>
                <a:gd name="f9" fmla="val 1193"/>
                <a:gd name="f10" fmla="val 1210"/>
                <a:gd name="f11" fmla="val 948"/>
                <a:gd name="f12" fmla="val 965"/>
                <a:gd name="f13" fmla="val 1228"/>
                <a:gd name="f14" fmla="val 983"/>
                <a:gd name="f15" fmla="val 1245"/>
                <a:gd name="f16" fmla="val 1000"/>
                <a:gd name="f17" fmla="val 1263"/>
                <a:gd name="f18" fmla="val 1018"/>
                <a:gd name="f19" fmla="val 1280"/>
                <a:gd name="f20" fmla="val 1035"/>
                <a:gd name="f21" fmla="val 1315"/>
                <a:gd name="f22" fmla="val 1070"/>
                <a:gd name="f23" fmla="val 1351"/>
                <a:gd name="f24" fmla="val 1140"/>
                <a:gd name="f25" fmla="val 1386"/>
                <a:gd name="f26" fmla="val 1211"/>
                <a:gd name="f27" fmla="val 1403"/>
                <a:gd name="f28" fmla="val 1421"/>
                <a:gd name="f29" fmla="val 1246"/>
                <a:gd name="f30" fmla="val 1438"/>
                <a:gd name="f31" fmla="val 1281"/>
                <a:gd name="f32" fmla="val 1298"/>
                <a:gd name="f33" fmla="val 1456"/>
                <a:gd name="f34" fmla="val 1316"/>
                <a:gd name="f35" fmla="val 1333"/>
                <a:gd name="f36" fmla="val 1473"/>
                <a:gd name="f37" fmla="val 1491"/>
                <a:gd name="f38" fmla="val 1368"/>
                <a:gd name="f39" fmla="val 1508"/>
                <a:gd name="f40" fmla="val 1526"/>
                <a:gd name="f41" fmla="val 1543"/>
                <a:gd name="f42" fmla="val 1544"/>
                <a:gd name="f43" fmla="val 1561"/>
                <a:gd name="f44" fmla="val 1579"/>
                <a:gd name="f45" fmla="val 1596"/>
                <a:gd name="f46" fmla="val 1614"/>
                <a:gd name="f47" fmla="val 1649"/>
                <a:gd name="f48" fmla="val 1666"/>
                <a:gd name="f49" fmla="val 1578"/>
                <a:gd name="f50" fmla="val 1684"/>
                <a:gd name="f51" fmla="val 1631"/>
                <a:gd name="f52" fmla="val 1509"/>
                <a:gd name="f53" fmla="val 1158"/>
                <a:gd name="f54" fmla="val 1123"/>
                <a:gd name="f55" fmla="val 1105"/>
                <a:gd name="f56" fmla="val 1053"/>
                <a:gd name="f57" fmla="val 1017"/>
                <a:gd name="f58" fmla="val 982"/>
                <a:gd name="f59" fmla="val 947"/>
                <a:gd name="f60" fmla="val 877"/>
                <a:gd name="f61" fmla="val 860"/>
                <a:gd name="f62" fmla="val 842"/>
                <a:gd name="f63" fmla="val 825"/>
                <a:gd name="f64" fmla="val 807"/>
                <a:gd name="f65" fmla="val 1088"/>
                <a:gd name="f66" fmla="val 790"/>
                <a:gd name="f67" fmla="val 772"/>
                <a:gd name="f68" fmla="val 754"/>
                <a:gd name="f69" fmla="val 737"/>
                <a:gd name="f70" fmla="val 719"/>
                <a:gd name="f71" fmla="val 702"/>
                <a:gd name="f72" fmla="val 649"/>
                <a:gd name="f73" fmla="val 614"/>
                <a:gd name="f74" fmla="val 579"/>
                <a:gd name="f75" fmla="val 685"/>
                <a:gd name="f76" fmla="val 562"/>
                <a:gd name="f77" fmla="val 667"/>
                <a:gd name="f78" fmla="val 544"/>
                <a:gd name="f79" fmla="val 650"/>
                <a:gd name="f80" fmla="val 527"/>
                <a:gd name="f81" fmla="val 597"/>
                <a:gd name="f82" fmla="val 509"/>
                <a:gd name="f83" fmla="val 492"/>
                <a:gd name="f84" fmla="val 439"/>
                <a:gd name="f85" fmla="val 404"/>
                <a:gd name="f86" fmla="val 421"/>
                <a:gd name="f87" fmla="val 387"/>
                <a:gd name="f88" fmla="val 369"/>
                <a:gd name="f89" fmla="val 351"/>
                <a:gd name="f90" fmla="val 316"/>
                <a:gd name="f91" fmla="val 386"/>
                <a:gd name="f92" fmla="val 299"/>
                <a:gd name="f93" fmla="val 264"/>
                <a:gd name="f94" fmla="val 229"/>
                <a:gd name="f95" fmla="val 194"/>
                <a:gd name="f96" fmla="val 176"/>
                <a:gd name="f97" fmla="val 159"/>
                <a:gd name="f98" fmla="val 124"/>
                <a:gd name="f99" fmla="val 71"/>
                <a:gd name="f100" fmla="val 281"/>
                <a:gd name="f101" fmla="val 88"/>
                <a:gd name="f102" fmla="val 246"/>
                <a:gd name="f103" fmla="val 36"/>
                <a:gd name="f104" fmla="val 18"/>
                <a:gd name="f105" fmla="val 211"/>
                <a:gd name="f106" fmla="val 1"/>
                <a:gd name="f107" fmla="val 193"/>
                <a:gd name="f108" fmla="val 158"/>
                <a:gd name="f109" fmla="val 141"/>
                <a:gd name="f110" fmla="val 123"/>
                <a:gd name="f111" fmla="val 53"/>
                <a:gd name="f112" fmla="val 106"/>
                <a:gd name="f113" fmla="val 334"/>
                <a:gd name="f114" fmla="val 422"/>
                <a:gd name="f115" fmla="val 474"/>
                <a:gd name="f116" fmla="val 632"/>
                <a:gd name="f117" fmla="val 720"/>
                <a:gd name="f118" fmla="val 755"/>
                <a:gd name="f119" fmla="val 456"/>
                <a:gd name="f120" fmla="val 1701"/>
                <a:gd name="f121" fmla="val 1719"/>
                <a:gd name="f122" fmla="val 1736"/>
                <a:gd name="f123" fmla="val 1772"/>
                <a:gd name="f124" fmla="val 1789"/>
                <a:gd name="f125" fmla="val 1807"/>
                <a:gd name="f126" fmla="val 1824"/>
                <a:gd name="f127" fmla="val 1842"/>
                <a:gd name="f128" fmla="val 1877"/>
                <a:gd name="f129" fmla="val 1894"/>
                <a:gd name="f130" fmla="val 1912"/>
                <a:gd name="f131" fmla="val 1929"/>
                <a:gd name="f132" fmla="val 1947"/>
                <a:gd name="f133" fmla="val 1964"/>
                <a:gd name="f134" fmla="val 1771"/>
                <a:gd name="f135" fmla="val 1806"/>
                <a:gd name="f136" fmla="val 1841"/>
                <a:gd name="f137" fmla="val 1754"/>
                <a:gd name="f138" fmla="val 457"/>
                <a:gd name="f139" fmla="val 684"/>
                <a:gd name="f140" fmla="*/ f0 1 1859"/>
                <a:gd name="f141" fmla="*/ f1 1 1965"/>
                <a:gd name="f142" fmla="val f2"/>
                <a:gd name="f143" fmla="val f3"/>
                <a:gd name="f144" fmla="val f4"/>
                <a:gd name="f145" fmla="+- f144 0 f142"/>
                <a:gd name="f146" fmla="+- f143 0 f142"/>
                <a:gd name="f147" fmla="*/ f146 1 1859"/>
                <a:gd name="f148" fmla="*/ f145 1 1965"/>
                <a:gd name="f149" fmla="*/ f142 1 f147"/>
                <a:gd name="f150" fmla="*/ f143 1 f147"/>
                <a:gd name="f151" fmla="*/ f142 1 f148"/>
                <a:gd name="f152" fmla="*/ f144 1 f148"/>
                <a:gd name="f153" fmla="*/ f149 f140 1"/>
                <a:gd name="f154" fmla="*/ f150 f140 1"/>
                <a:gd name="f155" fmla="*/ f152 f141 1"/>
                <a:gd name="f156" fmla="*/ f151 f141 1"/>
              </a:gdLst>
              <a:ahLst/>
              <a:cxnLst>
                <a:cxn ang="3cd4">
                  <a:pos x="hc" y="t"/>
                </a:cxn>
                <a:cxn ang="0">
                  <a:pos x="r" y="vc"/>
                </a:cxn>
                <a:cxn ang="cd4">
                  <a:pos x="hc" y="b"/>
                </a:cxn>
                <a:cxn ang="cd2">
                  <a:pos x="l" y="vc"/>
                </a:cxn>
              </a:cxnLst>
              <a:rect l="f153" t="f156" r="f154" b="f155"/>
              <a:pathLst>
                <a:path w="1859" h="1965">
                  <a:moveTo>
                    <a:pt x="f5" y="f6"/>
                  </a:moveTo>
                  <a:cubicBezTo>
                    <a:pt x="f5" y="f6"/>
                    <a:pt x="f5" y="f7"/>
                    <a:pt x="f5" y="f6"/>
                  </a:cubicBezTo>
                  <a:cubicBezTo>
                    <a:pt x="f5" y="f6"/>
                    <a:pt x="f5" y="f6"/>
                    <a:pt x="f5" y="f8"/>
                  </a:cubicBezTo>
                  <a:cubicBezTo>
                    <a:pt x="f9" y="f8"/>
                    <a:pt x="f9" y="f8"/>
                    <a:pt x="f9" y="f8"/>
                  </a:cubicBezTo>
                  <a:cubicBezTo>
                    <a:pt x="f9" y="f8"/>
                    <a:pt x="f10" y="f11"/>
                    <a:pt x="f10" y="f11"/>
                  </a:cubicBezTo>
                  <a:cubicBezTo>
                    <a:pt x="f10" y="f12"/>
                    <a:pt x="f10" y="f12"/>
                    <a:pt x="f13" y="f12"/>
                  </a:cubicBezTo>
                  <a:cubicBezTo>
                    <a:pt x="f13" y="f14"/>
                    <a:pt x="f13" y="f14"/>
                    <a:pt x="f15" y="f14"/>
                  </a:cubicBezTo>
                  <a:cubicBezTo>
                    <a:pt x="f15" y="f16"/>
                    <a:pt x="f17" y="f18"/>
                    <a:pt x="f19" y="f20"/>
                  </a:cubicBezTo>
                  <a:cubicBezTo>
                    <a:pt x="f19" y="f20"/>
                    <a:pt x="f19" y="f20"/>
                    <a:pt x="f19" y="f20"/>
                  </a:cubicBezTo>
                  <a:cubicBezTo>
                    <a:pt x="f21" y="f22"/>
                    <a:pt x="f23" y="f24"/>
                    <a:pt x="f25" y="f9"/>
                  </a:cubicBezTo>
                  <a:cubicBezTo>
                    <a:pt x="f25" y="f26"/>
                    <a:pt x="f27" y="f13"/>
                    <a:pt x="f28" y="f29"/>
                  </a:cubicBezTo>
                  <a:cubicBezTo>
                    <a:pt x="f28" y="f17"/>
                    <a:pt x="f28" y="f17"/>
                    <a:pt x="f30" y="f31"/>
                  </a:cubicBezTo>
                  <a:cubicBezTo>
                    <a:pt x="f30" y="f32"/>
                    <a:pt x="f33" y="f34"/>
                    <a:pt x="f33" y="f35"/>
                  </a:cubicBezTo>
                  <a:cubicBezTo>
                    <a:pt x="f36" y="f35"/>
                    <a:pt x="f36" y="f35"/>
                    <a:pt x="f33" y="f35"/>
                  </a:cubicBezTo>
                  <a:cubicBezTo>
                    <a:pt x="f36" y="f23"/>
                    <a:pt x="f36" y="f23"/>
                    <a:pt x="f37" y="f23"/>
                  </a:cubicBezTo>
                  <a:cubicBezTo>
                    <a:pt x="f36" y="f38"/>
                    <a:pt x="f37" y="f25"/>
                    <a:pt x="f37" y="f25"/>
                  </a:cubicBezTo>
                  <a:cubicBezTo>
                    <a:pt x="f37" y="f25"/>
                    <a:pt x="f37" y="f25"/>
                    <a:pt x="f37" y="f27"/>
                  </a:cubicBezTo>
                  <a:cubicBezTo>
                    <a:pt x="f39" y="f27"/>
                    <a:pt x="f39" y="f28"/>
                    <a:pt x="f39" y="f30"/>
                  </a:cubicBezTo>
                  <a:cubicBezTo>
                    <a:pt x="f40" y="f33"/>
                    <a:pt x="f40" y="f37"/>
                    <a:pt x="f41" y="f40"/>
                  </a:cubicBezTo>
                  <a:cubicBezTo>
                    <a:pt x="f41" y="f42"/>
                    <a:pt x="f41" y="f43"/>
                    <a:pt x="f41" y="f44"/>
                  </a:cubicBezTo>
                  <a:cubicBezTo>
                    <a:pt x="f41" y="f44"/>
                    <a:pt x="f41" y="f44"/>
                    <a:pt x="f41" y="f45"/>
                  </a:cubicBezTo>
                  <a:cubicBezTo>
                    <a:pt x="f43" y="f46"/>
                    <a:pt x="f41" y="f47"/>
                    <a:pt x="f43" y="f47"/>
                  </a:cubicBezTo>
                  <a:lnTo>
                    <a:pt x="f41" y="f47"/>
                  </a:lnTo>
                  <a:cubicBezTo>
                    <a:pt x="f41" y="f48"/>
                    <a:pt x="f41" y="f47"/>
                    <a:pt x="f43" y="f48"/>
                  </a:cubicBezTo>
                  <a:cubicBezTo>
                    <a:pt x="f49" y="f48"/>
                    <a:pt x="f49" y="f50"/>
                    <a:pt x="f43" y="f48"/>
                  </a:cubicBezTo>
                  <a:cubicBezTo>
                    <a:pt x="f43" y="f48"/>
                    <a:pt x="f43" y="f47"/>
                    <a:pt x="f43" y="f48"/>
                  </a:cubicBezTo>
                  <a:cubicBezTo>
                    <a:pt x="f43" y="f48"/>
                    <a:pt x="f43" y="f47"/>
                    <a:pt x="f43" y="f47"/>
                  </a:cubicBezTo>
                  <a:cubicBezTo>
                    <a:pt x="f41" y="f47"/>
                    <a:pt x="f41" y="f47"/>
                    <a:pt x="f40" y="f48"/>
                  </a:cubicBezTo>
                  <a:cubicBezTo>
                    <a:pt x="f40" y="f48"/>
                    <a:pt x="f41" y="f48"/>
                    <a:pt x="f40" y="f48"/>
                  </a:cubicBezTo>
                  <a:cubicBezTo>
                    <a:pt x="f40" y="f48"/>
                    <a:pt x="f40" y="f48"/>
                    <a:pt x="f40" y="f47"/>
                  </a:cubicBezTo>
                  <a:cubicBezTo>
                    <a:pt x="f39" y="f47"/>
                    <a:pt x="f37" y="f47"/>
                    <a:pt x="f36" y="f47"/>
                  </a:cubicBezTo>
                  <a:cubicBezTo>
                    <a:pt x="f30" y="f51"/>
                    <a:pt x="f28" y="f51"/>
                    <a:pt x="f25" y="f46"/>
                  </a:cubicBezTo>
                  <a:cubicBezTo>
                    <a:pt x="f38" y="f51"/>
                    <a:pt x="f38" y="f51"/>
                    <a:pt x="f23" y="f51"/>
                  </a:cubicBezTo>
                  <a:cubicBezTo>
                    <a:pt x="f23" y="f46"/>
                    <a:pt x="f23" y="f46"/>
                    <a:pt x="f23" y="f46"/>
                  </a:cubicBezTo>
                  <a:cubicBezTo>
                    <a:pt x="f23" y="f46"/>
                    <a:pt x="f23" y="f46"/>
                    <a:pt x="f23" y="f46"/>
                  </a:cubicBezTo>
                  <a:cubicBezTo>
                    <a:pt x="f23" y="f46"/>
                    <a:pt x="f23" y="f46"/>
                    <a:pt x="f23" y="f46"/>
                  </a:cubicBezTo>
                  <a:cubicBezTo>
                    <a:pt x="f23" y="f45"/>
                    <a:pt x="f35" y="f45"/>
                    <a:pt x="f21" y="f45"/>
                  </a:cubicBezTo>
                  <a:cubicBezTo>
                    <a:pt x="f32" y="f44"/>
                    <a:pt x="f19" y="f44"/>
                    <a:pt x="f17" y="f43"/>
                  </a:cubicBezTo>
                  <a:cubicBezTo>
                    <a:pt x="f17" y="f43"/>
                    <a:pt x="f15" y="f43"/>
                    <a:pt x="f15" y="f43"/>
                  </a:cubicBezTo>
                  <a:cubicBezTo>
                    <a:pt x="f15" y="f40"/>
                    <a:pt x="f9" y="f52"/>
                    <a:pt x="f53" y="f37"/>
                  </a:cubicBezTo>
                  <a:cubicBezTo>
                    <a:pt x="f53" y="f36"/>
                    <a:pt x="f24" y="f36"/>
                    <a:pt x="f24" y="f33"/>
                  </a:cubicBezTo>
                  <a:cubicBezTo>
                    <a:pt x="f54" y="f33"/>
                    <a:pt x="f54" y="f33"/>
                    <a:pt x="f54" y="f33"/>
                  </a:cubicBezTo>
                  <a:cubicBezTo>
                    <a:pt x="f55" y="f28"/>
                    <a:pt x="f22" y="f27"/>
                    <a:pt x="f56" y="f25"/>
                  </a:cubicBezTo>
                  <a:cubicBezTo>
                    <a:pt x="f56" y="f25"/>
                    <a:pt x="f56" y="f25"/>
                    <a:pt x="f20" y="f25"/>
                  </a:cubicBezTo>
                  <a:cubicBezTo>
                    <a:pt x="f20" y="f38"/>
                    <a:pt x="f57" y="f23"/>
                    <a:pt x="f16" y="f35"/>
                  </a:cubicBezTo>
                  <a:cubicBezTo>
                    <a:pt x="f16" y="f35"/>
                    <a:pt x="f16" y="f35"/>
                    <a:pt x="f16" y="f34"/>
                  </a:cubicBezTo>
                  <a:cubicBezTo>
                    <a:pt x="f58" y="f34"/>
                    <a:pt x="f12" y="f32"/>
                    <a:pt x="f12" y="f31"/>
                  </a:cubicBezTo>
                  <a:cubicBezTo>
                    <a:pt x="f59" y="f17"/>
                    <a:pt x="f6" y="f29"/>
                    <a:pt x="f7" y="f26"/>
                  </a:cubicBezTo>
                  <a:cubicBezTo>
                    <a:pt x="f60" y="f9"/>
                    <a:pt x="f60" y="f5"/>
                    <a:pt x="f61" y="f53"/>
                  </a:cubicBezTo>
                  <a:cubicBezTo>
                    <a:pt x="f61" y="f53"/>
                    <a:pt x="f61" y="f53"/>
                    <a:pt x="f61" y="f53"/>
                  </a:cubicBezTo>
                  <a:cubicBezTo>
                    <a:pt x="f61" y="f53"/>
                    <a:pt x="f61" y="f53"/>
                    <a:pt x="f61" y="f24"/>
                  </a:cubicBezTo>
                  <a:cubicBezTo>
                    <a:pt x="f62" y="f54"/>
                    <a:pt x="f63" y="f55"/>
                    <a:pt x="f64" y="f65"/>
                  </a:cubicBezTo>
                  <a:cubicBezTo>
                    <a:pt x="f64" y="f22"/>
                    <a:pt x="f64" y="f22"/>
                    <a:pt x="f64" y="f22"/>
                  </a:cubicBezTo>
                  <a:cubicBezTo>
                    <a:pt x="f66" y="f56"/>
                    <a:pt x="f66" y="f56"/>
                    <a:pt x="f67" y="f20"/>
                  </a:cubicBezTo>
                  <a:cubicBezTo>
                    <a:pt x="f67" y="f20"/>
                    <a:pt x="f68" y="f18"/>
                    <a:pt x="f68" y="f16"/>
                  </a:cubicBezTo>
                  <a:cubicBezTo>
                    <a:pt x="f69" y="f14"/>
                    <a:pt x="f70" y="f11"/>
                    <a:pt x="f71" y="f6"/>
                  </a:cubicBezTo>
                  <a:cubicBezTo>
                    <a:pt x="f72" y="f62"/>
                    <a:pt x="f73" y="f67"/>
                    <a:pt x="f74" y="f75"/>
                  </a:cubicBezTo>
                  <a:cubicBezTo>
                    <a:pt x="f76" y="f75"/>
                    <a:pt x="f76" y="f75"/>
                    <a:pt x="f76" y="f75"/>
                  </a:cubicBezTo>
                  <a:cubicBezTo>
                    <a:pt x="f76" y="f77"/>
                    <a:pt x="f76" y="f77"/>
                    <a:pt x="f76" y="f77"/>
                  </a:cubicBezTo>
                  <a:lnTo>
                    <a:pt x="f78" y="f79"/>
                  </a:lnTo>
                  <a:cubicBezTo>
                    <a:pt x="f78" y="f73"/>
                    <a:pt x="f80" y="f81"/>
                    <a:pt x="f82" y="f74"/>
                  </a:cubicBezTo>
                  <a:lnTo>
                    <a:pt x="f83" y="f80"/>
                  </a:lnTo>
                  <a:lnTo>
                    <a:pt x="f84" y="f85"/>
                  </a:lnTo>
                  <a:cubicBezTo>
                    <a:pt x="f86" y="f87"/>
                    <a:pt x="f86" y="f88"/>
                    <a:pt x="f85" y="f89"/>
                  </a:cubicBezTo>
                  <a:cubicBezTo>
                    <a:pt x="f85" y="f90"/>
                    <a:pt x="f91" y="f90"/>
                    <a:pt x="f91" y="f92"/>
                  </a:cubicBezTo>
                  <a:cubicBezTo>
                    <a:pt x="f88" y="f93"/>
                    <a:pt x="f88" y="f94"/>
                    <a:pt x="f88" y="f95"/>
                  </a:cubicBezTo>
                  <a:cubicBezTo>
                    <a:pt x="f89" y="f96"/>
                    <a:pt x="f89" y="f97"/>
                    <a:pt x="f89" y="f98"/>
                  </a:cubicBezTo>
                  <a:cubicBezTo>
                    <a:pt x="f90" y="f99"/>
                    <a:pt x="f100" y="f101"/>
                    <a:pt x="f102" y="f103"/>
                  </a:cubicBezTo>
                  <a:cubicBezTo>
                    <a:pt x="f102" y="f104"/>
                    <a:pt x="f94" y="f104"/>
                    <a:pt x="f105" y="f104"/>
                  </a:cubicBezTo>
                  <a:cubicBezTo>
                    <a:pt x="f105" y="f106"/>
                    <a:pt x="f107" y="f106"/>
                    <a:pt x="f107" y="f106"/>
                  </a:cubicBezTo>
                  <a:cubicBezTo>
                    <a:pt x="f96" y="f106"/>
                    <a:pt x="f96" y="f104"/>
                    <a:pt x="f108" y="f106"/>
                  </a:cubicBezTo>
                  <a:cubicBezTo>
                    <a:pt x="f108" y="f104"/>
                    <a:pt x="f109" y="f106"/>
                    <a:pt x="f110" y="f104"/>
                  </a:cubicBezTo>
                  <a:cubicBezTo>
                    <a:pt x="f101" y="f104"/>
                    <a:pt x="f99" y="f111"/>
                    <a:pt x="f111" y="f111"/>
                  </a:cubicBezTo>
                  <a:cubicBezTo>
                    <a:pt x="f111" y="f99"/>
                    <a:pt x="f111" y="f99"/>
                    <a:pt x="f103" y="f99"/>
                  </a:cubicBezTo>
                  <a:cubicBezTo>
                    <a:pt x="f103" y="f101"/>
                    <a:pt x="f103" y="f112"/>
                    <a:pt x="f104" y="f112"/>
                  </a:cubicBezTo>
                  <a:cubicBezTo>
                    <a:pt x="f103" y="f98"/>
                    <a:pt x="f104" y="f98"/>
                    <a:pt x="f104" y="f98"/>
                  </a:cubicBezTo>
                  <a:cubicBezTo>
                    <a:pt x="f106" y="f109"/>
                    <a:pt x="f104" y="f109"/>
                    <a:pt x="f106" y="f109"/>
                  </a:cubicBezTo>
                  <a:cubicBezTo>
                    <a:pt x="f106" y="f96"/>
                    <a:pt x="f104" y="f95"/>
                    <a:pt x="f103" y="f94"/>
                  </a:cubicBezTo>
                  <a:cubicBezTo>
                    <a:pt x="f103" y="f94"/>
                    <a:pt x="f104" y="f94"/>
                    <a:pt x="f103" y="f102"/>
                  </a:cubicBezTo>
                  <a:cubicBezTo>
                    <a:pt x="f103" y="f100"/>
                    <a:pt x="f99" y="f113"/>
                    <a:pt x="f101" y="f87"/>
                  </a:cubicBezTo>
                  <a:cubicBezTo>
                    <a:pt x="f101" y="f85"/>
                    <a:pt x="f101" y="f114"/>
                    <a:pt x="f112" y="f84"/>
                  </a:cubicBezTo>
                  <a:cubicBezTo>
                    <a:pt x="f110" y="f115"/>
                    <a:pt x="f109" y="f82"/>
                    <a:pt x="f108" y="f78"/>
                  </a:cubicBezTo>
                  <a:cubicBezTo>
                    <a:pt x="f108" y="f76"/>
                    <a:pt x="f96" y="f74"/>
                    <a:pt x="f96" y="f81"/>
                  </a:cubicBezTo>
                  <a:lnTo>
                    <a:pt x="f107" y="f116"/>
                  </a:lnTo>
                  <a:cubicBezTo>
                    <a:pt x="f105" y="f79"/>
                    <a:pt x="f105" y="f77"/>
                    <a:pt x="f105" y="f75"/>
                  </a:cubicBezTo>
                  <a:cubicBezTo>
                    <a:pt x="f94" y="f71"/>
                    <a:pt x="f94" y="f71"/>
                    <a:pt x="f94" y="f117"/>
                  </a:cubicBezTo>
                  <a:cubicBezTo>
                    <a:pt x="f102" y="f117"/>
                    <a:pt x="f102" y="f69"/>
                    <a:pt x="f93" y="f118"/>
                  </a:cubicBezTo>
                  <a:cubicBezTo>
                    <a:pt x="f93" y="f67"/>
                    <a:pt x="f100" y="f66"/>
                    <a:pt x="f100" y="f63"/>
                  </a:cubicBezTo>
                  <a:cubicBezTo>
                    <a:pt x="f92" y="f62"/>
                    <a:pt x="f92" y="f61"/>
                    <a:pt x="f90" y="f61"/>
                  </a:cubicBezTo>
                  <a:cubicBezTo>
                    <a:pt x="f90" y="f60"/>
                    <a:pt x="f113" y="f7"/>
                    <a:pt x="f113" y="f7"/>
                  </a:cubicBezTo>
                  <a:cubicBezTo>
                    <a:pt x="f113" y="f6"/>
                    <a:pt x="f89" y="f8"/>
                    <a:pt x="f89" y="f8"/>
                  </a:cubicBezTo>
                  <a:cubicBezTo>
                    <a:pt x="f89" y="f8"/>
                    <a:pt x="f89" y="f8"/>
                    <a:pt x="f89" y="f8"/>
                  </a:cubicBezTo>
                  <a:cubicBezTo>
                    <a:pt x="f88" y="f14"/>
                    <a:pt x="f85" y="f18"/>
                    <a:pt x="f86" y="f56"/>
                  </a:cubicBezTo>
                  <a:cubicBezTo>
                    <a:pt x="f86" y="f22"/>
                    <a:pt x="f84" y="f65"/>
                    <a:pt x="f119" y="f54"/>
                  </a:cubicBezTo>
                  <a:cubicBezTo>
                    <a:pt x="f119" y="f54"/>
                    <a:pt x="f119" y="f54"/>
                    <a:pt x="f119" y="f54"/>
                  </a:cubicBezTo>
                  <a:cubicBezTo>
                    <a:pt x="f83" y="f9"/>
                    <a:pt x="f78" y="f29"/>
                    <a:pt x="f74" y="f34"/>
                  </a:cubicBezTo>
                  <a:cubicBezTo>
                    <a:pt x="f81" y="f23"/>
                    <a:pt x="f72" y="f25"/>
                    <a:pt x="f77" y="f28"/>
                  </a:cubicBezTo>
                  <a:cubicBezTo>
                    <a:pt x="f71" y="f33"/>
                    <a:pt x="f70" y="f52"/>
                    <a:pt x="f68" y="f40"/>
                  </a:cubicBezTo>
                  <a:cubicBezTo>
                    <a:pt x="f67" y="f42"/>
                    <a:pt x="f66" y="f43"/>
                    <a:pt x="f64" y="f44"/>
                  </a:cubicBezTo>
                  <a:cubicBezTo>
                    <a:pt x="f63" y="f45"/>
                    <a:pt x="f63" y="f46"/>
                    <a:pt x="f62" y="f46"/>
                  </a:cubicBezTo>
                  <a:cubicBezTo>
                    <a:pt x="f61" y="f51"/>
                    <a:pt x="f60" y="f47"/>
                    <a:pt x="f7" y="f48"/>
                  </a:cubicBezTo>
                  <a:cubicBezTo>
                    <a:pt x="f7" y="f48"/>
                    <a:pt x="f7" y="f48"/>
                    <a:pt x="f6" y="f48"/>
                  </a:cubicBezTo>
                  <a:cubicBezTo>
                    <a:pt x="f8" y="f50"/>
                    <a:pt x="f59" y="f120"/>
                    <a:pt x="f59" y="f121"/>
                  </a:cubicBezTo>
                  <a:cubicBezTo>
                    <a:pt x="f58" y="f122"/>
                    <a:pt x="f57" y="f123"/>
                    <a:pt x="f56" y="f124"/>
                  </a:cubicBezTo>
                  <a:cubicBezTo>
                    <a:pt x="f22" y="f125"/>
                    <a:pt x="f65" y="f125"/>
                    <a:pt x="f65" y="f126"/>
                  </a:cubicBezTo>
                  <a:lnTo>
                    <a:pt x="f55" y="f126"/>
                  </a:lnTo>
                  <a:cubicBezTo>
                    <a:pt x="f54" y="f127"/>
                    <a:pt x="f24" y="f127"/>
                    <a:pt x="f53" y="f3"/>
                  </a:cubicBezTo>
                  <a:cubicBezTo>
                    <a:pt x="f53" y="f3"/>
                    <a:pt x="f5" y="f3"/>
                    <a:pt x="f5" y="f3"/>
                  </a:cubicBezTo>
                  <a:cubicBezTo>
                    <a:pt x="f9" y="f128"/>
                    <a:pt x="f13" y="f128"/>
                    <a:pt x="f15" y="f129"/>
                  </a:cubicBezTo>
                  <a:cubicBezTo>
                    <a:pt x="f19" y="f130"/>
                    <a:pt x="f35" y="f130"/>
                    <a:pt x="f38" y="f131"/>
                  </a:cubicBezTo>
                  <a:cubicBezTo>
                    <a:pt x="f25" y="f132"/>
                    <a:pt x="f27" y="f132"/>
                    <a:pt x="f30" y="f132"/>
                  </a:cubicBezTo>
                  <a:cubicBezTo>
                    <a:pt x="f30" y="f132"/>
                    <a:pt x="f30" y="f132"/>
                    <a:pt x="f33" y="f132"/>
                  </a:cubicBezTo>
                  <a:cubicBezTo>
                    <a:pt x="f37" y="f133"/>
                    <a:pt x="f41" y="f133"/>
                    <a:pt x="f49" y="f133"/>
                  </a:cubicBezTo>
                  <a:cubicBezTo>
                    <a:pt x="f45" y="f133"/>
                    <a:pt x="f49" y="f132"/>
                    <a:pt x="f45" y="f132"/>
                  </a:cubicBezTo>
                  <a:cubicBezTo>
                    <a:pt x="f46" y="f132"/>
                    <a:pt x="f47" y="f132"/>
                    <a:pt x="f48" y="f131"/>
                  </a:cubicBezTo>
                  <a:cubicBezTo>
                    <a:pt x="f121" y="f130"/>
                    <a:pt x="f134" y="f3"/>
                    <a:pt x="f135" y="f126"/>
                  </a:cubicBezTo>
                  <a:cubicBezTo>
                    <a:pt x="f135" y="f125"/>
                    <a:pt x="f135" y="f124"/>
                    <a:pt x="f126" y="f123"/>
                  </a:cubicBezTo>
                  <a:cubicBezTo>
                    <a:pt x="f136" y="f122"/>
                    <a:pt x="f3" y="f48"/>
                    <a:pt x="f3" y="f46"/>
                  </a:cubicBezTo>
                  <a:cubicBezTo>
                    <a:pt x="f136" y="f44"/>
                    <a:pt x="f136" y="f52"/>
                    <a:pt x="f136" y="f37"/>
                  </a:cubicBezTo>
                  <a:cubicBezTo>
                    <a:pt x="f136" y="f36"/>
                    <a:pt x="f126" y="f37"/>
                    <a:pt x="f126" y="f36"/>
                  </a:cubicBezTo>
                  <a:cubicBezTo>
                    <a:pt x="f126" y="f36"/>
                    <a:pt x="f126" y="f36"/>
                    <a:pt x="f126" y="f36"/>
                  </a:cubicBezTo>
                  <a:cubicBezTo>
                    <a:pt x="f126" y="f36"/>
                    <a:pt x="f126" y="f36"/>
                    <a:pt x="f126" y="f33"/>
                  </a:cubicBezTo>
                  <a:cubicBezTo>
                    <a:pt x="f126" y="f33"/>
                    <a:pt x="f126" y="f30"/>
                    <a:pt x="f126" y="f28"/>
                  </a:cubicBezTo>
                  <a:cubicBezTo>
                    <a:pt x="f126" y="f28"/>
                    <a:pt x="f126" y="f28"/>
                    <a:pt x="f126" y="f28"/>
                  </a:cubicBezTo>
                  <a:cubicBezTo>
                    <a:pt x="f126" y="f27"/>
                    <a:pt x="f135" y="f27"/>
                    <a:pt x="f135" y="f25"/>
                  </a:cubicBezTo>
                  <a:cubicBezTo>
                    <a:pt x="f135" y="f23"/>
                    <a:pt x="f124" y="f34"/>
                    <a:pt x="f134" y="f32"/>
                  </a:cubicBezTo>
                  <a:cubicBezTo>
                    <a:pt x="f134" y="f31"/>
                    <a:pt x="f134" y="f32"/>
                    <a:pt x="f134" y="f31"/>
                  </a:cubicBezTo>
                  <a:cubicBezTo>
                    <a:pt x="f134" y="f31"/>
                    <a:pt x="f134" y="f17"/>
                    <a:pt x="f137" y="f17"/>
                  </a:cubicBezTo>
                  <a:cubicBezTo>
                    <a:pt x="f137" y="f29"/>
                    <a:pt x="f137" y="f13"/>
                    <a:pt x="f122" y="f26"/>
                  </a:cubicBezTo>
                  <a:cubicBezTo>
                    <a:pt x="f122" y="f9"/>
                    <a:pt x="f120" y="f53"/>
                    <a:pt x="f120" y="f24"/>
                  </a:cubicBezTo>
                  <a:cubicBezTo>
                    <a:pt x="f50" y="f54"/>
                    <a:pt x="f50" y="f24"/>
                    <a:pt x="f50" y="f54"/>
                  </a:cubicBezTo>
                  <a:cubicBezTo>
                    <a:pt x="f50" y="f55"/>
                    <a:pt x="f48" y="f55"/>
                    <a:pt x="f47" y="f65"/>
                  </a:cubicBezTo>
                  <a:cubicBezTo>
                    <a:pt x="f47" y="f65"/>
                    <a:pt x="f47" y="f65"/>
                    <a:pt x="f47" y="f22"/>
                  </a:cubicBezTo>
                  <a:cubicBezTo>
                    <a:pt x="f51" y="f56"/>
                    <a:pt x="f46" y="f20"/>
                    <a:pt x="f46" y="f18"/>
                  </a:cubicBezTo>
                  <a:cubicBezTo>
                    <a:pt x="f46" y="f18"/>
                    <a:pt x="f45" y="f18"/>
                    <a:pt x="f45" y="f18"/>
                  </a:cubicBezTo>
                  <a:cubicBezTo>
                    <a:pt x="f45" y="f14"/>
                    <a:pt x="f43" y="f12"/>
                    <a:pt x="f41" y="f8"/>
                  </a:cubicBezTo>
                  <a:cubicBezTo>
                    <a:pt x="f40" y="f6"/>
                    <a:pt x="f40" y="f6"/>
                    <a:pt x="f39" y="f7"/>
                  </a:cubicBezTo>
                  <a:cubicBezTo>
                    <a:pt x="f36" y="f62"/>
                    <a:pt x="f28" y="f66"/>
                    <a:pt x="f25" y="f69"/>
                  </a:cubicBezTo>
                  <a:cubicBezTo>
                    <a:pt x="f38" y="f117"/>
                    <a:pt x="f38" y="f117"/>
                    <a:pt x="f23" y="f117"/>
                  </a:cubicBezTo>
                  <a:cubicBezTo>
                    <a:pt x="f23" y="f71"/>
                    <a:pt x="f23" y="f71"/>
                    <a:pt x="f38" y="f71"/>
                  </a:cubicBezTo>
                  <a:cubicBezTo>
                    <a:pt x="f23" y="f75"/>
                    <a:pt x="f21" y="f77"/>
                    <a:pt x="f21" y="f79"/>
                  </a:cubicBezTo>
                  <a:cubicBezTo>
                    <a:pt x="f21" y="f79"/>
                    <a:pt x="f32" y="f79"/>
                    <a:pt x="f32" y="f116"/>
                  </a:cubicBezTo>
                  <a:cubicBezTo>
                    <a:pt x="f32" y="f73"/>
                    <a:pt x="f17" y="f74"/>
                    <a:pt x="f15" y="f76"/>
                  </a:cubicBezTo>
                  <a:cubicBezTo>
                    <a:pt x="f15" y="f76"/>
                    <a:pt x="f15" y="f76"/>
                    <a:pt x="f15" y="f76"/>
                  </a:cubicBezTo>
                  <a:cubicBezTo>
                    <a:pt x="f13" y="f76"/>
                    <a:pt x="f10" y="f78"/>
                    <a:pt x="f10" y="f78"/>
                  </a:cubicBezTo>
                  <a:cubicBezTo>
                    <a:pt x="f10" y="f78"/>
                    <a:pt x="f10" y="f78"/>
                    <a:pt x="f10" y="f78"/>
                  </a:cubicBezTo>
                  <a:cubicBezTo>
                    <a:pt x="f10" y="f78"/>
                    <a:pt x="f13" y="f76"/>
                    <a:pt x="f13" y="f76"/>
                  </a:cubicBezTo>
                  <a:cubicBezTo>
                    <a:pt x="f10" y="f80"/>
                    <a:pt x="f9" y="f82"/>
                    <a:pt x="f5" y="f83"/>
                  </a:cubicBezTo>
                  <a:cubicBezTo>
                    <a:pt x="f53" y="f138"/>
                    <a:pt x="f54" y="f84"/>
                    <a:pt x="f55" y="f114"/>
                  </a:cubicBezTo>
                  <a:cubicBezTo>
                    <a:pt x="f55" y="f114"/>
                    <a:pt x="f22" y="f87"/>
                    <a:pt x="f56" y="f87"/>
                  </a:cubicBezTo>
                  <a:cubicBezTo>
                    <a:pt x="f20" y="f88"/>
                    <a:pt x="f57" y="f89"/>
                    <a:pt x="f16" y="f113"/>
                  </a:cubicBezTo>
                  <a:cubicBezTo>
                    <a:pt x="f16" y="f113"/>
                    <a:pt x="f16" y="f113"/>
                    <a:pt x="f16" y="f113"/>
                  </a:cubicBezTo>
                  <a:cubicBezTo>
                    <a:pt x="f12" y="f90"/>
                    <a:pt x="f59" y="f92"/>
                    <a:pt x="f6" y="f100"/>
                  </a:cubicBezTo>
                  <a:cubicBezTo>
                    <a:pt x="f6" y="f100"/>
                    <a:pt x="f6" y="f100"/>
                    <a:pt x="f6" y="f100"/>
                  </a:cubicBezTo>
                  <a:cubicBezTo>
                    <a:pt x="f7" y="f100"/>
                    <a:pt x="f6" y="f100"/>
                    <a:pt x="f6" y="f100"/>
                  </a:cubicBezTo>
                  <a:cubicBezTo>
                    <a:pt x="f7" y="f100"/>
                    <a:pt x="f60" y="f93"/>
                    <a:pt x="f61" y="f93"/>
                  </a:cubicBezTo>
                  <a:cubicBezTo>
                    <a:pt x="f60" y="f100"/>
                    <a:pt x="f61" y="f93"/>
                    <a:pt x="f61" y="f93"/>
                  </a:cubicBezTo>
                  <a:cubicBezTo>
                    <a:pt x="f62" y="f93"/>
                    <a:pt x="f62" y="f93"/>
                    <a:pt x="f62" y="f93"/>
                  </a:cubicBezTo>
                  <a:cubicBezTo>
                    <a:pt x="f62" y="f93"/>
                    <a:pt x="f63" y="f102"/>
                    <a:pt x="f63" y="f102"/>
                  </a:cubicBezTo>
                  <a:cubicBezTo>
                    <a:pt x="f64" y="f94"/>
                    <a:pt x="f66" y="f105"/>
                    <a:pt x="f67" y="f95"/>
                  </a:cubicBezTo>
                  <a:cubicBezTo>
                    <a:pt x="f67" y="f95"/>
                    <a:pt x="f68" y="f95"/>
                    <a:pt x="f68" y="f95"/>
                  </a:cubicBezTo>
                  <a:cubicBezTo>
                    <a:pt x="f68" y="f95"/>
                    <a:pt x="f67" y="f95"/>
                    <a:pt x="f67" y="f95"/>
                  </a:cubicBezTo>
                  <a:cubicBezTo>
                    <a:pt x="f68" y="f96"/>
                    <a:pt x="f69" y="f96"/>
                    <a:pt x="f70" y="f97"/>
                  </a:cubicBezTo>
                  <a:cubicBezTo>
                    <a:pt x="f71" y="f97"/>
                    <a:pt x="f69" y="f96"/>
                    <a:pt x="f69" y="f95"/>
                  </a:cubicBezTo>
                  <a:cubicBezTo>
                    <a:pt x="f68" y="f105"/>
                    <a:pt x="f67" y="f105"/>
                    <a:pt x="f66" y="f94"/>
                  </a:cubicBezTo>
                  <a:cubicBezTo>
                    <a:pt x="f66" y="f94"/>
                    <a:pt x="f66" y="f94"/>
                    <a:pt x="f66" y="f94"/>
                  </a:cubicBezTo>
                  <a:lnTo>
                    <a:pt x="f6" y="f90"/>
                  </a:lnTo>
                  <a:cubicBezTo>
                    <a:pt x="f7" y="f90"/>
                    <a:pt x="f7" y="f90"/>
                    <a:pt x="f60" y="f90"/>
                  </a:cubicBezTo>
                  <a:cubicBezTo>
                    <a:pt x="f61" y="f92"/>
                    <a:pt x="f63" y="f93"/>
                    <a:pt x="f66" y="f102"/>
                  </a:cubicBezTo>
                  <a:cubicBezTo>
                    <a:pt x="f66" y="f102"/>
                    <a:pt x="f66" y="f94"/>
                    <a:pt x="f66" y="f102"/>
                  </a:cubicBezTo>
                  <a:cubicBezTo>
                    <a:pt x="f66" y="f102"/>
                    <a:pt x="f64" y="f102"/>
                    <a:pt x="f63" y="f93"/>
                  </a:cubicBezTo>
                  <a:cubicBezTo>
                    <a:pt x="f63" y="f93"/>
                    <a:pt x="f63" y="f93"/>
                    <a:pt x="f64" y="f93"/>
                  </a:cubicBezTo>
                  <a:cubicBezTo>
                    <a:pt x="f64" y="f93"/>
                    <a:pt x="f64" y="f93"/>
                    <a:pt x="f64" y="f102"/>
                  </a:cubicBezTo>
                  <a:cubicBezTo>
                    <a:pt x="f66" y="f102"/>
                    <a:pt x="f66" y="f102"/>
                    <a:pt x="f67" y="f94"/>
                  </a:cubicBezTo>
                  <a:cubicBezTo>
                    <a:pt x="f67" y="f94"/>
                    <a:pt x="f67" y="f94"/>
                    <a:pt x="f66" y="f94"/>
                  </a:cubicBezTo>
                  <a:cubicBezTo>
                    <a:pt x="f67" y="f94"/>
                    <a:pt x="f67" y="f94"/>
                    <a:pt x="f68" y="f94"/>
                  </a:cubicBezTo>
                  <a:lnTo>
                    <a:pt x="f67" y="f94"/>
                  </a:lnTo>
                  <a:cubicBezTo>
                    <a:pt x="f67" y="f94"/>
                    <a:pt x="f67" y="f94"/>
                    <a:pt x="f66" y="f94"/>
                  </a:cubicBezTo>
                  <a:cubicBezTo>
                    <a:pt x="f67" y="f105"/>
                    <a:pt x="f68" y="f95"/>
                    <a:pt x="f70" y="f96"/>
                  </a:cubicBezTo>
                  <a:cubicBezTo>
                    <a:pt x="f69" y="f95"/>
                    <a:pt x="f69" y="f95"/>
                    <a:pt x="f69" y="f95"/>
                  </a:cubicBezTo>
                  <a:cubicBezTo>
                    <a:pt x="f69" y="f95"/>
                    <a:pt x="f68" y="f105"/>
                    <a:pt x="f68" y="f105"/>
                  </a:cubicBezTo>
                  <a:cubicBezTo>
                    <a:pt x="f69" y="f105"/>
                    <a:pt x="f69" y="f105"/>
                    <a:pt x="f69" y="f105"/>
                  </a:cubicBezTo>
                  <a:cubicBezTo>
                    <a:pt x="f69" y="f105"/>
                    <a:pt x="f70" y="f95"/>
                    <a:pt x="f71" y="f95"/>
                  </a:cubicBezTo>
                  <a:lnTo>
                    <a:pt x="f71" y="f95"/>
                  </a:lnTo>
                  <a:cubicBezTo>
                    <a:pt x="f70" y="f105"/>
                    <a:pt x="f69" y="f94"/>
                    <a:pt x="f68" y="f102"/>
                  </a:cubicBezTo>
                  <a:cubicBezTo>
                    <a:pt x="f68" y="f102"/>
                    <a:pt x="f67" y="f102"/>
                    <a:pt x="f67" y="f93"/>
                  </a:cubicBezTo>
                  <a:cubicBezTo>
                    <a:pt x="f66" y="f93"/>
                    <a:pt x="f66" y="f93"/>
                    <a:pt x="f66" y="f93"/>
                  </a:cubicBezTo>
                  <a:cubicBezTo>
                    <a:pt x="f66" y="f93"/>
                    <a:pt x="f66" y="f93"/>
                    <a:pt x="f66" y="f93"/>
                  </a:cubicBezTo>
                  <a:lnTo>
                    <a:pt x="f62" y="f90"/>
                  </a:lnTo>
                  <a:cubicBezTo>
                    <a:pt x="f61" y="f90"/>
                    <a:pt x="f61" y="f90"/>
                    <a:pt x="f61" y="f90"/>
                  </a:cubicBezTo>
                  <a:cubicBezTo>
                    <a:pt x="f61" y="f113"/>
                    <a:pt x="f7" y="f89"/>
                    <a:pt x="f7" y="f88"/>
                  </a:cubicBezTo>
                  <a:cubicBezTo>
                    <a:pt x="f7" y="f89"/>
                    <a:pt x="f60" y="f89"/>
                    <a:pt x="f60" y="f89"/>
                  </a:cubicBezTo>
                  <a:cubicBezTo>
                    <a:pt x="f62" y="f113"/>
                    <a:pt x="f63" y="f92"/>
                    <a:pt x="f66" y="f100"/>
                  </a:cubicBezTo>
                  <a:cubicBezTo>
                    <a:pt x="f66" y="f92"/>
                    <a:pt x="f64" y="f92"/>
                    <a:pt x="f66" y="f92"/>
                  </a:cubicBezTo>
                  <a:cubicBezTo>
                    <a:pt x="f66" y="f92"/>
                    <a:pt x="f67" y="f100"/>
                    <a:pt x="f67" y="f100"/>
                  </a:cubicBezTo>
                  <a:cubicBezTo>
                    <a:pt x="f67" y="f100"/>
                    <a:pt x="f67" y="f100"/>
                    <a:pt x="f66" y="f100"/>
                  </a:cubicBezTo>
                  <a:cubicBezTo>
                    <a:pt x="f67" y="f93"/>
                    <a:pt x="f67" y="f93"/>
                    <a:pt x="f68" y="f93"/>
                  </a:cubicBezTo>
                  <a:cubicBezTo>
                    <a:pt x="f68" y="f102"/>
                    <a:pt x="f69" y="f94"/>
                    <a:pt x="f70" y="f94"/>
                  </a:cubicBezTo>
                  <a:cubicBezTo>
                    <a:pt x="f70" y="f105"/>
                    <a:pt x="f70" y="f105"/>
                    <a:pt x="f70" y="f105"/>
                  </a:cubicBezTo>
                  <a:cubicBezTo>
                    <a:pt x="f71" y="f105"/>
                    <a:pt x="f71" y="f105"/>
                    <a:pt x="f71" y="f95"/>
                  </a:cubicBezTo>
                  <a:cubicBezTo>
                    <a:pt x="f139" y="f95"/>
                    <a:pt x="f139" y="f95"/>
                    <a:pt x="f139" y="f96"/>
                  </a:cubicBezTo>
                  <a:cubicBezTo>
                    <a:pt x="f139" y="f95"/>
                    <a:pt x="f77" y="f96"/>
                    <a:pt x="f77" y="f96"/>
                  </a:cubicBezTo>
                  <a:cubicBezTo>
                    <a:pt x="f139" y="f95"/>
                    <a:pt x="f139" y="f95"/>
                    <a:pt x="f71" y="f105"/>
                  </a:cubicBezTo>
                  <a:cubicBezTo>
                    <a:pt x="f139" y="f95"/>
                    <a:pt x="f77" y="f96"/>
                    <a:pt x="f72" y="f96"/>
                  </a:cubicBezTo>
                  <a:cubicBezTo>
                    <a:pt x="f72" y="f96"/>
                    <a:pt x="f72" y="f96"/>
                    <a:pt x="f72" y="f96"/>
                  </a:cubicBezTo>
                  <a:cubicBezTo>
                    <a:pt x="f116" y="f97"/>
                    <a:pt x="f73" y="f109"/>
                    <a:pt x="f81" y="f109"/>
                  </a:cubicBezTo>
                  <a:cubicBezTo>
                    <a:pt x="f81" y="f109"/>
                    <a:pt x="f74" y="f98"/>
                    <a:pt x="f74" y="f98"/>
                  </a:cubicBezTo>
                  <a:cubicBezTo>
                    <a:pt x="f74" y="f109"/>
                    <a:pt x="f81" y="f109"/>
                    <a:pt x="f81" y="f109"/>
                  </a:cubicBezTo>
                  <a:cubicBezTo>
                    <a:pt x="f81" y="f109"/>
                    <a:pt x="f81" y="f109"/>
                    <a:pt x="f81" y="f109"/>
                  </a:cubicBezTo>
                  <a:cubicBezTo>
                    <a:pt x="f81" y="f97"/>
                    <a:pt x="f73" y="f97"/>
                    <a:pt x="f73" y="f96"/>
                  </a:cubicBezTo>
                  <a:cubicBezTo>
                    <a:pt x="f81" y="f96"/>
                    <a:pt x="f81" y="f97"/>
                    <a:pt x="f74" y="f109"/>
                  </a:cubicBezTo>
                  <a:cubicBezTo>
                    <a:pt x="f74" y="f97"/>
                    <a:pt x="f74" y="f97"/>
                    <a:pt x="f74" y="f97"/>
                  </a:cubicBezTo>
                  <a:cubicBezTo>
                    <a:pt x="f74" y="f97"/>
                    <a:pt x="f74" y="f109"/>
                    <a:pt x="f74" y="f109"/>
                  </a:cubicBezTo>
                  <a:cubicBezTo>
                    <a:pt x="f76" y="f109"/>
                    <a:pt x="f76" y="f109"/>
                    <a:pt x="f76" y="f98"/>
                  </a:cubicBezTo>
                  <a:cubicBezTo>
                    <a:pt x="f76" y="f98"/>
                    <a:pt x="f76" y="f98"/>
                    <a:pt x="f76" y="f98"/>
                  </a:cubicBezTo>
                  <a:cubicBezTo>
                    <a:pt x="f78" y="f98"/>
                    <a:pt x="f80" y="f112"/>
                    <a:pt x="f80" y="f112"/>
                  </a:cubicBezTo>
                  <a:cubicBezTo>
                    <a:pt x="f82" y="f112"/>
                    <a:pt x="f80" y="f112"/>
                    <a:pt x="f82" y="f112"/>
                  </a:cubicBezTo>
                  <a:lnTo>
                    <a:pt x="f80" y="f98"/>
                  </a:lnTo>
                  <a:cubicBezTo>
                    <a:pt x="f80" y="f112"/>
                    <a:pt x="f80" y="f112"/>
                    <a:pt x="f80" y="f98"/>
                  </a:cubicBezTo>
                  <a:cubicBezTo>
                    <a:pt x="f78" y="f98"/>
                    <a:pt x="f80" y="f98"/>
                    <a:pt x="f80" y="f98"/>
                  </a:cubicBezTo>
                  <a:cubicBezTo>
                    <a:pt x="f78" y="f98"/>
                    <a:pt x="f78" y="f98"/>
                    <a:pt x="f78" y="f98"/>
                  </a:cubicBezTo>
                  <a:cubicBezTo>
                    <a:pt x="f76" y="f109"/>
                    <a:pt x="f78" y="f98"/>
                    <a:pt x="f78" y="f98"/>
                  </a:cubicBezTo>
                  <a:cubicBezTo>
                    <a:pt x="f76" y="f97"/>
                    <a:pt x="f74" y="f96"/>
                    <a:pt x="f73" y="f95"/>
                  </a:cubicBezTo>
                  <a:cubicBezTo>
                    <a:pt x="f73" y="f95"/>
                    <a:pt x="f73" y="f95"/>
                    <a:pt x="f73" y="f105"/>
                  </a:cubicBezTo>
                  <a:cubicBezTo>
                    <a:pt x="f81" y="f95"/>
                    <a:pt x="f81" y="f96"/>
                    <a:pt x="f76" y="f97"/>
                  </a:cubicBezTo>
                  <a:cubicBezTo>
                    <a:pt x="f76" y="f96"/>
                    <a:pt x="f74" y="f96"/>
                    <a:pt x="f74" y="f96"/>
                  </a:cubicBezTo>
                  <a:cubicBezTo>
                    <a:pt x="f81" y="f95"/>
                    <a:pt x="f73" y="f105"/>
                    <a:pt x="f116" y="f94"/>
                  </a:cubicBezTo>
                  <a:lnTo>
                    <a:pt x="f73" y="f94"/>
                  </a:lnTo>
                  <a:cubicBezTo>
                    <a:pt x="f73" y="f94"/>
                    <a:pt x="f73" y="f105"/>
                    <a:pt x="f73" y="f105"/>
                  </a:cubicBezTo>
                  <a:cubicBezTo>
                    <a:pt x="f73" y="f94"/>
                    <a:pt x="f81" y="f105"/>
                    <a:pt x="f81" y="f105"/>
                  </a:cubicBezTo>
                  <a:cubicBezTo>
                    <a:pt x="f74" y="f105"/>
                    <a:pt x="f74" y="f105"/>
                    <a:pt x="f74" y="f105"/>
                  </a:cubicBezTo>
                  <a:cubicBezTo>
                    <a:pt x="f74" y="f105"/>
                    <a:pt x="f81" y="f94"/>
                    <a:pt x="f74" y="f94"/>
                  </a:cubicBezTo>
                  <a:cubicBezTo>
                    <a:pt x="f73" y="f102"/>
                    <a:pt x="f73" y="f93"/>
                    <a:pt x="f116" y="f100"/>
                  </a:cubicBezTo>
                  <a:cubicBezTo>
                    <a:pt x="f73" y="f93"/>
                    <a:pt x="f81" y="f102"/>
                    <a:pt x="f74" y="f102"/>
                  </a:cubicBezTo>
                  <a:cubicBezTo>
                    <a:pt x="f74" y="f102"/>
                    <a:pt x="f76" y="f94"/>
                    <a:pt x="f78" y="f105"/>
                  </a:cubicBezTo>
                  <a:cubicBezTo>
                    <a:pt x="f78" y="f105"/>
                    <a:pt x="f78" y="f105"/>
                    <a:pt x="f80" y="f105"/>
                  </a:cubicBezTo>
                  <a:cubicBezTo>
                    <a:pt x="f80" y="f105"/>
                    <a:pt x="f78" y="f94"/>
                    <a:pt x="f78" y="f94"/>
                  </a:cubicBezTo>
                  <a:cubicBezTo>
                    <a:pt x="f76" y="f94"/>
                    <a:pt x="f78" y="f94"/>
                    <a:pt x="f76" y="f94"/>
                  </a:cubicBezTo>
                  <a:cubicBezTo>
                    <a:pt x="f76" y="f94"/>
                    <a:pt x="f76" y="f102"/>
                    <a:pt x="f74" y="f102"/>
                  </a:cubicBezTo>
                  <a:cubicBezTo>
                    <a:pt x="f74" y="f102"/>
                    <a:pt x="f74" y="f102"/>
                    <a:pt x="f74" y="f93"/>
                  </a:cubicBezTo>
                  <a:cubicBezTo>
                    <a:pt x="f81" y="f100"/>
                    <a:pt x="f116" y="f92"/>
                    <a:pt x="f72" y="f90"/>
                  </a:cubicBezTo>
                  <a:cubicBezTo>
                    <a:pt x="f72" y="f113"/>
                    <a:pt x="f77" y="f113"/>
                    <a:pt x="f77" y="f113"/>
                  </a:cubicBezTo>
                  <a:cubicBezTo>
                    <a:pt x="f139" y="f113"/>
                    <a:pt x="f139" y="f89"/>
                    <a:pt x="f71" y="f88"/>
                  </a:cubicBezTo>
                  <a:cubicBezTo>
                    <a:pt x="f70" y="f88"/>
                    <a:pt x="f70" y="f87"/>
                    <a:pt x="f69" y="f87"/>
                  </a:cubicBezTo>
                  <a:cubicBezTo>
                    <a:pt x="f69" y="f87"/>
                    <a:pt x="f69" y="f87"/>
                    <a:pt x="f69" y="f87"/>
                  </a:cubicBezTo>
                  <a:cubicBezTo>
                    <a:pt x="f68" y="f87"/>
                    <a:pt x="f68" y="f87"/>
                    <a:pt x="f68" y="f87"/>
                  </a:cubicBezTo>
                  <a:cubicBezTo>
                    <a:pt x="f68" y="f87"/>
                    <a:pt x="f68" y="f87"/>
                    <a:pt x="f69" y="f85"/>
                  </a:cubicBezTo>
                  <a:cubicBezTo>
                    <a:pt x="f69" y="f85"/>
                    <a:pt x="f69" y="f87"/>
                    <a:pt x="f69" y="f87"/>
                  </a:cubicBezTo>
                  <a:cubicBezTo>
                    <a:pt x="f69" y="f85"/>
                    <a:pt x="f68" y="f85"/>
                    <a:pt x="f67" y="f114"/>
                  </a:cubicBezTo>
                  <a:cubicBezTo>
                    <a:pt x="f68" y="f84"/>
                    <a:pt x="f66" y="f138"/>
                    <a:pt x="f66" y="f138"/>
                  </a:cubicBezTo>
                  <a:cubicBezTo>
                    <a:pt x="f66" y="f115"/>
                    <a:pt x="f64" y="f115"/>
                    <a:pt x="f64" y="f115"/>
                  </a:cubicBezTo>
                  <a:cubicBezTo>
                    <a:pt x="f64" y="f115"/>
                    <a:pt x="f64" y="f83"/>
                    <a:pt x="f64" y="f83"/>
                  </a:cubicBezTo>
                  <a:cubicBezTo>
                    <a:pt x="f63" y="f83"/>
                    <a:pt x="f63" y="f83"/>
                    <a:pt x="f63" y="f83"/>
                  </a:cubicBezTo>
                  <a:cubicBezTo>
                    <a:pt x="f63" y="f82"/>
                    <a:pt x="f62" y="f82"/>
                    <a:pt x="f62" y="f80"/>
                  </a:cubicBezTo>
                  <a:cubicBezTo>
                    <a:pt x="f62" y="f82"/>
                    <a:pt x="f63" y="f82"/>
                    <a:pt x="f64" y="f83"/>
                  </a:cubicBezTo>
                  <a:cubicBezTo>
                    <a:pt x="f64" y="f82"/>
                    <a:pt x="f62" y="f80"/>
                    <a:pt x="f61" y="f76"/>
                  </a:cubicBezTo>
                  <a:cubicBezTo>
                    <a:pt x="f61" y="f76"/>
                    <a:pt x="f61" y="f76"/>
                    <a:pt x="f60" y="f76"/>
                  </a:cubicBezTo>
                  <a:cubicBezTo>
                    <a:pt x="f60" y="f76"/>
                    <a:pt x="f61" y="f76"/>
                    <a:pt x="f61" y="f76"/>
                  </a:cubicBezTo>
                  <a:cubicBezTo>
                    <a:pt x="f60" y="f76"/>
                    <a:pt x="f60" y="f76"/>
                    <a:pt x="f60" y="f74"/>
                  </a:cubicBezTo>
                  <a:cubicBezTo>
                    <a:pt x="f60" y="f74"/>
                    <a:pt x="f60" y="f74"/>
                    <a:pt x="f60" y="f74"/>
                  </a:cubicBezTo>
                  <a:cubicBezTo>
                    <a:pt x="f60" y="f74"/>
                    <a:pt x="f7" y="f74"/>
                    <a:pt x="f7" y="f81"/>
                  </a:cubicBezTo>
                  <a:cubicBezTo>
                    <a:pt x="f7" y="f81"/>
                    <a:pt x="f6" y="f81"/>
                    <a:pt x="f6" y="f73"/>
                  </a:cubicBezTo>
                  <a:cubicBezTo>
                    <a:pt x="f6" y="f73"/>
                    <a:pt x="f6" y="f73"/>
                    <a:pt x="f8" y="f73"/>
                  </a:cubicBezTo>
                  <a:cubicBezTo>
                    <a:pt x="f6" y="f73"/>
                    <a:pt x="f8" y="f73"/>
                    <a:pt x="f8" y="f73"/>
                  </a:cubicBezTo>
                  <a:cubicBezTo>
                    <a:pt x="f8" y="f116"/>
                    <a:pt x="f59" y="f116"/>
                    <a:pt x="f12" y="f79"/>
                  </a:cubicBezTo>
                  <a:cubicBezTo>
                    <a:pt x="f12" y="f79"/>
                    <a:pt x="f12" y="f79"/>
                    <a:pt x="f12" y="f77"/>
                  </a:cubicBezTo>
                  <a:cubicBezTo>
                    <a:pt x="f58" y="f77"/>
                    <a:pt x="f16" y="f117"/>
                    <a:pt x="f20" y="f69"/>
                  </a:cubicBezTo>
                  <a:cubicBezTo>
                    <a:pt x="f20" y="f69"/>
                    <a:pt x="f20" y="f69"/>
                    <a:pt x="f56" y="f118"/>
                  </a:cubicBezTo>
                  <a:cubicBezTo>
                    <a:pt x="f56" y="f118"/>
                    <a:pt x="f56" y="f69"/>
                    <a:pt x="f56" y="f118"/>
                  </a:cubicBezTo>
                  <a:cubicBezTo>
                    <a:pt x="f56" y="f118"/>
                    <a:pt x="f20" y="f118"/>
                    <a:pt x="f56" y="f118"/>
                  </a:cubicBezTo>
                  <a:cubicBezTo>
                    <a:pt x="f56" y="f118"/>
                    <a:pt x="f22" y="f118"/>
                    <a:pt x="f22" y="f118"/>
                  </a:cubicBezTo>
                  <a:cubicBezTo>
                    <a:pt x="f22" y="f118"/>
                    <a:pt x="f22" y="f67"/>
                    <a:pt x="f22" y="f67"/>
                  </a:cubicBezTo>
                  <a:cubicBezTo>
                    <a:pt x="f56" y="f66"/>
                    <a:pt x="f65" y="f64"/>
                    <a:pt x="f65" y="f64"/>
                  </a:cubicBezTo>
                  <a:cubicBezTo>
                    <a:pt x="f65" y="f64"/>
                    <a:pt x="f65" y="f64"/>
                    <a:pt x="f65" y="f64"/>
                  </a:cubicBezTo>
                  <a:cubicBezTo>
                    <a:pt x="f65" y="f63"/>
                    <a:pt x="f55" y="f63"/>
                    <a:pt x="f54" y="f62"/>
                  </a:cubicBezTo>
                  <a:cubicBezTo>
                    <a:pt x="f54" y="f63"/>
                    <a:pt x="f24" y="f62"/>
                    <a:pt x="f24" y="f62"/>
                  </a:cubicBezTo>
                  <a:cubicBezTo>
                    <a:pt x="f24" y="f61"/>
                    <a:pt x="f24" y="f61"/>
                    <a:pt x="f24" y="f61"/>
                  </a:cubicBezTo>
                  <a:cubicBezTo>
                    <a:pt x="f53" y="f61"/>
                    <a:pt x="f53" y="f7"/>
                    <a:pt x="f5" y="f6"/>
                  </a:cubicBezTo>
                  <a:close/>
                  <a:moveTo>
                    <a:pt x="f7" y="f76"/>
                  </a:moveTo>
                  <a:cubicBezTo>
                    <a:pt x="f7" y="f76"/>
                    <a:pt x="f7" y="f78"/>
                    <a:pt x="f7" y="f78"/>
                  </a:cubicBezTo>
                  <a:cubicBezTo>
                    <a:pt x="f6" y="f76"/>
                    <a:pt x="f6" y="f76"/>
                    <a:pt x="f8" y="f74"/>
                  </a:cubicBezTo>
                  <a:cubicBezTo>
                    <a:pt x="f8" y="f74"/>
                    <a:pt x="f8" y="f74"/>
                    <a:pt x="f8" y="f74"/>
                  </a:cubicBezTo>
                  <a:cubicBezTo>
                    <a:pt x="f6" y="f74"/>
                    <a:pt x="f6" y="f74"/>
                    <a:pt x="f7" y="f76"/>
                  </a:cubicBezTo>
                  <a:close/>
                  <a:moveTo>
                    <a:pt x="f66" y="f138"/>
                  </a:moveTo>
                  <a:cubicBezTo>
                    <a:pt x="f64" y="f138"/>
                    <a:pt x="f64" y="f138"/>
                    <a:pt x="f64" y="f138"/>
                  </a:cubicBezTo>
                  <a:cubicBezTo>
                    <a:pt x="f64" y="f138"/>
                    <a:pt x="f63" y="f115"/>
                    <a:pt x="f64" y="f115"/>
                  </a:cubicBezTo>
                  <a:cubicBezTo>
                    <a:pt x="f64" y="f138"/>
                    <a:pt x="f64" y="f115"/>
                    <a:pt x="f66" y="f138"/>
                  </a:cubicBezTo>
                  <a:close/>
                  <a:moveTo>
                    <a:pt x="f65" y="f75"/>
                  </a:moveTo>
                  <a:cubicBezTo>
                    <a:pt x="f65" y="f75"/>
                    <a:pt x="f22" y="f77"/>
                    <a:pt x="f22" y="f77"/>
                  </a:cubicBezTo>
                  <a:cubicBezTo>
                    <a:pt x="f22" y="f77"/>
                    <a:pt x="f65" y="f77"/>
                    <a:pt x="f65" y="f75"/>
                  </a:cubicBezTo>
                  <a:cubicBezTo>
                    <a:pt x="f65" y="f75"/>
                    <a:pt x="f65" y="f75"/>
                    <a:pt x="f65" y="f75"/>
                  </a:cubicBezTo>
                  <a:close/>
                  <a:moveTo>
                    <a:pt x="f71" y="f89"/>
                  </a:moveTo>
                  <a:cubicBezTo>
                    <a:pt x="f71" y="f113"/>
                    <a:pt x="f71" y="f89"/>
                    <a:pt x="f70" y="f89"/>
                  </a:cubicBezTo>
                  <a:cubicBezTo>
                    <a:pt x="f70" y="f89"/>
                    <a:pt x="f71" y="f89"/>
                    <a:pt x="f71" y="f89"/>
                  </a:cubicBezTo>
                  <a:close/>
                  <a:moveTo>
                    <a:pt x="f8" y="f83"/>
                  </a:moveTo>
                  <a:cubicBezTo>
                    <a:pt x="f59" y="f83"/>
                    <a:pt x="f59" y="f82"/>
                    <a:pt x="f59" y="f82"/>
                  </a:cubicBezTo>
                  <a:cubicBezTo>
                    <a:pt x="f59" y="f82"/>
                    <a:pt x="f59" y="f82"/>
                    <a:pt x="f8" y="f83"/>
                  </a:cubicBezTo>
                  <a:close/>
                  <a:moveTo>
                    <a:pt x="f62" y="f114"/>
                  </a:moveTo>
                  <a:cubicBezTo>
                    <a:pt x="f61" y="f114"/>
                    <a:pt x="f61" y="f114"/>
                    <a:pt x="f61" y="f114"/>
                  </a:cubicBezTo>
                  <a:cubicBezTo>
                    <a:pt x="f61" y="f114"/>
                    <a:pt x="f61" y="f114"/>
                    <a:pt x="f61" y="f114"/>
                  </a:cubicBezTo>
                  <a:cubicBezTo>
                    <a:pt x="f60" y="f114"/>
                    <a:pt x="f7" y="f84"/>
                    <a:pt x="f7" y="f138"/>
                  </a:cubicBezTo>
                  <a:cubicBezTo>
                    <a:pt x="f60" y="f138"/>
                    <a:pt x="f60" y="f84"/>
                    <a:pt x="f61" y="f114"/>
                  </a:cubicBezTo>
                  <a:cubicBezTo>
                    <a:pt x="f61" y="f114"/>
                    <a:pt x="f61" y="f114"/>
                    <a:pt x="f61" y="f114"/>
                  </a:cubicBezTo>
                  <a:cubicBezTo>
                    <a:pt x="f61" y="f114"/>
                    <a:pt x="f61" y="f84"/>
                    <a:pt x="f61" y="f84"/>
                  </a:cubicBezTo>
                  <a:cubicBezTo>
                    <a:pt x="f61" y="f84"/>
                    <a:pt x="f61" y="f84"/>
                    <a:pt x="f61" y="f84"/>
                  </a:cubicBezTo>
                  <a:cubicBezTo>
                    <a:pt x="f61" y="f114"/>
                    <a:pt x="f62" y="f114"/>
                    <a:pt x="f62" y="f85"/>
                  </a:cubicBezTo>
                  <a:cubicBezTo>
                    <a:pt x="f62" y="f85"/>
                    <a:pt x="f62" y="f85"/>
                    <a:pt x="f61" y="f114"/>
                  </a:cubicBezTo>
                  <a:cubicBezTo>
                    <a:pt x="f61" y="f114"/>
                    <a:pt x="f62" y="f114"/>
                    <a:pt x="f62" y="f114"/>
                  </a:cubicBezTo>
                  <a:close/>
                  <a:moveTo>
                    <a:pt x="f68" y="f89"/>
                  </a:moveTo>
                  <a:cubicBezTo>
                    <a:pt x="f68" y="f89"/>
                    <a:pt x="f68" y="f89"/>
                    <a:pt x="f68" y="f89"/>
                  </a:cubicBezTo>
                  <a:cubicBezTo>
                    <a:pt x="f68" y="f113"/>
                    <a:pt x="f68" y="f89"/>
                    <a:pt x="f68" y="f89"/>
                  </a:cubicBezTo>
                  <a:cubicBezTo>
                    <a:pt x="f67" y="f89"/>
                    <a:pt x="f67" y="f88"/>
                    <a:pt x="f68" y="f88"/>
                  </a:cubicBezTo>
                  <a:close/>
                  <a:moveTo>
                    <a:pt x="f64" y="f87"/>
                  </a:moveTo>
                  <a:lnTo>
                    <a:pt x="f64" y="f87"/>
                  </a:lnTo>
                  <a:cubicBezTo>
                    <a:pt x="f63" y="f87"/>
                    <a:pt x="f64" y="f87"/>
                    <a:pt x="f63" y="f85"/>
                  </a:cubicBezTo>
                  <a:cubicBezTo>
                    <a:pt x="f63" y="f85"/>
                    <a:pt x="f63" y="f85"/>
                    <a:pt x="f64" y="f87"/>
                  </a:cubicBezTo>
                  <a:close/>
                  <a:moveTo>
                    <a:pt x="f63" y="f87"/>
                  </a:moveTo>
                  <a:lnTo>
                    <a:pt x="f63" y="f87"/>
                  </a:lnTo>
                  <a:cubicBezTo>
                    <a:pt x="f63" y="f87"/>
                    <a:pt x="f62" y="f87"/>
                    <a:pt x="f62" y="f85"/>
                  </a:cubicBezTo>
                  <a:cubicBezTo>
                    <a:pt x="f62" y="f85"/>
                    <a:pt x="f63" y="f85"/>
                    <a:pt x="f63" y="f87"/>
                  </a:cubicBezTo>
                  <a:close/>
                  <a:moveTo>
                    <a:pt x="f70" y="f90"/>
                  </a:moveTo>
                  <a:cubicBezTo>
                    <a:pt x="f70" y="f90"/>
                    <a:pt x="f70" y="f92"/>
                    <a:pt x="f70" y="f92"/>
                  </a:cubicBezTo>
                  <a:cubicBezTo>
                    <a:pt x="f70" y="f92"/>
                    <a:pt x="f69" y="f90"/>
                    <a:pt x="f69" y="f90"/>
                  </a:cubicBezTo>
                  <a:close/>
                  <a:moveTo>
                    <a:pt x="f69" y="f90"/>
                  </a:moveTo>
                  <a:cubicBezTo>
                    <a:pt x="f69" y="f90"/>
                    <a:pt x="f69" y="f90"/>
                    <a:pt x="f69" y="f90"/>
                  </a:cubicBezTo>
                  <a:cubicBezTo>
                    <a:pt x="f69" y="f90"/>
                    <a:pt x="f69" y="f90"/>
                    <a:pt x="f69" y="f90"/>
                  </a:cubicBezTo>
                  <a:close/>
                  <a:moveTo>
                    <a:pt x="f61" y="f87"/>
                  </a:moveTo>
                  <a:cubicBezTo>
                    <a:pt x="f61" y="f87"/>
                    <a:pt x="f62" y="f87"/>
                    <a:pt x="f61" y="f87"/>
                  </a:cubicBezTo>
                  <a:cubicBezTo>
                    <a:pt x="f61" y="f87"/>
                    <a:pt x="f61" y="f87"/>
                    <a:pt x="f61" y="f87"/>
                  </a:cubicBezTo>
                  <a:cubicBezTo>
                    <a:pt x="f61" y="f87"/>
                    <a:pt x="f61" y="f85"/>
                    <a:pt x="f60" y="f85"/>
                  </a:cubicBezTo>
                  <a:cubicBezTo>
                    <a:pt x="f61" y="f85"/>
                    <a:pt x="f60" y="f114"/>
                    <a:pt x="f60" y="f114"/>
                  </a:cubicBezTo>
                  <a:cubicBezTo>
                    <a:pt x="f60" y="f114"/>
                    <a:pt x="f61" y="f114"/>
                    <a:pt x="f61" y="f85"/>
                  </a:cubicBezTo>
                  <a:cubicBezTo>
                    <a:pt x="f61" y="f85"/>
                    <a:pt x="f61" y="f85"/>
                    <a:pt x="f61" y="f85"/>
                  </a:cubicBezTo>
                  <a:cubicBezTo>
                    <a:pt x="f61" y="f85"/>
                    <a:pt x="f62" y="f87"/>
                    <a:pt x="f63" y="f87"/>
                  </a:cubicBezTo>
                  <a:cubicBezTo>
                    <a:pt x="f63" y="f88"/>
                    <a:pt x="f63" y="f88"/>
                    <a:pt x="f62" y="f87"/>
                  </a:cubicBezTo>
                  <a:cubicBezTo>
                    <a:pt x="f62" y="f88"/>
                    <a:pt x="f63" y="f88"/>
                    <a:pt x="f63" y="f88"/>
                  </a:cubicBezTo>
                  <a:cubicBezTo>
                    <a:pt x="f63" y="f89"/>
                    <a:pt x="f63" y="f88"/>
                    <a:pt x="f63" y="f88"/>
                  </a:cubicBezTo>
                  <a:cubicBezTo>
                    <a:pt x="f63" y="f87"/>
                    <a:pt x="f63" y="f88"/>
                    <a:pt x="f64" y="f88"/>
                  </a:cubicBezTo>
                  <a:cubicBezTo>
                    <a:pt x="f64" y="f89"/>
                    <a:pt x="f63" y="f89"/>
                    <a:pt x="f64" y="f89"/>
                  </a:cubicBezTo>
                  <a:cubicBezTo>
                    <a:pt x="f64" y="f89"/>
                    <a:pt x="f63" y="f89"/>
                    <a:pt x="f63" y="f89"/>
                  </a:cubicBezTo>
                  <a:cubicBezTo>
                    <a:pt x="f63" y="f89"/>
                    <a:pt x="f63" y="f89"/>
                    <a:pt x="f62" y="f89"/>
                  </a:cubicBezTo>
                  <a:cubicBezTo>
                    <a:pt x="f63" y="f89"/>
                    <a:pt x="f63" y="f89"/>
                    <a:pt x="f63" y="f89"/>
                  </a:cubicBezTo>
                  <a:cubicBezTo>
                    <a:pt x="f62" y="f88"/>
                    <a:pt x="f62" y="f88"/>
                    <a:pt x="f61" y="f87"/>
                  </a:cubicBezTo>
                  <a:close/>
                  <a:moveTo>
                    <a:pt x="f66" y="f89"/>
                  </a:moveTo>
                  <a:cubicBezTo>
                    <a:pt x="f66" y="f89"/>
                    <a:pt x="f66" y="f113"/>
                    <a:pt x="f66" y="f113"/>
                  </a:cubicBezTo>
                  <a:cubicBezTo>
                    <a:pt x="f66" y="f113"/>
                    <a:pt x="f66" y="f113"/>
                    <a:pt x="f67" y="f113"/>
                  </a:cubicBezTo>
                  <a:cubicBezTo>
                    <a:pt x="f67" y="f90"/>
                    <a:pt x="f67" y="f92"/>
                    <a:pt x="f66" y="f92"/>
                  </a:cubicBezTo>
                  <a:cubicBezTo>
                    <a:pt x="f66" y="f90"/>
                    <a:pt x="f66" y="f90"/>
                    <a:pt x="f67" y="f90"/>
                  </a:cubicBezTo>
                  <a:cubicBezTo>
                    <a:pt x="f67" y="f90"/>
                    <a:pt x="f66" y="f90"/>
                    <a:pt x="f66" y="f90"/>
                  </a:cubicBezTo>
                  <a:cubicBezTo>
                    <a:pt x="f66" y="f113"/>
                    <a:pt x="f64" y="f113"/>
                    <a:pt x="f64" y="f89"/>
                  </a:cubicBezTo>
                  <a:cubicBezTo>
                    <a:pt x="f64" y="f89"/>
                    <a:pt x="f64" y="f89"/>
                    <a:pt x="f66" y="f89"/>
                  </a:cubicBezTo>
                  <a:close/>
                  <a:moveTo>
                    <a:pt x="f70" y="f92"/>
                  </a:moveTo>
                  <a:cubicBezTo>
                    <a:pt x="f70" y="f100"/>
                    <a:pt x="f70" y="f93"/>
                    <a:pt x="f71" y="f93"/>
                  </a:cubicBezTo>
                  <a:cubicBezTo>
                    <a:pt x="f71" y="f93"/>
                    <a:pt x="f71" y="f93"/>
                    <a:pt x="f71" y="f93"/>
                  </a:cubicBezTo>
                  <a:cubicBezTo>
                    <a:pt x="f71" y="f93"/>
                    <a:pt x="f70" y="f100"/>
                    <a:pt x="f70" y="f93"/>
                  </a:cubicBezTo>
                  <a:cubicBezTo>
                    <a:pt x="f70" y="f100"/>
                    <a:pt x="f69" y="f100"/>
                    <a:pt x="f69" y="f100"/>
                  </a:cubicBezTo>
                  <a:lnTo>
                    <a:pt x="f69" y="f92"/>
                  </a:lnTo>
                  <a:cubicBezTo>
                    <a:pt x="f69" y="f92"/>
                    <a:pt x="f69" y="f100"/>
                    <a:pt x="f69" y="f92"/>
                  </a:cubicBezTo>
                  <a:close/>
                  <a:moveTo>
                    <a:pt x="f8" y="f84"/>
                  </a:moveTo>
                  <a:cubicBezTo>
                    <a:pt x="f8" y="f84"/>
                    <a:pt x="f8" y="f84"/>
                    <a:pt x="f8" y="f84"/>
                  </a:cubicBezTo>
                  <a:cubicBezTo>
                    <a:pt x="f6" y="f84"/>
                    <a:pt x="f7" y="f114"/>
                    <a:pt x="f7" y="f114"/>
                  </a:cubicBezTo>
                  <a:cubicBezTo>
                    <a:pt x="f7" y="f85"/>
                    <a:pt x="f7" y="f114"/>
                    <a:pt x="f6" y="f114"/>
                  </a:cubicBezTo>
                  <a:cubicBezTo>
                    <a:pt x="f6" y="f114"/>
                    <a:pt x="f59" y="f84"/>
                    <a:pt x="f59" y="f138"/>
                  </a:cubicBezTo>
                  <a:cubicBezTo>
                    <a:pt x="f59" y="f138"/>
                    <a:pt x="f8" y="f84"/>
                    <a:pt x="f8" y="f84"/>
                  </a:cubicBezTo>
                  <a:close/>
                  <a:moveTo>
                    <a:pt x="f72" y="f105"/>
                  </a:moveTo>
                  <a:cubicBezTo>
                    <a:pt x="f116" y="f105"/>
                    <a:pt x="f116" y="f105"/>
                    <a:pt x="f116" y="f105"/>
                  </a:cubicBezTo>
                  <a:cubicBezTo>
                    <a:pt x="f116" y="f105"/>
                    <a:pt x="f116" y="f105"/>
                    <a:pt x="f72" y="f105"/>
                  </a:cubicBezTo>
                  <a:cubicBezTo>
                    <a:pt x="f72" y="f105"/>
                    <a:pt x="f72" y="f105"/>
                    <a:pt x="f72" y="f105"/>
                  </a:cubicBezTo>
                  <a:close/>
                  <a:moveTo>
                    <a:pt x="f70" y="f100"/>
                  </a:moveTo>
                  <a:lnTo>
                    <a:pt x="f70" y="f93"/>
                  </a:lnTo>
                  <a:cubicBezTo>
                    <a:pt x="f69" y="f100"/>
                    <a:pt x="f69" y="f100"/>
                    <a:pt x="f69" y="f100"/>
                  </a:cubicBezTo>
                  <a:cubicBezTo>
                    <a:pt x="f69" y="f100"/>
                    <a:pt x="f69" y="f100"/>
                    <a:pt x="f70" y="f100"/>
                  </a:cubicBezTo>
                  <a:close/>
                  <a:moveTo>
                    <a:pt x="f69" y="f93"/>
                  </a:moveTo>
                  <a:cubicBezTo>
                    <a:pt x="f71" y="f93"/>
                    <a:pt x="f139" y="f94"/>
                    <a:pt x="f77" y="f94"/>
                  </a:cubicBezTo>
                  <a:cubicBezTo>
                    <a:pt x="f77" y="f105"/>
                    <a:pt x="f116" y="f95"/>
                    <a:pt x="f116" y="f96"/>
                  </a:cubicBezTo>
                  <a:cubicBezTo>
                    <a:pt x="f72" y="f96"/>
                    <a:pt x="f72" y="f105"/>
                    <a:pt x="f139" y="f94"/>
                  </a:cubicBezTo>
                  <a:cubicBezTo>
                    <a:pt x="f139" y="f94"/>
                    <a:pt x="f71" y="f102"/>
                    <a:pt x="f70" y="f102"/>
                  </a:cubicBezTo>
                  <a:cubicBezTo>
                    <a:pt x="f70" y="f102"/>
                    <a:pt x="f70" y="f102"/>
                    <a:pt x="f70" y="f102"/>
                  </a:cubicBezTo>
                  <a:cubicBezTo>
                    <a:pt x="f70" y="f102"/>
                    <a:pt x="f70" y="f94"/>
                    <a:pt x="f70" y="f102"/>
                  </a:cubicBezTo>
                  <a:cubicBezTo>
                    <a:pt x="f70" y="f102"/>
                    <a:pt x="f69" y="f93"/>
                    <a:pt x="f69" y="f93"/>
                  </a:cubicBezTo>
                  <a:close/>
                  <a:moveTo>
                    <a:pt x="f64" y="f90"/>
                  </a:moveTo>
                  <a:cubicBezTo>
                    <a:pt x="f64" y="f90"/>
                    <a:pt x="f63" y="f90"/>
                    <a:pt x="f63" y="f90"/>
                  </a:cubicBezTo>
                  <a:cubicBezTo>
                    <a:pt x="f63" y="f90"/>
                    <a:pt x="f63" y="f90"/>
                    <a:pt x="f63" y="f90"/>
                  </a:cubicBezTo>
                  <a:cubicBezTo>
                    <a:pt x="f63" y="f90"/>
                    <a:pt x="f63" y="f90"/>
                    <a:pt x="f64" y="f90"/>
                  </a:cubicBezTo>
                  <a:close/>
                  <a:moveTo>
                    <a:pt x="f62" y="f113"/>
                  </a:moveTo>
                  <a:cubicBezTo>
                    <a:pt x="f63" y="f113"/>
                    <a:pt x="f63" y="f113"/>
                    <a:pt x="f62" y="f113"/>
                  </a:cubicBezTo>
                  <a:cubicBezTo>
                    <a:pt x="f62" y="f113"/>
                    <a:pt x="f62" y="f113"/>
                    <a:pt x="f62" y="f113"/>
                  </a:cubicBezTo>
                  <a:cubicBezTo>
                    <a:pt x="f61" y="f89"/>
                    <a:pt x="f62" y="f113"/>
                    <a:pt x="f62" y="f113"/>
                  </a:cubicBezTo>
                  <a:close/>
                  <a:moveTo>
                    <a:pt x="f69" y="f102"/>
                  </a:moveTo>
                  <a:cubicBezTo>
                    <a:pt x="f69" y="f102"/>
                    <a:pt x="f68" y="f102"/>
                    <a:pt x="f68" y="f102"/>
                  </a:cubicBezTo>
                  <a:cubicBezTo>
                    <a:pt x="f68" y="f102"/>
                    <a:pt x="f68" y="f93"/>
                    <a:pt x="f68" y="f93"/>
                  </a:cubicBezTo>
                  <a:cubicBezTo>
                    <a:pt x="f68" y="f93"/>
                    <a:pt x="f69" y="f102"/>
                    <a:pt x="f69" y="f102"/>
                  </a:cubicBezTo>
                  <a:close/>
                  <a:moveTo>
                    <a:pt x="f116" y="f96"/>
                  </a:moveTo>
                  <a:lnTo>
                    <a:pt x="f73" y="f97"/>
                  </a:lnTo>
                  <a:cubicBezTo>
                    <a:pt x="f73" y="f97"/>
                    <a:pt x="f116" y="f97"/>
                    <a:pt x="f116" y="f96"/>
                  </a:cubicBezTo>
                  <a:cubicBezTo>
                    <a:pt x="f116" y="f96"/>
                    <a:pt x="f116" y="f96"/>
                    <a:pt x="f116" y="f96"/>
                  </a:cubicBezTo>
                  <a:close/>
                  <a:moveTo>
                    <a:pt x="f20" y="f115"/>
                  </a:moveTo>
                  <a:cubicBezTo>
                    <a:pt x="f56" y="f83"/>
                    <a:pt x="f22" y="f83"/>
                    <a:pt x="f22" y="f82"/>
                  </a:cubicBezTo>
                  <a:cubicBezTo>
                    <a:pt x="f56" y="f82"/>
                    <a:pt x="f20" y="f83"/>
                    <a:pt x="f56" y="f115"/>
                  </a:cubicBezTo>
                  <a:close/>
                  <a:moveTo>
                    <a:pt x="f16" y="f138"/>
                  </a:moveTo>
                  <a:cubicBezTo>
                    <a:pt x="f57" y="f138"/>
                    <a:pt x="f16" y="f84"/>
                    <a:pt x="f57" y="f84"/>
                  </a:cubicBezTo>
                  <a:cubicBezTo>
                    <a:pt x="f20" y="f84"/>
                    <a:pt x="f20" y="f138"/>
                    <a:pt x="f20" y="f138"/>
                  </a:cubicBezTo>
                  <a:cubicBezTo>
                    <a:pt x="f20" y="f138"/>
                    <a:pt x="f57" y="f138"/>
                    <a:pt x="f57" y="f84"/>
                  </a:cubicBezTo>
                  <a:lnTo>
                    <a:pt x="f57" y="f138"/>
                  </a:lnTo>
                  <a:cubicBezTo>
                    <a:pt x="f57" y="f138"/>
                    <a:pt x="f57" y="f138"/>
                    <a:pt x="f57" y="f138"/>
                  </a:cubicBezTo>
                  <a:close/>
                  <a:moveTo>
                    <a:pt x="f12" y="f85"/>
                  </a:moveTo>
                  <a:cubicBezTo>
                    <a:pt x="f59" y="f85"/>
                    <a:pt x="f59" y="f85"/>
                    <a:pt x="f59" y="f85"/>
                  </a:cubicBezTo>
                  <a:cubicBezTo>
                    <a:pt x="f59" y="f87"/>
                    <a:pt x="f59" y="f85"/>
                    <a:pt x="f59" y="f85"/>
                  </a:cubicBezTo>
                  <a:lnTo>
                    <a:pt x="f12" y="f85"/>
                  </a:lnTo>
                  <a:cubicBezTo>
                    <a:pt x="f12" y="f85"/>
                    <a:pt x="f12" y="f85"/>
                    <a:pt x="f12" y="f85"/>
                  </a:cubicBezTo>
                  <a:cubicBezTo>
                    <a:pt x="f12" y="f114"/>
                    <a:pt x="f12" y="f85"/>
                    <a:pt x="f12" y="f114"/>
                  </a:cubicBezTo>
                  <a:close/>
                  <a:moveTo>
                    <a:pt x="f8" y="f87"/>
                  </a:moveTo>
                  <a:lnTo>
                    <a:pt x="f8" y="f87"/>
                  </a:lnTo>
                  <a:cubicBezTo>
                    <a:pt x="f8" y="f87"/>
                    <a:pt x="f8" y="f87"/>
                    <a:pt x="f8" y="f87"/>
                  </a:cubicBezTo>
                  <a:lnTo>
                    <a:pt x="f8" y="f87"/>
                  </a:lnTo>
                  <a:cubicBezTo>
                    <a:pt x="f8" y="f87"/>
                    <a:pt x="f8" y="f87"/>
                    <a:pt x="f8" y="f87"/>
                  </a:cubicBezTo>
                  <a:close/>
                  <a:moveTo>
                    <a:pt x="f6" y="f88"/>
                  </a:moveTo>
                  <a:cubicBezTo>
                    <a:pt x="f6" y="f88"/>
                    <a:pt x="f8" y="f88"/>
                    <a:pt x="f6" y="f89"/>
                  </a:cubicBezTo>
                  <a:cubicBezTo>
                    <a:pt x="f6" y="f89"/>
                    <a:pt x="f8" y="f88"/>
                    <a:pt x="f8" y="f88"/>
                  </a:cubicBezTo>
                  <a:cubicBezTo>
                    <a:pt x="f8" y="f88"/>
                    <a:pt x="f8" y="f88"/>
                    <a:pt x="f8" y="f88"/>
                  </a:cubicBezTo>
                  <a:close/>
                  <a:moveTo>
                    <a:pt x="f63" y="f100"/>
                  </a:moveTo>
                  <a:lnTo>
                    <a:pt x="f63" y="f100"/>
                  </a:lnTo>
                  <a:cubicBezTo>
                    <a:pt x="f63" y="f100"/>
                    <a:pt x="f63" y="f100"/>
                    <a:pt x="f63" y="f93"/>
                  </a:cubicBezTo>
                  <a:cubicBezTo>
                    <a:pt x="f63" y="f100"/>
                    <a:pt x="f63" y="f100"/>
                    <a:pt x="f63" y="f100"/>
                  </a:cubicBezTo>
                  <a:close/>
                  <a:moveTo>
                    <a:pt x="f64" y="f93"/>
                  </a:moveTo>
                  <a:cubicBezTo>
                    <a:pt x="f64" y="f93"/>
                    <a:pt x="f64" y="f93"/>
                    <a:pt x="f64" y="f93"/>
                  </a:cubicBezTo>
                  <a:cubicBezTo>
                    <a:pt x="f64" y="f93"/>
                    <a:pt x="f64" y="f100"/>
                    <a:pt x="f64" y="f93"/>
                  </a:cubicBezTo>
                  <a:close/>
                  <a:moveTo>
                    <a:pt x="f40" y="f11"/>
                  </a:moveTo>
                  <a:cubicBezTo>
                    <a:pt x="f40" y="f8"/>
                    <a:pt x="f40" y="f8"/>
                    <a:pt x="f40" y="f8"/>
                  </a:cubicBezTo>
                  <a:cubicBezTo>
                    <a:pt x="f40" y="f8"/>
                    <a:pt x="f40" y="f8"/>
                    <a:pt x="f40" y="f8"/>
                  </a:cubicBezTo>
                  <a:cubicBezTo>
                    <a:pt x="f41" y="f8"/>
                    <a:pt x="f41" y="f11"/>
                    <a:pt x="f41" y="f11"/>
                  </a:cubicBezTo>
                  <a:cubicBezTo>
                    <a:pt x="f41" y="f11"/>
                    <a:pt x="f41" y="f11"/>
                    <a:pt x="f41" y="f11"/>
                  </a:cubicBezTo>
                  <a:close/>
                  <a:moveTo>
                    <a:pt x="f39" y="f6"/>
                  </a:moveTo>
                  <a:cubicBezTo>
                    <a:pt x="f39" y="f6"/>
                    <a:pt x="f40" y="f6"/>
                    <a:pt x="f40" y="f8"/>
                  </a:cubicBezTo>
                  <a:cubicBezTo>
                    <a:pt x="f40" y="f8"/>
                    <a:pt x="f40" y="f6"/>
                    <a:pt x="f39" y="f6"/>
                  </a:cubicBezTo>
                  <a:close/>
                  <a:moveTo>
                    <a:pt x="f37" y="f60"/>
                  </a:moveTo>
                  <a:cubicBezTo>
                    <a:pt x="f37" y="f60"/>
                    <a:pt x="f39" y="f7"/>
                    <a:pt x="f39" y="f6"/>
                  </a:cubicBezTo>
                  <a:cubicBezTo>
                    <a:pt x="f39" y="f6"/>
                    <a:pt x="f37" y="f60"/>
                    <a:pt x="f37" y="f60"/>
                  </a:cubicBezTo>
                  <a:close/>
                  <a:moveTo>
                    <a:pt x="f7" y="f92"/>
                  </a:moveTo>
                  <a:cubicBezTo>
                    <a:pt x="f7" y="f92"/>
                    <a:pt x="f7" y="f92"/>
                    <a:pt x="f6" y="f100"/>
                  </a:cubicBezTo>
                  <a:cubicBezTo>
                    <a:pt x="f6" y="f92"/>
                    <a:pt x="f8" y="f92"/>
                    <a:pt x="f8" y="f90"/>
                  </a:cubicBezTo>
                  <a:close/>
                  <a:moveTo>
                    <a:pt x="f58" y="f89"/>
                  </a:moveTo>
                  <a:cubicBezTo>
                    <a:pt x="f58" y="f89"/>
                    <a:pt x="f58" y="f89"/>
                    <a:pt x="f58" y="f89"/>
                  </a:cubicBezTo>
                  <a:cubicBezTo>
                    <a:pt x="f58" y="f89"/>
                    <a:pt x="f58" y="f89"/>
                    <a:pt x="f58" y="f89"/>
                  </a:cubicBezTo>
                  <a:cubicBezTo>
                    <a:pt x="f16" y="f89"/>
                    <a:pt x="f16" y="f89"/>
                    <a:pt x="f16" y="f89"/>
                  </a:cubicBezTo>
                  <a:cubicBezTo>
                    <a:pt x="f16" y="f89"/>
                    <a:pt x="f16" y="f88"/>
                    <a:pt x="f16" y="f88"/>
                  </a:cubicBezTo>
                  <a:cubicBezTo>
                    <a:pt x="f58" y="f89"/>
                    <a:pt x="f58" y="f88"/>
                    <a:pt x="f58" y="f89"/>
                  </a:cubicBezTo>
                  <a:close/>
                  <a:moveTo>
                    <a:pt x="f12" y="f113"/>
                  </a:moveTo>
                  <a:cubicBezTo>
                    <a:pt x="f59" y="f113"/>
                    <a:pt x="f12" y="f113"/>
                    <a:pt x="f59" y="f113"/>
                  </a:cubicBezTo>
                  <a:cubicBezTo>
                    <a:pt x="f12" y="f113"/>
                    <a:pt x="f12" y="f113"/>
                    <a:pt x="f12" y="f113"/>
                  </a:cubicBezTo>
                  <a:cubicBezTo>
                    <a:pt x="f58" y="f89"/>
                    <a:pt x="f12" y="f113"/>
                    <a:pt x="f12" y="f89"/>
                  </a:cubicBezTo>
                  <a:close/>
                  <a:moveTo>
                    <a:pt x="f15" y="f74"/>
                  </a:moveTo>
                  <a:cubicBezTo>
                    <a:pt x="f15" y="f74"/>
                    <a:pt x="f17" y="f81"/>
                    <a:pt x="f17" y="f81"/>
                  </a:cubicBezTo>
                  <a:cubicBezTo>
                    <a:pt x="f17" y="f81"/>
                    <a:pt x="f15" y="f81"/>
                    <a:pt x="f15" y="f7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6" name="Google Shape;2311;p42">
              <a:extLst>
                <a:ext uri="{FF2B5EF4-FFF2-40B4-BE49-F238E27FC236}">
                  <a16:creationId xmlns:a16="http://schemas.microsoft.com/office/drawing/2014/main" id="{4EAE1537-18E5-40F5-AB89-F5CC2800F2CF}"/>
                </a:ext>
              </a:extLst>
            </p:cNvPr>
            <p:cNvSpPr/>
            <p:nvPr/>
          </p:nvSpPr>
          <p:spPr>
            <a:xfrm rot="16200004">
              <a:off x="5051598" y="2221064"/>
              <a:ext cx="3703" cy="2816"/>
            </a:xfrm>
            <a:custGeom>
              <a:avLst/>
              <a:gdLst>
                <a:gd name="f0" fmla="val w"/>
                <a:gd name="f1" fmla="val h"/>
                <a:gd name="f2" fmla="val 0"/>
                <a:gd name="f3" fmla="val 71"/>
                <a:gd name="f4" fmla="val 54"/>
                <a:gd name="f5" fmla="val 35"/>
                <a:gd name="f6" fmla="val 36"/>
                <a:gd name="f7" fmla="val 18"/>
                <a:gd name="f8" fmla="val 1"/>
                <a:gd name="f9" fmla="val 53"/>
                <a:gd name="f10" fmla="*/ f0 1 71"/>
                <a:gd name="f11" fmla="*/ f1 1 54"/>
                <a:gd name="f12" fmla="val f2"/>
                <a:gd name="f13" fmla="val f3"/>
                <a:gd name="f14" fmla="val f4"/>
                <a:gd name="f15" fmla="+- f14 0 f12"/>
                <a:gd name="f16" fmla="+- f13 0 f12"/>
                <a:gd name="f17" fmla="*/ f16 1 71"/>
                <a:gd name="f18" fmla="*/ f15 1 5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71" h="54">
                  <a:moveTo>
                    <a:pt x="f5" y="f6"/>
                  </a:moveTo>
                  <a:cubicBezTo>
                    <a:pt x="f5" y="f7"/>
                    <a:pt x="f7" y="f7"/>
                    <a:pt x="f2" y="f8"/>
                  </a:cubicBezTo>
                  <a:cubicBezTo>
                    <a:pt x="f7" y="f8"/>
                    <a:pt x="f7" y="f8"/>
                    <a:pt x="f2" y="f8"/>
                  </a:cubicBezTo>
                  <a:cubicBezTo>
                    <a:pt x="f2" y="f8"/>
                    <a:pt x="f7" y="f8"/>
                    <a:pt x="f7" y="f8"/>
                  </a:cubicBezTo>
                  <a:cubicBezTo>
                    <a:pt x="f7" y="f8"/>
                    <a:pt x="f7" y="f8"/>
                    <a:pt x="f7" y="f8"/>
                  </a:cubicBezTo>
                  <a:cubicBezTo>
                    <a:pt x="f5" y="f7"/>
                    <a:pt x="f9" y="f6"/>
                    <a:pt x="f3" y="f9"/>
                  </a:cubicBezTo>
                  <a:cubicBezTo>
                    <a:pt x="f9" y="f9"/>
                    <a:pt x="f9" y="f9"/>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7" name="Google Shape;2312;p42">
              <a:extLst>
                <a:ext uri="{FF2B5EF4-FFF2-40B4-BE49-F238E27FC236}">
                  <a16:creationId xmlns:a16="http://schemas.microsoft.com/office/drawing/2014/main" id="{378A0682-431C-4A0E-8625-075B0842F0AE}"/>
                </a:ext>
              </a:extLst>
            </p:cNvPr>
            <p:cNvSpPr/>
            <p:nvPr/>
          </p:nvSpPr>
          <p:spPr>
            <a:xfrm rot="16200004">
              <a:off x="5018182" y="2355064"/>
              <a:ext cx="1874" cy="1874"/>
            </a:xfrm>
            <a:custGeom>
              <a:avLst/>
              <a:gdLst>
                <a:gd name="f0" fmla="val w"/>
                <a:gd name="f1" fmla="val h"/>
                <a:gd name="f2" fmla="val 0"/>
                <a:gd name="f3" fmla="val 36"/>
                <a:gd name="f4" fmla="val 35"/>
                <a:gd name="f5" fmla="val 18"/>
                <a:gd name="f6" fmla="val 1"/>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4" y="f5"/>
                  </a:moveTo>
                  <a:cubicBezTo>
                    <a:pt x="f4" y="f5"/>
                    <a:pt x="f5" y="f3"/>
                    <a:pt x="f2" y="f3"/>
                  </a:cubicBezTo>
                  <a:lnTo>
                    <a:pt x="f2" y="f3"/>
                  </a:lnTo>
                  <a:cubicBezTo>
                    <a:pt x="f2" y="f5"/>
                    <a:pt x="f5" y="f5"/>
                    <a:pt x="f4" y="f6"/>
                  </a:cubicBezTo>
                  <a:cubicBezTo>
                    <a:pt x="f4" y="f5"/>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8" name="Google Shape;2313;p42">
              <a:extLst>
                <a:ext uri="{FF2B5EF4-FFF2-40B4-BE49-F238E27FC236}">
                  <a16:creationId xmlns:a16="http://schemas.microsoft.com/office/drawing/2014/main" id="{1CD8787B-47C0-4F46-A529-694B2F495124}"/>
                </a:ext>
              </a:extLst>
            </p:cNvPr>
            <p:cNvSpPr/>
            <p:nvPr/>
          </p:nvSpPr>
          <p:spPr>
            <a:xfrm rot="16200004">
              <a:off x="5020509" y="2360098"/>
              <a:ext cx="1874" cy="987"/>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5"/>
                  </a:moveTo>
                  <a:cubicBezTo>
                    <a:pt x="f5" y="f5"/>
                    <a:pt x="f5" y="f5"/>
                    <a:pt x="f5" y="f5"/>
                  </a:cubicBezTo>
                  <a:cubicBezTo>
                    <a:pt x="f6" y="f5"/>
                    <a:pt x="f5" y="f5"/>
                    <a:pt x="f6" y="f5"/>
                  </a:cubicBezTo>
                  <a:cubicBezTo>
                    <a:pt x="f5" y="f6"/>
                    <a:pt x="f5" y="f6"/>
                    <a:pt x="f3" y="f6"/>
                  </a:cubicBezTo>
                  <a:cubicBezTo>
                    <a:pt x="f3" y="f6"/>
                    <a:pt x="f5"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9" name="Google Shape;2314;p42">
              <a:extLst>
                <a:ext uri="{FF2B5EF4-FFF2-40B4-BE49-F238E27FC236}">
                  <a16:creationId xmlns:a16="http://schemas.microsoft.com/office/drawing/2014/main" id="{790D769F-BA93-4E16-B880-0AF04117B759}"/>
                </a:ext>
              </a:extLst>
            </p:cNvPr>
            <p:cNvSpPr/>
            <p:nvPr/>
          </p:nvSpPr>
          <p:spPr>
            <a:xfrm rot="16200004">
              <a:off x="5015910" y="2354612"/>
              <a:ext cx="5532" cy="4645"/>
            </a:xfrm>
            <a:custGeom>
              <a:avLst/>
              <a:gdLst>
                <a:gd name="f0" fmla="val w"/>
                <a:gd name="f1" fmla="val h"/>
                <a:gd name="f2" fmla="val 0"/>
                <a:gd name="f3" fmla="val 106"/>
                <a:gd name="f4" fmla="val 89"/>
                <a:gd name="f5" fmla="val 1"/>
                <a:gd name="f6" fmla="val 18"/>
                <a:gd name="f7" fmla="val 88"/>
                <a:gd name="f8" fmla="val 36"/>
                <a:gd name="f9" fmla="val 71"/>
                <a:gd name="f10" fmla="val 53"/>
                <a:gd name="f11" fmla="*/ f0 1 106"/>
                <a:gd name="f12" fmla="*/ f1 1 89"/>
                <a:gd name="f13" fmla="val f2"/>
                <a:gd name="f14" fmla="val f3"/>
                <a:gd name="f15" fmla="val f4"/>
                <a:gd name="f16" fmla="+- f15 0 f13"/>
                <a:gd name="f17" fmla="+- f14 0 f13"/>
                <a:gd name="f18" fmla="*/ f17 1 106"/>
                <a:gd name="f19" fmla="*/ f16 1 8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5" h="89">
                  <a:moveTo>
                    <a:pt x="f3" y="f5"/>
                  </a:moveTo>
                  <a:cubicBezTo>
                    <a:pt x="f3" y="f6"/>
                    <a:pt x="f7" y="f6"/>
                    <a:pt x="f7" y="f8"/>
                  </a:cubicBezTo>
                  <a:cubicBezTo>
                    <a:pt x="f7" y="f8"/>
                    <a:pt x="f7" y="f8"/>
                    <a:pt x="f7" y="f6"/>
                  </a:cubicBezTo>
                  <a:cubicBezTo>
                    <a:pt x="f7" y="f8"/>
                    <a:pt x="f9" y="f8"/>
                    <a:pt x="f9" y="f8"/>
                  </a:cubicBezTo>
                  <a:cubicBezTo>
                    <a:pt x="f10" y="f10"/>
                    <a:pt x="f10" y="f10"/>
                    <a:pt x="f8" y="f10"/>
                  </a:cubicBezTo>
                  <a:cubicBezTo>
                    <a:pt x="f8" y="f10"/>
                    <a:pt x="f5" y="f4"/>
                    <a:pt x="f5" y="f9"/>
                  </a:cubicBezTo>
                  <a:cubicBezTo>
                    <a:pt x="f5" y="f9"/>
                    <a:pt x="f5" y="f10"/>
                    <a:pt x="f6" y="f9"/>
                  </a:cubicBezTo>
                  <a:cubicBezTo>
                    <a:pt x="f8" y="f10"/>
                    <a:pt x="f10" y="f8"/>
                    <a:pt x="f9" y="f8"/>
                  </a:cubicBezTo>
                  <a:cubicBezTo>
                    <a:pt x="f7" y="f6"/>
                    <a:pt x="f7" y="f6"/>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0" name="Google Shape;2315;p42">
              <a:extLst>
                <a:ext uri="{FF2B5EF4-FFF2-40B4-BE49-F238E27FC236}">
                  <a16:creationId xmlns:a16="http://schemas.microsoft.com/office/drawing/2014/main" id="{0FF3ACA5-91AC-494B-BE68-3DDF309E15B6}"/>
                </a:ext>
              </a:extLst>
            </p:cNvPr>
            <p:cNvSpPr/>
            <p:nvPr/>
          </p:nvSpPr>
          <p:spPr>
            <a:xfrm rot="16200004">
              <a:off x="5020472" y="2369251"/>
              <a:ext cx="2816" cy="1874"/>
            </a:xfrm>
            <a:custGeom>
              <a:avLst/>
              <a:gdLst>
                <a:gd name="f0" fmla="val w"/>
                <a:gd name="f1" fmla="val h"/>
                <a:gd name="f2" fmla="val 0"/>
                <a:gd name="f3" fmla="val 54"/>
                <a:gd name="f4" fmla="val 36"/>
                <a:gd name="f5" fmla="val 1"/>
                <a:gd name="f6" fmla="val 18"/>
                <a:gd name="f7" fmla="val 53"/>
                <a:gd name="f8" fmla="*/ f0 1 54"/>
                <a:gd name="f9" fmla="*/ f1 1 36"/>
                <a:gd name="f10" fmla="val f2"/>
                <a:gd name="f11" fmla="val f3"/>
                <a:gd name="f12" fmla="val f4"/>
                <a:gd name="f13" fmla="+- f12 0 f10"/>
                <a:gd name="f14" fmla="+- f11 0 f10"/>
                <a:gd name="f15" fmla="*/ f14 1 54"/>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36">
                  <a:moveTo>
                    <a:pt x="f5" y="f4"/>
                  </a:moveTo>
                  <a:cubicBezTo>
                    <a:pt x="f5" y="f4"/>
                    <a:pt x="f6" y="f4"/>
                    <a:pt x="f5" y="f4"/>
                  </a:cubicBezTo>
                  <a:cubicBezTo>
                    <a:pt x="f6" y="f6"/>
                    <a:pt x="f6" y="f6"/>
                    <a:pt x="f6" y="f4"/>
                  </a:cubicBezTo>
                  <a:cubicBezTo>
                    <a:pt x="f6" y="f6"/>
                    <a:pt x="f4" y="f5"/>
                    <a:pt x="f7" y="f5"/>
                  </a:cubicBezTo>
                  <a:cubicBezTo>
                    <a:pt x="f7" y="f5"/>
                    <a:pt x="f4" y="f6"/>
                    <a:pt x="f7" y="f6"/>
                  </a:cubicBezTo>
                  <a:cubicBezTo>
                    <a:pt x="f7" y="f6"/>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1" name="Google Shape;2316;p42">
              <a:extLst>
                <a:ext uri="{FF2B5EF4-FFF2-40B4-BE49-F238E27FC236}">
                  <a16:creationId xmlns:a16="http://schemas.microsoft.com/office/drawing/2014/main" id="{389C5832-6B4F-4852-80B5-2BA5470E4DCB}"/>
                </a:ext>
              </a:extLst>
            </p:cNvPr>
            <p:cNvSpPr/>
            <p:nvPr/>
          </p:nvSpPr>
          <p:spPr>
            <a:xfrm rot="16200004">
              <a:off x="5024601" y="2374258"/>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2" name="Google Shape;2317;p42">
              <a:extLst>
                <a:ext uri="{FF2B5EF4-FFF2-40B4-BE49-F238E27FC236}">
                  <a16:creationId xmlns:a16="http://schemas.microsoft.com/office/drawing/2014/main" id="{D1E82C1B-F03E-4ABB-8695-F1A694F89BFA}"/>
                </a:ext>
              </a:extLst>
            </p:cNvPr>
            <p:cNvSpPr/>
            <p:nvPr/>
          </p:nvSpPr>
          <p:spPr>
            <a:xfrm rot="16200004">
              <a:off x="5023690" y="2372461"/>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5" y="f2"/>
                    <a:pt x="f5" y="f4"/>
                    <a:pt x="f5" y="f4"/>
                  </a:cubicBezTo>
                  <a:cubicBezTo>
                    <a:pt x="f5" y="f2"/>
                    <a:pt x="f5"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3" name="Google Shape;2318;p42">
              <a:extLst>
                <a:ext uri="{FF2B5EF4-FFF2-40B4-BE49-F238E27FC236}">
                  <a16:creationId xmlns:a16="http://schemas.microsoft.com/office/drawing/2014/main" id="{7FE6E135-E84F-439D-B413-46BD202CB33B}"/>
                </a:ext>
              </a:extLst>
            </p:cNvPr>
            <p:cNvSpPr/>
            <p:nvPr/>
          </p:nvSpPr>
          <p:spPr>
            <a:xfrm rot="16200004">
              <a:off x="5026452" y="2378825"/>
              <a:ext cx="1874" cy="54"/>
            </a:xfrm>
            <a:custGeom>
              <a:avLst/>
              <a:gdLst>
                <a:gd name="f0" fmla="val w"/>
                <a:gd name="f1" fmla="val h"/>
                <a:gd name="f2" fmla="val 0"/>
                <a:gd name="f3" fmla="val 36"/>
                <a:gd name="f4" fmla="val 1"/>
                <a:gd name="f5" fmla="val 18"/>
                <a:gd name="f6" fmla="val 35"/>
                <a:gd name="f7" fmla="*/ f0 1 36"/>
                <a:gd name="f8" fmla="*/ f1 1 1"/>
                <a:gd name="f9" fmla="val f2"/>
                <a:gd name="f10" fmla="val f3"/>
                <a:gd name="f11" fmla="val f4"/>
                <a:gd name="f12" fmla="+- f11 0 f9"/>
                <a:gd name="f13" fmla="+- f10 0 f9"/>
                <a:gd name="f14" fmla="*/ f13 1 36"/>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
                  <a:moveTo>
                    <a:pt x="f2" y="f2"/>
                  </a:moveTo>
                  <a:cubicBezTo>
                    <a:pt x="f2" y="f2"/>
                    <a:pt x="f5" y="f2"/>
                    <a:pt x="f5" y="f2"/>
                  </a:cubicBezTo>
                  <a:cubicBezTo>
                    <a:pt x="f6" y="f2"/>
                    <a:pt x="f5"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4" name="Google Shape;2319;p42">
              <a:extLst>
                <a:ext uri="{FF2B5EF4-FFF2-40B4-BE49-F238E27FC236}">
                  <a16:creationId xmlns:a16="http://schemas.microsoft.com/office/drawing/2014/main" id="{A7311AF6-4AF0-405C-BEEE-A49C8C48B912}"/>
                </a:ext>
              </a:extLst>
            </p:cNvPr>
            <p:cNvSpPr/>
            <p:nvPr/>
          </p:nvSpPr>
          <p:spPr>
            <a:xfrm rot="16200004">
              <a:off x="5021885" y="2371542"/>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lnTo>
                    <a:pt x="f2" y="f3"/>
                  </a:lnTo>
                  <a:cubicBezTo>
                    <a:pt x="f2" y="f3"/>
                    <a:pt x="f3"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5" name="Google Shape;2320;p42">
              <a:extLst>
                <a:ext uri="{FF2B5EF4-FFF2-40B4-BE49-F238E27FC236}">
                  <a16:creationId xmlns:a16="http://schemas.microsoft.com/office/drawing/2014/main" id="{E2FF0177-3B4F-4D93-B342-7D526124412C}"/>
                </a:ext>
              </a:extLst>
            </p:cNvPr>
            <p:cNvSpPr/>
            <p:nvPr/>
          </p:nvSpPr>
          <p:spPr>
            <a:xfrm rot="16200004">
              <a:off x="5021428" y="2372017"/>
              <a:ext cx="1874" cy="941"/>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4"/>
                  </a:moveTo>
                  <a:cubicBezTo>
                    <a:pt x="f5" y="f4"/>
                    <a:pt x="f3" y="f2"/>
                    <a:pt x="f3" y="f2"/>
                  </a:cubicBezTo>
                  <a:cubicBezTo>
                    <a:pt x="f4" y="f2"/>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6" name="Google Shape;2321;p42">
              <a:extLst>
                <a:ext uri="{FF2B5EF4-FFF2-40B4-BE49-F238E27FC236}">
                  <a16:creationId xmlns:a16="http://schemas.microsoft.com/office/drawing/2014/main" id="{D6AA6DAF-8C61-43C2-92F5-5990865946EC}"/>
                </a:ext>
              </a:extLst>
            </p:cNvPr>
            <p:cNvSpPr/>
            <p:nvPr/>
          </p:nvSpPr>
          <p:spPr>
            <a:xfrm rot="16200004">
              <a:off x="5022795" y="2373339"/>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2" y="f5"/>
                    <a:pt x="f3" y="f5"/>
                    <a:pt x="f3" y="f5"/>
                  </a:cubicBezTo>
                  <a:cubicBezTo>
                    <a:pt x="f3" y="f5"/>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7" name="Google Shape;2322;p42">
              <a:extLst>
                <a:ext uri="{FF2B5EF4-FFF2-40B4-BE49-F238E27FC236}">
                  <a16:creationId xmlns:a16="http://schemas.microsoft.com/office/drawing/2014/main" id="{21622679-B1A0-4D2F-827C-4CCD530379BF}"/>
                </a:ext>
              </a:extLst>
            </p:cNvPr>
            <p:cNvSpPr/>
            <p:nvPr/>
          </p:nvSpPr>
          <p:spPr>
            <a:xfrm rot="16200004">
              <a:off x="5023271" y="2375635"/>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lnTo>
                    <a:pt x="f2" y="f2"/>
                  </a:lnTo>
                  <a:cubicBezTo>
                    <a:pt x="f2"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8" name="Google Shape;2323;p42">
              <a:extLst>
                <a:ext uri="{FF2B5EF4-FFF2-40B4-BE49-F238E27FC236}">
                  <a16:creationId xmlns:a16="http://schemas.microsoft.com/office/drawing/2014/main" id="{CBB25C74-10EE-4A95-BF2A-036895F81653}"/>
                </a:ext>
              </a:extLst>
            </p:cNvPr>
            <p:cNvSpPr/>
            <p:nvPr/>
          </p:nvSpPr>
          <p:spPr>
            <a:xfrm rot="16200004">
              <a:off x="5022329" y="2376530"/>
              <a:ext cx="1874" cy="987"/>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5"/>
                  </a:moveTo>
                  <a:cubicBezTo>
                    <a:pt x="f2" y="f5"/>
                    <a:pt x="f5" y="f5"/>
                    <a:pt x="f5" y="f6"/>
                  </a:cubicBezTo>
                  <a:cubicBezTo>
                    <a:pt x="f7" y="f6"/>
                    <a:pt x="f7"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9" name="Google Shape;2324;p42">
              <a:extLst>
                <a:ext uri="{FF2B5EF4-FFF2-40B4-BE49-F238E27FC236}">
                  <a16:creationId xmlns:a16="http://schemas.microsoft.com/office/drawing/2014/main" id="{BA8868E3-FCC3-43E6-8518-4F5370DCE23A}"/>
                </a:ext>
              </a:extLst>
            </p:cNvPr>
            <p:cNvSpPr/>
            <p:nvPr/>
          </p:nvSpPr>
          <p:spPr>
            <a:xfrm rot="16200004">
              <a:off x="5023690" y="2377938"/>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4"/>
                  </a:moveTo>
                  <a:cubicBezTo>
                    <a:pt x="f5" y="f4"/>
                    <a:pt x="f5" y="f4"/>
                    <a:pt x="f5" y="f4"/>
                  </a:cubicBezTo>
                  <a:cubicBezTo>
                    <a:pt x="f5" y="f4"/>
                    <a:pt x="f5" y="f2"/>
                    <a:pt x="f4" y="f2"/>
                  </a:cubicBezTo>
                  <a:lnTo>
                    <a:pt x="f4" y="f4"/>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0" name="Google Shape;2325;p42">
              <a:extLst>
                <a:ext uri="{FF2B5EF4-FFF2-40B4-BE49-F238E27FC236}">
                  <a16:creationId xmlns:a16="http://schemas.microsoft.com/office/drawing/2014/main" id="{71D3DE2F-B279-43BB-90AA-36445D6310B2}"/>
                </a:ext>
              </a:extLst>
            </p:cNvPr>
            <p:cNvSpPr/>
            <p:nvPr/>
          </p:nvSpPr>
          <p:spPr>
            <a:xfrm rot="16200004">
              <a:off x="5024157" y="2377463"/>
              <a:ext cx="54" cy="941"/>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2"/>
                  </a:moveTo>
                  <a:cubicBezTo>
                    <a:pt x="f2" y="f4"/>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1" name="Google Shape;2326;p42">
              <a:extLst>
                <a:ext uri="{FF2B5EF4-FFF2-40B4-BE49-F238E27FC236}">
                  <a16:creationId xmlns:a16="http://schemas.microsoft.com/office/drawing/2014/main" id="{BB67E391-0925-4AE7-9E7D-9E06F357D665}"/>
                </a:ext>
              </a:extLst>
            </p:cNvPr>
            <p:cNvSpPr/>
            <p:nvPr/>
          </p:nvSpPr>
          <p:spPr>
            <a:xfrm rot="16200004">
              <a:off x="5024130" y="2380215"/>
              <a:ext cx="1929" cy="987"/>
            </a:xfrm>
            <a:custGeom>
              <a:avLst/>
              <a:gdLst>
                <a:gd name="f0" fmla="val w"/>
                <a:gd name="f1" fmla="val h"/>
                <a:gd name="f2" fmla="val 0"/>
                <a:gd name="f3" fmla="val 37"/>
                <a:gd name="f4" fmla="val 19"/>
                <a:gd name="f5" fmla="val 36"/>
                <a:gd name="f6" fmla="val 18"/>
                <a:gd name="f7" fmla="val 1"/>
                <a:gd name="f8" fmla="*/ f0 1 37"/>
                <a:gd name="f9" fmla="*/ f1 1 19"/>
                <a:gd name="f10" fmla="val f2"/>
                <a:gd name="f11" fmla="val f3"/>
                <a:gd name="f12" fmla="val f4"/>
                <a:gd name="f13" fmla="+- f12 0 f10"/>
                <a:gd name="f14" fmla="+- f11 0 f10"/>
                <a:gd name="f15" fmla="*/ f14 1 37"/>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7" h="19">
                  <a:moveTo>
                    <a:pt x="f5" y="f6"/>
                  </a:moveTo>
                  <a:cubicBezTo>
                    <a:pt x="f6" y="f6"/>
                    <a:pt x="f6" y="f6"/>
                    <a:pt x="f6" y="f6"/>
                  </a:cubicBezTo>
                  <a:cubicBezTo>
                    <a:pt x="f7" y="f6"/>
                    <a:pt x="f5" y="f6"/>
                    <a:pt x="f5" y="f7"/>
                  </a:cubicBezTo>
                  <a:cubicBezTo>
                    <a:pt x="f5" y="f7"/>
                    <a:pt x="f6"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2" name="Google Shape;2327;p42">
              <a:extLst>
                <a:ext uri="{FF2B5EF4-FFF2-40B4-BE49-F238E27FC236}">
                  <a16:creationId xmlns:a16="http://schemas.microsoft.com/office/drawing/2014/main" id="{A9020B8A-9F7A-42AE-A02A-5F0B7ED9DD30}"/>
                </a:ext>
              </a:extLst>
            </p:cNvPr>
            <p:cNvSpPr/>
            <p:nvPr/>
          </p:nvSpPr>
          <p:spPr>
            <a:xfrm rot="16200004">
              <a:off x="5025986" y="2381167"/>
              <a:ext cx="54" cy="941"/>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4"/>
                  </a:moveTo>
                  <a:cubicBezTo>
                    <a:pt x="f3" y="f4"/>
                    <a:pt x="f3" y="f2"/>
                    <a:pt x="f3" y="f2"/>
                  </a:cubicBezTo>
                  <a:cubicBezTo>
                    <a:pt x="f3" y="f2"/>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3" name="Google Shape;2328;p42">
              <a:extLst>
                <a:ext uri="{FF2B5EF4-FFF2-40B4-BE49-F238E27FC236}">
                  <a16:creationId xmlns:a16="http://schemas.microsoft.com/office/drawing/2014/main" id="{FADCA3A5-EEA4-4311-98F0-CBE907B71528}"/>
                </a:ext>
              </a:extLst>
            </p:cNvPr>
            <p:cNvSpPr/>
            <p:nvPr/>
          </p:nvSpPr>
          <p:spPr>
            <a:xfrm rot="16200004">
              <a:off x="5013172" y="2360067"/>
              <a:ext cx="54" cy="987"/>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5"/>
                  </a:moveTo>
                  <a:cubicBezTo>
                    <a:pt x="f2" y="f5"/>
                    <a:pt x="f2" y="f5"/>
                    <a:pt x="f2" y="f3"/>
                  </a:cubicBezTo>
                  <a:cubicBezTo>
                    <a:pt x="f2" y="f5"/>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4" name="Google Shape;2329;p42">
              <a:extLst>
                <a:ext uri="{FF2B5EF4-FFF2-40B4-BE49-F238E27FC236}">
                  <a16:creationId xmlns:a16="http://schemas.microsoft.com/office/drawing/2014/main" id="{7DDAD135-63FA-4E0B-8910-EAC8A772A624}"/>
                </a:ext>
              </a:extLst>
            </p:cNvPr>
            <p:cNvSpPr/>
            <p:nvPr/>
          </p:nvSpPr>
          <p:spPr>
            <a:xfrm rot="16200004">
              <a:off x="5021428" y="2374733"/>
              <a:ext cx="1874" cy="941"/>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2" y="f4"/>
                  </a:moveTo>
                  <a:lnTo>
                    <a:pt x="f2" y="f4"/>
                  </a:lnTo>
                  <a:cubicBezTo>
                    <a:pt x="f4" y="f2"/>
                    <a:pt x="f4" y="f2"/>
                    <a:pt x="f4" y="f2"/>
                  </a:cubicBezTo>
                  <a:cubicBezTo>
                    <a:pt x="f5" y="f2"/>
                    <a:pt x="f4"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5" name="Google Shape;2330;p42">
              <a:extLst>
                <a:ext uri="{FF2B5EF4-FFF2-40B4-BE49-F238E27FC236}">
                  <a16:creationId xmlns:a16="http://schemas.microsoft.com/office/drawing/2014/main" id="{137E1B23-6731-4B06-AFAB-4B064C1277E4}"/>
                </a:ext>
              </a:extLst>
            </p:cNvPr>
            <p:cNvSpPr/>
            <p:nvPr/>
          </p:nvSpPr>
          <p:spPr>
            <a:xfrm rot="16200004">
              <a:off x="5019558" y="2372873"/>
              <a:ext cx="2816" cy="1929"/>
            </a:xfrm>
            <a:custGeom>
              <a:avLst/>
              <a:gdLst>
                <a:gd name="f0" fmla="val w"/>
                <a:gd name="f1" fmla="val h"/>
                <a:gd name="f2" fmla="val 0"/>
                <a:gd name="f3" fmla="val 54"/>
                <a:gd name="f4" fmla="val 37"/>
                <a:gd name="f5" fmla="val 1"/>
                <a:gd name="f6" fmla="val 36"/>
                <a:gd name="f7" fmla="val 19"/>
                <a:gd name="f8" fmla="val 53"/>
                <a:gd name="f9" fmla="val 18"/>
                <a:gd name="f10" fmla="*/ f0 1 54"/>
                <a:gd name="f11" fmla="*/ f1 1 37"/>
                <a:gd name="f12" fmla="val f2"/>
                <a:gd name="f13" fmla="val f3"/>
                <a:gd name="f14" fmla="val f4"/>
                <a:gd name="f15" fmla="+- f14 0 f12"/>
                <a:gd name="f16" fmla="+- f13 0 f12"/>
                <a:gd name="f17" fmla="*/ f16 1 54"/>
                <a:gd name="f18" fmla="*/ f15 1 3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37">
                  <a:moveTo>
                    <a:pt x="f5" y="f6"/>
                  </a:moveTo>
                  <a:cubicBezTo>
                    <a:pt x="f5" y="f7"/>
                    <a:pt x="f6" y="f7"/>
                    <a:pt x="f8" y="f5"/>
                  </a:cubicBezTo>
                  <a:cubicBezTo>
                    <a:pt x="f8" y="f7"/>
                    <a:pt x="f6" y="f7"/>
                    <a:pt x="f6" y="f7"/>
                  </a:cubicBezTo>
                  <a:cubicBezTo>
                    <a:pt x="f9" y="f7"/>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6" name="Google Shape;2331;p42">
              <a:extLst>
                <a:ext uri="{FF2B5EF4-FFF2-40B4-BE49-F238E27FC236}">
                  <a16:creationId xmlns:a16="http://schemas.microsoft.com/office/drawing/2014/main" id="{9AA8D7ED-2E95-47AA-AE74-C0A2E5AFA876}"/>
                </a:ext>
              </a:extLst>
            </p:cNvPr>
            <p:cNvSpPr/>
            <p:nvPr/>
          </p:nvSpPr>
          <p:spPr>
            <a:xfrm rot="16200004">
              <a:off x="5009974" y="2356907"/>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4" y="f2"/>
                    <a:pt x="f4" y="f4"/>
                    <a:pt x="f5" y="f4"/>
                  </a:cubicBez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7" name="Google Shape;2332;p42">
              <a:extLst>
                <a:ext uri="{FF2B5EF4-FFF2-40B4-BE49-F238E27FC236}">
                  <a16:creationId xmlns:a16="http://schemas.microsoft.com/office/drawing/2014/main" id="{FC54EEC1-C599-45C6-9DCE-D7886060055D}"/>
                </a:ext>
              </a:extLst>
            </p:cNvPr>
            <p:cNvSpPr/>
            <p:nvPr/>
          </p:nvSpPr>
          <p:spPr>
            <a:xfrm rot="16200004">
              <a:off x="5016357" y="2369718"/>
              <a:ext cx="2816" cy="941"/>
            </a:xfrm>
            <a:custGeom>
              <a:avLst/>
              <a:gdLst>
                <a:gd name="f0" fmla="val w"/>
                <a:gd name="f1" fmla="val h"/>
                <a:gd name="f2" fmla="val 0"/>
                <a:gd name="f3" fmla="val 54"/>
                <a:gd name="f4" fmla="val 18"/>
                <a:gd name="f5" fmla="val 1"/>
                <a:gd name="f6" fmla="val 53"/>
                <a:gd name="f7" fmla="val 36"/>
                <a:gd name="f8" fmla="*/ f0 1 54"/>
                <a:gd name="f9" fmla="*/ f1 1 18"/>
                <a:gd name="f10" fmla="val f2"/>
                <a:gd name="f11" fmla="val f3"/>
                <a:gd name="f12" fmla="val f4"/>
                <a:gd name="f13" fmla="+- f12 0 f10"/>
                <a:gd name="f14" fmla="+- f11 0 f10"/>
                <a:gd name="f15" fmla="*/ f14 1 54"/>
                <a:gd name="f16" fmla="*/ f13 1 1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18">
                  <a:moveTo>
                    <a:pt x="f5" y="f4"/>
                  </a:moveTo>
                  <a:lnTo>
                    <a:pt x="f6" y="f2"/>
                  </a:lnTo>
                  <a:cubicBezTo>
                    <a:pt x="f6" y="f2"/>
                    <a:pt x="f6" y="f2"/>
                    <a:pt x="f6" y="f2"/>
                  </a:cubicBezTo>
                  <a:cubicBezTo>
                    <a:pt x="f7" y="f4"/>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8" name="Google Shape;2333;p42">
              <a:extLst>
                <a:ext uri="{FF2B5EF4-FFF2-40B4-BE49-F238E27FC236}">
                  <a16:creationId xmlns:a16="http://schemas.microsoft.com/office/drawing/2014/main" id="{5470DE6F-686E-4C4F-B2AA-CC93D878008B}"/>
                </a:ext>
              </a:extLst>
            </p:cNvPr>
            <p:cNvSpPr/>
            <p:nvPr/>
          </p:nvSpPr>
          <p:spPr>
            <a:xfrm rot="16200004">
              <a:off x="5015475" y="2367885"/>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3"/>
                    <a:pt x="f2" y="f3"/>
                    <a:pt x="f2" y="f3"/>
                  </a:cubicBezTo>
                  <a:cubicBezTo>
                    <a:pt x="f2" y="f3"/>
                    <a:pt x="f3" y="f3"/>
                    <a:pt x="f3" y="f2"/>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9" name="Google Shape;2334;p42">
              <a:extLst>
                <a:ext uri="{FF2B5EF4-FFF2-40B4-BE49-F238E27FC236}">
                  <a16:creationId xmlns:a16="http://schemas.microsoft.com/office/drawing/2014/main" id="{35DBC6F9-216A-4689-AE58-8E5270F5CCF6}"/>
                </a:ext>
              </a:extLst>
            </p:cNvPr>
            <p:cNvSpPr/>
            <p:nvPr/>
          </p:nvSpPr>
          <p:spPr>
            <a:xfrm rot="16200004">
              <a:off x="4985263" y="2333100"/>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5"/>
                    <a:pt x="f5" y="f4"/>
                    <a:pt x="f5" y="f4"/>
                  </a:cubicBezTo>
                  <a:cubicBezTo>
                    <a:pt x="f5" y="f4"/>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0" name="Google Shape;2335;p42">
              <a:extLst>
                <a:ext uri="{FF2B5EF4-FFF2-40B4-BE49-F238E27FC236}">
                  <a16:creationId xmlns:a16="http://schemas.microsoft.com/office/drawing/2014/main" id="{D1360F1A-EBEE-4208-916D-920B7325557E}"/>
                </a:ext>
              </a:extLst>
            </p:cNvPr>
            <p:cNvSpPr/>
            <p:nvPr/>
          </p:nvSpPr>
          <p:spPr>
            <a:xfrm rot="16200004">
              <a:off x="4925823" y="2282831"/>
              <a:ext cx="106161" cy="106116"/>
            </a:xfrm>
            <a:custGeom>
              <a:avLst/>
              <a:gdLst>
                <a:gd name="f0" fmla="val w"/>
                <a:gd name="f1" fmla="val h"/>
                <a:gd name="f2" fmla="val 0"/>
                <a:gd name="f3" fmla="val 2035"/>
                <a:gd name="f4" fmla="val 2034"/>
                <a:gd name="f5" fmla="val 1263"/>
                <a:gd name="f6" fmla="val 1350"/>
                <a:gd name="f7" fmla="val 1333"/>
                <a:gd name="f8" fmla="val 1281"/>
                <a:gd name="f9" fmla="val 1298"/>
                <a:gd name="f10" fmla="val 1315"/>
                <a:gd name="f11" fmla="val 1316"/>
                <a:gd name="f12" fmla="val 1280"/>
                <a:gd name="f13" fmla="val 1351"/>
                <a:gd name="f14" fmla="val 1368"/>
                <a:gd name="f15" fmla="val 1245"/>
                <a:gd name="f16" fmla="val 1386"/>
                <a:gd name="f17" fmla="val 1227"/>
                <a:gd name="f18" fmla="val 1403"/>
                <a:gd name="f19" fmla="val 1438"/>
                <a:gd name="f20" fmla="val 1175"/>
                <a:gd name="f21" fmla="val 1508"/>
                <a:gd name="f22" fmla="val 1122"/>
                <a:gd name="f23" fmla="val 1543"/>
                <a:gd name="f24" fmla="val 1070"/>
                <a:gd name="f25" fmla="val 1579"/>
                <a:gd name="f26" fmla="val 1596"/>
                <a:gd name="f27" fmla="val 1052"/>
                <a:gd name="f28" fmla="val 1614"/>
                <a:gd name="f29" fmla="val 1017"/>
                <a:gd name="f30" fmla="val 1631"/>
                <a:gd name="f31" fmla="val 1000"/>
                <a:gd name="f32" fmla="val 1649"/>
                <a:gd name="f33" fmla="val 982"/>
                <a:gd name="f34" fmla="val 1684"/>
                <a:gd name="f35" fmla="val 964"/>
                <a:gd name="f36" fmla="val 947"/>
                <a:gd name="f37" fmla="val 1701"/>
                <a:gd name="f38" fmla="val 929"/>
                <a:gd name="f39" fmla="val 1719"/>
                <a:gd name="f40" fmla="val 912"/>
                <a:gd name="f41" fmla="val 894"/>
                <a:gd name="f42" fmla="val 1736"/>
                <a:gd name="f43" fmla="val 1754"/>
                <a:gd name="f44" fmla="val 877"/>
                <a:gd name="f45" fmla="val 859"/>
                <a:gd name="f46" fmla="val 1771"/>
                <a:gd name="f47" fmla="val 1789"/>
                <a:gd name="f48" fmla="val 842"/>
                <a:gd name="f49" fmla="val 824"/>
                <a:gd name="f50" fmla="val 1824"/>
                <a:gd name="f51" fmla="val 789"/>
                <a:gd name="f52" fmla="val 1859"/>
                <a:gd name="f53" fmla="val 737"/>
                <a:gd name="f54" fmla="val 1894"/>
                <a:gd name="f55" fmla="val 702"/>
                <a:gd name="f56" fmla="val 1912"/>
                <a:gd name="f57" fmla="val 684"/>
                <a:gd name="f58" fmla="val 666"/>
                <a:gd name="f59" fmla="val 1929"/>
                <a:gd name="f60" fmla="val 631"/>
                <a:gd name="f61" fmla="val 1947"/>
                <a:gd name="f62" fmla="val 614"/>
                <a:gd name="f63" fmla="val 1982"/>
                <a:gd name="f64" fmla="val 561"/>
                <a:gd name="f65" fmla="val 1999"/>
                <a:gd name="f66" fmla="val 509"/>
                <a:gd name="f67" fmla="val 456"/>
                <a:gd name="f68" fmla="val 2017"/>
                <a:gd name="f69" fmla="val 368"/>
                <a:gd name="f70" fmla="val 298"/>
                <a:gd name="f71" fmla="val 211"/>
                <a:gd name="f72" fmla="val 1964"/>
                <a:gd name="f73" fmla="val 158"/>
                <a:gd name="f74" fmla="val 140"/>
                <a:gd name="f75" fmla="val 88"/>
                <a:gd name="f76" fmla="val 53"/>
                <a:gd name="f77" fmla="val 1842"/>
                <a:gd name="f78" fmla="val 35"/>
                <a:gd name="f79" fmla="val 18"/>
                <a:gd name="f80" fmla="val 1806"/>
                <a:gd name="f81" fmla="val 1526"/>
                <a:gd name="f82" fmla="val 1491"/>
                <a:gd name="f83" fmla="val 1473"/>
                <a:gd name="f84" fmla="val 1456"/>
                <a:gd name="f85" fmla="val 70"/>
                <a:gd name="f86" fmla="val 1421"/>
                <a:gd name="f87" fmla="val 105"/>
                <a:gd name="f88" fmla="val 123"/>
                <a:gd name="f89" fmla="val 1228"/>
                <a:gd name="f90" fmla="val 1140"/>
                <a:gd name="f91" fmla="val 193"/>
                <a:gd name="f92" fmla="val 1123"/>
                <a:gd name="f93" fmla="val 1105"/>
                <a:gd name="f94" fmla="val 1088"/>
                <a:gd name="f95" fmla="val 1035"/>
                <a:gd name="f96" fmla="val 228"/>
                <a:gd name="f97" fmla="val 263"/>
                <a:gd name="f98" fmla="val 965"/>
                <a:gd name="f99" fmla="val 281"/>
                <a:gd name="f100" fmla="val 930"/>
                <a:gd name="f101" fmla="val 316"/>
                <a:gd name="f102" fmla="val 895"/>
                <a:gd name="f103" fmla="val 333"/>
                <a:gd name="f104" fmla="val 351"/>
                <a:gd name="f105" fmla="val 860"/>
                <a:gd name="f106" fmla="val 386"/>
                <a:gd name="f107" fmla="val 825"/>
                <a:gd name="f108" fmla="val 403"/>
                <a:gd name="f109" fmla="val 790"/>
                <a:gd name="f110" fmla="val 421"/>
                <a:gd name="f111" fmla="val 755"/>
                <a:gd name="f112" fmla="val 491"/>
                <a:gd name="f113" fmla="val 667"/>
                <a:gd name="f114" fmla="val 544"/>
                <a:gd name="f115" fmla="val 649"/>
                <a:gd name="f116" fmla="val 632"/>
                <a:gd name="f117" fmla="val 579"/>
                <a:gd name="f118" fmla="val 562"/>
                <a:gd name="f119" fmla="val 527"/>
                <a:gd name="f120" fmla="val 719"/>
                <a:gd name="f121" fmla="val 492"/>
                <a:gd name="f122" fmla="val 772"/>
                <a:gd name="f123" fmla="val 457"/>
                <a:gd name="f124" fmla="val 807"/>
                <a:gd name="f125" fmla="val 439"/>
                <a:gd name="f126" fmla="val 334"/>
                <a:gd name="f127" fmla="val 264"/>
                <a:gd name="f128" fmla="val 1157"/>
                <a:gd name="f129" fmla="val 246"/>
                <a:gd name="f130" fmla="val 1192"/>
                <a:gd name="f131" fmla="val 229"/>
                <a:gd name="f132" fmla="val 194"/>
                <a:gd name="f133" fmla="val 141"/>
                <a:gd name="f134" fmla="val 1455"/>
                <a:gd name="f135" fmla="val 1525"/>
                <a:gd name="f136" fmla="val 106"/>
                <a:gd name="f137" fmla="val 1578"/>
                <a:gd name="f138" fmla="val 71"/>
                <a:gd name="f139" fmla="val 1666"/>
                <a:gd name="f140" fmla="val 1"/>
                <a:gd name="f141" fmla="val 1841"/>
                <a:gd name="f142" fmla="val 36"/>
                <a:gd name="f143" fmla="val 1911"/>
                <a:gd name="f144" fmla="val 1946"/>
                <a:gd name="f145" fmla="val 1981"/>
                <a:gd name="f146" fmla="val 2016"/>
                <a:gd name="f147" fmla="val 176"/>
                <a:gd name="f148" fmla="val 299"/>
                <a:gd name="f149" fmla="val 1876"/>
                <a:gd name="f150" fmla="val 369"/>
                <a:gd name="f151" fmla="val 1718"/>
                <a:gd name="f152" fmla="val 404"/>
                <a:gd name="f153" fmla="val 1683"/>
                <a:gd name="f154" fmla="val 1561"/>
                <a:gd name="f155" fmla="val 1490"/>
                <a:gd name="f156" fmla="val 474"/>
                <a:gd name="f157" fmla="val 1420"/>
                <a:gd name="f158" fmla="val 1385"/>
                <a:gd name="f159" fmla="val 1210"/>
                <a:gd name="f160" fmla="val 597"/>
                <a:gd name="f161" fmla="val 720"/>
                <a:gd name="f162" fmla="val 1053"/>
                <a:gd name="f163" fmla="val 596"/>
                <a:gd name="f164" fmla="val 1158"/>
                <a:gd name="f165" fmla="val 526"/>
                <a:gd name="f166" fmla="val 1193"/>
                <a:gd name="f167" fmla="val 754"/>
                <a:gd name="f168" fmla="val 1087"/>
                <a:gd name="f169" fmla="val 1018"/>
                <a:gd name="f170" fmla="val 1613"/>
                <a:gd name="f171" fmla="val 1648"/>
                <a:gd name="f172" fmla="val 1753"/>
                <a:gd name="f173" fmla="val 1788"/>
                <a:gd name="f174" fmla="*/ f0 1 2035"/>
                <a:gd name="f175" fmla="*/ f1 1 2034"/>
                <a:gd name="f176" fmla="val f2"/>
                <a:gd name="f177" fmla="val f3"/>
                <a:gd name="f178" fmla="val f4"/>
                <a:gd name="f179" fmla="+- f178 0 f176"/>
                <a:gd name="f180" fmla="+- f177 0 f176"/>
                <a:gd name="f181" fmla="*/ f180 1 2035"/>
                <a:gd name="f182" fmla="*/ f179 1 2034"/>
                <a:gd name="f183" fmla="*/ f176 1 f181"/>
                <a:gd name="f184" fmla="*/ f177 1 f181"/>
                <a:gd name="f185" fmla="*/ f176 1 f182"/>
                <a:gd name="f186" fmla="*/ f178 1 f182"/>
                <a:gd name="f187" fmla="*/ f183 f174 1"/>
                <a:gd name="f188" fmla="*/ f184 f174 1"/>
                <a:gd name="f189" fmla="*/ f186 f175 1"/>
                <a:gd name="f190" fmla="*/ f185 f175 1"/>
              </a:gdLst>
              <a:ahLst/>
              <a:cxnLst>
                <a:cxn ang="3cd4">
                  <a:pos x="hc" y="t"/>
                </a:cxn>
                <a:cxn ang="0">
                  <a:pos x="r" y="vc"/>
                </a:cxn>
                <a:cxn ang="cd4">
                  <a:pos x="hc" y="b"/>
                </a:cxn>
                <a:cxn ang="cd2">
                  <a:pos x="l" y="vc"/>
                </a:cxn>
              </a:cxnLst>
              <a:rect l="f187" t="f190" r="f188" b="f189"/>
              <a:pathLst>
                <a:path w="2034" h="2034">
                  <a:moveTo>
                    <a:pt x="f5" y="f6"/>
                  </a:moveTo>
                  <a:cubicBezTo>
                    <a:pt x="f5" y="f6"/>
                    <a:pt x="f5" y="f6"/>
                    <a:pt x="f5" y="f6"/>
                  </a:cubicBezTo>
                  <a:cubicBezTo>
                    <a:pt x="f5" y="f7"/>
                    <a:pt x="f8" y="f6"/>
                    <a:pt x="f8" y="f7"/>
                  </a:cubicBezTo>
                  <a:cubicBezTo>
                    <a:pt x="f8" y="f7"/>
                    <a:pt x="f8" y="f7"/>
                    <a:pt x="f8" y="f7"/>
                  </a:cubicBezTo>
                  <a:cubicBezTo>
                    <a:pt x="f9" y="f10"/>
                    <a:pt x="f9" y="f10"/>
                    <a:pt x="f11" y="f9"/>
                  </a:cubicBezTo>
                  <a:cubicBezTo>
                    <a:pt x="f11" y="f9"/>
                    <a:pt x="f7" y="f9"/>
                    <a:pt x="f7" y="f12"/>
                  </a:cubicBezTo>
                  <a:cubicBezTo>
                    <a:pt x="f7" y="f12"/>
                    <a:pt x="f13" y="f5"/>
                    <a:pt x="f13" y="f5"/>
                  </a:cubicBezTo>
                  <a:cubicBezTo>
                    <a:pt x="f14" y="f15"/>
                    <a:pt x="f16" y="f15"/>
                    <a:pt x="f16" y="f17"/>
                  </a:cubicBezTo>
                  <a:cubicBezTo>
                    <a:pt x="f18" y="f17"/>
                    <a:pt x="f18" y="f17"/>
                    <a:pt x="f18" y="f17"/>
                  </a:cubicBezTo>
                  <a:cubicBezTo>
                    <a:pt x="f19" y="f20"/>
                    <a:pt x="f21" y="f22"/>
                    <a:pt x="f23" y="f24"/>
                  </a:cubicBezTo>
                  <a:cubicBezTo>
                    <a:pt x="f25" y="f24"/>
                    <a:pt x="f26" y="f27"/>
                    <a:pt x="f28" y="f29"/>
                  </a:cubicBezTo>
                  <a:cubicBezTo>
                    <a:pt x="f30" y="f29"/>
                    <a:pt x="f30" y="f31"/>
                    <a:pt x="f32" y="f33"/>
                  </a:cubicBezTo>
                  <a:cubicBezTo>
                    <a:pt x="f32" y="f33"/>
                    <a:pt x="f34" y="f35"/>
                    <a:pt x="f34" y="f36"/>
                  </a:cubicBezTo>
                  <a:cubicBezTo>
                    <a:pt x="f37" y="f38"/>
                    <a:pt x="f37" y="f38"/>
                    <a:pt x="f37" y="f38"/>
                  </a:cubicBezTo>
                  <a:cubicBezTo>
                    <a:pt x="f37" y="f38"/>
                    <a:pt x="f39" y="f40"/>
                    <a:pt x="f39" y="f41"/>
                  </a:cubicBezTo>
                  <a:cubicBezTo>
                    <a:pt x="f42" y="f41"/>
                    <a:pt x="f43" y="f44"/>
                    <a:pt x="f43" y="f44"/>
                  </a:cubicBezTo>
                  <a:cubicBezTo>
                    <a:pt x="f43" y="f44"/>
                    <a:pt x="f43" y="f44"/>
                    <a:pt x="f43" y="f45"/>
                  </a:cubicBezTo>
                  <a:cubicBezTo>
                    <a:pt x="f46" y="f45"/>
                    <a:pt x="f47" y="f48"/>
                    <a:pt x="f47" y="f49"/>
                  </a:cubicBezTo>
                  <a:cubicBezTo>
                    <a:pt x="f50" y="f51"/>
                    <a:pt x="f52" y="f53"/>
                    <a:pt x="f54" y="f55"/>
                  </a:cubicBezTo>
                  <a:cubicBezTo>
                    <a:pt x="f56" y="f57"/>
                    <a:pt x="f56" y="f58"/>
                    <a:pt x="f59" y="f60"/>
                  </a:cubicBezTo>
                  <a:cubicBezTo>
                    <a:pt x="f59" y="f60"/>
                    <a:pt x="f61" y="f62"/>
                    <a:pt x="f61" y="f62"/>
                  </a:cubicBezTo>
                  <a:cubicBezTo>
                    <a:pt x="f63" y="f64"/>
                    <a:pt x="f65" y="f66"/>
                    <a:pt x="f65" y="f67"/>
                  </a:cubicBezTo>
                  <a:lnTo>
                    <a:pt x="f68" y="f67"/>
                  </a:lnTo>
                  <a:cubicBezTo>
                    <a:pt x="f4" y="f69"/>
                    <a:pt x="f4" y="f70"/>
                    <a:pt x="f65" y="f71"/>
                  </a:cubicBezTo>
                  <a:lnTo>
                    <a:pt x="f72" y="f73"/>
                  </a:lnTo>
                  <a:cubicBezTo>
                    <a:pt x="f72" y="f73"/>
                    <a:pt x="f72" y="f73"/>
                    <a:pt x="f72" y="f74"/>
                  </a:cubicBezTo>
                  <a:cubicBezTo>
                    <a:pt x="f59" y="f75"/>
                    <a:pt x="f54" y="f76"/>
                    <a:pt x="f77" y="f78"/>
                  </a:cubicBezTo>
                  <a:cubicBezTo>
                    <a:pt x="f50" y="f78"/>
                    <a:pt x="f77" y="f78"/>
                    <a:pt x="f50" y="f78"/>
                  </a:cubicBezTo>
                  <a:cubicBezTo>
                    <a:pt x="f47" y="f79"/>
                    <a:pt x="f47" y="f79"/>
                    <a:pt x="f80" y="f79"/>
                  </a:cubicBezTo>
                  <a:cubicBezTo>
                    <a:pt x="f42" y="f2"/>
                    <a:pt x="f34" y="f2"/>
                    <a:pt x="f28" y="f2"/>
                  </a:cubicBezTo>
                  <a:cubicBezTo>
                    <a:pt x="f25" y="f79"/>
                    <a:pt x="f81" y="f79"/>
                    <a:pt x="f82" y="f78"/>
                  </a:cubicBezTo>
                  <a:cubicBezTo>
                    <a:pt x="f83" y="f76"/>
                    <a:pt x="f83" y="f76"/>
                    <a:pt x="f84" y="f85"/>
                  </a:cubicBezTo>
                  <a:cubicBezTo>
                    <a:pt x="f19" y="f85"/>
                    <a:pt x="f19" y="f85"/>
                    <a:pt x="f19" y="f85"/>
                  </a:cubicBezTo>
                  <a:cubicBezTo>
                    <a:pt x="f19" y="f76"/>
                    <a:pt x="f19" y="f76"/>
                    <a:pt x="f19" y="f76"/>
                  </a:cubicBezTo>
                  <a:cubicBezTo>
                    <a:pt x="f19" y="f76"/>
                    <a:pt x="f19" y="f76"/>
                    <a:pt x="f19" y="f76"/>
                  </a:cubicBezTo>
                  <a:cubicBezTo>
                    <a:pt x="f86" y="f76"/>
                    <a:pt x="f18" y="f85"/>
                    <a:pt x="f18" y="f85"/>
                  </a:cubicBezTo>
                  <a:cubicBezTo>
                    <a:pt x="f14" y="f75"/>
                    <a:pt x="f11" y="f75"/>
                    <a:pt x="f8" y="f87"/>
                  </a:cubicBezTo>
                  <a:cubicBezTo>
                    <a:pt x="f8" y="f87"/>
                    <a:pt x="f8" y="f88"/>
                    <a:pt x="f8" y="f88"/>
                  </a:cubicBezTo>
                  <a:cubicBezTo>
                    <a:pt x="f89" y="f88"/>
                    <a:pt x="f20" y="f73"/>
                    <a:pt x="f90" y="f91"/>
                  </a:cubicBezTo>
                  <a:cubicBezTo>
                    <a:pt x="f92" y="f91"/>
                    <a:pt x="f93" y="f91"/>
                    <a:pt x="f94" y="f71"/>
                  </a:cubicBezTo>
                  <a:cubicBezTo>
                    <a:pt x="f24" y="f71"/>
                    <a:pt x="f24" y="f71"/>
                    <a:pt x="f24" y="f71"/>
                  </a:cubicBezTo>
                  <a:cubicBezTo>
                    <a:pt x="f95" y="f96"/>
                    <a:pt x="f31" y="f97"/>
                    <a:pt x="f98" y="f99"/>
                  </a:cubicBezTo>
                  <a:cubicBezTo>
                    <a:pt x="f98" y="f70"/>
                    <a:pt x="f36" y="f70"/>
                    <a:pt x="f36" y="f70"/>
                  </a:cubicBezTo>
                  <a:cubicBezTo>
                    <a:pt x="f100" y="f101"/>
                    <a:pt x="f102" y="f103"/>
                    <a:pt x="f44" y="f104"/>
                  </a:cubicBezTo>
                  <a:cubicBezTo>
                    <a:pt x="f44" y="f104"/>
                    <a:pt x="f44" y="f104"/>
                    <a:pt x="f105" y="f104"/>
                  </a:cubicBezTo>
                  <a:cubicBezTo>
                    <a:pt x="f48" y="f106"/>
                    <a:pt x="f107" y="f106"/>
                    <a:pt x="f107" y="f108"/>
                  </a:cubicBezTo>
                  <a:cubicBezTo>
                    <a:pt x="f109" y="f110"/>
                    <a:pt x="f111" y="f67"/>
                    <a:pt x="f53" y="f112"/>
                  </a:cubicBezTo>
                  <a:cubicBezTo>
                    <a:pt x="f55" y="f66"/>
                    <a:pt x="f57" y="f66"/>
                    <a:pt x="f113" y="f114"/>
                  </a:cubicBezTo>
                  <a:cubicBezTo>
                    <a:pt x="f113" y="f114"/>
                    <a:pt x="f113" y="f114"/>
                    <a:pt x="f113" y="f64"/>
                  </a:cubicBezTo>
                  <a:cubicBezTo>
                    <a:pt x="f115" y="f64"/>
                    <a:pt x="f115" y="f64"/>
                    <a:pt x="f115" y="f64"/>
                  </a:cubicBezTo>
                  <a:cubicBezTo>
                    <a:pt x="f116" y="f117"/>
                    <a:pt x="f62" y="f60"/>
                    <a:pt x="f117" y="f115"/>
                  </a:cubicBezTo>
                  <a:cubicBezTo>
                    <a:pt x="f117" y="f115"/>
                    <a:pt x="f117" y="f115"/>
                    <a:pt x="f118" y="f115"/>
                  </a:cubicBezTo>
                  <a:cubicBezTo>
                    <a:pt x="f118" y="f58"/>
                    <a:pt x="f114" y="f57"/>
                    <a:pt x="f114" y="f55"/>
                  </a:cubicBezTo>
                  <a:cubicBezTo>
                    <a:pt x="f119" y="f55"/>
                    <a:pt x="f119" y="f120"/>
                    <a:pt x="f66" y="f53"/>
                  </a:cubicBezTo>
                  <a:cubicBezTo>
                    <a:pt x="f121" y="f122"/>
                    <a:pt x="f123" y="f124"/>
                    <a:pt x="f125" y="f48"/>
                  </a:cubicBezTo>
                  <a:cubicBezTo>
                    <a:pt x="f106" y="f38"/>
                    <a:pt x="f126" y="f95"/>
                    <a:pt x="f99" y="f22"/>
                  </a:cubicBezTo>
                  <a:cubicBezTo>
                    <a:pt x="f99" y="f22"/>
                    <a:pt x="f99" y="f90"/>
                    <a:pt x="f99" y="f90"/>
                  </a:cubicBezTo>
                  <a:cubicBezTo>
                    <a:pt x="f99" y="f90"/>
                    <a:pt x="f99" y="f90"/>
                    <a:pt x="f127" y="f128"/>
                  </a:cubicBezTo>
                  <a:lnTo>
                    <a:pt x="f127" y="f20"/>
                  </a:lnTo>
                  <a:cubicBezTo>
                    <a:pt x="f129" y="f130"/>
                    <a:pt x="f131" y="f17"/>
                    <a:pt x="f131" y="f5"/>
                  </a:cubicBezTo>
                  <a:lnTo>
                    <a:pt x="f132" y="f10"/>
                  </a:lnTo>
                  <a:lnTo>
                    <a:pt x="f133" y="f134"/>
                  </a:lnTo>
                  <a:lnTo>
                    <a:pt x="f88" y="f135"/>
                  </a:lnTo>
                  <a:lnTo>
                    <a:pt x="f136" y="f137"/>
                  </a:lnTo>
                  <a:cubicBezTo>
                    <a:pt x="f75" y="f30"/>
                    <a:pt x="f138" y="f139"/>
                    <a:pt x="f76" y="f37"/>
                  </a:cubicBezTo>
                  <a:cubicBezTo>
                    <a:pt x="f76" y="f42"/>
                    <a:pt x="f79" y="f42"/>
                    <a:pt x="f79" y="f46"/>
                  </a:cubicBezTo>
                  <a:cubicBezTo>
                    <a:pt x="f140" y="f141"/>
                    <a:pt x="f142" y="f52"/>
                    <a:pt x="f142" y="f143"/>
                  </a:cubicBezTo>
                  <a:cubicBezTo>
                    <a:pt x="f142" y="f59"/>
                    <a:pt x="f142" y="f144"/>
                    <a:pt x="f76" y="f144"/>
                  </a:cubicBezTo>
                  <a:cubicBezTo>
                    <a:pt x="f76" y="f72"/>
                    <a:pt x="f76" y="f145"/>
                    <a:pt x="f76" y="f145"/>
                  </a:cubicBezTo>
                  <a:cubicBezTo>
                    <a:pt x="f138" y="f145"/>
                    <a:pt x="f138" y="f145"/>
                    <a:pt x="f75" y="f65"/>
                  </a:cubicBezTo>
                  <a:cubicBezTo>
                    <a:pt x="f75" y="f145"/>
                    <a:pt x="f136" y="f146"/>
                    <a:pt x="f88" y="f65"/>
                  </a:cubicBezTo>
                  <a:cubicBezTo>
                    <a:pt x="f133" y="f4"/>
                    <a:pt x="f147" y="f65"/>
                    <a:pt x="f71" y="f146"/>
                  </a:cubicBezTo>
                  <a:cubicBezTo>
                    <a:pt x="f71" y="f146"/>
                    <a:pt x="f71" y="f146"/>
                    <a:pt x="f71" y="f146"/>
                  </a:cubicBezTo>
                  <a:cubicBezTo>
                    <a:pt x="f131" y="f65"/>
                    <a:pt x="f129" y="f145"/>
                    <a:pt x="f127" y="f145"/>
                  </a:cubicBezTo>
                  <a:cubicBezTo>
                    <a:pt x="f127" y="f72"/>
                    <a:pt x="f127" y="f145"/>
                    <a:pt x="f99" y="f145"/>
                  </a:cubicBezTo>
                  <a:cubicBezTo>
                    <a:pt x="f99" y="f145"/>
                    <a:pt x="f99" y="f72"/>
                    <a:pt x="f148" y="f72"/>
                  </a:cubicBezTo>
                  <a:cubicBezTo>
                    <a:pt x="f101" y="f144"/>
                    <a:pt x="f101" y="f143"/>
                    <a:pt x="f126" y="f54"/>
                  </a:cubicBezTo>
                  <a:cubicBezTo>
                    <a:pt x="f126" y="f149"/>
                    <a:pt x="f126" y="f149"/>
                    <a:pt x="f126" y="f149"/>
                  </a:cubicBezTo>
                  <a:cubicBezTo>
                    <a:pt x="f104" y="f50"/>
                    <a:pt x="f150" y="f46"/>
                    <a:pt x="f106" y="f151"/>
                  </a:cubicBezTo>
                  <a:cubicBezTo>
                    <a:pt x="f152" y="f37"/>
                    <a:pt x="f152" y="f153"/>
                    <a:pt x="f152" y="f139"/>
                  </a:cubicBezTo>
                  <a:cubicBezTo>
                    <a:pt x="f110" y="f30"/>
                    <a:pt x="f125" y="f26"/>
                    <a:pt x="f125" y="f154"/>
                  </a:cubicBezTo>
                  <a:cubicBezTo>
                    <a:pt x="f123" y="f23"/>
                    <a:pt x="f123" y="f21"/>
                    <a:pt x="f123" y="f155"/>
                  </a:cubicBezTo>
                  <a:lnTo>
                    <a:pt x="f156" y="f134"/>
                  </a:lnTo>
                  <a:cubicBezTo>
                    <a:pt x="f121" y="f19"/>
                    <a:pt x="f121" y="f157"/>
                    <a:pt x="f66" y="f18"/>
                  </a:cubicBezTo>
                  <a:cubicBezTo>
                    <a:pt x="f66" y="f18"/>
                    <a:pt x="f66" y="f158"/>
                    <a:pt x="f66" y="f14"/>
                  </a:cubicBezTo>
                  <a:cubicBezTo>
                    <a:pt x="f119" y="f6"/>
                    <a:pt x="f119" y="f6"/>
                    <a:pt x="f119" y="f7"/>
                  </a:cubicBezTo>
                  <a:cubicBezTo>
                    <a:pt x="f114" y="f9"/>
                    <a:pt x="f114" y="f12"/>
                    <a:pt x="f118" y="f5"/>
                  </a:cubicBezTo>
                  <a:cubicBezTo>
                    <a:pt x="f118" y="f15"/>
                    <a:pt x="f117" y="f17"/>
                    <a:pt x="f117" y="f159"/>
                  </a:cubicBezTo>
                  <a:cubicBezTo>
                    <a:pt x="f160" y="f159"/>
                    <a:pt x="f160" y="f130"/>
                    <a:pt x="f160" y="f20"/>
                  </a:cubicBezTo>
                  <a:cubicBezTo>
                    <a:pt x="f62" y="f20"/>
                    <a:pt x="f62" y="f128"/>
                    <a:pt x="f62" y="f90"/>
                  </a:cubicBezTo>
                  <a:cubicBezTo>
                    <a:pt x="f62" y="f90"/>
                    <a:pt x="f62" y="f90"/>
                    <a:pt x="f62" y="f90"/>
                  </a:cubicBezTo>
                  <a:cubicBezTo>
                    <a:pt x="f115" y="f93"/>
                    <a:pt x="f113" y="f24"/>
                    <a:pt x="f55" y="f95"/>
                  </a:cubicBezTo>
                  <a:cubicBezTo>
                    <a:pt x="f55" y="f31"/>
                    <a:pt x="f161" y="f33"/>
                    <a:pt x="f53" y="f35"/>
                  </a:cubicBezTo>
                  <a:cubicBezTo>
                    <a:pt x="f53" y="f35"/>
                    <a:pt x="f53" y="f35"/>
                    <a:pt x="f53" y="f35"/>
                  </a:cubicBezTo>
                  <a:lnTo>
                    <a:pt x="f105" y="f51"/>
                  </a:lnTo>
                  <a:cubicBezTo>
                    <a:pt x="f102" y="f122"/>
                    <a:pt x="f100" y="f120"/>
                    <a:pt x="f98" y="f55"/>
                  </a:cubicBezTo>
                  <a:cubicBezTo>
                    <a:pt x="f33" y="f58"/>
                    <a:pt x="f95" y="f60"/>
                    <a:pt x="f162" y="f163"/>
                  </a:cubicBezTo>
                  <a:cubicBezTo>
                    <a:pt x="f94" y="f163"/>
                    <a:pt x="f93" y="f64"/>
                    <a:pt x="f93" y="f64"/>
                  </a:cubicBezTo>
                  <a:cubicBezTo>
                    <a:pt x="f92" y="f114"/>
                    <a:pt x="f90" y="f114"/>
                    <a:pt x="f164" y="f165"/>
                  </a:cubicBezTo>
                  <a:cubicBezTo>
                    <a:pt x="f20" y="f165"/>
                    <a:pt x="f166" y="f66"/>
                    <a:pt x="f159" y="f112"/>
                  </a:cubicBezTo>
                  <a:cubicBezTo>
                    <a:pt x="f159" y="f112"/>
                    <a:pt x="f159" y="f112"/>
                    <a:pt x="f159" y="f112"/>
                  </a:cubicBezTo>
                  <a:cubicBezTo>
                    <a:pt x="f15" y="f156"/>
                    <a:pt x="f15" y="f156"/>
                    <a:pt x="f5" y="f67"/>
                  </a:cubicBezTo>
                  <a:cubicBezTo>
                    <a:pt x="f9" y="f125"/>
                    <a:pt x="f7" y="f110"/>
                    <a:pt x="f14" y="f108"/>
                  </a:cubicBezTo>
                  <a:cubicBezTo>
                    <a:pt x="f16" y="f108"/>
                    <a:pt x="f18" y="f108"/>
                    <a:pt x="f18" y="f106"/>
                  </a:cubicBezTo>
                  <a:lnTo>
                    <a:pt x="f86" y="f106"/>
                  </a:lnTo>
                  <a:cubicBezTo>
                    <a:pt x="f19" y="f106"/>
                    <a:pt x="f84" y="f69"/>
                    <a:pt x="f84" y="f69"/>
                  </a:cubicBezTo>
                  <a:cubicBezTo>
                    <a:pt x="f83" y="f69"/>
                    <a:pt x="f83" y="f104"/>
                    <a:pt x="f82" y="f104"/>
                  </a:cubicBezTo>
                  <a:cubicBezTo>
                    <a:pt x="f21" y="f104"/>
                    <a:pt x="f81" y="f104"/>
                    <a:pt x="f23" y="f103"/>
                  </a:cubicBezTo>
                  <a:cubicBezTo>
                    <a:pt x="f25" y="f103"/>
                    <a:pt x="f28" y="f101"/>
                    <a:pt x="f32" y="f101"/>
                  </a:cubicBezTo>
                  <a:cubicBezTo>
                    <a:pt x="f139" y="f70"/>
                    <a:pt x="f34" y="f70"/>
                    <a:pt x="f34" y="f70"/>
                  </a:cubicBezTo>
                  <a:cubicBezTo>
                    <a:pt x="f37" y="f70"/>
                    <a:pt x="f34" y="f70"/>
                    <a:pt x="f37" y="f70"/>
                  </a:cubicBezTo>
                  <a:cubicBezTo>
                    <a:pt x="f39" y="f101"/>
                    <a:pt x="f37" y="f70"/>
                    <a:pt x="f37" y="f70"/>
                  </a:cubicBezTo>
                  <a:lnTo>
                    <a:pt x="f37" y="f70"/>
                  </a:lnTo>
                  <a:cubicBezTo>
                    <a:pt x="f37" y="f101"/>
                    <a:pt x="f39" y="f101"/>
                    <a:pt x="f39" y="f101"/>
                  </a:cubicBezTo>
                  <a:cubicBezTo>
                    <a:pt x="f39" y="f101"/>
                    <a:pt x="f39" y="f103"/>
                    <a:pt x="f39" y="f104"/>
                  </a:cubicBezTo>
                  <a:cubicBezTo>
                    <a:pt x="f39" y="f104"/>
                    <a:pt x="f39" y="f104"/>
                    <a:pt x="f39" y="f104"/>
                  </a:cubicBezTo>
                  <a:cubicBezTo>
                    <a:pt x="f39" y="f106"/>
                    <a:pt x="f37" y="f108"/>
                    <a:pt x="f37" y="f125"/>
                  </a:cubicBezTo>
                  <a:cubicBezTo>
                    <a:pt x="f34" y="f67"/>
                    <a:pt x="f139" y="f112"/>
                    <a:pt x="f32" y="f66"/>
                  </a:cubicBezTo>
                  <a:cubicBezTo>
                    <a:pt x="f32" y="f165"/>
                    <a:pt x="f32" y="f165"/>
                    <a:pt x="f32" y="f165"/>
                  </a:cubicBezTo>
                  <a:cubicBezTo>
                    <a:pt x="f32" y="f165"/>
                    <a:pt x="f32" y="f165"/>
                    <a:pt x="f32" y="f165"/>
                  </a:cubicBezTo>
                  <a:cubicBezTo>
                    <a:pt x="f32" y="f165"/>
                    <a:pt x="f32" y="f165"/>
                    <a:pt x="f32" y="f114"/>
                  </a:cubicBezTo>
                  <a:cubicBezTo>
                    <a:pt x="f30" y="f114"/>
                    <a:pt x="f30" y="f114"/>
                    <a:pt x="f30" y="f64"/>
                  </a:cubicBezTo>
                  <a:cubicBezTo>
                    <a:pt x="f30" y="f64"/>
                    <a:pt x="f28" y="f64"/>
                    <a:pt x="f28" y="f64"/>
                  </a:cubicBezTo>
                  <a:cubicBezTo>
                    <a:pt x="f28" y="f64"/>
                    <a:pt x="f28" y="f117"/>
                    <a:pt x="f28" y="f117"/>
                  </a:cubicBezTo>
                  <a:cubicBezTo>
                    <a:pt x="f25" y="f163"/>
                    <a:pt x="f154" y="f60"/>
                    <a:pt x="f23" y="f115"/>
                  </a:cubicBezTo>
                  <a:cubicBezTo>
                    <a:pt x="f23" y="f115"/>
                    <a:pt x="f23" y="f58"/>
                    <a:pt x="f23" y="f58"/>
                  </a:cubicBezTo>
                  <a:cubicBezTo>
                    <a:pt x="f23" y="f58"/>
                    <a:pt x="f81" y="f58"/>
                    <a:pt x="f23" y="f57"/>
                  </a:cubicBezTo>
                  <a:cubicBezTo>
                    <a:pt x="f81" y="f57"/>
                    <a:pt x="f21" y="f55"/>
                    <a:pt x="f21" y="f120"/>
                  </a:cubicBezTo>
                  <a:cubicBezTo>
                    <a:pt x="f83" y="f120"/>
                    <a:pt x="f83" y="f167"/>
                    <a:pt x="f19" y="f122"/>
                  </a:cubicBezTo>
                  <a:cubicBezTo>
                    <a:pt x="f19" y="f122"/>
                    <a:pt x="f19" y="f122"/>
                    <a:pt x="f19" y="f51"/>
                  </a:cubicBezTo>
                  <a:cubicBezTo>
                    <a:pt x="f86" y="f51"/>
                    <a:pt x="f86" y="f124"/>
                    <a:pt x="f18" y="f49"/>
                  </a:cubicBezTo>
                  <a:cubicBezTo>
                    <a:pt x="f18" y="f49"/>
                    <a:pt x="f18" y="f49"/>
                    <a:pt x="f18" y="f49"/>
                  </a:cubicBezTo>
                  <a:cubicBezTo>
                    <a:pt x="f16" y="f48"/>
                    <a:pt x="f14" y="f45"/>
                    <a:pt x="f13" y="f44"/>
                  </a:cubicBezTo>
                  <a:cubicBezTo>
                    <a:pt x="f13" y="f44"/>
                    <a:pt x="f13" y="f44"/>
                    <a:pt x="f7" y="f41"/>
                  </a:cubicBezTo>
                  <a:cubicBezTo>
                    <a:pt x="f11" y="f41"/>
                    <a:pt x="f9" y="f38"/>
                    <a:pt x="f5" y="f35"/>
                  </a:cubicBezTo>
                  <a:cubicBezTo>
                    <a:pt x="f5" y="f35"/>
                    <a:pt x="f15" y="f33"/>
                    <a:pt x="f89" y="f31"/>
                  </a:cubicBezTo>
                  <a:cubicBezTo>
                    <a:pt x="f20" y="f95"/>
                    <a:pt x="f92" y="f168"/>
                    <a:pt x="f24" y="f90"/>
                  </a:cubicBezTo>
                  <a:cubicBezTo>
                    <a:pt x="f24" y="f128"/>
                    <a:pt x="f24" y="f128"/>
                    <a:pt x="f162" y="f20"/>
                  </a:cubicBezTo>
                  <a:cubicBezTo>
                    <a:pt x="f162" y="f20"/>
                    <a:pt x="f162" y="f20"/>
                    <a:pt x="f162" y="f20"/>
                  </a:cubicBezTo>
                  <a:cubicBezTo>
                    <a:pt x="f95" y="f20"/>
                    <a:pt x="f169" y="f159"/>
                    <a:pt x="f31" y="f159"/>
                  </a:cubicBezTo>
                  <a:cubicBezTo>
                    <a:pt x="f31" y="f159"/>
                    <a:pt x="f33" y="f17"/>
                    <a:pt x="f33" y="f17"/>
                  </a:cubicBezTo>
                  <a:cubicBezTo>
                    <a:pt x="f98" y="f17"/>
                    <a:pt x="f100" y="f5"/>
                    <a:pt x="f40" y="f12"/>
                  </a:cubicBezTo>
                  <a:cubicBezTo>
                    <a:pt x="f40" y="f12"/>
                    <a:pt x="f40" y="f12"/>
                    <a:pt x="f40" y="f9"/>
                  </a:cubicBezTo>
                  <a:cubicBezTo>
                    <a:pt x="f40" y="f9"/>
                    <a:pt x="f102" y="f10"/>
                    <a:pt x="f44" y="f10"/>
                  </a:cubicBezTo>
                  <a:cubicBezTo>
                    <a:pt x="f102" y="f10"/>
                    <a:pt x="f44" y="f10"/>
                    <a:pt x="f102" y="f10"/>
                  </a:cubicBezTo>
                  <a:cubicBezTo>
                    <a:pt x="f102" y="f10"/>
                    <a:pt x="f102" y="f9"/>
                    <a:pt x="f102" y="f9"/>
                  </a:cubicBezTo>
                  <a:cubicBezTo>
                    <a:pt x="f44" y="f10"/>
                    <a:pt x="f48" y="f7"/>
                    <a:pt x="f107" y="f6"/>
                  </a:cubicBezTo>
                  <a:cubicBezTo>
                    <a:pt x="f124" y="f14"/>
                    <a:pt x="f109" y="f158"/>
                    <a:pt x="f122" y="f18"/>
                  </a:cubicBezTo>
                  <a:cubicBezTo>
                    <a:pt x="f111" y="f18"/>
                    <a:pt x="f161" y="f19"/>
                    <a:pt x="f161" y="f19"/>
                  </a:cubicBezTo>
                  <a:cubicBezTo>
                    <a:pt x="f55" y="f134"/>
                    <a:pt x="f113" y="f83"/>
                    <a:pt x="f115" y="f155"/>
                  </a:cubicBezTo>
                  <a:cubicBezTo>
                    <a:pt x="f115" y="f155"/>
                    <a:pt x="f113" y="f155"/>
                    <a:pt x="f115" y="f155"/>
                  </a:cubicBezTo>
                  <a:cubicBezTo>
                    <a:pt x="f116" y="f21"/>
                    <a:pt x="f62" y="f135"/>
                    <a:pt x="f160" y="f154"/>
                  </a:cubicBezTo>
                  <a:cubicBezTo>
                    <a:pt x="f160" y="f154"/>
                    <a:pt x="f117" y="f154"/>
                    <a:pt x="f117" y="f154"/>
                  </a:cubicBezTo>
                  <a:cubicBezTo>
                    <a:pt x="f117" y="f154"/>
                    <a:pt x="f160" y="f154"/>
                    <a:pt x="f160" y="f154"/>
                  </a:cubicBezTo>
                  <a:cubicBezTo>
                    <a:pt x="f117" y="f137"/>
                    <a:pt x="f118" y="f137"/>
                    <a:pt x="f118" y="f26"/>
                  </a:cubicBezTo>
                  <a:cubicBezTo>
                    <a:pt x="f118" y="f26"/>
                    <a:pt x="f118" y="f26"/>
                    <a:pt x="f118" y="f170"/>
                  </a:cubicBezTo>
                  <a:cubicBezTo>
                    <a:pt x="f114" y="f170"/>
                    <a:pt x="f114" y="f170"/>
                    <a:pt x="f114" y="f30"/>
                  </a:cubicBezTo>
                  <a:cubicBezTo>
                    <a:pt x="f114" y="f170"/>
                    <a:pt x="f119" y="f30"/>
                    <a:pt x="f119" y="f30"/>
                  </a:cubicBezTo>
                  <a:cubicBezTo>
                    <a:pt x="f66" y="f30"/>
                    <a:pt x="f156" y="f171"/>
                    <a:pt x="f123" y="f139"/>
                  </a:cubicBezTo>
                  <a:cubicBezTo>
                    <a:pt x="f123" y="f139"/>
                    <a:pt x="f123" y="f139"/>
                    <a:pt x="f123" y="f139"/>
                  </a:cubicBezTo>
                  <a:cubicBezTo>
                    <a:pt x="f123" y="f139"/>
                    <a:pt x="f123" y="f139"/>
                    <a:pt x="f123" y="f139"/>
                  </a:cubicBezTo>
                  <a:cubicBezTo>
                    <a:pt x="f125" y="f153"/>
                    <a:pt x="f110" y="f153"/>
                    <a:pt x="f152" y="f37"/>
                  </a:cubicBezTo>
                  <a:cubicBezTo>
                    <a:pt x="f152" y="f151"/>
                    <a:pt x="f110" y="f37"/>
                    <a:pt x="f125" y="f153"/>
                  </a:cubicBezTo>
                  <a:cubicBezTo>
                    <a:pt x="f123" y="f153"/>
                    <a:pt x="f156" y="f139"/>
                    <a:pt x="f121" y="f171"/>
                  </a:cubicBezTo>
                  <a:cubicBezTo>
                    <a:pt x="f121" y="f171"/>
                    <a:pt x="f121" y="f171"/>
                    <a:pt x="f121" y="f171"/>
                  </a:cubicBezTo>
                  <a:cubicBezTo>
                    <a:pt x="f114" y="f30"/>
                    <a:pt x="f117" y="f26"/>
                    <a:pt x="f62" y="f137"/>
                  </a:cubicBezTo>
                  <a:cubicBezTo>
                    <a:pt x="f62" y="f137"/>
                    <a:pt x="f62" y="f137"/>
                    <a:pt x="f160" y="f26"/>
                  </a:cubicBezTo>
                  <a:cubicBezTo>
                    <a:pt x="f117" y="f170"/>
                    <a:pt x="f114" y="f30"/>
                    <a:pt x="f66" y="f171"/>
                  </a:cubicBezTo>
                  <a:cubicBezTo>
                    <a:pt x="f66" y="f171"/>
                    <a:pt x="f121" y="f139"/>
                    <a:pt x="f66" y="f139"/>
                  </a:cubicBezTo>
                  <a:cubicBezTo>
                    <a:pt x="f119" y="f139"/>
                    <a:pt x="f119" y="f171"/>
                    <a:pt x="f114" y="f171"/>
                  </a:cubicBezTo>
                  <a:cubicBezTo>
                    <a:pt x="f114" y="f171"/>
                    <a:pt x="f114" y="f171"/>
                    <a:pt x="f114" y="f171"/>
                  </a:cubicBezTo>
                  <a:cubicBezTo>
                    <a:pt x="f119" y="f171"/>
                    <a:pt x="f119" y="f171"/>
                    <a:pt x="f119" y="f171"/>
                  </a:cubicBezTo>
                  <a:cubicBezTo>
                    <a:pt x="f66" y="f139"/>
                    <a:pt x="f66" y="f139"/>
                    <a:pt x="f121" y="f139"/>
                  </a:cubicBezTo>
                  <a:cubicBezTo>
                    <a:pt x="f121" y="f139"/>
                    <a:pt x="f121" y="f139"/>
                    <a:pt x="f121" y="f139"/>
                  </a:cubicBezTo>
                  <a:cubicBezTo>
                    <a:pt x="f121" y="f139"/>
                    <a:pt x="f121" y="f153"/>
                    <a:pt x="f156" y="f153"/>
                  </a:cubicBezTo>
                  <a:lnTo>
                    <a:pt x="f156" y="f153"/>
                  </a:lnTo>
                  <a:cubicBezTo>
                    <a:pt x="f156" y="f139"/>
                    <a:pt x="f121" y="f139"/>
                    <a:pt x="f121" y="f139"/>
                  </a:cubicBezTo>
                  <a:cubicBezTo>
                    <a:pt x="f156" y="f139"/>
                    <a:pt x="f123" y="f153"/>
                    <a:pt x="f110" y="f37"/>
                  </a:cubicBezTo>
                  <a:cubicBezTo>
                    <a:pt x="f125" y="f153"/>
                    <a:pt x="f125" y="f37"/>
                    <a:pt x="f125" y="f153"/>
                  </a:cubicBezTo>
                  <a:cubicBezTo>
                    <a:pt x="f125" y="f37"/>
                    <a:pt x="f123" y="f153"/>
                    <a:pt x="f123" y="f153"/>
                  </a:cubicBezTo>
                  <a:cubicBezTo>
                    <a:pt x="f123" y="f37"/>
                    <a:pt x="f123" y="f37"/>
                    <a:pt x="f123" y="f37"/>
                  </a:cubicBezTo>
                  <a:cubicBezTo>
                    <a:pt x="f123" y="f37"/>
                    <a:pt x="f125" y="f151"/>
                    <a:pt x="f110" y="f151"/>
                  </a:cubicBezTo>
                  <a:lnTo>
                    <a:pt x="f125" y="f151"/>
                  </a:lnTo>
                  <a:cubicBezTo>
                    <a:pt x="f123" y="f151"/>
                    <a:pt x="f156" y="f37"/>
                    <a:pt x="f121" y="f153"/>
                  </a:cubicBezTo>
                  <a:cubicBezTo>
                    <a:pt x="f66" y="f153"/>
                    <a:pt x="f66" y="f153"/>
                    <a:pt x="f66" y="f153"/>
                  </a:cubicBezTo>
                  <a:cubicBezTo>
                    <a:pt x="f119" y="f153"/>
                    <a:pt x="f119" y="f139"/>
                    <a:pt x="f119" y="f139"/>
                  </a:cubicBezTo>
                  <a:cubicBezTo>
                    <a:pt x="f119" y="f139"/>
                    <a:pt x="f119" y="f139"/>
                    <a:pt x="f119" y="f139"/>
                  </a:cubicBezTo>
                  <a:cubicBezTo>
                    <a:pt x="f118" y="f171"/>
                    <a:pt x="f117" y="f171"/>
                    <a:pt x="f160" y="f30"/>
                  </a:cubicBezTo>
                  <a:cubicBezTo>
                    <a:pt x="f160" y="f30"/>
                    <a:pt x="f160" y="f30"/>
                    <a:pt x="f160" y="f170"/>
                  </a:cubicBezTo>
                  <a:cubicBezTo>
                    <a:pt x="f62" y="f170"/>
                    <a:pt x="f116" y="f26"/>
                    <a:pt x="f115" y="f26"/>
                  </a:cubicBezTo>
                  <a:cubicBezTo>
                    <a:pt x="f115" y="f26"/>
                    <a:pt x="f115" y="f170"/>
                    <a:pt x="f116" y="f170"/>
                  </a:cubicBezTo>
                  <a:cubicBezTo>
                    <a:pt x="f62" y="f30"/>
                    <a:pt x="f118" y="f171"/>
                    <a:pt x="f114" y="f153"/>
                  </a:cubicBezTo>
                  <a:cubicBezTo>
                    <a:pt x="f118" y="f139"/>
                    <a:pt x="f118" y="f139"/>
                    <a:pt x="f118" y="f153"/>
                  </a:cubicBezTo>
                  <a:cubicBezTo>
                    <a:pt x="f118" y="f139"/>
                    <a:pt x="f114" y="f153"/>
                    <a:pt x="f119" y="f37"/>
                  </a:cubicBezTo>
                  <a:cubicBezTo>
                    <a:pt x="f119" y="f153"/>
                    <a:pt x="f119" y="f153"/>
                    <a:pt x="f119" y="f153"/>
                  </a:cubicBezTo>
                  <a:cubicBezTo>
                    <a:pt x="f119" y="f153"/>
                    <a:pt x="f66" y="f153"/>
                    <a:pt x="f66" y="f37"/>
                  </a:cubicBezTo>
                  <a:cubicBezTo>
                    <a:pt x="f121" y="f37"/>
                    <a:pt x="f156" y="f37"/>
                    <a:pt x="f123" y="f151"/>
                  </a:cubicBezTo>
                  <a:cubicBezTo>
                    <a:pt x="f123" y="f151"/>
                    <a:pt x="f123" y="f151"/>
                    <a:pt x="f123" y="f151"/>
                  </a:cubicBezTo>
                  <a:cubicBezTo>
                    <a:pt x="f125" y="f42"/>
                    <a:pt x="f125" y="f42"/>
                    <a:pt x="f110" y="f42"/>
                  </a:cubicBezTo>
                  <a:cubicBezTo>
                    <a:pt x="f110" y="f42"/>
                    <a:pt x="f110" y="f42"/>
                    <a:pt x="f152" y="f172"/>
                  </a:cubicBezTo>
                  <a:cubicBezTo>
                    <a:pt x="f152" y="f172"/>
                    <a:pt x="f152" y="f172"/>
                    <a:pt x="f152" y="f172"/>
                  </a:cubicBezTo>
                  <a:cubicBezTo>
                    <a:pt x="f110" y="f172"/>
                    <a:pt x="f110" y="f42"/>
                    <a:pt x="f125" y="f42"/>
                  </a:cubicBezTo>
                  <a:cubicBezTo>
                    <a:pt x="f110" y="f172"/>
                    <a:pt x="f152" y="f172"/>
                    <a:pt x="f106" y="f46"/>
                  </a:cubicBezTo>
                  <a:cubicBezTo>
                    <a:pt x="f106" y="f46"/>
                    <a:pt x="f106" y="f46"/>
                    <a:pt x="f106" y="f46"/>
                  </a:cubicBezTo>
                  <a:cubicBezTo>
                    <a:pt x="f150" y="f46"/>
                    <a:pt x="f104" y="f173"/>
                    <a:pt x="f126" y="f80"/>
                  </a:cubicBezTo>
                  <a:cubicBezTo>
                    <a:pt x="f126" y="f80"/>
                    <a:pt x="f101" y="f80"/>
                    <a:pt x="f101" y="f80"/>
                  </a:cubicBezTo>
                  <a:cubicBezTo>
                    <a:pt x="f101" y="f80"/>
                    <a:pt x="f126" y="f80"/>
                    <a:pt x="f126" y="f80"/>
                  </a:cubicBezTo>
                  <a:cubicBezTo>
                    <a:pt x="f126" y="f80"/>
                    <a:pt x="f126" y="f80"/>
                    <a:pt x="f126" y="f80"/>
                  </a:cubicBezTo>
                  <a:cubicBezTo>
                    <a:pt x="f104" y="f80"/>
                    <a:pt x="f150" y="f173"/>
                    <a:pt x="f150" y="f80"/>
                  </a:cubicBezTo>
                  <a:cubicBezTo>
                    <a:pt x="f150" y="f80"/>
                    <a:pt x="f104" y="f80"/>
                    <a:pt x="f126" y="f50"/>
                  </a:cubicBezTo>
                  <a:cubicBezTo>
                    <a:pt x="f126" y="f50"/>
                    <a:pt x="f126" y="f50"/>
                    <a:pt x="f126" y="f50"/>
                  </a:cubicBezTo>
                  <a:cubicBezTo>
                    <a:pt x="f126" y="f50"/>
                    <a:pt x="f126" y="f50"/>
                    <a:pt x="f101" y="f50"/>
                  </a:cubicBezTo>
                  <a:cubicBezTo>
                    <a:pt x="f101" y="f50"/>
                    <a:pt x="f101" y="f141"/>
                    <a:pt x="f148" y="f141"/>
                  </a:cubicBezTo>
                  <a:cubicBezTo>
                    <a:pt x="f148" y="f141"/>
                    <a:pt x="f148" y="f141"/>
                    <a:pt x="f148" y="f50"/>
                  </a:cubicBezTo>
                  <a:cubicBezTo>
                    <a:pt x="f99" y="f141"/>
                    <a:pt x="f99" y="f52"/>
                    <a:pt x="f127" y="f52"/>
                  </a:cubicBezTo>
                  <a:cubicBezTo>
                    <a:pt x="f129" y="f52"/>
                    <a:pt x="f127" y="f52"/>
                    <a:pt x="f127" y="f52"/>
                  </a:cubicBezTo>
                  <a:lnTo>
                    <a:pt x="f99" y="f52"/>
                  </a:lnTo>
                  <a:cubicBezTo>
                    <a:pt x="f127" y="f52"/>
                    <a:pt x="f99" y="f52"/>
                    <a:pt x="f99" y="f52"/>
                  </a:cubicBezTo>
                  <a:cubicBezTo>
                    <a:pt x="f99" y="f141"/>
                    <a:pt x="f99" y="f52"/>
                    <a:pt x="f99" y="f52"/>
                  </a:cubicBezTo>
                  <a:cubicBezTo>
                    <a:pt x="f148" y="f141"/>
                    <a:pt x="f99" y="f141"/>
                    <a:pt x="f148" y="f141"/>
                  </a:cubicBezTo>
                  <a:cubicBezTo>
                    <a:pt x="f148" y="f141"/>
                    <a:pt x="f148" y="f141"/>
                    <a:pt x="f148" y="f141"/>
                  </a:cubicBezTo>
                  <a:cubicBezTo>
                    <a:pt x="f101" y="f141"/>
                    <a:pt x="f104" y="f50"/>
                    <a:pt x="f150" y="f80"/>
                  </a:cubicBezTo>
                  <a:cubicBezTo>
                    <a:pt x="f106" y="f80"/>
                    <a:pt x="f106" y="f80"/>
                    <a:pt x="f152" y="f80"/>
                  </a:cubicBezTo>
                  <a:cubicBezTo>
                    <a:pt x="f106" y="f50"/>
                    <a:pt x="f104" y="f50"/>
                    <a:pt x="f126" y="f141"/>
                  </a:cubicBezTo>
                  <a:cubicBezTo>
                    <a:pt x="f104" y="f141"/>
                    <a:pt x="f104" y="f141"/>
                    <a:pt x="f104" y="f50"/>
                  </a:cubicBezTo>
                  <a:cubicBezTo>
                    <a:pt x="f150" y="f50"/>
                    <a:pt x="f152" y="f80"/>
                    <a:pt x="f110" y="f80"/>
                  </a:cubicBezTo>
                  <a:cubicBezTo>
                    <a:pt x="f110" y="f80"/>
                    <a:pt x="f110" y="f80"/>
                    <a:pt x="f110" y="f80"/>
                  </a:cubicBezTo>
                  <a:cubicBezTo>
                    <a:pt x="f110" y="f50"/>
                    <a:pt x="f152" y="f50"/>
                    <a:pt x="f152" y="f50"/>
                  </a:cubicBezTo>
                  <a:cubicBezTo>
                    <a:pt x="f152" y="f50"/>
                    <a:pt x="f106" y="f141"/>
                    <a:pt x="f106" y="f141"/>
                  </a:cubicBezTo>
                  <a:cubicBezTo>
                    <a:pt x="f106" y="f141"/>
                    <a:pt x="f106" y="f52"/>
                    <a:pt x="f106" y="f52"/>
                  </a:cubicBezTo>
                  <a:cubicBezTo>
                    <a:pt x="f106" y="f141"/>
                    <a:pt x="f110" y="f141"/>
                    <a:pt x="f152" y="f52"/>
                  </a:cubicBezTo>
                  <a:cubicBezTo>
                    <a:pt x="f125" y="f141"/>
                    <a:pt x="f123" y="f50"/>
                    <a:pt x="f121" y="f50"/>
                  </a:cubicBezTo>
                  <a:cubicBezTo>
                    <a:pt x="f123" y="f141"/>
                    <a:pt x="f125" y="f141"/>
                    <a:pt x="f110" y="f149"/>
                  </a:cubicBezTo>
                  <a:cubicBezTo>
                    <a:pt x="f110" y="f52"/>
                    <a:pt x="f106" y="f149"/>
                    <a:pt x="f150" y="f54"/>
                  </a:cubicBezTo>
                  <a:cubicBezTo>
                    <a:pt x="f106" y="f54"/>
                    <a:pt x="f150" y="f54"/>
                    <a:pt x="f150" y="f54"/>
                  </a:cubicBezTo>
                  <a:cubicBezTo>
                    <a:pt x="f150" y="f54"/>
                    <a:pt x="f106" y="f54"/>
                    <a:pt x="f106" y="f54"/>
                  </a:cubicBezTo>
                  <a:cubicBezTo>
                    <a:pt x="f152" y="f149"/>
                    <a:pt x="f106" y="f149"/>
                    <a:pt x="f152" y="f149"/>
                  </a:cubicBezTo>
                  <a:cubicBezTo>
                    <a:pt x="f152" y="f149"/>
                    <a:pt x="f110" y="f149"/>
                    <a:pt x="f110" y="f149"/>
                  </a:cubicBezTo>
                  <a:cubicBezTo>
                    <a:pt x="f110" y="f149"/>
                    <a:pt x="f110" y="f149"/>
                    <a:pt x="f125" y="f149"/>
                  </a:cubicBezTo>
                  <a:cubicBezTo>
                    <a:pt x="f156" y="f52"/>
                    <a:pt x="f121" y="f141"/>
                    <a:pt x="f119" y="f50"/>
                  </a:cubicBezTo>
                  <a:cubicBezTo>
                    <a:pt x="f119" y="f50"/>
                    <a:pt x="f114" y="f50"/>
                    <a:pt x="f114" y="f50"/>
                  </a:cubicBezTo>
                  <a:cubicBezTo>
                    <a:pt x="f118" y="f80"/>
                    <a:pt x="f118" y="f80"/>
                    <a:pt x="f117" y="f173"/>
                  </a:cubicBezTo>
                  <a:cubicBezTo>
                    <a:pt x="f62" y="f46"/>
                    <a:pt x="f62" y="f46"/>
                    <a:pt x="f116" y="f46"/>
                  </a:cubicBezTo>
                  <a:cubicBezTo>
                    <a:pt x="f116" y="f172"/>
                    <a:pt x="f116" y="f172"/>
                    <a:pt x="f116" y="f172"/>
                  </a:cubicBezTo>
                  <a:cubicBezTo>
                    <a:pt x="f116" y="f172"/>
                    <a:pt x="f116" y="f42"/>
                    <a:pt x="f116" y="f42"/>
                  </a:cubicBezTo>
                  <a:cubicBezTo>
                    <a:pt x="f116" y="f42"/>
                    <a:pt x="f116" y="f172"/>
                    <a:pt x="f116" y="f172"/>
                  </a:cubicBezTo>
                  <a:cubicBezTo>
                    <a:pt x="f116" y="f172"/>
                    <a:pt x="f116" y="f172"/>
                    <a:pt x="f116" y="f46"/>
                  </a:cubicBezTo>
                  <a:cubicBezTo>
                    <a:pt x="f115" y="f172"/>
                    <a:pt x="f115" y="f172"/>
                    <a:pt x="f113" y="f42"/>
                  </a:cubicBezTo>
                  <a:cubicBezTo>
                    <a:pt x="f57" y="f172"/>
                    <a:pt x="f55" y="f42"/>
                    <a:pt x="f161" y="f42"/>
                  </a:cubicBezTo>
                  <a:cubicBezTo>
                    <a:pt x="f53" y="f151"/>
                    <a:pt x="f53" y="f151"/>
                    <a:pt x="f53" y="f37"/>
                  </a:cubicBezTo>
                  <a:cubicBezTo>
                    <a:pt x="f111" y="f37"/>
                    <a:pt x="f111" y="f151"/>
                    <a:pt x="f111" y="f151"/>
                  </a:cubicBezTo>
                  <a:cubicBezTo>
                    <a:pt x="f122" y="f37"/>
                    <a:pt x="f111" y="f37"/>
                    <a:pt x="f122" y="f37"/>
                  </a:cubicBezTo>
                  <a:cubicBezTo>
                    <a:pt x="f122" y="f37"/>
                    <a:pt x="f109" y="f153"/>
                    <a:pt x="f124" y="f153"/>
                  </a:cubicBezTo>
                  <a:cubicBezTo>
                    <a:pt x="f109" y="f153"/>
                    <a:pt x="f122" y="f37"/>
                    <a:pt x="f111" y="f151"/>
                  </a:cubicBezTo>
                  <a:cubicBezTo>
                    <a:pt x="f109" y="f42"/>
                    <a:pt x="f124" y="f153"/>
                    <a:pt x="f48" y="f139"/>
                  </a:cubicBezTo>
                  <a:cubicBezTo>
                    <a:pt x="f48" y="f139"/>
                    <a:pt x="f48" y="f139"/>
                    <a:pt x="f48" y="f139"/>
                  </a:cubicBezTo>
                  <a:cubicBezTo>
                    <a:pt x="f48" y="f139"/>
                    <a:pt x="f48" y="f139"/>
                    <a:pt x="f105" y="f139"/>
                  </a:cubicBezTo>
                  <a:cubicBezTo>
                    <a:pt x="f105" y="f139"/>
                    <a:pt x="f105" y="f139"/>
                    <a:pt x="f105" y="f139"/>
                  </a:cubicBezTo>
                  <a:cubicBezTo>
                    <a:pt x="f105" y="f139"/>
                    <a:pt x="f105" y="f139"/>
                    <a:pt x="f105" y="f139"/>
                  </a:cubicBezTo>
                  <a:cubicBezTo>
                    <a:pt x="f105" y="f171"/>
                    <a:pt x="f44" y="f171"/>
                    <a:pt x="f102" y="f30"/>
                  </a:cubicBezTo>
                  <a:cubicBezTo>
                    <a:pt x="f102" y="f30"/>
                    <a:pt x="f102" y="f30"/>
                    <a:pt x="f40" y="f30"/>
                  </a:cubicBezTo>
                  <a:cubicBezTo>
                    <a:pt x="f40" y="f30"/>
                    <a:pt x="f40" y="f170"/>
                    <a:pt x="f40" y="f170"/>
                  </a:cubicBezTo>
                  <a:cubicBezTo>
                    <a:pt x="f40" y="f170"/>
                    <a:pt x="f40" y="f170"/>
                    <a:pt x="f40" y="f170"/>
                  </a:cubicBezTo>
                  <a:cubicBezTo>
                    <a:pt x="f100" y="f26"/>
                    <a:pt x="f36" y="f26"/>
                    <a:pt x="f98" y="f137"/>
                  </a:cubicBezTo>
                  <a:cubicBezTo>
                    <a:pt x="f98" y="f137"/>
                    <a:pt x="f98" y="f137"/>
                    <a:pt x="f33" y="f137"/>
                  </a:cubicBezTo>
                  <a:cubicBezTo>
                    <a:pt x="f31" y="f154"/>
                    <a:pt x="f162" y="f135"/>
                    <a:pt x="f24" y="f21"/>
                  </a:cubicBezTo>
                  <a:cubicBezTo>
                    <a:pt x="f24" y="f21"/>
                    <a:pt x="f24" y="f155"/>
                    <a:pt x="f94" y="f155"/>
                  </a:cubicBezTo>
                  <a:cubicBezTo>
                    <a:pt x="f94" y="f155"/>
                    <a:pt x="f94" y="f155"/>
                    <a:pt x="f94" y="f155"/>
                  </a:cubicBezTo>
                  <a:cubicBezTo>
                    <a:pt x="f94" y="f83"/>
                    <a:pt x="f94" y="f155"/>
                    <a:pt x="f94" y="f155"/>
                  </a:cubicBezTo>
                  <a:cubicBezTo>
                    <a:pt x="f93" y="f155"/>
                    <a:pt x="f93" y="f83"/>
                    <a:pt x="f94" y="f83"/>
                  </a:cubicBezTo>
                  <a:cubicBezTo>
                    <a:pt x="f93" y="f83"/>
                    <a:pt x="f93" y="f83"/>
                    <a:pt x="f93" y="f134"/>
                  </a:cubicBezTo>
                  <a:cubicBezTo>
                    <a:pt x="f92" y="f83"/>
                    <a:pt x="f90" y="f19"/>
                    <a:pt x="f164" y="f19"/>
                  </a:cubicBezTo>
                  <a:cubicBezTo>
                    <a:pt x="f164" y="f19"/>
                    <a:pt x="f90" y="f19"/>
                    <a:pt x="f90" y="f134"/>
                  </a:cubicBezTo>
                  <a:cubicBezTo>
                    <a:pt x="f164" y="f19"/>
                    <a:pt x="f164" y="f157"/>
                    <a:pt x="f20" y="f18"/>
                  </a:cubicBezTo>
                  <a:cubicBezTo>
                    <a:pt x="f20" y="f18"/>
                    <a:pt x="f166" y="f158"/>
                    <a:pt x="f166" y="f158"/>
                  </a:cubicBezTo>
                  <a:cubicBezTo>
                    <a:pt x="f166" y="f158"/>
                    <a:pt x="f159" y="f158"/>
                    <a:pt x="f159" y="f158"/>
                  </a:cubicBezTo>
                  <a:cubicBezTo>
                    <a:pt x="f159" y="f14"/>
                    <a:pt x="f15" y="f14"/>
                    <a:pt x="f5" y="f6"/>
                  </a:cubicBezTo>
                  <a:close/>
                  <a:moveTo>
                    <a:pt x="f105" y="f30"/>
                  </a:moveTo>
                  <a:cubicBezTo>
                    <a:pt x="f105" y="f30"/>
                    <a:pt x="f48" y="f171"/>
                    <a:pt x="f48" y="f30"/>
                  </a:cubicBezTo>
                  <a:cubicBezTo>
                    <a:pt x="f105" y="f30"/>
                    <a:pt x="f105" y="f30"/>
                    <a:pt x="f44" y="f170"/>
                  </a:cubicBezTo>
                  <a:cubicBezTo>
                    <a:pt x="f44" y="f170"/>
                    <a:pt x="f44" y="f170"/>
                    <a:pt x="f44" y="f170"/>
                  </a:cubicBezTo>
                  <a:cubicBezTo>
                    <a:pt x="f44" y="f170"/>
                    <a:pt x="f44" y="f30"/>
                    <a:pt x="f105" y="f30"/>
                  </a:cubicBezTo>
                  <a:close/>
                  <a:moveTo>
                    <a:pt x="f161" y="f151"/>
                  </a:moveTo>
                  <a:cubicBezTo>
                    <a:pt x="f161" y="f151"/>
                    <a:pt x="f161" y="f151"/>
                    <a:pt x="f161" y="f37"/>
                  </a:cubicBezTo>
                  <a:cubicBezTo>
                    <a:pt x="f53" y="f37"/>
                    <a:pt x="f53" y="f37"/>
                    <a:pt x="f53" y="f37"/>
                  </a:cubicBezTo>
                  <a:cubicBezTo>
                    <a:pt x="f53" y="f37"/>
                    <a:pt x="f53" y="f151"/>
                    <a:pt x="f161" y="f151"/>
                  </a:cubicBezTo>
                  <a:close/>
                  <a:moveTo>
                    <a:pt x="f169" y="f134"/>
                  </a:moveTo>
                  <a:cubicBezTo>
                    <a:pt x="f169" y="f134"/>
                    <a:pt x="f169" y="f83"/>
                    <a:pt x="f31" y="f83"/>
                  </a:cubicBezTo>
                  <a:cubicBezTo>
                    <a:pt x="f31" y="f134"/>
                    <a:pt x="f169" y="f134"/>
                    <a:pt x="f169" y="f134"/>
                  </a:cubicBezTo>
                  <a:cubicBezTo>
                    <a:pt x="f169" y="f134"/>
                    <a:pt x="f169" y="f134"/>
                    <a:pt x="f169" y="f134"/>
                  </a:cubicBezTo>
                  <a:close/>
                  <a:moveTo>
                    <a:pt x="f118" y="f173"/>
                  </a:moveTo>
                  <a:cubicBezTo>
                    <a:pt x="f118" y="f173"/>
                    <a:pt x="f117" y="f46"/>
                    <a:pt x="f117" y="f46"/>
                  </a:cubicBezTo>
                  <a:cubicBezTo>
                    <a:pt x="f117" y="f46"/>
                    <a:pt x="f117" y="f173"/>
                    <a:pt x="f118" y="f173"/>
                  </a:cubicBezTo>
                  <a:close/>
                  <a:moveTo>
                    <a:pt x="f124" y="f26"/>
                  </a:moveTo>
                  <a:cubicBezTo>
                    <a:pt x="f124" y="f137"/>
                    <a:pt x="f124" y="f137"/>
                    <a:pt x="f107" y="f137"/>
                  </a:cubicBezTo>
                  <a:cubicBezTo>
                    <a:pt x="f107" y="f137"/>
                    <a:pt x="f124" y="f137"/>
                    <a:pt x="f124" y="f137"/>
                  </a:cubicBezTo>
                  <a:close/>
                  <a:moveTo>
                    <a:pt x="f55" y="f139"/>
                  </a:moveTo>
                  <a:cubicBezTo>
                    <a:pt x="f55" y="f171"/>
                    <a:pt x="f55" y="f171"/>
                    <a:pt x="f55" y="f171"/>
                  </a:cubicBezTo>
                  <a:cubicBezTo>
                    <a:pt x="f57" y="f171"/>
                    <a:pt x="f55" y="f171"/>
                    <a:pt x="f55" y="f171"/>
                  </a:cubicBezTo>
                  <a:cubicBezTo>
                    <a:pt x="f161" y="f30"/>
                    <a:pt x="f53" y="f30"/>
                    <a:pt x="f111" y="f170"/>
                  </a:cubicBezTo>
                  <a:cubicBezTo>
                    <a:pt x="f53" y="f30"/>
                    <a:pt x="f161" y="f171"/>
                    <a:pt x="f55" y="f171"/>
                  </a:cubicBezTo>
                  <a:cubicBezTo>
                    <a:pt x="f55" y="f171"/>
                    <a:pt x="f55" y="f171"/>
                    <a:pt x="f55" y="f171"/>
                  </a:cubicBezTo>
                  <a:cubicBezTo>
                    <a:pt x="f161" y="f171"/>
                    <a:pt x="f161" y="f171"/>
                    <a:pt x="f161" y="f171"/>
                  </a:cubicBezTo>
                  <a:cubicBezTo>
                    <a:pt x="f161" y="f171"/>
                    <a:pt x="f161" y="f171"/>
                    <a:pt x="f161" y="f171"/>
                  </a:cubicBezTo>
                  <a:cubicBezTo>
                    <a:pt x="f55" y="f171"/>
                    <a:pt x="f55" y="f139"/>
                    <a:pt x="f57" y="f139"/>
                  </a:cubicBezTo>
                  <a:cubicBezTo>
                    <a:pt x="f57" y="f139"/>
                    <a:pt x="f57" y="f171"/>
                    <a:pt x="f57" y="f171"/>
                  </a:cubicBezTo>
                  <a:cubicBezTo>
                    <a:pt x="f55" y="f171"/>
                    <a:pt x="f57" y="f139"/>
                    <a:pt x="f55" y="f171"/>
                  </a:cubicBezTo>
                  <a:close/>
                  <a:moveTo>
                    <a:pt x="f62" y="f42"/>
                  </a:moveTo>
                  <a:cubicBezTo>
                    <a:pt x="f160" y="f42"/>
                    <a:pt x="f160" y="f42"/>
                    <a:pt x="f160" y="f42"/>
                  </a:cubicBezTo>
                  <a:cubicBezTo>
                    <a:pt x="f160" y="f42"/>
                    <a:pt x="f160" y="f151"/>
                    <a:pt x="f160" y="f151"/>
                  </a:cubicBezTo>
                  <a:cubicBezTo>
                    <a:pt x="f160" y="f151"/>
                    <a:pt x="f62" y="f151"/>
                    <a:pt x="f62" y="f151"/>
                  </a:cubicBezTo>
                  <a:close/>
                  <a:moveTo>
                    <a:pt x="f115" y="f153"/>
                  </a:moveTo>
                  <a:lnTo>
                    <a:pt x="f115" y="f153"/>
                  </a:lnTo>
                  <a:cubicBezTo>
                    <a:pt x="f113" y="f153"/>
                    <a:pt x="f113" y="f153"/>
                    <a:pt x="f113" y="f153"/>
                  </a:cubicBezTo>
                  <a:cubicBezTo>
                    <a:pt x="f113" y="f153"/>
                    <a:pt x="f113" y="f153"/>
                    <a:pt x="f115" y="f153"/>
                  </a:cubicBezTo>
                  <a:close/>
                  <a:moveTo>
                    <a:pt x="f115" y="f153"/>
                  </a:moveTo>
                  <a:lnTo>
                    <a:pt x="f115" y="f153"/>
                  </a:lnTo>
                  <a:cubicBezTo>
                    <a:pt x="f113" y="f139"/>
                    <a:pt x="f113" y="f139"/>
                    <a:pt x="f57" y="f139"/>
                  </a:cubicBezTo>
                  <a:cubicBezTo>
                    <a:pt x="f57" y="f139"/>
                    <a:pt x="f113" y="f153"/>
                    <a:pt x="f115" y="f153"/>
                  </a:cubicBezTo>
                  <a:close/>
                  <a:moveTo>
                    <a:pt x="f114" y="f172"/>
                  </a:moveTo>
                  <a:cubicBezTo>
                    <a:pt x="f114" y="f172"/>
                    <a:pt x="f114" y="f172"/>
                    <a:pt x="f119" y="f172"/>
                  </a:cubicBezTo>
                  <a:cubicBezTo>
                    <a:pt x="f119" y="f172"/>
                    <a:pt x="f114" y="f42"/>
                    <a:pt x="f114" y="f42"/>
                  </a:cubicBezTo>
                  <a:close/>
                  <a:moveTo>
                    <a:pt x="f118" y="f42"/>
                  </a:moveTo>
                  <a:cubicBezTo>
                    <a:pt x="f118" y="f42"/>
                    <a:pt x="f118" y="f42"/>
                    <a:pt x="f118" y="f42"/>
                  </a:cubicBezTo>
                  <a:cubicBezTo>
                    <a:pt x="f118" y="f42"/>
                    <a:pt x="f118" y="f42"/>
                    <a:pt x="f118" y="f42"/>
                  </a:cubicBezTo>
                  <a:close/>
                  <a:moveTo>
                    <a:pt x="f113" y="f171"/>
                  </a:moveTo>
                  <a:cubicBezTo>
                    <a:pt x="f57" y="f171"/>
                    <a:pt x="f113" y="f171"/>
                    <a:pt x="f113" y="f171"/>
                  </a:cubicBezTo>
                  <a:cubicBezTo>
                    <a:pt x="f113" y="f171"/>
                    <a:pt x="f113" y="f30"/>
                    <a:pt x="f113" y="f30"/>
                  </a:cubicBezTo>
                  <a:cubicBezTo>
                    <a:pt x="f57" y="f30"/>
                    <a:pt x="f57" y="f30"/>
                    <a:pt x="f57" y="f30"/>
                  </a:cubicBezTo>
                  <a:cubicBezTo>
                    <a:pt x="f57" y="f30"/>
                    <a:pt x="f55" y="f30"/>
                    <a:pt x="f55" y="f30"/>
                  </a:cubicBezTo>
                  <a:cubicBezTo>
                    <a:pt x="f55" y="f30"/>
                    <a:pt x="f55" y="f171"/>
                    <a:pt x="f57" y="f171"/>
                  </a:cubicBezTo>
                  <a:cubicBezTo>
                    <a:pt x="f57" y="f171"/>
                    <a:pt x="f55" y="f30"/>
                    <a:pt x="f55" y="f30"/>
                  </a:cubicBezTo>
                  <a:cubicBezTo>
                    <a:pt x="f57" y="f171"/>
                    <a:pt x="f113" y="f139"/>
                    <a:pt x="f115" y="f139"/>
                  </a:cubicBezTo>
                  <a:cubicBezTo>
                    <a:pt x="f115" y="f139"/>
                    <a:pt x="f115" y="f139"/>
                    <a:pt x="f115" y="f139"/>
                  </a:cubicBezTo>
                  <a:cubicBezTo>
                    <a:pt x="f115" y="f171"/>
                    <a:pt x="f116" y="f139"/>
                    <a:pt x="f116" y="f139"/>
                  </a:cubicBezTo>
                  <a:cubicBezTo>
                    <a:pt x="f116" y="f139"/>
                    <a:pt x="f116" y="f139"/>
                    <a:pt x="f115" y="f139"/>
                  </a:cubicBezTo>
                  <a:cubicBezTo>
                    <a:pt x="f115" y="f139"/>
                    <a:pt x="f116" y="f139"/>
                    <a:pt x="f116" y="f153"/>
                  </a:cubicBezTo>
                  <a:cubicBezTo>
                    <a:pt x="f116" y="f153"/>
                    <a:pt x="f116" y="f139"/>
                    <a:pt x="f62" y="f139"/>
                  </a:cubicBezTo>
                  <a:cubicBezTo>
                    <a:pt x="f62" y="f139"/>
                    <a:pt x="f62" y="f139"/>
                    <a:pt x="f62" y="f139"/>
                  </a:cubicBezTo>
                  <a:cubicBezTo>
                    <a:pt x="f62" y="f171"/>
                    <a:pt x="f62" y="f171"/>
                    <a:pt x="f116" y="f171"/>
                  </a:cubicBezTo>
                  <a:cubicBezTo>
                    <a:pt x="f116" y="f171"/>
                    <a:pt x="f62" y="f139"/>
                    <a:pt x="f116" y="f139"/>
                  </a:cubicBezTo>
                  <a:cubicBezTo>
                    <a:pt x="f116" y="f171"/>
                    <a:pt x="f115" y="f171"/>
                    <a:pt x="f113" y="f171"/>
                  </a:cubicBezTo>
                  <a:close/>
                  <a:moveTo>
                    <a:pt x="f160" y="f37"/>
                  </a:moveTo>
                  <a:cubicBezTo>
                    <a:pt x="f160" y="f37"/>
                    <a:pt x="f160" y="f153"/>
                    <a:pt x="f160" y="f153"/>
                  </a:cubicBezTo>
                  <a:cubicBezTo>
                    <a:pt x="f160" y="f153"/>
                    <a:pt x="f117" y="f37"/>
                    <a:pt x="f117" y="f37"/>
                  </a:cubicBezTo>
                  <a:cubicBezTo>
                    <a:pt x="f117" y="f37"/>
                    <a:pt x="f118" y="f153"/>
                    <a:pt x="f118" y="f153"/>
                  </a:cubicBezTo>
                  <a:cubicBezTo>
                    <a:pt x="f117" y="f153"/>
                    <a:pt x="f117" y="f153"/>
                    <a:pt x="f117" y="f37"/>
                  </a:cubicBezTo>
                  <a:cubicBezTo>
                    <a:pt x="f117" y="f37"/>
                    <a:pt x="f117" y="f153"/>
                    <a:pt x="f117" y="f153"/>
                  </a:cubicBezTo>
                  <a:cubicBezTo>
                    <a:pt x="f160" y="f153"/>
                    <a:pt x="f160" y="f153"/>
                    <a:pt x="f62" y="f153"/>
                  </a:cubicBezTo>
                  <a:cubicBezTo>
                    <a:pt x="f62" y="f153"/>
                    <a:pt x="f62" y="f153"/>
                    <a:pt x="f160" y="f37"/>
                  </a:cubicBezTo>
                  <a:close/>
                  <a:moveTo>
                    <a:pt x="f119" y="f42"/>
                  </a:moveTo>
                  <a:cubicBezTo>
                    <a:pt x="f66" y="f42"/>
                    <a:pt x="f66" y="f172"/>
                    <a:pt x="f121" y="f172"/>
                  </a:cubicBezTo>
                  <a:cubicBezTo>
                    <a:pt x="f121" y="f172"/>
                    <a:pt x="f121" y="f172"/>
                    <a:pt x="f121" y="f172"/>
                  </a:cubicBezTo>
                  <a:cubicBezTo>
                    <a:pt x="f121" y="f172"/>
                    <a:pt x="f66" y="f42"/>
                    <a:pt x="f121" y="f42"/>
                  </a:cubicBezTo>
                  <a:cubicBezTo>
                    <a:pt x="f66" y="f42"/>
                    <a:pt x="f119" y="f42"/>
                    <a:pt x="f119" y="f151"/>
                  </a:cubicBezTo>
                  <a:lnTo>
                    <a:pt x="f119" y="f42"/>
                  </a:lnTo>
                  <a:cubicBezTo>
                    <a:pt x="f119" y="f42"/>
                    <a:pt x="f119" y="f42"/>
                    <a:pt x="f119" y="f42"/>
                  </a:cubicBezTo>
                  <a:close/>
                  <a:moveTo>
                    <a:pt x="f53" y="f137"/>
                  </a:moveTo>
                  <a:cubicBezTo>
                    <a:pt x="f53" y="f137"/>
                    <a:pt x="f53" y="f137"/>
                    <a:pt x="f53" y="f137"/>
                  </a:cubicBezTo>
                  <a:cubicBezTo>
                    <a:pt x="f53" y="f26"/>
                    <a:pt x="f161" y="f26"/>
                    <a:pt x="f55" y="f170"/>
                  </a:cubicBezTo>
                  <a:cubicBezTo>
                    <a:pt x="f55" y="f170"/>
                    <a:pt x="f55" y="f26"/>
                    <a:pt x="f55" y="f26"/>
                  </a:cubicBezTo>
                  <a:cubicBezTo>
                    <a:pt x="f53" y="f137"/>
                    <a:pt x="f111" y="f137"/>
                    <a:pt x="f122" y="f154"/>
                  </a:cubicBezTo>
                  <a:cubicBezTo>
                    <a:pt x="f111" y="f154"/>
                    <a:pt x="f53" y="f137"/>
                    <a:pt x="f53" y="f137"/>
                  </a:cubicBezTo>
                  <a:close/>
                  <a:moveTo>
                    <a:pt x="f110" y="f173"/>
                  </a:moveTo>
                  <a:cubicBezTo>
                    <a:pt x="f110" y="f80"/>
                    <a:pt x="f152" y="f80"/>
                    <a:pt x="f152" y="f80"/>
                  </a:cubicBezTo>
                  <a:cubicBezTo>
                    <a:pt x="f152" y="f173"/>
                    <a:pt x="f152" y="f173"/>
                    <a:pt x="f110" y="f173"/>
                  </a:cubicBezTo>
                  <a:cubicBezTo>
                    <a:pt x="f110" y="f173"/>
                    <a:pt x="f110" y="f173"/>
                    <a:pt x="f110" y="f173"/>
                  </a:cubicBezTo>
                  <a:close/>
                  <a:moveTo>
                    <a:pt x="f66" y="f42"/>
                  </a:moveTo>
                  <a:lnTo>
                    <a:pt x="f66" y="f42"/>
                  </a:lnTo>
                  <a:cubicBezTo>
                    <a:pt x="f66" y="f42"/>
                    <a:pt x="f119" y="f151"/>
                    <a:pt x="f119" y="f42"/>
                  </a:cubicBezTo>
                  <a:cubicBezTo>
                    <a:pt x="f66" y="f42"/>
                    <a:pt x="f66" y="f42"/>
                    <a:pt x="f66" y="f42"/>
                  </a:cubicBezTo>
                  <a:close/>
                  <a:moveTo>
                    <a:pt x="f66" y="f151"/>
                  </a:moveTo>
                  <a:cubicBezTo>
                    <a:pt x="f121" y="f42"/>
                    <a:pt x="f123" y="f172"/>
                    <a:pt x="f125" y="f46"/>
                  </a:cubicBezTo>
                  <a:cubicBezTo>
                    <a:pt x="f110" y="f46"/>
                    <a:pt x="f152" y="f173"/>
                    <a:pt x="f106" y="f173"/>
                  </a:cubicBezTo>
                  <a:cubicBezTo>
                    <a:pt x="f152" y="f46"/>
                    <a:pt x="f110" y="f46"/>
                    <a:pt x="f125" y="f172"/>
                  </a:cubicBezTo>
                  <a:cubicBezTo>
                    <a:pt x="f123" y="f172"/>
                    <a:pt x="f156" y="f42"/>
                    <a:pt x="f121" y="f42"/>
                  </a:cubicBezTo>
                  <a:cubicBezTo>
                    <a:pt x="f121" y="f42"/>
                    <a:pt x="f121" y="f42"/>
                    <a:pt x="f121" y="f42"/>
                  </a:cubicBezTo>
                  <a:cubicBezTo>
                    <a:pt x="f121" y="f151"/>
                    <a:pt x="f156" y="f42"/>
                    <a:pt x="f156" y="f151"/>
                  </a:cubicBezTo>
                  <a:cubicBezTo>
                    <a:pt x="f121" y="f151"/>
                    <a:pt x="f66" y="f151"/>
                    <a:pt x="f66" y="f151"/>
                  </a:cubicBezTo>
                  <a:close/>
                  <a:moveTo>
                    <a:pt x="f117" y="f139"/>
                  </a:moveTo>
                  <a:cubicBezTo>
                    <a:pt x="f117" y="f139"/>
                    <a:pt x="f117" y="f139"/>
                    <a:pt x="f117" y="f171"/>
                  </a:cubicBezTo>
                  <a:cubicBezTo>
                    <a:pt x="f117" y="f171"/>
                    <a:pt x="f160" y="f171"/>
                    <a:pt x="f160" y="f171"/>
                  </a:cubicBezTo>
                  <a:cubicBezTo>
                    <a:pt x="f160" y="f139"/>
                    <a:pt x="f160" y="f139"/>
                    <a:pt x="f117" y="f139"/>
                  </a:cubicBezTo>
                  <a:close/>
                  <a:moveTo>
                    <a:pt x="f62" y="f171"/>
                  </a:moveTo>
                  <a:cubicBezTo>
                    <a:pt x="f62" y="f171"/>
                    <a:pt x="f160" y="f171"/>
                    <a:pt x="f160" y="f171"/>
                  </a:cubicBezTo>
                  <a:cubicBezTo>
                    <a:pt x="f62" y="f171"/>
                    <a:pt x="f62" y="f30"/>
                    <a:pt x="f62" y="f30"/>
                  </a:cubicBezTo>
                  <a:cubicBezTo>
                    <a:pt x="f116" y="f30"/>
                    <a:pt x="f62" y="f171"/>
                    <a:pt x="f62" y="f171"/>
                  </a:cubicBezTo>
                  <a:close/>
                  <a:moveTo>
                    <a:pt x="f121" y="f37"/>
                  </a:moveTo>
                  <a:cubicBezTo>
                    <a:pt x="f121" y="f37"/>
                    <a:pt x="f121" y="f37"/>
                    <a:pt x="f121" y="f37"/>
                  </a:cubicBezTo>
                  <a:cubicBezTo>
                    <a:pt x="f66" y="f37"/>
                    <a:pt x="f66" y="f37"/>
                    <a:pt x="f66" y="f37"/>
                  </a:cubicBezTo>
                  <a:cubicBezTo>
                    <a:pt x="f66" y="f37"/>
                    <a:pt x="f121" y="f151"/>
                    <a:pt x="f121" y="f37"/>
                  </a:cubicBezTo>
                  <a:close/>
                  <a:moveTo>
                    <a:pt x="f150" y="f173"/>
                  </a:moveTo>
                  <a:lnTo>
                    <a:pt x="f150" y="f173"/>
                  </a:lnTo>
                  <a:cubicBezTo>
                    <a:pt x="f150" y="f173"/>
                    <a:pt x="f150" y="f173"/>
                    <a:pt x="f150" y="f173"/>
                  </a:cubicBezTo>
                  <a:cubicBezTo>
                    <a:pt x="f150" y="f173"/>
                    <a:pt x="f150" y="f173"/>
                    <a:pt x="f150" y="f173"/>
                  </a:cubicBezTo>
                  <a:close/>
                  <a:moveTo>
                    <a:pt x="f124" y="f83"/>
                  </a:moveTo>
                  <a:cubicBezTo>
                    <a:pt x="f124" y="f83"/>
                    <a:pt x="f107" y="f134"/>
                    <a:pt x="f48" y="f134"/>
                  </a:cubicBezTo>
                  <a:cubicBezTo>
                    <a:pt x="f48" y="f134"/>
                    <a:pt x="f124" y="f83"/>
                    <a:pt x="f124" y="f83"/>
                  </a:cubicBezTo>
                  <a:close/>
                  <a:moveTo>
                    <a:pt x="f122" y="f21"/>
                  </a:moveTo>
                  <a:cubicBezTo>
                    <a:pt x="f122" y="f155"/>
                    <a:pt x="f111" y="f21"/>
                    <a:pt x="f122" y="f155"/>
                  </a:cubicBezTo>
                  <a:cubicBezTo>
                    <a:pt x="f122" y="f83"/>
                    <a:pt x="f122" y="f83"/>
                    <a:pt x="f109" y="f83"/>
                  </a:cubicBezTo>
                  <a:cubicBezTo>
                    <a:pt x="f122" y="f83"/>
                    <a:pt x="f122" y="f155"/>
                    <a:pt x="f122" y="f155"/>
                  </a:cubicBezTo>
                  <a:lnTo>
                    <a:pt x="f109" y="f155"/>
                  </a:lnTo>
                  <a:cubicBezTo>
                    <a:pt x="f109" y="f155"/>
                    <a:pt x="f122" y="f21"/>
                    <a:pt x="f122" y="f21"/>
                  </a:cubicBezTo>
                  <a:close/>
                  <a:moveTo>
                    <a:pt x="f161" y="f23"/>
                  </a:moveTo>
                  <a:cubicBezTo>
                    <a:pt x="f161" y="f23"/>
                    <a:pt x="f55" y="f154"/>
                    <a:pt x="f55" y="f154"/>
                  </a:cubicBezTo>
                  <a:cubicBezTo>
                    <a:pt x="f55" y="f154"/>
                    <a:pt x="f55" y="f23"/>
                    <a:pt x="f161" y="f23"/>
                  </a:cubicBezTo>
                  <a:lnTo>
                    <a:pt x="f55" y="f23"/>
                  </a:lnTo>
                  <a:cubicBezTo>
                    <a:pt x="f161" y="f23"/>
                    <a:pt x="f161" y="f23"/>
                    <a:pt x="f161" y="f23"/>
                  </a:cubicBezTo>
                  <a:cubicBezTo>
                    <a:pt x="f161" y="f23"/>
                    <a:pt x="f161" y="f23"/>
                    <a:pt x="f161" y="f23"/>
                  </a:cubicBezTo>
                  <a:close/>
                  <a:moveTo>
                    <a:pt x="f57" y="f154"/>
                  </a:moveTo>
                  <a:lnTo>
                    <a:pt x="f57" y="f154"/>
                  </a:lnTo>
                  <a:cubicBezTo>
                    <a:pt x="f57" y="f154"/>
                    <a:pt x="f57" y="f154"/>
                    <a:pt x="f55" y="f154"/>
                  </a:cubicBezTo>
                  <a:lnTo>
                    <a:pt x="f55" y="f154"/>
                  </a:lnTo>
                  <a:cubicBezTo>
                    <a:pt x="f57" y="f154"/>
                    <a:pt x="f57" y="f154"/>
                    <a:pt x="f57" y="f154"/>
                  </a:cubicBezTo>
                  <a:close/>
                  <a:moveTo>
                    <a:pt x="f113" y="f137"/>
                  </a:moveTo>
                  <a:cubicBezTo>
                    <a:pt x="f113" y="f137"/>
                    <a:pt x="f113" y="f137"/>
                    <a:pt x="f115" y="f137"/>
                  </a:cubicBezTo>
                  <a:cubicBezTo>
                    <a:pt x="f113" y="f137"/>
                    <a:pt x="f113" y="f154"/>
                    <a:pt x="f113" y="f154"/>
                  </a:cubicBezTo>
                  <a:cubicBezTo>
                    <a:pt x="f113" y="f154"/>
                    <a:pt x="f113" y="f137"/>
                    <a:pt x="f113" y="f137"/>
                  </a:cubicBezTo>
                  <a:close/>
                  <a:moveTo>
                    <a:pt x="f118" y="f171"/>
                  </a:moveTo>
                  <a:lnTo>
                    <a:pt x="f114" y="f171"/>
                  </a:lnTo>
                  <a:cubicBezTo>
                    <a:pt x="f114" y="f171"/>
                    <a:pt x="f114" y="f171"/>
                    <a:pt x="f114" y="f30"/>
                  </a:cubicBezTo>
                  <a:cubicBezTo>
                    <a:pt x="f114" y="f30"/>
                    <a:pt x="f118" y="f30"/>
                    <a:pt x="f118" y="f171"/>
                  </a:cubicBezTo>
                  <a:close/>
                  <a:moveTo>
                    <a:pt x="f119" y="f139"/>
                  </a:moveTo>
                  <a:cubicBezTo>
                    <a:pt x="f119" y="f171"/>
                    <a:pt x="f114" y="f171"/>
                    <a:pt x="f114" y="f171"/>
                  </a:cubicBezTo>
                  <a:cubicBezTo>
                    <a:pt x="f114" y="f171"/>
                    <a:pt x="f114" y="f171"/>
                    <a:pt x="f119" y="f139"/>
                  </a:cubicBezTo>
                  <a:close/>
                  <a:moveTo>
                    <a:pt x="f8" y="f35"/>
                  </a:moveTo>
                  <a:cubicBezTo>
                    <a:pt x="f8" y="f35"/>
                    <a:pt x="f8" y="f35"/>
                    <a:pt x="f5" y="f35"/>
                  </a:cubicBezTo>
                  <a:cubicBezTo>
                    <a:pt x="f5" y="f35"/>
                    <a:pt x="f8" y="f35"/>
                    <a:pt x="f5" y="f35"/>
                  </a:cubicBezTo>
                  <a:cubicBezTo>
                    <a:pt x="f8" y="f35"/>
                    <a:pt x="f8" y="f35"/>
                    <a:pt x="f8" y="f35"/>
                  </a:cubicBezTo>
                  <a:cubicBezTo>
                    <a:pt x="f8" y="f35"/>
                    <a:pt x="f8" y="f35"/>
                    <a:pt x="f8" y="f35"/>
                  </a:cubicBezTo>
                  <a:close/>
                  <a:moveTo>
                    <a:pt x="f15" y="f33"/>
                  </a:moveTo>
                  <a:cubicBezTo>
                    <a:pt x="f15" y="f33"/>
                    <a:pt x="f5" y="f33"/>
                    <a:pt x="f5" y="f33"/>
                  </a:cubicBezTo>
                  <a:cubicBezTo>
                    <a:pt x="f5" y="f33"/>
                    <a:pt x="f15" y="f33"/>
                    <a:pt x="f15" y="f33"/>
                  </a:cubicBezTo>
                  <a:close/>
                  <a:moveTo>
                    <a:pt x="f89" y="f29"/>
                  </a:moveTo>
                  <a:cubicBezTo>
                    <a:pt x="f89" y="f31"/>
                    <a:pt x="f89" y="f31"/>
                    <a:pt x="f15" y="f31"/>
                  </a:cubicBezTo>
                  <a:cubicBezTo>
                    <a:pt x="f15" y="f31"/>
                    <a:pt x="f89" y="f29"/>
                    <a:pt x="f89" y="f29"/>
                  </a:cubicBezTo>
                  <a:close/>
                  <a:moveTo>
                    <a:pt x="f160" y="f137"/>
                  </a:moveTo>
                  <a:cubicBezTo>
                    <a:pt x="f160" y="f137"/>
                    <a:pt x="f160" y="f137"/>
                    <a:pt x="f160" y="f154"/>
                  </a:cubicBezTo>
                  <a:cubicBezTo>
                    <a:pt x="f160" y="f154"/>
                    <a:pt x="f62" y="f154"/>
                    <a:pt x="f62" y="f23"/>
                  </a:cubicBezTo>
                  <a:close/>
                  <a:moveTo>
                    <a:pt x="f113" y="f21"/>
                  </a:moveTo>
                  <a:cubicBezTo>
                    <a:pt x="f113" y="f21"/>
                    <a:pt x="f113" y="f21"/>
                    <a:pt x="f57" y="f21"/>
                  </a:cubicBezTo>
                  <a:cubicBezTo>
                    <a:pt x="f113" y="f21"/>
                    <a:pt x="f113" y="f21"/>
                    <a:pt x="f113" y="f155"/>
                  </a:cubicBezTo>
                  <a:cubicBezTo>
                    <a:pt x="f113" y="f155"/>
                    <a:pt x="f113" y="f155"/>
                    <a:pt x="f113" y="f155"/>
                  </a:cubicBezTo>
                  <a:cubicBezTo>
                    <a:pt x="f57" y="f155"/>
                    <a:pt x="f57" y="f155"/>
                    <a:pt x="f57" y="f155"/>
                  </a:cubicBezTo>
                  <a:cubicBezTo>
                    <a:pt x="f57" y="f21"/>
                    <a:pt x="f57" y="f21"/>
                    <a:pt x="f113" y="f21"/>
                  </a:cubicBezTo>
                  <a:close/>
                  <a:moveTo>
                    <a:pt x="f115" y="f135"/>
                  </a:moveTo>
                  <a:cubicBezTo>
                    <a:pt x="f115" y="f135"/>
                    <a:pt x="f115" y="f135"/>
                    <a:pt x="f115" y="f135"/>
                  </a:cubicBezTo>
                  <a:cubicBezTo>
                    <a:pt x="f115" y="f135"/>
                    <a:pt x="f115" y="f135"/>
                    <a:pt x="f115" y="f21"/>
                  </a:cubicBezTo>
                  <a:cubicBezTo>
                    <a:pt x="f113" y="f135"/>
                    <a:pt x="f115" y="f135"/>
                    <a:pt x="f115" y="f135"/>
                  </a:cubicBezTo>
                  <a:close/>
                  <a:moveTo>
                    <a:pt x="f100" y="f12"/>
                  </a:moveTo>
                  <a:cubicBezTo>
                    <a:pt x="f100" y="f12"/>
                    <a:pt x="f36" y="f5"/>
                    <a:pt x="f36" y="f5"/>
                  </a:cubicBezTo>
                  <a:cubicBezTo>
                    <a:pt x="f36" y="f12"/>
                    <a:pt x="f100" y="f12"/>
                    <a:pt x="f100" y="f1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1" name="Google Shape;2336;p42">
              <a:extLst>
                <a:ext uri="{FF2B5EF4-FFF2-40B4-BE49-F238E27FC236}">
                  <a16:creationId xmlns:a16="http://schemas.microsoft.com/office/drawing/2014/main" id="{9C8C97CC-8231-4A85-88E0-7E98DB7C54A6}"/>
                </a:ext>
              </a:extLst>
            </p:cNvPr>
            <p:cNvSpPr/>
            <p:nvPr/>
          </p:nvSpPr>
          <p:spPr>
            <a:xfrm rot="16200004">
              <a:off x="5015438" y="2351379"/>
              <a:ext cx="4645" cy="2816"/>
            </a:xfrm>
            <a:custGeom>
              <a:avLst/>
              <a:gdLst>
                <a:gd name="f0" fmla="val w"/>
                <a:gd name="f1" fmla="val h"/>
                <a:gd name="f2" fmla="val 0"/>
                <a:gd name="f3" fmla="val 89"/>
                <a:gd name="f4" fmla="val 54"/>
                <a:gd name="f5" fmla="val 53"/>
                <a:gd name="f6" fmla="val 36"/>
                <a:gd name="f7" fmla="val 35"/>
                <a:gd name="f8" fmla="val 18"/>
                <a:gd name="f9" fmla="val 1"/>
                <a:gd name="f10" fmla="val 88"/>
                <a:gd name="f11" fmla="val 71"/>
                <a:gd name="f12" fmla="*/ f0 1 89"/>
                <a:gd name="f13" fmla="*/ f1 1 54"/>
                <a:gd name="f14" fmla="val f2"/>
                <a:gd name="f15" fmla="val f3"/>
                <a:gd name="f16" fmla="val f4"/>
                <a:gd name="f17" fmla="+- f16 0 f14"/>
                <a:gd name="f18" fmla="+- f15 0 f14"/>
                <a:gd name="f19" fmla="*/ f18 1 89"/>
                <a:gd name="f20" fmla="*/ f17 1 5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89" h="54">
                  <a:moveTo>
                    <a:pt x="f5" y="f6"/>
                  </a:moveTo>
                  <a:cubicBezTo>
                    <a:pt x="f7" y="f8"/>
                    <a:pt x="f8" y="f6"/>
                    <a:pt x="f8" y="f5"/>
                  </a:cubicBezTo>
                  <a:cubicBezTo>
                    <a:pt x="f8" y="f6"/>
                    <a:pt x="f8" y="f6"/>
                    <a:pt x="f2" y="f5"/>
                  </a:cubicBezTo>
                  <a:cubicBezTo>
                    <a:pt x="f2" y="f6"/>
                    <a:pt x="f8" y="f6"/>
                    <a:pt x="f8" y="f6"/>
                  </a:cubicBezTo>
                  <a:cubicBezTo>
                    <a:pt x="f8" y="f6"/>
                    <a:pt x="f8" y="f6"/>
                    <a:pt x="f8" y="f6"/>
                  </a:cubicBezTo>
                  <a:cubicBezTo>
                    <a:pt x="f7" y="f8"/>
                    <a:pt x="f5" y="f9"/>
                    <a:pt x="f10" y="f9"/>
                  </a:cubicBezTo>
                  <a:cubicBezTo>
                    <a:pt x="f10" y="f9"/>
                    <a:pt x="f11" y="f8"/>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2" name="Google Shape;2337;p42">
              <a:extLst>
                <a:ext uri="{FF2B5EF4-FFF2-40B4-BE49-F238E27FC236}">
                  <a16:creationId xmlns:a16="http://schemas.microsoft.com/office/drawing/2014/main" id="{D93EB2E4-7DA9-4EFE-98E1-2CC3DF3556C8}"/>
                </a:ext>
              </a:extLst>
            </p:cNvPr>
            <p:cNvSpPr/>
            <p:nvPr/>
          </p:nvSpPr>
          <p:spPr>
            <a:xfrm rot="16200004">
              <a:off x="5012705" y="2229754"/>
              <a:ext cx="1874" cy="1874"/>
            </a:xfrm>
            <a:custGeom>
              <a:avLst/>
              <a:gdLst>
                <a:gd name="f0" fmla="val w"/>
                <a:gd name="f1" fmla="val h"/>
                <a:gd name="f2" fmla="val 0"/>
                <a:gd name="f3" fmla="val 36"/>
                <a:gd name="f4" fmla="val 35"/>
                <a:gd name="f5" fmla="val 18"/>
                <a:gd name="f6" fmla="val 1"/>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4" y="f5"/>
                  </a:moveTo>
                  <a:cubicBezTo>
                    <a:pt x="f4" y="f5"/>
                    <a:pt x="f5" y="f3"/>
                    <a:pt x="f5" y="f3"/>
                  </a:cubicBezTo>
                  <a:lnTo>
                    <a:pt x="f2" y="f3"/>
                  </a:lnTo>
                  <a:cubicBezTo>
                    <a:pt x="f5" y="f5"/>
                    <a:pt x="f4" y="f5"/>
                    <a:pt x="f4" y="f6"/>
                  </a:cubicBezTo>
                  <a:cubicBezTo>
                    <a:pt x="f4" y="f5"/>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3" name="Google Shape;2338;p42">
              <a:extLst>
                <a:ext uri="{FF2B5EF4-FFF2-40B4-BE49-F238E27FC236}">
                  <a16:creationId xmlns:a16="http://schemas.microsoft.com/office/drawing/2014/main" id="{36E47C13-4783-46E2-8D46-D043B428BD53}"/>
                </a:ext>
              </a:extLst>
            </p:cNvPr>
            <p:cNvSpPr/>
            <p:nvPr/>
          </p:nvSpPr>
          <p:spPr>
            <a:xfrm rot="16200004">
              <a:off x="5015009" y="2233870"/>
              <a:ext cx="1874" cy="941"/>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4"/>
                  </a:moveTo>
                  <a:cubicBezTo>
                    <a:pt x="f4" y="f4"/>
                    <a:pt x="f4" y="f4"/>
                    <a:pt x="f4" y="f4"/>
                  </a:cubicBezTo>
                  <a:cubicBezTo>
                    <a:pt x="f4" y="f4"/>
                    <a:pt x="f4" y="f4"/>
                    <a:pt x="f2" y="f4"/>
                  </a:cubicBezTo>
                  <a:cubicBezTo>
                    <a:pt x="f4" y="f2"/>
                    <a:pt x="f5" y="f2"/>
                    <a:pt x="f5" y="f2"/>
                  </a:cubicBezTo>
                  <a:cubicBezTo>
                    <a:pt x="f5" y="f2"/>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4" name="Google Shape;2339;p42">
              <a:extLst>
                <a:ext uri="{FF2B5EF4-FFF2-40B4-BE49-F238E27FC236}">
                  <a16:creationId xmlns:a16="http://schemas.microsoft.com/office/drawing/2014/main" id="{E5982799-B351-4FC7-88B1-6B16BCB1CC70}"/>
                </a:ext>
              </a:extLst>
            </p:cNvPr>
            <p:cNvSpPr/>
            <p:nvPr/>
          </p:nvSpPr>
          <p:spPr>
            <a:xfrm rot="16200004">
              <a:off x="5010904" y="2229774"/>
              <a:ext cx="4590" cy="2761"/>
            </a:xfrm>
            <a:custGeom>
              <a:avLst/>
              <a:gdLst>
                <a:gd name="f0" fmla="val w"/>
                <a:gd name="f1" fmla="val h"/>
                <a:gd name="f2" fmla="val 0"/>
                <a:gd name="f3" fmla="val 88"/>
                <a:gd name="f4" fmla="val 53"/>
                <a:gd name="f5" fmla="val 70"/>
                <a:gd name="f6" fmla="val 18"/>
                <a:gd name="f7" fmla="val 35"/>
                <a:gd name="f8" fmla="*/ f0 1 88"/>
                <a:gd name="f9" fmla="*/ f1 1 53"/>
                <a:gd name="f10" fmla="val f2"/>
                <a:gd name="f11" fmla="val f3"/>
                <a:gd name="f12" fmla="val f4"/>
                <a:gd name="f13" fmla="+- f12 0 f10"/>
                <a:gd name="f14" fmla="+- f11 0 f10"/>
                <a:gd name="f15" fmla="*/ f14 1 88"/>
                <a:gd name="f16" fmla="*/ f13 1 5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88" h="52">
                  <a:moveTo>
                    <a:pt x="f3" y="f2"/>
                  </a:moveTo>
                  <a:cubicBezTo>
                    <a:pt x="f3" y="f2"/>
                    <a:pt x="f5" y="f2"/>
                    <a:pt x="f5" y="f6"/>
                  </a:cubicBezTo>
                  <a:cubicBezTo>
                    <a:pt x="f5" y="f6"/>
                    <a:pt x="f5" y="f6"/>
                    <a:pt x="f5" y="f6"/>
                  </a:cubicBezTo>
                  <a:cubicBezTo>
                    <a:pt x="f5" y="f6"/>
                    <a:pt x="f5" y="f6"/>
                    <a:pt x="f5" y="f6"/>
                  </a:cubicBezTo>
                  <a:cubicBezTo>
                    <a:pt x="f4" y="f7"/>
                    <a:pt x="f7" y="f7"/>
                    <a:pt x="f7" y="f7"/>
                  </a:cubicBezTo>
                  <a:cubicBezTo>
                    <a:pt x="f6" y="f7"/>
                    <a:pt x="f2" y="f4"/>
                    <a:pt x="f2" y="f4"/>
                  </a:cubicBezTo>
                  <a:cubicBezTo>
                    <a:pt x="f2" y="f4"/>
                    <a:pt x="f2" y="f7"/>
                    <a:pt x="f2" y="f7"/>
                  </a:cubicBezTo>
                  <a:cubicBezTo>
                    <a:pt x="f6" y="f7"/>
                    <a:pt x="f7" y="f6"/>
                    <a:pt x="f4" y="f6"/>
                  </a:cubicBezTo>
                  <a:cubicBezTo>
                    <a:pt x="f5" y="f6"/>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5" name="Google Shape;2340;p42">
              <a:extLst>
                <a:ext uri="{FF2B5EF4-FFF2-40B4-BE49-F238E27FC236}">
                  <a16:creationId xmlns:a16="http://schemas.microsoft.com/office/drawing/2014/main" id="{6F883E6E-111D-47AF-952A-E9230C4056F5}"/>
                </a:ext>
              </a:extLst>
            </p:cNvPr>
            <p:cNvSpPr/>
            <p:nvPr/>
          </p:nvSpPr>
          <p:spPr>
            <a:xfrm rot="16200004">
              <a:off x="5014995" y="2242113"/>
              <a:ext cx="2816" cy="1874"/>
            </a:xfrm>
            <a:custGeom>
              <a:avLst/>
              <a:gdLst>
                <a:gd name="f0" fmla="val w"/>
                <a:gd name="f1" fmla="val h"/>
                <a:gd name="f2" fmla="val 0"/>
                <a:gd name="f3" fmla="val 54"/>
                <a:gd name="f4" fmla="val 36"/>
                <a:gd name="f5" fmla="val 1"/>
                <a:gd name="f6" fmla="val 35"/>
                <a:gd name="f7" fmla="val 18"/>
                <a:gd name="f8" fmla="val 53"/>
                <a:gd name="f9" fmla="*/ f0 1 54"/>
                <a:gd name="f10" fmla="*/ f1 1 36"/>
                <a:gd name="f11" fmla="val f2"/>
                <a:gd name="f12" fmla="val f3"/>
                <a:gd name="f13" fmla="val f4"/>
                <a:gd name="f14" fmla="+- f13 0 f11"/>
                <a:gd name="f15" fmla="+- f12 0 f11"/>
                <a:gd name="f16" fmla="*/ f15 1 54"/>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36">
                  <a:moveTo>
                    <a:pt x="f5" y="f6"/>
                  </a:moveTo>
                  <a:cubicBezTo>
                    <a:pt x="f5" y="f7"/>
                    <a:pt x="f7" y="f7"/>
                    <a:pt x="f7" y="f7"/>
                  </a:cubicBezTo>
                  <a:cubicBezTo>
                    <a:pt x="f7" y="f7"/>
                    <a:pt x="f7" y="f7"/>
                    <a:pt x="f7" y="f7"/>
                  </a:cubicBezTo>
                  <a:cubicBezTo>
                    <a:pt x="f4" y="f7"/>
                    <a:pt x="f4" y="f2"/>
                    <a:pt x="f8" y="f2"/>
                  </a:cubicBezTo>
                  <a:cubicBezTo>
                    <a:pt x="f8" y="f2"/>
                    <a:pt x="f8" y="f7"/>
                    <a:pt x="f8" y="f2"/>
                  </a:cubicBezTo>
                  <a:cubicBezTo>
                    <a:pt x="f8" y="f7"/>
                    <a:pt x="f7"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6" name="Google Shape;2341;p42">
              <a:extLst>
                <a:ext uri="{FF2B5EF4-FFF2-40B4-BE49-F238E27FC236}">
                  <a16:creationId xmlns:a16="http://schemas.microsoft.com/office/drawing/2014/main" id="{E3C14101-4500-48FF-A18D-1EB28C657E37}"/>
                </a:ext>
              </a:extLst>
            </p:cNvPr>
            <p:cNvSpPr/>
            <p:nvPr/>
          </p:nvSpPr>
          <p:spPr>
            <a:xfrm rot="16200004">
              <a:off x="5018181" y="2246233"/>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cubicBezTo>
                    <a:pt x="f3" y="f3"/>
                    <a:pt x="f3" y="f3"/>
                    <a:pt x="f3" y="f3"/>
                  </a:cubicBez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7" name="Google Shape;2342;p42">
              <a:extLst>
                <a:ext uri="{FF2B5EF4-FFF2-40B4-BE49-F238E27FC236}">
                  <a16:creationId xmlns:a16="http://schemas.microsoft.com/office/drawing/2014/main" id="{0C0C26CE-7875-4D42-ADE2-33C8DEFD468B}"/>
                </a:ext>
              </a:extLst>
            </p:cNvPr>
            <p:cNvSpPr/>
            <p:nvPr/>
          </p:nvSpPr>
          <p:spPr>
            <a:xfrm rot="16200004">
              <a:off x="5017271" y="2245313"/>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4" y="f4"/>
                    <a:pt x="f4" y="f4"/>
                    <a:pt x="f5" y="f4"/>
                  </a:cubicBezTo>
                  <a:cubicBezTo>
                    <a:pt x="f4" y="f4"/>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8" name="Google Shape;2343;p42">
              <a:extLst>
                <a:ext uri="{FF2B5EF4-FFF2-40B4-BE49-F238E27FC236}">
                  <a16:creationId xmlns:a16="http://schemas.microsoft.com/office/drawing/2014/main" id="{1129ACC0-B69D-41AD-B53C-C11CCC1AF8CC}"/>
                </a:ext>
              </a:extLst>
            </p:cNvPr>
            <p:cNvSpPr/>
            <p:nvPr/>
          </p:nvSpPr>
          <p:spPr>
            <a:xfrm rot="16200004">
              <a:off x="5019535" y="2250357"/>
              <a:ext cx="987" cy="54"/>
            </a:xfrm>
            <a:custGeom>
              <a:avLst/>
              <a:gdLst>
                <a:gd name="f0" fmla="val w"/>
                <a:gd name="f1" fmla="val h"/>
                <a:gd name="f2" fmla="val 0"/>
                <a:gd name="f3" fmla="val 19"/>
                <a:gd name="f4" fmla="val 1"/>
                <a:gd name="f5" fmla="*/ f0 1 19"/>
                <a:gd name="f6" fmla="*/ f1 1 1"/>
                <a:gd name="f7" fmla="val f2"/>
                <a:gd name="f8" fmla="val f3"/>
                <a:gd name="f9" fmla="val f4"/>
                <a:gd name="f10" fmla="+- f9 0 f7"/>
                <a:gd name="f11" fmla="+- f8 0 f7"/>
                <a:gd name="f12" fmla="*/ f11 1 19"/>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 h="1">
                  <a:moveTo>
                    <a:pt x="f4" y="f4"/>
                  </a:moveTo>
                  <a:cubicBezTo>
                    <a:pt x="f4" y="f4"/>
                    <a:pt x="f3" y="f4"/>
                    <a:pt x="f3" y="f4"/>
                  </a:cubicBezTo>
                  <a:cubicBezTo>
                    <a:pt x="f3"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9" name="Google Shape;2344;p42">
              <a:extLst>
                <a:ext uri="{FF2B5EF4-FFF2-40B4-BE49-F238E27FC236}">
                  <a16:creationId xmlns:a16="http://schemas.microsoft.com/office/drawing/2014/main" id="{A5812096-5E6D-4F9D-917D-13C6E59AE0C5}"/>
                </a:ext>
              </a:extLst>
            </p:cNvPr>
            <p:cNvSpPr/>
            <p:nvPr/>
          </p:nvSpPr>
          <p:spPr>
            <a:xfrm rot="16200004">
              <a:off x="5016353" y="2244404"/>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lnTo>
                    <a:pt x="f3" y="f3"/>
                  </a:ln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0" name="Google Shape;2345;p42">
              <a:extLst>
                <a:ext uri="{FF2B5EF4-FFF2-40B4-BE49-F238E27FC236}">
                  <a16:creationId xmlns:a16="http://schemas.microsoft.com/office/drawing/2014/main" id="{47A70F1A-16A9-498F-AA26-8CC47FA5FA80}"/>
                </a:ext>
              </a:extLst>
            </p:cNvPr>
            <p:cNvSpPr/>
            <p:nvPr/>
          </p:nvSpPr>
          <p:spPr>
            <a:xfrm rot="16200004">
              <a:off x="5015475" y="2244404"/>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2" y="f3"/>
                    <a:pt x="f3" y="f2"/>
                    <a:pt x="f3" y="f2"/>
                  </a:cubicBezTo>
                  <a:cubicBezTo>
                    <a:pt x="f3"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1" name="Google Shape;2346;p42">
              <a:extLst>
                <a:ext uri="{FF2B5EF4-FFF2-40B4-BE49-F238E27FC236}">
                  <a16:creationId xmlns:a16="http://schemas.microsoft.com/office/drawing/2014/main" id="{277E6B90-625A-46CC-89A5-9568EA64B87B}"/>
                </a:ext>
              </a:extLst>
            </p:cNvPr>
            <p:cNvSpPr/>
            <p:nvPr/>
          </p:nvSpPr>
          <p:spPr>
            <a:xfrm rot="16200004">
              <a:off x="5016353" y="2245290"/>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4"/>
                    <a:pt x="f5" y="f4"/>
                    <a:pt x="f5" y="f4"/>
                  </a:cubicBezTo>
                  <a:cubicBezTo>
                    <a:pt x="f5" y="f4"/>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2" name="Google Shape;2347;p42">
              <a:extLst>
                <a:ext uri="{FF2B5EF4-FFF2-40B4-BE49-F238E27FC236}">
                  <a16:creationId xmlns:a16="http://schemas.microsoft.com/office/drawing/2014/main" id="{385F91DC-0044-4163-BFD5-EB2F2C132BEC}"/>
                </a:ext>
              </a:extLst>
            </p:cNvPr>
            <p:cNvSpPr/>
            <p:nvPr/>
          </p:nvSpPr>
          <p:spPr>
            <a:xfrm rot="16200004">
              <a:off x="5017294" y="2247120"/>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lnTo>
                    <a:pt x="f2" y="f2"/>
                  </a:ln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3" name="Google Shape;2348;p42">
              <a:extLst>
                <a:ext uri="{FF2B5EF4-FFF2-40B4-BE49-F238E27FC236}">
                  <a16:creationId xmlns:a16="http://schemas.microsoft.com/office/drawing/2014/main" id="{E6822EC1-1A94-4FBC-9268-BAEB80FF5595}"/>
                </a:ext>
              </a:extLst>
            </p:cNvPr>
            <p:cNvSpPr/>
            <p:nvPr/>
          </p:nvSpPr>
          <p:spPr>
            <a:xfrm rot="16200004">
              <a:off x="5016376" y="2248029"/>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3"/>
                    <a:pt x="f2" y="f5"/>
                    <a:pt x="f3" y="f5"/>
                  </a:cubicBezTo>
                  <a:cubicBezTo>
                    <a:pt x="f3" y="f5"/>
                    <a:pt x="f3"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4" name="Google Shape;2349;p42">
              <a:extLst>
                <a:ext uri="{FF2B5EF4-FFF2-40B4-BE49-F238E27FC236}">
                  <a16:creationId xmlns:a16="http://schemas.microsoft.com/office/drawing/2014/main" id="{D8D8E4D8-36B6-4515-A6A1-04C021B49F54}"/>
                </a:ext>
              </a:extLst>
            </p:cNvPr>
            <p:cNvSpPr/>
            <p:nvPr/>
          </p:nvSpPr>
          <p:spPr>
            <a:xfrm rot="16200004">
              <a:off x="5017271" y="2249913"/>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4"/>
                  </a:moveTo>
                  <a:cubicBezTo>
                    <a:pt x="f5" y="f4"/>
                    <a:pt x="f3" y="f2"/>
                    <a:pt x="f3" y="f2"/>
                  </a:cubicBezTo>
                  <a:cubicBezTo>
                    <a:pt x="f3" y="f2"/>
                    <a:pt x="f3" y="f2"/>
                    <a:pt x="f3" y="f2"/>
                  </a:cubicBezTo>
                  <a:lnTo>
                    <a:pt x="f3" y="f2"/>
                  </a:lnTo>
                  <a:cubicBezTo>
                    <a:pt x="f3" y="f2"/>
                    <a:pt x="f3"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5" name="Google Shape;2350;p42">
              <a:extLst>
                <a:ext uri="{FF2B5EF4-FFF2-40B4-BE49-F238E27FC236}">
                  <a16:creationId xmlns:a16="http://schemas.microsoft.com/office/drawing/2014/main" id="{DADEF661-1FE2-4E47-BE9F-FC8EA5019553}"/>
                </a:ext>
              </a:extLst>
            </p:cNvPr>
            <p:cNvSpPr/>
            <p:nvPr/>
          </p:nvSpPr>
          <p:spPr>
            <a:xfrm rot="16200004">
              <a:off x="5016828" y="2249415"/>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cubicBezTo>
                    <a:pt x="f4" y="f2"/>
                    <a:pt x="f5" y="f2"/>
                    <a:pt x="f5" y="f2"/>
                  </a:cubicBezTo>
                  <a:cubicBezTo>
                    <a:pt x="f5"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6" name="Google Shape;2351;p42">
              <a:extLst>
                <a:ext uri="{FF2B5EF4-FFF2-40B4-BE49-F238E27FC236}">
                  <a16:creationId xmlns:a16="http://schemas.microsoft.com/office/drawing/2014/main" id="{1092266D-1A7E-4242-AEBC-CB55EF7FCCAA}"/>
                </a:ext>
              </a:extLst>
            </p:cNvPr>
            <p:cNvSpPr/>
            <p:nvPr/>
          </p:nvSpPr>
          <p:spPr>
            <a:xfrm rot="16200004">
              <a:off x="5017271" y="2251741"/>
              <a:ext cx="1874" cy="54"/>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3" y="f4"/>
                  </a:moveTo>
                  <a:cubicBezTo>
                    <a:pt x="f5" y="f4"/>
                    <a:pt x="f5" y="f4"/>
                    <a:pt x="f5" y="f4"/>
                  </a:cubicBezTo>
                  <a:cubicBezTo>
                    <a:pt x="f4" y="f4"/>
                    <a:pt x="f5" y="f4"/>
                    <a:pt x="f3" y="f4"/>
                  </a:cubicBezTo>
                  <a:cubicBezTo>
                    <a:pt x="f3" y="f4"/>
                    <a:pt x="f5"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7" name="Google Shape;2352;p42">
              <a:extLst>
                <a:ext uri="{FF2B5EF4-FFF2-40B4-BE49-F238E27FC236}">
                  <a16:creationId xmlns:a16="http://schemas.microsoft.com/office/drawing/2014/main" id="{8AA33A53-0440-44DA-BA3A-F81144775B3F}"/>
                </a:ext>
              </a:extLst>
            </p:cNvPr>
            <p:cNvSpPr/>
            <p:nvPr/>
          </p:nvSpPr>
          <p:spPr>
            <a:xfrm rot="16200004">
              <a:off x="5018649" y="2252186"/>
              <a:ext cx="54" cy="987"/>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5"/>
                  </a:moveTo>
                  <a:cubicBezTo>
                    <a:pt x="f3" y="f5"/>
                    <a:pt x="f3" y="f3"/>
                    <a:pt x="f3" y="f3"/>
                  </a:cubicBezTo>
                  <a:cubicBezTo>
                    <a:pt x="f3" y="f5"/>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8" name="Google Shape;2353;p42">
              <a:extLst>
                <a:ext uri="{FF2B5EF4-FFF2-40B4-BE49-F238E27FC236}">
                  <a16:creationId xmlns:a16="http://schemas.microsoft.com/office/drawing/2014/main" id="{91276704-EB12-4EF1-B67D-00CE950BDB2B}"/>
                </a:ext>
              </a:extLst>
            </p:cNvPr>
            <p:cNvSpPr/>
            <p:nvPr/>
          </p:nvSpPr>
          <p:spPr>
            <a:xfrm rot="16200004">
              <a:off x="5008160" y="2235223"/>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9" name="Google Shape;2354;p42">
              <a:extLst>
                <a:ext uri="{FF2B5EF4-FFF2-40B4-BE49-F238E27FC236}">
                  <a16:creationId xmlns:a16="http://schemas.microsoft.com/office/drawing/2014/main" id="{32F5B091-C54B-4DC8-8CD2-CFEDDD6C017A}"/>
                </a:ext>
              </a:extLst>
            </p:cNvPr>
            <p:cNvSpPr/>
            <p:nvPr/>
          </p:nvSpPr>
          <p:spPr>
            <a:xfrm rot="16200004">
              <a:off x="5015452" y="2247142"/>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4"/>
                  </a:moveTo>
                  <a:lnTo>
                    <a:pt x="f5" y="f4"/>
                  </a:lnTo>
                  <a:cubicBezTo>
                    <a:pt x="f4" y="f2"/>
                    <a:pt x="f4" y="f4"/>
                    <a:pt x="f4" y="f2"/>
                  </a:cubicBezTo>
                  <a:cubicBezTo>
                    <a:pt x="f4" y="f2"/>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0" name="Google Shape;2355;p42">
              <a:extLst>
                <a:ext uri="{FF2B5EF4-FFF2-40B4-BE49-F238E27FC236}">
                  <a16:creationId xmlns:a16="http://schemas.microsoft.com/office/drawing/2014/main" id="{3EDFB12F-6C11-4A9F-847A-1C7E3150B765}"/>
                </a:ext>
              </a:extLst>
            </p:cNvPr>
            <p:cNvSpPr/>
            <p:nvPr/>
          </p:nvSpPr>
          <p:spPr>
            <a:xfrm rot="16200004">
              <a:off x="5014090" y="2245743"/>
              <a:ext cx="1874" cy="987"/>
            </a:xfrm>
            <a:custGeom>
              <a:avLst/>
              <a:gdLst>
                <a:gd name="f0" fmla="val w"/>
                <a:gd name="f1" fmla="val h"/>
                <a:gd name="f2" fmla="val 0"/>
                <a:gd name="f3" fmla="val 36"/>
                <a:gd name="f4" fmla="val 19"/>
                <a:gd name="f5" fmla="val 18"/>
                <a:gd name="f6" fmla="val 35"/>
                <a:gd name="f7" fmla="val 1"/>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2" y="f5"/>
                  </a:moveTo>
                  <a:cubicBezTo>
                    <a:pt x="f2" y="f5"/>
                    <a:pt x="f6" y="f7"/>
                    <a:pt x="f6" y="f7"/>
                  </a:cubicBezTo>
                  <a:cubicBezTo>
                    <a:pt x="f6" y="f7"/>
                    <a:pt x="f5" y="f5"/>
                    <a:pt x="f5" y="f7"/>
                  </a:cubicBezTo>
                  <a:cubicBezTo>
                    <a:pt x="f5" y="f5"/>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1" name="Google Shape;2356;p42">
              <a:extLst>
                <a:ext uri="{FF2B5EF4-FFF2-40B4-BE49-F238E27FC236}">
                  <a16:creationId xmlns:a16="http://schemas.microsoft.com/office/drawing/2014/main" id="{082F0A65-8A9D-4414-BDAB-DAB854EB7D8E}"/>
                </a:ext>
              </a:extLst>
            </p:cNvPr>
            <p:cNvSpPr/>
            <p:nvPr/>
          </p:nvSpPr>
          <p:spPr>
            <a:xfrm rot="16200004">
              <a:off x="5004932" y="2232041"/>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cubicBezTo>
                    <a:pt x="f5" y="f2"/>
                    <a:pt x="f4" y="f2"/>
                    <a:pt x="f4" y="f2"/>
                  </a:cubicBezTo>
                  <a:cubicBezTo>
                    <a:pt x="f4" y="f2"/>
                    <a:pt x="f4"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2" name="Google Shape;2357;p42">
              <a:extLst>
                <a:ext uri="{FF2B5EF4-FFF2-40B4-BE49-F238E27FC236}">
                  <a16:creationId xmlns:a16="http://schemas.microsoft.com/office/drawing/2014/main" id="{CF2A8653-58F0-46A2-86D3-ED7446AF79B0}"/>
                </a:ext>
              </a:extLst>
            </p:cNvPr>
            <p:cNvSpPr/>
            <p:nvPr/>
          </p:nvSpPr>
          <p:spPr>
            <a:xfrm rot="16200004">
              <a:off x="5011351" y="2243050"/>
              <a:ext cx="1874" cy="941"/>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4"/>
                  </a:moveTo>
                  <a:lnTo>
                    <a:pt x="f3" y="f2"/>
                  </a:lnTo>
                  <a:cubicBezTo>
                    <a:pt x="f3" y="f2"/>
                    <a:pt x="f3" y="f2"/>
                    <a:pt x="f3" y="f2"/>
                  </a:cubicBezTo>
                  <a:cubicBezTo>
                    <a:pt x="f3" y="f4"/>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3" name="Google Shape;2358;p42">
              <a:extLst>
                <a:ext uri="{FF2B5EF4-FFF2-40B4-BE49-F238E27FC236}">
                  <a16:creationId xmlns:a16="http://schemas.microsoft.com/office/drawing/2014/main" id="{4F25C150-D124-4E8B-A699-532FC3605518}"/>
                </a:ext>
              </a:extLst>
            </p:cNvPr>
            <p:cNvSpPr/>
            <p:nvPr/>
          </p:nvSpPr>
          <p:spPr>
            <a:xfrm rot="16200004">
              <a:off x="5009531" y="2241231"/>
              <a:ext cx="1874" cy="941"/>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3" y="f4"/>
                  </a:moveTo>
                  <a:cubicBezTo>
                    <a:pt x="f4" y="f4"/>
                    <a:pt x="f5" y="f4"/>
                    <a:pt x="f5" y="f4"/>
                  </a:cubicBezTo>
                  <a:cubicBezTo>
                    <a:pt x="f4" y="f4"/>
                    <a:pt x="f4" y="f4"/>
                    <a:pt x="f4" y="f2"/>
                  </a:cubicBezTo>
                  <a:cubicBezTo>
                    <a:pt x="f4" y="f4"/>
                    <a:pt x="f4"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4" name="Google Shape;2359;p42">
              <a:extLst>
                <a:ext uri="{FF2B5EF4-FFF2-40B4-BE49-F238E27FC236}">
                  <a16:creationId xmlns:a16="http://schemas.microsoft.com/office/drawing/2014/main" id="{3E9DA48E-F692-451D-B9CD-FCDAC04D0830}"/>
                </a:ext>
              </a:extLst>
            </p:cNvPr>
            <p:cNvSpPr/>
            <p:nvPr/>
          </p:nvSpPr>
          <p:spPr>
            <a:xfrm rot="16200004">
              <a:off x="4982991" y="2211930"/>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2" y="f4"/>
                    <a:pt x="f3" y="f4"/>
                    <a:pt x="f3" y="f4"/>
                  </a:cubicBezTo>
                  <a:cubicBezTo>
                    <a:pt x="f3"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5" name="Google Shape;2360;p42">
              <a:extLst>
                <a:ext uri="{FF2B5EF4-FFF2-40B4-BE49-F238E27FC236}">
                  <a16:creationId xmlns:a16="http://schemas.microsoft.com/office/drawing/2014/main" id="{E438B0DF-8115-4B8B-83B8-0D405C5D7191}"/>
                </a:ext>
              </a:extLst>
            </p:cNvPr>
            <p:cNvSpPr/>
            <p:nvPr/>
          </p:nvSpPr>
          <p:spPr>
            <a:xfrm rot="16200004">
              <a:off x="4934053" y="2175782"/>
              <a:ext cx="94274" cy="96094"/>
            </a:xfrm>
            <a:custGeom>
              <a:avLst/>
              <a:gdLst>
                <a:gd name="f0" fmla="val w"/>
                <a:gd name="f1" fmla="val h"/>
                <a:gd name="f2" fmla="val 0"/>
                <a:gd name="f3" fmla="val 1807"/>
                <a:gd name="f4" fmla="val 1842"/>
                <a:gd name="f5" fmla="val 1333"/>
                <a:gd name="f6" fmla="val 1175"/>
                <a:gd name="f7" fmla="val 1158"/>
                <a:gd name="f8" fmla="val 1350"/>
                <a:gd name="f9" fmla="val 1140"/>
                <a:gd name="f10" fmla="val 1368"/>
                <a:gd name="f11" fmla="val 1123"/>
                <a:gd name="f12" fmla="val 1385"/>
                <a:gd name="f13" fmla="val 1403"/>
                <a:gd name="f14" fmla="val 1105"/>
                <a:gd name="f15" fmla="val 1087"/>
                <a:gd name="f16" fmla="val 1420"/>
                <a:gd name="f17" fmla="val 1070"/>
                <a:gd name="f18" fmla="val 1438"/>
                <a:gd name="f19" fmla="val 1455"/>
                <a:gd name="f20" fmla="val 1052"/>
                <a:gd name="f21" fmla="val 1508"/>
                <a:gd name="f22" fmla="val 1000"/>
                <a:gd name="f23" fmla="val 1543"/>
                <a:gd name="f24" fmla="val 947"/>
                <a:gd name="f25" fmla="val 1578"/>
                <a:gd name="f26" fmla="val 895"/>
                <a:gd name="f27" fmla="val 1596"/>
                <a:gd name="f28" fmla="val 1613"/>
                <a:gd name="f29" fmla="val 860"/>
                <a:gd name="f30" fmla="val 1631"/>
                <a:gd name="f31" fmla="val 842"/>
                <a:gd name="f32" fmla="val 824"/>
                <a:gd name="f33" fmla="val 1648"/>
                <a:gd name="f34" fmla="val 807"/>
                <a:gd name="f35" fmla="val 1666"/>
                <a:gd name="f36" fmla="val 789"/>
                <a:gd name="f37" fmla="val 1683"/>
                <a:gd name="f38" fmla="val 772"/>
                <a:gd name="f39" fmla="val 754"/>
                <a:gd name="f40" fmla="val 737"/>
                <a:gd name="f41" fmla="val 1701"/>
                <a:gd name="f42" fmla="val 719"/>
                <a:gd name="f43" fmla="val 702"/>
                <a:gd name="f44" fmla="val 1718"/>
                <a:gd name="f45" fmla="val 684"/>
                <a:gd name="f46" fmla="val 667"/>
                <a:gd name="f47" fmla="val 1736"/>
                <a:gd name="f48" fmla="val 649"/>
                <a:gd name="f49" fmla="val 632"/>
                <a:gd name="f50" fmla="val 1753"/>
                <a:gd name="f51" fmla="val 1771"/>
                <a:gd name="f52" fmla="val 579"/>
                <a:gd name="f53" fmla="val 1789"/>
                <a:gd name="f54" fmla="val 526"/>
                <a:gd name="f55" fmla="val 474"/>
                <a:gd name="f56" fmla="val 1806"/>
                <a:gd name="f57" fmla="val 456"/>
                <a:gd name="f58" fmla="val 421"/>
                <a:gd name="f59" fmla="val 404"/>
                <a:gd name="f60" fmla="val 386"/>
                <a:gd name="f61" fmla="val 369"/>
                <a:gd name="f62" fmla="val 316"/>
                <a:gd name="f63" fmla="val 263"/>
                <a:gd name="f64" fmla="val 228"/>
                <a:gd name="f65" fmla="val 211"/>
                <a:gd name="f66" fmla="val 176"/>
                <a:gd name="f67" fmla="val 158"/>
                <a:gd name="f68" fmla="val 123"/>
                <a:gd name="f69" fmla="val 106"/>
                <a:gd name="f70" fmla="val 88"/>
                <a:gd name="f71" fmla="val 53"/>
                <a:gd name="f72" fmla="val 36"/>
                <a:gd name="f73" fmla="val 1561"/>
                <a:gd name="f74" fmla="val 1490"/>
                <a:gd name="f75" fmla="val 1473"/>
                <a:gd name="f76" fmla="val 18"/>
                <a:gd name="f77" fmla="val 1315"/>
                <a:gd name="f78" fmla="val 1280"/>
                <a:gd name="f79" fmla="val 1245"/>
                <a:gd name="f80" fmla="val 1210"/>
                <a:gd name="f81" fmla="val 71"/>
                <a:gd name="f82" fmla="val 1192"/>
                <a:gd name="f83" fmla="val 1157"/>
                <a:gd name="f84" fmla="val 1122"/>
                <a:gd name="f85" fmla="val 1035"/>
                <a:gd name="f86" fmla="val 141"/>
                <a:gd name="f87" fmla="val 193"/>
                <a:gd name="f88" fmla="val 912"/>
                <a:gd name="f89" fmla="val 894"/>
                <a:gd name="f90" fmla="val 877"/>
                <a:gd name="f91" fmla="val 859"/>
                <a:gd name="f92" fmla="val 246"/>
                <a:gd name="f93" fmla="val 281"/>
                <a:gd name="f94" fmla="val 299"/>
                <a:gd name="f95" fmla="val 334"/>
                <a:gd name="f96" fmla="val 351"/>
                <a:gd name="f97" fmla="val 631"/>
                <a:gd name="f98" fmla="val 596"/>
                <a:gd name="f99" fmla="val 544"/>
                <a:gd name="f100" fmla="val 439"/>
                <a:gd name="f101" fmla="val 509"/>
                <a:gd name="f102" fmla="val 491"/>
                <a:gd name="f103" fmla="val 562"/>
                <a:gd name="f104" fmla="val 597"/>
                <a:gd name="f105" fmla="val 368"/>
                <a:gd name="f106" fmla="val 614"/>
                <a:gd name="f107" fmla="val 333"/>
                <a:gd name="f108" fmla="val 298"/>
                <a:gd name="f109" fmla="val 105"/>
                <a:gd name="f110" fmla="val 1193"/>
                <a:gd name="f111" fmla="val 70"/>
                <a:gd name="f112" fmla="val 1421"/>
                <a:gd name="f113" fmla="val 1456"/>
                <a:gd name="f114" fmla="val 35"/>
                <a:gd name="f115" fmla="val 1491"/>
                <a:gd name="f116" fmla="val 1526"/>
                <a:gd name="f117" fmla="val 1684"/>
                <a:gd name="f118" fmla="val 1754"/>
                <a:gd name="f119" fmla="val 1824"/>
                <a:gd name="f120" fmla="val 1841"/>
                <a:gd name="f121" fmla="val 1719"/>
                <a:gd name="f122" fmla="val 1298"/>
                <a:gd name="f123" fmla="val 1263"/>
                <a:gd name="f124" fmla="val 1228"/>
                <a:gd name="f125" fmla="val 965"/>
                <a:gd name="f126" fmla="val 930"/>
                <a:gd name="f127" fmla="val 929"/>
                <a:gd name="f128" fmla="val 982"/>
                <a:gd name="f129" fmla="val 1017"/>
                <a:gd name="f130" fmla="val 561"/>
                <a:gd name="f131" fmla="*/ f0 1 1807"/>
                <a:gd name="f132" fmla="*/ f1 1 1842"/>
                <a:gd name="f133" fmla="val f2"/>
                <a:gd name="f134" fmla="val f3"/>
                <a:gd name="f135" fmla="val f4"/>
                <a:gd name="f136" fmla="+- f135 0 f133"/>
                <a:gd name="f137" fmla="+- f134 0 f133"/>
                <a:gd name="f138" fmla="*/ f137 1 1807"/>
                <a:gd name="f139" fmla="*/ f136 1 1842"/>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807" h="1842">
                  <a:moveTo>
                    <a:pt x="f5" y="f6"/>
                  </a:moveTo>
                  <a:cubicBezTo>
                    <a:pt x="f5" y="f6"/>
                    <a:pt x="f5" y="f6"/>
                    <a:pt x="f5" y="f7"/>
                  </a:cubicBezTo>
                  <a:cubicBezTo>
                    <a:pt x="f5" y="f7"/>
                    <a:pt x="f5" y="f7"/>
                    <a:pt x="f8" y="f7"/>
                  </a:cubicBezTo>
                  <a:cubicBezTo>
                    <a:pt x="f8" y="f7"/>
                    <a:pt x="f8" y="f7"/>
                    <a:pt x="f8" y="f9"/>
                  </a:cubicBezTo>
                  <a:cubicBezTo>
                    <a:pt x="f10" y="f9"/>
                    <a:pt x="f10" y="f9"/>
                    <a:pt x="f10" y="f11"/>
                  </a:cubicBezTo>
                  <a:cubicBezTo>
                    <a:pt x="f12" y="f11"/>
                    <a:pt x="f12" y="f11"/>
                    <a:pt x="f13" y="f14"/>
                  </a:cubicBezTo>
                  <a:cubicBezTo>
                    <a:pt x="f13" y="f14"/>
                    <a:pt x="f13" y="f14"/>
                    <a:pt x="f13" y="f15"/>
                  </a:cubicBezTo>
                  <a:cubicBezTo>
                    <a:pt x="f16" y="f17"/>
                    <a:pt x="f18" y="f17"/>
                    <a:pt x="f19" y="f20"/>
                  </a:cubicBezTo>
                  <a:cubicBezTo>
                    <a:pt x="f19" y="f20"/>
                    <a:pt x="f19" y="f20"/>
                    <a:pt x="f19" y="f20"/>
                  </a:cubicBezTo>
                  <a:cubicBezTo>
                    <a:pt x="f21" y="f22"/>
                    <a:pt x="f23" y="f24"/>
                    <a:pt x="f25" y="f26"/>
                  </a:cubicBezTo>
                  <a:cubicBezTo>
                    <a:pt x="f27" y="f26"/>
                    <a:pt x="f28" y="f29"/>
                    <a:pt x="f30" y="f31"/>
                  </a:cubicBezTo>
                  <a:cubicBezTo>
                    <a:pt x="f30" y="f32"/>
                    <a:pt x="f33" y="f32"/>
                    <a:pt x="f33" y="f34"/>
                  </a:cubicBezTo>
                  <a:cubicBezTo>
                    <a:pt x="f35" y="f36"/>
                    <a:pt x="f37" y="f38"/>
                    <a:pt x="f37" y="f39"/>
                  </a:cubicBezTo>
                  <a:cubicBezTo>
                    <a:pt x="f37" y="f40"/>
                    <a:pt x="f37" y="f40"/>
                    <a:pt x="f37" y="f39"/>
                  </a:cubicBezTo>
                  <a:cubicBezTo>
                    <a:pt x="f41" y="f40"/>
                    <a:pt x="f41" y="f42"/>
                    <a:pt x="f41" y="f43"/>
                  </a:cubicBezTo>
                  <a:cubicBezTo>
                    <a:pt x="f44" y="f43"/>
                    <a:pt x="f44" y="f45"/>
                    <a:pt x="f44" y="f46"/>
                  </a:cubicBezTo>
                  <a:cubicBezTo>
                    <a:pt x="f47" y="f46"/>
                    <a:pt x="f47" y="f46"/>
                    <a:pt x="f47" y="f46"/>
                  </a:cubicBezTo>
                  <a:cubicBezTo>
                    <a:pt x="f47" y="f48"/>
                    <a:pt x="f47" y="f49"/>
                    <a:pt x="f50" y="f49"/>
                  </a:cubicBezTo>
                  <a:cubicBezTo>
                    <a:pt x="f51" y="f52"/>
                    <a:pt x="f53" y="f54"/>
                    <a:pt x="f53" y="f55"/>
                  </a:cubicBezTo>
                  <a:cubicBezTo>
                    <a:pt x="f56" y="f57"/>
                    <a:pt x="f56" y="f58"/>
                    <a:pt x="f56" y="f59"/>
                  </a:cubicBezTo>
                  <a:cubicBezTo>
                    <a:pt x="f56" y="f60"/>
                    <a:pt x="f56" y="f60"/>
                    <a:pt x="f56" y="f61"/>
                  </a:cubicBezTo>
                  <a:cubicBezTo>
                    <a:pt x="f56" y="f62"/>
                    <a:pt x="f56" y="f63"/>
                    <a:pt x="f53" y="f64"/>
                  </a:cubicBezTo>
                  <a:lnTo>
                    <a:pt x="f53" y="f65"/>
                  </a:lnTo>
                  <a:cubicBezTo>
                    <a:pt x="f53" y="f66"/>
                    <a:pt x="f51" y="f67"/>
                    <a:pt x="f50" y="f68"/>
                  </a:cubicBezTo>
                  <a:cubicBezTo>
                    <a:pt x="f50" y="f69"/>
                    <a:pt x="f47" y="f70"/>
                    <a:pt x="f44" y="f71"/>
                  </a:cubicBezTo>
                  <a:cubicBezTo>
                    <a:pt x="f37" y="f72"/>
                    <a:pt x="f30" y="f2"/>
                    <a:pt x="f27" y="f2"/>
                  </a:cubicBezTo>
                  <a:cubicBezTo>
                    <a:pt x="f73" y="f2"/>
                    <a:pt x="f23" y="f2"/>
                    <a:pt x="f21" y="f2"/>
                  </a:cubicBezTo>
                  <a:cubicBezTo>
                    <a:pt x="f21" y="f2"/>
                    <a:pt x="f74" y="f2"/>
                    <a:pt x="f74" y="f2"/>
                  </a:cubicBezTo>
                  <a:cubicBezTo>
                    <a:pt x="f75" y="f2"/>
                    <a:pt x="f18" y="f76"/>
                    <a:pt x="f16" y="f76"/>
                  </a:cubicBezTo>
                  <a:cubicBezTo>
                    <a:pt x="f16" y="f76"/>
                    <a:pt x="f16" y="f76"/>
                    <a:pt x="f16" y="f72"/>
                  </a:cubicBezTo>
                  <a:cubicBezTo>
                    <a:pt x="f13" y="f72"/>
                    <a:pt x="f13" y="f76"/>
                    <a:pt x="f13" y="f76"/>
                  </a:cubicBezTo>
                  <a:cubicBezTo>
                    <a:pt x="f10" y="f76"/>
                    <a:pt x="f5" y="f72"/>
                    <a:pt x="f77" y="f72"/>
                  </a:cubicBezTo>
                  <a:cubicBezTo>
                    <a:pt x="f78" y="f71"/>
                    <a:pt x="f79" y="f71"/>
                    <a:pt x="f80" y="f81"/>
                  </a:cubicBezTo>
                  <a:cubicBezTo>
                    <a:pt x="f82" y="f70"/>
                    <a:pt x="f82" y="f70"/>
                    <a:pt x="f6" y="f69"/>
                  </a:cubicBezTo>
                  <a:cubicBezTo>
                    <a:pt x="f6" y="f69"/>
                    <a:pt x="f6" y="f69"/>
                    <a:pt x="f83" y="f69"/>
                  </a:cubicBezTo>
                  <a:cubicBezTo>
                    <a:pt x="f83" y="f69"/>
                    <a:pt x="f6" y="f70"/>
                    <a:pt x="f6" y="f70"/>
                  </a:cubicBezTo>
                  <a:cubicBezTo>
                    <a:pt x="f6" y="f70"/>
                    <a:pt x="f6" y="f70"/>
                    <a:pt x="f6" y="f70"/>
                  </a:cubicBezTo>
                  <a:cubicBezTo>
                    <a:pt x="f83" y="f70"/>
                    <a:pt x="f9" y="f69"/>
                    <a:pt x="f84" y="f69"/>
                  </a:cubicBezTo>
                  <a:cubicBezTo>
                    <a:pt x="f14" y="f68"/>
                    <a:pt x="f17" y="f68"/>
                    <a:pt x="f85" y="f86"/>
                  </a:cubicBezTo>
                  <a:cubicBezTo>
                    <a:pt x="f85" y="f86"/>
                    <a:pt x="f85" y="f86"/>
                    <a:pt x="f85" y="f67"/>
                  </a:cubicBezTo>
                  <a:cubicBezTo>
                    <a:pt x="f22" y="f86"/>
                    <a:pt x="f24" y="f87"/>
                    <a:pt x="f88" y="f65"/>
                  </a:cubicBezTo>
                  <a:cubicBezTo>
                    <a:pt x="f89" y="f65"/>
                    <a:pt x="f90" y="f65"/>
                    <a:pt x="f91" y="f64"/>
                  </a:cubicBezTo>
                  <a:cubicBezTo>
                    <a:pt x="f91" y="f64"/>
                    <a:pt x="f91" y="f64"/>
                    <a:pt x="f91" y="f64"/>
                  </a:cubicBezTo>
                  <a:cubicBezTo>
                    <a:pt x="f32" y="f92"/>
                    <a:pt x="f36" y="f63"/>
                    <a:pt x="f39" y="f93"/>
                  </a:cubicBezTo>
                  <a:cubicBezTo>
                    <a:pt x="f39" y="f94"/>
                    <a:pt x="f39" y="f94"/>
                    <a:pt x="f40" y="f94"/>
                  </a:cubicBezTo>
                  <a:cubicBezTo>
                    <a:pt x="f42" y="f94"/>
                    <a:pt x="f43" y="f62"/>
                    <a:pt x="f45" y="f95"/>
                  </a:cubicBezTo>
                  <a:cubicBezTo>
                    <a:pt x="f45" y="f95"/>
                    <a:pt x="f45" y="f95"/>
                    <a:pt x="f46" y="f95"/>
                  </a:cubicBezTo>
                  <a:cubicBezTo>
                    <a:pt x="f48" y="f96"/>
                    <a:pt x="f97" y="f61"/>
                    <a:pt x="f97" y="f60"/>
                  </a:cubicBezTo>
                  <a:cubicBezTo>
                    <a:pt x="f98" y="f60"/>
                    <a:pt x="f52" y="f58"/>
                    <a:pt x="f99" y="f100"/>
                  </a:cubicBezTo>
                  <a:cubicBezTo>
                    <a:pt x="f54" y="f57"/>
                    <a:pt x="f101" y="f55"/>
                    <a:pt x="f102" y="f102"/>
                  </a:cubicBezTo>
                  <a:cubicBezTo>
                    <a:pt x="f102" y="f102"/>
                    <a:pt x="f102" y="f102"/>
                    <a:pt x="f55" y="f102"/>
                  </a:cubicBezTo>
                  <a:cubicBezTo>
                    <a:pt x="f55" y="f101"/>
                    <a:pt x="f55" y="f102"/>
                    <a:pt x="f55" y="f101"/>
                  </a:cubicBezTo>
                  <a:cubicBezTo>
                    <a:pt x="f57" y="f54"/>
                    <a:pt x="f58" y="f103"/>
                    <a:pt x="f59" y="f103"/>
                  </a:cubicBezTo>
                  <a:cubicBezTo>
                    <a:pt x="f59" y="f52"/>
                    <a:pt x="f59" y="f52"/>
                    <a:pt x="f60" y="f52"/>
                  </a:cubicBezTo>
                  <a:cubicBezTo>
                    <a:pt x="f60" y="f104"/>
                    <a:pt x="f105" y="f104"/>
                    <a:pt x="f105" y="f106"/>
                  </a:cubicBezTo>
                  <a:cubicBezTo>
                    <a:pt x="f96" y="f49"/>
                    <a:pt x="f96" y="f48"/>
                    <a:pt x="f107" y="f48"/>
                  </a:cubicBezTo>
                  <a:cubicBezTo>
                    <a:pt x="f108" y="f45"/>
                    <a:pt x="f93" y="f42"/>
                    <a:pt x="f63" y="f38"/>
                  </a:cubicBezTo>
                  <a:cubicBezTo>
                    <a:pt x="f65" y="f31"/>
                    <a:pt x="f66" y="f24"/>
                    <a:pt x="f86" y="f85"/>
                  </a:cubicBezTo>
                  <a:cubicBezTo>
                    <a:pt x="f86" y="f85"/>
                    <a:pt x="f86" y="f85"/>
                    <a:pt x="f86" y="f20"/>
                  </a:cubicBezTo>
                  <a:cubicBezTo>
                    <a:pt x="f86" y="f20"/>
                    <a:pt x="f86" y="f20"/>
                    <a:pt x="f86" y="f20"/>
                  </a:cubicBezTo>
                  <a:lnTo>
                    <a:pt x="f86" y="f17"/>
                  </a:lnTo>
                  <a:cubicBezTo>
                    <a:pt x="f68" y="f14"/>
                    <a:pt x="f109" y="f11"/>
                    <a:pt x="f109" y="f7"/>
                  </a:cubicBezTo>
                  <a:cubicBezTo>
                    <a:pt x="f109" y="f6"/>
                    <a:pt x="f109" y="f110"/>
                    <a:pt x="f70" y="f80"/>
                  </a:cubicBezTo>
                  <a:lnTo>
                    <a:pt x="f111" y="f8"/>
                  </a:lnTo>
                  <a:cubicBezTo>
                    <a:pt x="f71" y="f10"/>
                    <a:pt x="f71" y="f13"/>
                    <a:pt x="f71" y="f112"/>
                  </a:cubicBezTo>
                  <a:cubicBezTo>
                    <a:pt x="f71" y="f18"/>
                    <a:pt x="f71" y="f18"/>
                    <a:pt x="f71" y="f113"/>
                  </a:cubicBezTo>
                  <a:cubicBezTo>
                    <a:pt x="f114" y="f115"/>
                    <a:pt x="f114" y="f116"/>
                    <a:pt x="f76" y="f73"/>
                  </a:cubicBezTo>
                  <a:cubicBezTo>
                    <a:pt x="f76" y="f27"/>
                    <a:pt x="f2" y="f27"/>
                    <a:pt x="f2" y="f30"/>
                  </a:cubicBezTo>
                  <a:cubicBezTo>
                    <a:pt x="f2" y="f117"/>
                    <a:pt x="f114" y="f41"/>
                    <a:pt x="f114" y="f118"/>
                  </a:cubicBezTo>
                  <a:cubicBezTo>
                    <a:pt x="f71" y="f51"/>
                    <a:pt x="f111" y="f53"/>
                    <a:pt x="f111" y="f56"/>
                  </a:cubicBezTo>
                  <a:cubicBezTo>
                    <a:pt x="f70" y="f56"/>
                    <a:pt x="f109" y="f56"/>
                    <a:pt x="f109" y="f119"/>
                  </a:cubicBezTo>
                  <a:cubicBezTo>
                    <a:pt x="f109" y="f56"/>
                    <a:pt x="f68" y="f119"/>
                    <a:pt x="f86" y="f119"/>
                  </a:cubicBezTo>
                  <a:cubicBezTo>
                    <a:pt x="f66" y="f120"/>
                    <a:pt x="f87" y="f56"/>
                    <a:pt x="f64" y="f119"/>
                  </a:cubicBezTo>
                  <a:cubicBezTo>
                    <a:pt x="f64" y="f119"/>
                    <a:pt x="f64" y="f56"/>
                    <a:pt x="f92" y="f119"/>
                  </a:cubicBezTo>
                  <a:cubicBezTo>
                    <a:pt x="f92" y="f56"/>
                    <a:pt x="f63" y="f53"/>
                    <a:pt x="f93" y="f53"/>
                  </a:cubicBezTo>
                  <a:cubicBezTo>
                    <a:pt x="f93" y="f51"/>
                    <a:pt x="f93" y="f53"/>
                    <a:pt x="f108" y="f53"/>
                  </a:cubicBezTo>
                  <a:cubicBezTo>
                    <a:pt x="f108" y="f51"/>
                    <a:pt x="f108" y="f51"/>
                    <a:pt x="f62" y="f51"/>
                  </a:cubicBezTo>
                  <a:cubicBezTo>
                    <a:pt x="f62" y="f118"/>
                    <a:pt x="f62" y="f121"/>
                    <a:pt x="f107" y="f41"/>
                  </a:cubicBezTo>
                  <a:cubicBezTo>
                    <a:pt x="f107" y="f117"/>
                    <a:pt x="f107" y="f117"/>
                    <a:pt x="f107" y="f117"/>
                  </a:cubicBezTo>
                  <a:cubicBezTo>
                    <a:pt x="f107" y="f30"/>
                    <a:pt x="f96" y="f27"/>
                    <a:pt x="f96" y="f23"/>
                  </a:cubicBezTo>
                  <a:cubicBezTo>
                    <a:pt x="f96" y="f116"/>
                    <a:pt x="f105" y="f21"/>
                    <a:pt x="f96" y="f115"/>
                  </a:cubicBezTo>
                  <a:cubicBezTo>
                    <a:pt x="f105" y="f113"/>
                    <a:pt x="f105" y="f112"/>
                    <a:pt x="f105" y="f13"/>
                  </a:cubicBezTo>
                  <a:cubicBezTo>
                    <a:pt x="f60" y="f10"/>
                    <a:pt x="f60" y="f8"/>
                    <a:pt x="f60" y="f5"/>
                  </a:cubicBezTo>
                  <a:lnTo>
                    <a:pt x="f60" y="f77"/>
                  </a:lnTo>
                  <a:cubicBezTo>
                    <a:pt x="f60" y="f122"/>
                    <a:pt x="f59" y="f78"/>
                    <a:pt x="f59" y="f123"/>
                  </a:cubicBezTo>
                  <a:cubicBezTo>
                    <a:pt x="f59" y="f79"/>
                    <a:pt x="f59" y="f79"/>
                    <a:pt x="f59" y="f124"/>
                  </a:cubicBezTo>
                  <a:cubicBezTo>
                    <a:pt x="f59" y="f80"/>
                    <a:pt x="f58" y="f80"/>
                    <a:pt x="f58" y="f110"/>
                  </a:cubicBezTo>
                  <a:cubicBezTo>
                    <a:pt x="f58" y="f6"/>
                    <a:pt x="f58" y="f7"/>
                    <a:pt x="f100" y="f9"/>
                  </a:cubicBezTo>
                  <a:cubicBezTo>
                    <a:pt x="f100" y="f11"/>
                    <a:pt x="f57" y="f14"/>
                    <a:pt x="f100" y="f15"/>
                  </a:cubicBezTo>
                  <a:cubicBezTo>
                    <a:pt x="f57" y="f15"/>
                    <a:pt x="f57" y="f17"/>
                    <a:pt x="f57" y="f20"/>
                  </a:cubicBezTo>
                  <a:cubicBezTo>
                    <a:pt x="f55" y="f20"/>
                    <a:pt x="f55" y="f85"/>
                    <a:pt x="f55" y="f85"/>
                  </a:cubicBezTo>
                  <a:cubicBezTo>
                    <a:pt x="f55" y="f85"/>
                    <a:pt x="f55" y="f85"/>
                    <a:pt x="f55" y="f85"/>
                  </a:cubicBezTo>
                  <a:cubicBezTo>
                    <a:pt x="f102" y="f22"/>
                    <a:pt x="f101" y="f125"/>
                    <a:pt x="f54" y="f126"/>
                  </a:cubicBezTo>
                  <a:cubicBezTo>
                    <a:pt x="f54" y="f88"/>
                    <a:pt x="f99" y="f26"/>
                    <a:pt x="f99" y="f26"/>
                  </a:cubicBezTo>
                  <a:cubicBezTo>
                    <a:pt x="f99" y="f90"/>
                    <a:pt x="f99" y="f90"/>
                    <a:pt x="f99" y="f90"/>
                  </a:cubicBezTo>
                  <a:cubicBezTo>
                    <a:pt x="f98" y="f32"/>
                    <a:pt x="f97" y="f36"/>
                    <a:pt x="f46" y="f40"/>
                  </a:cubicBezTo>
                  <a:cubicBezTo>
                    <a:pt x="f43" y="f42"/>
                    <a:pt x="f42" y="f45"/>
                    <a:pt x="f39" y="f46"/>
                  </a:cubicBezTo>
                  <a:cubicBezTo>
                    <a:pt x="f38" y="f49"/>
                    <a:pt x="f32" y="f106"/>
                    <a:pt x="f31" y="f104"/>
                  </a:cubicBezTo>
                  <a:cubicBezTo>
                    <a:pt x="f91" y="f104"/>
                    <a:pt x="f90" y="f103"/>
                    <a:pt x="f89" y="f103"/>
                  </a:cubicBezTo>
                  <a:cubicBezTo>
                    <a:pt x="f88" y="f103"/>
                    <a:pt x="f127" y="f99"/>
                    <a:pt x="f127" y="f99"/>
                  </a:cubicBezTo>
                  <a:cubicBezTo>
                    <a:pt x="f24" y="f99"/>
                    <a:pt x="f125" y="f101"/>
                    <a:pt x="f128" y="f101"/>
                  </a:cubicBezTo>
                  <a:cubicBezTo>
                    <a:pt x="f128" y="f101"/>
                    <a:pt x="f128" y="f101"/>
                    <a:pt x="f22" y="f101"/>
                  </a:cubicBezTo>
                  <a:cubicBezTo>
                    <a:pt x="f129" y="f102"/>
                    <a:pt x="f129" y="f102"/>
                    <a:pt x="f85" y="f102"/>
                  </a:cubicBezTo>
                  <a:cubicBezTo>
                    <a:pt x="f17" y="f57"/>
                    <a:pt x="f14" y="f57"/>
                    <a:pt x="f84" y="f100"/>
                  </a:cubicBezTo>
                  <a:cubicBezTo>
                    <a:pt x="f9" y="f100"/>
                    <a:pt x="f83" y="f58"/>
                    <a:pt x="f83" y="f58"/>
                  </a:cubicBezTo>
                  <a:lnTo>
                    <a:pt x="f6" y="f58"/>
                  </a:lnTo>
                  <a:lnTo>
                    <a:pt x="f80" y="f59"/>
                  </a:lnTo>
                  <a:cubicBezTo>
                    <a:pt x="f80" y="f59"/>
                    <a:pt x="f124" y="f60"/>
                    <a:pt x="f124" y="f60"/>
                  </a:cubicBezTo>
                  <a:cubicBezTo>
                    <a:pt x="f79" y="f60"/>
                    <a:pt x="f123" y="f60"/>
                    <a:pt x="f78" y="f61"/>
                  </a:cubicBezTo>
                  <a:cubicBezTo>
                    <a:pt x="f77" y="f61"/>
                    <a:pt x="f8" y="f95"/>
                    <a:pt x="f10" y="f96"/>
                  </a:cubicBezTo>
                  <a:cubicBezTo>
                    <a:pt x="f12" y="f95"/>
                    <a:pt x="f13" y="f95"/>
                    <a:pt x="f16" y="f95"/>
                  </a:cubicBezTo>
                  <a:cubicBezTo>
                    <a:pt x="f18" y="f62"/>
                    <a:pt x="f16" y="f62"/>
                    <a:pt x="f18" y="f62"/>
                  </a:cubicBezTo>
                  <a:cubicBezTo>
                    <a:pt x="f19" y="f62"/>
                    <a:pt x="f74" y="f62"/>
                    <a:pt x="f21" y="f62"/>
                  </a:cubicBezTo>
                  <a:cubicBezTo>
                    <a:pt x="f116" y="f94"/>
                    <a:pt x="f116" y="f94"/>
                    <a:pt x="f116" y="f94"/>
                  </a:cubicBezTo>
                  <a:cubicBezTo>
                    <a:pt x="f23" y="f94"/>
                    <a:pt x="f73" y="f94"/>
                    <a:pt x="f73" y="f94"/>
                  </a:cubicBezTo>
                  <a:cubicBezTo>
                    <a:pt x="f73" y="f94"/>
                    <a:pt x="f23" y="f94"/>
                    <a:pt x="f21" y="f93"/>
                  </a:cubicBezTo>
                  <a:cubicBezTo>
                    <a:pt x="f74" y="f93"/>
                    <a:pt x="f74" y="f63"/>
                    <a:pt x="f74" y="f63"/>
                  </a:cubicBezTo>
                  <a:cubicBezTo>
                    <a:pt x="f74" y="f63"/>
                    <a:pt x="f74" y="f63"/>
                    <a:pt x="f74" y="f63"/>
                  </a:cubicBezTo>
                  <a:cubicBezTo>
                    <a:pt x="f21" y="f94"/>
                    <a:pt x="f21" y="f62"/>
                    <a:pt x="f21" y="f95"/>
                  </a:cubicBezTo>
                  <a:cubicBezTo>
                    <a:pt x="f21" y="f96"/>
                    <a:pt x="f21" y="f60"/>
                    <a:pt x="f21" y="f59"/>
                  </a:cubicBezTo>
                  <a:cubicBezTo>
                    <a:pt x="f21" y="f59"/>
                    <a:pt x="f21" y="f59"/>
                    <a:pt x="f21" y="f58"/>
                  </a:cubicBezTo>
                  <a:cubicBezTo>
                    <a:pt x="f21" y="f58"/>
                    <a:pt x="f21" y="f58"/>
                    <a:pt x="f21" y="f58"/>
                  </a:cubicBezTo>
                  <a:cubicBezTo>
                    <a:pt x="f21" y="f58"/>
                    <a:pt x="f21" y="f58"/>
                    <a:pt x="f21" y="f58"/>
                  </a:cubicBezTo>
                  <a:cubicBezTo>
                    <a:pt x="f21" y="f58"/>
                    <a:pt x="f74" y="f100"/>
                    <a:pt x="f74" y="f100"/>
                  </a:cubicBezTo>
                  <a:cubicBezTo>
                    <a:pt x="f74" y="f100"/>
                    <a:pt x="f74" y="f100"/>
                    <a:pt x="f74" y="f57"/>
                  </a:cubicBezTo>
                  <a:cubicBezTo>
                    <a:pt x="f74" y="f57"/>
                    <a:pt x="f74" y="f57"/>
                    <a:pt x="f74" y="f55"/>
                  </a:cubicBezTo>
                  <a:cubicBezTo>
                    <a:pt x="f75" y="f55"/>
                    <a:pt x="f75" y="f101"/>
                    <a:pt x="f19" y="f54"/>
                  </a:cubicBezTo>
                  <a:cubicBezTo>
                    <a:pt x="f19" y="f99"/>
                    <a:pt x="f75" y="f99"/>
                    <a:pt x="f75" y="f99"/>
                  </a:cubicBezTo>
                  <a:cubicBezTo>
                    <a:pt x="f75" y="f99"/>
                    <a:pt x="f19" y="f99"/>
                    <a:pt x="f19" y="f99"/>
                  </a:cubicBezTo>
                  <a:cubicBezTo>
                    <a:pt x="f19" y="f103"/>
                    <a:pt x="f18" y="f52"/>
                    <a:pt x="f18" y="f52"/>
                  </a:cubicBezTo>
                  <a:cubicBezTo>
                    <a:pt x="f16" y="f104"/>
                    <a:pt x="f16" y="f49"/>
                    <a:pt x="f13" y="f48"/>
                  </a:cubicBezTo>
                  <a:cubicBezTo>
                    <a:pt x="f13" y="f48"/>
                    <a:pt x="f13" y="f48"/>
                    <a:pt x="f13" y="f48"/>
                  </a:cubicBezTo>
                  <a:cubicBezTo>
                    <a:pt x="f12" y="f46"/>
                    <a:pt x="f12" y="f45"/>
                    <a:pt x="f12" y="f43"/>
                  </a:cubicBezTo>
                  <a:cubicBezTo>
                    <a:pt x="f12" y="f43"/>
                    <a:pt x="f12" y="f43"/>
                    <a:pt x="f12" y="f43"/>
                  </a:cubicBezTo>
                  <a:cubicBezTo>
                    <a:pt x="f10" y="f43"/>
                    <a:pt x="f10" y="f42"/>
                    <a:pt x="f8" y="f40"/>
                  </a:cubicBezTo>
                  <a:cubicBezTo>
                    <a:pt x="f8" y="f40"/>
                    <a:pt x="f8" y="f39"/>
                    <a:pt x="f8" y="f39"/>
                  </a:cubicBezTo>
                  <a:cubicBezTo>
                    <a:pt x="f77" y="f39"/>
                    <a:pt x="f77" y="f36"/>
                    <a:pt x="f122" y="f34"/>
                  </a:cubicBezTo>
                  <a:cubicBezTo>
                    <a:pt x="f78" y="f32"/>
                    <a:pt x="f78" y="f32"/>
                    <a:pt x="f123" y="f31"/>
                  </a:cubicBezTo>
                  <a:cubicBezTo>
                    <a:pt x="f124" y="f90"/>
                    <a:pt x="f82" y="f126"/>
                    <a:pt x="f9" y="f125"/>
                  </a:cubicBezTo>
                  <a:cubicBezTo>
                    <a:pt x="f9" y="f125"/>
                    <a:pt x="f9" y="f128"/>
                    <a:pt x="f84" y="f128"/>
                  </a:cubicBezTo>
                  <a:cubicBezTo>
                    <a:pt x="f84" y="f128"/>
                    <a:pt x="f84" y="f128"/>
                    <a:pt x="f84" y="f128"/>
                  </a:cubicBezTo>
                  <a:cubicBezTo>
                    <a:pt x="f14" y="f22"/>
                    <a:pt x="f15" y="f129"/>
                    <a:pt x="f15" y="f129"/>
                  </a:cubicBezTo>
                  <a:cubicBezTo>
                    <a:pt x="f15" y="f85"/>
                    <a:pt x="f17" y="f85"/>
                    <a:pt x="f17" y="f85"/>
                  </a:cubicBezTo>
                  <a:cubicBezTo>
                    <a:pt x="f85" y="f85"/>
                    <a:pt x="f129" y="f17"/>
                    <a:pt x="f22" y="f15"/>
                  </a:cubicBezTo>
                  <a:cubicBezTo>
                    <a:pt x="f22" y="f15"/>
                    <a:pt x="f22" y="f15"/>
                    <a:pt x="f22" y="f15"/>
                  </a:cubicBezTo>
                  <a:cubicBezTo>
                    <a:pt x="f22" y="f14"/>
                    <a:pt x="f128" y="f14"/>
                    <a:pt x="f128" y="f14"/>
                  </a:cubicBezTo>
                  <a:cubicBezTo>
                    <a:pt x="f128" y="f14"/>
                    <a:pt x="f128" y="f14"/>
                    <a:pt x="f128" y="f14"/>
                  </a:cubicBezTo>
                  <a:cubicBezTo>
                    <a:pt x="f128" y="f14"/>
                    <a:pt x="f22" y="f15"/>
                    <a:pt x="f22" y="f15"/>
                  </a:cubicBezTo>
                  <a:cubicBezTo>
                    <a:pt x="f125" y="f14"/>
                    <a:pt x="f24" y="f14"/>
                    <a:pt x="f127" y="f9"/>
                  </a:cubicBezTo>
                  <a:cubicBezTo>
                    <a:pt x="f88" y="f9"/>
                    <a:pt x="f90" y="f7"/>
                    <a:pt x="f90" y="f6"/>
                  </a:cubicBezTo>
                  <a:cubicBezTo>
                    <a:pt x="f91" y="f6"/>
                    <a:pt x="f32" y="f80"/>
                    <a:pt x="f32" y="f80"/>
                  </a:cubicBezTo>
                  <a:cubicBezTo>
                    <a:pt x="f34" y="f124"/>
                    <a:pt x="f36" y="f79"/>
                    <a:pt x="f38" y="f123"/>
                  </a:cubicBezTo>
                  <a:cubicBezTo>
                    <a:pt x="f38" y="f123"/>
                    <a:pt x="f38" y="f123"/>
                    <a:pt x="f38" y="f123"/>
                  </a:cubicBezTo>
                  <a:cubicBezTo>
                    <a:pt x="f39" y="f78"/>
                    <a:pt x="f40" y="f122"/>
                    <a:pt x="f42" y="f77"/>
                  </a:cubicBezTo>
                  <a:cubicBezTo>
                    <a:pt x="f42" y="f77"/>
                    <a:pt x="f43" y="f77"/>
                    <a:pt x="f43" y="f5"/>
                  </a:cubicBezTo>
                  <a:cubicBezTo>
                    <a:pt x="f43" y="f5"/>
                    <a:pt x="f42" y="f77"/>
                    <a:pt x="f42" y="f77"/>
                  </a:cubicBezTo>
                  <a:cubicBezTo>
                    <a:pt x="f42" y="f5"/>
                    <a:pt x="f43" y="f8"/>
                    <a:pt x="f45" y="f8"/>
                  </a:cubicBezTo>
                  <a:cubicBezTo>
                    <a:pt x="f43" y="f8"/>
                    <a:pt x="f45" y="f10"/>
                    <a:pt x="f45" y="f10"/>
                  </a:cubicBezTo>
                  <a:cubicBezTo>
                    <a:pt x="f45" y="f10"/>
                    <a:pt x="f46" y="f12"/>
                    <a:pt x="f46" y="f12"/>
                  </a:cubicBezTo>
                  <a:cubicBezTo>
                    <a:pt x="f46" y="f12"/>
                    <a:pt x="f46" y="f12"/>
                    <a:pt x="f46" y="f12"/>
                  </a:cubicBezTo>
                  <a:cubicBezTo>
                    <a:pt x="f48" y="f13"/>
                    <a:pt x="f97" y="f112"/>
                    <a:pt x="f98" y="f112"/>
                  </a:cubicBezTo>
                  <a:cubicBezTo>
                    <a:pt x="f98" y="f18"/>
                    <a:pt x="f98" y="f18"/>
                    <a:pt x="f98" y="f18"/>
                  </a:cubicBezTo>
                  <a:cubicBezTo>
                    <a:pt x="f98" y="f18"/>
                    <a:pt x="f98" y="f112"/>
                    <a:pt x="f98" y="f112"/>
                  </a:cubicBezTo>
                  <a:cubicBezTo>
                    <a:pt x="f52" y="f18"/>
                    <a:pt x="f130" y="f113"/>
                    <a:pt x="f130" y="f113"/>
                  </a:cubicBezTo>
                  <a:cubicBezTo>
                    <a:pt x="f130" y="f75"/>
                    <a:pt x="f52" y="f113"/>
                    <a:pt x="f52" y="f18"/>
                  </a:cubicBezTo>
                  <a:cubicBezTo>
                    <a:pt x="f98" y="f18"/>
                    <a:pt x="f106" y="f112"/>
                    <a:pt x="f97" y="f112"/>
                  </a:cubicBezTo>
                  <a:cubicBezTo>
                    <a:pt x="f97" y="f112"/>
                    <a:pt x="f97" y="f112"/>
                    <a:pt x="f97" y="f112"/>
                  </a:cubicBezTo>
                  <a:cubicBezTo>
                    <a:pt x="f46" y="f12"/>
                    <a:pt x="f43" y="f10"/>
                    <a:pt x="f40" y="f5"/>
                  </a:cubicBezTo>
                  <a:cubicBezTo>
                    <a:pt x="f40" y="f8"/>
                    <a:pt x="f40" y="f8"/>
                    <a:pt x="f40" y="f8"/>
                  </a:cubicBezTo>
                  <a:cubicBezTo>
                    <a:pt x="f43" y="f10"/>
                    <a:pt x="f46" y="f13"/>
                    <a:pt x="f48" y="f112"/>
                  </a:cubicBezTo>
                  <a:cubicBezTo>
                    <a:pt x="f48" y="f112"/>
                    <a:pt x="f97" y="f112"/>
                    <a:pt x="f48" y="f112"/>
                  </a:cubicBezTo>
                  <a:cubicBezTo>
                    <a:pt x="f48" y="f112"/>
                    <a:pt x="f46" y="f13"/>
                    <a:pt x="f46" y="f13"/>
                  </a:cubicBezTo>
                  <a:cubicBezTo>
                    <a:pt x="f46" y="f13"/>
                    <a:pt x="f45" y="f13"/>
                    <a:pt x="f45" y="f13"/>
                  </a:cubicBezTo>
                  <a:cubicBezTo>
                    <a:pt x="f46" y="f112"/>
                    <a:pt x="f46" y="f13"/>
                    <a:pt x="f46" y="f112"/>
                  </a:cubicBezTo>
                  <a:cubicBezTo>
                    <a:pt x="f48" y="f112"/>
                    <a:pt x="f48" y="f112"/>
                    <a:pt x="f97" y="f18"/>
                  </a:cubicBezTo>
                  <a:cubicBezTo>
                    <a:pt x="f97" y="f112"/>
                    <a:pt x="f97" y="f112"/>
                    <a:pt x="f97" y="f112"/>
                  </a:cubicBezTo>
                  <a:cubicBezTo>
                    <a:pt x="f97" y="f112"/>
                    <a:pt x="f97" y="f18"/>
                    <a:pt x="f97" y="f18"/>
                  </a:cubicBezTo>
                  <a:lnTo>
                    <a:pt x="f106" y="f18"/>
                  </a:lnTo>
                  <a:cubicBezTo>
                    <a:pt x="f97" y="f112"/>
                    <a:pt x="f97" y="f112"/>
                    <a:pt x="f97" y="f112"/>
                  </a:cubicBezTo>
                  <a:cubicBezTo>
                    <a:pt x="f106" y="f112"/>
                    <a:pt x="f98" y="f18"/>
                    <a:pt x="f52" y="f113"/>
                  </a:cubicBezTo>
                  <a:cubicBezTo>
                    <a:pt x="f98" y="f113"/>
                    <a:pt x="f98" y="f113"/>
                    <a:pt x="f98" y="f113"/>
                  </a:cubicBezTo>
                  <a:cubicBezTo>
                    <a:pt x="f98" y="f113"/>
                    <a:pt x="f106" y="f113"/>
                    <a:pt x="f106" y="f113"/>
                  </a:cubicBezTo>
                  <a:cubicBezTo>
                    <a:pt x="f106" y="f113"/>
                    <a:pt x="f106" y="f113"/>
                    <a:pt x="f106" y="f113"/>
                  </a:cubicBezTo>
                  <a:cubicBezTo>
                    <a:pt x="f98" y="f113"/>
                    <a:pt x="f98" y="f75"/>
                    <a:pt x="f52" y="f75"/>
                  </a:cubicBezTo>
                  <a:lnTo>
                    <a:pt x="f52" y="f75"/>
                  </a:lnTo>
                  <a:cubicBezTo>
                    <a:pt x="f106" y="f75"/>
                    <a:pt x="f97" y="f113"/>
                    <a:pt x="f97" y="f18"/>
                  </a:cubicBezTo>
                  <a:cubicBezTo>
                    <a:pt x="f48" y="f113"/>
                    <a:pt x="f48" y="f18"/>
                    <a:pt x="f46" y="f18"/>
                  </a:cubicBezTo>
                  <a:cubicBezTo>
                    <a:pt x="f46" y="f18"/>
                    <a:pt x="f46" y="f18"/>
                    <a:pt x="f46" y="f112"/>
                  </a:cubicBezTo>
                  <a:cubicBezTo>
                    <a:pt x="f46" y="f112"/>
                    <a:pt x="f46" y="f18"/>
                    <a:pt x="f46" y="f18"/>
                  </a:cubicBezTo>
                  <a:cubicBezTo>
                    <a:pt x="f45" y="f112"/>
                    <a:pt x="f43" y="f13"/>
                    <a:pt x="f40" y="f12"/>
                  </a:cubicBezTo>
                  <a:cubicBezTo>
                    <a:pt x="f40" y="f12"/>
                    <a:pt x="f42" y="f12"/>
                    <a:pt x="f40" y="f12"/>
                  </a:cubicBezTo>
                  <a:cubicBezTo>
                    <a:pt x="f40" y="f12"/>
                    <a:pt x="f39" y="f10"/>
                    <a:pt x="f38" y="f10"/>
                  </a:cubicBezTo>
                  <a:cubicBezTo>
                    <a:pt x="f38" y="f10"/>
                    <a:pt x="f38" y="f10"/>
                    <a:pt x="f39" y="f10"/>
                  </a:cubicBezTo>
                  <a:cubicBezTo>
                    <a:pt x="f40" y="f13"/>
                    <a:pt x="f43" y="f13"/>
                    <a:pt x="f45" y="f18"/>
                  </a:cubicBezTo>
                  <a:cubicBezTo>
                    <a:pt x="f45" y="f18"/>
                    <a:pt x="f43" y="f18"/>
                    <a:pt x="f43" y="f18"/>
                  </a:cubicBezTo>
                  <a:cubicBezTo>
                    <a:pt x="f45" y="f18"/>
                    <a:pt x="f45" y="f113"/>
                    <a:pt x="f46" y="f113"/>
                  </a:cubicBezTo>
                  <a:cubicBezTo>
                    <a:pt x="f46" y="f113"/>
                    <a:pt x="f46" y="f18"/>
                    <a:pt x="f46" y="f18"/>
                  </a:cubicBezTo>
                  <a:cubicBezTo>
                    <a:pt x="f46" y="f18"/>
                    <a:pt x="f46" y="f113"/>
                    <a:pt x="f48" y="f113"/>
                  </a:cubicBezTo>
                  <a:cubicBezTo>
                    <a:pt x="f97" y="f113"/>
                    <a:pt x="f106" y="f75"/>
                    <a:pt x="f106" y="f75"/>
                  </a:cubicBezTo>
                  <a:cubicBezTo>
                    <a:pt x="f106" y="f75"/>
                    <a:pt x="f106" y="f75"/>
                    <a:pt x="f98" y="f75"/>
                  </a:cubicBezTo>
                  <a:cubicBezTo>
                    <a:pt x="f98" y="f115"/>
                    <a:pt x="f98" y="f115"/>
                    <a:pt x="f52" y="f115"/>
                  </a:cubicBezTo>
                  <a:cubicBezTo>
                    <a:pt x="f52" y="f115"/>
                    <a:pt x="f52" y="f115"/>
                    <a:pt x="f130" y="f21"/>
                  </a:cubicBezTo>
                  <a:cubicBezTo>
                    <a:pt x="f52" y="f21"/>
                    <a:pt x="f130" y="f21"/>
                    <a:pt x="f130" y="f21"/>
                  </a:cubicBezTo>
                  <a:cubicBezTo>
                    <a:pt x="f52" y="f21"/>
                    <a:pt x="f52" y="f115"/>
                    <a:pt x="f98" y="f115"/>
                  </a:cubicBezTo>
                  <a:cubicBezTo>
                    <a:pt x="f52" y="f21"/>
                    <a:pt x="f130" y="f21"/>
                    <a:pt x="f99" y="f116"/>
                  </a:cubicBezTo>
                  <a:cubicBezTo>
                    <a:pt x="f99" y="f116"/>
                    <a:pt x="f130" y="f116"/>
                    <a:pt x="f99" y="f116"/>
                  </a:cubicBezTo>
                  <a:cubicBezTo>
                    <a:pt x="f54" y="f116"/>
                    <a:pt x="f54" y="f23"/>
                    <a:pt x="f101" y="f23"/>
                  </a:cubicBezTo>
                  <a:cubicBezTo>
                    <a:pt x="f101" y="f23"/>
                    <a:pt x="f102" y="f73"/>
                    <a:pt x="f102" y="f73"/>
                  </a:cubicBezTo>
                  <a:cubicBezTo>
                    <a:pt x="f102" y="f73"/>
                    <a:pt x="f101" y="f73"/>
                    <a:pt x="f101" y="f73"/>
                  </a:cubicBezTo>
                  <a:cubicBezTo>
                    <a:pt x="f101" y="f73"/>
                    <a:pt x="f101" y="f23"/>
                    <a:pt x="f101" y="f23"/>
                  </a:cubicBezTo>
                  <a:cubicBezTo>
                    <a:pt x="f54" y="f73"/>
                    <a:pt x="f99" y="f23"/>
                    <a:pt x="f99" y="f23"/>
                  </a:cubicBezTo>
                  <a:cubicBezTo>
                    <a:pt x="f54" y="f73"/>
                    <a:pt x="f54" y="f73"/>
                    <a:pt x="f101" y="f73"/>
                  </a:cubicBezTo>
                  <a:cubicBezTo>
                    <a:pt x="f101" y="f73"/>
                    <a:pt x="f101" y="f73"/>
                    <a:pt x="f101" y="f25"/>
                  </a:cubicBezTo>
                  <a:cubicBezTo>
                    <a:pt x="f101" y="f25"/>
                    <a:pt x="f101" y="f25"/>
                    <a:pt x="f102" y="f25"/>
                  </a:cubicBezTo>
                  <a:cubicBezTo>
                    <a:pt x="f102" y="f25"/>
                    <a:pt x="f102" y="f25"/>
                    <a:pt x="f102" y="f25"/>
                  </a:cubicBezTo>
                  <a:cubicBezTo>
                    <a:pt x="f102" y="f25"/>
                    <a:pt x="f102" y="f25"/>
                    <a:pt x="f102" y="f25"/>
                  </a:cubicBezTo>
                  <a:cubicBezTo>
                    <a:pt x="f55" y="f25"/>
                    <a:pt x="f57" y="f27"/>
                    <a:pt x="f100" y="f27"/>
                  </a:cubicBezTo>
                  <a:cubicBezTo>
                    <a:pt x="f100" y="f27"/>
                    <a:pt x="f57" y="f27"/>
                    <a:pt x="f57" y="f28"/>
                  </a:cubicBezTo>
                  <a:lnTo>
                    <a:pt x="f57" y="f27"/>
                  </a:lnTo>
                  <a:cubicBezTo>
                    <a:pt x="f57" y="f27"/>
                    <a:pt x="f57" y="f27"/>
                    <a:pt x="f57" y="f27"/>
                  </a:cubicBezTo>
                  <a:cubicBezTo>
                    <a:pt x="f55" y="f27"/>
                    <a:pt x="f55" y="f27"/>
                    <a:pt x="f55" y="f27"/>
                  </a:cubicBezTo>
                  <a:cubicBezTo>
                    <a:pt x="f55" y="f27"/>
                    <a:pt x="f55" y="f27"/>
                    <a:pt x="f55" y="f25"/>
                  </a:cubicBezTo>
                  <a:cubicBezTo>
                    <a:pt x="f102" y="f25"/>
                    <a:pt x="f55" y="f27"/>
                    <a:pt x="f55" y="f27"/>
                  </a:cubicBezTo>
                  <a:cubicBezTo>
                    <a:pt x="f101" y="f25"/>
                    <a:pt x="f54" y="f25"/>
                    <a:pt x="f99" y="f73"/>
                  </a:cubicBezTo>
                  <a:cubicBezTo>
                    <a:pt x="f130" y="f73"/>
                    <a:pt x="f130" y="f73"/>
                    <a:pt x="f130" y="f73"/>
                  </a:cubicBezTo>
                  <a:cubicBezTo>
                    <a:pt x="f130" y="f73"/>
                    <a:pt x="f54" y="f25"/>
                    <a:pt x="f101" y="f25"/>
                  </a:cubicBezTo>
                  <a:cubicBezTo>
                    <a:pt x="f54" y="f27"/>
                    <a:pt x="f54" y="f25"/>
                    <a:pt x="f54" y="f25"/>
                  </a:cubicBezTo>
                  <a:cubicBezTo>
                    <a:pt x="f99" y="f25"/>
                    <a:pt x="f52" y="f73"/>
                    <a:pt x="f52" y="f73"/>
                  </a:cubicBezTo>
                  <a:cubicBezTo>
                    <a:pt x="f52" y="f73"/>
                    <a:pt x="f52" y="f73"/>
                    <a:pt x="f52" y="f73"/>
                  </a:cubicBezTo>
                  <a:cubicBezTo>
                    <a:pt x="f52" y="f25"/>
                    <a:pt x="f52" y="f25"/>
                    <a:pt x="f130" y="f25"/>
                  </a:cubicBezTo>
                  <a:cubicBezTo>
                    <a:pt x="f52" y="f25"/>
                    <a:pt x="f130" y="f25"/>
                    <a:pt x="f130" y="f27"/>
                  </a:cubicBezTo>
                  <a:cubicBezTo>
                    <a:pt x="f130" y="f27"/>
                    <a:pt x="f130" y="f27"/>
                    <a:pt x="f130" y="f27"/>
                  </a:cubicBezTo>
                  <a:cubicBezTo>
                    <a:pt x="f130" y="f27"/>
                    <a:pt x="f52" y="f27"/>
                    <a:pt x="f52" y="f27"/>
                  </a:cubicBezTo>
                  <a:cubicBezTo>
                    <a:pt x="f98" y="f27"/>
                    <a:pt x="f97" y="f25"/>
                    <a:pt x="f48" y="f25"/>
                  </a:cubicBezTo>
                  <a:cubicBezTo>
                    <a:pt x="f97" y="f27"/>
                    <a:pt x="f98" y="f27"/>
                    <a:pt x="f98" y="f28"/>
                  </a:cubicBezTo>
                  <a:cubicBezTo>
                    <a:pt x="f52" y="f28"/>
                    <a:pt x="f130" y="f30"/>
                    <a:pt x="f99" y="f30"/>
                  </a:cubicBezTo>
                  <a:cubicBezTo>
                    <a:pt x="f130" y="f30"/>
                    <a:pt x="f99" y="f30"/>
                    <a:pt x="f99" y="f33"/>
                  </a:cubicBezTo>
                  <a:cubicBezTo>
                    <a:pt x="f99" y="f33"/>
                    <a:pt x="f130" y="f30"/>
                    <a:pt x="f130" y="f30"/>
                  </a:cubicBezTo>
                  <a:cubicBezTo>
                    <a:pt x="f52" y="f30"/>
                    <a:pt x="f130" y="f30"/>
                    <a:pt x="f52" y="f30"/>
                  </a:cubicBezTo>
                  <a:cubicBezTo>
                    <a:pt x="f52" y="f30"/>
                    <a:pt x="f52" y="f30"/>
                    <a:pt x="f98" y="f28"/>
                  </a:cubicBezTo>
                  <a:cubicBezTo>
                    <a:pt x="f98" y="f28"/>
                    <a:pt x="f98" y="f28"/>
                    <a:pt x="f98" y="f28"/>
                  </a:cubicBezTo>
                  <a:cubicBezTo>
                    <a:pt x="f97" y="f28"/>
                    <a:pt x="f46" y="f27"/>
                    <a:pt x="f45" y="f73"/>
                  </a:cubicBezTo>
                  <a:cubicBezTo>
                    <a:pt x="f45" y="f25"/>
                    <a:pt x="f43" y="f25"/>
                    <a:pt x="f43" y="f73"/>
                  </a:cubicBezTo>
                  <a:cubicBezTo>
                    <a:pt x="f43" y="f23"/>
                    <a:pt x="f42" y="f23"/>
                    <a:pt x="f40" y="f23"/>
                  </a:cubicBezTo>
                  <a:cubicBezTo>
                    <a:pt x="f39" y="f23"/>
                    <a:pt x="f39" y="f116"/>
                    <a:pt x="f38" y="f116"/>
                  </a:cubicBezTo>
                  <a:cubicBezTo>
                    <a:pt x="f38" y="f21"/>
                    <a:pt x="f38" y="f21"/>
                    <a:pt x="f38" y="f21"/>
                  </a:cubicBezTo>
                  <a:cubicBezTo>
                    <a:pt x="f38" y="f21"/>
                    <a:pt x="f38" y="f115"/>
                    <a:pt x="f38" y="f115"/>
                  </a:cubicBezTo>
                  <a:cubicBezTo>
                    <a:pt x="f38" y="f21"/>
                    <a:pt x="f38" y="f21"/>
                    <a:pt x="f38" y="f21"/>
                  </a:cubicBezTo>
                  <a:cubicBezTo>
                    <a:pt x="f38" y="f116"/>
                    <a:pt x="f38" y="f116"/>
                    <a:pt x="f38" y="f116"/>
                  </a:cubicBezTo>
                  <a:cubicBezTo>
                    <a:pt x="f36" y="f21"/>
                    <a:pt x="f36" y="f21"/>
                    <a:pt x="f34" y="f115"/>
                  </a:cubicBezTo>
                  <a:cubicBezTo>
                    <a:pt x="f34" y="f21"/>
                    <a:pt x="f31" y="f115"/>
                    <a:pt x="f91" y="f115"/>
                  </a:cubicBezTo>
                  <a:cubicBezTo>
                    <a:pt x="f91" y="f115"/>
                    <a:pt x="f91" y="f75"/>
                    <a:pt x="f91" y="f75"/>
                  </a:cubicBezTo>
                  <a:cubicBezTo>
                    <a:pt x="f90" y="f75"/>
                    <a:pt x="f90" y="f75"/>
                    <a:pt x="f90" y="f75"/>
                  </a:cubicBezTo>
                  <a:cubicBezTo>
                    <a:pt x="f89" y="f75"/>
                    <a:pt x="f90" y="f113"/>
                    <a:pt x="f89" y="f113"/>
                  </a:cubicBezTo>
                  <a:cubicBezTo>
                    <a:pt x="f89" y="f113"/>
                    <a:pt x="f88" y="f18"/>
                    <a:pt x="f88" y="f18"/>
                  </a:cubicBezTo>
                  <a:cubicBezTo>
                    <a:pt x="f88" y="f113"/>
                    <a:pt x="f89" y="f75"/>
                    <a:pt x="f90" y="f75"/>
                  </a:cubicBezTo>
                  <a:cubicBezTo>
                    <a:pt x="f88" y="f115"/>
                    <a:pt x="f127" y="f113"/>
                    <a:pt x="f24" y="f18"/>
                  </a:cubicBezTo>
                  <a:cubicBezTo>
                    <a:pt x="f125" y="f18"/>
                    <a:pt x="f125" y="f18"/>
                    <a:pt x="f125" y="f18"/>
                  </a:cubicBezTo>
                  <a:cubicBezTo>
                    <a:pt x="f125" y="f18"/>
                    <a:pt x="f125" y="f18"/>
                    <a:pt x="f125" y="f18"/>
                  </a:cubicBezTo>
                  <a:cubicBezTo>
                    <a:pt x="f125" y="f18"/>
                    <a:pt x="f125" y="f18"/>
                    <a:pt x="f125" y="f112"/>
                  </a:cubicBezTo>
                  <a:cubicBezTo>
                    <a:pt x="f128" y="f18"/>
                    <a:pt x="f125" y="f18"/>
                    <a:pt x="f128" y="f18"/>
                  </a:cubicBezTo>
                  <a:cubicBezTo>
                    <a:pt x="f128" y="f112"/>
                    <a:pt x="f128" y="f112"/>
                    <a:pt x="f22" y="f13"/>
                  </a:cubicBezTo>
                  <a:cubicBezTo>
                    <a:pt x="f22" y="f13"/>
                    <a:pt x="f22" y="f13"/>
                    <a:pt x="f129" y="f13"/>
                  </a:cubicBezTo>
                  <a:cubicBezTo>
                    <a:pt x="f129" y="f13"/>
                    <a:pt x="f129" y="f13"/>
                    <a:pt x="f129" y="f12"/>
                  </a:cubicBezTo>
                  <a:cubicBezTo>
                    <a:pt x="f129" y="f13"/>
                    <a:pt x="f129" y="f12"/>
                    <a:pt x="f129" y="f13"/>
                  </a:cubicBezTo>
                  <a:cubicBezTo>
                    <a:pt x="f85" y="f12"/>
                    <a:pt x="f20" y="f10"/>
                    <a:pt x="f17" y="f10"/>
                  </a:cubicBezTo>
                  <a:cubicBezTo>
                    <a:pt x="f20" y="f10"/>
                    <a:pt x="f17" y="f10"/>
                    <a:pt x="f17" y="f10"/>
                  </a:cubicBezTo>
                  <a:cubicBezTo>
                    <a:pt x="f15" y="f5"/>
                    <a:pt x="f9" y="f77"/>
                    <a:pt x="f83" y="f122"/>
                  </a:cubicBezTo>
                  <a:cubicBezTo>
                    <a:pt x="f83" y="f122"/>
                    <a:pt x="f83" y="f122"/>
                    <a:pt x="f6" y="f122"/>
                  </a:cubicBezTo>
                  <a:cubicBezTo>
                    <a:pt x="f6" y="f78"/>
                    <a:pt x="f83" y="f78"/>
                    <a:pt x="f6" y="f78"/>
                  </a:cubicBezTo>
                  <a:cubicBezTo>
                    <a:pt x="f6" y="f78"/>
                    <a:pt x="f6" y="f122"/>
                    <a:pt x="f6" y="f122"/>
                  </a:cubicBezTo>
                  <a:cubicBezTo>
                    <a:pt x="f6" y="f78"/>
                    <a:pt x="f6" y="f78"/>
                    <a:pt x="f6" y="f78"/>
                  </a:cubicBezTo>
                  <a:cubicBezTo>
                    <a:pt x="f6" y="f123"/>
                    <a:pt x="f82" y="f123"/>
                    <a:pt x="f82" y="f123"/>
                  </a:cubicBezTo>
                  <a:cubicBezTo>
                    <a:pt x="f80" y="f78"/>
                    <a:pt x="f124" y="f79"/>
                    <a:pt x="f124" y="f79"/>
                  </a:cubicBezTo>
                  <a:cubicBezTo>
                    <a:pt x="f124" y="f79"/>
                    <a:pt x="f124" y="f79"/>
                    <a:pt x="f124" y="f123"/>
                  </a:cubicBezTo>
                  <a:cubicBezTo>
                    <a:pt x="f79" y="f79"/>
                    <a:pt x="f79" y="f124"/>
                    <a:pt x="f123" y="f124"/>
                  </a:cubicBezTo>
                  <a:cubicBezTo>
                    <a:pt x="f79" y="f124"/>
                    <a:pt x="f123" y="f80"/>
                    <a:pt x="f123" y="f80"/>
                  </a:cubicBezTo>
                  <a:cubicBezTo>
                    <a:pt x="f78" y="f110"/>
                    <a:pt x="f78" y="f80"/>
                    <a:pt x="f78" y="f80"/>
                  </a:cubicBezTo>
                  <a:cubicBezTo>
                    <a:pt x="f122" y="f110"/>
                    <a:pt x="f77" y="f110"/>
                    <a:pt x="f5" y="f6"/>
                  </a:cubicBezTo>
                  <a:close/>
                  <a:moveTo>
                    <a:pt x="f128" y="f13"/>
                  </a:moveTo>
                  <a:cubicBezTo>
                    <a:pt x="f125" y="f13"/>
                    <a:pt x="f125" y="f13"/>
                    <a:pt x="f24" y="f13"/>
                  </a:cubicBezTo>
                  <a:cubicBezTo>
                    <a:pt x="f125" y="f13"/>
                    <a:pt x="f128" y="f13"/>
                    <a:pt x="f128" y="f12"/>
                  </a:cubicBezTo>
                  <a:cubicBezTo>
                    <a:pt x="f128" y="f12"/>
                    <a:pt x="f128" y="f12"/>
                    <a:pt x="f128" y="f12"/>
                  </a:cubicBezTo>
                  <a:cubicBezTo>
                    <a:pt x="f22" y="f12"/>
                    <a:pt x="f128" y="f13"/>
                    <a:pt x="f128" y="f13"/>
                  </a:cubicBezTo>
                  <a:close/>
                  <a:moveTo>
                    <a:pt x="f91" y="f75"/>
                  </a:moveTo>
                  <a:cubicBezTo>
                    <a:pt x="f91" y="f75"/>
                    <a:pt x="f91" y="f75"/>
                    <a:pt x="f91" y="f75"/>
                  </a:cubicBezTo>
                  <a:cubicBezTo>
                    <a:pt x="f91" y="f75"/>
                    <a:pt x="f91" y="f113"/>
                    <a:pt x="f91" y="f75"/>
                  </a:cubicBezTo>
                  <a:cubicBezTo>
                    <a:pt x="f91" y="f75"/>
                    <a:pt x="f91" y="f75"/>
                    <a:pt x="f91" y="f75"/>
                  </a:cubicBezTo>
                  <a:close/>
                  <a:moveTo>
                    <a:pt x="f84" y="f79"/>
                  </a:moveTo>
                  <a:cubicBezTo>
                    <a:pt x="f14" y="f79"/>
                    <a:pt x="f14" y="f123"/>
                    <a:pt x="f14" y="f123"/>
                  </a:cubicBezTo>
                  <a:cubicBezTo>
                    <a:pt x="f14" y="f79"/>
                    <a:pt x="f14" y="f79"/>
                    <a:pt x="f14" y="f79"/>
                  </a:cubicBezTo>
                  <a:cubicBezTo>
                    <a:pt x="f84" y="f79"/>
                    <a:pt x="f84" y="f79"/>
                    <a:pt x="f84" y="f79"/>
                  </a:cubicBezTo>
                  <a:close/>
                  <a:moveTo>
                    <a:pt x="f42" y="f23"/>
                  </a:moveTo>
                  <a:cubicBezTo>
                    <a:pt x="f42" y="f23"/>
                    <a:pt x="f42" y="f116"/>
                    <a:pt x="f42" y="f116"/>
                  </a:cubicBezTo>
                  <a:cubicBezTo>
                    <a:pt x="f40" y="f116"/>
                    <a:pt x="f42" y="f23"/>
                    <a:pt x="f42" y="f23"/>
                  </a:cubicBezTo>
                  <a:close/>
                  <a:moveTo>
                    <a:pt x="f88" y="f8"/>
                  </a:moveTo>
                  <a:cubicBezTo>
                    <a:pt x="f88" y="f8"/>
                    <a:pt x="f127" y="f8"/>
                    <a:pt x="f127" y="f8"/>
                  </a:cubicBezTo>
                  <a:cubicBezTo>
                    <a:pt x="f127" y="f8"/>
                    <a:pt x="f127" y="f8"/>
                    <a:pt x="f88" y="f8"/>
                  </a:cubicBezTo>
                  <a:close/>
                  <a:moveTo>
                    <a:pt x="f32" y="f112"/>
                  </a:moveTo>
                  <a:cubicBezTo>
                    <a:pt x="f32" y="f112"/>
                    <a:pt x="f32" y="f112"/>
                    <a:pt x="f32" y="f112"/>
                  </a:cubicBezTo>
                  <a:cubicBezTo>
                    <a:pt x="f32" y="f112"/>
                    <a:pt x="f32" y="f13"/>
                    <a:pt x="f32" y="f13"/>
                  </a:cubicBezTo>
                  <a:cubicBezTo>
                    <a:pt x="f31" y="f13"/>
                    <a:pt x="f91" y="f12"/>
                    <a:pt x="f90" y="f12"/>
                  </a:cubicBezTo>
                  <a:cubicBezTo>
                    <a:pt x="f91" y="f12"/>
                    <a:pt x="f31" y="f13"/>
                    <a:pt x="f31" y="f13"/>
                  </a:cubicBezTo>
                  <a:cubicBezTo>
                    <a:pt x="f32" y="f13"/>
                    <a:pt x="f32" y="f112"/>
                    <a:pt x="f32" y="f112"/>
                  </a:cubicBezTo>
                  <a:cubicBezTo>
                    <a:pt x="f31" y="f112"/>
                    <a:pt x="f31" y="f13"/>
                    <a:pt x="f31" y="f13"/>
                  </a:cubicBezTo>
                  <a:cubicBezTo>
                    <a:pt x="f31" y="f13"/>
                    <a:pt x="f31" y="f13"/>
                    <a:pt x="f31" y="f13"/>
                  </a:cubicBezTo>
                  <a:cubicBezTo>
                    <a:pt x="f31" y="f112"/>
                    <a:pt x="f32" y="f18"/>
                    <a:pt x="f34" y="f112"/>
                  </a:cubicBezTo>
                  <a:cubicBezTo>
                    <a:pt x="f32" y="f112"/>
                    <a:pt x="f32" y="f112"/>
                    <a:pt x="f32" y="f112"/>
                  </a:cubicBezTo>
                  <a:cubicBezTo>
                    <a:pt x="f32" y="f112"/>
                    <a:pt x="f32" y="f112"/>
                    <a:pt x="f32" y="f112"/>
                  </a:cubicBezTo>
                  <a:close/>
                  <a:moveTo>
                    <a:pt x="f39" y="f115"/>
                  </a:moveTo>
                  <a:cubicBezTo>
                    <a:pt x="f39" y="f115"/>
                    <a:pt x="f40" y="f115"/>
                    <a:pt x="f40" y="f115"/>
                  </a:cubicBezTo>
                  <a:cubicBezTo>
                    <a:pt x="f40" y="f115"/>
                    <a:pt x="f40" y="f115"/>
                    <a:pt x="f40" y="f75"/>
                  </a:cubicBezTo>
                  <a:cubicBezTo>
                    <a:pt x="f40" y="f75"/>
                    <a:pt x="f39" y="f75"/>
                    <a:pt x="f39" y="f115"/>
                  </a:cubicBezTo>
                  <a:close/>
                  <a:moveTo>
                    <a:pt x="f36" y="f113"/>
                  </a:moveTo>
                  <a:lnTo>
                    <a:pt x="f36" y="f18"/>
                  </a:lnTo>
                  <a:cubicBezTo>
                    <a:pt x="f36" y="f18"/>
                    <a:pt x="f36" y="f18"/>
                    <a:pt x="f34" y="f18"/>
                  </a:cubicBezTo>
                  <a:cubicBezTo>
                    <a:pt x="f34" y="f18"/>
                    <a:pt x="f34" y="f18"/>
                    <a:pt x="f36" y="f113"/>
                  </a:cubicBezTo>
                  <a:close/>
                  <a:moveTo>
                    <a:pt x="f36" y="f18"/>
                  </a:moveTo>
                  <a:lnTo>
                    <a:pt x="f36" y="f18"/>
                  </a:lnTo>
                  <a:cubicBezTo>
                    <a:pt x="f36" y="f112"/>
                    <a:pt x="f34" y="f112"/>
                    <a:pt x="f34" y="f112"/>
                  </a:cubicBezTo>
                  <a:cubicBezTo>
                    <a:pt x="f34" y="f18"/>
                    <a:pt x="f34" y="f18"/>
                    <a:pt x="f36" y="f18"/>
                  </a:cubicBezTo>
                  <a:close/>
                  <a:moveTo>
                    <a:pt x="f43" y="f21"/>
                  </a:moveTo>
                  <a:cubicBezTo>
                    <a:pt x="f43" y="f21"/>
                    <a:pt x="f45" y="f21"/>
                    <a:pt x="f45" y="f21"/>
                  </a:cubicBezTo>
                  <a:cubicBezTo>
                    <a:pt x="f45" y="f21"/>
                    <a:pt x="f43" y="f115"/>
                    <a:pt x="f43" y="f21"/>
                  </a:cubicBezTo>
                  <a:close/>
                  <a:moveTo>
                    <a:pt x="f42" y="f115"/>
                  </a:moveTo>
                  <a:cubicBezTo>
                    <a:pt x="f43" y="f115"/>
                    <a:pt x="f43" y="f115"/>
                    <a:pt x="f43" y="f115"/>
                  </a:cubicBezTo>
                  <a:cubicBezTo>
                    <a:pt x="f43" y="f115"/>
                    <a:pt x="f42" y="f115"/>
                    <a:pt x="f42" y="f115"/>
                  </a:cubicBezTo>
                  <a:close/>
                  <a:moveTo>
                    <a:pt x="f34" y="f13"/>
                  </a:moveTo>
                  <a:cubicBezTo>
                    <a:pt x="f34" y="f13"/>
                    <a:pt x="f36" y="f13"/>
                    <a:pt x="f36" y="f13"/>
                  </a:cubicBezTo>
                  <a:cubicBezTo>
                    <a:pt x="f36" y="f13"/>
                    <a:pt x="f34" y="f13"/>
                    <a:pt x="f34" y="f13"/>
                  </a:cubicBezTo>
                  <a:cubicBezTo>
                    <a:pt x="f34" y="f13"/>
                    <a:pt x="f34" y="f13"/>
                    <a:pt x="f34" y="f12"/>
                  </a:cubicBezTo>
                  <a:cubicBezTo>
                    <a:pt x="f32" y="f13"/>
                    <a:pt x="f32" y="f12"/>
                    <a:pt x="f32" y="f12"/>
                  </a:cubicBezTo>
                  <a:cubicBezTo>
                    <a:pt x="f32" y="f13"/>
                    <a:pt x="f32" y="f13"/>
                    <a:pt x="f32" y="f13"/>
                  </a:cubicBezTo>
                  <a:cubicBezTo>
                    <a:pt x="f32" y="f13"/>
                    <a:pt x="f32" y="f13"/>
                    <a:pt x="f32" y="f13"/>
                  </a:cubicBezTo>
                  <a:cubicBezTo>
                    <a:pt x="f34" y="f13"/>
                    <a:pt x="f34" y="f112"/>
                    <a:pt x="f36" y="f18"/>
                  </a:cubicBezTo>
                  <a:cubicBezTo>
                    <a:pt x="f38" y="f112"/>
                    <a:pt x="f36" y="f112"/>
                    <a:pt x="f36" y="f112"/>
                  </a:cubicBezTo>
                  <a:cubicBezTo>
                    <a:pt x="f38" y="f112"/>
                    <a:pt x="f38" y="f112"/>
                    <a:pt x="f38" y="f112"/>
                  </a:cubicBezTo>
                  <a:cubicBezTo>
                    <a:pt x="f38" y="f112"/>
                    <a:pt x="f38" y="f18"/>
                    <a:pt x="f38" y="f112"/>
                  </a:cubicBezTo>
                  <a:cubicBezTo>
                    <a:pt x="f36" y="f18"/>
                    <a:pt x="f38" y="f18"/>
                    <a:pt x="f38" y="f18"/>
                  </a:cubicBezTo>
                  <a:cubicBezTo>
                    <a:pt x="f39" y="f18"/>
                    <a:pt x="f39" y="f18"/>
                    <a:pt x="f39" y="f18"/>
                  </a:cubicBezTo>
                  <a:cubicBezTo>
                    <a:pt x="f39" y="f112"/>
                    <a:pt x="f39" y="f112"/>
                    <a:pt x="f39" y="f112"/>
                  </a:cubicBezTo>
                  <a:cubicBezTo>
                    <a:pt x="f39" y="f112"/>
                    <a:pt x="f39" y="f112"/>
                    <a:pt x="f39" y="f112"/>
                  </a:cubicBezTo>
                  <a:cubicBezTo>
                    <a:pt x="f38" y="f112"/>
                    <a:pt x="f39" y="f112"/>
                    <a:pt x="f39" y="f112"/>
                  </a:cubicBezTo>
                  <a:cubicBezTo>
                    <a:pt x="f38" y="f112"/>
                    <a:pt x="f36" y="f13"/>
                    <a:pt x="f34" y="f13"/>
                  </a:cubicBezTo>
                  <a:close/>
                  <a:moveTo>
                    <a:pt x="f40" y="f113"/>
                  </a:moveTo>
                  <a:cubicBezTo>
                    <a:pt x="f40" y="f113"/>
                    <a:pt x="f40" y="f113"/>
                    <a:pt x="f40" y="f18"/>
                  </a:cubicBezTo>
                  <a:cubicBezTo>
                    <a:pt x="f40" y="f113"/>
                    <a:pt x="f42" y="f113"/>
                    <a:pt x="f42" y="f113"/>
                  </a:cubicBezTo>
                  <a:cubicBezTo>
                    <a:pt x="f42" y="f113"/>
                    <a:pt x="f43" y="f113"/>
                    <a:pt x="f43" y="f18"/>
                  </a:cubicBezTo>
                  <a:cubicBezTo>
                    <a:pt x="f42" y="f18"/>
                    <a:pt x="f42" y="f18"/>
                    <a:pt x="f42" y="f113"/>
                  </a:cubicBezTo>
                  <a:cubicBezTo>
                    <a:pt x="f42" y="f113"/>
                    <a:pt x="f42" y="f113"/>
                    <a:pt x="f42" y="f18"/>
                  </a:cubicBezTo>
                  <a:cubicBezTo>
                    <a:pt x="f40" y="f113"/>
                    <a:pt x="f40" y="f18"/>
                    <a:pt x="f39" y="f18"/>
                  </a:cubicBezTo>
                  <a:cubicBezTo>
                    <a:pt x="f39" y="f18"/>
                    <a:pt x="f39" y="f113"/>
                    <a:pt x="f40" y="f113"/>
                  </a:cubicBezTo>
                  <a:close/>
                  <a:moveTo>
                    <a:pt x="f45" y="f115"/>
                  </a:moveTo>
                  <a:cubicBezTo>
                    <a:pt x="f46" y="f115"/>
                    <a:pt x="f48" y="f21"/>
                    <a:pt x="f48" y="f21"/>
                  </a:cubicBezTo>
                  <a:cubicBezTo>
                    <a:pt x="f48" y="f21"/>
                    <a:pt x="f48" y="f21"/>
                    <a:pt x="f48" y="f21"/>
                  </a:cubicBezTo>
                  <a:cubicBezTo>
                    <a:pt x="f48" y="f21"/>
                    <a:pt x="f46" y="f115"/>
                    <a:pt x="f48" y="f115"/>
                  </a:cubicBezTo>
                  <a:cubicBezTo>
                    <a:pt x="f46" y="f115"/>
                    <a:pt x="f46" y="f115"/>
                    <a:pt x="f45" y="f115"/>
                  </a:cubicBezTo>
                  <a:lnTo>
                    <a:pt x="f45" y="f115"/>
                  </a:lnTo>
                  <a:cubicBezTo>
                    <a:pt x="f45" y="f115"/>
                    <a:pt x="f45" y="f115"/>
                    <a:pt x="f45" y="f115"/>
                  </a:cubicBezTo>
                  <a:close/>
                  <a:moveTo>
                    <a:pt x="f91" y="f8"/>
                  </a:moveTo>
                  <a:cubicBezTo>
                    <a:pt x="f91" y="f8"/>
                    <a:pt x="f91" y="f8"/>
                    <a:pt x="f91" y="f8"/>
                  </a:cubicBezTo>
                  <a:cubicBezTo>
                    <a:pt x="f31" y="f10"/>
                    <a:pt x="f31" y="f10"/>
                    <a:pt x="f32" y="f10"/>
                  </a:cubicBezTo>
                  <a:cubicBezTo>
                    <a:pt x="f32" y="f10"/>
                    <a:pt x="f32" y="f10"/>
                    <a:pt x="f32" y="f10"/>
                  </a:cubicBezTo>
                  <a:cubicBezTo>
                    <a:pt x="f31" y="f8"/>
                    <a:pt x="f91" y="f5"/>
                    <a:pt x="f90" y="f5"/>
                  </a:cubicBezTo>
                  <a:cubicBezTo>
                    <a:pt x="f90" y="f5"/>
                    <a:pt x="f91" y="f8"/>
                    <a:pt x="f91" y="f8"/>
                  </a:cubicBezTo>
                  <a:close/>
                  <a:moveTo>
                    <a:pt x="f98" y="f23"/>
                  </a:moveTo>
                  <a:cubicBezTo>
                    <a:pt x="f98" y="f23"/>
                    <a:pt x="f52" y="f23"/>
                    <a:pt x="f52" y="f23"/>
                  </a:cubicBezTo>
                  <a:cubicBezTo>
                    <a:pt x="f52" y="f23"/>
                    <a:pt x="f52" y="f23"/>
                    <a:pt x="f52" y="f23"/>
                  </a:cubicBezTo>
                  <a:cubicBezTo>
                    <a:pt x="f52" y="f23"/>
                    <a:pt x="f98" y="f23"/>
                    <a:pt x="f98" y="f23"/>
                  </a:cubicBezTo>
                  <a:close/>
                  <a:moveTo>
                    <a:pt x="f46" y="f115"/>
                  </a:moveTo>
                  <a:lnTo>
                    <a:pt x="f46" y="f115"/>
                  </a:lnTo>
                  <a:cubicBezTo>
                    <a:pt x="f46" y="f115"/>
                    <a:pt x="f46" y="f75"/>
                    <a:pt x="f46" y="f115"/>
                  </a:cubicBezTo>
                  <a:cubicBezTo>
                    <a:pt x="f46" y="f115"/>
                    <a:pt x="f46" y="f115"/>
                    <a:pt x="f46" y="f115"/>
                  </a:cubicBezTo>
                  <a:close/>
                  <a:moveTo>
                    <a:pt x="f46" y="f115"/>
                  </a:moveTo>
                  <a:cubicBezTo>
                    <a:pt x="f48" y="f115"/>
                    <a:pt x="f106" y="f21"/>
                    <a:pt x="f98" y="f116"/>
                  </a:cubicBezTo>
                  <a:cubicBezTo>
                    <a:pt x="f52" y="f116"/>
                    <a:pt x="f130" y="f23"/>
                    <a:pt x="f99" y="f23"/>
                  </a:cubicBezTo>
                  <a:cubicBezTo>
                    <a:pt x="f130" y="f116"/>
                    <a:pt x="f52" y="f116"/>
                    <a:pt x="f106" y="f21"/>
                  </a:cubicBezTo>
                  <a:cubicBezTo>
                    <a:pt x="f106" y="f21"/>
                    <a:pt x="f97" y="f115"/>
                    <a:pt x="f97" y="f115"/>
                  </a:cubicBezTo>
                  <a:cubicBezTo>
                    <a:pt x="f48" y="f115"/>
                    <a:pt x="f48" y="f115"/>
                    <a:pt x="f48" y="f115"/>
                  </a:cubicBezTo>
                  <a:cubicBezTo>
                    <a:pt x="f48" y="f75"/>
                    <a:pt x="f97" y="f115"/>
                    <a:pt x="f97" y="f75"/>
                  </a:cubicBezTo>
                  <a:cubicBezTo>
                    <a:pt x="f48" y="f115"/>
                    <a:pt x="f48" y="f75"/>
                    <a:pt x="f46" y="f115"/>
                  </a:cubicBezTo>
                  <a:close/>
                  <a:moveTo>
                    <a:pt x="f42" y="f112"/>
                  </a:moveTo>
                  <a:cubicBezTo>
                    <a:pt x="f42" y="f112"/>
                    <a:pt x="f42" y="f112"/>
                    <a:pt x="f42" y="f112"/>
                  </a:cubicBezTo>
                  <a:lnTo>
                    <a:pt x="f40" y="f112"/>
                  </a:lnTo>
                  <a:cubicBezTo>
                    <a:pt x="f42" y="f112"/>
                    <a:pt x="f42" y="f112"/>
                    <a:pt x="f42" y="f112"/>
                  </a:cubicBezTo>
                  <a:close/>
                  <a:moveTo>
                    <a:pt x="f40" y="f13"/>
                  </a:moveTo>
                  <a:cubicBezTo>
                    <a:pt x="f40" y="f13"/>
                    <a:pt x="f40" y="f13"/>
                    <a:pt x="f40" y="f13"/>
                  </a:cubicBezTo>
                  <a:cubicBezTo>
                    <a:pt x="f40" y="f13"/>
                    <a:pt x="f39" y="f13"/>
                    <a:pt x="f39" y="f12"/>
                  </a:cubicBezTo>
                  <a:cubicBezTo>
                    <a:pt x="f39" y="f12"/>
                    <a:pt x="f40" y="f13"/>
                    <a:pt x="f40" y="f13"/>
                  </a:cubicBezTo>
                  <a:close/>
                  <a:moveTo>
                    <a:pt x="f48" y="f113"/>
                  </a:moveTo>
                  <a:cubicBezTo>
                    <a:pt x="f48" y="f113"/>
                    <a:pt x="f48" y="f113"/>
                    <a:pt x="f48" y="f113"/>
                  </a:cubicBezTo>
                  <a:cubicBezTo>
                    <a:pt x="f48" y="f113"/>
                    <a:pt x="f48" y="f113"/>
                    <a:pt x="f48" y="f113"/>
                  </a:cubicBezTo>
                  <a:cubicBezTo>
                    <a:pt x="f48" y="f75"/>
                    <a:pt x="f48" y="f75"/>
                    <a:pt x="f48" y="f113"/>
                  </a:cubicBezTo>
                  <a:close/>
                  <a:moveTo>
                    <a:pt x="f99" y="f23"/>
                  </a:moveTo>
                  <a:lnTo>
                    <a:pt x="f99" y="f23"/>
                  </a:lnTo>
                  <a:cubicBezTo>
                    <a:pt x="f99" y="f23"/>
                    <a:pt x="f99" y="f23"/>
                    <a:pt x="f99" y="f116"/>
                  </a:cubicBezTo>
                  <a:cubicBezTo>
                    <a:pt x="f99" y="f116"/>
                    <a:pt x="f99" y="f23"/>
                    <a:pt x="f99" y="f23"/>
                  </a:cubicBezTo>
                  <a:close/>
                  <a:moveTo>
                    <a:pt x="f88" y="f79"/>
                  </a:moveTo>
                  <a:cubicBezTo>
                    <a:pt x="f127" y="f79"/>
                    <a:pt x="f127" y="f124"/>
                    <a:pt x="f24" y="f124"/>
                  </a:cubicBezTo>
                  <a:cubicBezTo>
                    <a:pt x="f24" y="f79"/>
                    <a:pt x="f88" y="f123"/>
                    <a:pt x="f88" y="f79"/>
                  </a:cubicBezTo>
                  <a:close/>
                  <a:moveTo>
                    <a:pt x="f90" y="f78"/>
                  </a:moveTo>
                  <a:cubicBezTo>
                    <a:pt x="f90" y="f123"/>
                    <a:pt x="f91" y="f78"/>
                    <a:pt x="f90" y="f123"/>
                  </a:cubicBezTo>
                  <a:cubicBezTo>
                    <a:pt x="f90" y="f79"/>
                    <a:pt x="f90" y="f79"/>
                    <a:pt x="f89" y="f79"/>
                  </a:cubicBezTo>
                  <a:cubicBezTo>
                    <a:pt x="f89" y="f123"/>
                    <a:pt x="f90" y="f123"/>
                    <a:pt x="f90" y="f123"/>
                  </a:cubicBezTo>
                  <a:lnTo>
                    <a:pt x="f89" y="f123"/>
                  </a:lnTo>
                  <a:cubicBezTo>
                    <a:pt x="f89" y="f123"/>
                    <a:pt x="f89" y="f78"/>
                    <a:pt x="f90" y="f78"/>
                  </a:cubicBezTo>
                  <a:close/>
                  <a:moveTo>
                    <a:pt x="f31" y="f77"/>
                  </a:moveTo>
                  <a:cubicBezTo>
                    <a:pt x="f32" y="f77"/>
                    <a:pt x="f32" y="f77"/>
                    <a:pt x="f32" y="f5"/>
                  </a:cubicBezTo>
                  <a:cubicBezTo>
                    <a:pt x="f32" y="f77"/>
                    <a:pt x="f32" y="f77"/>
                    <a:pt x="f32" y="f77"/>
                  </a:cubicBezTo>
                  <a:lnTo>
                    <a:pt x="f32" y="f77"/>
                  </a:lnTo>
                  <a:cubicBezTo>
                    <a:pt x="f32" y="f77"/>
                    <a:pt x="f31" y="f77"/>
                    <a:pt x="f31" y="f77"/>
                  </a:cubicBezTo>
                  <a:cubicBezTo>
                    <a:pt x="f31" y="f77"/>
                    <a:pt x="f31" y="f77"/>
                    <a:pt x="f31" y="f77"/>
                  </a:cubicBezTo>
                  <a:close/>
                  <a:moveTo>
                    <a:pt x="f34" y="f5"/>
                  </a:moveTo>
                  <a:lnTo>
                    <a:pt x="f34" y="f5"/>
                  </a:lnTo>
                  <a:cubicBezTo>
                    <a:pt x="f34" y="f5"/>
                    <a:pt x="f34" y="f5"/>
                    <a:pt x="f34" y="f5"/>
                  </a:cubicBezTo>
                  <a:lnTo>
                    <a:pt x="f34" y="f5"/>
                  </a:lnTo>
                  <a:cubicBezTo>
                    <a:pt x="f34" y="f5"/>
                    <a:pt x="f34" y="f5"/>
                    <a:pt x="f34" y="f5"/>
                  </a:cubicBezTo>
                  <a:close/>
                  <a:moveTo>
                    <a:pt x="f36" y="f5"/>
                  </a:moveTo>
                  <a:cubicBezTo>
                    <a:pt x="f36" y="f8"/>
                    <a:pt x="f36" y="f5"/>
                    <a:pt x="f38" y="f8"/>
                  </a:cubicBezTo>
                  <a:cubicBezTo>
                    <a:pt x="f36" y="f5"/>
                    <a:pt x="f36" y="f5"/>
                    <a:pt x="f36" y="f5"/>
                  </a:cubicBezTo>
                  <a:cubicBezTo>
                    <a:pt x="f36" y="f5"/>
                    <a:pt x="f34" y="f5"/>
                    <a:pt x="f36" y="f5"/>
                  </a:cubicBezTo>
                  <a:close/>
                  <a:moveTo>
                    <a:pt x="f43" y="f13"/>
                  </a:moveTo>
                  <a:lnTo>
                    <a:pt x="f45" y="f13"/>
                  </a:lnTo>
                  <a:cubicBezTo>
                    <a:pt x="f45" y="f13"/>
                    <a:pt x="f45" y="f13"/>
                    <a:pt x="f45" y="f13"/>
                  </a:cubicBezTo>
                  <a:cubicBezTo>
                    <a:pt x="f45" y="f13"/>
                    <a:pt x="f45" y="f13"/>
                    <a:pt x="f43" y="f13"/>
                  </a:cubicBezTo>
                  <a:close/>
                  <a:moveTo>
                    <a:pt x="f45" y="f112"/>
                  </a:moveTo>
                  <a:cubicBezTo>
                    <a:pt x="f46" y="f112"/>
                    <a:pt x="f45" y="f13"/>
                    <a:pt x="f45" y="f13"/>
                  </a:cubicBezTo>
                  <a:cubicBezTo>
                    <a:pt x="f45" y="f112"/>
                    <a:pt x="f45" y="f112"/>
                    <a:pt x="f45" y="f112"/>
                  </a:cubicBezTo>
                  <a:close/>
                  <a:moveTo>
                    <a:pt x="f77" y="f32"/>
                  </a:moveTo>
                  <a:cubicBezTo>
                    <a:pt x="f122" y="f32"/>
                    <a:pt x="f122" y="f32"/>
                    <a:pt x="f122" y="f32"/>
                  </a:cubicBezTo>
                  <a:cubicBezTo>
                    <a:pt x="f122" y="f32"/>
                    <a:pt x="f122" y="f32"/>
                    <a:pt x="f122" y="f32"/>
                  </a:cubicBezTo>
                  <a:cubicBezTo>
                    <a:pt x="f122" y="f32"/>
                    <a:pt x="f122" y="f34"/>
                    <a:pt x="f77" y="f34"/>
                  </a:cubicBezTo>
                  <a:cubicBezTo>
                    <a:pt x="f77" y="f34"/>
                    <a:pt x="f122" y="f34"/>
                    <a:pt x="f77" y="f32"/>
                  </a:cubicBezTo>
                  <a:close/>
                  <a:moveTo>
                    <a:pt x="f78" y="f31"/>
                  </a:moveTo>
                  <a:cubicBezTo>
                    <a:pt x="f78" y="f31"/>
                    <a:pt x="f122" y="f32"/>
                    <a:pt x="f122" y="f32"/>
                  </a:cubicBezTo>
                  <a:cubicBezTo>
                    <a:pt x="f122" y="f32"/>
                    <a:pt x="f122" y="f31"/>
                    <a:pt x="f78" y="f31"/>
                  </a:cubicBezTo>
                  <a:close/>
                  <a:moveTo>
                    <a:pt x="f123" y="f29"/>
                  </a:moveTo>
                  <a:cubicBezTo>
                    <a:pt x="f123" y="f29"/>
                    <a:pt x="f78" y="f31"/>
                    <a:pt x="f78" y="f31"/>
                  </a:cubicBezTo>
                  <a:cubicBezTo>
                    <a:pt x="f78" y="f31"/>
                    <a:pt x="f123" y="f29"/>
                    <a:pt x="f123" y="f29"/>
                  </a:cubicBezTo>
                  <a:close/>
                  <a:moveTo>
                    <a:pt x="f42" y="f5"/>
                  </a:moveTo>
                  <a:cubicBezTo>
                    <a:pt x="f42" y="f5"/>
                    <a:pt x="f42" y="f5"/>
                    <a:pt x="f42" y="f5"/>
                  </a:cubicBezTo>
                  <a:cubicBezTo>
                    <a:pt x="f42" y="f77"/>
                    <a:pt x="f40" y="f77"/>
                    <a:pt x="f40" y="f77"/>
                  </a:cubicBezTo>
                  <a:close/>
                  <a:moveTo>
                    <a:pt x="f36" y="f78"/>
                  </a:moveTo>
                  <a:cubicBezTo>
                    <a:pt x="f36" y="f78"/>
                    <a:pt x="f36" y="f78"/>
                    <a:pt x="f36" y="f123"/>
                  </a:cubicBezTo>
                  <a:cubicBezTo>
                    <a:pt x="f36" y="f123"/>
                    <a:pt x="f36" y="f123"/>
                    <a:pt x="f36" y="f123"/>
                  </a:cubicBezTo>
                  <a:cubicBezTo>
                    <a:pt x="f36" y="f123"/>
                    <a:pt x="f36" y="f123"/>
                    <a:pt x="f36" y="f123"/>
                  </a:cubicBezTo>
                  <a:cubicBezTo>
                    <a:pt x="f36" y="f123"/>
                    <a:pt x="f34" y="f123"/>
                    <a:pt x="f34" y="f123"/>
                  </a:cubicBezTo>
                  <a:cubicBezTo>
                    <a:pt x="f36" y="f78"/>
                    <a:pt x="f36" y="f78"/>
                    <a:pt x="f36" y="f78"/>
                  </a:cubicBezTo>
                  <a:close/>
                  <a:moveTo>
                    <a:pt x="f38" y="f122"/>
                  </a:moveTo>
                  <a:cubicBezTo>
                    <a:pt x="f38" y="f122"/>
                    <a:pt x="f38" y="f122"/>
                    <a:pt x="f38" y="f122"/>
                  </a:cubicBezTo>
                  <a:cubicBezTo>
                    <a:pt x="f38" y="f122"/>
                    <a:pt x="f38" y="f78"/>
                    <a:pt x="f38" y="f78"/>
                  </a:cubicBezTo>
                  <a:cubicBezTo>
                    <a:pt x="f36" y="f78"/>
                    <a:pt x="f38" y="f122"/>
                    <a:pt x="f38" y="f122"/>
                  </a:cubicBezTo>
                  <a:close/>
                  <a:moveTo>
                    <a:pt x="f129" y="f17"/>
                  </a:moveTo>
                  <a:cubicBezTo>
                    <a:pt x="f129" y="f17"/>
                    <a:pt x="f85" y="f17"/>
                    <a:pt x="f85" y="f17"/>
                  </a:cubicBezTo>
                  <a:cubicBezTo>
                    <a:pt x="f85" y="f17"/>
                    <a:pt x="f85" y="f17"/>
                    <a:pt x="f129" y="f1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6" name="Google Shape;2361;p42">
              <a:extLst>
                <a:ext uri="{FF2B5EF4-FFF2-40B4-BE49-F238E27FC236}">
                  <a16:creationId xmlns:a16="http://schemas.microsoft.com/office/drawing/2014/main" id="{53FAE0B0-526F-4F53-86CC-56B2A46B7634}"/>
                </a:ext>
              </a:extLst>
            </p:cNvPr>
            <p:cNvSpPr/>
            <p:nvPr/>
          </p:nvSpPr>
          <p:spPr>
            <a:xfrm rot="16200004">
              <a:off x="5010432" y="2226541"/>
              <a:ext cx="3703" cy="2816"/>
            </a:xfrm>
            <a:custGeom>
              <a:avLst/>
              <a:gdLst>
                <a:gd name="f0" fmla="val w"/>
                <a:gd name="f1" fmla="val h"/>
                <a:gd name="f2" fmla="val 0"/>
                <a:gd name="f3" fmla="val 71"/>
                <a:gd name="f4" fmla="val 54"/>
                <a:gd name="f5" fmla="val 53"/>
                <a:gd name="f6" fmla="val 36"/>
                <a:gd name="f7" fmla="val 35"/>
                <a:gd name="f8" fmla="val 18"/>
                <a:gd name="f9" fmla="val 70"/>
                <a:gd name="f10" fmla="val 1"/>
                <a:gd name="f11" fmla="*/ f0 1 71"/>
                <a:gd name="f12" fmla="*/ f1 1 54"/>
                <a:gd name="f13" fmla="val f2"/>
                <a:gd name="f14" fmla="val f3"/>
                <a:gd name="f15" fmla="val f4"/>
                <a:gd name="f16" fmla="+- f15 0 f13"/>
                <a:gd name="f17" fmla="+- f14 0 f13"/>
                <a:gd name="f18" fmla="*/ f17 1 71"/>
                <a:gd name="f19" fmla="*/ f16 1 5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1" h="54">
                  <a:moveTo>
                    <a:pt x="f5" y="f6"/>
                  </a:moveTo>
                  <a:cubicBezTo>
                    <a:pt x="f7" y="f8"/>
                    <a:pt x="f7" y="f6"/>
                    <a:pt x="f8" y="f5"/>
                  </a:cubicBezTo>
                  <a:cubicBezTo>
                    <a:pt x="f8" y="f5"/>
                    <a:pt x="f8" y="f6"/>
                    <a:pt x="f8" y="f5"/>
                  </a:cubicBezTo>
                  <a:cubicBezTo>
                    <a:pt x="f2" y="f5"/>
                    <a:pt x="f8" y="f6"/>
                    <a:pt x="f8" y="f6"/>
                  </a:cubicBezTo>
                  <a:cubicBezTo>
                    <a:pt x="f8" y="f6"/>
                    <a:pt x="f8" y="f6"/>
                    <a:pt x="f8" y="f6"/>
                  </a:cubicBezTo>
                  <a:cubicBezTo>
                    <a:pt x="f7" y="f8"/>
                    <a:pt x="f5" y="f8"/>
                    <a:pt x="f9" y="f10"/>
                  </a:cubicBezTo>
                  <a:cubicBezTo>
                    <a:pt x="f9" y="f8"/>
                    <a:pt x="f9" y="f8"/>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7" name="Google Shape;2362;p42">
              <a:extLst>
                <a:ext uri="{FF2B5EF4-FFF2-40B4-BE49-F238E27FC236}">
                  <a16:creationId xmlns:a16="http://schemas.microsoft.com/office/drawing/2014/main" id="{7B44D137-EEA9-4718-9B59-2F57854709AF}"/>
                </a:ext>
              </a:extLst>
            </p:cNvPr>
            <p:cNvSpPr/>
            <p:nvPr/>
          </p:nvSpPr>
          <p:spPr>
            <a:xfrm rot="16200004">
              <a:off x="5000337" y="2091191"/>
              <a:ext cx="1929" cy="987"/>
            </a:xfrm>
            <a:custGeom>
              <a:avLst/>
              <a:gdLst>
                <a:gd name="f0" fmla="val w"/>
                <a:gd name="f1" fmla="val h"/>
                <a:gd name="f2" fmla="val 0"/>
                <a:gd name="f3" fmla="val 37"/>
                <a:gd name="f4" fmla="val 19"/>
                <a:gd name="f5" fmla="val 18"/>
                <a:gd name="f6" fmla="val 1"/>
                <a:gd name="f7" fmla="val 36"/>
                <a:gd name="f8" fmla="*/ f0 1 37"/>
                <a:gd name="f9" fmla="*/ f1 1 19"/>
                <a:gd name="f10" fmla="val f2"/>
                <a:gd name="f11" fmla="val f3"/>
                <a:gd name="f12" fmla="val f4"/>
                <a:gd name="f13" fmla="+- f12 0 f10"/>
                <a:gd name="f14" fmla="+- f11 0 f10"/>
                <a:gd name="f15" fmla="*/ f14 1 37"/>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7" h="19">
                  <a:moveTo>
                    <a:pt x="f4" y="f5"/>
                  </a:moveTo>
                  <a:cubicBezTo>
                    <a:pt x="f4" y="f5"/>
                    <a:pt x="f6" y="f6"/>
                    <a:pt x="f4" y="f6"/>
                  </a:cubicBezTo>
                  <a:lnTo>
                    <a:pt x="f6" y="f6"/>
                  </a:lnTo>
                  <a:cubicBezTo>
                    <a:pt x="f4" y="f6"/>
                    <a:pt x="f4" y="f6"/>
                    <a:pt x="f7" y="f5"/>
                  </a:cubicBezTo>
                  <a:cubicBezTo>
                    <a:pt x="f4" y="f5"/>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8" name="Google Shape;2363;p42">
              <a:extLst>
                <a:ext uri="{FF2B5EF4-FFF2-40B4-BE49-F238E27FC236}">
                  <a16:creationId xmlns:a16="http://schemas.microsoft.com/office/drawing/2014/main" id="{5D1B58F1-C796-4631-920A-08D3F2A64703}"/>
                </a:ext>
              </a:extLst>
            </p:cNvPr>
            <p:cNvSpPr/>
            <p:nvPr/>
          </p:nvSpPr>
          <p:spPr>
            <a:xfrm rot="16200004">
              <a:off x="4998988" y="2093482"/>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5"/>
                    <a:pt x="f4" y="f5"/>
                    <a:pt x="f5" y="f5"/>
                  </a:cubicBezTo>
                  <a:cubicBezTo>
                    <a:pt x="f5" y="f5"/>
                    <a:pt x="f4" y="f5"/>
                    <a:pt x="f5" y="f5"/>
                  </a:cubicBezTo>
                  <a:cubicBezTo>
                    <a:pt x="f4" y="f5"/>
                    <a:pt x="f4" y="f5"/>
                    <a:pt x="f4" y="f4"/>
                  </a:cubicBezTo>
                  <a:cubicBezTo>
                    <a:pt x="f4" y="f4"/>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9" name="Google Shape;2364;p42">
              <a:extLst>
                <a:ext uri="{FF2B5EF4-FFF2-40B4-BE49-F238E27FC236}">
                  <a16:creationId xmlns:a16="http://schemas.microsoft.com/office/drawing/2014/main" id="{5CEC7AA0-E93F-4214-8B84-C583084F25F5}"/>
                </a:ext>
              </a:extLst>
            </p:cNvPr>
            <p:cNvSpPr/>
            <p:nvPr/>
          </p:nvSpPr>
          <p:spPr>
            <a:xfrm rot="16200004">
              <a:off x="4998979" y="2089824"/>
              <a:ext cx="2816" cy="2816"/>
            </a:xfrm>
            <a:custGeom>
              <a:avLst/>
              <a:gdLst>
                <a:gd name="f0" fmla="val w"/>
                <a:gd name="f1" fmla="val h"/>
                <a:gd name="f2" fmla="val 0"/>
                <a:gd name="f3" fmla="val 54"/>
                <a:gd name="f4" fmla="val 53"/>
                <a:gd name="f5" fmla="val 36"/>
                <a:gd name="f6" fmla="val 19"/>
                <a:gd name="f7" fmla="val 18"/>
                <a:gd name="f8" fmla="val 1"/>
                <a:gd name="f9" fmla="*/ f0 1 54"/>
                <a:gd name="f10" fmla="*/ f1 1 54"/>
                <a:gd name="f11" fmla="val f2"/>
                <a:gd name="f12" fmla="val f3"/>
                <a:gd name="f13" fmla="+- f12 0 f11"/>
                <a:gd name="f14" fmla="*/ f13 1 5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54" h="54">
                  <a:moveTo>
                    <a:pt x="f3" y="f4"/>
                  </a:moveTo>
                  <a:cubicBezTo>
                    <a:pt x="f3" y="f4"/>
                    <a:pt x="f5" y="f5"/>
                    <a:pt x="f5" y="f5"/>
                  </a:cubicBezTo>
                  <a:cubicBezTo>
                    <a:pt x="f5" y="f5"/>
                    <a:pt x="f5" y="f5"/>
                    <a:pt x="f5" y="f5"/>
                  </a:cubicBezTo>
                  <a:cubicBezTo>
                    <a:pt x="f5" y="f5"/>
                    <a:pt x="f5" y="f5"/>
                    <a:pt x="f5" y="f5"/>
                  </a:cubicBezTo>
                  <a:cubicBezTo>
                    <a:pt x="f5" y="f5"/>
                    <a:pt x="f6" y="f7"/>
                    <a:pt x="f6" y="f7"/>
                  </a:cubicBezTo>
                  <a:cubicBezTo>
                    <a:pt x="f6" y="f8"/>
                    <a:pt x="f8" y="f8"/>
                    <a:pt x="f8" y="f8"/>
                  </a:cubicBezTo>
                  <a:cubicBezTo>
                    <a:pt x="f8" y="f8"/>
                    <a:pt x="f6" y="f8"/>
                    <a:pt x="f8" y="f8"/>
                  </a:cubicBezTo>
                  <a:cubicBezTo>
                    <a:pt x="f6" y="f8"/>
                    <a:pt x="f5" y="f7"/>
                    <a:pt x="f5" y="f5"/>
                  </a:cubicBezTo>
                  <a:cubicBezTo>
                    <a:pt x="f5" y="f5"/>
                    <a:pt x="f3" y="f5"/>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0" name="Google Shape;2365;p42">
              <a:extLst>
                <a:ext uri="{FF2B5EF4-FFF2-40B4-BE49-F238E27FC236}">
                  <a16:creationId xmlns:a16="http://schemas.microsoft.com/office/drawing/2014/main" id="{2A8389E8-DE96-4427-8B20-E76206CCA589}"/>
                </a:ext>
              </a:extLst>
            </p:cNvPr>
            <p:cNvSpPr/>
            <p:nvPr/>
          </p:nvSpPr>
          <p:spPr>
            <a:xfrm rot="16200004">
              <a:off x="4992172" y="2096687"/>
              <a:ext cx="2761" cy="1874"/>
            </a:xfrm>
            <a:custGeom>
              <a:avLst/>
              <a:gdLst>
                <a:gd name="f0" fmla="val w"/>
                <a:gd name="f1" fmla="val h"/>
                <a:gd name="f2" fmla="val 0"/>
                <a:gd name="f3" fmla="val 53"/>
                <a:gd name="f4" fmla="val 36"/>
                <a:gd name="f5" fmla="val 18"/>
                <a:gd name="f6" fmla="val 35"/>
                <a:gd name="f7" fmla="*/ f0 1 53"/>
                <a:gd name="f8" fmla="*/ f1 1 36"/>
                <a:gd name="f9" fmla="val f2"/>
                <a:gd name="f10" fmla="val f3"/>
                <a:gd name="f11" fmla="val f4"/>
                <a:gd name="f12" fmla="+- f11 0 f9"/>
                <a:gd name="f13" fmla="+- f10 0 f9"/>
                <a:gd name="f14" fmla="*/ f13 1 53"/>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2" h="36">
                  <a:moveTo>
                    <a:pt x="f2" y="f5"/>
                  </a:moveTo>
                  <a:cubicBezTo>
                    <a:pt x="f2" y="f2"/>
                    <a:pt x="f5" y="f5"/>
                    <a:pt x="f5" y="f2"/>
                  </a:cubicBezTo>
                  <a:cubicBezTo>
                    <a:pt x="f5" y="f2"/>
                    <a:pt x="f5" y="f2"/>
                    <a:pt x="f5" y="f5"/>
                  </a:cubicBezTo>
                  <a:cubicBezTo>
                    <a:pt x="f6" y="f2"/>
                    <a:pt x="f3" y="f2"/>
                    <a:pt x="f3" y="f5"/>
                  </a:cubicBezTo>
                  <a:cubicBezTo>
                    <a:pt x="f3" y="f5"/>
                    <a:pt x="f6" y="f5"/>
                    <a:pt x="f3" y="f5"/>
                  </a:cubicBezTo>
                  <a:cubicBezTo>
                    <a:pt x="f6" y="f6"/>
                    <a:pt x="f5"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1" name="Google Shape;2366;p42">
              <a:extLst>
                <a:ext uri="{FF2B5EF4-FFF2-40B4-BE49-F238E27FC236}">
                  <a16:creationId xmlns:a16="http://schemas.microsoft.com/office/drawing/2014/main" id="{AAD9A10C-EA37-4F07-BE0F-9B6249B5C4DD}"/>
                </a:ext>
              </a:extLst>
            </p:cNvPr>
            <p:cNvSpPr/>
            <p:nvPr/>
          </p:nvSpPr>
          <p:spPr>
            <a:xfrm rot="16200004">
              <a:off x="4992601" y="2100811"/>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4"/>
                  </a:moveTo>
                  <a:cubicBezTo>
                    <a:pt x="f4" y="f4"/>
                    <a:pt x="f5" y="f4"/>
                    <a:pt x="f5" y="f2"/>
                  </a:cubicBezTo>
                  <a:cubicBezTo>
                    <a:pt x="f4" y="f2"/>
                    <a:pt x="f4" y="f4"/>
                    <a:pt x="f4" y="f2"/>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2" name="Google Shape;2367;p42">
              <a:extLst>
                <a:ext uri="{FF2B5EF4-FFF2-40B4-BE49-F238E27FC236}">
                  <a16:creationId xmlns:a16="http://schemas.microsoft.com/office/drawing/2014/main" id="{9B14EF7E-CE4D-4D02-A3EB-193E72F20A19}"/>
                </a:ext>
              </a:extLst>
            </p:cNvPr>
            <p:cNvSpPr/>
            <p:nvPr/>
          </p:nvSpPr>
          <p:spPr>
            <a:xfrm rot="16200004">
              <a:off x="4992624" y="2099892"/>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3"/>
                    <a:pt x="f3" y="f3"/>
                    <a:pt x="f2" y="f3"/>
                  </a:cubicBezTo>
                  <a:cubicBezTo>
                    <a:pt x="f2" y="f2"/>
                    <a:pt x="f3"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3" name="Google Shape;2368;p42">
              <a:extLst>
                <a:ext uri="{FF2B5EF4-FFF2-40B4-BE49-F238E27FC236}">
                  <a16:creationId xmlns:a16="http://schemas.microsoft.com/office/drawing/2014/main" id="{CDD1C050-7B09-418A-B2B8-DB470C040D9C}"/>
                </a:ext>
              </a:extLst>
            </p:cNvPr>
            <p:cNvSpPr/>
            <p:nvPr/>
          </p:nvSpPr>
          <p:spPr>
            <a:xfrm rot="16200004">
              <a:off x="4993036" y="2104903"/>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4" y="f4"/>
                    <a:pt x="f5" y="f4"/>
                    <a:pt x="f5" y="f4"/>
                  </a:cubicBezTo>
                  <a:cubicBezTo>
                    <a:pt x="f5"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4" name="Google Shape;2369;p42">
              <a:extLst>
                <a:ext uri="{FF2B5EF4-FFF2-40B4-BE49-F238E27FC236}">
                  <a16:creationId xmlns:a16="http://schemas.microsoft.com/office/drawing/2014/main" id="{58201106-BE68-4F02-9CC7-650A26D3D903}"/>
                </a:ext>
              </a:extLst>
            </p:cNvPr>
            <p:cNvSpPr/>
            <p:nvPr/>
          </p:nvSpPr>
          <p:spPr>
            <a:xfrm rot="16200004">
              <a:off x="4992172" y="2098507"/>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lnTo>
                    <a:pt x="f2" y="f2"/>
                  </a:lnTo>
                  <a:cubicBezTo>
                    <a:pt x="f2"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5" name="Google Shape;2370;p42">
              <a:extLst>
                <a:ext uri="{FF2B5EF4-FFF2-40B4-BE49-F238E27FC236}">
                  <a16:creationId xmlns:a16="http://schemas.microsoft.com/office/drawing/2014/main" id="{38B374D0-EAB4-4CB3-BE1D-7998DE979C29}"/>
                </a:ext>
              </a:extLst>
            </p:cNvPr>
            <p:cNvSpPr/>
            <p:nvPr/>
          </p:nvSpPr>
          <p:spPr>
            <a:xfrm rot="16200004">
              <a:off x="4990772" y="2098991"/>
              <a:ext cx="1874" cy="54"/>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4" y="f4"/>
                  </a:moveTo>
                  <a:cubicBezTo>
                    <a:pt x="f5" y="f4"/>
                    <a:pt x="f3" y="f4"/>
                    <a:pt x="f3" y="f4"/>
                  </a:cubicBezTo>
                  <a:cubicBezTo>
                    <a:pt x="f5" y="f4"/>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6" name="Google Shape;2371;p42">
              <a:extLst>
                <a:ext uri="{FF2B5EF4-FFF2-40B4-BE49-F238E27FC236}">
                  <a16:creationId xmlns:a16="http://schemas.microsoft.com/office/drawing/2014/main" id="{D134D55B-A5F0-4459-BA6B-32C3090363FA}"/>
                </a:ext>
              </a:extLst>
            </p:cNvPr>
            <p:cNvSpPr/>
            <p:nvPr/>
          </p:nvSpPr>
          <p:spPr>
            <a:xfrm rot="16200004">
              <a:off x="4991230" y="2100336"/>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3" y="f4"/>
                    <a:pt x="f3" y="f4"/>
                    <a:pt x="f3" y="f4"/>
                  </a:cubicBezTo>
                  <a:cubicBezTo>
                    <a:pt x="f3"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7" name="Google Shape;2372;p42">
              <a:extLst>
                <a:ext uri="{FF2B5EF4-FFF2-40B4-BE49-F238E27FC236}">
                  <a16:creationId xmlns:a16="http://schemas.microsoft.com/office/drawing/2014/main" id="{C4F15CC3-5A6C-43BE-B198-BDDFF54823D0}"/>
                </a:ext>
              </a:extLst>
            </p:cNvPr>
            <p:cNvSpPr/>
            <p:nvPr/>
          </p:nvSpPr>
          <p:spPr>
            <a:xfrm rot="16200004">
              <a:off x="4991682" y="2101721"/>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lnTo>
                    <a:pt x="f3" y="f3"/>
                  </a:ln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8" name="Google Shape;2373;p42">
              <a:extLst>
                <a:ext uri="{FF2B5EF4-FFF2-40B4-BE49-F238E27FC236}">
                  <a16:creationId xmlns:a16="http://schemas.microsoft.com/office/drawing/2014/main" id="{83CF0A9F-F234-4385-A222-FA3107FDC245}"/>
                </a:ext>
              </a:extLst>
            </p:cNvPr>
            <p:cNvSpPr/>
            <p:nvPr/>
          </p:nvSpPr>
          <p:spPr>
            <a:xfrm rot="16200004">
              <a:off x="4990297" y="2102165"/>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2" y="f4"/>
                    <a:pt x="f2" y="f4"/>
                    <a:pt x="f2" y="f4"/>
                  </a:cubicBezTo>
                  <a:cubicBezTo>
                    <a:pt x="f3"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9" name="Google Shape;2374;p42">
              <a:extLst>
                <a:ext uri="{FF2B5EF4-FFF2-40B4-BE49-F238E27FC236}">
                  <a16:creationId xmlns:a16="http://schemas.microsoft.com/office/drawing/2014/main" id="{5290D0BE-777B-4381-97A6-46AAB44789F8}"/>
                </a:ext>
              </a:extLst>
            </p:cNvPr>
            <p:cNvSpPr/>
            <p:nvPr/>
          </p:nvSpPr>
          <p:spPr>
            <a:xfrm rot="16200004">
              <a:off x="4990764" y="2103518"/>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4"/>
                  </a:moveTo>
                  <a:cubicBezTo>
                    <a:pt x="f2" y="f4"/>
                    <a:pt x="f2" y="f5"/>
                    <a:pt x="f2" y="f5"/>
                  </a:cubicBezTo>
                  <a:cubicBezTo>
                    <a:pt x="f2" y="f5"/>
                    <a:pt x="f2" y="f5"/>
                    <a:pt x="f3" y="f5"/>
                  </a:cubicBezTo>
                  <a:lnTo>
                    <a:pt x="f3" y="f5"/>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0" name="Google Shape;2375;p42">
              <a:extLst>
                <a:ext uri="{FF2B5EF4-FFF2-40B4-BE49-F238E27FC236}">
                  <a16:creationId xmlns:a16="http://schemas.microsoft.com/office/drawing/2014/main" id="{1B212862-C63B-4775-97B2-F92BD2E5AD80}"/>
                </a:ext>
              </a:extLst>
            </p:cNvPr>
            <p:cNvSpPr/>
            <p:nvPr/>
          </p:nvSpPr>
          <p:spPr>
            <a:xfrm rot="16200004">
              <a:off x="4990740" y="2103550"/>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1" name="Google Shape;2376;p42">
              <a:extLst>
                <a:ext uri="{FF2B5EF4-FFF2-40B4-BE49-F238E27FC236}">
                  <a16:creationId xmlns:a16="http://schemas.microsoft.com/office/drawing/2014/main" id="{C05FAADB-41AE-4D25-8199-4EE80C0D2084}"/>
                </a:ext>
              </a:extLst>
            </p:cNvPr>
            <p:cNvSpPr/>
            <p:nvPr/>
          </p:nvSpPr>
          <p:spPr>
            <a:xfrm rot="16200004">
              <a:off x="4990764" y="2105346"/>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4"/>
                  </a:moveTo>
                  <a:cubicBezTo>
                    <a:pt x="f2" y="f4"/>
                    <a:pt x="f2" y="f4"/>
                    <a:pt x="f2" y="f4"/>
                  </a:cubicBezTo>
                  <a:cubicBezTo>
                    <a:pt x="f2" y="f4"/>
                    <a:pt x="f3" y="f4"/>
                    <a:pt x="f3" y="f5"/>
                  </a:cubicBezTo>
                  <a:cubicBezTo>
                    <a:pt x="f3" y="f4"/>
                    <a:pt x="f2"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2" name="Google Shape;2377;p42">
              <a:extLst>
                <a:ext uri="{FF2B5EF4-FFF2-40B4-BE49-F238E27FC236}">
                  <a16:creationId xmlns:a16="http://schemas.microsoft.com/office/drawing/2014/main" id="{01A7CBAE-7223-4DB0-9A5F-96D8D3CAB37B}"/>
                </a:ext>
              </a:extLst>
            </p:cNvPr>
            <p:cNvSpPr/>
            <p:nvPr/>
          </p:nvSpPr>
          <p:spPr>
            <a:xfrm rot="16200004">
              <a:off x="4992149" y="2106732"/>
              <a:ext cx="54" cy="987"/>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5"/>
                  </a:moveTo>
                  <a:cubicBezTo>
                    <a:pt x="f2" y="f3"/>
                    <a:pt x="f2" y="f3"/>
                    <a:pt x="f2" y="f3"/>
                  </a:cubicBezTo>
                  <a:cubicBezTo>
                    <a:pt x="f2" y="f3"/>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3" name="Google Shape;2378;p42">
              <a:extLst>
                <a:ext uri="{FF2B5EF4-FFF2-40B4-BE49-F238E27FC236}">
                  <a16:creationId xmlns:a16="http://schemas.microsoft.com/office/drawing/2014/main" id="{72350070-54F5-44A1-A9BD-719C7271D1F7}"/>
                </a:ext>
              </a:extLst>
            </p:cNvPr>
            <p:cNvSpPr/>
            <p:nvPr/>
          </p:nvSpPr>
          <p:spPr>
            <a:xfrm rot="16200004">
              <a:off x="4994420" y="2087085"/>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4"/>
                  </a:moveTo>
                  <a:cubicBezTo>
                    <a:pt x="f5" y="f2"/>
                    <a:pt x="f5" y="f2"/>
                    <a:pt x="f4" y="f2"/>
                  </a:cubicBezTo>
                  <a:cubicBezTo>
                    <a:pt x="f4" y="f2"/>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4" name="Google Shape;2379;p42">
              <a:extLst>
                <a:ext uri="{FF2B5EF4-FFF2-40B4-BE49-F238E27FC236}">
                  <a16:creationId xmlns:a16="http://schemas.microsoft.com/office/drawing/2014/main" id="{835A706E-C5B4-4996-BE6F-FC4877791385}"/>
                </a:ext>
              </a:extLst>
            </p:cNvPr>
            <p:cNvSpPr/>
            <p:nvPr/>
          </p:nvSpPr>
          <p:spPr>
            <a:xfrm rot="16200004">
              <a:off x="4989830" y="2100811"/>
              <a:ext cx="1874" cy="54"/>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4" y="f4"/>
                  </a:moveTo>
                  <a:lnTo>
                    <a:pt x="f4" y="f4"/>
                  </a:lnTo>
                  <a:lnTo>
                    <a:pt x="f3" y="f4"/>
                  </a:lnTo>
                  <a:cubicBezTo>
                    <a:pt x="f3" y="f4"/>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5" name="Google Shape;2380;p42">
              <a:extLst>
                <a:ext uri="{FF2B5EF4-FFF2-40B4-BE49-F238E27FC236}">
                  <a16:creationId xmlns:a16="http://schemas.microsoft.com/office/drawing/2014/main" id="{9F9B8BBF-A4ED-4116-BF70-DE8B99F4DCE1}"/>
                </a:ext>
              </a:extLst>
            </p:cNvPr>
            <p:cNvSpPr/>
            <p:nvPr/>
          </p:nvSpPr>
          <p:spPr>
            <a:xfrm rot="16200004">
              <a:off x="4988943" y="2098982"/>
              <a:ext cx="2761" cy="941"/>
            </a:xfrm>
            <a:custGeom>
              <a:avLst/>
              <a:gdLst>
                <a:gd name="f0" fmla="val w"/>
                <a:gd name="f1" fmla="val h"/>
                <a:gd name="f2" fmla="val 0"/>
                <a:gd name="f3" fmla="val 53"/>
                <a:gd name="f4" fmla="val 18"/>
                <a:gd name="f5" fmla="val 35"/>
                <a:gd name="f6" fmla="*/ f0 1 53"/>
                <a:gd name="f7" fmla="*/ f1 1 18"/>
                <a:gd name="f8" fmla="val f2"/>
                <a:gd name="f9" fmla="val f3"/>
                <a:gd name="f10" fmla="val f4"/>
                <a:gd name="f11" fmla="+- f10 0 f8"/>
                <a:gd name="f12" fmla="+- f9 0 f8"/>
                <a:gd name="f13" fmla="*/ f12 1 53"/>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52" h="18">
                  <a:moveTo>
                    <a:pt x="f2" y="f2"/>
                  </a:moveTo>
                  <a:cubicBezTo>
                    <a:pt x="f4" y="f2"/>
                    <a:pt x="f5" y="f4"/>
                    <a:pt x="f3" y="f2"/>
                  </a:cubicBezTo>
                  <a:cubicBezTo>
                    <a:pt x="f3" y="f4"/>
                    <a:pt x="f5" y="f4"/>
                    <a:pt x="f5" y="f2"/>
                  </a:cubicBezTo>
                  <a:cubicBezTo>
                    <a:pt x="f4" y="f4"/>
                    <a:pt x="f4"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6" name="Google Shape;2381;p42">
              <a:extLst>
                <a:ext uri="{FF2B5EF4-FFF2-40B4-BE49-F238E27FC236}">
                  <a16:creationId xmlns:a16="http://schemas.microsoft.com/office/drawing/2014/main" id="{57C08794-6917-4BE3-941F-EF1F14C71F70}"/>
                </a:ext>
              </a:extLst>
            </p:cNvPr>
            <p:cNvSpPr/>
            <p:nvPr/>
          </p:nvSpPr>
          <p:spPr>
            <a:xfrm rot="16200004">
              <a:off x="4996716" y="2083904"/>
              <a:ext cx="54" cy="941"/>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4"/>
                  </a:moveTo>
                  <a:cubicBezTo>
                    <a:pt x="f3" y="f4"/>
                    <a:pt x="f3" y="f2"/>
                    <a:pt x="f3" y="f2"/>
                  </a:cubicBezTo>
                  <a:cubicBezTo>
                    <a:pt x="f3" y="f2"/>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7" name="Google Shape;2382;p42">
              <a:extLst>
                <a:ext uri="{FF2B5EF4-FFF2-40B4-BE49-F238E27FC236}">
                  <a16:creationId xmlns:a16="http://schemas.microsoft.com/office/drawing/2014/main" id="{F8F1079A-A6D8-4CD1-B4CE-E558311A8547}"/>
                </a:ext>
              </a:extLst>
            </p:cNvPr>
            <p:cNvSpPr/>
            <p:nvPr/>
          </p:nvSpPr>
          <p:spPr>
            <a:xfrm rot="16200004">
              <a:off x="4989387" y="2094890"/>
              <a:ext cx="1874" cy="941"/>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2"/>
                  </a:moveTo>
                  <a:cubicBezTo>
                    <a:pt x="f4" y="f2"/>
                    <a:pt x="f3" y="f2"/>
                    <a:pt x="f3" y="f4"/>
                  </a:cubicBezTo>
                  <a:cubicBezTo>
                    <a:pt x="f3" y="f4"/>
                    <a:pt x="f3" y="f4"/>
                    <a:pt x="f3" y="f4"/>
                  </a:cubicBezTo>
                  <a:cubicBezTo>
                    <a:pt x="f4" y="f4"/>
                    <a:pt x="f4"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8" name="Google Shape;2383;p42">
              <a:extLst>
                <a:ext uri="{FF2B5EF4-FFF2-40B4-BE49-F238E27FC236}">
                  <a16:creationId xmlns:a16="http://schemas.microsoft.com/office/drawing/2014/main" id="{E4927AED-FCCD-439B-88DA-E2554E3912CD}"/>
                </a:ext>
              </a:extLst>
            </p:cNvPr>
            <p:cNvSpPr/>
            <p:nvPr/>
          </p:nvSpPr>
          <p:spPr>
            <a:xfrm rot="16200004">
              <a:off x="4989853" y="2092586"/>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3"/>
                    <a:pt x="f2" y="f2"/>
                    <a:pt x="f2" y="f2"/>
                  </a:cubicBezTo>
                  <a:cubicBezTo>
                    <a:pt x="f3" y="f2"/>
                    <a:pt x="f3" y="f2"/>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9" name="Google Shape;2384;p42">
              <a:extLst>
                <a:ext uri="{FF2B5EF4-FFF2-40B4-BE49-F238E27FC236}">
                  <a16:creationId xmlns:a16="http://schemas.microsoft.com/office/drawing/2014/main" id="{E5EF4D27-C7C0-4F0B-945B-22D93C4D7C4C}"/>
                </a:ext>
              </a:extLst>
            </p:cNvPr>
            <p:cNvSpPr/>
            <p:nvPr/>
          </p:nvSpPr>
          <p:spPr>
            <a:xfrm rot="16200004">
              <a:off x="5021885" y="2072451"/>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2"/>
                  </a:moveTo>
                  <a:cubicBezTo>
                    <a:pt x="f3" y="f2"/>
                    <a:pt x="f3" y="f2"/>
                    <a:pt x="f3" y="f3"/>
                  </a:cubicBezTo>
                  <a:cubicBezTo>
                    <a:pt x="f2" y="f3"/>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0" name="Google Shape;2385;p42">
              <a:extLst>
                <a:ext uri="{FF2B5EF4-FFF2-40B4-BE49-F238E27FC236}">
                  <a16:creationId xmlns:a16="http://schemas.microsoft.com/office/drawing/2014/main" id="{60988C10-F0E0-49E8-B880-F7A0E90440C7}"/>
                </a:ext>
              </a:extLst>
            </p:cNvPr>
            <p:cNvSpPr/>
            <p:nvPr/>
          </p:nvSpPr>
          <p:spPr>
            <a:xfrm rot="16200004">
              <a:off x="4986178" y="2072432"/>
              <a:ext cx="70481" cy="68653"/>
            </a:xfrm>
            <a:custGeom>
              <a:avLst/>
              <a:gdLst>
                <a:gd name="f0" fmla="val w"/>
                <a:gd name="f1" fmla="val h"/>
                <a:gd name="f2" fmla="val 0"/>
                <a:gd name="f3" fmla="val 1351"/>
                <a:gd name="f4" fmla="val 1316"/>
                <a:gd name="f5" fmla="val 1035"/>
                <a:gd name="f6" fmla="val 650"/>
                <a:gd name="f7" fmla="val 1052"/>
                <a:gd name="f8" fmla="val 667"/>
                <a:gd name="f9" fmla="val 685"/>
                <a:gd name="f10" fmla="val 702"/>
                <a:gd name="f11" fmla="val 720"/>
                <a:gd name="f12" fmla="val 1017"/>
                <a:gd name="f13" fmla="val 737"/>
                <a:gd name="f14" fmla="val 772"/>
                <a:gd name="f15" fmla="val 982"/>
                <a:gd name="f16" fmla="val 807"/>
                <a:gd name="f17" fmla="val 842"/>
                <a:gd name="f18" fmla="val 965"/>
                <a:gd name="f19" fmla="val 947"/>
                <a:gd name="f20" fmla="val 860"/>
                <a:gd name="f21" fmla="val 877"/>
                <a:gd name="f22" fmla="val 929"/>
                <a:gd name="f23" fmla="val 895"/>
                <a:gd name="f24" fmla="val 912"/>
                <a:gd name="f25" fmla="val 930"/>
                <a:gd name="f26" fmla="val 894"/>
                <a:gd name="f27" fmla="val 948"/>
                <a:gd name="f28" fmla="val 859"/>
                <a:gd name="f29" fmla="val 824"/>
                <a:gd name="f30" fmla="val 983"/>
                <a:gd name="f31" fmla="val 1000"/>
                <a:gd name="f32" fmla="val 789"/>
                <a:gd name="f33" fmla="val 754"/>
                <a:gd name="f34" fmla="val 1018"/>
                <a:gd name="f35" fmla="val 719"/>
                <a:gd name="f36" fmla="val 684"/>
                <a:gd name="f37" fmla="val 666"/>
                <a:gd name="f38" fmla="val 649"/>
                <a:gd name="f39" fmla="val 631"/>
                <a:gd name="f40" fmla="val 614"/>
                <a:gd name="f41" fmla="val 596"/>
                <a:gd name="f42" fmla="val 579"/>
                <a:gd name="f43" fmla="val 561"/>
                <a:gd name="f44" fmla="val 544"/>
                <a:gd name="f45" fmla="val 526"/>
                <a:gd name="f46" fmla="val 509"/>
                <a:gd name="f47" fmla="val 491"/>
                <a:gd name="f48" fmla="val 474"/>
                <a:gd name="f49" fmla="val 456"/>
                <a:gd name="f50" fmla="val 421"/>
                <a:gd name="f51" fmla="val 404"/>
                <a:gd name="f52" fmla="val 386"/>
                <a:gd name="f53" fmla="val 368"/>
                <a:gd name="f54" fmla="val 825"/>
                <a:gd name="f55" fmla="val 351"/>
                <a:gd name="f56" fmla="val 790"/>
                <a:gd name="f57" fmla="val 333"/>
                <a:gd name="f58" fmla="val 755"/>
                <a:gd name="f59" fmla="val 316"/>
                <a:gd name="f60" fmla="val 632"/>
                <a:gd name="f61" fmla="val 597"/>
                <a:gd name="f62" fmla="val 527"/>
                <a:gd name="f63" fmla="val 492"/>
                <a:gd name="f64" fmla="val 457"/>
                <a:gd name="f65" fmla="val 439"/>
                <a:gd name="f66" fmla="val 422"/>
                <a:gd name="f67" fmla="val 387"/>
                <a:gd name="f68" fmla="val 369"/>
                <a:gd name="f69" fmla="val 334"/>
                <a:gd name="f70" fmla="val 281"/>
                <a:gd name="f71" fmla="val 264"/>
                <a:gd name="f72" fmla="val 246"/>
                <a:gd name="f73" fmla="val 229"/>
                <a:gd name="f74" fmla="val 211"/>
                <a:gd name="f75" fmla="val 194"/>
                <a:gd name="f76" fmla="val 176"/>
                <a:gd name="f77" fmla="val 141"/>
                <a:gd name="f78" fmla="val 106"/>
                <a:gd name="f79" fmla="val 89"/>
                <a:gd name="f80" fmla="val 71"/>
                <a:gd name="f81" fmla="val 53"/>
                <a:gd name="f82" fmla="val 36"/>
                <a:gd name="f83" fmla="val 18"/>
                <a:gd name="f84" fmla="val 1"/>
                <a:gd name="f85" fmla="val 298"/>
                <a:gd name="f86" fmla="val 263"/>
                <a:gd name="f87" fmla="val 124"/>
                <a:gd name="f88" fmla="val 228"/>
                <a:gd name="f89" fmla="val 159"/>
                <a:gd name="f90" fmla="val 193"/>
                <a:gd name="f91" fmla="val 158"/>
                <a:gd name="f92" fmla="val 123"/>
                <a:gd name="f93" fmla="val 299"/>
                <a:gd name="f94" fmla="val 105"/>
                <a:gd name="f95" fmla="val 88"/>
                <a:gd name="f96" fmla="val 70"/>
                <a:gd name="f97" fmla="val 35"/>
                <a:gd name="f98" fmla="val 1053"/>
                <a:gd name="f99" fmla="val 1070"/>
                <a:gd name="f100" fmla="val 1088"/>
                <a:gd name="f101" fmla="val 1105"/>
                <a:gd name="f102" fmla="val 1123"/>
                <a:gd name="f103" fmla="val 1140"/>
                <a:gd name="f104" fmla="val 1158"/>
                <a:gd name="f105" fmla="val 1175"/>
                <a:gd name="f106" fmla="val 1193"/>
                <a:gd name="f107" fmla="val 1211"/>
                <a:gd name="f108" fmla="val 1228"/>
                <a:gd name="f109" fmla="val 1246"/>
                <a:gd name="f110" fmla="val 1263"/>
                <a:gd name="f111" fmla="val 1281"/>
                <a:gd name="f112" fmla="val 1298"/>
                <a:gd name="f113" fmla="val 1087"/>
                <a:gd name="f114" fmla="val 1122"/>
                <a:gd name="f115" fmla="val 1157"/>
                <a:gd name="f116" fmla="val 1192"/>
                <a:gd name="f117" fmla="val 1210"/>
                <a:gd name="f118" fmla="val 1227"/>
                <a:gd name="f119" fmla="val 1245"/>
                <a:gd name="f120" fmla="val 1280"/>
                <a:gd name="f121" fmla="val 1315"/>
                <a:gd name="f122" fmla="val 1333"/>
                <a:gd name="f123" fmla="val 562"/>
                <a:gd name="f124" fmla="val 1350"/>
                <a:gd name="f125" fmla="*/ f0 1 1351"/>
                <a:gd name="f126" fmla="*/ f1 1 1316"/>
                <a:gd name="f127" fmla="val f2"/>
                <a:gd name="f128" fmla="val f3"/>
                <a:gd name="f129" fmla="val f4"/>
                <a:gd name="f130" fmla="+- f129 0 f127"/>
                <a:gd name="f131" fmla="+- f128 0 f127"/>
                <a:gd name="f132" fmla="*/ f131 1 1351"/>
                <a:gd name="f133" fmla="*/ f130 1 1316"/>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351" h="1316">
                  <a:moveTo>
                    <a:pt x="f5" y="f6"/>
                  </a:moveTo>
                  <a:cubicBezTo>
                    <a:pt x="f5" y="f6"/>
                    <a:pt x="f7" y="f6"/>
                    <a:pt x="f7" y="f6"/>
                  </a:cubicBezTo>
                  <a:cubicBezTo>
                    <a:pt x="f7" y="f6"/>
                    <a:pt x="f5" y="f6"/>
                    <a:pt x="f5" y="f6"/>
                  </a:cubicBezTo>
                  <a:cubicBezTo>
                    <a:pt x="f5" y="f8"/>
                    <a:pt x="f7" y="f8"/>
                    <a:pt x="f7" y="f8"/>
                  </a:cubicBezTo>
                  <a:cubicBezTo>
                    <a:pt x="f5" y="f8"/>
                    <a:pt x="f5" y="f9"/>
                    <a:pt x="f5" y="f9"/>
                  </a:cubicBezTo>
                  <a:cubicBezTo>
                    <a:pt x="f5" y="f9"/>
                    <a:pt x="f5" y="f9"/>
                    <a:pt x="f5" y="f10"/>
                  </a:cubicBezTo>
                  <a:cubicBezTo>
                    <a:pt x="f5" y="f10"/>
                    <a:pt x="f5" y="f10"/>
                    <a:pt x="f5" y="f11"/>
                  </a:cubicBezTo>
                  <a:cubicBezTo>
                    <a:pt x="f5" y="f11"/>
                    <a:pt x="f12" y="f13"/>
                    <a:pt x="f12" y="f13"/>
                  </a:cubicBezTo>
                  <a:cubicBezTo>
                    <a:pt x="f12" y="f13"/>
                    <a:pt x="f12" y="f13"/>
                    <a:pt x="f12" y="f13"/>
                  </a:cubicBezTo>
                  <a:cubicBezTo>
                    <a:pt x="f12" y="f14"/>
                    <a:pt x="f15" y="f16"/>
                    <a:pt x="f15" y="f17"/>
                  </a:cubicBezTo>
                  <a:cubicBezTo>
                    <a:pt x="f18" y="f17"/>
                    <a:pt x="f19" y="f20"/>
                    <a:pt x="f19" y="f21"/>
                  </a:cubicBezTo>
                  <a:cubicBezTo>
                    <a:pt x="f19" y="f21"/>
                    <a:pt x="f19" y="f21"/>
                    <a:pt x="f22" y="f23"/>
                  </a:cubicBezTo>
                  <a:cubicBezTo>
                    <a:pt x="f22" y="f23"/>
                    <a:pt x="f22" y="f23"/>
                    <a:pt x="f24" y="f24"/>
                  </a:cubicBezTo>
                  <a:cubicBezTo>
                    <a:pt x="f24" y="f24"/>
                    <a:pt x="f24" y="f24"/>
                    <a:pt x="f24" y="f24"/>
                  </a:cubicBezTo>
                  <a:cubicBezTo>
                    <a:pt x="f24" y="f24"/>
                    <a:pt x="f24" y="f25"/>
                    <a:pt x="f24" y="f25"/>
                  </a:cubicBezTo>
                  <a:cubicBezTo>
                    <a:pt x="f26" y="f25"/>
                    <a:pt x="f26" y="f25"/>
                    <a:pt x="f26" y="f27"/>
                  </a:cubicBezTo>
                  <a:cubicBezTo>
                    <a:pt x="f26" y="f25"/>
                    <a:pt x="f26" y="f25"/>
                    <a:pt x="f26" y="f27"/>
                  </a:cubicBezTo>
                  <a:cubicBezTo>
                    <a:pt x="f26" y="f27"/>
                    <a:pt x="f21" y="f27"/>
                    <a:pt x="f21" y="f27"/>
                  </a:cubicBezTo>
                  <a:cubicBezTo>
                    <a:pt x="f28" y="f18"/>
                    <a:pt x="f17" y="f18"/>
                    <a:pt x="f29" y="f30"/>
                  </a:cubicBezTo>
                  <a:cubicBezTo>
                    <a:pt x="f16" y="f30"/>
                    <a:pt x="f16" y="f30"/>
                    <a:pt x="f16" y="f31"/>
                  </a:cubicBezTo>
                  <a:cubicBezTo>
                    <a:pt x="f32" y="f31"/>
                    <a:pt x="f32" y="f31"/>
                    <a:pt x="f32" y="f31"/>
                  </a:cubicBezTo>
                  <a:cubicBezTo>
                    <a:pt x="f14" y="f31"/>
                    <a:pt x="f33" y="f31"/>
                    <a:pt x="f33" y="f34"/>
                  </a:cubicBezTo>
                  <a:lnTo>
                    <a:pt x="f13" y="f34"/>
                  </a:lnTo>
                  <a:cubicBezTo>
                    <a:pt x="f35" y="f34"/>
                    <a:pt x="f10" y="f34"/>
                    <a:pt x="f36" y="f34"/>
                  </a:cubicBezTo>
                  <a:cubicBezTo>
                    <a:pt x="f36" y="f34"/>
                    <a:pt x="f36" y="f34"/>
                    <a:pt x="f37" y="f5"/>
                  </a:cubicBezTo>
                  <a:cubicBezTo>
                    <a:pt x="f37" y="f34"/>
                    <a:pt x="f37" y="f34"/>
                    <a:pt x="f37" y="f34"/>
                  </a:cubicBezTo>
                  <a:cubicBezTo>
                    <a:pt x="f38" y="f34"/>
                    <a:pt x="f38" y="f34"/>
                    <a:pt x="f39" y="f34"/>
                  </a:cubicBezTo>
                  <a:cubicBezTo>
                    <a:pt x="f39" y="f34"/>
                    <a:pt x="f39" y="f5"/>
                    <a:pt x="f39" y="f5"/>
                  </a:cubicBezTo>
                  <a:cubicBezTo>
                    <a:pt x="f40" y="f5"/>
                    <a:pt x="f39" y="f34"/>
                    <a:pt x="f39" y="f34"/>
                  </a:cubicBezTo>
                  <a:cubicBezTo>
                    <a:pt x="f40" y="f34"/>
                    <a:pt x="f41" y="f34"/>
                    <a:pt x="f42" y="f31"/>
                  </a:cubicBezTo>
                  <a:cubicBezTo>
                    <a:pt x="f42" y="f31"/>
                    <a:pt x="f43" y="f31"/>
                    <a:pt x="f44" y="f30"/>
                  </a:cubicBezTo>
                  <a:cubicBezTo>
                    <a:pt x="f45" y="f31"/>
                    <a:pt x="f45" y="f31"/>
                    <a:pt x="f46" y="f31"/>
                  </a:cubicBezTo>
                  <a:cubicBezTo>
                    <a:pt x="f46" y="f31"/>
                    <a:pt x="f46" y="f31"/>
                    <a:pt x="f46" y="f30"/>
                  </a:cubicBezTo>
                  <a:cubicBezTo>
                    <a:pt x="f46" y="f30"/>
                    <a:pt x="f46" y="f30"/>
                    <a:pt x="f45" y="f30"/>
                  </a:cubicBezTo>
                  <a:cubicBezTo>
                    <a:pt x="f45" y="f30"/>
                    <a:pt x="f45" y="f30"/>
                    <a:pt x="f45" y="f30"/>
                  </a:cubicBezTo>
                  <a:cubicBezTo>
                    <a:pt x="f46" y="f30"/>
                    <a:pt x="f46" y="f30"/>
                    <a:pt x="f47" y="f30"/>
                  </a:cubicBezTo>
                  <a:cubicBezTo>
                    <a:pt x="f47" y="f18"/>
                    <a:pt x="f48" y="f18"/>
                    <a:pt x="f49" y="f27"/>
                  </a:cubicBezTo>
                  <a:cubicBezTo>
                    <a:pt x="f49" y="f27"/>
                    <a:pt x="f49" y="f27"/>
                    <a:pt x="f49" y="f27"/>
                  </a:cubicBezTo>
                  <a:cubicBezTo>
                    <a:pt x="f49" y="f25"/>
                    <a:pt x="f50" y="f24"/>
                    <a:pt x="f51" y="f24"/>
                  </a:cubicBezTo>
                  <a:cubicBezTo>
                    <a:pt x="f51" y="f24"/>
                    <a:pt x="f51" y="f23"/>
                    <a:pt x="f51" y="f23"/>
                  </a:cubicBezTo>
                  <a:cubicBezTo>
                    <a:pt x="f51" y="f23"/>
                    <a:pt x="f51" y="f23"/>
                    <a:pt x="f51" y="f23"/>
                  </a:cubicBezTo>
                  <a:cubicBezTo>
                    <a:pt x="f52" y="f21"/>
                    <a:pt x="f53" y="f20"/>
                    <a:pt x="f53" y="f17"/>
                  </a:cubicBezTo>
                  <a:cubicBezTo>
                    <a:pt x="f53" y="f17"/>
                    <a:pt x="f53" y="f17"/>
                    <a:pt x="f53" y="f17"/>
                  </a:cubicBezTo>
                  <a:cubicBezTo>
                    <a:pt x="f53" y="f54"/>
                    <a:pt x="f55" y="f54"/>
                    <a:pt x="f55" y="f54"/>
                  </a:cubicBezTo>
                  <a:cubicBezTo>
                    <a:pt x="f55" y="f16"/>
                    <a:pt x="f55" y="f16"/>
                    <a:pt x="f55" y="f16"/>
                  </a:cubicBezTo>
                  <a:cubicBezTo>
                    <a:pt x="f55" y="f16"/>
                    <a:pt x="f55" y="f56"/>
                    <a:pt x="f57" y="f56"/>
                  </a:cubicBezTo>
                  <a:cubicBezTo>
                    <a:pt x="f55" y="f14"/>
                    <a:pt x="f57" y="f58"/>
                    <a:pt x="f57" y="f58"/>
                  </a:cubicBezTo>
                  <a:cubicBezTo>
                    <a:pt x="f59" y="f13"/>
                    <a:pt x="f57" y="f11"/>
                    <a:pt x="f57" y="f11"/>
                  </a:cubicBezTo>
                  <a:cubicBezTo>
                    <a:pt x="f57" y="f11"/>
                    <a:pt x="f59" y="f11"/>
                    <a:pt x="f59" y="f10"/>
                  </a:cubicBezTo>
                  <a:cubicBezTo>
                    <a:pt x="f59" y="f10"/>
                    <a:pt x="f57" y="f10"/>
                    <a:pt x="f57" y="f10"/>
                  </a:cubicBezTo>
                  <a:cubicBezTo>
                    <a:pt x="f59" y="f10"/>
                    <a:pt x="f59" y="f9"/>
                    <a:pt x="f59" y="f8"/>
                  </a:cubicBezTo>
                  <a:cubicBezTo>
                    <a:pt x="f59" y="f8"/>
                    <a:pt x="f59" y="f8"/>
                    <a:pt x="f59" y="f8"/>
                  </a:cubicBezTo>
                  <a:cubicBezTo>
                    <a:pt x="f59" y="f6"/>
                    <a:pt x="f59" y="f6"/>
                    <a:pt x="f59" y="f6"/>
                  </a:cubicBezTo>
                  <a:cubicBezTo>
                    <a:pt x="f59" y="f60"/>
                    <a:pt x="f59" y="f60"/>
                    <a:pt x="f59" y="f60"/>
                  </a:cubicBezTo>
                  <a:cubicBezTo>
                    <a:pt x="f59" y="f40"/>
                    <a:pt x="f59" y="f61"/>
                    <a:pt x="f57" y="f42"/>
                  </a:cubicBezTo>
                  <a:cubicBezTo>
                    <a:pt x="f57" y="f62"/>
                    <a:pt x="f55" y="f63"/>
                    <a:pt x="f53" y="f64"/>
                  </a:cubicBezTo>
                  <a:cubicBezTo>
                    <a:pt x="f53" y="f64"/>
                    <a:pt x="f53" y="f64"/>
                    <a:pt x="f53" y="f64"/>
                  </a:cubicBezTo>
                  <a:cubicBezTo>
                    <a:pt x="f53" y="f64"/>
                    <a:pt x="f53" y="f64"/>
                    <a:pt x="f53" y="f64"/>
                  </a:cubicBezTo>
                  <a:lnTo>
                    <a:pt x="f52" y="f65"/>
                  </a:lnTo>
                  <a:cubicBezTo>
                    <a:pt x="f52" y="f65"/>
                    <a:pt x="f52" y="f66"/>
                    <a:pt x="f51" y="f66"/>
                  </a:cubicBezTo>
                  <a:lnTo>
                    <a:pt x="f50" y="f51"/>
                  </a:lnTo>
                  <a:cubicBezTo>
                    <a:pt x="f65" y="f67"/>
                    <a:pt x="f49" y="f68"/>
                    <a:pt x="f48" y="f55"/>
                  </a:cubicBezTo>
                  <a:cubicBezTo>
                    <a:pt x="f48" y="f55"/>
                    <a:pt x="f47" y="f55"/>
                    <a:pt x="f47" y="f69"/>
                  </a:cubicBezTo>
                  <a:cubicBezTo>
                    <a:pt x="f46" y="f69"/>
                    <a:pt x="f46" y="f69"/>
                    <a:pt x="f45" y="f69"/>
                  </a:cubicBezTo>
                  <a:cubicBezTo>
                    <a:pt x="f44" y="f59"/>
                    <a:pt x="f43" y="f59"/>
                    <a:pt x="f42" y="f69"/>
                  </a:cubicBezTo>
                  <a:cubicBezTo>
                    <a:pt x="f42" y="f59"/>
                    <a:pt x="f41" y="f69"/>
                    <a:pt x="f40" y="f69"/>
                  </a:cubicBezTo>
                  <a:cubicBezTo>
                    <a:pt x="f39" y="f59"/>
                    <a:pt x="f39" y="f70"/>
                    <a:pt x="f37" y="f70"/>
                  </a:cubicBezTo>
                  <a:cubicBezTo>
                    <a:pt x="f37" y="f71"/>
                    <a:pt x="f36" y="f71"/>
                    <a:pt x="f36" y="f72"/>
                  </a:cubicBezTo>
                  <a:cubicBezTo>
                    <a:pt x="f10" y="f72"/>
                    <a:pt x="f10" y="f72"/>
                    <a:pt x="f10" y="f73"/>
                  </a:cubicBezTo>
                  <a:cubicBezTo>
                    <a:pt x="f10" y="f73"/>
                    <a:pt x="f10" y="f74"/>
                    <a:pt x="f35" y="f74"/>
                  </a:cubicBezTo>
                  <a:cubicBezTo>
                    <a:pt x="f10" y="f75"/>
                    <a:pt x="f35" y="f76"/>
                    <a:pt x="f35" y="f76"/>
                  </a:cubicBezTo>
                  <a:cubicBezTo>
                    <a:pt x="f13" y="f77"/>
                    <a:pt x="f35" y="f78"/>
                    <a:pt x="f35" y="f79"/>
                  </a:cubicBezTo>
                  <a:cubicBezTo>
                    <a:pt x="f35" y="f80"/>
                    <a:pt x="f35" y="f80"/>
                    <a:pt x="f35" y="f80"/>
                  </a:cubicBezTo>
                  <a:cubicBezTo>
                    <a:pt x="f35" y="f81"/>
                    <a:pt x="f36" y="f81"/>
                    <a:pt x="f36" y="f82"/>
                  </a:cubicBezTo>
                  <a:cubicBezTo>
                    <a:pt x="f36" y="f82"/>
                    <a:pt x="f36" y="f83"/>
                    <a:pt x="f36" y="f83"/>
                  </a:cubicBezTo>
                  <a:cubicBezTo>
                    <a:pt x="f36" y="f83"/>
                    <a:pt x="f37" y="f83"/>
                    <a:pt x="f37" y="f84"/>
                  </a:cubicBezTo>
                  <a:cubicBezTo>
                    <a:pt x="f38" y="f84"/>
                    <a:pt x="f40" y="f84"/>
                    <a:pt x="f41" y="f84"/>
                  </a:cubicBezTo>
                  <a:cubicBezTo>
                    <a:pt x="f41" y="f84"/>
                    <a:pt x="f41" y="f84"/>
                    <a:pt x="f42" y="f84"/>
                  </a:cubicBezTo>
                  <a:cubicBezTo>
                    <a:pt x="f44" y="f84"/>
                    <a:pt x="f47" y="f84"/>
                    <a:pt x="f49" y="f82"/>
                  </a:cubicBezTo>
                  <a:cubicBezTo>
                    <a:pt x="f65" y="f82"/>
                    <a:pt x="f51" y="f82"/>
                    <a:pt x="f51" y="f81"/>
                  </a:cubicBezTo>
                  <a:cubicBezTo>
                    <a:pt x="f53" y="f81"/>
                    <a:pt x="f57" y="f80"/>
                    <a:pt x="f59" y="f79"/>
                  </a:cubicBezTo>
                  <a:cubicBezTo>
                    <a:pt x="f85" y="f78"/>
                    <a:pt x="f70" y="f78"/>
                    <a:pt x="f86" y="f87"/>
                  </a:cubicBezTo>
                  <a:lnTo>
                    <a:pt x="f72" y="f77"/>
                  </a:lnTo>
                  <a:cubicBezTo>
                    <a:pt x="f88" y="f89"/>
                    <a:pt x="f74" y="f76"/>
                    <a:pt x="f74" y="f76"/>
                  </a:cubicBezTo>
                  <a:cubicBezTo>
                    <a:pt x="f90" y="f76"/>
                    <a:pt x="f90" y="f75"/>
                    <a:pt x="f76" y="f75"/>
                  </a:cubicBezTo>
                  <a:cubicBezTo>
                    <a:pt x="f76" y="f74"/>
                    <a:pt x="f91" y="f74"/>
                    <a:pt x="f91" y="f73"/>
                  </a:cubicBezTo>
                  <a:cubicBezTo>
                    <a:pt x="f77" y="f72"/>
                    <a:pt x="f77" y="f71"/>
                    <a:pt x="f92" y="f70"/>
                  </a:cubicBezTo>
                  <a:cubicBezTo>
                    <a:pt x="f92" y="f93"/>
                    <a:pt x="f94" y="f93"/>
                    <a:pt x="f94" y="f59"/>
                  </a:cubicBezTo>
                  <a:cubicBezTo>
                    <a:pt x="f95" y="f59"/>
                    <a:pt x="f95" y="f69"/>
                    <a:pt x="f95" y="f55"/>
                  </a:cubicBezTo>
                  <a:cubicBezTo>
                    <a:pt x="f96" y="f55"/>
                    <a:pt x="f96" y="f68"/>
                    <a:pt x="f96" y="f68"/>
                  </a:cubicBezTo>
                  <a:cubicBezTo>
                    <a:pt x="f96" y="f67"/>
                    <a:pt x="f96" y="f68"/>
                    <a:pt x="f96" y="f68"/>
                  </a:cubicBezTo>
                  <a:cubicBezTo>
                    <a:pt x="f81" y="f51"/>
                    <a:pt x="f97" y="f65"/>
                    <a:pt x="f83" y="f63"/>
                  </a:cubicBezTo>
                  <a:cubicBezTo>
                    <a:pt x="f83" y="f46"/>
                    <a:pt x="f83" y="f62"/>
                    <a:pt x="f83" y="f44"/>
                  </a:cubicBezTo>
                  <a:cubicBezTo>
                    <a:pt x="f83" y="f44"/>
                    <a:pt x="f83" y="f44"/>
                    <a:pt x="f83" y="f44"/>
                  </a:cubicBezTo>
                  <a:cubicBezTo>
                    <a:pt x="f2" y="f61"/>
                    <a:pt x="f2" y="f8"/>
                    <a:pt x="f83" y="f11"/>
                  </a:cubicBezTo>
                  <a:cubicBezTo>
                    <a:pt x="f83" y="f58"/>
                    <a:pt x="f97" y="f56"/>
                    <a:pt x="f97" y="f54"/>
                  </a:cubicBezTo>
                  <a:cubicBezTo>
                    <a:pt x="f81" y="f20"/>
                    <a:pt x="f81" y="f24"/>
                    <a:pt x="f96" y="f27"/>
                  </a:cubicBezTo>
                  <a:cubicBezTo>
                    <a:pt x="f96" y="f18"/>
                    <a:pt x="f95" y="f30"/>
                    <a:pt x="f94" y="f30"/>
                  </a:cubicBezTo>
                  <a:cubicBezTo>
                    <a:pt x="f94" y="f31"/>
                    <a:pt x="f94" y="f34"/>
                    <a:pt x="f92" y="f34"/>
                  </a:cubicBezTo>
                  <a:cubicBezTo>
                    <a:pt x="f92" y="f5"/>
                    <a:pt x="f77" y="f98"/>
                    <a:pt x="f91" y="f99"/>
                  </a:cubicBezTo>
                  <a:cubicBezTo>
                    <a:pt x="f91" y="f99"/>
                    <a:pt x="f91" y="f99"/>
                    <a:pt x="f91" y="f99"/>
                  </a:cubicBezTo>
                  <a:cubicBezTo>
                    <a:pt x="f76" y="f100"/>
                    <a:pt x="f90" y="f101"/>
                    <a:pt x="f90" y="f102"/>
                  </a:cubicBezTo>
                  <a:cubicBezTo>
                    <a:pt x="f74" y="f103"/>
                    <a:pt x="f88" y="f104"/>
                    <a:pt x="f86" y="f105"/>
                  </a:cubicBezTo>
                  <a:cubicBezTo>
                    <a:pt x="f70" y="f106"/>
                    <a:pt x="f70" y="f106"/>
                    <a:pt x="f85" y="f106"/>
                  </a:cubicBezTo>
                  <a:lnTo>
                    <a:pt x="f85" y="f107"/>
                  </a:lnTo>
                  <a:cubicBezTo>
                    <a:pt x="f59" y="f107"/>
                    <a:pt x="f57" y="f108"/>
                    <a:pt x="f57" y="f108"/>
                  </a:cubicBezTo>
                  <a:cubicBezTo>
                    <a:pt x="f57" y="f108"/>
                    <a:pt x="f55" y="f108"/>
                    <a:pt x="f53" y="f108"/>
                  </a:cubicBezTo>
                  <a:cubicBezTo>
                    <a:pt x="f53" y="f109"/>
                    <a:pt x="f52" y="f109"/>
                    <a:pt x="f51" y="f110"/>
                  </a:cubicBezTo>
                  <a:cubicBezTo>
                    <a:pt x="f50" y="f111"/>
                    <a:pt x="f48" y="f111"/>
                    <a:pt x="f47" y="f112"/>
                  </a:cubicBezTo>
                  <a:cubicBezTo>
                    <a:pt x="f46" y="f112"/>
                    <a:pt x="f45" y="f112"/>
                    <a:pt x="f44" y="f112"/>
                  </a:cubicBezTo>
                  <a:cubicBezTo>
                    <a:pt x="f44" y="f112"/>
                    <a:pt x="f44" y="f112"/>
                    <a:pt x="f44" y="f112"/>
                  </a:cubicBezTo>
                  <a:cubicBezTo>
                    <a:pt x="f42" y="f4"/>
                    <a:pt x="f41" y="f4"/>
                    <a:pt x="f39" y="f4"/>
                  </a:cubicBezTo>
                  <a:cubicBezTo>
                    <a:pt x="f39" y="f4"/>
                    <a:pt x="f39" y="f4"/>
                    <a:pt x="f39" y="f4"/>
                  </a:cubicBezTo>
                  <a:cubicBezTo>
                    <a:pt x="f38" y="f4"/>
                    <a:pt x="f37" y="f4"/>
                    <a:pt x="f36" y="f4"/>
                  </a:cubicBezTo>
                  <a:cubicBezTo>
                    <a:pt x="f10" y="f4"/>
                    <a:pt x="f13" y="f4"/>
                    <a:pt x="f33" y="f4"/>
                  </a:cubicBezTo>
                  <a:lnTo>
                    <a:pt x="f14" y="f112"/>
                  </a:lnTo>
                  <a:cubicBezTo>
                    <a:pt x="f16" y="f112"/>
                    <a:pt x="f17" y="f112"/>
                    <a:pt x="f21" y="f111"/>
                  </a:cubicBezTo>
                  <a:cubicBezTo>
                    <a:pt x="f26" y="f111"/>
                    <a:pt x="f19" y="f110"/>
                    <a:pt x="f18" y="f109"/>
                  </a:cubicBezTo>
                  <a:cubicBezTo>
                    <a:pt x="f18" y="f109"/>
                    <a:pt x="f18" y="f109"/>
                    <a:pt x="f18" y="f109"/>
                  </a:cubicBezTo>
                  <a:cubicBezTo>
                    <a:pt x="f18" y="f108"/>
                    <a:pt x="f18" y="f109"/>
                    <a:pt x="f18" y="f109"/>
                  </a:cubicBezTo>
                  <a:cubicBezTo>
                    <a:pt x="f18" y="f109"/>
                    <a:pt x="f18" y="f108"/>
                    <a:pt x="f15" y="f108"/>
                  </a:cubicBezTo>
                  <a:cubicBezTo>
                    <a:pt x="f15" y="f108"/>
                    <a:pt x="f31" y="f108"/>
                    <a:pt x="f31" y="f108"/>
                  </a:cubicBezTo>
                  <a:cubicBezTo>
                    <a:pt x="f31" y="f108"/>
                    <a:pt x="f31" y="f108"/>
                    <a:pt x="f31" y="f108"/>
                  </a:cubicBezTo>
                  <a:cubicBezTo>
                    <a:pt x="f12" y="f108"/>
                    <a:pt x="f12" y="f107"/>
                    <a:pt x="f12" y="f107"/>
                  </a:cubicBezTo>
                  <a:cubicBezTo>
                    <a:pt x="f7" y="f107"/>
                    <a:pt x="f99" y="f105"/>
                    <a:pt x="f113" y="f104"/>
                  </a:cubicBezTo>
                  <a:cubicBezTo>
                    <a:pt x="f113" y="f104"/>
                    <a:pt x="f113" y="f104"/>
                    <a:pt x="f113" y="f104"/>
                  </a:cubicBezTo>
                  <a:cubicBezTo>
                    <a:pt x="f113" y="f104"/>
                    <a:pt x="f101" y="f103"/>
                    <a:pt x="f101" y="f103"/>
                  </a:cubicBezTo>
                  <a:cubicBezTo>
                    <a:pt x="f114" y="f103"/>
                    <a:pt x="f114" y="f102"/>
                    <a:pt x="f114" y="f101"/>
                  </a:cubicBezTo>
                  <a:cubicBezTo>
                    <a:pt x="f115" y="f101"/>
                    <a:pt x="f115" y="f99"/>
                    <a:pt x="f105" y="f98"/>
                  </a:cubicBezTo>
                  <a:cubicBezTo>
                    <a:pt x="f105" y="f98"/>
                    <a:pt x="f105" y="f98"/>
                    <a:pt x="f105" y="f98"/>
                  </a:cubicBezTo>
                  <a:cubicBezTo>
                    <a:pt x="f116" y="f5"/>
                    <a:pt x="f116" y="f34"/>
                    <a:pt x="f117" y="f31"/>
                  </a:cubicBezTo>
                  <a:cubicBezTo>
                    <a:pt x="f117" y="f31"/>
                    <a:pt x="f117" y="f31"/>
                    <a:pt x="f117" y="f31"/>
                  </a:cubicBezTo>
                  <a:cubicBezTo>
                    <a:pt x="f118" y="f31"/>
                    <a:pt x="f118" y="f30"/>
                    <a:pt x="f118" y="f18"/>
                  </a:cubicBezTo>
                  <a:cubicBezTo>
                    <a:pt x="f119" y="f27"/>
                    <a:pt x="f118" y="f27"/>
                    <a:pt x="f118" y="f27"/>
                  </a:cubicBezTo>
                  <a:cubicBezTo>
                    <a:pt x="f110" y="f25"/>
                    <a:pt x="f110" y="f24"/>
                    <a:pt x="f110" y="f21"/>
                  </a:cubicBezTo>
                  <a:cubicBezTo>
                    <a:pt x="f120" y="f20"/>
                    <a:pt x="f120" y="f20"/>
                    <a:pt x="f120" y="f17"/>
                  </a:cubicBezTo>
                  <a:cubicBezTo>
                    <a:pt x="f112" y="f56"/>
                    <a:pt x="f121" y="f13"/>
                    <a:pt x="f122" y="f9"/>
                  </a:cubicBezTo>
                  <a:cubicBezTo>
                    <a:pt x="f121" y="f8"/>
                    <a:pt x="f121" y="f8"/>
                    <a:pt x="f121" y="f6"/>
                  </a:cubicBezTo>
                  <a:cubicBezTo>
                    <a:pt x="f121" y="f6"/>
                    <a:pt x="f121" y="f6"/>
                    <a:pt x="f122" y="f6"/>
                  </a:cubicBezTo>
                  <a:cubicBezTo>
                    <a:pt x="f122" y="f60"/>
                    <a:pt x="f121" y="f40"/>
                    <a:pt x="f122" y="f61"/>
                  </a:cubicBezTo>
                  <a:cubicBezTo>
                    <a:pt x="f122" y="f61"/>
                    <a:pt x="f122" y="f42"/>
                    <a:pt x="f122" y="f123"/>
                  </a:cubicBezTo>
                  <a:cubicBezTo>
                    <a:pt x="f124" y="f123"/>
                    <a:pt x="f122" y="f62"/>
                    <a:pt x="f122" y="f63"/>
                  </a:cubicBezTo>
                  <a:cubicBezTo>
                    <a:pt x="f122" y="f63"/>
                    <a:pt x="f122" y="f46"/>
                    <a:pt x="f122" y="f63"/>
                  </a:cubicBezTo>
                  <a:cubicBezTo>
                    <a:pt x="f121" y="f63"/>
                    <a:pt x="f121" y="f48"/>
                    <a:pt x="f121" y="f64"/>
                  </a:cubicBezTo>
                  <a:cubicBezTo>
                    <a:pt x="f121" y="f48"/>
                    <a:pt x="f121" y="f64"/>
                    <a:pt x="f121" y="f48"/>
                  </a:cubicBezTo>
                  <a:cubicBezTo>
                    <a:pt x="f121" y="f48"/>
                    <a:pt x="f121" y="f63"/>
                    <a:pt x="f122" y="f63"/>
                  </a:cubicBezTo>
                  <a:cubicBezTo>
                    <a:pt x="f122" y="f64"/>
                    <a:pt x="f122" y="f66"/>
                    <a:pt x="f121" y="f51"/>
                  </a:cubicBezTo>
                  <a:cubicBezTo>
                    <a:pt x="f121" y="f67"/>
                    <a:pt x="f121" y="f55"/>
                    <a:pt x="f112" y="f69"/>
                  </a:cubicBezTo>
                  <a:cubicBezTo>
                    <a:pt x="f112" y="f59"/>
                    <a:pt x="f120" y="f70"/>
                    <a:pt x="f120" y="f70"/>
                  </a:cubicBezTo>
                  <a:cubicBezTo>
                    <a:pt x="f110" y="f71"/>
                    <a:pt x="f119" y="f73"/>
                    <a:pt x="f119" y="f74"/>
                  </a:cubicBezTo>
                  <a:cubicBezTo>
                    <a:pt x="f118" y="f74"/>
                    <a:pt x="f118" y="f74"/>
                    <a:pt x="f118" y="f74"/>
                  </a:cubicBezTo>
                  <a:cubicBezTo>
                    <a:pt x="f117" y="f75"/>
                    <a:pt x="f116" y="f76"/>
                    <a:pt x="f105" y="f89"/>
                  </a:cubicBezTo>
                  <a:cubicBezTo>
                    <a:pt x="f105" y="f77"/>
                    <a:pt x="f115" y="f77"/>
                    <a:pt x="f115" y="f77"/>
                  </a:cubicBezTo>
                  <a:cubicBezTo>
                    <a:pt x="f115" y="f77"/>
                    <a:pt x="f105" y="f89"/>
                    <a:pt x="f115" y="f89"/>
                  </a:cubicBezTo>
                  <a:cubicBezTo>
                    <a:pt x="f115" y="f77"/>
                    <a:pt x="f103" y="f87"/>
                    <a:pt x="f114" y="f87"/>
                  </a:cubicBezTo>
                  <a:cubicBezTo>
                    <a:pt x="f114" y="f77"/>
                    <a:pt x="f114" y="f87"/>
                    <a:pt x="f101" y="f87"/>
                  </a:cubicBezTo>
                  <a:cubicBezTo>
                    <a:pt x="f101" y="f87"/>
                    <a:pt x="f101" y="f87"/>
                    <a:pt x="f113" y="f87"/>
                  </a:cubicBezTo>
                  <a:cubicBezTo>
                    <a:pt x="f101" y="f87"/>
                    <a:pt x="f113" y="f78"/>
                    <a:pt x="f113" y="f78"/>
                  </a:cubicBezTo>
                  <a:cubicBezTo>
                    <a:pt x="f99" y="f79"/>
                    <a:pt x="f7" y="f79"/>
                    <a:pt x="f12" y="f80"/>
                  </a:cubicBezTo>
                  <a:cubicBezTo>
                    <a:pt x="f12" y="f80"/>
                    <a:pt x="f12" y="f80"/>
                    <a:pt x="f12" y="f80"/>
                  </a:cubicBezTo>
                  <a:cubicBezTo>
                    <a:pt x="f12" y="f80"/>
                    <a:pt x="f12" y="f80"/>
                    <a:pt x="f12" y="f80"/>
                  </a:cubicBezTo>
                  <a:cubicBezTo>
                    <a:pt x="f31" y="f81"/>
                    <a:pt x="f15" y="f81"/>
                    <a:pt x="f18" y="f82"/>
                  </a:cubicBezTo>
                  <a:cubicBezTo>
                    <a:pt x="f18" y="f81"/>
                    <a:pt x="f15" y="f81"/>
                    <a:pt x="f31" y="f81"/>
                  </a:cubicBezTo>
                  <a:cubicBezTo>
                    <a:pt x="f12" y="f80"/>
                    <a:pt x="f5" y="f79"/>
                    <a:pt x="f7" y="f79"/>
                  </a:cubicBezTo>
                  <a:cubicBezTo>
                    <a:pt x="f7" y="f79"/>
                    <a:pt x="f7" y="f79"/>
                    <a:pt x="f7" y="f79"/>
                  </a:cubicBezTo>
                  <a:cubicBezTo>
                    <a:pt x="f113" y="f87"/>
                    <a:pt x="f114" y="f89"/>
                    <a:pt x="f115" y="f76"/>
                  </a:cubicBezTo>
                  <a:cubicBezTo>
                    <a:pt x="f103" y="f76"/>
                    <a:pt x="f103" y="f76"/>
                    <a:pt x="f103" y="f76"/>
                  </a:cubicBezTo>
                  <a:cubicBezTo>
                    <a:pt x="f101" y="f77"/>
                    <a:pt x="f113" y="f87"/>
                    <a:pt x="f7" y="f78"/>
                  </a:cubicBezTo>
                  <a:cubicBezTo>
                    <a:pt x="f7" y="f78"/>
                    <a:pt x="f7" y="f78"/>
                    <a:pt x="f7" y="f78"/>
                  </a:cubicBezTo>
                  <a:cubicBezTo>
                    <a:pt x="f7" y="f87"/>
                    <a:pt x="f99" y="f78"/>
                    <a:pt x="f99" y="f87"/>
                  </a:cubicBezTo>
                  <a:cubicBezTo>
                    <a:pt x="f99" y="f87"/>
                    <a:pt x="f99" y="f87"/>
                    <a:pt x="f99" y="f87"/>
                  </a:cubicBezTo>
                  <a:cubicBezTo>
                    <a:pt x="f99" y="f87"/>
                    <a:pt x="f99" y="f87"/>
                    <a:pt x="f7" y="f78"/>
                  </a:cubicBezTo>
                  <a:cubicBezTo>
                    <a:pt x="f7" y="f78"/>
                    <a:pt x="f5" y="f78"/>
                    <a:pt x="f5" y="f78"/>
                  </a:cubicBezTo>
                  <a:cubicBezTo>
                    <a:pt x="f5" y="f78"/>
                    <a:pt x="f5" y="f78"/>
                    <a:pt x="f5" y="f78"/>
                  </a:cubicBezTo>
                  <a:cubicBezTo>
                    <a:pt x="f5" y="f79"/>
                    <a:pt x="f12" y="f79"/>
                    <a:pt x="f12" y="f79"/>
                  </a:cubicBezTo>
                  <a:lnTo>
                    <a:pt x="f5" y="f79"/>
                  </a:lnTo>
                  <a:cubicBezTo>
                    <a:pt x="f5" y="f79"/>
                    <a:pt x="f5" y="f79"/>
                    <a:pt x="f7" y="f79"/>
                  </a:cubicBezTo>
                  <a:cubicBezTo>
                    <a:pt x="f5" y="f80"/>
                    <a:pt x="f31" y="f80"/>
                    <a:pt x="f15" y="f81"/>
                  </a:cubicBezTo>
                  <a:cubicBezTo>
                    <a:pt x="f31" y="f81"/>
                    <a:pt x="f15" y="f80"/>
                    <a:pt x="f31" y="f80"/>
                  </a:cubicBezTo>
                  <a:cubicBezTo>
                    <a:pt x="f31" y="f80"/>
                    <a:pt x="f31" y="f80"/>
                    <a:pt x="f12" y="f79"/>
                  </a:cubicBezTo>
                  <a:cubicBezTo>
                    <a:pt x="f31" y="f79"/>
                    <a:pt x="f31" y="f79"/>
                    <a:pt x="f31" y="f79"/>
                  </a:cubicBezTo>
                  <a:lnTo>
                    <a:pt x="f18" y="f80"/>
                  </a:lnTo>
                  <a:lnTo>
                    <a:pt x="f18" y="f80"/>
                  </a:lnTo>
                  <a:cubicBezTo>
                    <a:pt x="f15" y="f79"/>
                    <a:pt x="f31" y="f78"/>
                    <a:pt x="f12" y="f78"/>
                  </a:cubicBezTo>
                  <a:cubicBezTo>
                    <a:pt x="f12" y="f78"/>
                    <a:pt x="f5" y="f87"/>
                    <a:pt x="f5" y="f87"/>
                  </a:cubicBezTo>
                  <a:cubicBezTo>
                    <a:pt x="f5" y="f87"/>
                    <a:pt x="f7" y="f87"/>
                    <a:pt x="f7" y="f87"/>
                  </a:cubicBezTo>
                  <a:cubicBezTo>
                    <a:pt x="f7" y="f87"/>
                    <a:pt x="f7" y="f87"/>
                    <a:pt x="f7" y="f87"/>
                  </a:cubicBezTo>
                  <a:cubicBezTo>
                    <a:pt x="f99" y="f77"/>
                    <a:pt x="f113" y="f89"/>
                    <a:pt x="f101" y="f76"/>
                  </a:cubicBezTo>
                  <a:cubicBezTo>
                    <a:pt x="f101" y="f76"/>
                    <a:pt x="f101" y="f76"/>
                    <a:pt x="f101" y="f76"/>
                  </a:cubicBezTo>
                  <a:cubicBezTo>
                    <a:pt x="f101" y="f75"/>
                    <a:pt x="f103" y="f75"/>
                    <a:pt x="f103" y="f74"/>
                  </a:cubicBezTo>
                  <a:cubicBezTo>
                    <a:pt x="f114" y="f74"/>
                    <a:pt x="f114" y="f74"/>
                    <a:pt x="f114" y="f74"/>
                  </a:cubicBezTo>
                  <a:cubicBezTo>
                    <a:pt x="f101" y="f75"/>
                    <a:pt x="f99" y="f77"/>
                    <a:pt x="f7" y="f77"/>
                  </a:cubicBezTo>
                  <a:cubicBezTo>
                    <a:pt x="f7" y="f89"/>
                    <a:pt x="f7" y="f89"/>
                    <a:pt x="f7" y="f89"/>
                  </a:cubicBezTo>
                  <a:cubicBezTo>
                    <a:pt x="f7" y="f77"/>
                    <a:pt x="f5" y="f77"/>
                    <a:pt x="f5" y="f77"/>
                  </a:cubicBezTo>
                  <a:cubicBezTo>
                    <a:pt x="f5" y="f77"/>
                    <a:pt x="f5" y="f77"/>
                    <a:pt x="f7" y="f77"/>
                  </a:cubicBezTo>
                  <a:cubicBezTo>
                    <a:pt x="f5" y="f87"/>
                    <a:pt x="f5" y="f87"/>
                    <a:pt x="f12" y="f87"/>
                  </a:cubicBezTo>
                  <a:cubicBezTo>
                    <a:pt x="f12" y="f78"/>
                    <a:pt x="f31" y="f78"/>
                    <a:pt x="f15" y="f79"/>
                  </a:cubicBezTo>
                  <a:cubicBezTo>
                    <a:pt x="f15" y="f79"/>
                    <a:pt x="f15" y="f79"/>
                    <a:pt x="f15" y="f79"/>
                  </a:cubicBezTo>
                  <a:cubicBezTo>
                    <a:pt x="f15" y="f79"/>
                    <a:pt x="f18" y="f79"/>
                    <a:pt x="f18" y="f80"/>
                  </a:cubicBezTo>
                  <a:cubicBezTo>
                    <a:pt x="f19" y="f80"/>
                    <a:pt x="f19" y="f80"/>
                    <a:pt x="f19" y="f80"/>
                  </a:cubicBezTo>
                  <a:cubicBezTo>
                    <a:pt x="f19" y="f80"/>
                    <a:pt x="f22" y="f80"/>
                    <a:pt x="f22" y="f80"/>
                  </a:cubicBezTo>
                  <a:cubicBezTo>
                    <a:pt x="f19" y="f80"/>
                    <a:pt x="f19" y="f79"/>
                    <a:pt x="f18" y="f79"/>
                  </a:cubicBezTo>
                  <a:cubicBezTo>
                    <a:pt x="f19" y="f79"/>
                    <a:pt x="f22" y="f80"/>
                    <a:pt x="f24" y="f80"/>
                  </a:cubicBezTo>
                  <a:cubicBezTo>
                    <a:pt x="f24" y="f80"/>
                    <a:pt x="f24" y="f80"/>
                    <a:pt x="f24" y="f80"/>
                  </a:cubicBezTo>
                  <a:cubicBezTo>
                    <a:pt x="f26" y="f80"/>
                    <a:pt x="f21" y="f81"/>
                    <a:pt x="f28" y="f81"/>
                  </a:cubicBezTo>
                  <a:cubicBezTo>
                    <a:pt x="f28" y="f81"/>
                    <a:pt x="f17" y="f81"/>
                    <a:pt x="f17" y="f81"/>
                  </a:cubicBezTo>
                  <a:cubicBezTo>
                    <a:pt x="f17" y="f81"/>
                    <a:pt x="f28" y="f80"/>
                    <a:pt x="f28" y="f80"/>
                  </a:cubicBezTo>
                  <a:cubicBezTo>
                    <a:pt x="f28" y="f80"/>
                    <a:pt x="f28" y="f81"/>
                    <a:pt x="f28" y="f81"/>
                  </a:cubicBezTo>
                  <a:cubicBezTo>
                    <a:pt x="f28" y="f80"/>
                    <a:pt x="f26" y="f80"/>
                    <a:pt x="f26" y="f79"/>
                  </a:cubicBezTo>
                  <a:cubicBezTo>
                    <a:pt x="f21" y="f79"/>
                    <a:pt x="f28" y="f80"/>
                    <a:pt x="f28" y="f80"/>
                  </a:cubicBezTo>
                  <a:cubicBezTo>
                    <a:pt x="f28" y="f80"/>
                    <a:pt x="f28" y="f80"/>
                    <a:pt x="f28" y="f79"/>
                  </a:cubicBezTo>
                  <a:cubicBezTo>
                    <a:pt x="f17" y="f80"/>
                    <a:pt x="f17" y="f80"/>
                    <a:pt x="f17" y="f80"/>
                  </a:cubicBezTo>
                  <a:cubicBezTo>
                    <a:pt x="f17" y="f80"/>
                    <a:pt x="f29" y="f80"/>
                    <a:pt x="f29" y="f80"/>
                  </a:cubicBezTo>
                  <a:cubicBezTo>
                    <a:pt x="f29" y="f80"/>
                    <a:pt x="f29" y="f80"/>
                    <a:pt x="f29" y="f80"/>
                  </a:cubicBezTo>
                  <a:cubicBezTo>
                    <a:pt x="f16" y="f80"/>
                    <a:pt x="f16" y="f80"/>
                    <a:pt x="f14" y="f80"/>
                  </a:cubicBezTo>
                  <a:cubicBezTo>
                    <a:pt x="f14" y="f80"/>
                    <a:pt x="f32" y="f80"/>
                    <a:pt x="f32" y="f80"/>
                  </a:cubicBezTo>
                  <a:lnTo>
                    <a:pt x="f32" y="f80"/>
                  </a:lnTo>
                  <a:cubicBezTo>
                    <a:pt x="f32" y="f80"/>
                    <a:pt x="f32" y="f80"/>
                    <a:pt x="f32" y="f80"/>
                  </a:cubicBezTo>
                  <a:cubicBezTo>
                    <a:pt x="f16" y="f80"/>
                    <a:pt x="f16" y="f80"/>
                    <a:pt x="f16" y="f80"/>
                  </a:cubicBezTo>
                  <a:cubicBezTo>
                    <a:pt x="f16" y="f80"/>
                    <a:pt x="f16" y="f80"/>
                    <a:pt x="f29" y="f80"/>
                  </a:cubicBezTo>
                  <a:cubicBezTo>
                    <a:pt x="f29" y="f80"/>
                    <a:pt x="f16" y="f80"/>
                    <a:pt x="f16" y="f80"/>
                  </a:cubicBezTo>
                  <a:cubicBezTo>
                    <a:pt x="f17" y="f79"/>
                    <a:pt x="f28" y="f79"/>
                    <a:pt x="f21" y="f79"/>
                  </a:cubicBezTo>
                  <a:cubicBezTo>
                    <a:pt x="f26" y="f78"/>
                    <a:pt x="f26" y="f78"/>
                    <a:pt x="f26" y="f78"/>
                  </a:cubicBezTo>
                  <a:cubicBezTo>
                    <a:pt x="f21" y="f78"/>
                    <a:pt x="f28" y="f79"/>
                    <a:pt x="f17" y="f79"/>
                  </a:cubicBezTo>
                  <a:cubicBezTo>
                    <a:pt x="f17" y="f78"/>
                    <a:pt x="f28" y="f79"/>
                    <a:pt x="f28" y="f78"/>
                  </a:cubicBezTo>
                  <a:cubicBezTo>
                    <a:pt x="f21" y="f78"/>
                    <a:pt x="f26" y="f78"/>
                    <a:pt x="f24" y="f87"/>
                  </a:cubicBezTo>
                  <a:cubicBezTo>
                    <a:pt x="f24" y="f87"/>
                    <a:pt x="f26" y="f87"/>
                    <a:pt x="f26" y="f87"/>
                  </a:cubicBezTo>
                  <a:cubicBezTo>
                    <a:pt x="f26" y="f87"/>
                    <a:pt x="f26" y="f87"/>
                    <a:pt x="f26" y="f87"/>
                  </a:cubicBezTo>
                  <a:cubicBezTo>
                    <a:pt x="f26" y="f87"/>
                    <a:pt x="f21" y="f87"/>
                    <a:pt x="f21" y="f87"/>
                  </a:cubicBezTo>
                  <a:cubicBezTo>
                    <a:pt x="f21" y="f87"/>
                    <a:pt x="f28" y="f77"/>
                    <a:pt x="f28" y="f77"/>
                  </a:cubicBezTo>
                  <a:cubicBezTo>
                    <a:pt x="f21" y="f77"/>
                    <a:pt x="f21" y="f77"/>
                    <a:pt x="f21" y="f77"/>
                  </a:cubicBezTo>
                  <a:cubicBezTo>
                    <a:pt x="f26" y="f89"/>
                    <a:pt x="f24" y="f76"/>
                    <a:pt x="f22" y="f76"/>
                  </a:cubicBezTo>
                  <a:cubicBezTo>
                    <a:pt x="f24" y="f76"/>
                    <a:pt x="f26" y="f89"/>
                    <a:pt x="f21" y="f89"/>
                  </a:cubicBezTo>
                  <a:cubicBezTo>
                    <a:pt x="f21" y="f89"/>
                    <a:pt x="f28" y="f89"/>
                    <a:pt x="f17" y="f89"/>
                  </a:cubicBezTo>
                  <a:cubicBezTo>
                    <a:pt x="f17" y="f89"/>
                    <a:pt x="f17" y="f89"/>
                    <a:pt x="f17" y="f89"/>
                  </a:cubicBezTo>
                  <a:cubicBezTo>
                    <a:pt x="f17" y="f89"/>
                    <a:pt x="f28" y="f89"/>
                    <a:pt x="f28" y="f89"/>
                  </a:cubicBezTo>
                  <a:cubicBezTo>
                    <a:pt x="f28" y="f89"/>
                    <a:pt x="f28" y="f89"/>
                    <a:pt x="f28" y="f89"/>
                  </a:cubicBezTo>
                  <a:cubicBezTo>
                    <a:pt x="f28" y="f89"/>
                    <a:pt x="f28" y="f76"/>
                    <a:pt x="f21" y="f76"/>
                  </a:cubicBezTo>
                  <a:cubicBezTo>
                    <a:pt x="f21" y="f76"/>
                    <a:pt x="f21" y="f76"/>
                    <a:pt x="f21" y="f76"/>
                  </a:cubicBezTo>
                  <a:cubicBezTo>
                    <a:pt x="f26" y="f76"/>
                    <a:pt x="f24" y="f75"/>
                    <a:pt x="f19" y="f74"/>
                  </a:cubicBezTo>
                  <a:cubicBezTo>
                    <a:pt x="f22" y="f74"/>
                    <a:pt x="f19" y="f74"/>
                    <a:pt x="f19" y="f74"/>
                  </a:cubicBezTo>
                  <a:cubicBezTo>
                    <a:pt x="f19" y="f74"/>
                    <a:pt x="f18" y="f73"/>
                    <a:pt x="f18" y="f73"/>
                  </a:cubicBezTo>
                  <a:cubicBezTo>
                    <a:pt x="f15" y="f72"/>
                    <a:pt x="f15" y="f72"/>
                    <a:pt x="f15" y="f72"/>
                  </a:cubicBezTo>
                  <a:cubicBezTo>
                    <a:pt x="f31" y="f72"/>
                    <a:pt x="f31" y="f72"/>
                    <a:pt x="f31" y="f72"/>
                  </a:cubicBezTo>
                  <a:cubicBezTo>
                    <a:pt x="f31" y="f72"/>
                    <a:pt x="f31" y="f72"/>
                    <a:pt x="f12" y="f72"/>
                  </a:cubicBezTo>
                  <a:cubicBezTo>
                    <a:pt x="f31" y="f72"/>
                    <a:pt x="f31" y="f72"/>
                    <a:pt x="f31" y="f72"/>
                  </a:cubicBezTo>
                  <a:cubicBezTo>
                    <a:pt x="f31" y="f72"/>
                    <a:pt x="f15" y="f72"/>
                    <a:pt x="f15" y="f72"/>
                  </a:cubicBezTo>
                  <a:cubicBezTo>
                    <a:pt x="f31" y="f71"/>
                    <a:pt x="f31" y="f71"/>
                    <a:pt x="f31" y="f71"/>
                  </a:cubicBezTo>
                  <a:cubicBezTo>
                    <a:pt x="f31" y="f70"/>
                    <a:pt x="f12" y="f93"/>
                    <a:pt x="f12" y="f93"/>
                  </a:cubicBezTo>
                  <a:cubicBezTo>
                    <a:pt x="f12" y="f93"/>
                    <a:pt x="f12" y="f59"/>
                    <a:pt x="f5" y="f59"/>
                  </a:cubicBezTo>
                  <a:cubicBezTo>
                    <a:pt x="f5" y="f59"/>
                    <a:pt x="f12" y="f59"/>
                    <a:pt x="f12" y="f59"/>
                  </a:cubicBezTo>
                  <a:cubicBezTo>
                    <a:pt x="f12" y="f69"/>
                    <a:pt x="f5" y="f59"/>
                    <a:pt x="f5" y="f69"/>
                  </a:cubicBezTo>
                  <a:cubicBezTo>
                    <a:pt x="f5" y="f69"/>
                    <a:pt x="f5" y="f69"/>
                    <a:pt x="f5" y="f55"/>
                  </a:cubicBezTo>
                  <a:cubicBezTo>
                    <a:pt x="f5" y="f69"/>
                    <a:pt x="f12" y="f69"/>
                    <a:pt x="f12" y="f69"/>
                  </a:cubicBezTo>
                  <a:cubicBezTo>
                    <a:pt x="f31" y="f55"/>
                    <a:pt x="f5" y="f55"/>
                    <a:pt x="f5" y="f68"/>
                  </a:cubicBezTo>
                  <a:cubicBezTo>
                    <a:pt x="f5" y="f68"/>
                    <a:pt x="f5" y="f68"/>
                    <a:pt x="f5" y="f67"/>
                  </a:cubicBezTo>
                  <a:cubicBezTo>
                    <a:pt x="f5" y="f67"/>
                    <a:pt x="f5" y="f67"/>
                    <a:pt x="f5" y="f67"/>
                  </a:cubicBezTo>
                  <a:cubicBezTo>
                    <a:pt x="f5" y="f67"/>
                    <a:pt x="f5" y="f67"/>
                    <a:pt x="f5" y="f67"/>
                  </a:cubicBezTo>
                  <a:cubicBezTo>
                    <a:pt x="f5" y="f67"/>
                    <a:pt x="f5" y="f67"/>
                    <a:pt x="f5" y="f67"/>
                  </a:cubicBezTo>
                  <a:cubicBezTo>
                    <a:pt x="f5" y="f67"/>
                    <a:pt x="f5" y="f51"/>
                    <a:pt x="f7" y="f51"/>
                  </a:cubicBezTo>
                  <a:cubicBezTo>
                    <a:pt x="f5" y="f51"/>
                    <a:pt x="f7" y="f51"/>
                    <a:pt x="f7" y="f66"/>
                  </a:cubicBezTo>
                  <a:cubicBezTo>
                    <a:pt x="f7" y="f66"/>
                    <a:pt x="f7" y="f66"/>
                    <a:pt x="f7" y="f66"/>
                  </a:cubicBezTo>
                  <a:cubicBezTo>
                    <a:pt x="f7" y="f66"/>
                    <a:pt x="f7" y="f66"/>
                    <a:pt x="f7" y="f66"/>
                  </a:cubicBezTo>
                  <a:cubicBezTo>
                    <a:pt x="f7" y="f65"/>
                    <a:pt x="f99" y="f65"/>
                    <a:pt x="f99" y="f64"/>
                  </a:cubicBezTo>
                  <a:cubicBezTo>
                    <a:pt x="f7" y="f65"/>
                    <a:pt x="f7" y="f64"/>
                    <a:pt x="f7" y="f64"/>
                  </a:cubicBezTo>
                  <a:cubicBezTo>
                    <a:pt x="f99" y="f48"/>
                    <a:pt x="f7" y="f63"/>
                    <a:pt x="f99" y="f46"/>
                  </a:cubicBezTo>
                  <a:cubicBezTo>
                    <a:pt x="f99" y="f62"/>
                    <a:pt x="f99" y="f62"/>
                    <a:pt x="f99" y="f62"/>
                  </a:cubicBezTo>
                  <a:cubicBezTo>
                    <a:pt x="f99" y="f62"/>
                    <a:pt x="f99" y="f62"/>
                    <a:pt x="f99" y="f62"/>
                  </a:cubicBezTo>
                  <a:cubicBezTo>
                    <a:pt x="f99" y="f62"/>
                    <a:pt x="f7" y="f62"/>
                    <a:pt x="f7" y="f62"/>
                  </a:cubicBezTo>
                  <a:cubicBezTo>
                    <a:pt x="f99" y="f44"/>
                    <a:pt x="f99" y="f44"/>
                    <a:pt x="f99" y="f62"/>
                  </a:cubicBezTo>
                  <a:cubicBezTo>
                    <a:pt x="f99" y="f44"/>
                    <a:pt x="f99" y="f44"/>
                    <a:pt x="f99" y="f44"/>
                  </a:cubicBezTo>
                  <a:cubicBezTo>
                    <a:pt x="f7" y="f44"/>
                    <a:pt x="f99" y="f123"/>
                    <a:pt x="f7" y="f42"/>
                  </a:cubicBezTo>
                  <a:cubicBezTo>
                    <a:pt x="f7" y="f42"/>
                    <a:pt x="f7" y="f123"/>
                    <a:pt x="f7" y="f123"/>
                  </a:cubicBezTo>
                  <a:cubicBezTo>
                    <a:pt x="f7" y="f42"/>
                    <a:pt x="f99" y="f42"/>
                    <a:pt x="f7" y="f61"/>
                  </a:cubicBezTo>
                  <a:cubicBezTo>
                    <a:pt x="f99" y="f61"/>
                    <a:pt x="f99" y="f61"/>
                    <a:pt x="f99" y="f61"/>
                  </a:cubicBezTo>
                  <a:cubicBezTo>
                    <a:pt x="f99" y="f40"/>
                    <a:pt x="f7" y="f40"/>
                    <a:pt x="f7" y="f40"/>
                  </a:cubicBezTo>
                  <a:cubicBezTo>
                    <a:pt x="f7" y="f40"/>
                    <a:pt x="f7" y="f60"/>
                    <a:pt x="f5" y="f6"/>
                  </a:cubicBezTo>
                  <a:close/>
                  <a:moveTo>
                    <a:pt x="f7" y="f67"/>
                  </a:moveTo>
                  <a:cubicBezTo>
                    <a:pt x="f7" y="f67"/>
                    <a:pt x="f7" y="f68"/>
                    <a:pt x="f99" y="f68"/>
                  </a:cubicBezTo>
                  <a:cubicBezTo>
                    <a:pt x="f99" y="f67"/>
                    <a:pt x="f99" y="f67"/>
                    <a:pt x="f99" y="f67"/>
                  </a:cubicBezTo>
                  <a:cubicBezTo>
                    <a:pt x="f99" y="f67"/>
                    <a:pt x="f99" y="f51"/>
                    <a:pt x="f99" y="f51"/>
                  </a:cubicBezTo>
                  <a:cubicBezTo>
                    <a:pt x="f99" y="f51"/>
                    <a:pt x="f7" y="f67"/>
                    <a:pt x="f7" y="f67"/>
                  </a:cubicBezTo>
                  <a:close/>
                  <a:moveTo>
                    <a:pt x="f12" y="f93"/>
                  </a:moveTo>
                  <a:lnTo>
                    <a:pt x="f5" y="f93"/>
                  </a:lnTo>
                  <a:cubicBezTo>
                    <a:pt x="f5" y="f93"/>
                    <a:pt x="f5" y="f59"/>
                    <a:pt x="f5" y="f59"/>
                  </a:cubicBezTo>
                  <a:cubicBezTo>
                    <a:pt x="f5" y="f93"/>
                    <a:pt x="f12" y="f59"/>
                    <a:pt x="f12" y="f93"/>
                  </a:cubicBezTo>
                  <a:close/>
                  <a:moveTo>
                    <a:pt x="f114" y="f46"/>
                  </a:moveTo>
                  <a:cubicBezTo>
                    <a:pt x="f114" y="f46"/>
                    <a:pt x="f114" y="f63"/>
                    <a:pt x="f114" y="f63"/>
                  </a:cubicBezTo>
                  <a:cubicBezTo>
                    <a:pt x="f114" y="f63"/>
                    <a:pt x="f103" y="f63"/>
                    <a:pt x="f103" y="f46"/>
                  </a:cubicBezTo>
                  <a:cubicBezTo>
                    <a:pt x="f114" y="f46"/>
                    <a:pt x="f114" y="f46"/>
                    <a:pt x="f114" y="f46"/>
                  </a:cubicBezTo>
                  <a:close/>
                  <a:moveTo>
                    <a:pt x="f18" y="f74"/>
                  </a:moveTo>
                  <a:cubicBezTo>
                    <a:pt x="f18" y="f74"/>
                    <a:pt x="f18" y="f73"/>
                    <a:pt x="f15" y="f74"/>
                  </a:cubicBezTo>
                  <a:cubicBezTo>
                    <a:pt x="f15" y="f73"/>
                    <a:pt x="f18" y="f73"/>
                    <a:pt x="f18" y="f74"/>
                  </a:cubicBezTo>
                  <a:close/>
                  <a:moveTo>
                    <a:pt x="f114" y="f69"/>
                  </a:moveTo>
                  <a:cubicBezTo>
                    <a:pt x="f114" y="f69"/>
                    <a:pt x="f114" y="f55"/>
                    <a:pt x="f114" y="f55"/>
                  </a:cubicBezTo>
                  <a:cubicBezTo>
                    <a:pt x="f114" y="f55"/>
                    <a:pt x="f114" y="f55"/>
                    <a:pt x="f114" y="f69"/>
                  </a:cubicBezTo>
                  <a:close/>
                  <a:moveTo>
                    <a:pt x="f99" y="f71"/>
                  </a:moveTo>
                  <a:cubicBezTo>
                    <a:pt x="f99" y="f70"/>
                    <a:pt x="f113" y="f71"/>
                    <a:pt x="f99" y="f71"/>
                  </a:cubicBezTo>
                  <a:cubicBezTo>
                    <a:pt x="f99" y="f71"/>
                    <a:pt x="f113" y="f71"/>
                    <a:pt x="f113" y="f71"/>
                  </a:cubicBezTo>
                  <a:cubicBezTo>
                    <a:pt x="f113" y="f70"/>
                    <a:pt x="f101" y="f70"/>
                    <a:pt x="f101" y="f93"/>
                  </a:cubicBezTo>
                  <a:cubicBezTo>
                    <a:pt x="f113" y="f93"/>
                    <a:pt x="f113" y="f70"/>
                    <a:pt x="f113" y="f70"/>
                  </a:cubicBezTo>
                  <a:cubicBezTo>
                    <a:pt x="f113" y="f71"/>
                    <a:pt x="f99" y="f71"/>
                    <a:pt x="f99" y="f70"/>
                  </a:cubicBezTo>
                  <a:cubicBezTo>
                    <a:pt x="f99" y="f70"/>
                    <a:pt x="f113" y="f70"/>
                    <a:pt x="f113" y="f70"/>
                  </a:cubicBezTo>
                  <a:cubicBezTo>
                    <a:pt x="f113" y="f70"/>
                    <a:pt x="f113" y="f70"/>
                    <a:pt x="f99" y="f70"/>
                  </a:cubicBezTo>
                  <a:cubicBezTo>
                    <a:pt x="f99" y="f70"/>
                    <a:pt x="f99" y="f71"/>
                    <a:pt x="f99" y="f71"/>
                  </a:cubicBezTo>
                  <a:cubicBezTo>
                    <a:pt x="f99" y="f71"/>
                    <a:pt x="f99" y="f71"/>
                    <a:pt x="f99" y="f71"/>
                  </a:cubicBezTo>
                  <a:cubicBezTo>
                    <a:pt x="f99" y="f71"/>
                    <a:pt x="f99" y="f71"/>
                    <a:pt x="f99" y="f71"/>
                  </a:cubicBezTo>
                  <a:close/>
                  <a:moveTo>
                    <a:pt x="f12" y="f73"/>
                  </a:moveTo>
                  <a:cubicBezTo>
                    <a:pt x="f12" y="f74"/>
                    <a:pt x="f31" y="f74"/>
                    <a:pt x="f31" y="f74"/>
                  </a:cubicBezTo>
                  <a:cubicBezTo>
                    <a:pt x="f31" y="f74"/>
                    <a:pt x="f12" y="f74"/>
                    <a:pt x="f12" y="f74"/>
                  </a:cubicBezTo>
                  <a:cubicBezTo>
                    <a:pt x="f12" y="f74"/>
                    <a:pt x="f12" y="f73"/>
                    <a:pt x="f12" y="f73"/>
                  </a:cubicBezTo>
                  <a:close/>
                  <a:moveTo>
                    <a:pt x="f7" y="f72"/>
                  </a:moveTo>
                  <a:lnTo>
                    <a:pt x="f7" y="f72"/>
                  </a:lnTo>
                  <a:cubicBezTo>
                    <a:pt x="f7" y="f72"/>
                    <a:pt x="f7" y="f72"/>
                    <a:pt x="f7" y="f72"/>
                  </a:cubicBezTo>
                  <a:cubicBezTo>
                    <a:pt x="f7" y="f72"/>
                    <a:pt x="f7" y="f72"/>
                    <a:pt x="f7" y="f72"/>
                  </a:cubicBezTo>
                  <a:close/>
                  <a:moveTo>
                    <a:pt x="f7" y="f72"/>
                  </a:moveTo>
                  <a:lnTo>
                    <a:pt x="f7" y="f72"/>
                  </a:lnTo>
                  <a:cubicBezTo>
                    <a:pt x="f99" y="f72"/>
                    <a:pt x="f99" y="f72"/>
                    <a:pt x="f99" y="f72"/>
                  </a:cubicBezTo>
                  <a:cubicBezTo>
                    <a:pt x="f99" y="f71"/>
                    <a:pt x="f7" y="f72"/>
                    <a:pt x="f7" y="f72"/>
                  </a:cubicBezTo>
                  <a:close/>
                  <a:moveTo>
                    <a:pt x="f15" y="f76"/>
                  </a:moveTo>
                  <a:cubicBezTo>
                    <a:pt x="f15" y="f76"/>
                    <a:pt x="f15" y="f76"/>
                    <a:pt x="f15" y="f76"/>
                  </a:cubicBezTo>
                  <a:cubicBezTo>
                    <a:pt x="f15" y="f76"/>
                    <a:pt x="f31" y="f76"/>
                    <a:pt x="f15" y="f76"/>
                  </a:cubicBezTo>
                  <a:close/>
                  <a:moveTo>
                    <a:pt x="f31" y="f75"/>
                  </a:moveTo>
                  <a:cubicBezTo>
                    <a:pt x="f31" y="f75"/>
                    <a:pt x="f31" y="f75"/>
                    <a:pt x="f31" y="f76"/>
                  </a:cubicBezTo>
                  <a:cubicBezTo>
                    <a:pt x="f31" y="f75"/>
                    <a:pt x="f31" y="f75"/>
                    <a:pt x="f31" y="f75"/>
                  </a:cubicBezTo>
                  <a:close/>
                  <a:moveTo>
                    <a:pt x="f113" y="f72"/>
                  </a:moveTo>
                  <a:cubicBezTo>
                    <a:pt x="f113" y="f72"/>
                    <a:pt x="f113" y="f72"/>
                    <a:pt x="f113" y="f72"/>
                  </a:cubicBezTo>
                  <a:cubicBezTo>
                    <a:pt x="f113" y="f72"/>
                    <a:pt x="f113" y="f72"/>
                    <a:pt x="f113" y="f72"/>
                  </a:cubicBezTo>
                  <a:cubicBezTo>
                    <a:pt x="f101" y="f72"/>
                    <a:pt x="f113" y="f72"/>
                    <a:pt x="f101" y="f71"/>
                  </a:cubicBezTo>
                  <a:cubicBezTo>
                    <a:pt x="f113" y="f71"/>
                    <a:pt x="f101" y="f71"/>
                    <a:pt x="f101" y="f71"/>
                  </a:cubicBezTo>
                  <a:cubicBezTo>
                    <a:pt x="f113" y="f71"/>
                    <a:pt x="f113" y="f71"/>
                    <a:pt x="f113" y="f71"/>
                  </a:cubicBezTo>
                  <a:cubicBezTo>
                    <a:pt x="f113" y="f71"/>
                    <a:pt x="f113" y="f71"/>
                    <a:pt x="f113" y="f71"/>
                  </a:cubicBezTo>
                  <a:cubicBezTo>
                    <a:pt x="f113" y="f72"/>
                    <a:pt x="f99" y="f72"/>
                    <a:pt x="f99" y="f73"/>
                  </a:cubicBezTo>
                  <a:cubicBezTo>
                    <a:pt x="f99" y="f73"/>
                    <a:pt x="f99" y="f73"/>
                    <a:pt x="f99" y="f73"/>
                  </a:cubicBezTo>
                  <a:cubicBezTo>
                    <a:pt x="f113" y="f73"/>
                    <a:pt x="f99" y="f73"/>
                    <a:pt x="f99" y="f74"/>
                  </a:cubicBezTo>
                  <a:cubicBezTo>
                    <a:pt x="f99" y="f74"/>
                    <a:pt x="f99" y="f73"/>
                    <a:pt x="f99" y="f73"/>
                  </a:cubicBezTo>
                  <a:cubicBezTo>
                    <a:pt x="f7" y="f73"/>
                    <a:pt x="f7" y="f73"/>
                    <a:pt x="f7" y="f73"/>
                  </a:cubicBezTo>
                  <a:cubicBezTo>
                    <a:pt x="f7" y="f74"/>
                    <a:pt x="f99" y="f74"/>
                    <a:pt x="f7" y="f74"/>
                  </a:cubicBezTo>
                  <a:cubicBezTo>
                    <a:pt x="f99" y="f74"/>
                    <a:pt x="f99" y="f74"/>
                    <a:pt x="f99" y="f74"/>
                  </a:cubicBezTo>
                  <a:cubicBezTo>
                    <a:pt x="f99" y="f74"/>
                    <a:pt x="f99" y="f74"/>
                    <a:pt x="f99" y="f74"/>
                  </a:cubicBezTo>
                  <a:cubicBezTo>
                    <a:pt x="f99" y="f74"/>
                    <a:pt x="f99" y="f74"/>
                    <a:pt x="f99" y="f74"/>
                  </a:cubicBezTo>
                  <a:cubicBezTo>
                    <a:pt x="f99" y="f73"/>
                    <a:pt x="f113" y="f73"/>
                    <a:pt x="f113" y="f72"/>
                  </a:cubicBezTo>
                  <a:close/>
                  <a:moveTo>
                    <a:pt x="f5" y="f74"/>
                  </a:moveTo>
                  <a:cubicBezTo>
                    <a:pt x="f5" y="f74"/>
                    <a:pt x="f5" y="f75"/>
                    <a:pt x="f7" y="f75"/>
                  </a:cubicBezTo>
                  <a:cubicBezTo>
                    <a:pt x="f5" y="f75"/>
                    <a:pt x="f5" y="f75"/>
                    <a:pt x="f5" y="f75"/>
                  </a:cubicBezTo>
                  <a:cubicBezTo>
                    <a:pt x="f5" y="f76"/>
                    <a:pt x="f5" y="f89"/>
                    <a:pt x="f7" y="f76"/>
                  </a:cubicBezTo>
                  <a:cubicBezTo>
                    <a:pt x="f7" y="f76"/>
                    <a:pt x="f7" y="f76"/>
                    <a:pt x="f5" y="f76"/>
                  </a:cubicBezTo>
                  <a:cubicBezTo>
                    <a:pt x="f5" y="f75"/>
                    <a:pt x="f5" y="f76"/>
                    <a:pt x="f7" y="f75"/>
                  </a:cubicBezTo>
                  <a:cubicBezTo>
                    <a:pt x="f5" y="f75"/>
                    <a:pt x="f7" y="f75"/>
                    <a:pt x="f7" y="f74"/>
                  </a:cubicBezTo>
                  <a:cubicBezTo>
                    <a:pt x="f7" y="f74"/>
                    <a:pt x="f7" y="f74"/>
                    <a:pt x="f5" y="f74"/>
                  </a:cubicBezTo>
                  <a:close/>
                  <a:moveTo>
                    <a:pt x="f31" y="f89"/>
                  </a:moveTo>
                  <a:cubicBezTo>
                    <a:pt x="f15" y="f89"/>
                    <a:pt x="f15" y="f77"/>
                    <a:pt x="f18" y="f77"/>
                  </a:cubicBezTo>
                  <a:cubicBezTo>
                    <a:pt x="f18" y="f77"/>
                    <a:pt x="f18" y="f77"/>
                    <a:pt x="f18" y="f77"/>
                  </a:cubicBezTo>
                  <a:cubicBezTo>
                    <a:pt x="f18" y="f77"/>
                    <a:pt x="f15" y="f89"/>
                    <a:pt x="f15" y="f77"/>
                  </a:cubicBezTo>
                  <a:cubicBezTo>
                    <a:pt x="f15" y="f89"/>
                    <a:pt x="f31" y="f89"/>
                    <a:pt x="f31" y="f89"/>
                  </a:cubicBezTo>
                  <a:lnTo>
                    <a:pt x="f31" y="f89"/>
                  </a:lnTo>
                  <a:cubicBezTo>
                    <a:pt x="f31" y="f89"/>
                    <a:pt x="f31" y="f89"/>
                    <a:pt x="f31" y="f89"/>
                  </a:cubicBezTo>
                  <a:close/>
                  <a:moveTo>
                    <a:pt x="f103" y="f93"/>
                  </a:moveTo>
                  <a:cubicBezTo>
                    <a:pt x="f103" y="f93"/>
                    <a:pt x="f103" y="f93"/>
                    <a:pt x="f103" y="f93"/>
                  </a:cubicBezTo>
                  <a:cubicBezTo>
                    <a:pt x="f114" y="f70"/>
                    <a:pt x="f114" y="f70"/>
                    <a:pt x="f114" y="f71"/>
                  </a:cubicBezTo>
                  <a:cubicBezTo>
                    <a:pt x="f114" y="f71"/>
                    <a:pt x="f114" y="f71"/>
                    <a:pt x="f114" y="f71"/>
                  </a:cubicBezTo>
                  <a:cubicBezTo>
                    <a:pt x="f103" y="f70"/>
                    <a:pt x="f103" y="f93"/>
                    <a:pt x="f103" y="f59"/>
                  </a:cubicBezTo>
                  <a:cubicBezTo>
                    <a:pt x="f103" y="f59"/>
                    <a:pt x="f103" y="f93"/>
                    <a:pt x="f103" y="f93"/>
                  </a:cubicBezTo>
                  <a:close/>
                  <a:moveTo>
                    <a:pt x="f24" y="f87"/>
                  </a:moveTo>
                  <a:cubicBezTo>
                    <a:pt x="f24" y="f87"/>
                    <a:pt x="f24" y="f87"/>
                    <a:pt x="f26" y="f78"/>
                  </a:cubicBezTo>
                  <a:cubicBezTo>
                    <a:pt x="f24" y="f78"/>
                    <a:pt x="f24" y="f78"/>
                    <a:pt x="f24" y="f78"/>
                  </a:cubicBezTo>
                  <a:cubicBezTo>
                    <a:pt x="f24" y="f87"/>
                    <a:pt x="f24" y="f87"/>
                    <a:pt x="f24" y="f87"/>
                  </a:cubicBezTo>
                  <a:close/>
                  <a:moveTo>
                    <a:pt x="f15" y="f77"/>
                  </a:moveTo>
                  <a:lnTo>
                    <a:pt x="f31" y="f77"/>
                  </a:lnTo>
                  <a:cubicBezTo>
                    <a:pt x="f31" y="f77"/>
                    <a:pt x="f31" y="f77"/>
                    <a:pt x="f31" y="f89"/>
                  </a:cubicBezTo>
                  <a:cubicBezTo>
                    <a:pt x="f31" y="f89"/>
                    <a:pt x="f31" y="f89"/>
                    <a:pt x="f15" y="f77"/>
                  </a:cubicBezTo>
                  <a:close/>
                  <a:moveTo>
                    <a:pt x="f31" y="f77"/>
                  </a:moveTo>
                  <a:cubicBezTo>
                    <a:pt x="f15" y="f77"/>
                    <a:pt x="f19" y="f78"/>
                    <a:pt x="f22" y="f78"/>
                  </a:cubicBezTo>
                  <a:cubicBezTo>
                    <a:pt x="f22" y="f78"/>
                    <a:pt x="f24" y="f79"/>
                    <a:pt x="f26" y="f79"/>
                  </a:cubicBezTo>
                  <a:cubicBezTo>
                    <a:pt x="f24" y="f79"/>
                    <a:pt x="f22" y="f78"/>
                    <a:pt x="f19" y="f78"/>
                  </a:cubicBezTo>
                  <a:cubicBezTo>
                    <a:pt x="f19" y="f87"/>
                    <a:pt x="f18" y="f87"/>
                    <a:pt x="f15" y="f87"/>
                  </a:cubicBezTo>
                  <a:lnTo>
                    <a:pt x="f15" y="f87"/>
                  </a:lnTo>
                  <a:cubicBezTo>
                    <a:pt x="f31" y="f87"/>
                    <a:pt x="f15" y="f78"/>
                    <a:pt x="f15" y="f87"/>
                  </a:cubicBezTo>
                  <a:cubicBezTo>
                    <a:pt x="f15" y="f87"/>
                    <a:pt x="f31" y="f77"/>
                    <a:pt x="f31" y="f77"/>
                  </a:cubicBezTo>
                  <a:close/>
                  <a:moveTo>
                    <a:pt x="f7" y="f76"/>
                  </a:moveTo>
                  <a:cubicBezTo>
                    <a:pt x="f99" y="f76"/>
                    <a:pt x="f99" y="f76"/>
                    <a:pt x="f99" y="f76"/>
                  </a:cubicBezTo>
                  <a:cubicBezTo>
                    <a:pt x="f99" y="f76"/>
                    <a:pt x="f99" y="f76"/>
                    <a:pt x="f99" y="f76"/>
                  </a:cubicBezTo>
                  <a:cubicBezTo>
                    <a:pt x="f99" y="f76"/>
                    <a:pt x="f99" y="f76"/>
                    <a:pt x="f99" y="f76"/>
                  </a:cubicBezTo>
                  <a:close/>
                  <a:moveTo>
                    <a:pt x="f113" y="f75"/>
                  </a:moveTo>
                  <a:cubicBezTo>
                    <a:pt x="f113" y="f75"/>
                    <a:pt x="f113" y="f75"/>
                    <a:pt x="f113" y="f75"/>
                  </a:cubicBezTo>
                  <a:cubicBezTo>
                    <a:pt x="f113" y="f75"/>
                    <a:pt x="f113" y="f75"/>
                    <a:pt x="f113" y="f75"/>
                  </a:cubicBezTo>
                  <a:cubicBezTo>
                    <a:pt x="f101" y="f74"/>
                    <a:pt x="f113" y="f75"/>
                    <a:pt x="f113" y="f75"/>
                  </a:cubicBezTo>
                  <a:close/>
                  <a:moveTo>
                    <a:pt x="f31" y="f87"/>
                  </a:moveTo>
                  <a:cubicBezTo>
                    <a:pt x="f31" y="f87"/>
                    <a:pt x="f31" y="f87"/>
                    <a:pt x="f12" y="f87"/>
                  </a:cubicBezTo>
                  <a:cubicBezTo>
                    <a:pt x="f12" y="f87"/>
                    <a:pt x="f12" y="f87"/>
                    <a:pt x="f12" y="f87"/>
                  </a:cubicBezTo>
                  <a:cubicBezTo>
                    <a:pt x="f31" y="f87"/>
                    <a:pt x="f31" y="f87"/>
                    <a:pt x="f31" y="f87"/>
                  </a:cubicBezTo>
                  <a:close/>
                  <a:moveTo>
                    <a:pt x="f26" y="f79"/>
                  </a:moveTo>
                  <a:lnTo>
                    <a:pt x="f21" y="f80"/>
                  </a:lnTo>
                  <a:cubicBezTo>
                    <a:pt x="f26" y="f80"/>
                    <a:pt x="f26" y="f80"/>
                    <a:pt x="f26" y="f80"/>
                  </a:cubicBezTo>
                  <a:cubicBezTo>
                    <a:pt x="f26" y="f79"/>
                    <a:pt x="f26" y="f80"/>
                    <a:pt x="f26" y="f79"/>
                  </a:cubicBezTo>
                  <a:close/>
                  <a:moveTo>
                    <a:pt x="f117" y="f55"/>
                  </a:moveTo>
                  <a:cubicBezTo>
                    <a:pt x="f117" y="f68"/>
                    <a:pt x="f118" y="f68"/>
                    <a:pt x="f118" y="f67"/>
                  </a:cubicBezTo>
                  <a:cubicBezTo>
                    <a:pt x="f117" y="f67"/>
                    <a:pt x="f117" y="f55"/>
                    <a:pt x="f117" y="f55"/>
                  </a:cubicBezTo>
                  <a:close/>
                  <a:moveTo>
                    <a:pt x="f116" y="f59"/>
                  </a:moveTo>
                  <a:cubicBezTo>
                    <a:pt x="f117" y="f59"/>
                    <a:pt x="f117" y="f93"/>
                    <a:pt x="f117" y="f59"/>
                  </a:cubicBezTo>
                  <a:cubicBezTo>
                    <a:pt x="f118" y="f59"/>
                    <a:pt x="f118" y="f69"/>
                    <a:pt x="f118" y="f69"/>
                  </a:cubicBezTo>
                  <a:lnTo>
                    <a:pt x="f117" y="f59"/>
                  </a:lnTo>
                  <a:lnTo>
                    <a:pt x="f117" y="f69"/>
                  </a:lnTo>
                  <a:cubicBezTo>
                    <a:pt x="f117" y="f69"/>
                    <a:pt x="f116" y="f69"/>
                    <a:pt x="f116" y="f59"/>
                  </a:cubicBezTo>
                  <a:close/>
                  <a:moveTo>
                    <a:pt x="f105" y="f70"/>
                  </a:moveTo>
                  <a:cubicBezTo>
                    <a:pt x="f105" y="f71"/>
                    <a:pt x="f115" y="f71"/>
                    <a:pt x="f115" y="f71"/>
                  </a:cubicBezTo>
                  <a:cubicBezTo>
                    <a:pt x="f115" y="f71"/>
                    <a:pt x="f105" y="f71"/>
                    <a:pt x="f105" y="f71"/>
                  </a:cubicBezTo>
                  <a:lnTo>
                    <a:pt x="f105" y="f71"/>
                  </a:lnTo>
                  <a:cubicBezTo>
                    <a:pt x="f105" y="f71"/>
                    <a:pt x="f105" y="f70"/>
                    <a:pt x="f105" y="f70"/>
                  </a:cubicBezTo>
                  <a:cubicBezTo>
                    <a:pt x="f105" y="f70"/>
                    <a:pt x="f105" y="f70"/>
                    <a:pt x="f105" y="f70"/>
                  </a:cubicBezTo>
                  <a:close/>
                  <a:moveTo>
                    <a:pt x="f115" y="f72"/>
                  </a:moveTo>
                  <a:lnTo>
                    <a:pt x="f115" y="f72"/>
                  </a:lnTo>
                  <a:cubicBezTo>
                    <a:pt x="f115" y="f72"/>
                    <a:pt x="f115" y="f72"/>
                    <a:pt x="f115" y="f72"/>
                  </a:cubicBezTo>
                  <a:lnTo>
                    <a:pt x="f115" y="f72"/>
                  </a:lnTo>
                  <a:cubicBezTo>
                    <a:pt x="f115" y="f72"/>
                    <a:pt x="f115" y="f72"/>
                    <a:pt x="f115" y="f72"/>
                  </a:cubicBezTo>
                  <a:close/>
                  <a:moveTo>
                    <a:pt x="f115" y="f73"/>
                  </a:moveTo>
                  <a:cubicBezTo>
                    <a:pt x="f103" y="f73"/>
                    <a:pt x="f115" y="f73"/>
                    <a:pt x="f103" y="f74"/>
                  </a:cubicBezTo>
                  <a:cubicBezTo>
                    <a:pt x="f103" y="f74"/>
                    <a:pt x="f115" y="f73"/>
                    <a:pt x="f115" y="f73"/>
                  </a:cubicBezTo>
                  <a:cubicBezTo>
                    <a:pt x="f115" y="f73"/>
                    <a:pt x="f115" y="f73"/>
                    <a:pt x="f115" y="f73"/>
                  </a:cubicBezTo>
                  <a:close/>
                  <a:moveTo>
                    <a:pt x="f99" y="f77"/>
                  </a:moveTo>
                  <a:lnTo>
                    <a:pt x="f99" y="f77"/>
                  </a:lnTo>
                  <a:cubicBezTo>
                    <a:pt x="f99" y="f77"/>
                    <a:pt x="f99" y="f77"/>
                    <a:pt x="f99" y="f77"/>
                  </a:cubicBezTo>
                  <a:cubicBezTo>
                    <a:pt x="f113" y="f77"/>
                    <a:pt x="f113" y="f77"/>
                    <a:pt x="f99" y="f77"/>
                  </a:cubicBezTo>
                  <a:close/>
                  <a:moveTo>
                    <a:pt x="f7" y="f87"/>
                  </a:moveTo>
                  <a:cubicBezTo>
                    <a:pt x="f7" y="f87"/>
                    <a:pt x="f99" y="f87"/>
                    <a:pt x="f99" y="f77"/>
                  </a:cubicBezTo>
                  <a:cubicBezTo>
                    <a:pt x="f99" y="f87"/>
                    <a:pt x="f99" y="f77"/>
                    <a:pt x="f7" y="f87"/>
                  </a:cubicBezTo>
                  <a:close/>
                  <a:moveTo>
                    <a:pt x="f119" y="f21"/>
                  </a:moveTo>
                  <a:cubicBezTo>
                    <a:pt x="f110" y="f21"/>
                    <a:pt x="f110" y="f21"/>
                    <a:pt x="f110" y="f20"/>
                  </a:cubicBezTo>
                  <a:cubicBezTo>
                    <a:pt x="f110" y="f21"/>
                    <a:pt x="f110" y="f21"/>
                    <a:pt x="f110" y="f21"/>
                  </a:cubicBezTo>
                  <a:cubicBezTo>
                    <a:pt x="f110" y="f21"/>
                    <a:pt x="f110" y="f21"/>
                    <a:pt x="f110" y="f21"/>
                  </a:cubicBezTo>
                  <a:cubicBezTo>
                    <a:pt x="f110" y="f21"/>
                    <a:pt x="f110" y="f21"/>
                    <a:pt x="f110" y="f21"/>
                  </a:cubicBezTo>
                  <a:close/>
                  <a:moveTo>
                    <a:pt x="f110" y="f17"/>
                  </a:moveTo>
                  <a:cubicBezTo>
                    <a:pt x="f110" y="f17"/>
                    <a:pt x="f110" y="f20"/>
                    <a:pt x="f110" y="f20"/>
                  </a:cubicBezTo>
                  <a:cubicBezTo>
                    <a:pt x="f110" y="f20"/>
                    <a:pt x="f110" y="f20"/>
                    <a:pt x="f110" y="f17"/>
                  </a:cubicBezTo>
                  <a:close/>
                  <a:moveTo>
                    <a:pt x="f120" y="f54"/>
                  </a:moveTo>
                  <a:cubicBezTo>
                    <a:pt x="f120" y="f54"/>
                    <a:pt x="f120" y="f17"/>
                    <a:pt x="f110" y="f17"/>
                  </a:cubicBezTo>
                  <a:cubicBezTo>
                    <a:pt x="f110" y="f17"/>
                    <a:pt x="f110" y="f54"/>
                    <a:pt x="f120" y="f54"/>
                  </a:cubicBezTo>
                  <a:close/>
                  <a:moveTo>
                    <a:pt x="f103" y="f89"/>
                  </a:moveTo>
                  <a:cubicBezTo>
                    <a:pt x="f103" y="f89"/>
                    <a:pt x="f103" y="f89"/>
                    <a:pt x="f115" y="f89"/>
                  </a:cubicBezTo>
                  <a:cubicBezTo>
                    <a:pt x="f115" y="f89"/>
                    <a:pt x="f105" y="f76"/>
                    <a:pt x="f105" y="f76"/>
                  </a:cubicBezTo>
                  <a:close/>
                  <a:moveTo>
                    <a:pt x="f117" y="f73"/>
                  </a:moveTo>
                  <a:cubicBezTo>
                    <a:pt x="f117" y="f73"/>
                    <a:pt x="f117" y="f73"/>
                    <a:pt x="f117" y="f73"/>
                  </a:cubicBezTo>
                  <a:cubicBezTo>
                    <a:pt x="f118" y="f73"/>
                    <a:pt x="f117" y="f73"/>
                    <a:pt x="f118" y="f73"/>
                  </a:cubicBezTo>
                  <a:cubicBezTo>
                    <a:pt x="f118" y="f73"/>
                    <a:pt x="f118" y="f73"/>
                    <a:pt x="f118" y="f73"/>
                  </a:cubicBezTo>
                  <a:cubicBezTo>
                    <a:pt x="f118" y="f73"/>
                    <a:pt x="f118" y="f72"/>
                    <a:pt x="f118" y="f72"/>
                  </a:cubicBezTo>
                  <a:cubicBezTo>
                    <a:pt x="f117" y="f73"/>
                    <a:pt x="f117" y="f73"/>
                    <a:pt x="f117" y="f73"/>
                  </a:cubicBezTo>
                  <a:close/>
                  <a:moveTo>
                    <a:pt x="f116" y="f74"/>
                  </a:moveTo>
                  <a:cubicBezTo>
                    <a:pt x="f116" y="f74"/>
                    <a:pt x="f116" y="f74"/>
                    <a:pt x="f116" y="f74"/>
                  </a:cubicBezTo>
                  <a:cubicBezTo>
                    <a:pt x="f116" y="f75"/>
                    <a:pt x="f116" y="f74"/>
                    <a:pt x="f117" y="f74"/>
                  </a:cubicBezTo>
                  <a:cubicBezTo>
                    <a:pt x="f117" y="f73"/>
                    <a:pt x="f116" y="f74"/>
                    <a:pt x="f116" y="f74"/>
                  </a:cubicBezTo>
                  <a:close/>
                  <a:moveTo>
                    <a:pt x="f121" y="f46"/>
                  </a:moveTo>
                  <a:cubicBezTo>
                    <a:pt x="f121" y="f62"/>
                    <a:pt x="f121" y="f62"/>
                    <a:pt x="f121" y="f62"/>
                  </a:cubicBezTo>
                  <a:cubicBezTo>
                    <a:pt x="f121" y="f62"/>
                    <a:pt x="f121" y="f62"/>
                    <a:pt x="f121" y="f6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1" name="Google Shape;2386;p42">
              <a:extLst>
                <a:ext uri="{FF2B5EF4-FFF2-40B4-BE49-F238E27FC236}">
                  <a16:creationId xmlns:a16="http://schemas.microsoft.com/office/drawing/2014/main" id="{B3DC561C-C485-4AFE-AA9F-4EAA8B2D3253}"/>
                </a:ext>
              </a:extLst>
            </p:cNvPr>
            <p:cNvSpPr/>
            <p:nvPr/>
          </p:nvSpPr>
          <p:spPr>
            <a:xfrm rot="16200004">
              <a:off x="5001750" y="2089833"/>
              <a:ext cx="1874" cy="1874"/>
            </a:xfrm>
            <a:custGeom>
              <a:avLst/>
              <a:gdLst>
                <a:gd name="f0" fmla="val w"/>
                <a:gd name="f1" fmla="val h"/>
                <a:gd name="f2" fmla="val 0"/>
                <a:gd name="f3" fmla="val 36"/>
                <a:gd name="f4" fmla="val 18"/>
                <a:gd name="f5" fmla="val 1"/>
                <a:gd name="f6" fmla="val 35"/>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4" y="f4"/>
                  </a:moveTo>
                  <a:cubicBezTo>
                    <a:pt x="f3" y="f4"/>
                    <a:pt x="f4" y="f4"/>
                    <a:pt x="f5" y="f2"/>
                  </a:cubicBezTo>
                  <a:cubicBezTo>
                    <a:pt x="f4" y="f2"/>
                    <a:pt x="f4" y="f2"/>
                    <a:pt x="f5" y="f2"/>
                  </a:cubicBezTo>
                  <a:cubicBezTo>
                    <a:pt x="f4" y="f2"/>
                    <a:pt x="f4" y="f2"/>
                    <a:pt x="f4" y="f2"/>
                  </a:cubicBezTo>
                  <a:cubicBezTo>
                    <a:pt x="f4" y="f2"/>
                    <a:pt x="f4" y="f2"/>
                    <a:pt x="f4" y="f2"/>
                  </a:cubicBezTo>
                  <a:cubicBezTo>
                    <a:pt x="f4" y="f4"/>
                    <a:pt x="f3" y="f4"/>
                    <a:pt x="f3" y="f6"/>
                  </a:cubicBezTo>
                  <a:cubicBezTo>
                    <a:pt x="f3" y="f6"/>
                    <a:pt x="f4" y="f6"/>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2" name="Google Shape;2387;p42">
              <a:extLst>
                <a:ext uri="{FF2B5EF4-FFF2-40B4-BE49-F238E27FC236}">
                  <a16:creationId xmlns:a16="http://schemas.microsoft.com/office/drawing/2014/main" id="{9E5F9FC0-EE68-44F5-BDBF-CA050A9F8C52}"/>
                </a:ext>
              </a:extLst>
            </p:cNvPr>
            <p:cNvSpPr/>
            <p:nvPr/>
          </p:nvSpPr>
          <p:spPr>
            <a:xfrm rot="16200004">
              <a:off x="5028249" y="2853549"/>
              <a:ext cx="4645" cy="987"/>
            </a:xfrm>
            <a:custGeom>
              <a:avLst/>
              <a:gdLst>
                <a:gd name="f0" fmla="val w"/>
                <a:gd name="f1" fmla="val h"/>
                <a:gd name="f2" fmla="val 0"/>
                <a:gd name="f3" fmla="val 89"/>
                <a:gd name="f4" fmla="val 19"/>
                <a:gd name="f5" fmla="val 1"/>
                <a:gd name="f6" fmla="val 71"/>
                <a:gd name="f7" fmla="val 18"/>
                <a:gd name="f8" fmla="val 54"/>
                <a:gd name="f9" fmla="val 36"/>
                <a:gd name="f10" fmla="*/ f0 1 89"/>
                <a:gd name="f11" fmla="*/ f1 1 19"/>
                <a:gd name="f12" fmla="val f2"/>
                <a:gd name="f13" fmla="val f3"/>
                <a:gd name="f14" fmla="val f4"/>
                <a:gd name="f15" fmla="+- f14 0 f12"/>
                <a:gd name="f16" fmla="+- f13 0 f12"/>
                <a:gd name="f17" fmla="*/ f16 1 89"/>
                <a:gd name="f18" fmla="*/ f15 1 19"/>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89" h="19">
                  <a:moveTo>
                    <a:pt x="f4" y="f5"/>
                  </a:moveTo>
                  <a:cubicBezTo>
                    <a:pt x="f4" y="f5"/>
                    <a:pt x="f6" y="f5"/>
                    <a:pt x="f6" y="f7"/>
                  </a:cubicBezTo>
                  <a:lnTo>
                    <a:pt x="f3" y="f7"/>
                  </a:lnTo>
                  <a:cubicBezTo>
                    <a:pt x="f8" y="f7"/>
                    <a:pt x="f9" y="f7"/>
                    <a:pt x="f5" y="f7"/>
                  </a:cubicBezTo>
                  <a:cubicBezTo>
                    <a:pt x="f5" y="f5"/>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3" name="Google Shape;2388;p42">
              <a:extLst>
                <a:ext uri="{FF2B5EF4-FFF2-40B4-BE49-F238E27FC236}">
                  <a16:creationId xmlns:a16="http://schemas.microsoft.com/office/drawing/2014/main" id="{C6EE1A42-66A5-4D2F-AC83-8A478B096615}"/>
                </a:ext>
              </a:extLst>
            </p:cNvPr>
            <p:cNvSpPr/>
            <p:nvPr/>
          </p:nvSpPr>
          <p:spPr>
            <a:xfrm rot="16200004">
              <a:off x="5029639" y="2844863"/>
              <a:ext cx="3703" cy="941"/>
            </a:xfrm>
            <a:custGeom>
              <a:avLst/>
              <a:gdLst>
                <a:gd name="f0" fmla="val w"/>
                <a:gd name="f1" fmla="val h"/>
                <a:gd name="f2" fmla="val 0"/>
                <a:gd name="f3" fmla="val 71"/>
                <a:gd name="f4" fmla="val 18"/>
                <a:gd name="f5" fmla="val 53"/>
                <a:gd name="f6" fmla="val 70"/>
                <a:gd name="f7" fmla="val 35"/>
                <a:gd name="f8" fmla="*/ f0 1 71"/>
                <a:gd name="f9" fmla="*/ f1 1 18"/>
                <a:gd name="f10" fmla="val f2"/>
                <a:gd name="f11" fmla="val f3"/>
                <a:gd name="f12" fmla="val f4"/>
                <a:gd name="f13" fmla="+- f12 0 f10"/>
                <a:gd name="f14" fmla="+- f11 0 f10"/>
                <a:gd name="f15" fmla="*/ f14 1 71"/>
                <a:gd name="f16" fmla="*/ f13 1 1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1" h="18">
                  <a:moveTo>
                    <a:pt x="f5" y="f4"/>
                  </a:moveTo>
                  <a:cubicBezTo>
                    <a:pt x="f5" y="f4"/>
                    <a:pt x="f5" y="f4"/>
                    <a:pt x="f6" y="f2"/>
                  </a:cubicBezTo>
                  <a:cubicBezTo>
                    <a:pt x="f6" y="f2"/>
                    <a:pt x="f6" y="f4"/>
                    <a:pt x="f6" y="f4"/>
                  </a:cubicBezTo>
                  <a:cubicBezTo>
                    <a:pt x="f5" y="f4"/>
                    <a:pt x="f7" y="f4"/>
                    <a:pt x="f2" y="f2"/>
                  </a:cubicBezTo>
                  <a:cubicBezTo>
                    <a:pt x="f2" y="f2"/>
                    <a:pt x="f5" y="f2"/>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4" name="Google Shape;2389;p42">
              <a:extLst>
                <a:ext uri="{FF2B5EF4-FFF2-40B4-BE49-F238E27FC236}">
                  <a16:creationId xmlns:a16="http://schemas.microsoft.com/office/drawing/2014/main" id="{37D00BA9-BA3E-4EF1-8BCF-514294CFCE93}"/>
                </a:ext>
              </a:extLst>
            </p:cNvPr>
            <p:cNvSpPr/>
            <p:nvPr/>
          </p:nvSpPr>
          <p:spPr>
            <a:xfrm rot="16200004">
              <a:off x="5025507" y="2852636"/>
              <a:ext cx="12883" cy="1874"/>
            </a:xfrm>
            <a:custGeom>
              <a:avLst/>
              <a:gdLst>
                <a:gd name="f0" fmla="val w"/>
                <a:gd name="f1" fmla="val h"/>
                <a:gd name="f2" fmla="val 0"/>
                <a:gd name="f3" fmla="val 247"/>
                <a:gd name="f4" fmla="val 36"/>
                <a:gd name="f5" fmla="val 1"/>
                <a:gd name="f6" fmla="val 53"/>
                <a:gd name="f7" fmla="val 18"/>
                <a:gd name="f8" fmla="val 71"/>
                <a:gd name="f9" fmla="val 89"/>
                <a:gd name="f10" fmla="val 106"/>
                <a:gd name="f11" fmla="val 141"/>
                <a:gd name="f12" fmla="val 176"/>
                <a:gd name="f13" fmla="val 159"/>
                <a:gd name="f14" fmla="val 246"/>
                <a:gd name="f15" fmla="val 35"/>
                <a:gd name="f16" fmla="val 229"/>
                <a:gd name="f17" fmla="val 211"/>
                <a:gd name="f18" fmla="*/ f0 1 247"/>
                <a:gd name="f19" fmla="*/ f1 1 36"/>
                <a:gd name="f20" fmla="val f2"/>
                <a:gd name="f21" fmla="val f3"/>
                <a:gd name="f22" fmla="val f4"/>
                <a:gd name="f23" fmla="+- f22 0 f20"/>
                <a:gd name="f24" fmla="+- f21 0 f20"/>
                <a:gd name="f25" fmla="*/ f24 1 247"/>
                <a:gd name="f26" fmla="*/ f23 1 3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46" h="36">
                  <a:moveTo>
                    <a:pt x="f5" y="f2"/>
                  </a:moveTo>
                  <a:cubicBezTo>
                    <a:pt x="f5" y="f2"/>
                    <a:pt x="f6" y="f7"/>
                    <a:pt x="f6" y="f2"/>
                  </a:cubicBezTo>
                  <a:cubicBezTo>
                    <a:pt x="f8" y="f2"/>
                    <a:pt x="f6" y="f2"/>
                    <a:pt x="f6" y="f7"/>
                  </a:cubicBezTo>
                  <a:cubicBezTo>
                    <a:pt x="f8" y="f2"/>
                    <a:pt x="f9" y="f2"/>
                    <a:pt x="f9" y="f2"/>
                  </a:cubicBezTo>
                  <a:cubicBezTo>
                    <a:pt x="f10" y="f2"/>
                    <a:pt x="f11" y="f2"/>
                    <a:pt x="f12" y="f7"/>
                  </a:cubicBezTo>
                  <a:cubicBezTo>
                    <a:pt x="f13" y="f7"/>
                    <a:pt x="f14" y="f7"/>
                    <a:pt x="f14" y="f15"/>
                  </a:cubicBezTo>
                  <a:cubicBezTo>
                    <a:pt x="f16" y="f15"/>
                    <a:pt x="f17" y="f7"/>
                    <a:pt x="f17" y="f7"/>
                  </a:cubicBezTo>
                  <a:cubicBezTo>
                    <a:pt x="f11" y="f7"/>
                    <a:pt x="f8" y="f7"/>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5" name="Google Shape;2390;p42">
              <a:extLst>
                <a:ext uri="{FF2B5EF4-FFF2-40B4-BE49-F238E27FC236}">
                  <a16:creationId xmlns:a16="http://schemas.microsoft.com/office/drawing/2014/main" id="{1AB54F32-71B9-4D65-A69E-CD86B8291880}"/>
                </a:ext>
              </a:extLst>
            </p:cNvPr>
            <p:cNvSpPr/>
            <p:nvPr/>
          </p:nvSpPr>
          <p:spPr>
            <a:xfrm rot="16200004">
              <a:off x="5032849" y="2827928"/>
              <a:ext cx="6464" cy="941"/>
            </a:xfrm>
            <a:custGeom>
              <a:avLst/>
              <a:gdLst>
                <a:gd name="f0" fmla="val w"/>
                <a:gd name="f1" fmla="val h"/>
                <a:gd name="f2" fmla="val 0"/>
                <a:gd name="f3" fmla="val 124"/>
                <a:gd name="f4" fmla="val 18"/>
                <a:gd name="f5" fmla="val 123"/>
                <a:gd name="f6" fmla="val 88"/>
                <a:gd name="f7" fmla="val 106"/>
                <a:gd name="f8" fmla="val 70"/>
                <a:gd name="f9" fmla="val 53"/>
                <a:gd name="f10" fmla="val 35"/>
                <a:gd name="f11" fmla="*/ f0 1 124"/>
                <a:gd name="f12" fmla="*/ f1 1 18"/>
                <a:gd name="f13" fmla="val f2"/>
                <a:gd name="f14" fmla="val f3"/>
                <a:gd name="f15" fmla="val f4"/>
                <a:gd name="f16" fmla="+- f15 0 f13"/>
                <a:gd name="f17" fmla="+- f14 0 f13"/>
                <a:gd name="f18" fmla="*/ f17 1 124"/>
                <a:gd name="f19" fmla="*/ f16 1 18"/>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24" h="18">
                  <a:moveTo>
                    <a:pt x="f5" y="f4"/>
                  </a:moveTo>
                  <a:cubicBezTo>
                    <a:pt x="f5" y="f4"/>
                    <a:pt x="f6" y="f4"/>
                    <a:pt x="f7" y="f4"/>
                  </a:cubicBezTo>
                  <a:cubicBezTo>
                    <a:pt x="f6" y="f4"/>
                    <a:pt x="f8" y="f4"/>
                    <a:pt x="f6" y="f4"/>
                  </a:cubicBezTo>
                  <a:cubicBezTo>
                    <a:pt x="f9" y="f4"/>
                    <a:pt x="f10" y="f4"/>
                    <a:pt x="f2" y="f4"/>
                  </a:cubicBezTo>
                  <a:cubicBezTo>
                    <a:pt x="f2" y="f4"/>
                    <a:pt x="f4" y="f4"/>
                    <a:pt x="f2" y="f4"/>
                  </a:cubicBezTo>
                  <a:cubicBezTo>
                    <a:pt x="f10" y="f2"/>
                    <a:pt x="f6" y="f2"/>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6" name="Google Shape;2391;p42">
              <a:extLst>
                <a:ext uri="{FF2B5EF4-FFF2-40B4-BE49-F238E27FC236}">
                  <a16:creationId xmlns:a16="http://schemas.microsoft.com/office/drawing/2014/main" id="{E64BE368-3662-421B-9880-BDBD2F429E4A}"/>
                </a:ext>
              </a:extLst>
            </p:cNvPr>
            <p:cNvSpPr/>
            <p:nvPr/>
          </p:nvSpPr>
          <p:spPr>
            <a:xfrm rot="16200004">
              <a:off x="5035587" y="2819712"/>
              <a:ext cx="1874" cy="54"/>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5" y="f4"/>
                  </a:moveTo>
                  <a:cubicBezTo>
                    <a:pt x="f5" y="f4"/>
                    <a:pt x="f3" y="f4"/>
                    <a:pt x="f3" y="f4"/>
                  </a:cubicBezTo>
                  <a:cubicBezTo>
                    <a:pt x="f5" y="f4"/>
                    <a:pt x="f5" y="f4"/>
                    <a:pt x="f4" y="f4"/>
                  </a:cubicBezTo>
                  <a:cubicBezTo>
                    <a:pt x="f4"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7" name="Google Shape;2392;p42">
              <a:extLst>
                <a:ext uri="{FF2B5EF4-FFF2-40B4-BE49-F238E27FC236}">
                  <a16:creationId xmlns:a16="http://schemas.microsoft.com/office/drawing/2014/main" id="{5B236659-A893-4926-9CBC-20E9B0EE58AD}"/>
                </a:ext>
              </a:extLst>
            </p:cNvPr>
            <p:cNvSpPr/>
            <p:nvPr/>
          </p:nvSpPr>
          <p:spPr>
            <a:xfrm rot="16200004">
              <a:off x="5035587" y="2821541"/>
              <a:ext cx="1874" cy="54"/>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4" y="f4"/>
                  </a:moveTo>
                  <a:cubicBezTo>
                    <a:pt x="f4" y="f4"/>
                    <a:pt x="f5" y="f4"/>
                    <a:pt x="f3" y="f4"/>
                  </a:cubicBezTo>
                  <a:cubicBezTo>
                    <a:pt x="f5"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8" name="Google Shape;2393;p42">
              <a:extLst>
                <a:ext uri="{FF2B5EF4-FFF2-40B4-BE49-F238E27FC236}">
                  <a16:creationId xmlns:a16="http://schemas.microsoft.com/office/drawing/2014/main" id="{772315C3-CCAC-4D61-8472-EB2A31EE28EB}"/>
                </a:ext>
              </a:extLst>
            </p:cNvPr>
            <p:cNvSpPr/>
            <p:nvPr/>
          </p:nvSpPr>
          <p:spPr>
            <a:xfrm rot="16200004">
              <a:off x="5036054" y="2809178"/>
              <a:ext cx="1874" cy="987"/>
            </a:xfrm>
            <a:custGeom>
              <a:avLst/>
              <a:gdLst>
                <a:gd name="f0" fmla="val w"/>
                <a:gd name="f1" fmla="val h"/>
                <a:gd name="f2" fmla="val 0"/>
                <a:gd name="f3" fmla="val 36"/>
                <a:gd name="f4" fmla="val 19"/>
                <a:gd name="f5" fmla="val 1"/>
                <a:gd name="f6" fmla="val 18"/>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3" y="f5"/>
                  </a:moveTo>
                  <a:cubicBezTo>
                    <a:pt x="f3" y="f6"/>
                    <a:pt x="f6" y="f5"/>
                    <a:pt x="f5" y="f5"/>
                  </a:cubicBezTo>
                  <a:cubicBezTo>
                    <a:pt x="f5" y="f5"/>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9" name="Google Shape;2394;p42">
              <a:extLst>
                <a:ext uri="{FF2B5EF4-FFF2-40B4-BE49-F238E27FC236}">
                  <a16:creationId xmlns:a16="http://schemas.microsoft.com/office/drawing/2014/main" id="{A3CA9F67-46BD-463F-9721-C4ECFCCD766B}"/>
                </a:ext>
              </a:extLst>
            </p:cNvPr>
            <p:cNvSpPr/>
            <p:nvPr/>
          </p:nvSpPr>
          <p:spPr>
            <a:xfrm rot="16200004">
              <a:off x="5036497" y="2825166"/>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lnTo>
                    <a:pt x="f5" y="f4"/>
                  </a:lnTo>
                  <a:cubicBezTo>
                    <a:pt x="f5" y="f5"/>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0" name="Google Shape;2395;p42">
              <a:extLst>
                <a:ext uri="{FF2B5EF4-FFF2-40B4-BE49-F238E27FC236}">
                  <a16:creationId xmlns:a16="http://schemas.microsoft.com/office/drawing/2014/main" id="{F289E7E0-2888-42C3-9EC2-AF7EDDB0D853}"/>
                </a:ext>
              </a:extLst>
            </p:cNvPr>
            <p:cNvSpPr/>
            <p:nvPr/>
          </p:nvSpPr>
          <p:spPr>
            <a:xfrm rot="16200004">
              <a:off x="5036049" y="2824719"/>
              <a:ext cx="2816" cy="54"/>
            </a:xfrm>
            <a:custGeom>
              <a:avLst/>
              <a:gdLst>
                <a:gd name="f0" fmla="val w"/>
                <a:gd name="f1" fmla="val h"/>
                <a:gd name="f2" fmla="val 0"/>
                <a:gd name="f3" fmla="val 54"/>
                <a:gd name="f4" fmla="val 1"/>
                <a:gd name="f5" fmla="val 53"/>
                <a:gd name="f6" fmla="val 36"/>
                <a:gd name="f7" fmla="val 18"/>
                <a:gd name="f8" fmla="*/ f0 1 54"/>
                <a:gd name="f9" fmla="*/ f1 1 1"/>
                <a:gd name="f10" fmla="val f2"/>
                <a:gd name="f11" fmla="val f3"/>
                <a:gd name="f12" fmla="val f4"/>
                <a:gd name="f13" fmla="+- f12 0 f10"/>
                <a:gd name="f14" fmla="+- f11 0 f10"/>
                <a:gd name="f15" fmla="*/ f14 1 54"/>
                <a:gd name="f16" fmla="val f1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1">
                  <a:moveTo>
                    <a:pt x="f5" y="f2"/>
                  </a:moveTo>
                  <a:cubicBezTo>
                    <a:pt x="f6" y="f2"/>
                    <a:pt x="f4" y="f2"/>
                    <a:pt x="f4" y="f2"/>
                  </a:cubicBezTo>
                  <a:cubicBezTo>
                    <a:pt x="f7" y="f2"/>
                    <a:pt x="f6"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1" name="Google Shape;2396;p42">
              <a:extLst>
                <a:ext uri="{FF2B5EF4-FFF2-40B4-BE49-F238E27FC236}">
                  <a16:creationId xmlns:a16="http://schemas.microsoft.com/office/drawing/2014/main" id="{7721EB97-4BA4-447F-92F9-7EA3E9775ACE}"/>
                </a:ext>
              </a:extLst>
            </p:cNvPr>
            <p:cNvSpPr/>
            <p:nvPr/>
          </p:nvSpPr>
          <p:spPr>
            <a:xfrm rot="16200004">
              <a:off x="5036529" y="2821531"/>
              <a:ext cx="2761" cy="941"/>
            </a:xfrm>
            <a:custGeom>
              <a:avLst/>
              <a:gdLst>
                <a:gd name="f0" fmla="val w"/>
                <a:gd name="f1" fmla="val h"/>
                <a:gd name="f2" fmla="val 0"/>
                <a:gd name="f3" fmla="val 53"/>
                <a:gd name="f4" fmla="val 18"/>
                <a:gd name="f5" fmla="val 35"/>
                <a:gd name="f6" fmla="*/ f0 1 53"/>
                <a:gd name="f7" fmla="*/ f1 1 18"/>
                <a:gd name="f8" fmla="val f2"/>
                <a:gd name="f9" fmla="val f3"/>
                <a:gd name="f10" fmla="val f4"/>
                <a:gd name="f11" fmla="+- f10 0 f8"/>
                <a:gd name="f12" fmla="+- f9 0 f8"/>
                <a:gd name="f13" fmla="*/ f12 1 53"/>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52" h="18">
                  <a:moveTo>
                    <a:pt x="f3" y="f2"/>
                  </a:moveTo>
                  <a:cubicBezTo>
                    <a:pt x="f5" y="f4"/>
                    <a:pt x="f4" y="f2"/>
                    <a:pt x="f2" y="f2"/>
                  </a:cubicBezTo>
                  <a:cubicBezTo>
                    <a:pt x="f4"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2" name="Google Shape;2397;p42">
              <a:extLst>
                <a:ext uri="{FF2B5EF4-FFF2-40B4-BE49-F238E27FC236}">
                  <a16:creationId xmlns:a16="http://schemas.microsoft.com/office/drawing/2014/main" id="{B0A6BB56-9AED-4CC1-A1D2-B413776E78E4}"/>
                </a:ext>
              </a:extLst>
            </p:cNvPr>
            <p:cNvSpPr/>
            <p:nvPr/>
          </p:nvSpPr>
          <p:spPr>
            <a:xfrm rot="16200004">
              <a:off x="5037416" y="2817883"/>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lnTo>
                    <a:pt x="f4" y="f2"/>
                  </a:lnTo>
                  <a:cubicBezTo>
                    <a:pt x="f4" y="f4"/>
                    <a:pt x="f5" y="f4"/>
                    <a:pt x="f5" y="f4"/>
                  </a:cubicBezTo>
                  <a:cubicBezTo>
                    <a:pt x="f5"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3" name="Google Shape;2398;p42">
              <a:extLst>
                <a:ext uri="{FF2B5EF4-FFF2-40B4-BE49-F238E27FC236}">
                  <a16:creationId xmlns:a16="http://schemas.microsoft.com/office/drawing/2014/main" id="{AD47ABE8-A7D0-42C9-9E95-920B83049886}"/>
                </a:ext>
              </a:extLst>
            </p:cNvPr>
            <p:cNvSpPr/>
            <p:nvPr/>
          </p:nvSpPr>
          <p:spPr>
            <a:xfrm rot="16200004">
              <a:off x="5037439" y="2816031"/>
              <a:ext cx="2761" cy="987"/>
            </a:xfrm>
            <a:custGeom>
              <a:avLst/>
              <a:gdLst>
                <a:gd name="f0" fmla="val w"/>
                <a:gd name="f1" fmla="val h"/>
                <a:gd name="f2" fmla="val 0"/>
                <a:gd name="f3" fmla="val 53"/>
                <a:gd name="f4" fmla="val 19"/>
                <a:gd name="f5" fmla="val 18"/>
                <a:gd name="f6" fmla="val 1"/>
                <a:gd name="f7" fmla="*/ f0 1 53"/>
                <a:gd name="f8" fmla="*/ f1 1 19"/>
                <a:gd name="f9" fmla="val f2"/>
                <a:gd name="f10" fmla="val f3"/>
                <a:gd name="f11" fmla="val f4"/>
                <a:gd name="f12" fmla="+- f11 0 f9"/>
                <a:gd name="f13" fmla="+- f10 0 f9"/>
                <a:gd name="f14" fmla="*/ f13 1 53"/>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2" h="19">
                  <a:moveTo>
                    <a:pt x="f3" y="f5"/>
                  </a:moveTo>
                  <a:cubicBezTo>
                    <a:pt x="f3" y="f5"/>
                    <a:pt x="f5" y="f5"/>
                    <a:pt x="f5" y="f5"/>
                  </a:cubicBezTo>
                  <a:cubicBezTo>
                    <a:pt x="f2" y="f5"/>
                    <a:pt x="f5" y="f6"/>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4" name="Google Shape;2399;p42">
              <a:extLst>
                <a:ext uri="{FF2B5EF4-FFF2-40B4-BE49-F238E27FC236}">
                  <a16:creationId xmlns:a16="http://schemas.microsoft.com/office/drawing/2014/main" id="{E89B412D-CC31-4C15-86FF-FB18573AACA6}"/>
                </a:ext>
              </a:extLst>
            </p:cNvPr>
            <p:cNvSpPr/>
            <p:nvPr/>
          </p:nvSpPr>
          <p:spPr>
            <a:xfrm rot="16200004">
              <a:off x="5038321" y="2812388"/>
              <a:ext cx="1929" cy="54"/>
            </a:xfrm>
            <a:custGeom>
              <a:avLst/>
              <a:gdLst>
                <a:gd name="f0" fmla="val w"/>
                <a:gd name="f1" fmla="val h"/>
                <a:gd name="f2" fmla="val 0"/>
                <a:gd name="f3" fmla="val 37"/>
                <a:gd name="f4" fmla="val 1"/>
                <a:gd name="f5" fmla="val 36"/>
                <a:gd name="f6" fmla="val 19"/>
                <a:gd name="f7" fmla="*/ f0 1 37"/>
                <a:gd name="f8" fmla="*/ f1 1 1"/>
                <a:gd name="f9" fmla="val f2"/>
                <a:gd name="f10" fmla="val f3"/>
                <a:gd name="f11" fmla="val f4"/>
                <a:gd name="f12" fmla="+- f11 0 f9"/>
                <a:gd name="f13" fmla="+- f10 0 f9"/>
                <a:gd name="f14" fmla="*/ f13 1 37"/>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7" h="1">
                  <a:moveTo>
                    <a:pt x="f5" y="f2"/>
                  </a:moveTo>
                  <a:cubicBezTo>
                    <a:pt x="f5" y="f2"/>
                    <a:pt x="f5" y="f2"/>
                    <a:pt x="f6" y="f2"/>
                  </a:cubicBezTo>
                  <a:cubicBezTo>
                    <a:pt x="f6" y="f2"/>
                    <a:pt x="f4" y="f2"/>
                    <a:pt x="f4" y="f2"/>
                  </a:cubicBezTo>
                  <a:lnTo>
                    <a:pt x="f4"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5" name="Google Shape;2400;p42">
              <a:extLst>
                <a:ext uri="{FF2B5EF4-FFF2-40B4-BE49-F238E27FC236}">
                  <a16:creationId xmlns:a16="http://schemas.microsoft.com/office/drawing/2014/main" id="{F650F0E0-DDBD-431C-9311-ABC4CA9A845B}"/>
                </a:ext>
              </a:extLst>
            </p:cNvPr>
            <p:cNvSpPr/>
            <p:nvPr/>
          </p:nvSpPr>
          <p:spPr>
            <a:xfrm rot="16200004">
              <a:off x="5038348" y="2814235"/>
              <a:ext cx="1874" cy="54"/>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5" y="f2"/>
                  </a:moveTo>
                  <a:cubicBezTo>
                    <a:pt x="f3" y="f2"/>
                    <a:pt x="f5" y="f2"/>
                    <a:pt x="f4" y="f2"/>
                  </a:cubicBezTo>
                  <a:cubicBezTo>
                    <a:pt x="f4"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6" name="Google Shape;2401;p42">
              <a:extLst>
                <a:ext uri="{FF2B5EF4-FFF2-40B4-BE49-F238E27FC236}">
                  <a16:creationId xmlns:a16="http://schemas.microsoft.com/office/drawing/2014/main" id="{1B798205-8893-450C-BC4E-2953800FCB6C}"/>
                </a:ext>
              </a:extLst>
            </p:cNvPr>
            <p:cNvSpPr/>
            <p:nvPr/>
          </p:nvSpPr>
          <p:spPr>
            <a:xfrm rot="16200004">
              <a:off x="5037434" y="2808731"/>
              <a:ext cx="3703" cy="54"/>
            </a:xfrm>
            <a:custGeom>
              <a:avLst/>
              <a:gdLst>
                <a:gd name="f0" fmla="val w"/>
                <a:gd name="f1" fmla="val h"/>
                <a:gd name="f2" fmla="val 0"/>
                <a:gd name="f3" fmla="val 71"/>
                <a:gd name="f4" fmla="val 1"/>
                <a:gd name="f5" fmla="val 18"/>
                <a:gd name="f6" fmla="val 36"/>
                <a:gd name="f7" fmla="val 53"/>
                <a:gd name="f8" fmla="*/ f0 1 71"/>
                <a:gd name="f9" fmla="*/ f1 1 1"/>
                <a:gd name="f10" fmla="val f2"/>
                <a:gd name="f11" fmla="val f3"/>
                <a:gd name="f12" fmla="val f4"/>
                <a:gd name="f13" fmla="+- f12 0 f10"/>
                <a:gd name="f14" fmla="+- f11 0 f10"/>
                <a:gd name="f15" fmla="*/ f14 1 71"/>
                <a:gd name="f16" fmla="val f1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1" h="1">
                  <a:moveTo>
                    <a:pt x="f5" y="f2"/>
                  </a:moveTo>
                  <a:cubicBezTo>
                    <a:pt x="f6" y="f2"/>
                    <a:pt x="f7" y="f2"/>
                    <a:pt x="f3" y="f2"/>
                  </a:cubicBezTo>
                  <a:cubicBezTo>
                    <a:pt x="f3" y="f2"/>
                    <a:pt x="f5" y="f2"/>
                    <a:pt x="f4" y="f2"/>
                  </a:cubicBezTo>
                  <a:cubicBezTo>
                    <a:pt x="f4" y="f2"/>
                    <a:pt x="f6"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7" name="Google Shape;2402;p42">
              <a:extLst>
                <a:ext uri="{FF2B5EF4-FFF2-40B4-BE49-F238E27FC236}">
                  <a16:creationId xmlns:a16="http://schemas.microsoft.com/office/drawing/2014/main" id="{BC5B8A2F-AAC8-4BD0-8FCB-73B22787A560}"/>
                </a:ext>
              </a:extLst>
            </p:cNvPr>
            <p:cNvSpPr/>
            <p:nvPr/>
          </p:nvSpPr>
          <p:spPr>
            <a:xfrm rot="16200004">
              <a:off x="5038348" y="2805996"/>
              <a:ext cx="1874" cy="54"/>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3" y="f2"/>
                  </a:moveTo>
                  <a:cubicBezTo>
                    <a:pt x="f5" y="f2"/>
                    <a:pt x="f5" y="f2"/>
                    <a:pt x="f4" y="f2"/>
                  </a:cubicBezTo>
                  <a:cubicBezTo>
                    <a:pt x="f5" y="f2"/>
                    <a:pt x="f5"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8" name="Google Shape;2403;p42">
              <a:extLst>
                <a:ext uri="{FF2B5EF4-FFF2-40B4-BE49-F238E27FC236}">
                  <a16:creationId xmlns:a16="http://schemas.microsoft.com/office/drawing/2014/main" id="{40FAD172-E805-490A-846F-7E2ABBF43629}"/>
                </a:ext>
              </a:extLst>
            </p:cNvPr>
            <p:cNvSpPr/>
            <p:nvPr/>
          </p:nvSpPr>
          <p:spPr>
            <a:xfrm rot="16200004">
              <a:off x="5037851" y="2853074"/>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5" y="f4"/>
                    <a:pt x="f5" y="f4"/>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9" name="Google Shape;2404;p42">
              <a:extLst>
                <a:ext uri="{FF2B5EF4-FFF2-40B4-BE49-F238E27FC236}">
                  <a16:creationId xmlns:a16="http://schemas.microsoft.com/office/drawing/2014/main" id="{B3AE4720-6342-4E57-8B73-DF67E44BFB54}"/>
                </a:ext>
              </a:extLst>
            </p:cNvPr>
            <p:cNvSpPr/>
            <p:nvPr/>
          </p:nvSpPr>
          <p:spPr>
            <a:xfrm rot="16200004">
              <a:off x="5037905" y="2820156"/>
              <a:ext cx="2761" cy="54"/>
            </a:xfrm>
            <a:custGeom>
              <a:avLst/>
              <a:gdLst>
                <a:gd name="f0" fmla="val w"/>
                <a:gd name="f1" fmla="val h"/>
                <a:gd name="f2" fmla="val 0"/>
                <a:gd name="f3" fmla="val 53"/>
                <a:gd name="f4" fmla="val 1"/>
                <a:gd name="f5" fmla="val 35"/>
                <a:gd name="f6" fmla="*/ f0 1 53"/>
                <a:gd name="f7" fmla="*/ f1 1 1"/>
                <a:gd name="f8" fmla="val f2"/>
                <a:gd name="f9" fmla="val f3"/>
                <a:gd name="f10" fmla="val f4"/>
                <a:gd name="f11" fmla="+- f10 0 f8"/>
                <a:gd name="f12" fmla="+- f9 0 f8"/>
                <a:gd name="f13" fmla="*/ f12 1 53"/>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52" h="1">
                  <a:moveTo>
                    <a:pt x="f3" y="f2"/>
                  </a:moveTo>
                  <a:lnTo>
                    <a:pt x="f3" y="f2"/>
                  </a:lnTo>
                  <a:lnTo>
                    <a:pt x="f2" y="f2"/>
                  </a:lnTo>
                  <a:cubicBezTo>
                    <a:pt x="f2" y="f2"/>
                    <a:pt x="f5"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0" name="Google Shape;2405;p42">
              <a:extLst>
                <a:ext uri="{FF2B5EF4-FFF2-40B4-BE49-F238E27FC236}">
                  <a16:creationId xmlns:a16="http://schemas.microsoft.com/office/drawing/2014/main" id="{6737645F-2BA2-48F8-806F-B8730EE819D1}"/>
                </a:ext>
              </a:extLst>
            </p:cNvPr>
            <p:cNvSpPr/>
            <p:nvPr/>
          </p:nvSpPr>
          <p:spPr>
            <a:xfrm rot="16200004">
              <a:off x="5036497" y="2822451"/>
              <a:ext cx="6464" cy="941"/>
            </a:xfrm>
            <a:custGeom>
              <a:avLst/>
              <a:gdLst>
                <a:gd name="f0" fmla="val w"/>
                <a:gd name="f1" fmla="val h"/>
                <a:gd name="f2" fmla="val 0"/>
                <a:gd name="f3" fmla="val 124"/>
                <a:gd name="f4" fmla="val 18"/>
                <a:gd name="f5" fmla="val 123"/>
                <a:gd name="f6" fmla="val 88"/>
                <a:gd name="f7" fmla="val 1"/>
                <a:gd name="f8" fmla="val 36"/>
                <a:gd name="f9" fmla="val 71"/>
                <a:gd name="f10" fmla="*/ f0 1 124"/>
                <a:gd name="f11" fmla="*/ f1 1 18"/>
                <a:gd name="f12" fmla="val f2"/>
                <a:gd name="f13" fmla="val f3"/>
                <a:gd name="f14" fmla="val f4"/>
                <a:gd name="f15" fmla="+- f14 0 f12"/>
                <a:gd name="f16" fmla="+- f13 0 f12"/>
                <a:gd name="f17" fmla="*/ f16 1 124"/>
                <a:gd name="f18" fmla="*/ f15 1 18"/>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24" h="18">
                  <a:moveTo>
                    <a:pt x="f5" y="f2"/>
                  </a:moveTo>
                  <a:cubicBezTo>
                    <a:pt x="f6" y="f4"/>
                    <a:pt x="f4" y="f2"/>
                    <a:pt x="f7" y="f2"/>
                  </a:cubicBezTo>
                  <a:cubicBezTo>
                    <a:pt x="f7" y="f2"/>
                    <a:pt x="f8" y="f2"/>
                    <a:pt x="f8" y="f2"/>
                  </a:cubicBezTo>
                  <a:cubicBezTo>
                    <a:pt x="f9" y="f2"/>
                    <a:pt x="f6"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1" name="Google Shape;2406;p42">
              <a:extLst>
                <a:ext uri="{FF2B5EF4-FFF2-40B4-BE49-F238E27FC236}">
                  <a16:creationId xmlns:a16="http://schemas.microsoft.com/office/drawing/2014/main" id="{F8F0F264-71E0-49A6-B201-645C8D8E4FB0}"/>
                </a:ext>
              </a:extLst>
            </p:cNvPr>
            <p:cNvSpPr/>
            <p:nvPr/>
          </p:nvSpPr>
          <p:spPr>
            <a:xfrm rot="16200004">
              <a:off x="5037407" y="2861765"/>
              <a:ext cx="1874" cy="54"/>
            </a:xfrm>
            <a:custGeom>
              <a:avLst/>
              <a:gdLst>
                <a:gd name="f0" fmla="val w"/>
                <a:gd name="f1" fmla="val h"/>
                <a:gd name="f2" fmla="val 0"/>
                <a:gd name="f3" fmla="val 36"/>
                <a:gd name="f4" fmla="val 1"/>
                <a:gd name="f5" fmla="val 18"/>
                <a:gd name="f6" fmla="val 35"/>
                <a:gd name="f7" fmla="*/ f0 1 36"/>
                <a:gd name="f8" fmla="*/ f1 1 1"/>
                <a:gd name="f9" fmla="val f2"/>
                <a:gd name="f10" fmla="val f3"/>
                <a:gd name="f11" fmla="val f4"/>
                <a:gd name="f12" fmla="+- f11 0 f9"/>
                <a:gd name="f13" fmla="+- f10 0 f9"/>
                <a:gd name="f14" fmla="*/ f13 1 36"/>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
                  <a:moveTo>
                    <a:pt x="f2" y="f4"/>
                  </a:moveTo>
                  <a:cubicBezTo>
                    <a:pt x="f5" y="f4"/>
                    <a:pt x="f5" y="f4"/>
                    <a:pt x="f6" y="f4"/>
                  </a:cubicBezTo>
                  <a:cubicBezTo>
                    <a:pt x="f5"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2" name="Google Shape;2407;p42">
              <a:extLst>
                <a:ext uri="{FF2B5EF4-FFF2-40B4-BE49-F238E27FC236}">
                  <a16:creationId xmlns:a16="http://schemas.microsoft.com/office/drawing/2014/main" id="{7816B14D-99A3-4482-8B41-D9C773DDEE2B}"/>
                </a:ext>
              </a:extLst>
            </p:cNvPr>
            <p:cNvSpPr/>
            <p:nvPr/>
          </p:nvSpPr>
          <p:spPr>
            <a:xfrm rot="16200004">
              <a:off x="5036963" y="2832043"/>
              <a:ext cx="5532" cy="941"/>
            </a:xfrm>
            <a:custGeom>
              <a:avLst/>
              <a:gdLst>
                <a:gd name="f0" fmla="val w"/>
                <a:gd name="f1" fmla="val h"/>
                <a:gd name="f2" fmla="val 0"/>
                <a:gd name="f3" fmla="val 106"/>
                <a:gd name="f4" fmla="val 18"/>
                <a:gd name="f5" fmla="val 105"/>
                <a:gd name="f6" fmla="val 35"/>
                <a:gd name="f7" fmla="val 70"/>
                <a:gd name="f8" fmla="*/ f0 1 106"/>
                <a:gd name="f9" fmla="*/ f1 1 18"/>
                <a:gd name="f10" fmla="val f2"/>
                <a:gd name="f11" fmla="val f3"/>
                <a:gd name="f12" fmla="val f4"/>
                <a:gd name="f13" fmla="+- f12 0 f10"/>
                <a:gd name="f14" fmla="+- f11 0 f10"/>
                <a:gd name="f15" fmla="*/ f14 1 106"/>
                <a:gd name="f16" fmla="*/ f13 1 1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05" h="18">
                  <a:moveTo>
                    <a:pt x="f5" y="f4"/>
                  </a:moveTo>
                  <a:lnTo>
                    <a:pt x="f2" y="f4"/>
                  </a:lnTo>
                  <a:cubicBezTo>
                    <a:pt x="f2" y="f4"/>
                    <a:pt x="f2" y="f4"/>
                    <a:pt x="f2" y="f2"/>
                  </a:cubicBezTo>
                  <a:cubicBezTo>
                    <a:pt x="f6" y="f2"/>
                    <a:pt x="f7"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3" name="Google Shape;2408;p42">
              <a:extLst>
                <a:ext uri="{FF2B5EF4-FFF2-40B4-BE49-F238E27FC236}">
                  <a16:creationId xmlns:a16="http://schemas.microsoft.com/office/drawing/2014/main" id="{734D76CD-C7CA-4D93-B203-670BE3910970}"/>
                </a:ext>
              </a:extLst>
            </p:cNvPr>
            <p:cNvSpPr/>
            <p:nvPr/>
          </p:nvSpPr>
          <p:spPr>
            <a:xfrm rot="16200004">
              <a:off x="5038792" y="2837529"/>
              <a:ext cx="2761" cy="54"/>
            </a:xfrm>
            <a:custGeom>
              <a:avLst/>
              <a:gdLst>
                <a:gd name="f0" fmla="val w"/>
                <a:gd name="f1" fmla="val h"/>
                <a:gd name="f2" fmla="val 0"/>
                <a:gd name="f3" fmla="val 53"/>
                <a:gd name="f4" fmla="val 1"/>
                <a:gd name="f5" fmla="val 35"/>
                <a:gd name="f6" fmla="*/ f0 1 53"/>
                <a:gd name="f7" fmla="*/ f1 1 1"/>
                <a:gd name="f8" fmla="val f2"/>
                <a:gd name="f9" fmla="val f3"/>
                <a:gd name="f10" fmla="val f4"/>
                <a:gd name="f11" fmla="+- f10 0 f8"/>
                <a:gd name="f12" fmla="+- f9 0 f8"/>
                <a:gd name="f13" fmla="*/ f12 1 53"/>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52" h="1">
                  <a:moveTo>
                    <a:pt x="f2" y="f4"/>
                  </a:moveTo>
                  <a:cubicBezTo>
                    <a:pt x="f5" y="f4"/>
                    <a:pt x="f3" y="f4"/>
                    <a:pt x="f3" y="f4"/>
                  </a:cubicBezTo>
                  <a:cubicBezTo>
                    <a:pt x="f5" y="f4"/>
                    <a:pt x="f5" y="f4"/>
                    <a:pt x="f2" y="f4"/>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4" name="Google Shape;2409;p42">
              <a:extLst>
                <a:ext uri="{FF2B5EF4-FFF2-40B4-BE49-F238E27FC236}">
                  <a16:creationId xmlns:a16="http://schemas.microsoft.com/office/drawing/2014/main" id="{A15508C6-F09E-4871-8A91-743E82FED092}"/>
                </a:ext>
              </a:extLst>
            </p:cNvPr>
            <p:cNvSpPr/>
            <p:nvPr/>
          </p:nvSpPr>
          <p:spPr>
            <a:xfrm rot="16200004">
              <a:off x="5039235" y="2929476"/>
              <a:ext cx="1874" cy="54"/>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3" y="f4"/>
                  </a:moveTo>
                  <a:cubicBezTo>
                    <a:pt x="f3" y="f4"/>
                    <a:pt x="f5" y="f4"/>
                    <a:pt x="f4" y="f4"/>
                  </a:cubicBezTo>
                  <a:cubicBezTo>
                    <a:pt x="f4"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5" name="Google Shape;2410;p42">
              <a:extLst>
                <a:ext uri="{FF2B5EF4-FFF2-40B4-BE49-F238E27FC236}">
                  <a16:creationId xmlns:a16="http://schemas.microsoft.com/office/drawing/2014/main" id="{1888C304-D0AF-489E-B718-41B0D09F2CF5}"/>
                </a:ext>
              </a:extLst>
            </p:cNvPr>
            <p:cNvSpPr/>
            <p:nvPr/>
          </p:nvSpPr>
          <p:spPr>
            <a:xfrm rot="16200004">
              <a:off x="4776286" y="3057031"/>
              <a:ext cx="504904" cy="28428"/>
            </a:xfrm>
            <a:custGeom>
              <a:avLst/>
              <a:gdLst>
                <a:gd name="f0" fmla="val w"/>
                <a:gd name="f1" fmla="val h"/>
                <a:gd name="f2" fmla="val 0"/>
                <a:gd name="f3" fmla="val 9678"/>
                <a:gd name="f4" fmla="val 545"/>
                <a:gd name="f5" fmla="val 7574"/>
                <a:gd name="f6" fmla="val 211"/>
                <a:gd name="f7" fmla="val 7539"/>
                <a:gd name="f8" fmla="val 7556"/>
                <a:gd name="f9" fmla="val 7521"/>
                <a:gd name="f10" fmla="val 7486"/>
                <a:gd name="f11" fmla="val 7469"/>
                <a:gd name="f12" fmla="val 7451"/>
                <a:gd name="f13" fmla="val 7434"/>
                <a:gd name="f14" fmla="val 7416"/>
                <a:gd name="f15" fmla="val 194"/>
                <a:gd name="f16" fmla="val 7399"/>
                <a:gd name="f17" fmla="val 7381"/>
                <a:gd name="f18" fmla="val 7364"/>
                <a:gd name="f19" fmla="val 7346"/>
                <a:gd name="f20" fmla="val 7311"/>
                <a:gd name="f21" fmla="val 7276"/>
                <a:gd name="f22" fmla="val 7241"/>
                <a:gd name="f23" fmla="val 7223"/>
                <a:gd name="f24" fmla="val 7101"/>
                <a:gd name="f25" fmla="val 6960"/>
                <a:gd name="f26" fmla="val 176"/>
                <a:gd name="f27" fmla="val 6838"/>
                <a:gd name="f28" fmla="val 6785"/>
                <a:gd name="f29" fmla="val 159"/>
                <a:gd name="f30" fmla="val 6732"/>
                <a:gd name="f31" fmla="val 6680"/>
                <a:gd name="f32" fmla="val 6645"/>
                <a:gd name="f33" fmla="val 6627"/>
                <a:gd name="f34" fmla="val 6592"/>
                <a:gd name="f35" fmla="val 6557"/>
                <a:gd name="f36" fmla="val 141"/>
                <a:gd name="f37" fmla="val 6505"/>
                <a:gd name="f38" fmla="val 6469"/>
                <a:gd name="f39" fmla="val 6452"/>
                <a:gd name="f40" fmla="val 6417"/>
                <a:gd name="f41" fmla="val 6382"/>
                <a:gd name="f42" fmla="val 6347"/>
                <a:gd name="f43" fmla="val 6329"/>
                <a:gd name="f44" fmla="val 6294"/>
                <a:gd name="f45" fmla="val 6259"/>
                <a:gd name="f46" fmla="val 6224"/>
                <a:gd name="f47" fmla="val 6206"/>
                <a:gd name="f48" fmla="val 124"/>
                <a:gd name="f49" fmla="val 6119"/>
                <a:gd name="f50" fmla="val 6014"/>
                <a:gd name="f51" fmla="val 5926"/>
                <a:gd name="f52" fmla="val 5891"/>
                <a:gd name="f53" fmla="val 5838"/>
                <a:gd name="f54" fmla="val 5786"/>
                <a:gd name="f55" fmla="val 5768"/>
                <a:gd name="f56" fmla="val 106"/>
                <a:gd name="f57" fmla="val 5751"/>
                <a:gd name="f58" fmla="val 5681"/>
                <a:gd name="f59" fmla="val 5593"/>
                <a:gd name="f60" fmla="val 5505"/>
                <a:gd name="f61" fmla="val 5242"/>
                <a:gd name="f62" fmla="val 5225"/>
                <a:gd name="f63" fmla="val 5207"/>
                <a:gd name="f64" fmla="val 5172"/>
                <a:gd name="f65" fmla="val 5155"/>
                <a:gd name="f66" fmla="val 5102"/>
                <a:gd name="f67" fmla="val 5049"/>
                <a:gd name="f68" fmla="val 4997"/>
                <a:gd name="f69" fmla="val 5014"/>
                <a:gd name="f70" fmla="val 4962"/>
                <a:gd name="f71" fmla="val 4979"/>
                <a:gd name="f72" fmla="val 4909"/>
                <a:gd name="f73" fmla="val 88"/>
                <a:gd name="f74" fmla="val 4839"/>
                <a:gd name="f75" fmla="val 4786"/>
                <a:gd name="f76" fmla="val 4734"/>
                <a:gd name="f77" fmla="val 4646"/>
                <a:gd name="f78" fmla="val 4559"/>
                <a:gd name="f79" fmla="val 4541"/>
                <a:gd name="f80" fmla="val 4523"/>
                <a:gd name="f81" fmla="val 4488"/>
                <a:gd name="f82" fmla="val 4471"/>
                <a:gd name="f83" fmla="val 4453"/>
                <a:gd name="f84" fmla="val 4436"/>
                <a:gd name="f85" fmla="val 4401"/>
                <a:gd name="f86" fmla="val 4348"/>
                <a:gd name="f87" fmla="val 71"/>
                <a:gd name="f88" fmla="val 4278"/>
                <a:gd name="f89" fmla="val 4208"/>
                <a:gd name="f90" fmla="val 4190"/>
                <a:gd name="f91" fmla="val 4173"/>
                <a:gd name="f92" fmla="val 4103"/>
                <a:gd name="f93" fmla="val 4015"/>
                <a:gd name="f94" fmla="val 53"/>
                <a:gd name="f95" fmla="val 3927"/>
                <a:gd name="f96" fmla="val 3892"/>
                <a:gd name="f97" fmla="val 3857"/>
                <a:gd name="f98" fmla="val 3822"/>
                <a:gd name="f99" fmla="val 3805"/>
                <a:gd name="f100" fmla="val 3735"/>
                <a:gd name="f101" fmla="val 3629"/>
                <a:gd name="f102" fmla="val 3577"/>
                <a:gd name="f103" fmla="val 3559"/>
                <a:gd name="f104" fmla="val 3542"/>
                <a:gd name="f105" fmla="val 3489"/>
                <a:gd name="f106" fmla="val 36"/>
                <a:gd name="f107" fmla="val 3454"/>
                <a:gd name="f108" fmla="val 3401"/>
                <a:gd name="f109" fmla="val 3384"/>
                <a:gd name="f110" fmla="val 3331"/>
                <a:gd name="f111" fmla="val 3296"/>
                <a:gd name="f112" fmla="val 3261"/>
                <a:gd name="f113" fmla="val 3191"/>
                <a:gd name="f114" fmla="val 3121"/>
                <a:gd name="f115" fmla="val 3051"/>
                <a:gd name="f116" fmla="val 2911"/>
                <a:gd name="f117" fmla="val 18"/>
                <a:gd name="f118" fmla="val 2893"/>
                <a:gd name="f119" fmla="val 2875"/>
                <a:gd name="f120" fmla="val 2858"/>
                <a:gd name="f121" fmla="val 2805"/>
                <a:gd name="f122" fmla="val 2735"/>
                <a:gd name="f123" fmla="val 2683"/>
                <a:gd name="f124" fmla="val 2665"/>
                <a:gd name="f125" fmla="val 2648"/>
                <a:gd name="f126" fmla="val 2612"/>
                <a:gd name="f127" fmla="val 2595"/>
                <a:gd name="f128" fmla="val 2560"/>
                <a:gd name="f129" fmla="val 2542"/>
                <a:gd name="f130" fmla="val 2507"/>
                <a:gd name="f131" fmla="val 2490"/>
                <a:gd name="f132" fmla="val 2402"/>
                <a:gd name="f133" fmla="val 2314"/>
                <a:gd name="f134" fmla="val 2227"/>
                <a:gd name="f135" fmla="val 2069"/>
                <a:gd name="f136" fmla="val 1859"/>
                <a:gd name="f137" fmla="val 1683"/>
                <a:gd name="f138" fmla="val 1666"/>
                <a:gd name="f139" fmla="val 1648"/>
                <a:gd name="f140" fmla="val 1631"/>
                <a:gd name="f141" fmla="val 1613"/>
                <a:gd name="f142" fmla="val 1578"/>
                <a:gd name="f143" fmla="val 1526"/>
                <a:gd name="f144" fmla="val 1473"/>
                <a:gd name="f145" fmla="val 1403"/>
                <a:gd name="f146" fmla="val 1298"/>
                <a:gd name="f147" fmla="val 1017"/>
                <a:gd name="f148" fmla="val 877"/>
                <a:gd name="f149" fmla="val 772"/>
                <a:gd name="f150" fmla="val 702"/>
                <a:gd name="f151" fmla="val 614"/>
                <a:gd name="f152" fmla="val 544"/>
                <a:gd name="f153" fmla="val 1"/>
                <a:gd name="f154" fmla="val 491"/>
                <a:gd name="f155" fmla="val 439"/>
                <a:gd name="f156" fmla="val 386"/>
                <a:gd name="f157" fmla="val 281"/>
                <a:gd name="f158" fmla="val 263"/>
                <a:gd name="f159" fmla="val 123"/>
                <a:gd name="f160" fmla="val 105"/>
                <a:gd name="f161" fmla="val 70"/>
                <a:gd name="f162" fmla="val 35"/>
                <a:gd name="f163" fmla="val 246"/>
                <a:gd name="f164" fmla="val 264"/>
                <a:gd name="f165" fmla="val 158"/>
                <a:gd name="f166" fmla="val 193"/>
                <a:gd name="f167" fmla="val 299"/>
                <a:gd name="f168" fmla="val 316"/>
                <a:gd name="f169" fmla="val 334"/>
                <a:gd name="f170" fmla="val 368"/>
                <a:gd name="f171" fmla="val 403"/>
                <a:gd name="f172" fmla="val 509"/>
                <a:gd name="f173" fmla="val 754"/>
                <a:gd name="f174" fmla="val 789"/>
                <a:gd name="f175" fmla="val 842"/>
                <a:gd name="f176" fmla="val 912"/>
                <a:gd name="f177" fmla="val 982"/>
                <a:gd name="f178" fmla="val 1052"/>
                <a:gd name="f179" fmla="val 1105"/>
                <a:gd name="f180" fmla="val 1140"/>
                <a:gd name="f181" fmla="val 1192"/>
                <a:gd name="f182" fmla="val 1263"/>
                <a:gd name="f183" fmla="val 1350"/>
                <a:gd name="f184" fmla="val 1368"/>
                <a:gd name="f185" fmla="val 1420"/>
                <a:gd name="f186" fmla="val 1438"/>
                <a:gd name="f187" fmla="val 1508"/>
                <a:gd name="f188" fmla="val 1543"/>
                <a:gd name="f189" fmla="val 1701"/>
                <a:gd name="f190" fmla="val 1736"/>
                <a:gd name="f191" fmla="val 1771"/>
                <a:gd name="f192" fmla="val 1806"/>
                <a:gd name="f193" fmla="val 1824"/>
                <a:gd name="f194" fmla="val 1876"/>
                <a:gd name="f195" fmla="val 1911"/>
                <a:gd name="f196" fmla="val 1929"/>
                <a:gd name="f197" fmla="val 1946"/>
                <a:gd name="f198" fmla="val 2034"/>
                <a:gd name="f199" fmla="val 2122"/>
                <a:gd name="f200" fmla="val 2209"/>
                <a:gd name="f201" fmla="val 2262"/>
                <a:gd name="f202" fmla="val 2297"/>
                <a:gd name="f203" fmla="val 2350"/>
                <a:gd name="f204" fmla="val 2367"/>
                <a:gd name="f205" fmla="val 2525"/>
                <a:gd name="f206" fmla="val 351"/>
                <a:gd name="f207" fmla="val 2998"/>
                <a:gd name="f208" fmla="val 3068"/>
                <a:gd name="f209" fmla="val 3156"/>
                <a:gd name="f210" fmla="val 3349"/>
                <a:gd name="f211" fmla="val 3436"/>
                <a:gd name="f212" fmla="val 3524"/>
                <a:gd name="f213" fmla="val 3594"/>
                <a:gd name="f214" fmla="val 3612"/>
                <a:gd name="f215" fmla="val 369"/>
                <a:gd name="f216" fmla="val 3682"/>
                <a:gd name="f217" fmla="val 3717"/>
                <a:gd name="f218" fmla="val 3752"/>
                <a:gd name="f219" fmla="val 3787"/>
                <a:gd name="f220" fmla="val 3875"/>
                <a:gd name="f221" fmla="val 3945"/>
                <a:gd name="f222" fmla="val 4120"/>
                <a:gd name="f223" fmla="val 4155"/>
                <a:gd name="f224" fmla="val 4313"/>
                <a:gd name="f225" fmla="val 4331"/>
                <a:gd name="f226" fmla="val 4366"/>
                <a:gd name="f227" fmla="val 404"/>
                <a:gd name="f228" fmla="val 4716"/>
                <a:gd name="f229" fmla="val 4751"/>
                <a:gd name="f230" fmla="val 4857"/>
                <a:gd name="f231" fmla="val 4927"/>
                <a:gd name="f232" fmla="val 5067"/>
                <a:gd name="f233" fmla="val 5120"/>
                <a:gd name="f234" fmla="val 5190"/>
                <a:gd name="f235" fmla="val 5365"/>
                <a:gd name="f236" fmla="val 5418"/>
                <a:gd name="f237" fmla="val 5470"/>
                <a:gd name="f238" fmla="val 422"/>
                <a:gd name="f239" fmla="val 5575"/>
                <a:gd name="f240" fmla="val 5645"/>
                <a:gd name="f241" fmla="val 5733"/>
                <a:gd name="f242" fmla="val 5803"/>
                <a:gd name="f243" fmla="val 5873"/>
                <a:gd name="f244" fmla="val 5908"/>
                <a:gd name="f245" fmla="val 5944"/>
                <a:gd name="f246" fmla="val 5961"/>
                <a:gd name="f247" fmla="val 5979"/>
                <a:gd name="f248" fmla="val 5996"/>
                <a:gd name="f249" fmla="val 6031"/>
                <a:gd name="f250" fmla="val 6084"/>
                <a:gd name="f251" fmla="val 6154"/>
                <a:gd name="f252" fmla="val 6242"/>
                <a:gd name="f253" fmla="val 6277"/>
                <a:gd name="f254" fmla="val 6364"/>
                <a:gd name="f255" fmla="val 6399"/>
                <a:gd name="f256" fmla="val 457"/>
                <a:gd name="f257" fmla="val 6487"/>
                <a:gd name="f258" fmla="val 6540"/>
                <a:gd name="f259" fmla="val 6662"/>
                <a:gd name="f260" fmla="val 6715"/>
                <a:gd name="f261" fmla="val 6750"/>
                <a:gd name="f262" fmla="val 6803"/>
                <a:gd name="f263" fmla="val 6820"/>
                <a:gd name="f264" fmla="val 6908"/>
                <a:gd name="f265" fmla="val 474"/>
                <a:gd name="f266" fmla="val 7030"/>
                <a:gd name="f267" fmla="val 7048"/>
                <a:gd name="f268" fmla="val 7083"/>
                <a:gd name="f269" fmla="val 7118"/>
                <a:gd name="f270" fmla="val 492"/>
                <a:gd name="f271" fmla="val 7591"/>
                <a:gd name="f272" fmla="val 7609"/>
                <a:gd name="f273" fmla="val 7644"/>
                <a:gd name="f274" fmla="val 7697"/>
                <a:gd name="f275" fmla="val 7732"/>
                <a:gd name="f276" fmla="val 7749"/>
                <a:gd name="f277" fmla="val 7784"/>
                <a:gd name="f278" fmla="val 7802"/>
                <a:gd name="f279" fmla="val 7854"/>
                <a:gd name="f280" fmla="val 7907"/>
                <a:gd name="f281" fmla="val 527"/>
                <a:gd name="f282" fmla="val 7960"/>
                <a:gd name="f283" fmla="val 7995"/>
                <a:gd name="f284" fmla="val 8030"/>
                <a:gd name="f285" fmla="val 8047"/>
                <a:gd name="f286" fmla="val 8012"/>
                <a:gd name="f287" fmla="val 8117"/>
                <a:gd name="f288" fmla="val 8170"/>
                <a:gd name="f289" fmla="val 8223"/>
                <a:gd name="f290" fmla="val 8293"/>
                <a:gd name="f291" fmla="val 8345"/>
                <a:gd name="f292" fmla="val 8380"/>
                <a:gd name="f293" fmla="val 8415"/>
                <a:gd name="f294" fmla="val 8468"/>
                <a:gd name="f295" fmla="val 8503"/>
                <a:gd name="f296" fmla="val 8573"/>
                <a:gd name="f297" fmla="val 8626"/>
                <a:gd name="f298" fmla="val 8696"/>
                <a:gd name="f299" fmla="val 8749"/>
                <a:gd name="f300" fmla="val 8801"/>
                <a:gd name="f301" fmla="val 8819"/>
                <a:gd name="f302" fmla="val 8836"/>
                <a:gd name="f303" fmla="val 8889"/>
                <a:gd name="f304" fmla="val 8906"/>
                <a:gd name="f305" fmla="val 8924"/>
                <a:gd name="f306" fmla="val 8941"/>
                <a:gd name="f307" fmla="val 8959"/>
                <a:gd name="f308" fmla="val 8977"/>
                <a:gd name="f309" fmla="val 9029"/>
                <a:gd name="f310" fmla="val 9099"/>
                <a:gd name="f311" fmla="val 9152"/>
                <a:gd name="f312" fmla="val 9169"/>
                <a:gd name="f313" fmla="val 9204"/>
                <a:gd name="f314" fmla="val 9239"/>
                <a:gd name="f315" fmla="val 9292"/>
                <a:gd name="f316" fmla="val 9275"/>
                <a:gd name="f317" fmla="val 9222"/>
                <a:gd name="f318" fmla="val 9117"/>
                <a:gd name="f319" fmla="val 9082"/>
                <a:gd name="f320" fmla="val 9064"/>
                <a:gd name="f321" fmla="val 8994"/>
                <a:gd name="f322" fmla="val 8871"/>
                <a:gd name="f323" fmla="val 8784"/>
                <a:gd name="f324" fmla="val 9047"/>
                <a:gd name="f325" fmla="val 9012"/>
                <a:gd name="f326" fmla="val 9134"/>
                <a:gd name="f327" fmla="val 9187"/>
                <a:gd name="f328" fmla="val 9257"/>
                <a:gd name="f329" fmla="val 8854"/>
                <a:gd name="f330" fmla="val 8766"/>
                <a:gd name="f331" fmla="val 9310"/>
                <a:gd name="f332" fmla="val 9327"/>
                <a:gd name="f333" fmla="val 9380"/>
                <a:gd name="f334" fmla="val 9362"/>
                <a:gd name="f335" fmla="val 9415"/>
                <a:gd name="f336" fmla="val 9450"/>
                <a:gd name="f337" fmla="val 9502"/>
                <a:gd name="f338" fmla="val 9485"/>
                <a:gd name="f339" fmla="val 9520"/>
                <a:gd name="f340" fmla="val 9538"/>
                <a:gd name="f341" fmla="val 9467"/>
                <a:gd name="f342" fmla="val 9432"/>
                <a:gd name="f343" fmla="val 9555"/>
                <a:gd name="f344" fmla="val 9573"/>
                <a:gd name="f345" fmla="val 9590"/>
                <a:gd name="f346" fmla="val 9625"/>
                <a:gd name="f347" fmla="val 9660"/>
                <a:gd name="f348" fmla="val 9643"/>
                <a:gd name="f349" fmla="val 9608"/>
                <a:gd name="f350" fmla="val 9397"/>
                <a:gd name="f351" fmla="val 9345"/>
                <a:gd name="f352" fmla="val 8731"/>
                <a:gd name="f353" fmla="val 8714"/>
                <a:gd name="f354" fmla="val 8678"/>
                <a:gd name="f355" fmla="val 8661"/>
                <a:gd name="f356" fmla="val 8608"/>
                <a:gd name="f357" fmla="val 8556"/>
                <a:gd name="f358" fmla="val 8538"/>
                <a:gd name="f359" fmla="val 8521"/>
                <a:gd name="f360" fmla="val 8486"/>
                <a:gd name="f361" fmla="val 8451"/>
                <a:gd name="f362" fmla="val 8433"/>
                <a:gd name="f363" fmla="val 8398"/>
                <a:gd name="f364" fmla="val 8328"/>
                <a:gd name="f365" fmla="val 8275"/>
                <a:gd name="f366" fmla="val 8258"/>
                <a:gd name="f367" fmla="val 8188"/>
                <a:gd name="f368" fmla="val 8100"/>
                <a:gd name="f369" fmla="val 7977"/>
                <a:gd name="f370" fmla="val 7942"/>
                <a:gd name="f371" fmla="val 7925"/>
                <a:gd name="f372" fmla="val 229"/>
                <a:gd name="f373" fmla="val 7837"/>
                <a:gd name="f374" fmla="val 7819"/>
                <a:gd name="f375" fmla="val 7767"/>
                <a:gd name="f376" fmla="val 7714"/>
                <a:gd name="f377" fmla="val 7662"/>
                <a:gd name="f378" fmla="val 8065"/>
                <a:gd name="f379" fmla="val 8082"/>
                <a:gd name="f380" fmla="val 8591"/>
                <a:gd name="f381" fmla="val 8310"/>
                <a:gd name="f382" fmla="val 8363"/>
                <a:gd name="f383" fmla="val 7013"/>
                <a:gd name="f384" fmla="val 7066"/>
                <a:gd name="f385" fmla="val 7171"/>
                <a:gd name="f386" fmla="val 7153"/>
                <a:gd name="f387" fmla="val 7136"/>
                <a:gd name="f388" fmla="val 8643"/>
                <a:gd name="f389" fmla="*/ f0 1 9678"/>
                <a:gd name="f390" fmla="*/ f1 1 545"/>
                <a:gd name="f391" fmla="val f2"/>
                <a:gd name="f392" fmla="val f3"/>
                <a:gd name="f393" fmla="val f4"/>
                <a:gd name="f394" fmla="+- f393 0 f391"/>
                <a:gd name="f395" fmla="+- f392 0 f391"/>
                <a:gd name="f396" fmla="*/ f395 1 9678"/>
                <a:gd name="f397" fmla="*/ f394 1 545"/>
                <a:gd name="f398" fmla="*/ f391 1 f396"/>
                <a:gd name="f399" fmla="*/ f392 1 f396"/>
                <a:gd name="f400" fmla="*/ f391 1 f397"/>
                <a:gd name="f401" fmla="*/ f393 1 f397"/>
                <a:gd name="f402" fmla="*/ f398 f389 1"/>
                <a:gd name="f403" fmla="*/ f399 f389 1"/>
                <a:gd name="f404" fmla="*/ f401 f390 1"/>
                <a:gd name="f405" fmla="*/ f400 f390 1"/>
              </a:gdLst>
              <a:ahLst/>
              <a:cxnLst>
                <a:cxn ang="3cd4">
                  <a:pos x="hc" y="t"/>
                </a:cxn>
                <a:cxn ang="0">
                  <a:pos x="r" y="vc"/>
                </a:cxn>
                <a:cxn ang="cd4">
                  <a:pos x="hc" y="b"/>
                </a:cxn>
                <a:cxn ang="cd2">
                  <a:pos x="l" y="vc"/>
                </a:cxn>
              </a:cxnLst>
              <a:rect l="f402" t="f405" r="f403" b="f404"/>
              <a:pathLst>
                <a:path w="9678" h="545">
                  <a:moveTo>
                    <a:pt x="f5" y="f6"/>
                  </a:moveTo>
                  <a:cubicBezTo>
                    <a:pt x="f5" y="f6"/>
                    <a:pt x="f5" y="f6"/>
                    <a:pt x="f5" y="f6"/>
                  </a:cubicBezTo>
                  <a:cubicBezTo>
                    <a:pt x="f7" y="f6"/>
                    <a:pt x="f8" y="f6"/>
                    <a:pt x="f7" y="f6"/>
                  </a:cubicBezTo>
                  <a:cubicBezTo>
                    <a:pt x="f9" y="f6"/>
                    <a:pt x="f9" y="f6"/>
                    <a:pt x="f9" y="f6"/>
                  </a:cubicBezTo>
                  <a:cubicBezTo>
                    <a:pt x="f10" y="f6"/>
                    <a:pt x="f11" y="f6"/>
                    <a:pt x="f12" y="f6"/>
                  </a:cubicBezTo>
                  <a:cubicBezTo>
                    <a:pt x="f13" y="f6"/>
                    <a:pt x="f14" y="f15"/>
                    <a:pt x="f16" y="f15"/>
                  </a:cubicBezTo>
                  <a:cubicBezTo>
                    <a:pt x="f17" y="f15"/>
                    <a:pt x="f18" y="f6"/>
                    <a:pt x="f19" y="f6"/>
                  </a:cubicBezTo>
                  <a:cubicBezTo>
                    <a:pt x="f20" y="f15"/>
                    <a:pt x="f21" y="f15"/>
                    <a:pt x="f22" y="f15"/>
                  </a:cubicBezTo>
                  <a:cubicBezTo>
                    <a:pt x="f23" y="f15"/>
                    <a:pt x="f22" y="f15"/>
                    <a:pt x="f23" y="f15"/>
                  </a:cubicBezTo>
                  <a:cubicBezTo>
                    <a:pt x="f24" y="f15"/>
                    <a:pt x="f25" y="f26"/>
                    <a:pt x="f27" y="f26"/>
                  </a:cubicBezTo>
                  <a:cubicBezTo>
                    <a:pt x="f28" y="f29"/>
                    <a:pt x="f30" y="f29"/>
                    <a:pt x="f31" y="f29"/>
                  </a:cubicBezTo>
                  <a:cubicBezTo>
                    <a:pt x="f32" y="f29"/>
                    <a:pt x="f33" y="f29"/>
                    <a:pt x="f34" y="f29"/>
                  </a:cubicBezTo>
                  <a:cubicBezTo>
                    <a:pt x="f35" y="f36"/>
                    <a:pt x="f37" y="f36"/>
                    <a:pt x="f38" y="f29"/>
                  </a:cubicBezTo>
                  <a:cubicBezTo>
                    <a:pt x="f39" y="f36"/>
                    <a:pt x="f39" y="f36"/>
                    <a:pt x="f39" y="f36"/>
                  </a:cubicBezTo>
                  <a:cubicBezTo>
                    <a:pt x="f40" y="f36"/>
                    <a:pt x="f40" y="f29"/>
                    <a:pt x="f41" y="f36"/>
                  </a:cubicBezTo>
                  <a:cubicBezTo>
                    <a:pt x="f42" y="f36"/>
                    <a:pt x="f43" y="f36"/>
                    <a:pt x="f44" y="f36"/>
                  </a:cubicBezTo>
                  <a:cubicBezTo>
                    <a:pt x="f44" y="f36"/>
                    <a:pt x="f44" y="f36"/>
                    <a:pt x="f44" y="f36"/>
                  </a:cubicBezTo>
                  <a:cubicBezTo>
                    <a:pt x="f45" y="f36"/>
                    <a:pt x="f46" y="f36"/>
                    <a:pt x="f47" y="f48"/>
                  </a:cubicBezTo>
                  <a:cubicBezTo>
                    <a:pt x="f49" y="f36"/>
                    <a:pt x="f50" y="f48"/>
                    <a:pt x="f51" y="f48"/>
                  </a:cubicBezTo>
                  <a:cubicBezTo>
                    <a:pt x="f52" y="f48"/>
                    <a:pt x="f53" y="f48"/>
                    <a:pt x="f54" y="f48"/>
                  </a:cubicBezTo>
                  <a:cubicBezTo>
                    <a:pt x="f54" y="f48"/>
                    <a:pt x="f55" y="f56"/>
                    <a:pt x="f57" y="f56"/>
                  </a:cubicBezTo>
                  <a:cubicBezTo>
                    <a:pt x="f58" y="f48"/>
                    <a:pt x="f59" y="f56"/>
                    <a:pt x="f60" y="f56"/>
                  </a:cubicBezTo>
                  <a:lnTo>
                    <a:pt x="f60" y="f56"/>
                  </a:lnTo>
                  <a:lnTo>
                    <a:pt x="f61" y="f56"/>
                  </a:lnTo>
                  <a:cubicBezTo>
                    <a:pt x="f62" y="f56"/>
                    <a:pt x="f63" y="f56"/>
                    <a:pt x="f64" y="f56"/>
                  </a:cubicBezTo>
                  <a:cubicBezTo>
                    <a:pt x="f64" y="f56"/>
                    <a:pt x="f65" y="f56"/>
                    <a:pt x="f65" y="f56"/>
                  </a:cubicBezTo>
                  <a:cubicBezTo>
                    <a:pt x="f66" y="f56"/>
                    <a:pt x="f67" y="f56"/>
                    <a:pt x="f68" y="f56"/>
                  </a:cubicBezTo>
                  <a:cubicBezTo>
                    <a:pt x="f68" y="f56"/>
                    <a:pt x="f69" y="f56"/>
                    <a:pt x="f68" y="f56"/>
                  </a:cubicBezTo>
                  <a:cubicBezTo>
                    <a:pt x="f70" y="f56"/>
                    <a:pt x="f71" y="f56"/>
                    <a:pt x="f71" y="f56"/>
                  </a:cubicBezTo>
                  <a:cubicBezTo>
                    <a:pt x="f72" y="f73"/>
                    <a:pt x="f74" y="f73"/>
                    <a:pt x="f75" y="f73"/>
                  </a:cubicBezTo>
                  <a:cubicBezTo>
                    <a:pt x="f76" y="f73"/>
                    <a:pt x="f77" y="f73"/>
                    <a:pt x="f78" y="f73"/>
                  </a:cubicBezTo>
                  <a:cubicBezTo>
                    <a:pt x="f79" y="f73"/>
                    <a:pt x="f80" y="f73"/>
                    <a:pt x="f81" y="f56"/>
                  </a:cubicBezTo>
                  <a:cubicBezTo>
                    <a:pt x="f81" y="f56"/>
                    <a:pt x="f82" y="f73"/>
                    <a:pt x="f82" y="f73"/>
                  </a:cubicBezTo>
                  <a:cubicBezTo>
                    <a:pt x="f82" y="f73"/>
                    <a:pt x="f81" y="f73"/>
                    <a:pt x="f81" y="f73"/>
                  </a:cubicBezTo>
                  <a:cubicBezTo>
                    <a:pt x="f81" y="f73"/>
                    <a:pt x="f81" y="f73"/>
                    <a:pt x="f81" y="f73"/>
                  </a:cubicBezTo>
                  <a:cubicBezTo>
                    <a:pt x="f83" y="f73"/>
                    <a:pt x="f84" y="f73"/>
                    <a:pt x="f85" y="f73"/>
                  </a:cubicBezTo>
                  <a:cubicBezTo>
                    <a:pt x="f86" y="f87"/>
                    <a:pt x="f88" y="f87"/>
                    <a:pt x="f89" y="f87"/>
                  </a:cubicBezTo>
                  <a:cubicBezTo>
                    <a:pt x="f90" y="f87"/>
                    <a:pt x="f90" y="f87"/>
                    <a:pt x="f91" y="f87"/>
                  </a:cubicBezTo>
                  <a:cubicBezTo>
                    <a:pt x="f92" y="f87"/>
                    <a:pt x="f93" y="f94"/>
                    <a:pt x="f95" y="f87"/>
                  </a:cubicBezTo>
                  <a:cubicBezTo>
                    <a:pt x="f96" y="f94"/>
                    <a:pt x="f97" y="f94"/>
                    <a:pt x="f98" y="f94"/>
                  </a:cubicBezTo>
                  <a:cubicBezTo>
                    <a:pt x="f98" y="f94"/>
                    <a:pt x="f99" y="f94"/>
                    <a:pt x="f99" y="f94"/>
                  </a:cubicBezTo>
                  <a:cubicBezTo>
                    <a:pt x="f100" y="f94"/>
                    <a:pt x="f101" y="f94"/>
                    <a:pt x="f102" y="f94"/>
                  </a:cubicBezTo>
                  <a:cubicBezTo>
                    <a:pt x="f103" y="f94"/>
                    <a:pt x="f103" y="f94"/>
                    <a:pt x="f104" y="f94"/>
                  </a:cubicBezTo>
                  <a:cubicBezTo>
                    <a:pt x="f105" y="f106"/>
                    <a:pt x="f107" y="f106"/>
                    <a:pt x="f108" y="f94"/>
                  </a:cubicBezTo>
                  <a:cubicBezTo>
                    <a:pt x="f108" y="f106"/>
                    <a:pt x="f109" y="f106"/>
                    <a:pt x="f109" y="f106"/>
                  </a:cubicBezTo>
                  <a:cubicBezTo>
                    <a:pt x="f110" y="f106"/>
                    <a:pt x="f111" y="f106"/>
                    <a:pt x="f112" y="f106"/>
                  </a:cubicBezTo>
                  <a:cubicBezTo>
                    <a:pt x="f113" y="f106"/>
                    <a:pt x="f114" y="f106"/>
                    <a:pt x="f115" y="f106"/>
                  </a:cubicBezTo>
                  <a:lnTo>
                    <a:pt x="f116" y="f117"/>
                  </a:lnTo>
                  <a:cubicBezTo>
                    <a:pt x="f118" y="f117"/>
                    <a:pt x="f118" y="f117"/>
                    <a:pt x="f119" y="f117"/>
                  </a:cubicBezTo>
                  <a:cubicBezTo>
                    <a:pt x="f119" y="f117"/>
                    <a:pt x="f119" y="f117"/>
                    <a:pt x="f120" y="f117"/>
                  </a:cubicBezTo>
                  <a:cubicBezTo>
                    <a:pt x="f121" y="f117"/>
                    <a:pt x="f122" y="f106"/>
                    <a:pt x="f123" y="f117"/>
                  </a:cubicBezTo>
                  <a:cubicBezTo>
                    <a:pt x="f124" y="f117"/>
                    <a:pt x="f124" y="f117"/>
                    <a:pt x="f125" y="f117"/>
                  </a:cubicBezTo>
                  <a:cubicBezTo>
                    <a:pt x="f126" y="f117"/>
                    <a:pt x="f127" y="f117"/>
                    <a:pt x="f128" y="f117"/>
                  </a:cubicBezTo>
                  <a:cubicBezTo>
                    <a:pt x="f129" y="f117"/>
                    <a:pt x="f130" y="f117"/>
                    <a:pt x="f131" y="f117"/>
                  </a:cubicBezTo>
                  <a:cubicBezTo>
                    <a:pt x="f132" y="f117"/>
                    <a:pt x="f133" y="f117"/>
                    <a:pt x="f134" y="f117"/>
                  </a:cubicBezTo>
                  <a:cubicBezTo>
                    <a:pt x="f135" y="f117"/>
                    <a:pt x="f136" y="f117"/>
                    <a:pt x="f137" y="f117"/>
                  </a:cubicBezTo>
                  <a:cubicBezTo>
                    <a:pt x="f138" y="f117"/>
                    <a:pt x="f138" y="f117"/>
                    <a:pt x="f139" y="f117"/>
                  </a:cubicBezTo>
                  <a:cubicBezTo>
                    <a:pt x="f140" y="f117"/>
                    <a:pt x="f140" y="f117"/>
                    <a:pt x="f141" y="f117"/>
                  </a:cubicBezTo>
                  <a:lnTo>
                    <a:pt x="f142" y="f117"/>
                  </a:lnTo>
                  <a:cubicBezTo>
                    <a:pt x="f143" y="f117"/>
                    <a:pt x="f144" y="f117"/>
                    <a:pt x="f145" y="f117"/>
                  </a:cubicBezTo>
                  <a:lnTo>
                    <a:pt x="f146" y="f117"/>
                  </a:lnTo>
                  <a:lnTo>
                    <a:pt x="f147" y="f117"/>
                  </a:lnTo>
                  <a:lnTo>
                    <a:pt x="f148" y="f117"/>
                  </a:lnTo>
                  <a:lnTo>
                    <a:pt x="f149" y="f117"/>
                  </a:lnTo>
                  <a:cubicBezTo>
                    <a:pt x="f150" y="f117"/>
                    <a:pt x="f151" y="f117"/>
                    <a:pt x="f152" y="f153"/>
                  </a:cubicBezTo>
                  <a:cubicBezTo>
                    <a:pt x="f154" y="f153"/>
                    <a:pt x="f155" y="f153"/>
                    <a:pt x="f156" y="f153"/>
                  </a:cubicBezTo>
                  <a:cubicBezTo>
                    <a:pt x="f157" y="f153"/>
                    <a:pt x="f158" y="f106"/>
                    <a:pt x="f36" y="f94"/>
                  </a:cubicBezTo>
                  <a:cubicBezTo>
                    <a:pt x="f159" y="f94"/>
                    <a:pt x="f160" y="f87"/>
                    <a:pt x="f73" y="f87"/>
                  </a:cubicBezTo>
                  <a:cubicBezTo>
                    <a:pt x="f161" y="f73"/>
                    <a:pt x="f94" y="f73"/>
                    <a:pt x="f162" y="f73"/>
                  </a:cubicBezTo>
                  <a:cubicBezTo>
                    <a:pt x="f162" y="f56"/>
                    <a:pt x="f94" y="f56"/>
                    <a:pt x="f117" y="f48"/>
                  </a:cubicBezTo>
                  <a:cubicBezTo>
                    <a:pt x="f161" y="f48"/>
                    <a:pt x="f117" y="f36"/>
                    <a:pt x="f162" y="f29"/>
                  </a:cubicBezTo>
                  <a:cubicBezTo>
                    <a:pt x="f2" y="f15"/>
                    <a:pt x="f161" y="f6"/>
                    <a:pt x="f161" y="f163"/>
                  </a:cubicBezTo>
                  <a:cubicBezTo>
                    <a:pt x="f161" y="f163"/>
                    <a:pt x="f73" y="f163"/>
                    <a:pt x="f161" y="f164"/>
                  </a:cubicBezTo>
                  <a:cubicBezTo>
                    <a:pt x="f160" y="f164"/>
                    <a:pt x="f165" y="f164"/>
                    <a:pt x="f165" y="f157"/>
                  </a:cubicBezTo>
                  <a:cubicBezTo>
                    <a:pt x="f166" y="f157"/>
                    <a:pt x="f26" y="f167"/>
                    <a:pt x="f26" y="f167"/>
                  </a:cubicBezTo>
                  <a:cubicBezTo>
                    <a:pt x="f26" y="f168"/>
                    <a:pt x="f6" y="f168"/>
                    <a:pt x="f6" y="f168"/>
                  </a:cubicBezTo>
                  <a:cubicBezTo>
                    <a:pt x="f158" y="f168"/>
                    <a:pt x="f168" y="f169"/>
                    <a:pt x="f170" y="f168"/>
                  </a:cubicBezTo>
                  <a:cubicBezTo>
                    <a:pt x="f156" y="f168"/>
                    <a:pt x="f156" y="f169"/>
                    <a:pt x="f171" y="f169"/>
                  </a:cubicBezTo>
                  <a:cubicBezTo>
                    <a:pt x="f172" y="f169"/>
                    <a:pt x="f151" y="f169"/>
                    <a:pt x="f150" y="f168"/>
                  </a:cubicBezTo>
                  <a:cubicBezTo>
                    <a:pt x="f173" y="f169"/>
                    <a:pt x="f174" y="f169"/>
                    <a:pt x="f175" y="f169"/>
                  </a:cubicBezTo>
                  <a:cubicBezTo>
                    <a:pt x="f176" y="f169"/>
                    <a:pt x="f177" y="f168"/>
                    <a:pt x="f178" y="f169"/>
                  </a:cubicBezTo>
                  <a:cubicBezTo>
                    <a:pt x="f179" y="f169"/>
                    <a:pt x="f180" y="f168"/>
                    <a:pt x="f181" y="f168"/>
                  </a:cubicBezTo>
                  <a:lnTo>
                    <a:pt x="f182" y="f168"/>
                  </a:lnTo>
                  <a:cubicBezTo>
                    <a:pt x="f146" y="f168"/>
                    <a:pt x="f183" y="f168"/>
                    <a:pt x="f184" y="f169"/>
                  </a:cubicBezTo>
                  <a:cubicBezTo>
                    <a:pt x="f145" y="f168"/>
                    <a:pt x="f185" y="f168"/>
                    <a:pt x="f186" y="f169"/>
                  </a:cubicBezTo>
                  <a:cubicBezTo>
                    <a:pt x="f144" y="f168"/>
                    <a:pt x="f187" y="f168"/>
                    <a:pt x="f188" y="f169"/>
                  </a:cubicBezTo>
                  <a:cubicBezTo>
                    <a:pt x="f142" y="f168"/>
                    <a:pt x="f140" y="f168"/>
                    <a:pt x="f137" y="f168"/>
                  </a:cubicBezTo>
                  <a:cubicBezTo>
                    <a:pt x="f189" y="f168"/>
                    <a:pt x="f190" y="f168"/>
                    <a:pt x="f191" y="f168"/>
                  </a:cubicBezTo>
                  <a:cubicBezTo>
                    <a:pt x="f192" y="f168"/>
                    <a:pt x="f193" y="f168"/>
                    <a:pt x="f136" y="f168"/>
                  </a:cubicBezTo>
                  <a:cubicBezTo>
                    <a:pt x="f194" y="f169"/>
                    <a:pt x="f195" y="f169"/>
                    <a:pt x="f196" y="f168"/>
                  </a:cubicBezTo>
                  <a:cubicBezTo>
                    <a:pt x="f197" y="f168"/>
                    <a:pt x="f196" y="f168"/>
                    <a:pt x="f197" y="f168"/>
                  </a:cubicBezTo>
                  <a:cubicBezTo>
                    <a:pt x="f198" y="f169"/>
                    <a:pt x="f199" y="f168"/>
                    <a:pt x="f200" y="f169"/>
                  </a:cubicBezTo>
                  <a:cubicBezTo>
                    <a:pt x="f201" y="f169"/>
                    <a:pt x="f202" y="f169"/>
                    <a:pt x="f203" y="f169"/>
                  </a:cubicBezTo>
                  <a:cubicBezTo>
                    <a:pt x="f203" y="f169"/>
                    <a:pt x="f203" y="f169"/>
                    <a:pt x="f204" y="f169"/>
                  </a:cubicBezTo>
                  <a:cubicBezTo>
                    <a:pt x="f205" y="f169"/>
                    <a:pt x="f124" y="f169"/>
                    <a:pt x="f121" y="f169"/>
                  </a:cubicBezTo>
                  <a:cubicBezTo>
                    <a:pt x="f118" y="f206"/>
                    <a:pt x="f207" y="f169"/>
                    <a:pt x="f208" y="f206"/>
                  </a:cubicBezTo>
                  <a:cubicBezTo>
                    <a:pt x="f209" y="f169"/>
                    <a:pt x="f112" y="f206"/>
                    <a:pt x="f210" y="f206"/>
                  </a:cubicBezTo>
                  <a:cubicBezTo>
                    <a:pt x="f108" y="f206"/>
                    <a:pt x="f211" y="f206"/>
                    <a:pt x="f105" y="f206"/>
                  </a:cubicBezTo>
                  <a:cubicBezTo>
                    <a:pt x="f212" y="f206"/>
                    <a:pt x="f103" y="f206"/>
                    <a:pt x="f213" y="f206"/>
                  </a:cubicBezTo>
                  <a:cubicBezTo>
                    <a:pt x="f214" y="f215"/>
                    <a:pt x="f216" y="f206"/>
                    <a:pt x="f217" y="f215"/>
                  </a:cubicBezTo>
                  <a:cubicBezTo>
                    <a:pt x="f100" y="f206"/>
                    <a:pt x="f100" y="f215"/>
                    <a:pt x="f218" y="f206"/>
                  </a:cubicBezTo>
                  <a:cubicBezTo>
                    <a:pt x="f219" y="f215"/>
                    <a:pt x="f98" y="f215"/>
                    <a:pt x="f220" y="f215"/>
                  </a:cubicBezTo>
                  <a:cubicBezTo>
                    <a:pt x="f221" y="f215"/>
                    <a:pt x="f93" y="f215"/>
                    <a:pt x="f92" y="f215"/>
                  </a:cubicBezTo>
                  <a:cubicBezTo>
                    <a:pt x="f222" y="f215"/>
                    <a:pt x="f223" y="f156"/>
                    <a:pt x="f90" y="f215"/>
                  </a:cubicBezTo>
                  <a:lnTo>
                    <a:pt x="f89" y="f156"/>
                  </a:lnTo>
                  <a:lnTo>
                    <a:pt x="f224" y="f156"/>
                  </a:lnTo>
                  <a:cubicBezTo>
                    <a:pt x="f225" y="f156"/>
                    <a:pt x="f86" y="f156"/>
                    <a:pt x="f226" y="f156"/>
                  </a:cubicBezTo>
                  <a:cubicBezTo>
                    <a:pt x="f85" y="f156"/>
                    <a:pt x="f84" y="f156"/>
                    <a:pt x="f82" y="f156"/>
                  </a:cubicBezTo>
                  <a:cubicBezTo>
                    <a:pt x="f78" y="f227"/>
                    <a:pt x="f77" y="f156"/>
                    <a:pt x="f228" y="f156"/>
                  </a:cubicBezTo>
                  <a:cubicBezTo>
                    <a:pt x="f229" y="f156"/>
                    <a:pt x="f75" y="f156"/>
                    <a:pt x="f74" y="f156"/>
                  </a:cubicBezTo>
                  <a:cubicBezTo>
                    <a:pt x="f230" y="f156"/>
                    <a:pt x="f230" y="f156"/>
                    <a:pt x="f230" y="f156"/>
                  </a:cubicBezTo>
                  <a:cubicBezTo>
                    <a:pt x="f231" y="f227"/>
                    <a:pt x="f68" y="f227"/>
                    <a:pt x="f232" y="f227"/>
                  </a:cubicBezTo>
                  <a:cubicBezTo>
                    <a:pt x="f232" y="f227"/>
                    <a:pt x="f232" y="f227"/>
                    <a:pt x="f232" y="f227"/>
                  </a:cubicBezTo>
                  <a:cubicBezTo>
                    <a:pt x="f233" y="f227"/>
                    <a:pt x="f65" y="f227"/>
                    <a:pt x="f234" y="f227"/>
                  </a:cubicBezTo>
                  <a:lnTo>
                    <a:pt x="f235" y="f227"/>
                  </a:lnTo>
                  <a:lnTo>
                    <a:pt x="f236" y="f227"/>
                  </a:lnTo>
                  <a:cubicBezTo>
                    <a:pt x="f237" y="f238"/>
                    <a:pt x="f239" y="f227"/>
                    <a:pt x="f240" y="f238"/>
                  </a:cubicBezTo>
                  <a:cubicBezTo>
                    <a:pt x="f241" y="f238"/>
                    <a:pt x="f242" y="f238"/>
                    <a:pt x="f243" y="f238"/>
                  </a:cubicBezTo>
                  <a:cubicBezTo>
                    <a:pt x="f243" y="f238"/>
                    <a:pt x="f243" y="f238"/>
                    <a:pt x="f243" y="f238"/>
                  </a:cubicBezTo>
                  <a:cubicBezTo>
                    <a:pt x="f52" y="f238"/>
                    <a:pt x="f52" y="f238"/>
                    <a:pt x="f52" y="f238"/>
                  </a:cubicBezTo>
                  <a:cubicBezTo>
                    <a:pt x="f52" y="f238"/>
                    <a:pt x="f244" y="f238"/>
                    <a:pt x="f244" y="f238"/>
                  </a:cubicBezTo>
                  <a:cubicBezTo>
                    <a:pt x="f51" y="f238"/>
                    <a:pt x="f245" y="f238"/>
                    <a:pt x="f246" y="f238"/>
                  </a:cubicBezTo>
                  <a:cubicBezTo>
                    <a:pt x="f246" y="f238"/>
                    <a:pt x="f247" y="f238"/>
                    <a:pt x="f247" y="f238"/>
                  </a:cubicBezTo>
                  <a:cubicBezTo>
                    <a:pt x="f248" y="f238"/>
                    <a:pt x="f50" y="f238"/>
                    <a:pt x="f249" y="f238"/>
                  </a:cubicBezTo>
                  <a:cubicBezTo>
                    <a:pt x="f250" y="f155"/>
                    <a:pt x="f251" y="f155"/>
                    <a:pt x="f46" y="f155"/>
                  </a:cubicBezTo>
                  <a:cubicBezTo>
                    <a:pt x="f46" y="f155"/>
                    <a:pt x="f46" y="f238"/>
                    <a:pt x="f252" y="f155"/>
                  </a:cubicBezTo>
                  <a:cubicBezTo>
                    <a:pt x="f252" y="f155"/>
                    <a:pt x="f45" y="f155"/>
                    <a:pt x="f253" y="f155"/>
                  </a:cubicBezTo>
                  <a:cubicBezTo>
                    <a:pt x="f44" y="f155"/>
                    <a:pt x="f43" y="f155"/>
                    <a:pt x="f254" y="f155"/>
                  </a:cubicBezTo>
                  <a:cubicBezTo>
                    <a:pt x="f255" y="f256"/>
                    <a:pt x="f257" y="f155"/>
                    <a:pt x="f258" y="f256"/>
                  </a:cubicBezTo>
                  <a:cubicBezTo>
                    <a:pt x="f258" y="f256"/>
                    <a:pt x="f258" y="f155"/>
                    <a:pt x="f35" y="f256"/>
                  </a:cubicBezTo>
                  <a:cubicBezTo>
                    <a:pt x="f34" y="f256"/>
                    <a:pt x="f33" y="f256"/>
                    <a:pt x="f259" y="f155"/>
                  </a:cubicBezTo>
                  <a:cubicBezTo>
                    <a:pt x="f31" y="f256"/>
                    <a:pt x="f31" y="f256"/>
                    <a:pt x="f31" y="f256"/>
                  </a:cubicBezTo>
                  <a:cubicBezTo>
                    <a:pt x="f260" y="f256"/>
                    <a:pt x="f261" y="f256"/>
                    <a:pt x="f262" y="f256"/>
                  </a:cubicBezTo>
                  <a:cubicBezTo>
                    <a:pt x="f262" y="f256"/>
                    <a:pt x="f263" y="f256"/>
                    <a:pt x="f27" y="f256"/>
                  </a:cubicBezTo>
                  <a:cubicBezTo>
                    <a:pt x="f264" y="f256"/>
                    <a:pt x="f25" y="f265"/>
                    <a:pt x="f266" y="f256"/>
                  </a:cubicBezTo>
                  <a:cubicBezTo>
                    <a:pt x="f267" y="f265"/>
                    <a:pt x="f268" y="f265"/>
                    <a:pt x="f269" y="f265"/>
                  </a:cubicBezTo>
                  <a:lnTo>
                    <a:pt x="f7" y="f270"/>
                  </a:lnTo>
                  <a:cubicBezTo>
                    <a:pt x="f8" y="f270"/>
                    <a:pt x="f5" y="f270"/>
                    <a:pt x="f271" y="f270"/>
                  </a:cubicBezTo>
                  <a:cubicBezTo>
                    <a:pt x="f272" y="f270"/>
                    <a:pt x="f271" y="f270"/>
                    <a:pt x="f272" y="f270"/>
                  </a:cubicBezTo>
                  <a:cubicBezTo>
                    <a:pt x="f273" y="f270"/>
                    <a:pt x="f274" y="f270"/>
                    <a:pt x="f275" y="f172"/>
                  </a:cubicBezTo>
                  <a:cubicBezTo>
                    <a:pt x="f276" y="f270"/>
                    <a:pt x="f277" y="f270"/>
                    <a:pt x="f278" y="f172"/>
                  </a:cubicBezTo>
                  <a:cubicBezTo>
                    <a:pt x="f279" y="f172"/>
                    <a:pt x="f280" y="f281"/>
                    <a:pt x="f282" y="f172"/>
                  </a:cubicBezTo>
                  <a:cubicBezTo>
                    <a:pt x="f282" y="f172"/>
                    <a:pt x="f282" y="f172"/>
                    <a:pt x="f282" y="f172"/>
                  </a:cubicBezTo>
                  <a:cubicBezTo>
                    <a:pt x="f283" y="f172"/>
                    <a:pt x="f284" y="f172"/>
                    <a:pt x="f285" y="f172"/>
                  </a:cubicBezTo>
                  <a:cubicBezTo>
                    <a:pt x="f285" y="f172"/>
                    <a:pt x="f285" y="f172"/>
                    <a:pt x="f284" y="f172"/>
                  </a:cubicBezTo>
                  <a:cubicBezTo>
                    <a:pt x="f286" y="f172"/>
                    <a:pt x="f286" y="f172"/>
                    <a:pt x="f283" y="f172"/>
                  </a:cubicBezTo>
                  <a:cubicBezTo>
                    <a:pt x="f285" y="f281"/>
                    <a:pt x="f287" y="f281"/>
                    <a:pt x="f288" y="f281"/>
                  </a:cubicBezTo>
                  <a:cubicBezTo>
                    <a:pt x="f289" y="f152"/>
                    <a:pt x="f290" y="f152"/>
                    <a:pt x="f291" y="f281"/>
                  </a:cubicBezTo>
                  <a:cubicBezTo>
                    <a:pt x="f292" y="f152"/>
                    <a:pt x="f293" y="f152"/>
                    <a:pt x="f294" y="f281"/>
                  </a:cubicBezTo>
                  <a:cubicBezTo>
                    <a:pt x="f295" y="f152"/>
                    <a:pt x="f296" y="f152"/>
                    <a:pt x="f297" y="f152"/>
                  </a:cubicBezTo>
                  <a:cubicBezTo>
                    <a:pt x="f297" y="f152"/>
                    <a:pt x="f297" y="f281"/>
                    <a:pt x="f297" y="f281"/>
                  </a:cubicBezTo>
                  <a:cubicBezTo>
                    <a:pt x="f298" y="f281"/>
                    <a:pt x="f299" y="f152"/>
                    <a:pt x="f300" y="f281"/>
                  </a:cubicBezTo>
                  <a:cubicBezTo>
                    <a:pt x="f301" y="f281"/>
                    <a:pt x="f302" y="f281"/>
                    <a:pt x="f302" y="f281"/>
                  </a:cubicBezTo>
                  <a:cubicBezTo>
                    <a:pt x="f302" y="f281"/>
                    <a:pt x="f300" y="f281"/>
                    <a:pt x="f301" y="f281"/>
                  </a:cubicBezTo>
                  <a:cubicBezTo>
                    <a:pt x="f302" y="f281"/>
                    <a:pt x="f303" y="f281"/>
                    <a:pt x="f304" y="f281"/>
                  </a:cubicBezTo>
                  <a:cubicBezTo>
                    <a:pt x="f303" y="f172"/>
                    <a:pt x="f305" y="f172"/>
                    <a:pt x="f305" y="f172"/>
                  </a:cubicBezTo>
                  <a:cubicBezTo>
                    <a:pt x="f306" y="f172"/>
                    <a:pt x="f307" y="f172"/>
                    <a:pt x="f308" y="f172"/>
                  </a:cubicBezTo>
                  <a:cubicBezTo>
                    <a:pt x="f307" y="f172"/>
                    <a:pt x="f308" y="f172"/>
                    <a:pt x="f308" y="f172"/>
                  </a:cubicBezTo>
                  <a:cubicBezTo>
                    <a:pt x="f309" y="f172"/>
                    <a:pt x="f310" y="f172"/>
                    <a:pt x="f311" y="f172"/>
                  </a:cubicBezTo>
                  <a:cubicBezTo>
                    <a:pt x="f311" y="f172"/>
                    <a:pt x="f311" y="f172"/>
                    <a:pt x="f312" y="f172"/>
                  </a:cubicBezTo>
                  <a:cubicBezTo>
                    <a:pt x="f312" y="f172"/>
                    <a:pt x="f311" y="f172"/>
                    <a:pt x="f311" y="f281"/>
                  </a:cubicBezTo>
                  <a:cubicBezTo>
                    <a:pt x="f313" y="f281"/>
                    <a:pt x="f314" y="f281"/>
                    <a:pt x="f315" y="f281"/>
                  </a:cubicBezTo>
                  <a:cubicBezTo>
                    <a:pt x="f316" y="f172"/>
                    <a:pt x="f317" y="f172"/>
                    <a:pt x="f313" y="f172"/>
                  </a:cubicBezTo>
                  <a:cubicBezTo>
                    <a:pt x="f312" y="f172"/>
                    <a:pt x="f318" y="f172"/>
                    <a:pt x="f319" y="f172"/>
                  </a:cubicBezTo>
                  <a:cubicBezTo>
                    <a:pt x="f319" y="f172"/>
                    <a:pt x="f320" y="f172"/>
                    <a:pt x="f320" y="f172"/>
                  </a:cubicBezTo>
                  <a:cubicBezTo>
                    <a:pt x="f321" y="f172"/>
                    <a:pt x="f322" y="f270"/>
                    <a:pt x="f323" y="f270"/>
                  </a:cubicBezTo>
                  <a:cubicBezTo>
                    <a:pt x="f300" y="f270"/>
                    <a:pt x="f301" y="f270"/>
                    <a:pt x="f301" y="f270"/>
                  </a:cubicBezTo>
                  <a:cubicBezTo>
                    <a:pt x="f303" y="f270"/>
                    <a:pt x="f308" y="f270"/>
                    <a:pt x="f320" y="f172"/>
                  </a:cubicBezTo>
                  <a:cubicBezTo>
                    <a:pt x="f324" y="f270"/>
                    <a:pt x="f320" y="f172"/>
                    <a:pt x="f320" y="f270"/>
                  </a:cubicBezTo>
                  <a:cubicBezTo>
                    <a:pt x="f324" y="f270"/>
                    <a:pt x="f325" y="f172"/>
                    <a:pt x="f321" y="f270"/>
                  </a:cubicBezTo>
                  <a:cubicBezTo>
                    <a:pt x="f321" y="f270"/>
                    <a:pt x="f308" y="f270"/>
                    <a:pt x="f321" y="f270"/>
                  </a:cubicBezTo>
                  <a:cubicBezTo>
                    <a:pt x="f325" y="f270"/>
                    <a:pt x="f325" y="f270"/>
                    <a:pt x="f309" y="f270"/>
                  </a:cubicBezTo>
                  <a:cubicBezTo>
                    <a:pt x="f324" y="f270"/>
                    <a:pt x="f320" y="f270"/>
                    <a:pt x="f319" y="f270"/>
                  </a:cubicBezTo>
                  <a:cubicBezTo>
                    <a:pt x="f319" y="f270"/>
                    <a:pt x="f319" y="f270"/>
                    <a:pt x="f319" y="f270"/>
                  </a:cubicBezTo>
                  <a:cubicBezTo>
                    <a:pt x="f310" y="f270"/>
                    <a:pt x="f318" y="f270"/>
                    <a:pt x="f318" y="f270"/>
                  </a:cubicBezTo>
                  <a:lnTo>
                    <a:pt x="f318" y="f270"/>
                  </a:lnTo>
                  <a:cubicBezTo>
                    <a:pt x="f318" y="f172"/>
                    <a:pt x="f319" y="f270"/>
                    <a:pt x="f319" y="f172"/>
                  </a:cubicBezTo>
                  <a:cubicBezTo>
                    <a:pt x="f326" y="f172"/>
                    <a:pt x="f327" y="f172"/>
                    <a:pt x="f317" y="f172"/>
                  </a:cubicBezTo>
                  <a:cubicBezTo>
                    <a:pt x="f313" y="f172"/>
                    <a:pt x="f317" y="f172"/>
                    <a:pt x="f327" y="f172"/>
                  </a:cubicBezTo>
                  <a:cubicBezTo>
                    <a:pt x="f313" y="f270"/>
                    <a:pt x="f312" y="f270"/>
                    <a:pt x="f312" y="f270"/>
                  </a:cubicBezTo>
                  <a:cubicBezTo>
                    <a:pt x="f312" y="f270"/>
                    <a:pt x="f312" y="f270"/>
                    <a:pt x="f312" y="f270"/>
                  </a:cubicBezTo>
                  <a:lnTo>
                    <a:pt x="f328" y="f270"/>
                  </a:lnTo>
                  <a:lnTo>
                    <a:pt x="f314" y="f270"/>
                  </a:lnTo>
                  <a:cubicBezTo>
                    <a:pt x="f313" y="f265"/>
                    <a:pt x="f311" y="f265"/>
                    <a:pt x="f310" y="f265"/>
                  </a:cubicBezTo>
                  <a:cubicBezTo>
                    <a:pt x="f310" y="f265"/>
                    <a:pt x="f320" y="f265"/>
                    <a:pt x="f320" y="f265"/>
                  </a:cubicBezTo>
                  <a:cubicBezTo>
                    <a:pt x="f324" y="f265"/>
                    <a:pt x="f324" y="f265"/>
                    <a:pt x="f309" y="f265"/>
                  </a:cubicBezTo>
                  <a:cubicBezTo>
                    <a:pt x="f309" y="f265"/>
                    <a:pt x="f324" y="f265"/>
                    <a:pt x="f309" y="f265"/>
                  </a:cubicBezTo>
                  <a:lnTo>
                    <a:pt x="f322" y="f256"/>
                  </a:lnTo>
                  <a:cubicBezTo>
                    <a:pt x="f329" y="f256"/>
                    <a:pt x="f322" y="f265"/>
                    <a:pt x="f329" y="f265"/>
                  </a:cubicBezTo>
                  <a:cubicBezTo>
                    <a:pt x="f302" y="f256"/>
                    <a:pt x="f323" y="f265"/>
                    <a:pt x="f299" y="f256"/>
                  </a:cubicBezTo>
                  <a:cubicBezTo>
                    <a:pt x="f330" y="f256"/>
                    <a:pt x="f323" y="f256"/>
                    <a:pt x="f300" y="f256"/>
                  </a:cubicBezTo>
                  <a:cubicBezTo>
                    <a:pt x="f322" y="f256"/>
                    <a:pt x="f306" y="f256"/>
                    <a:pt x="f325" y="f256"/>
                  </a:cubicBezTo>
                  <a:cubicBezTo>
                    <a:pt x="f321" y="f256"/>
                    <a:pt x="f308" y="f256"/>
                    <a:pt x="f308" y="f256"/>
                  </a:cubicBezTo>
                  <a:cubicBezTo>
                    <a:pt x="f321" y="f256"/>
                    <a:pt x="f309" y="f256"/>
                    <a:pt x="f324" y="f256"/>
                  </a:cubicBezTo>
                  <a:cubicBezTo>
                    <a:pt x="f320" y="f256"/>
                    <a:pt x="f324" y="f256"/>
                    <a:pt x="f309" y="f256"/>
                  </a:cubicBezTo>
                  <a:cubicBezTo>
                    <a:pt x="f324" y="f265"/>
                    <a:pt x="f319" y="f265"/>
                    <a:pt x="f310" y="f256"/>
                  </a:cubicBezTo>
                  <a:cubicBezTo>
                    <a:pt x="f326" y="f265"/>
                    <a:pt x="f312" y="f265"/>
                    <a:pt x="f313" y="f265"/>
                  </a:cubicBezTo>
                  <a:cubicBezTo>
                    <a:pt x="f313" y="f265"/>
                    <a:pt x="f313" y="f265"/>
                    <a:pt x="f317" y="f265"/>
                  </a:cubicBezTo>
                  <a:cubicBezTo>
                    <a:pt x="f314" y="f265"/>
                    <a:pt x="f328" y="f265"/>
                    <a:pt x="f316" y="f265"/>
                  </a:cubicBezTo>
                  <a:cubicBezTo>
                    <a:pt x="f316" y="f265"/>
                    <a:pt x="f315" y="f265"/>
                    <a:pt x="f331" y="f270"/>
                  </a:cubicBezTo>
                  <a:cubicBezTo>
                    <a:pt x="f331" y="f265"/>
                    <a:pt x="f332" y="f270"/>
                    <a:pt x="f332" y="f265"/>
                  </a:cubicBezTo>
                  <a:cubicBezTo>
                    <a:pt x="f315" y="f265"/>
                    <a:pt x="f315" y="f265"/>
                    <a:pt x="f328" y="f265"/>
                  </a:cubicBezTo>
                  <a:cubicBezTo>
                    <a:pt x="f315" y="f265"/>
                    <a:pt x="f332" y="f265"/>
                    <a:pt x="f333" y="f265"/>
                  </a:cubicBezTo>
                  <a:cubicBezTo>
                    <a:pt x="f333" y="f265"/>
                    <a:pt x="f334" y="f265"/>
                    <a:pt x="f333" y="f265"/>
                  </a:cubicBezTo>
                  <a:cubicBezTo>
                    <a:pt x="f335" y="f265"/>
                    <a:pt x="f336" y="f265"/>
                    <a:pt x="f337" y="f270"/>
                  </a:cubicBezTo>
                  <a:cubicBezTo>
                    <a:pt x="f338" y="f265"/>
                    <a:pt x="f339" y="f270"/>
                    <a:pt x="f340" y="f265"/>
                  </a:cubicBezTo>
                  <a:cubicBezTo>
                    <a:pt x="f339" y="f265"/>
                    <a:pt x="f337" y="f265"/>
                    <a:pt x="f337" y="f265"/>
                  </a:cubicBezTo>
                  <a:cubicBezTo>
                    <a:pt x="f338" y="f265"/>
                    <a:pt x="f338" y="f265"/>
                    <a:pt x="f338" y="f265"/>
                  </a:cubicBezTo>
                  <a:cubicBezTo>
                    <a:pt x="f341" y="f256"/>
                    <a:pt x="f342" y="f256"/>
                    <a:pt x="f335" y="f256"/>
                  </a:cubicBezTo>
                  <a:cubicBezTo>
                    <a:pt x="f336" y="f256"/>
                    <a:pt x="f338" y="f256"/>
                    <a:pt x="f337" y="f256"/>
                  </a:cubicBezTo>
                  <a:cubicBezTo>
                    <a:pt x="f337" y="f256"/>
                    <a:pt x="f337" y="f256"/>
                    <a:pt x="f337" y="f256"/>
                  </a:cubicBezTo>
                  <a:cubicBezTo>
                    <a:pt x="f339" y="f256"/>
                    <a:pt x="f339" y="f256"/>
                    <a:pt x="f340" y="f256"/>
                  </a:cubicBezTo>
                  <a:cubicBezTo>
                    <a:pt x="f340" y="f256"/>
                    <a:pt x="f343" y="f256"/>
                    <a:pt x="f344" y="f256"/>
                  </a:cubicBezTo>
                  <a:cubicBezTo>
                    <a:pt x="f344" y="f265"/>
                    <a:pt x="f344" y="f265"/>
                    <a:pt x="f343" y="f265"/>
                  </a:cubicBezTo>
                  <a:cubicBezTo>
                    <a:pt x="f345" y="f265"/>
                    <a:pt x="f346" y="f265"/>
                    <a:pt x="f3" y="f265"/>
                  </a:cubicBezTo>
                  <a:cubicBezTo>
                    <a:pt x="f3" y="f265"/>
                    <a:pt x="f347" y="f256"/>
                    <a:pt x="f347" y="f256"/>
                  </a:cubicBezTo>
                  <a:lnTo>
                    <a:pt x="f348" y="f256"/>
                  </a:lnTo>
                  <a:cubicBezTo>
                    <a:pt x="f348" y="f265"/>
                    <a:pt x="f348" y="f256"/>
                    <a:pt x="f346" y="f256"/>
                  </a:cubicBezTo>
                  <a:cubicBezTo>
                    <a:pt x="f346" y="f265"/>
                    <a:pt x="f346" y="f256"/>
                    <a:pt x="f346" y="f256"/>
                  </a:cubicBezTo>
                  <a:cubicBezTo>
                    <a:pt x="f349" y="f256"/>
                    <a:pt x="f349" y="f256"/>
                    <a:pt x="f345" y="f256"/>
                  </a:cubicBezTo>
                  <a:cubicBezTo>
                    <a:pt x="f344" y="f256"/>
                    <a:pt x="f345" y="f256"/>
                    <a:pt x="f345" y="f256"/>
                  </a:cubicBezTo>
                  <a:cubicBezTo>
                    <a:pt x="f340" y="f256"/>
                    <a:pt x="f341" y="f155"/>
                    <a:pt x="f335" y="f155"/>
                  </a:cubicBezTo>
                  <a:cubicBezTo>
                    <a:pt x="f335" y="f155"/>
                    <a:pt x="f350" y="f155"/>
                    <a:pt x="f333" y="f155"/>
                  </a:cubicBezTo>
                  <a:cubicBezTo>
                    <a:pt x="f335" y="f155"/>
                    <a:pt x="f341" y="f155"/>
                    <a:pt x="f339" y="f155"/>
                  </a:cubicBezTo>
                  <a:cubicBezTo>
                    <a:pt x="f337" y="f155"/>
                    <a:pt x="f338" y="f155"/>
                    <a:pt x="f338" y="f155"/>
                  </a:cubicBezTo>
                  <a:cubicBezTo>
                    <a:pt x="f336" y="f155"/>
                    <a:pt x="f333" y="f155"/>
                    <a:pt x="f334" y="f238"/>
                  </a:cubicBezTo>
                  <a:cubicBezTo>
                    <a:pt x="f334" y="f238"/>
                    <a:pt x="f334" y="f238"/>
                    <a:pt x="f334" y="f238"/>
                  </a:cubicBezTo>
                  <a:cubicBezTo>
                    <a:pt x="f333" y="f238"/>
                    <a:pt x="f333" y="f238"/>
                    <a:pt x="f350" y="f238"/>
                  </a:cubicBezTo>
                  <a:cubicBezTo>
                    <a:pt x="f333" y="f238"/>
                    <a:pt x="f335" y="f238"/>
                    <a:pt x="f342" y="f238"/>
                  </a:cubicBezTo>
                  <a:cubicBezTo>
                    <a:pt x="f342" y="f227"/>
                    <a:pt x="f336" y="f227"/>
                    <a:pt x="f336" y="f227"/>
                  </a:cubicBezTo>
                  <a:cubicBezTo>
                    <a:pt x="f336" y="f227"/>
                    <a:pt x="f350" y="f156"/>
                    <a:pt x="f335" y="f156"/>
                  </a:cubicBezTo>
                  <a:cubicBezTo>
                    <a:pt x="f351" y="f156"/>
                    <a:pt x="f331" y="f156"/>
                    <a:pt x="f328" y="f215"/>
                  </a:cubicBezTo>
                  <a:cubicBezTo>
                    <a:pt x="f331" y="f156"/>
                    <a:pt x="f334" y="f156"/>
                    <a:pt x="f335" y="f215"/>
                  </a:cubicBezTo>
                  <a:cubicBezTo>
                    <a:pt x="f335" y="f156"/>
                    <a:pt x="f341" y="f156"/>
                    <a:pt x="f337" y="f156"/>
                  </a:cubicBezTo>
                  <a:cubicBezTo>
                    <a:pt x="f337" y="f156"/>
                    <a:pt x="f339" y="f156"/>
                    <a:pt x="f339" y="f156"/>
                  </a:cubicBezTo>
                  <a:cubicBezTo>
                    <a:pt x="f339" y="f215"/>
                    <a:pt x="f338" y="f215"/>
                    <a:pt x="f341" y="f215"/>
                  </a:cubicBezTo>
                  <a:cubicBezTo>
                    <a:pt x="f341" y="f215"/>
                    <a:pt x="f341" y="f215"/>
                    <a:pt x="f336" y="f215"/>
                  </a:cubicBezTo>
                  <a:cubicBezTo>
                    <a:pt x="f336" y="f215"/>
                    <a:pt x="f342" y="f215"/>
                    <a:pt x="f335" y="f215"/>
                  </a:cubicBezTo>
                  <a:cubicBezTo>
                    <a:pt x="f335" y="f215"/>
                    <a:pt x="f350" y="f215"/>
                    <a:pt x="f350" y="f215"/>
                  </a:cubicBezTo>
                  <a:cubicBezTo>
                    <a:pt x="f332" y="f215"/>
                    <a:pt x="f316" y="f206"/>
                    <a:pt x="f327" y="f206"/>
                  </a:cubicBezTo>
                  <a:cubicBezTo>
                    <a:pt x="f312" y="f206"/>
                    <a:pt x="f312" y="f206"/>
                    <a:pt x="f311" y="f206"/>
                  </a:cubicBezTo>
                  <a:cubicBezTo>
                    <a:pt x="f326" y="f206"/>
                    <a:pt x="f310" y="f206"/>
                    <a:pt x="f320" y="f206"/>
                  </a:cubicBezTo>
                  <a:cubicBezTo>
                    <a:pt x="f309" y="f169"/>
                    <a:pt x="f321" y="f206"/>
                    <a:pt x="f308" y="f169"/>
                  </a:cubicBezTo>
                  <a:cubicBezTo>
                    <a:pt x="f307" y="f169"/>
                    <a:pt x="f307" y="f206"/>
                    <a:pt x="f307" y="f206"/>
                  </a:cubicBezTo>
                  <a:cubicBezTo>
                    <a:pt x="f306" y="f206"/>
                    <a:pt x="f306" y="f206"/>
                    <a:pt x="f305" y="f206"/>
                  </a:cubicBezTo>
                  <a:cubicBezTo>
                    <a:pt x="f306" y="f206"/>
                    <a:pt x="f307" y="f206"/>
                    <a:pt x="f306" y="f169"/>
                  </a:cubicBezTo>
                  <a:cubicBezTo>
                    <a:pt x="f307" y="f169"/>
                    <a:pt x="f308" y="f169"/>
                    <a:pt x="f308" y="f169"/>
                  </a:cubicBezTo>
                  <a:cubicBezTo>
                    <a:pt x="f306" y="f169"/>
                    <a:pt x="f305" y="f169"/>
                    <a:pt x="f303" y="f169"/>
                  </a:cubicBezTo>
                  <a:cubicBezTo>
                    <a:pt x="f322" y="f168"/>
                    <a:pt x="f301" y="f168"/>
                    <a:pt x="f323" y="f168"/>
                  </a:cubicBezTo>
                  <a:cubicBezTo>
                    <a:pt x="f330" y="f168"/>
                    <a:pt x="f299" y="f168"/>
                    <a:pt x="f352" y="f168"/>
                  </a:cubicBezTo>
                  <a:cubicBezTo>
                    <a:pt x="f352" y="f168"/>
                    <a:pt x="f352" y="f168"/>
                    <a:pt x="f353" y="f167"/>
                  </a:cubicBezTo>
                  <a:cubicBezTo>
                    <a:pt x="f298" y="f167"/>
                    <a:pt x="f298" y="f168"/>
                    <a:pt x="f354" y="f168"/>
                  </a:cubicBezTo>
                  <a:cubicBezTo>
                    <a:pt x="f354" y="f167"/>
                    <a:pt x="f297" y="f167"/>
                    <a:pt x="f297" y="f167"/>
                  </a:cubicBezTo>
                  <a:cubicBezTo>
                    <a:pt x="f355" y="f167"/>
                    <a:pt x="f298" y="f167"/>
                    <a:pt x="f353" y="f167"/>
                  </a:cubicBezTo>
                  <a:cubicBezTo>
                    <a:pt x="f298" y="f157"/>
                    <a:pt x="f356" y="f167"/>
                    <a:pt x="f357" y="f157"/>
                  </a:cubicBezTo>
                  <a:cubicBezTo>
                    <a:pt x="f358" y="f157"/>
                    <a:pt x="f358" y="f157"/>
                    <a:pt x="f359" y="f157"/>
                  </a:cubicBezTo>
                  <a:cubicBezTo>
                    <a:pt x="f359" y="f157"/>
                    <a:pt x="f358" y="f157"/>
                    <a:pt x="f359" y="f157"/>
                  </a:cubicBezTo>
                  <a:cubicBezTo>
                    <a:pt x="f359" y="f157"/>
                    <a:pt x="f359" y="f157"/>
                    <a:pt x="f295" y="f157"/>
                  </a:cubicBezTo>
                  <a:cubicBezTo>
                    <a:pt x="f295" y="f157"/>
                    <a:pt x="f359" y="f157"/>
                    <a:pt x="f295" y="f164"/>
                  </a:cubicBezTo>
                  <a:cubicBezTo>
                    <a:pt x="f360" y="f157"/>
                    <a:pt x="f361" y="f157"/>
                    <a:pt x="f362" y="f157"/>
                  </a:cubicBezTo>
                  <a:cubicBezTo>
                    <a:pt x="f293" y="f164"/>
                    <a:pt x="f293" y="f164"/>
                    <a:pt x="f363" y="f164"/>
                  </a:cubicBezTo>
                  <a:cubicBezTo>
                    <a:pt x="f363" y="f157"/>
                    <a:pt x="f292" y="f157"/>
                    <a:pt x="f292" y="f157"/>
                  </a:cubicBezTo>
                  <a:cubicBezTo>
                    <a:pt x="f292" y="f157"/>
                    <a:pt x="f292" y="f157"/>
                    <a:pt x="f292" y="f164"/>
                  </a:cubicBezTo>
                  <a:cubicBezTo>
                    <a:pt x="f364" y="f164"/>
                    <a:pt x="f365" y="f157"/>
                    <a:pt x="f366" y="f164"/>
                  </a:cubicBezTo>
                  <a:cubicBezTo>
                    <a:pt x="f365" y="f164"/>
                    <a:pt x="f366" y="f164"/>
                    <a:pt x="f366" y="f164"/>
                  </a:cubicBezTo>
                  <a:cubicBezTo>
                    <a:pt x="f367" y="f164"/>
                    <a:pt x="f368" y="f163"/>
                    <a:pt x="f284" y="f163"/>
                  </a:cubicBezTo>
                  <a:cubicBezTo>
                    <a:pt x="f286" y="f163"/>
                    <a:pt x="f286" y="f163"/>
                    <a:pt x="f283" y="f163"/>
                  </a:cubicBezTo>
                  <a:cubicBezTo>
                    <a:pt x="f369" y="f163"/>
                    <a:pt x="f283" y="f163"/>
                    <a:pt x="f283" y="f163"/>
                  </a:cubicBezTo>
                  <a:cubicBezTo>
                    <a:pt x="f282" y="f163"/>
                    <a:pt x="f283" y="f163"/>
                    <a:pt x="f369" y="f163"/>
                  </a:cubicBezTo>
                  <a:cubicBezTo>
                    <a:pt x="f282" y="f163"/>
                    <a:pt x="f370" y="f163"/>
                    <a:pt x="f282" y="f164"/>
                  </a:cubicBezTo>
                  <a:cubicBezTo>
                    <a:pt x="f370" y="f163"/>
                    <a:pt x="f371" y="f163"/>
                    <a:pt x="f371" y="f163"/>
                  </a:cubicBezTo>
                  <a:cubicBezTo>
                    <a:pt x="f371" y="f372"/>
                    <a:pt x="f279" y="f163"/>
                    <a:pt x="f373" y="f372"/>
                  </a:cubicBezTo>
                  <a:cubicBezTo>
                    <a:pt x="f373" y="f372"/>
                    <a:pt x="f279" y="f372"/>
                    <a:pt x="f279" y="f372"/>
                  </a:cubicBezTo>
                  <a:cubicBezTo>
                    <a:pt x="f374" y="f372"/>
                    <a:pt x="f277" y="f372"/>
                    <a:pt x="f276" y="f372"/>
                  </a:cubicBezTo>
                  <a:cubicBezTo>
                    <a:pt x="f375" y="f163"/>
                    <a:pt x="f376" y="f163"/>
                    <a:pt x="f376" y="f163"/>
                  </a:cubicBezTo>
                  <a:cubicBezTo>
                    <a:pt x="f274" y="f372"/>
                    <a:pt x="f274" y="f372"/>
                    <a:pt x="f274" y="f372"/>
                  </a:cubicBezTo>
                  <a:cubicBezTo>
                    <a:pt x="f377" y="f372"/>
                    <a:pt x="f272" y="f6"/>
                    <a:pt x="f5" y="f6"/>
                  </a:cubicBezTo>
                  <a:close/>
                  <a:moveTo>
                    <a:pt x="f294" y="f157"/>
                  </a:moveTo>
                  <a:cubicBezTo>
                    <a:pt x="f360" y="f167"/>
                    <a:pt x="f295" y="f167"/>
                    <a:pt x="f359" y="f167"/>
                  </a:cubicBezTo>
                  <a:cubicBezTo>
                    <a:pt x="f360" y="f167"/>
                    <a:pt x="f294" y="f167"/>
                    <a:pt x="f362" y="f167"/>
                  </a:cubicBezTo>
                  <a:cubicBezTo>
                    <a:pt x="f362" y="f167"/>
                    <a:pt x="f362" y="f167"/>
                    <a:pt x="f362" y="f167"/>
                  </a:cubicBezTo>
                  <a:cubicBezTo>
                    <a:pt x="f362" y="f167"/>
                    <a:pt x="f361" y="f157"/>
                    <a:pt x="f294" y="f157"/>
                  </a:cubicBezTo>
                  <a:close/>
                  <a:moveTo>
                    <a:pt x="f323" y="f168"/>
                  </a:moveTo>
                  <a:cubicBezTo>
                    <a:pt x="f323" y="f168"/>
                    <a:pt x="f330" y="f168"/>
                    <a:pt x="f330" y="f168"/>
                  </a:cubicBezTo>
                  <a:cubicBezTo>
                    <a:pt x="f330" y="f168"/>
                    <a:pt x="f299" y="f168"/>
                    <a:pt x="f299" y="f168"/>
                  </a:cubicBezTo>
                  <a:cubicBezTo>
                    <a:pt x="f299" y="f168"/>
                    <a:pt x="f330" y="f168"/>
                    <a:pt x="f323" y="f168"/>
                  </a:cubicBezTo>
                  <a:close/>
                  <a:moveTo>
                    <a:pt x="f284" y="f168"/>
                  </a:moveTo>
                  <a:cubicBezTo>
                    <a:pt x="f285" y="f168"/>
                    <a:pt x="f378" y="f168"/>
                    <a:pt x="f379" y="f168"/>
                  </a:cubicBezTo>
                  <a:cubicBezTo>
                    <a:pt x="f378" y="f168"/>
                    <a:pt x="f285" y="f168"/>
                    <a:pt x="f284" y="f168"/>
                  </a:cubicBezTo>
                  <a:cubicBezTo>
                    <a:pt x="f284" y="f168"/>
                    <a:pt x="f284" y="f168"/>
                    <a:pt x="f284" y="f168"/>
                  </a:cubicBezTo>
                  <a:close/>
                  <a:moveTo>
                    <a:pt x="f310" y="f206"/>
                  </a:moveTo>
                  <a:cubicBezTo>
                    <a:pt x="f310" y="f206"/>
                    <a:pt x="f319" y="f206"/>
                    <a:pt x="f320" y="f206"/>
                  </a:cubicBezTo>
                  <a:cubicBezTo>
                    <a:pt x="f320" y="f206"/>
                    <a:pt x="f319" y="f206"/>
                    <a:pt x="f310" y="f206"/>
                  </a:cubicBezTo>
                  <a:close/>
                  <a:moveTo>
                    <a:pt x="f295" y="f215"/>
                  </a:moveTo>
                  <a:cubicBezTo>
                    <a:pt x="f295" y="f215"/>
                    <a:pt x="f360" y="f215"/>
                    <a:pt x="f294" y="f215"/>
                  </a:cubicBezTo>
                  <a:cubicBezTo>
                    <a:pt x="f294" y="f215"/>
                    <a:pt x="f360" y="f215"/>
                    <a:pt x="f295" y="f215"/>
                  </a:cubicBezTo>
                  <a:close/>
                  <a:moveTo>
                    <a:pt x="f299" y="f215"/>
                  </a:moveTo>
                  <a:cubicBezTo>
                    <a:pt x="f299" y="f215"/>
                    <a:pt x="f299" y="f156"/>
                    <a:pt x="f299" y="f156"/>
                  </a:cubicBezTo>
                  <a:cubicBezTo>
                    <a:pt x="f299" y="f156"/>
                    <a:pt x="f352" y="f156"/>
                    <a:pt x="f352" y="f156"/>
                  </a:cubicBezTo>
                  <a:cubicBezTo>
                    <a:pt x="f298" y="f156"/>
                    <a:pt x="f355" y="f156"/>
                    <a:pt x="f297" y="f156"/>
                  </a:cubicBezTo>
                  <a:cubicBezTo>
                    <a:pt x="f355" y="f215"/>
                    <a:pt x="f298" y="f215"/>
                    <a:pt x="f353" y="f156"/>
                  </a:cubicBezTo>
                  <a:cubicBezTo>
                    <a:pt x="f352" y="f156"/>
                    <a:pt x="f352" y="f156"/>
                    <a:pt x="f352" y="f215"/>
                  </a:cubicBezTo>
                  <a:cubicBezTo>
                    <a:pt x="f352" y="f215"/>
                    <a:pt x="f353" y="f215"/>
                    <a:pt x="f298" y="f215"/>
                  </a:cubicBezTo>
                  <a:cubicBezTo>
                    <a:pt x="f298" y="f215"/>
                    <a:pt x="f353" y="f215"/>
                    <a:pt x="f298" y="f215"/>
                  </a:cubicBezTo>
                  <a:cubicBezTo>
                    <a:pt x="f352" y="f215"/>
                    <a:pt x="f330" y="f215"/>
                    <a:pt x="f330" y="f156"/>
                  </a:cubicBezTo>
                  <a:cubicBezTo>
                    <a:pt x="f330" y="f156"/>
                    <a:pt x="f330" y="f156"/>
                    <a:pt x="f299" y="f156"/>
                  </a:cubicBezTo>
                  <a:cubicBezTo>
                    <a:pt x="f299" y="f156"/>
                    <a:pt x="f330" y="f156"/>
                    <a:pt x="f299" y="f215"/>
                  </a:cubicBezTo>
                  <a:close/>
                  <a:moveTo>
                    <a:pt x="f307" y="f215"/>
                  </a:moveTo>
                  <a:cubicBezTo>
                    <a:pt x="f308" y="f215"/>
                    <a:pt x="f321" y="f215"/>
                    <a:pt x="f325" y="f156"/>
                  </a:cubicBezTo>
                  <a:cubicBezTo>
                    <a:pt x="f325" y="f156"/>
                    <a:pt x="f308" y="f156"/>
                    <a:pt x="f321" y="f156"/>
                  </a:cubicBezTo>
                  <a:cubicBezTo>
                    <a:pt x="f307" y="f156"/>
                    <a:pt x="f306" y="f156"/>
                    <a:pt x="f307" y="f215"/>
                  </a:cubicBezTo>
                  <a:close/>
                  <a:moveTo>
                    <a:pt x="f329" y="f215"/>
                  </a:moveTo>
                  <a:lnTo>
                    <a:pt x="f329" y="f156"/>
                  </a:lnTo>
                  <a:cubicBezTo>
                    <a:pt x="f302" y="f156"/>
                    <a:pt x="f302" y="f156"/>
                    <a:pt x="f301" y="f156"/>
                  </a:cubicBezTo>
                  <a:cubicBezTo>
                    <a:pt x="f301" y="f215"/>
                    <a:pt x="f302" y="f215"/>
                    <a:pt x="f329" y="f215"/>
                  </a:cubicBezTo>
                  <a:close/>
                  <a:moveTo>
                    <a:pt x="f302" y="f156"/>
                  </a:moveTo>
                  <a:lnTo>
                    <a:pt x="f302" y="f156"/>
                  </a:lnTo>
                  <a:cubicBezTo>
                    <a:pt x="f301" y="f156"/>
                    <a:pt x="f300" y="f156"/>
                    <a:pt x="f323" y="f156"/>
                  </a:cubicBezTo>
                  <a:cubicBezTo>
                    <a:pt x="f323" y="f156"/>
                    <a:pt x="f301" y="f156"/>
                    <a:pt x="f302" y="f156"/>
                  </a:cubicBezTo>
                  <a:close/>
                  <a:moveTo>
                    <a:pt x="f319" y="f156"/>
                  </a:moveTo>
                  <a:cubicBezTo>
                    <a:pt x="f310" y="f156"/>
                    <a:pt x="f310" y="f227"/>
                    <a:pt x="f318" y="f227"/>
                  </a:cubicBezTo>
                  <a:cubicBezTo>
                    <a:pt x="f318" y="f227"/>
                    <a:pt x="f320" y="f227"/>
                    <a:pt x="f319" y="f227"/>
                  </a:cubicBezTo>
                  <a:close/>
                  <a:moveTo>
                    <a:pt x="f324" y="f156"/>
                  </a:moveTo>
                  <a:cubicBezTo>
                    <a:pt x="f320" y="f156"/>
                    <a:pt x="f320" y="f156"/>
                    <a:pt x="f320" y="f227"/>
                  </a:cubicBezTo>
                  <a:cubicBezTo>
                    <a:pt x="f324" y="f227"/>
                    <a:pt x="f324" y="f227"/>
                    <a:pt x="f324" y="f227"/>
                  </a:cubicBezTo>
                  <a:close/>
                  <a:moveTo>
                    <a:pt x="f323" y="f227"/>
                  </a:moveTo>
                  <a:cubicBezTo>
                    <a:pt x="f330" y="f227"/>
                    <a:pt x="f300" y="f227"/>
                    <a:pt x="f323" y="f227"/>
                  </a:cubicBezTo>
                  <a:lnTo>
                    <a:pt x="f330" y="f227"/>
                  </a:lnTo>
                  <a:cubicBezTo>
                    <a:pt x="f299" y="f227"/>
                    <a:pt x="f299" y="f227"/>
                    <a:pt x="f352" y="f227"/>
                  </a:cubicBezTo>
                  <a:cubicBezTo>
                    <a:pt x="f299" y="f156"/>
                    <a:pt x="f353" y="f227"/>
                    <a:pt x="f353" y="f156"/>
                  </a:cubicBezTo>
                  <a:cubicBezTo>
                    <a:pt x="f353" y="f156"/>
                    <a:pt x="f352" y="f156"/>
                    <a:pt x="f299" y="f156"/>
                  </a:cubicBezTo>
                  <a:cubicBezTo>
                    <a:pt x="f299" y="f156"/>
                    <a:pt x="f352" y="f156"/>
                    <a:pt x="f352" y="f156"/>
                  </a:cubicBezTo>
                  <a:cubicBezTo>
                    <a:pt x="f330" y="f227"/>
                    <a:pt x="f300" y="f156"/>
                    <a:pt x="f302" y="f156"/>
                  </a:cubicBezTo>
                  <a:cubicBezTo>
                    <a:pt x="f302" y="f227"/>
                    <a:pt x="f302" y="f227"/>
                    <a:pt x="f301" y="f227"/>
                  </a:cubicBezTo>
                  <a:cubicBezTo>
                    <a:pt x="f301" y="f227"/>
                    <a:pt x="f302" y="f227"/>
                    <a:pt x="f329" y="f227"/>
                  </a:cubicBezTo>
                  <a:cubicBezTo>
                    <a:pt x="f322" y="f227"/>
                    <a:pt x="f329" y="f227"/>
                    <a:pt x="f302" y="f227"/>
                  </a:cubicBezTo>
                  <a:cubicBezTo>
                    <a:pt x="f329" y="f156"/>
                    <a:pt x="f322" y="f227"/>
                    <a:pt x="f322" y="f227"/>
                  </a:cubicBezTo>
                  <a:cubicBezTo>
                    <a:pt x="f303" y="f227"/>
                    <a:pt x="f322" y="f227"/>
                    <a:pt x="f304" y="f238"/>
                  </a:cubicBezTo>
                  <a:cubicBezTo>
                    <a:pt x="f304" y="f238"/>
                    <a:pt x="f303" y="f238"/>
                    <a:pt x="f303" y="f238"/>
                  </a:cubicBezTo>
                  <a:cubicBezTo>
                    <a:pt x="f322" y="f238"/>
                    <a:pt x="f322" y="f238"/>
                    <a:pt x="f329" y="f238"/>
                  </a:cubicBezTo>
                  <a:cubicBezTo>
                    <a:pt x="f329" y="f238"/>
                    <a:pt x="f322" y="f238"/>
                    <a:pt x="f322" y="f238"/>
                  </a:cubicBezTo>
                  <a:cubicBezTo>
                    <a:pt x="f302" y="f238"/>
                    <a:pt x="f301" y="f227"/>
                    <a:pt x="f323" y="f227"/>
                  </a:cubicBezTo>
                  <a:close/>
                  <a:moveTo>
                    <a:pt x="f306" y="f227"/>
                  </a:moveTo>
                  <a:cubicBezTo>
                    <a:pt x="f306" y="f227"/>
                    <a:pt x="f306" y="f227"/>
                    <a:pt x="f306" y="f227"/>
                  </a:cubicBezTo>
                  <a:cubicBezTo>
                    <a:pt x="f307" y="f227"/>
                    <a:pt x="f308" y="f227"/>
                    <a:pt x="f321" y="f227"/>
                  </a:cubicBezTo>
                  <a:cubicBezTo>
                    <a:pt x="f321" y="f238"/>
                    <a:pt x="f325" y="f155"/>
                    <a:pt x="f308" y="f155"/>
                  </a:cubicBezTo>
                  <a:cubicBezTo>
                    <a:pt x="f307" y="f155"/>
                    <a:pt x="f308" y="f238"/>
                    <a:pt x="f321" y="f238"/>
                  </a:cubicBezTo>
                  <a:cubicBezTo>
                    <a:pt x="f308" y="f238"/>
                    <a:pt x="f308" y="f238"/>
                    <a:pt x="f307" y="f238"/>
                  </a:cubicBezTo>
                  <a:cubicBezTo>
                    <a:pt x="f306" y="f238"/>
                    <a:pt x="f305" y="f227"/>
                    <a:pt x="f304" y="f227"/>
                  </a:cubicBezTo>
                  <a:cubicBezTo>
                    <a:pt x="f304" y="f227"/>
                    <a:pt x="f304" y="f227"/>
                    <a:pt x="f306" y="f227"/>
                  </a:cubicBezTo>
                  <a:close/>
                  <a:moveTo>
                    <a:pt x="f310" y="f238"/>
                  </a:moveTo>
                  <a:cubicBezTo>
                    <a:pt x="f326" y="f238"/>
                    <a:pt x="f311" y="f238"/>
                    <a:pt x="f327" y="f238"/>
                  </a:cubicBezTo>
                  <a:cubicBezTo>
                    <a:pt x="f327" y="f238"/>
                    <a:pt x="f327" y="f238"/>
                    <a:pt x="f327" y="f238"/>
                  </a:cubicBezTo>
                  <a:cubicBezTo>
                    <a:pt x="f327" y="f238"/>
                    <a:pt x="f326" y="f238"/>
                    <a:pt x="f311" y="f238"/>
                  </a:cubicBezTo>
                  <a:cubicBezTo>
                    <a:pt x="f326" y="f238"/>
                    <a:pt x="f318" y="f238"/>
                    <a:pt x="f319" y="f238"/>
                  </a:cubicBezTo>
                  <a:lnTo>
                    <a:pt x="f319" y="f238"/>
                  </a:lnTo>
                  <a:cubicBezTo>
                    <a:pt x="f310" y="f238"/>
                    <a:pt x="f310" y="f238"/>
                    <a:pt x="f310" y="f238"/>
                  </a:cubicBezTo>
                  <a:close/>
                  <a:moveTo>
                    <a:pt x="f380" y="f227"/>
                  </a:moveTo>
                  <a:cubicBezTo>
                    <a:pt x="f356" y="f227"/>
                    <a:pt x="f356" y="f227"/>
                    <a:pt x="f356" y="f227"/>
                  </a:cubicBezTo>
                  <a:cubicBezTo>
                    <a:pt x="f297" y="f227"/>
                    <a:pt x="f355" y="f227"/>
                    <a:pt x="f354" y="f227"/>
                  </a:cubicBezTo>
                  <a:cubicBezTo>
                    <a:pt x="f298" y="f238"/>
                    <a:pt x="f354" y="f238"/>
                    <a:pt x="f355" y="f238"/>
                  </a:cubicBezTo>
                  <a:cubicBezTo>
                    <a:pt x="f297" y="f238"/>
                    <a:pt x="f296" y="f227"/>
                    <a:pt x="f358" y="f227"/>
                  </a:cubicBezTo>
                  <a:cubicBezTo>
                    <a:pt x="f357" y="f227"/>
                    <a:pt x="f296" y="f227"/>
                    <a:pt x="f380" y="f227"/>
                  </a:cubicBezTo>
                  <a:close/>
                  <a:moveTo>
                    <a:pt x="f332" y="f238"/>
                  </a:moveTo>
                  <a:cubicBezTo>
                    <a:pt x="f351" y="f238"/>
                    <a:pt x="f334" y="f238"/>
                    <a:pt x="f334" y="f238"/>
                  </a:cubicBezTo>
                  <a:cubicBezTo>
                    <a:pt x="f334" y="f155"/>
                    <a:pt x="f351" y="f155"/>
                    <a:pt x="f351" y="f155"/>
                  </a:cubicBezTo>
                  <a:cubicBezTo>
                    <a:pt x="f351" y="f155"/>
                    <a:pt x="f332" y="f238"/>
                    <a:pt x="f332" y="f238"/>
                  </a:cubicBezTo>
                  <a:close/>
                  <a:moveTo>
                    <a:pt x="f326" y="f238"/>
                  </a:moveTo>
                  <a:lnTo>
                    <a:pt x="f326" y="f238"/>
                  </a:lnTo>
                  <a:cubicBezTo>
                    <a:pt x="f318" y="f238"/>
                    <a:pt x="f310" y="f238"/>
                    <a:pt x="f318" y="f238"/>
                  </a:cubicBezTo>
                  <a:cubicBezTo>
                    <a:pt x="f318" y="f238"/>
                    <a:pt x="f318" y="f238"/>
                    <a:pt x="f326" y="f238"/>
                  </a:cubicBezTo>
                  <a:close/>
                  <a:moveTo>
                    <a:pt x="f318" y="f155"/>
                  </a:moveTo>
                  <a:cubicBezTo>
                    <a:pt x="f312" y="f155"/>
                    <a:pt x="f328" y="f155"/>
                    <a:pt x="f315" y="f155"/>
                  </a:cubicBezTo>
                  <a:cubicBezTo>
                    <a:pt x="f331" y="f256"/>
                    <a:pt x="f333" y="f155"/>
                    <a:pt x="f350" y="f256"/>
                  </a:cubicBezTo>
                  <a:cubicBezTo>
                    <a:pt x="f351" y="f256"/>
                    <a:pt x="f332" y="f155"/>
                    <a:pt x="f328" y="f256"/>
                  </a:cubicBezTo>
                  <a:cubicBezTo>
                    <a:pt x="f317" y="f155"/>
                    <a:pt x="f313" y="f155"/>
                    <a:pt x="f312" y="f155"/>
                  </a:cubicBezTo>
                  <a:cubicBezTo>
                    <a:pt x="f312" y="f155"/>
                    <a:pt x="f312" y="f155"/>
                    <a:pt x="f312" y="f155"/>
                  </a:cubicBezTo>
                  <a:cubicBezTo>
                    <a:pt x="f311" y="f155"/>
                    <a:pt x="f327" y="f256"/>
                    <a:pt x="f312" y="f256"/>
                  </a:cubicBezTo>
                  <a:cubicBezTo>
                    <a:pt x="f311" y="f155"/>
                    <a:pt x="f318" y="f155"/>
                    <a:pt x="f318" y="f155"/>
                  </a:cubicBezTo>
                  <a:close/>
                  <a:moveTo>
                    <a:pt x="f306" y="f155"/>
                  </a:moveTo>
                  <a:cubicBezTo>
                    <a:pt x="f306" y="f155"/>
                    <a:pt x="f305" y="f155"/>
                    <a:pt x="f305" y="f256"/>
                  </a:cubicBezTo>
                  <a:cubicBezTo>
                    <a:pt x="f305" y="f155"/>
                    <a:pt x="f304" y="f155"/>
                    <a:pt x="f304" y="f155"/>
                  </a:cubicBezTo>
                  <a:cubicBezTo>
                    <a:pt x="f305" y="f155"/>
                    <a:pt x="f306" y="f155"/>
                    <a:pt x="f306" y="f155"/>
                  </a:cubicBezTo>
                  <a:close/>
                  <a:moveTo>
                    <a:pt x="f322" y="f155"/>
                  </a:moveTo>
                  <a:cubicBezTo>
                    <a:pt x="f303" y="f155"/>
                    <a:pt x="f303" y="f155"/>
                    <a:pt x="f303" y="f155"/>
                  </a:cubicBezTo>
                  <a:cubicBezTo>
                    <a:pt x="f322" y="f155"/>
                    <a:pt x="f329" y="f155"/>
                    <a:pt x="f329" y="f155"/>
                  </a:cubicBezTo>
                  <a:cubicBezTo>
                    <a:pt x="f302" y="f155"/>
                    <a:pt x="f322" y="f155"/>
                    <a:pt x="f322" y="f155"/>
                  </a:cubicBezTo>
                  <a:close/>
                  <a:moveTo>
                    <a:pt x="f326" y="f256"/>
                  </a:moveTo>
                  <a:cubicBezTo>
                    <a:pt x="f326" y="f256"/>
                    <a:pt x="f326" y="f256"/>
                    <a:pt x="f318" y="f256"/>
                  </a:cubicBezTo>
                  <a:cubicBezTo>
                    <a:pt x="f318" y="f256"/>
                    <a:pt x="f310" y="f256"/>
                    <a:pt x="f310" y="f256"/>
                  </a:cubicBezTo>
                  <a:cubicBezTo>
                    <a:pt x="f318" y="f256"/>
                    <a:pt x="f326" y="f256"/>
                    <a:pt x="f326" y="f256"/>
                  </a:cubicBezTo>
                  <a:close/>
                  <a:moveTo>
                    <a:pt x="f335" y="f256"/>
                  </a:moveTo>
                  <a:lnTo>
                    <a:pt x="f342" y="f256"/>
                  </a:lnTo>
                  <a:cubicBezTo>
                    <a:pt x="f335" y="f256"/>
                    <a:pt x="f335" y="f256"/>
                    <a:pt x="f350" y="f256"/>
                  </a:cubicBezTo>
                  <a:cubicBezTo>
                    <a:pt x="f350" y="f256"/>
                    <a:pt x="f335" y="f256"/>
                    <a:pt x="f335" y="f256"/>
                  </a:cubicBezTo>
                  <a:close/>
                  <a:moveTo>
                    <a:pt x="f292" y="f155"/>
                  </a:moveTo>
                  <a:cubicBezTo>
                    <a:pt x="f291" y="f155"/>
                    <a:pt x="f364" y="f155"/>
                    <a:pt x="f381" y="f155"/>
                  </a:cubicBezTo>
                  <a:cubicBezTo>
                    <a:pt x="f364" y="f155"/>
                    <a:pt x="f291" y="f155"/>
                    <a:pt x="f382" y="f256"/>
                  </a:cubicBezTo>
                  <a:close/>
                  <a:moveTo>
                    <a:pt x="f294" y="f155"/>
                  </a:moveTo>
                  <a:cubicBezTo>
                    <a:pt x="f361" y="f256"/>
                    <a:pt x="f360" y="f256"/>
                    <a:pt x="f361" y="f265"/>
                  </a:cubicBezTo>
                  <a:cubicBezTo>
                    <a:pt x="f362" y="f265"/>
                    <a:pt x="f362" y="f256"/>
                    <a:pt x="f293" y="f256"/>
                  </a:cubicBezTo>
                  <a:lnTo>
                    <a:pt x="f361" y="f256"/>
                  </a:lnTo>
                  <a:lnTo>
                    <a:pt x="f362" y="f155"/>
                  </a:lnTo>
                  <a:cubicBezTo>
                    <a:pt x="f362" y="f155"/>
                    <a:pt x="f361" y="f155"/>
                    <a:pt x="f361" y="f155"/>
                  </a:cubicBezTo>
                  <a:close/>
                  <a:moveTo>
                    <a:pt x="f380" y="f256"/>
                  </a:moveTo>
                  <a:cubicBezTo>
                    <a:pt x="f356" y="f256"/>
                    <a:pt x="f297" y="f256"/>
                    <a:pt x="f297" y="f256"/>
                  </a:cubicBezTo>
                  <a:cubicBezTo>
                    <a:pt x="f297" y="f256"/>
                    <a:pt x="f356" y="f256"/>
                    <a:pt x="f356" y="f256"/>
                  </a:cubicBezTo>
                  <a:lnTo>
                    <a:pt x="f356" y="f256"/>
                  </a:lnTo>
                  <a:cubicBezTo>
                    <a:pt x="f380" y="f256"/>
                    <a:pt x="f380" y="f256"/>
                    <a:pt x="f296" y="f256"/>
                  </a:cubicBezTo>
                  <a:cubicBezTo>
                    <a:pt x="f296" y="f256"/>
                    <a:pt x="f380" y="f256"/>
                    <a:pt x="f380" y="f256"/>
                  </a:cubicBezTo>
                  <a:close/>
                  <a:moveTo>
                    <a:pt x="f354" y="f256"/>
                  </a:moveTo>
                  <a:lnTo>
                    <a:pt x="f354" y="f256"/>
                  </a:lnTo>
                  <a:cubicBezTo>
                    <a:pt x="f355" y="f256"/>
                    <a:pt x="f355" y="f256"/>
                    <a:pt x="f355" y="f256"/>
                  </a:cubicBezTo>
                  <a:lnTo>
                    <a:pt x="f355" y="f256"/>
                  </a:lnTo>
                  <a:cubicBezTo>
                    <a:pt x="f355" y="f256"/>
                    <a:pt x="f355" y="f256"/>
                    <a:pt x="f355" y="f256"/>
                  </a:cubicBezTo>
                  <a:close/>
                  <a:moveTo>
                    <a:pt x="f298" y="f256"/>
                  </a:moveTo>
                  <a:cubicBezTo>
                    <a:pt x="f353" y="f256"/>
                    <a:pt x="f353" y="f256"/>
                    <a:pt x="f352" y="f256"/>
                  </a:cubicBezTo>
                  <a:cubicBezTo>
                    <a:pt x="f353" y="f265"/>
                    <a:pt x="f298" y="f265"/>
                    <a:pt x="f354" y="f256"/>
                  </a:cubicBezTo>
                  <a:cubicBezTo>
                    <a:pt x="f298" y="f256"/>
                    <a:pt x="f298" y="f256"/>
                    <a:pt x="f298" y="f256"/>
                  </a:cubicBezTo>
                  <a:close/>
                  <a:moveTo>
                    <a:pt x="f307" y="f265"/>
                  </a:moveTo>
                  <a:lnTo>
                    <a:pt x="f308" y="f265"/>
                  </a:lnTo>
                  <a:cubicBezTo>
                    <a:pt x="f308" y="f265"/>
                    <a:pt x="f308" y="f265"/>
                    <a:pt x="f308" y="f265"/>
                  </a:cubicBezTo>
                  <a:cubicBezTo>
                    <a:pt x="f307" y="f265"/>
                    <a:pt x="f307" y="f265"/>
                    <a:pt x="f307" y="f265"/>
                  </a:cubicBezTo>
                  <a:close/>
                  <a:moveTo>
                    <a:pt x="f325" y="f265"/>
                  </a:moveTo>
                  <a:cubicBezTo>
                    <a:pt x="f325" y="f265"/>
                    <a:pt x="f321" y="f265"/>
                    <a:pt x="f321" y="f265"/>
                  </a:cubicBezTo>
                  <a:cubicBezTo>
                    <a:pt x="f325" y="f265"/>
                    <a:pt x="f321" y="f265"/>
                    <a:pt x="f325" y="f265"/>
                  </a:cubicBezTo>
                  <a:close/>
                  <a:moveTo>
                    <a:pt x="f266" y="f256"/>
                  </a:moveTo>
                  <a:cubicBezTo>
                    <a:pt x="f266" y="f256"/>
                    <a:pt x="f266" y="f256"/>
                    <a:pt x="f267" y="f256"/>
                  </a:cubicBezTo>
                  <a:cubicBezTo>
                    <a:pt x="f267" y="f256"/>
                    <a:pt x="f266" y="f256"/>
                    <a:pt x="f266" y="f256"/>
                  </a:cubicBezTo>
                  <a:cubicBezTo>
                    <a:pt x="f266" y="f256"/>
                    <a:pt x="f266" y="f256"/>
                    <a:pt x="f383" y="f256"/>
                  </a:cubicBezTo>
                  <a:cubicBezTo>
                    <a:pt x="f383" y="f256"/>
                    <a:pt x="f383" y="f256"/>
                    <a:pt x="f383" y="f256"/>
                  </a:cubicBezTo>
                  <a:close/>
                  <a:moveTo>
                    <a:pt x="f24" y="f256"/>
                  </a:moveTo>
                  <a:cubicBezTo>
                    <a:pt x="f268" y="f256"/>
                    <a:pt x="f268" y="f256"/>
                    <a:pt x="f384" y="f256"/>
                  </a:cubicBezTo>
                  <a:cubicBezTo>
                    <a:pt x="f384" y="f256"/>
                    <a:pt x="f268" y="f256"/>
                    <a:pt x="f24" y="f256"/>
                  </a:cubicBezTo>
                  <a:close/>
                  <a:moveTo>
                    <a:pt x="f385" y="f256"/>
                  </a:moveTo>
                  <a:cubicBezTo>
                    <a:pt x="f386" y="f256"/>
                    <a:pt x="f387" y="f256"/>
                    <a:pt x="f269" y="f256"/>
                  </a:cubicBezTo>
                  <a:cubicBezTo>
                    <a:pt x="f387" y="f256"/>
                    <a:pt x="f386" y="f256"/>
                    <a:pt x="f385" y="f256"/>
                  </a:cubicBezTo>
                  <a:close/>
                  <a:moveTo>
                    <a:pt x="f302" y="f172"/>
                  </a:moveTo>
                  <a:cubicBezTo>
                    <a:pt x="f301" y="f172"/>
                    <a:pt x="f302" y="f172"/>
                    <a:pt x="f301" y="f172"/>
                  </a:cubicBezTo>
                  <a:cubicBezTo>
                    <a:pt x="f300" y="f172"/>
                    <a:pt x="f323" y="f172"/>
                    <a:pt x="f299" y="f172"/>
                  </a:cubicBezTo>
                  <a:close/>
                  <a:moveTo>
                    <a:pt x="f297" y="f172"/>
                  </a:moveTo>
                  <a:cubicBezTo>
                    <a:pt x="f297" y="f172"/>
                    <a:pt x="f356" y="f172"/>
                    <a:pt x="f356" y="f172"/>
                  </a:cubicBezTo>
                  <a:cubicBezTo>
                    <a:pt x="f356" y="f172"/>
                    <a:pt x="f297" y="f172"/>
                    <a:pt x="f297" y="f281"/>
                  </a:cubicBezTo>
                  <a:cubicBezTo>
                    <a:pt x="f356" y="f281"/>
                    <a:pt x="f356" y="f281"/>
                    <a:pt x="f380" y="f281"/>
                  </a:cubicBezTo>
                  <a:cubicBezTo>
                    <a:pt x="f380" y="f172"/>
                    <a:pt x="f380" y="f172"/>
                    <a:pt x="f380" y="f172"/>
                  </a:cubicBezTo>
                  <a:cubicBezTo>
                    <a:pt x="f356" y="f172"/>
                    <a:pt x="f356" y="f172"/>
                    <a:pt x="f297" y="f172"/>
                  </a:cubicBezTo>
                  <a:close/>
                  <a:moveTo>
                    <a:pt x="f354" y="f172"/>
                  </a:moveTo>
                  <a:cubicBezTo>
                    <a:pt x="f354" y="f172"/>
                    <a:pt x="f354" y="f172"/>
                    <a:pt x="f298" y="f172"/>
                  </a:cubicBezTo>
                  <a:cubicBezTo>
                    <a:pt x="f298" y="f172"/>
                    <a:pt x="f354" y="f172"/>
                    <a:pt x="f355" y="f172"/>
                  </a:cubicBezTo>
                  <a:cubicBezTo>
                    <a:pt x="f388" y="f172"/>
                    <a:pt x="f354" y="f172"/>
                    <a:pt x="f354" y="f172"/>
                  </a:cubicBezTo>
                  <a:close/>
                  <a:moveTo>
                    <a:pt x="f371" y="f172"/>
                  </a:moveTo>
                  <a:cubicBezTo>
                    <a:pt x="f371" y="f172"/>
                    <a:pt x="f280" y="f270"/>
                    <a:pt x="f280" y="f270"/>
                  </a:cubicBezTo>
                  <a:cubicBezTo>
                    <a:pt x="f280" y="f270"/>
                    <a:pt x="f371" y="f270"/>
                    <a:pt x="f371" y="f17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6" name="Google Shape;2411;p42">
              <a:extLst>
                <a:ext uri="{FF2B5EF4-FFF2-40B4-BE49-F238E27FC236}">
                  <a16:creationId xmlns:a16="http://schemas.microsoft.com/office/drawing/2014/main" id="{D29A2618-BDE1-4007-989C-3A2E77149D92}"/>
                </a:ext>
              </a:extLst>
            </p:cNvPr>
            <p:cNvSpPr/>
            <p:nvPr/>
          </p:nvSpPr>
          <p:spPr>
            <a:xfrm rot="16200004">
              <a:off x="5025538" y="2859964"/>
              <a:ext cx="9180" cy="1874"/>
            </a:xfrm>
            <a:custGeom>
              <a:avLst/>
              <a:gdLst>
                <a:gd name="f0" fmla="val w"/>
                <a:gd name="f1" fmla="val h"/>
                <a:gd name="f2" fmla="val 0"/>
                <a:gd name="f3" fmla="val 176"/>
                <a:gd name="f4" fmla="val 36"/>
                <a:gd name="f5" fmla="val 88"/>
                <a:gd name="f6" fmla="val 18"/>
                <a:gd name="f7" fmla="val 141"/>
                <a:gd name="f8" fmla="val 158"/>
                <a:gd name="f9" fmla="val 35"/>
                <a:gd name="f10" fmla="val 53"/>
                <a:gd name="f11" fmla="val 1"/>
                <a:gd name="f12" fmla="*/ f0 1 176"/>
                <a:gd name="f13" fmla="*/ f1 1 36"/>
                <a:gd name="f14" fmla="val f2"/>
                <a:gd name="f15" fmla="val f3"/>
                <a:gd name="f16" fmla="val f4"/>
                <a:gd name="f17" fmla="+- f16 0 f14"/>
                <a:gd name="f18" fmla="+- f15 0 f14"/>
                <a:gd name="f19" fmla="*/ f18 1 176"/>
                <a:gd name="f20" fmla="*/ f17 1 3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76" h="36">
                  <a:moveTo>
                    <a:pt x="f5" y="f6"/>
                  </a:moveTo>
                  <a:cubicBezTo>
                    <a:pt x="f5" y="f6"/>
                    <a:pt x="f7" y="f6"/>
                    <a:pt x="f8" y="f6"/>
                  </a:cubicBezTo>
                  <a:cubicBezTo>
                    <a:pt x="f8" y="f6"/>
                    <a:pt x="f8" y="f6"/>
                    <a:pt x="f3" y="f6"/>
                  </a:cubicBezTo>
                  <a:cubicBezTo>
                    <a:pt x="f3" y="f6"/>
                    <a:pt x="f8" y="f6"/>
                    <a:pt x="f7" y="f6"/>
                  </a:cubicBezTo>
                  <a:cubicBezTo>
                    <a:pt x="f7" y="f6"/>
                    <a:pt x="f7" y="f9"/>
                    <a:pt x="f7" y="f9"/>
                  </a:cubicBezTo>
                  <a:cubicBezTo>
                    <a:pt x="f5" y="f9"/>
                    <a:pt x="f10" y="f6"/>
                    <a:pt x="f11" y="f6"/>
                  </a:cubicBezTo>
                  <a:cubicBezTo>
                    <a:pt x="f11" y="f6"/>
                    <a:pt x="f4" y="f2"/>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7" name="Google Shape;2412;p42">
              <a:extLst>
                <a:ext uri="{FF2B5EF4-FFF2-40B4-BE49-F238E27FC236}">
                  <a16:creationId xmlns:a16="http://schemas.microsoft.com/office/drawing/2014/main" id="{09B12E97-737F-4C35-A354-08277AE69871}"/>
                </a:ext>
              </a:extLst>
            </p:cNvPr>
            <p:cNvSpPr/>
            <p:nvPr/>
          </p:nvSpPr>
          <p:spPr>
            <a:xfrm rot="16200004">
              <a:off x="5011351" y="2967429"/>
              <a:ext cx="1874" cy="941"/>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2"/>
                  </a:moveTo>
                  <a:cubicBezTo>
                    <a:pt x="f4" y="f2"/>
                    <a:pt x="f3" y="f4"/>
                    <a:pt x="f3" y="f4"/>
                  </a:cubicBezTo>
                  <a:lnTo>
                    <a:pt x="f3" y="f4"/>
                  </a:lnTo>
                  <a:cubicBezTo>
                    <a:pt x="f4" y="f4"/>
                    <a:pt x="f4" y="f2"/>
                    <a:pt x="f5" y="f2"/>
                  </a:cubicBezTo>
                  <a:cubicBezTo>
                    <a:pt x="f5" y="f2"/>
                    <a:pt x="f5"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8" name="Google Shape;2413;p42">
              <a:extLst>
                <a:ext uri="{FF2B5EF4-FFF2-40B4-BE49-F238E27FC236}">
                  <a16:creationId xmlns:a16="http://schemas.microsoft.com/office/drawing/2014/main" id="{E2628288-58F1-48D2-BC0E-E9B96286AD69}"/>
                </a:ext>
              </a:extLst>
            </p:cNvPr>
            <p:cNvSpPr/>
            <p:nvPr/>
          </p:nvSpPr>
          <p:spPr>
            <a:xfrm rot="16200004">
              <a:off x="5014968" y="2963758"/>
              <a:ext cx="987" cy="1874"/>
            </a:xfrm>
            <a:custGeom>
              <a:avLst/>
              <a:gdLst>
                <a:gd name="f0" fmla="val w"/>
                <a:gd name="f1" fmla="val h"/>
                <a:gd name="f2" fmla="val 0"/>
                <a:gd name="f3" fmla="val 19"/>
                <a:gd name="f4" fmla="val 36"/>
                <a:gd name="f5" fmla="val 18"/>
                <a:gd name="f6" fmla="val 1"/>
                <a:gd name="f7" fmla="*/ f0 1 19"/>
                <a:gd name="f8" fmla="*/ f1 1 36"/>
                <a:gd name="f9" fmla="val f2"/>
                <a:gd name="f10" fmla="val f3"/>
                <a:gd name="f11" fmla="val f4"/>
                <a:gd name="f12" fmla="+- f11 0 f9"/>
                <a:gd name="f13" fmla="+- f10 0 f9"/>
                <a:gd name="f14" fmla="*/ f13 1 19"/>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9" h="36">
                  <a:moveTo>
                    <a:pt x="f5" y="f5"/>
                  </a:moveTo>
                  <a:cubicBezTo>
                    <a:pt x="f5" y="f5"/>
                    <a:pt x="f5" y="f5"/>
                    <a:pt x="f5" y="f5"/>
                  </a:cubicBezTo>
                  <a:cubicBezTo>
                    <a:pt x="f5" y="f5"/>
                    <a:pt x="f5" y="f5"/>
                    <a:pt x="f5" y="f4"/>
                  </a:cubicBezTo>
                  <a:cubicBezTo>
                    <a:pt x="f5" y="f5"/>
                    <a:pt x="f6" y="f5"/>
                    <a:pt x="f6" y="f6"/>
                  </a:cubicBezTo>
                  <a:cubicBezTo>
                    <a:pt x="f6" y="f6"/>
                    <a:pt x="f5"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9" name="Google Shape;2414;p42">
              <a:extLst>
                <a:ext uri="{FF2B5EF4-FFF2-40B4-BE49-F238E27FC236}">
                  <a16:creationId xmlns:a16="http://schemas.microsoft.com/office/drawing/2014/main" id="{6FD15FD4-50ED-43B2-A5DA-B331D23FF12A}"/>
                </a:ext>
              </a:extLst>
            </p:cNvPr>
            <p:cNvSpPr/>
            <p:nvPr/>
          </p:nvSpPr>
          <p:spPr>
            <a:xfrm rot="16200004">
              <a:off x="5010876" y="2966020"/>
              <a:ext cx="4645" cy="4645"/>
            </a:xfrm>
            <a:custGeom>
              <a:avLst/>
              <a:gdLst>
                <a:gd name="f0" fmla="val w"/>
                <a:gd name="f1" fmla="val h"/>
                <a:gd name="f2" fmla="val 0"/>
                <a:gd name="f3" fmla="val 89"/>
                <a:gd name="f4" fmla="val 1"/>
                <a:gd name="f5" fmla="val 18"/>
                <a:gd name="f6" fmla="val 36"/>
                <a:gd name="f7" fmla="val 53"/>
                <a:gd name="f8" fmla="val 71"/>
                <a:gd name="f9" fmla="val 88"/>
                <a:gd name="f10" fmla="*/ f0 1 89"/>
                <a:gd name="f11" fmla="*/ f1 1 89"/>
                <a:gd name="f12" fmla="val f2"/>
                <a:gd name="f13" fmla="val f3"/>
                <a:gd name="f14" fmla="+- f13 0 f12"/>
                <a:gd name="f15" fmla="*/ f14 1 8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9" h="89">
                  <a:moveTo>
                    <a:pt x="f4" y="f4"/>
                  </a:moveTo>
                  <a:cubicBezTo>
                    <a:pt x="f4" y="f4"/>
                    <a:pt x="f5" y="f5"/>
                    <a:pt x="f5" y="f5"/>
                  </a:cubicBezTo>
                  <a:cubicBezTo>
                    <a:pt x="f6" y="f5"/>
                    <a:pt x="f5" y="f5"/>
                    <a:pt x="f5" y="f5"/>
                  </a:cubicBezTo>
                  <a:cubicBezTo>
                    <a:pt x="f5" y="f6"/>
                    <a:pt x="f6" y="f6"/>
                    <a:pt x="f6" y="f6"/>
                  </a:cubicBezTo>
                  <a:cubicBezTo>
                    <a:pt x="f6" y="f6"/>
                    <a:pt x="f7" y="f7"/>
                    <a:pt x="f8" y="f7"/>
                  </a:cubicBezTo>
                  <a:cubicBezTo>
                    <a:pt x="f7" y="f8"/>
                    <a:pt x="f9" y="f9"/>
                    <a:pt x="f9" y="f9"/>
                  </a:cubicBezTo>
                  <a:cubicBezTo>
                    <a:pt x="f9" y="f9"/>
                    <a:pt x="f8" y="f9"/>
                    <a:pt x="f8" y="f8"/>
                  </a:cubicBezTo>
                  <a:cubicBezTo>
                    <a:pt x="f7" y="f8"/>
                    <a:pt x="f6" y="f7"/>
                    <a:pt x="f6" y="f6"/>
                  </a:cubicBezTo>
                  <a:cubicBezTo>
                    <a:pt x="f5" y="f5"/>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0" name="Google Shape;2415;p42">
              <a:extLst>
                <a:ext uri="{FF2B5EF4-FFF2-40B4-BE49-F238E27FC236}">
                  <a16:creationId xmlns:a16="http://schemas.microsoft.com/office/drawing/2014/main" id="{61567932-C1E8-446E-9574-9931ED938CA9}"/>
                </a:ext>
              </a:extLst>
            </p:cNvPr>
            <p:cNvSpPr/>
            <p:nvPr/>
          </p:nvSpPr>
          <p:spPr>
            <a:xfrm rot="16200004">
              <a:off x="5022329" y="2960100"/>
              <a:ext cx="2761" cy="1874"/>
            </a:xfrm>
            <a:custGeom>
              <a:avLst/>
              <a:gdLst>
                <a:gd name="f0" fmla="val w"/>
                <a:gd name="f1" fmla="val h"/>
                <a:gd name="f2" fmla="val 0"/>
                <a:gd name="f3" fmla="val 53"/>
                <a:gd name="f4" fmla="val 36"/>
                <a:gd name="f5" fmla="val 35"/>
                <a:gd name="f6" fmla="val 18"/>
                <a:gd name="f7" fmla="val 1"/>
                <a:gd name="f8" fmla="*/ f0 1 53"/>
                <a:gd name="f9" fmla="*/ f1 1 36"/>
                <a:gd name="f10" fmla="val f2"/>
                <a:gd name="f11" fmla="val f3"/>
                <a:gd name="f12" fmla="val f4"/>
                <a:gd name="f13" fmla="+- f12 0 f10"/>
                <a:gd name="f14" fmla="+- f11 0 f10"/>
                <a:gd name="f15" fmla="*/ f14 1 53"/>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2" h="36">
                  <a:moveTo>
                    <a:pt x="f3" y="f4"/>
                  </a:moveTo>
                  <a:cubicBezTo>
                    <a:pt x="f3" y="f4"/>
                    <a:pt x="f5" y="f4"/>
                    <a:pt x="f3" y="f4"/>
                  </a:cubicBezTo>
                  <a:cubicBezTo>
                    <a:pt x="f5" y="f4"/>
                    <a:pt x="f5" y="f6"/>
                    <a:pt x="f5" y="f6"/>
                  </a:cubicBezTo>
                  <a:cubicBezTo>
                    <a:pt x="f5" y="f6"/>
                    <a:pt x="f6" y="f6"/>
                    <a:pt x="f2" y="f7"/>
                  </a:cubicBezTo>
                  <a:cubicBezTo>
                    <a:pt x="f2" y="f7"/>
                    <a:pt x="f6" y="f7"/>
                    <a:pt x="f2" y="f7"/>
                  </a:cubicBezTo>
                  <a:cubicBezTo>
                    <a:pt x="f6" y="f7"/>
                    <a:pt x="f3" y="f6"/>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1" name="Google Shape;2416;p42">
              <a:extLst>
                <a:ext uri="{FF2B5EF4-FFF2-40B4-BE49-F238E27FC236}">
                  <a16:creationId xmlns:a16="http://schemas.microsoft.com/office/drawing/2014/main" id="{26B55DA7-FF2D-4A01-9F86-C33618E4798C}"/>
                </a:ext>
              </a:extLst>
            </p:cNvPr>
            <p:cNvSpPr/>
            <p:nvPr/>
          </p:nvSpPr>
          <p:spPr>
            <a:xfrm rot="16200004">
              <a:off x="5025986" y="2956443"/>
              <a:ext cx="54" cy="941"/>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2"/>
                  </a:moveTo>
                  <a:cubicBezTo>
                    <a:pt x="f2" y="f4"/>
                    <a:pt x="f2" y="f4"/>
                    <a:pt x="f2" y="f4"/>
                  </a:cubicBezTo>
                  <a:cubicBezTo>
                    <a:pt x="f2" y="f4"/>
                    <a:pt x="f2" y="f4"/>
                    <a:pt x="f2" y="f2"/>
                  </a:cubicBezTo>
                  <a:cubicBezTo>
                    <a:pt x="f2" y="f2"/>
                    <a:pt x="f2" y="f4"/>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2" name="Google Shape;2417;p42">
              <a:extLst>
                <a:ext uri="{FF2B5EF4-FFF2-40B4-BE49-F238E27FC236}">
                  <a16:creationId xmlns:a16="http://schemas.microsoft.com/office/drawing/2014/main" id="{05302D8F-115A-4E9C-BFCB-F3429EE410A0}"/>
                </a:ext>
              </a:extLst>
            </p:cNvPr>
            <p:cNvSpPr/>
            <p:nvPr/>
          </p:nvSpPr>
          <p:spPr>
            <a:xfrm rot="16200004">
              <a:off x="5025090" y="2958272"/>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cubicBezTo>
                    <a:pt x="f3" y="f2"/>
                    <a:pt x="f3" y="f2"/>
                    <a:pt x="f3" y="f2"/>
                  </a:cubicBezTo>
                  <a:cubicBezTo>
                    <a:pt x="f3"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3" name="Google Shape;2418;p42">
              <a:extLst>
                <a:ext uri="{FF2B5EF4-FFF2-40B4-BE49-F238E27FC236}">
                  <a16:creationId xmlns:a16="http://schemas.microsoft.com/office/drawing/2014/main" id="{D8F09F24-46BF-4107-B5E7-9DF9FB101243}"/>
                </a:ext>
              </a:extLst>
            </p:cNvPr>
            <p:cNvSpPr/>
            <p:nvPr/>
          </p:nvSpPr>
          <p:spPr>
            <a:xfrm rot="16200004">
              <a:off x="5028249" y="2952304"/>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4"/>
                    <a:pt x="f5" y="f5"/>
                  </a:cubicBezTo>
                  <a:cubicBezTo>
                    <a:pt x="f5" y="f5"/>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4" name="Google Shape;2419;p42">
              <a:extLst>
                <a:ext uri="{FF2B5EF4-FFF2-40B4-BE49-F238E27FC236}">
                  <a16:creationId xmlns:a16="http://schemas.microsoft.com/office/drawing/2014/main" id="{02514A04-A820-455B-AF82-B360A0F06F9B}"/>
                </a:ext>
              </a:extLst>
            </p:cNvPr>
            <p:cNvSpPr/>
            <p:nvPr/>
          </p:nvSpPr>
          <p:spPr>
            <a:xfrm rot="16200004">
              <a:off x="5024624" y="2959625"/>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lnTo>
                    <a:pt x="f3" y="f5"/>
                  </a:lnTo>
                  <a:cubicBezTo>
                    <a:pt x="f3" y="f3"/>
                    <a:pt x="f2"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5" name="Google Shape;2420;p42">
              <a:extLst>
                <a:ext uri="{FF2B5EF4-FFF2-40B4-BE49-F238E27FC236}">
                  <a16:creationId xmlns:a16="http://schemas.microsoft.com/office/drawing/2014/main" id="{0809F42A-8829-48B2-8197-FD48D850D7A8}"/>
                </a:ext>
              </a:extLst>
            </p:cNvPr>
            <p:cNvSpPr/>
            <p:nvPr/>
          </p:nvSpPr>
          <p:spPr>
            <a:xfrm rot="16200004">
              <a:off x="5025542" y="2959648"/>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3"/>
                    <a:pt x="f2" y="f2"/>
                    <a:pt x="f2" y="f2"/>
                  </a:cubicBezTo>
                  <a:cubicBezTo>
                    <a:pt x="f3" y="f2"/>
                    <a:pt x="f3"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6" name="Google Shape;2421;p42">
              <a:extLst>
                <a:ext uri="{FF2B5EF4-FFF2-40B4-BE49-F238E27FC236}">
                  <a16:creationId xmlns:a16="http://schemas.microsoft.com/office/drawing/2014/main" id="{DF9DFB51-609D-4FCD-8BD8-F499ED421038}"/>
                </a:ext>
              </a:extLst>
            </p:cNvPr>
            <p:cNvSpPr/>
            <p:nvPr/>
          </p:nvSpPr>
          <p:spPr>
            <a:xfrm rot="16200004">
              <a:off x="5026453" y="2957805"/>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3"/>
                  </a:moveTo>
                  <a:cubicBezTo>
                    <a:pt x="f2" y="f5"/>
                    <a:pt x="f2" y="f5"/>
                    <a:pt x="f2" y="f5"/>
                  </a:cubicBezTo>
                  <a:cubicBezTo>
                    <a:pt x="f2" y="f5"/>
                    <a:pt x="f3" y="f5"/>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7" name="Google Shape;2422;p42">
              <a:extLst>
                <a:ext uri="{FF2B5EF4-FFF2-40B4-BE49-F238E27FC236}">
                  <a16:creationId xmlns:a16="http://schemas.microsoft.com/office/drawing/2014/main" id="{BF3A52E8-206A-46A1-8435-157980330FAC}"/>
                </a:ext>
              </a:extLst>
            </p:cNvPr>
            <p:cNvSpPr/>
            <p:nvPr/>
          </p:nvSpPr>
          <p:spPr>
            <a:xfrm rot="16200004">
              <a:off x="5026896" y="2957362"/>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lnTo>
                    <a:pt x="f5" y="f2"/>
                  </a:lnTo>
                  <a:cubicBezTo>
                    <a:pt x="f5" y="f2"/>
                    <a:pt x="f5" y="f2"/>
                    <a:pt x="f4" y="f2"/>
                  </a:cubicBezTo>
                  <a:cubicBezTo>
                    <a:pt x="f4"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8" name="Google Shape;2423;p42">
              <a:extLst>
                <a:ext uri="{FF2B5EF4-FFF2-40B4-BE49-F238E27FC236}">
                  <a16:creationId xmlns:a16="http://schemas.microsoft.com/office/drawing/2014/main" id="{72214244-D3D7-4DA3-BA2E-DFE4F08DFA1D}"/>
                </a:ext>
              </a:extLst>
            </p:cNvPr>
            <p:cNvSpPr/>
            <p:nvPr/>
          </p:nvSpPr>
          <p:spPr>
            <a:xfrm rot="16200004">
              <a:off x="5028249" y="2956895"/>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4" y="f4"/>
                    <a:pt x="f4" y="f4"/>
                  </a:cubicBezTo>
                  <a:cubicBezTo>
                    <a:pt x="f5" y="f5"/>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9" name="Google Shape;2424;p42">
              <a:extLst>
                <a:ext uri="{FF2B5EF4-FFF2-40B4-BE49-F238E27FC236}">
                  <a16:creationId xmlns:a16="http://schemas.microsoft.com/office/drawing/2014/main" id="{B635C9C5-2015-4455-872A-046B6BCB7D58}"/>
                </a:ext>
              </a:extLst>
            </p:cNvPr>
            <p:cNvSpPr/>
            <p:nvPr/>
          </p:nvSpPr>
          <p:spPr>
            <a:xfrm rot="16200004">
              <a:off x="5029191" y="2955057"/>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3"/>
                    <a:pt x="f3" y="f3"/>
                    <a:pt x="f3" y="f3"/>
                  </a:cubicBezTo>
                  <a:cubicBezTo>
                    <a:pt x="f3" y="f3"/>
                    <a:pt x="f2" y="f3"/>
                    <a:pt x="f2" y="f3"/>
                  </a:cubicBezTo>
                  <a:lnTo>
                    <a:pt x="f2"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0" name="Google Shape;2425;p42">
              <a:extLst>
                <a:ext uri="{FF2B5EF4-FFF2-40B4-BE49-F238E27FC236}">
                  <a16:creationId xmlns:a16="http://schemas.microsoft.com/office/drawing/2014/main" id="{A93E63AB-2F1E-4AD9-8FE0-A59A8C8676E0}"/>
                </a:ext>
              </a:extLst>
            </p:cNvPr>
            <p:cNvSpPr/>
            <p:nvPr/>
          </p:nvSpPr>
          <p:spPr>
            <a:xfrm rot="16200004">
              <a:off x="5029168" y="2955976"/>
              <a:ext cx="987" cy="941"/>
            </a:xfrm>
            <a:custGeom>
              <a:avLst/>
              <a:gdLst>
                <a:gd name="f0" fmla="val w"/>
                <a:gd name="f1" fmla="val h"/>
                <a:gd name="f2" fmla="val 0"/>
                <a:gd name="f3" fmla="val 19"/>
                <a:gd name="f4" fmla="val 18"/>
                <a:gd name="f5" fmla="*/ f0 1 19"/>
                <a:gd name="f6" fmla="*/ f1 1 18"/>
                <a:gd name="f7" fmla="val f2"/>
                <a:gd name="f8" fmla="val f3"/>
                <a:gd name="f9" fmla="val f4"/>
                <a:gd name="f10" fmla="+- f9 0 f7"/>
                <a:gd name="f11" fmla="+- f8 0 f7"/>
                <a:gd name="f12" fmla="*/ f11 1 19"/>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 h="18">
                  <a:moveTo>
                    <a:pt x="f4" y="f2"/>
                  </a:moveTo>
                  <a:cubicBezTo>
                    <a:pt x="f4" y="f2"/>
                    <a:pt x="f4" y="f4"/>
                    <a:pt x="f2" y="f2"/>
                  </a:cubicBezTo>
                  <a:cubicBezTo>
                    <a:pt x="f4"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1" name="Google Shape;2426;p42">
              <a:extLst>
                <a:ext uri="{FF2B5EF4-FFF2-40B4-BE49-F238E27FC236}">
                  <a16:creationId xmlns:a16="http://schemas.microsoft.com/office/drawing/2014/main" id="{EC5CC620-0D62-4854-9B23-C77A25411F9F}"/>
                </a:ext>
              </a:extLst>
            </p:cNvPr>
            <p:cNvSpPr/>
            <p:nvPr/>
          </p:nvSpPr>
          <p:spPr>
            <a:xfrm rot="16200004">
              <a:off x="5030078" y="2953246"/>
              <a:ext cx="1874" cy="1874"/>
            </a:xfrm>
            <a:custGeom>
              <a:avLst/>
              <a:gdLst>
                <a:gd name="f0" fmla="val w"/>
                <a:gd name="f1" fmla="val h"/>
                <a:gd name="f2" fmla="val 0"/>
                <a:gd name="f3" fmla="val 36"/>
                <a:gd name="f4" fmla="val 18"/>
                <a:gd name="f5" fmla="val 1"/>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4" y="f4"/>
                  </a:moveTo>
                  <a:cubicBezTo>
                    <a:pt x="f3" y="f4"/>
                    <a:pt x="f3" y="f4"/>
                    <a:pt x="f3" y="f4"/>
                  </a:cubicBezTo>
                  <a:cubicBezTo>
                    <a:pt x="f3" y="f3"/>
                    <a:pt x="f4" y="f4"/>
                    <a:pt x="f4" y="f4"/>
                  </a:cubicBezTo>
                  <a:cubicBezTo>
                    <a:pt x="f5" y="f5"/>
                    <a:pt x="f3"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2" name="Google Shape;2427;p42">
              <a:extLst>
                <a:ext uri="{FF2B5EF4-FFF2-40B4-BE49-F238E27FC236}">
                  <a16:creationId xmlns:a16="http://schemas.microsoft.com/office/drawing/2014/main" id="{8D63CD09-9DDE-4D93-B600-53B4053C4C21}"/>
                </a:ext>
              </a:extLst>
            </p:cNvPr>
            <p:cNvSpPr/>
            <p:nvPr/>
          </p:nvSpPr>
          <p:spPr>
            <a:xfrm rot="16200004">
              <a:off x="5031431" y="2952771"/>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cubicBezTo>
                    <a:pt x="f5" y="f4"/>
                    <a:pt x="f4" y="f4"/>
                    <a:pt x="f4" y="f4"/>
                  </a:cubicBezTo>
                  <a:cubicBezTo>
                    <a:pt x="f5"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3" name="Google Shape;2428;p42">
              <a:extLst>
                <a:ext uri="{FF2B5EF4-FFF2-40B4-BE49-F238E27FC236}">
                  <a16:creationId xmlns:a16="http://schemas.microsoft.com/office/drawing/2014/main" id="{A584FCED-E211-4528-BB36-71EB31DA9B81}"/>
                </a:ext>
              </a:extLst>
            </p:cNvPr>
            <p:cNvSpPr/>
            <p:nvPr/>
          </p:nvSpPr>
          <p:spPr>
            <a:xfrm rot="16200004">
              <a:off x="5018205" y="2971521"/>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3" y="f5"/>
                    <a:pt x="f3" y="f3"/>
                    <a:pt x="f2" y="f5"/>
                  </a:cubicBezTo>
                  <a:cubicBezTo>
                    <a:pt x="f2" y="f5"/>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4" name="Google Shape;2429;p42">
              <a:extLst>
                <a:ext uri="{FF2B5EF4-FFF2-40B4-BE49-F238E27FC236}">
                  <a16:creationId xmlns:a16="http://schemas.microsoft.com/office/drawing/2014/main" id="{3C5AA6F0-5EC0-4B95-9080-655D7761906B}"/>
                </a:ext>
              </a:extLst>
            </p:cNvPr>
            <p:cNvSpPr/>
            <p:nvPr/>
          </p:nvSpPr>
          <p:spPr>
            <a:xfrm rot="16200004">
              <a:off x="5026905" y="2958303"/>
              <a:ext cx="1874" cy="941"/>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3" y="f4"/>
                  </a:moveTo>
                  <a:lnTo>
                    <a:pt x="f4" y="f4"/>
                  </a:lnTo>
                  <a:cubicBezTo>
                    <a:pt x="f4" y="f4"/>
                    <a:pt x="f4" y="f4"/>
                    <a:pt x="f5" y="f2"/>
                  </a:cubicBezTo>
                  <a:cubicBezTo>
                    <a:pt x="f4" y="f2"/>
                    <a:pt x="f4"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5" name="Google Shape;2430;p42">
              <a:extLst>
                <a:ext uri="{FF2B5EF4-FFF2-40B4-BE49-F238E27FC236}">
                  <a16:creationId xmlns:a16="http://schemas.microsoft.com/office/drawing/2014/main" id="{88D296A8-8297-4A85-9B11-F7FB6D0D99F3}"/>
                </a:ext>
              </a:extLst>
            </p:cNvPr>
            <p:cNvSpPr/>
            <p:nvPr/>
          </p:nvSpPr>
          <p:spPr>
            <a:xfrm rot="16200004">
              <a:off x="5025950" y="2959186"/>
              <a:ext cx="2816" cy="1874"/>
            </a:xfrm>
            <a:custGeom>
              <a:avLst/>
              <a:gdLst>
                <a:gd name="f0" fmla="val w"/>
                <a:gd name="f1" fmla="val h"/>
                <a:gd name="f2" fmla="val 0"/>
                <a:gd name="f3" fmla="val 54"/>
                <a:gd name="f4" fmla="val 36"/>
                <a:gd name="f5" fmla="val 53"/>
                <a:gd name="f6" fmla="val 18"/>
                <a:gd name="f7" fmla="val 1"/>
                <a:gd name="f8" fmla="*/ f0 1 54"/>
                <a:gd name="f9" fmla="*/ f1 1 36"/>
                <a:gd name="f10" fmla="val f2"/>
                <a:gd name="f11" fmla="val f3"/>
                <a:gd name="f12" fmla="val f4"/>
                <a:gd name="f13" fmla="+- f12 0 f10"/>
                <a:gd name="f14" fmla="+- f11 0 f10"/>
                <a:gd name="f15" fmla="*/ f14 1 54"/>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36">
                  <a:moveTo>
                    <a:pt x="f5" y="f4"/>
                  </a:moveTo>
                  <a:cubicBezTo>
                    <a:pt x="f4" y="f4"/>
                    <a:pt x="f6" y="f6"/>
                    <a:pt x="f7" y="f7"/>
                  </a:cubicBezTo>
                  <a:cubicBezTo>
                    <a:pt x="f7" y="f7"/>
                    <a:pt x="f6" y="f6"/>
                    <a:pt x="f6" y="f6"/>
                  </a:cubicBezTo>
                  <a:cubicBezTo>
                    <a:pt x="f4" y="f6"/>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6" name="Google Shape;2431;p42">
              <a:extLst>
                <a:ext uri="{FF2B5EF4-FFF2-40B4-BE49-F238E27FC236}">
                  <a16:creationId xmlns:a16="http://schemas.microsoft.com/office/drawing/2014/main" id="{77C5934E-6B8F-405E-BAC1-A76A927CCC52}"/>
                </a:ext>
              </a:extLst>
            </p:cNvPr>
            <p:cNvSpPr/>
            <p:nvPr/>
          </p:nvSpPr>
          <p:spPr>
            <a:xfrm rot="16200004">
              <a:off x="5015910" y="2975646"/>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2" y="f4"/>
                    <a:pt x="f3" y="f4"/>
                    <a:pt x="f3" y="f4"/>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7" name="Google Shape;2432;p42">
              <a:extLst>
                <a:ext uri="{FF2B5EF4-FFF2-40B4-BE49-F238E27FC236}">
                  <a16:creationId xmlns:a16="http://schemas.microsoft.com/office/drawing/2014/main" id="{BB2E7525-ED00-488A-86A4-FF8642EBB5CD}"/>
                </a:ext>
              </a:extLst>
            </p:cNvPr>
            <p:cNvSpPr/>
            <p:nvPr/>
          </p:nvSpPr>
          <p:spPr>
            <a:xfrm rot="16200004">
              <a:off x="5024601" y="2963314"/>
              <a:ext cx="1874" cy="1874"/>
            </a:xfrm>
            <a:custGeom>
              <a:avLst/>
              <a:gdLst>
                <a:gd name="f0" fmla="val w"/>
                <a:gd name="f1" fmla="val h"/>
                <a:gd name="f2" fmla="val 0"/>
                <a:gd name="f3" fmla="val 36"/>
                <a:gd name="f4" fmla="val 1"/>
                <a:gd name="f5" fmla="val 18"/>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3" y="f3"/>
                  </a:moveTo>
                  <a:lnTo>
                    <a:pt x="f4" y="f4"/>
                  </a:lnTo>
                  <a:cubicBezTo>
                    <a:pt x="f4" y="f4"/>
                    <a:pt x="f4" y="f4"/>
                    <a:pt x="f4" y="f4"/>
                  </a:cubicBezTo>
                  <a:cubicBezTo>
                    <a:pt x="f5" y="f5"/>
                    <a:pt x="f5" y="f5"/>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8" name="Google Shape;2433;p42">
              <a:extLst>
                <a:ext uri="{FF2B5EF4-FFF2-40B4-BE49-F238E27FC236}">
                  <a16:creationId xmlns:a16="http://schemas.microsoft.com/office/drawing/2014/main" id="{2D31469D-E7EC-4B3D-BAD7-E6045CE69ABD}"/>
                </a:ext>
              </a:extLst>
            </p:cNvPr>
            <p:cNvSpPr/>
            <p:nvPr/>
          </p:nvSpPr>
          <p:spPr>
            <a:xfrm rot="16200004">
              <a:off x="5023690" y="2966043"/>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5" y="f4"/>
                    <a:pt x="f4" y="f4"/>
                    <a:pt x="f4" y="f4"/>
                  </a:cubicBezTo>
                  <a:cubicBezTo>
                    <a:pt x="f5" y="f4"/>
                    <a:pt x="f5" y="f4"/>
                    <a:pt x="f5" y="f4"/>
                  </a:cubicBezTo>
                  <a:cubicBezTo>
                    <a:pt x="f5" y="f2"/>
                    <a:pt x="f5" y="f4"/>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9" name="Google Shape;2434;p42">
              <a:extLst>
                <a:ext uri="{FF2B5EF4-FFF2-40B4-BE49-F238E27FC236}">
                  <a16:creationId xmlns:a16="http://schemas.microsoft.com/office/drawing/2014/main" id="{2497D395-21B3-4C01-BCCC-39578B4AD924}"/>
                </a:ext>
              </a:extLst>
            </p:cNvPr>
            <p:cNvSpPr/>
            <p:nvPr/>
          </p:nvSpPr>
          <p:spPr>
            <a:xfrm rot="16200004">
              <a:off x="4995354" y="3002620"/>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3"/>
                  </a:moveTo>
                  <a:cubicBezTo>
                    <a:pt x="f3" y="f3"/>
                    <a:pt x="f3" y="f3"/>
                    <a:pt x="f2" y="f5"/>
                  </a:cubicBezTo>
                  <a:cubicBezTo>
                    <a:pt x="f2" y="f5"/>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0" name="Google Shape;2435;p42">
              <a:extLst>
                <a:ext uri="{FF2B5EF4-FFF2-40B4-BE49-F238E27FC236}">
                  <a16:creationId xmlns:a16="http://schemas.microsoft.com/office/drawing/2014/main" id="{44B85AC9-4832-456E-9A56-4A432F97DD6A}"/>
                </a:ext>
              </a:extLst>
            </p:cNvPr>
            <p:cNvSpPr/>
            <p:nvPr/>
          </p:nvSpPr>
          <p:spPr>
            <a:xfrm rot="16200004">
              <a:off x="4934496" y="2928100"/>
              <a:ext cx="96094" cy="102458"/>
            </a:xfrm>
            <a:custGeom>
              <a:avLst/>
              <a:gdLst>
                <a:gd name="f0" fmla="val w"/>
                <a:gd name="f1" fmla="val h"/>
                <a:gd name="f2" fmla="val 0"/>
                <a:gd name="f3" fmla="val 1842"/>
                <a:gd name="f4" fmla="val 1964"/>
                <a:gd name="f5" fmla="val 684"/>
                <a:gd name="f6" fmla="val 1052"/>
                <a:gd name="f7" fmla="val 667"/>
                <a:gd name="f8" fmla="val 1035"/>
                <a:gd name="f9" fmla="val 649"/>
                <a:gd name="f10" fmla="val 1017"/>
                <a:gd name="f11" fmla="val 632"/>
                <a:gd name="f12" fmla="val 1000"/>
                <a:gd name="f13" fmla="val 982"/>
                <a:gd name="f14" fmla="val 614"/>
                <a:gd name="f15" fmla="val 965"/>
                <a:gd name="f16" fmla="val 597"/>
                <a:gd name="f17" fmla="val 947"/>
                <a:gd name="f18" fmla="val 930"/>
                <a:gd name="f19" fmla="val 579"/>
                <a:gd name="f20" fmla="val 526"/>
                <a:gd name="f21" fmla="val 877"/>
                <a:gd name="f22" fmla="val 509"/>
                <a:gd name="f23" fmla="val 807"/>
                <a:gd name="f24" fmla="val 474"/>
                <a:gd name="f25" fmla="val 772"/>
                <a:gd name="f26" fmla="val 456"/>
                <a:gd name="f27" fmla="val 754"/>
                <a:gd name="f28" fmla="val 737"/>
                <a:gd name="f29" fmla="val 439"/>
                <a:gd name="f30" fmla="val 719"/>
                <a:gd name="f31" fmla="val 421"/>
                <a:gd name="f32" fmla="val 702"/>
                <a:gd name="f33" fmla="val 404"/>
                <a:gd name="f34" fmla="val 386"/>
                <a:gd name="f35" fmla="val 369"/>
                <a:gd name="f36" fmla="val 351"/>
                <a:gd name="f37" fmla="val 561"/>
                <a:gd name="f38" fmla="val 334"/>
                <a:gd name="f39" fmla="val 491"/>
                <a:gd name="f40" fmla="val 316"/>
                <a:gd name="f41" fmla="val 299"/>
                <a:gd name="f42" fmla="val 298"/>
                <a:gd name="f43" fmla="val 281"/>
                <a:gd name="f44" fmla="val 544"/>
                <a:gd name="f45" fmla="val 562"/>
                <a:gd name="f46" fmla="val 789"/>
                <a:gd name="f47" fmla="val 825"/>
                <a:gd name="f48" fmla="val 842"/>
                <a:gd name="f49" fmla="val 860"/>
                <a:gd name="f50" fmla="val 895"/>
                <a:gd name="f51" fmla="val 824"/>
                <a:gd name="f52" fmla="val 859"/>
                <a:gd name="f53" fmla="val 1070"/>
                <a:gd name="f54" fmla="val 912"/>
                <a:gd name="f55" fmla="val 1088"/>
                <a:gd name="f56" fmla="val 1105"/>
                <a:gd name="f57" fmla="val 1140"/>
                <a:gd name="f58" fmla="val 1158"/>
                <a:gd name="f59" fmla="val 1193"/>
                <a:gd name="f60" fmla="val 1122"/>
                <a:gd name="f61" fmla="val 1245"/>
                <a:gd name="f62" fmla="val 1280"/>
                <a:gd name="f63" fmla="val 1298"/>
                <a:gd name="f64" fmla="val 1315"/>
                <a:gd name="f65" fmla="val 1333"/>
                <a:gd name="f66" fmla="val 1368"/>
                <a:gd name="f67" fmla="val 1385"/>
                <a:gd name="f68" fmla="val 1350"/>
                <a:gd name="f69" fmla="val 1438"/>
                <a:gd name="f70" fmla="val 1403"/>
                <a:gd name="f71" fmla="val 1561"/>
                <a:gd name="f72" fmla="val 1421"/>
                <a:gd name="f73" fmla="val 1578"/>
                <a:gd name="f74" fmla="val 1596"/>
                <a:gd name="f75" fmla="val 1613"/>
                <a:gd name="f76" fmla="val 1456"/>
                <a:gd name="f77" fmla="val 1631"/>
                <a:gd name="f78" fmla="val 1648"/>
                <a:gd name="f79" fmla="val 1666"/>
                <a:gd name="f80" fmla="val 1473"/>
                <a:gd name="f81" fmla="val 1683"/>
                <a:gd name="f82" fmla="val 1491"/>
                <a:gd name="f83" fmla="val 1719"/>
                <a:gd name="f84" fmla="val 1754"/>
                <a:gd name="f85" fmla="val 1508"/>
                <a:gd name="f86" fmla="val 1789"/>
                <a:gd name="f87" fmla="val 1806"/>
                <a:gd name="f88" fmla="val 1841"/>
                <a:gd name="f89" fmla="val 1526"/>
                <a:gd name="f90" fmla="val 1876"/>
                <a:gd name="f91" fmla="val 1929"/>
                <a:gd name="f92" fmla="val 1946"/>
                <a:gd name="f93" fmla="val 1649"/>
                <a:gd name="f94" fmla="val 1684"/>
                <a:gd name="f95" fmla="val 1771"/>
                <a:gd name="f96" fmla="val 1911"/>
                <a:gd name="f97" fmla="val 1894"/>
                <a:gd name="f98" fmla="val 1824"/>
                <a:gd name="f99" fmla="val 1736"/>
                <a:gd name="f100" fmla="val 1701"/>
                <a:gd name="f101" fmla="val 1420"/>
                <a:gd name="f102" fmla="val 1263"/>
                <a:gd name="f103" fmla="val 1228"/>
                <a:gd name="f104" fmla="val 1210"/>
                <a:gd name="f105" fmla="val 1175"/>
                <a:gd name="f106" fmla="val 1543"/>
                <a:gd name="f107" fmla="val 1087"/>
                <a:gd name="f108" fmla="val 1386"/>
                <a:gd name="f109" fmla="val 1123"/>
                <a:gd name="f110" fmla="val 263"/>
                <a:gd name="f111" fmla="val 246"/>
                <a:gd name="f112" fmla="val 211"/>
                <a:gd name="f113" fmla="val 193"/>
                <a:gd name="f114" fmla="val 158"/>
                <a:gd name="f115" fmla="val 141"/>
                <a:gd name="f116" fmla="val 123"/>
                <a:gd name="f117" fmla="val 106"/>
                <a:gd name="f118" fmla="val 88"/>
                <a:gd name="f119" fmla="val 71"/>
                <a:gd name="f120" fmla="val 35"/>
                <a:gd name="f121" fmla="val 18"/>
                <a:gd name="f122" fmla="val 264"/>
                <a:gd name="f123" fmla="val 228"/>
                <a:gd name="f124" fmla="val 176"/>
                <a:gd name="f125" fmla="val 53"/>
                <a:gd name="f126" fmla="val 36"/>
                <a:gd name="f127" fmla="val 1"/>
                <a:gd name="f128" fmla="val 1859"/>
                <a:gd name="f129" fmla="*/ f0 1 1842"/>
                <a:gd name="f130" fmla="*/ f1 1 1964"/>
                <a:gd name="f131" fmla="val f2"/>
                <a:gd name="f132" fmla="val f3"/>
                <a:gd name="f133" fmla="val f4"/>
                <a:gd name="f134" fmla="+- f133 0 f131"/>
                <a:gd name="f135" fmla="+- f132 0 f131"/>
                <a:gd name="f136" fmla="*/ f135 1 1842"/>
                <a:gd name="f137" fmla="*/ f134 1 1964"/>
                <a:gd name="f138" fmla="*/ f131 1 f136"/>
                <a:gd name="f139" fmla="*/ f132 1 f136"/>
                <a:gd name="f140" fmla="*/ f131 1 f137"/>
                <a:gd name="f141" fmla="*/ f133 1 f137"/>
                <a:gd name="f142" fmla="*/ f138 f129 1"/>
                <a:gd name="f143" fmla="*/ f139 f129 1"/>
                <a:gd name="f144" fmla="*/ f141 f130 1"/>
                <a:gd name="f145" fmla="*/ f140 f130 1"/>
              </a:gdLst>
              <a:ahLst/>
              <a:cxnLst>
                <a:cxn ang="3cd4">
                  <a:pos x="hc" y="t"/>
                </a:cxn>
                <a:cxn ang="0">
                  <a:pos x="r" y="vc"/>
                </a:cxn>
                <a:cxn ang="cd4">
                  <a:pos x="hc" y="b"/>
                </a:cxn>
                <a:cxn ang="cd2">
                  <a:pos x="l" y="vc"/>
                </a:cxn>
              </a:cxnLst>
              <a:rect l="f142" t="f145" r="f143" b="f144"/>
              <a:pathLst>
                <a:path w="1842" h="1964">
                  <a:moveTo>
                    <a:pt x="f5" y="f6"/>
                  </a:moveTo>
                  <a:cubicBezTo>
                    <a:pt x="f5" y="f6"/>
                    <a:pt x="f5" y="f6"/>
                    <a:pt x="f7" y="f6"/>
                  </a:cubicBezTo>
                  <a:cubicBezTo>
                    <a:pt x="f7" y="f8"/>
                    <a:pt x="f5" y="f8"/>
                    <a:pt x="f7" y="f8"/>
                  </a:cubicBezTo>
                  <a:cubicBezTo>
                    <a:pt x="f7" y="f8"/>
                    <a:pt x="f7" y="f8"/>
                    <a:pt x="f7" y="f8"/>
                  </a:cubicBezTo>
                  <a:cubicBezTo>
                    <a:pt x="f9" y="f10"/>
                    <a:pt x="f9" y="f10"/>
                    <a:pt x="f11" y="f12"/>
                  </a:cubicBezTo>
                  <a:cubicBezTo>
                    <a:pt x="f11" y="f12"/>
                    <a:pt x="f11" y="f13"/>
                    <a:pt x="f11" y="f13"/>
                  </a:cubicBezTo>
                  <a:cubicBezTo>
                    <a:pt x="f14" y="f13"/>
                    <a:pt x="f14" y="f13"/>
                    <a:pt x="f14" y="f15"/>
                  </a:cubicBezTo>
                  <a:cubicBezTo>
                    <a:pt x="f16" y="f17"/>
                    <a:pt x="f16" y="f18"/>
                    <a:pt x="f19" y="f18"/>
                  </a:cubicBezTo>
                  <a:cubicBezTo>
                    <a:pt x="f19" y="f18"/>
                    <a:pt x="f19" y="f18"/>
                    <a:pt x="f19" y="f18"/>
                  </a:cubicBezTo>
                  <a:cubicBezTo>
                    <a:pt x="f20" y="f21"/>
                    <a:pt x="f22" y="f23"/>
                    <a:pt x="f24" y="f25"/>
                  </a:cubicBezTo>
                  <a:cubicBezTo>
                    <a:pt x="f26" y="f27"/>
                    <a:pt x="f26" y="f28"/>
                    <a:pt x="f29" y="f30"/>
                  </a:cubicBezTo>
                  <a:cubicBezTo>
                    <a:pt x="f31" y="f32"/>
                    <a:pt x="f31" y="f5"/>
                    <a:pt x="f33" y="f7"/>
                  </a:cubicBezTo>
                  <a:cubicBezTo>
                    <a:pt x="f33" y="f7"/>
                    <a:pt x="f33" y="f9"/>
                    <a:pt x="f34" y="f11"/>
                  </a:cubicBezTo>
                  <a:cubicBezTo>
                    <a:pt x="f34" y="f11"/>
                    <a:pt x="f34" y="f11"/>
                    <a:pt x="f34" y="f14"/>
                  </a:cubicBezTo>
                  <a:cubicBezTo>
                    <a:pt x="f34" y="f14"/>
                    <a:pt x="f35" y="f14"/>
                    <a:pt x="f35" y="f16"/>
                  </a:cubicBezTo>
                  <a:cubicBezTo>
                    <a:pt x="f35" y="f19"/>
                    <a:pt x="f35" y="f19"/>
                    <a:pt x="f36" y="f37"/>
                  </a:cubicBezTo>
                  <a:cubicBezTo>
                    <a:pt x="f36" y="f37"/>
                    <a:pt x="f36" y="f37"/>
                    <a:pt x="f36" y="f37"/>
                  </a:cubicBezTo>
                  <a:cubicBezTo>
                    <a:pt x="f36" y="f37"/>
                    <a:pt x="f38" y="f20"/>
                    <a:pt x="f38" y="f20"/>
                  </a:cubicBezTo>
                  <a:cubicBezTo>
                    <a:pt x="f38" y="f39"/>
                    <a:pt x="f40" y="f26"/>
                    <a:pt x="f41" y="f31"/>
                  </a:cubicBezTo>
                  <a:cubicBezTo>
                    <a:pt x="f40" y="f31"/>
                    <a:pt x="f41" y="f33"/>
                    <a:pt x="f41" y="f34"/>
                  </a:cubicBezTo>
                  <a:cubicBezTo>
                    <a:pt x="f41" y="f35"/>
                    <a:pt x="f41" y="f35"/>
                    <a:pt x="f41" y="f35"/>
                  </a:cubicBezTo>
                  <a:cubicBezTo>
                    <a:pt x="f41" y="f38"/>
                    <a:pt x="f41" y="f40"/>
                    <a:pt x="f41" y="f42"/>
                  </a:cubicBezTo>
                  <a:lnTo>
                    <a:pt x="f41" y="f42"/>
                  </a:lnTo>
                  <a:cubicBezTo>
                    <a:pt x="f41" y="f42"/>
                    <a:pt x="f40" y="f42"/>
                    <a:pt x="f41" y="f42"/>
                  </a:cubicBezTo>
                  <a:cubicBezTo>
                    <a:pt x="f43" y="f43"/>
                    <a:pt x="f43" y="f43"/>
                    <a:pt x="f43" y="f43"/>
                  </a:cubicBezTo>
                  <a:cubicBezTo>
                    <a:pt x="f43" y="f43"/>
                    <a:pt x="f41" y="f42"/>
                    <a:pt x="f43" y="f42"/>
                  </a:cubicBezTo>
                  <a:cubicBezTo>
                    <a:pt x="f41" y="f42"/>
                    <a:pt x="f41" y="f42"/>
                    <a:pt x="f41" y="f42"/>
                  </a:cubicBezTo>
                  <a:cubicBezTo>
                    <a:pt x="f41" y="f42"/>
                    <a:pt x="f40" y="f42"/>
                    <a:pt x="f40" y="f42"/>
                  </a:cubicBezTo>
                  <a:cubicBezTo>
                    <a:pt x="f40" y="f42"/>
                    <a:pt x="f40" y="f42"/>
                    <a:pt x="f40" y="f43"/>
                  </a:cubicBezTo>
                  <a:cubicBezTo>
                    <a:pt x="f38" y="f43"/>
                    <a:pt x="f40" y="f42"/>
                    <a:pt x="f40" y="f42"/>
                  </a:cubicBezTo>
                  <a:cubicBezTo>
                    <a:pt x="f38" y="f42"/>
                    <a:pt x="f35" y="f40"/>
                    <a:pt x="f34" y="f40"/>
                  </a:cubicBezTo>
                  <a:cubicBezTo>
                    <a:pt x="f33" y="f40"/>
                    <a:pt x="f29" y="f40"/>
                    <a:pt x="f26" y="f38"/>
                  </a:cubicBezTo>
                  <a:cubicBezTo>
                    <a:pt x="f24" y="f38"/>
                    <a:pt x="f39" y="f38"/>
                    <a:pt x="f39" y="f38"/>
                  </a:cubicBezTo>
                  <a:cubicBezTo>
                    <a:pt x="f39" y="f38"/>
                    <a:pt x="f22" y="f38"/>
                    <a:pt x="f22" y="f38"/>
                  </a:cubicBezTo>
                  <a:cubicBezTo>
                    <a:pt x="f22" y="f36"/>
                    <a:pt x="f39" y="f38"/>
                    <a:pt x="f39" y="f36"/>
                  </a:cubicBezTo>
                  <a:cubicBezTo>
                    <a:pt x="f39" y="f36"/>
                    <a:pt x="f39" y="f36"/>
                    <a:pt x="f39" y="f36"/>
                  </a:cubicBezTo>
                  <a:cubicBezTo>
                    <a:pt x="f22" y="f36"/>
                    <a:pt x="f22" y="f36"/>
                    <a:pt x="f20" y="f36"/>
                  </a:cubicBezTo>
                  <a:cubicBezTo>
                    <a:pt x="f44" y="f35"/>
                    <a:pt x="f45" y="f34"/>
                    <a:pt x="f16" y="f33"/>
                  </a:cubicBezTo>
                  <a:cubicBezTo>
                    <a:pt x="f16" y="f33"/>
                    <a:pt x="f16" y="f33"/>
                    <a:pt x="f16" y="f33"/>
                  </a:cubicBezTo>
                  <a:cubicBezTo>
                    <a:pt x="f14" y="f31"/>
                    <a:pt x="f7" y="f26"/>
                    <a:pt x="f5" y="f26"/>
                  </a:cubicBezTo>
                  <a:cubicBezTo>
                    <a:pt x="f32" y="f24"/>
                    <a:pt x="f32" y="f39"/>
                    <a:pt x="f30" y="f39"/>
                  </a:cubicBezTo>
                  <a:cubicBezTo>
                    <a:pt x="f30" y="f22"/>
                    <a:pt x="f30" y="f39"/>
                    <a:pt x="f30" y="f22"/>
                  </a:cubicBezTo>
                  <a:cubicBezTo>
                    <a:pt x="f28" y="f20"/>
                    <a:pt x="f25" y="f44"/>
                    <a:pt x="f46" y="f19"/>
                  </a:cubicBezTo>
                  <a:cubicBezTo>
                    <a:pt x="f46" y="f19"/>
                    <a:pt x="f23" y="f19"/>
                    <a:pt x="f23" y="f19"/>
                  </a:cubicBezTo>
                  <a:cubicBezTo>
                    <a:pt x="f23" y="f16"/>
                    <a:pt x="f47" y="f14"/>
                    <a:pt x="f48" y="f14"/>
                  </a:cubicBezTo>
                  <a:cubicBezTo>
                    <a:pt x="f48" y="f11"/>
                    <a:pt x="f48" y="f11"/>
                    <a:pt x="f49" y="f11"/>
                  </a:cubicBezTo>
                  <a:cubicBezTo>
                    <a:pt x="f21" y="f9"/>
                    <a:pt x="f21" y="f7"/>
                    <a:pt x="f50" y="f7"/>
                  </a:cubicBezTo>
                  <a:cubicBezTo>
                    <a:pt x="f50" y="f32"/>
                    <a:pt x="f18" y="f30"/>
                    <a:pt x="f17" y="f28"/>
                  </a:cubicBezTo>
                  <a:cubicBezTo>
                    <a:pt x="f15" y="f27"/>
                    <a:pt x="f15" y="f25"/>
                    <a:pt x="f13" y="f46"/>
                  </a:cubicBezTo>
                  <a:cubicBezTo>
                    <a:pt x="f13" y="f23"/>
                    <a:pt x="f13" y="f23"/>
                    <a:pt x="f12" y="f23"/>
                  </a:cubicBezTo>
                  <a:cubicBezTo>
                    <a:pt x="f12" y="f23"/>
                    <a:pt x="f12" y="f23"/>
                    <a:pt x="f12" y="f23"/>
                  </a:cubicBezTo>
                  <a:cubicBezTo>
                    <a:pt x="f10" y="f51"/>
                    <a:pt x="f8" y="f52"/>
                    <a:pt x="f6" y="f21"/>
                  </a:cubicBezTo>
                  <a:cubicBezTo>
                    <a:pt x="f6" y="f21"/>
                    <a:pt x="f6" y="f21"/>
                    <a:pt x="f6" y="f50"/>
                  </a:cubicBezTo>
                  <a:cubicBezTo>
                    <a:pt x="f6" y="f50"/>
                    <a:pt x="f53" y="f54"/>
                    <a:pt x="f53" y="f54"/>
                  </a:cubicBezTo>
                  <a:cubicBezTo>
                    <a:pt x="f53" y="f18"/>
                    <a:pt x="f55" y="f18"/>
                    <a:pt x="f55" y="f17"/>
                  </a:cubicBezTo>
                  <a:cubicBezTo>
                    <a:pt x="f56" y="f13"/>
                    <a:pt x="f57" y="f10"/>
                    <a:pt x="f58" y="f6"/>
                  </a:cubicBezTo>
                  <a:cubicBezTo>
                    <a:pt x="f59" y="f60"/>
                    <a:pt x="f61" y="f59"/>
                    <a:pt x="f62" y="f62"/>
                  </a:cubicBezTo>
                  <a:cubicBezTo>
                    <a:pt x="f62" y="f62"/>
                    <a:pt x="f62" y="f62"/>
                    <a:pt x="f62" y="f62"/>
                  </a:cubicBezTo>
                  <a:cubicBezTo>
                    <a:pt x="f62" y="f62"/>
                    <a:pt x="f62" y="f63"/>
                    <a:pt x="f62" y="f63"/>
                  </a:cubicBezTo>
                  <a:lnTo>
                    <a:pt x="f63" y="f64"/>
                  </a:lnTo>
                  <a:cubicBezTo>
                    <a:pt x="f64" y="f65"/>
                    <a:pt x="f64" y="f66"/>
                    <a:pt x="f65" y="f67"/>
                  </a:cubicBezTo>
                  <a:lnTo>
                    <a:pt x="f68" y="f69"/>
                  </a:lnTo>
                  <a:lnTo>
                    <a:pt x="f70" y="f71"/>
                  </a:lnTo>
                  <a:cubicBezTo>
                    <a:pt x="f72" y="f73"/>
                    <a:pt x="f69" y="f74"/>
                    <a:pt x="f69" y="f75"/>
                  </a:cubicBezTo>
                  <a:cubicBezTo>
                    <a:pt x="f76" y="f77"/>
                    <a:pt x="f76" y="f78"/>
                    <a:pt x="f76" y="f79"/>
                  </a:cubicBezTo>
                  <a:cubicBezTo>
                    <a:pt x="f80" y="f81"/>
                    <a:pt x="f82" y="f83"/>
                    <a:pt x="f82" y="f84"/>
                  </a:cubicBezTo>
                  <a:cubicBezTo>
                    <a:pt x="f85" y="f86"/>
                    <a:pt x="f82" y="f87"/>
                    <a:pt x="f85" y="f88"/>
                  </a:cubicBezTo>
                  <a:cubicBezTo>
                    <a:pt x="f89" y="f90"/>
                    <a:pt x="f73" y="f90"/>
                    <a:pt x="f74" y="f91"/>
                  </a:cubicBezTo>
                  <a:cubicBezTo>
                    <a:pt x="f75" y="f91"/>
                    <a:pt x="f77" y="f92"/>
                    <a:pt x="f77" y="f92"/>
                  </a:cubicBezTo>
                  <a:cubicBezTo>
                    <a:pt x="f93" y="f92"/>
                    <a:pt x="f93" y="f4"/>
                    <a:pt x="f79" y="f4"/>
                  </a:cubicBezTo>
                  <a:cubicBezTo>
                    <a:pt x="f79" y="f4"/>
                    <a:pt x="f94" y="f92"/>
                    <a:pt x="f94" y="f4"/>
                  </a:cubicBezTo>
                  <a:cubicBezTo>
                    <a:pt x="f94" y="f91"/>
                    <a:pt x="f83" y="f92"/>
                    <a:pt x="f83" y="f92"/>
                  </a:cubicBezTo>
                  <a:cubicBezTo>
                    <a:pt x="f84" y="f92"/>
                    <a:pt x="f95" y="f96"/>
                    <a:pt x="f87" y="f97"/>
                  </a:cubicBezTo>
                  <a:cubicBezTo>
                    <a:pt x="f87" y="f97"/>
                    <a:pt x="f87" y="f97"/>
                    <a:pt x="f87" y="f97"/>
                  </a:cubicBezTo>
                  <a:cubicBezTo>
                    <a:pt x="f87" y="f90"/>
                    <a:pt x="f87" y="f88"/>
                    <a:pt x="f98" y="f88"/>
                  </a:cubicBezTo>
                  <a:cubicBezTo>
                    <a:pt x="f98" y="f98"/>
                    <a:pt x="f98" y="f88"/>
                    <a:pt x="f88" y="f98"/>
                  </a:cubicBezTo>
                  <a:cubicBezTo>
                    <a:pt x="f88" y="f98"/>
                    <a:pt x="f88" y="f87"/>
                    <a:pt x="f88" y="f87"/>
                  </a:cubicBezTo>
                  <a:cubicBezTo>
                    <a:pt x="f88" y="f86"/>
                    <a:pt x="f88" y="f84"/>
                    <a:pt x="f98" y="f99"/>
                  </a:cubicBezTo>
                  <a:cubicBezTo>
                    <a:pt x="f98" y="f83"/>
                    <a:pt x="f98" y="f83"/>
                    <a:pt x="f98" y="f83"/>
                  </a:cubicBezTo>
                  <a:cubicBezTo>
                    <a:pt x="f87" y="f79"/>
                    <a:pt x="f86" y="f75"/>
                    <a:pt x="f84" y="f73"/>
                  </a:cubicBezTo>
                  <a:cubicBezTo>
                    <a:pt x="f84" y="f71"/>
                    <a:pt x="f84" y="f89"/>
                    <a:pt x="f99" y="f89"/>
                  </a:cubicBezTo>
                  <a:cubicBezTo>
                    <a:pt x="f99" y="f82"/>
                    <a:pt x="f83" y="f76"/>
                    <a:pt x="f100" y="f101"/>
                  </a:cubicBezTo>
                  <a:cubicBezTo>
                    <a:pt x="f94" y="f70"/>
                    <a:pt x="f94" y="f67"/>
                    <a:pt x="f79" y="f68"/>
                  </a:cubicBezTo>
                  <a:lnTo>
                    <a:pt x="f93" y="f65"/>
                  </a:lnTo>
                  <a:cubicBezTo>
                    <a:pt x="f93" y="f64"/>
                    <a:pt x="f77" y="f63"/>
                    <a:pt x="f77" y="f62"/>
                  </a:cubicBezTo>
                  <a:cubicBezTo>
                    <a:pt x="f77" y="f102"/>
                    <a:pt x="f75" y="f61"/>
                    <a:pt x="f75" y="f61"/>
                  </a:cubicBezTo>
                  <a:cubicBezTo>
                    <a:pt x="f75" y="f103"/>
                    <a:pt x="f74" y="f104"/>
                    <a:pt x="f74" y="f59"/>
                  </a:cubicBezTo>
                  <a:cubicBezTo>
                    <a:pt x="f73" y="f105"/>
                    <a:pt x="f71" y="f58"/>
                    <a:pt x="f71" y="f57"/>
                  </a:cubicBezTo>
                  <a:cubicBezTo>
                    <a:pt x="f106" y="f60"/>
                    <a:pt x="f106" y="f56"/>
                    <a:pt x="f89" y="f107"/>
                  </a:cubicBezTo>
                  <a:cubicBezTo>
                    <a:pt x="f89" y="f107"/>
                    <a:pt x="f89" y="f53"/>
                    <a:pt x="f85" y="f6"/>
                  </a:cubicBezTo>
                  <a:cubicBezTo>
                    <a:pt x="f85" y="f6"/>
                    <a:pt x="f85" y="f8"/>
                    <a:pt x="f82" y="f8"/>
                  </a:cubicBezTo>
                  <a:cubicBezTo>
                    <a:pt x="f82" y="f10"/>
                    <a:pt x="f82" y="f10"/>
                    <a:pt x="f82" y="f10"/>
                  </a:cubicBezTo>
                  <a:cubicBezTo>
                    <a:pt x="f80" y="f13"/>
                    <a:pt x="f76" y="f17"/>
                    <a:pt x="f69" y="f50"/>
                  </a:cubicBezTo>
                  <a:cubicBezTo>
                    <a:pt x="f72" y="f21"/>
                    <a:pt x="f70" y="f52"/>
                    <a:pt x="f70" y="f48"/>
                  </a:cubicBezTo>
                  <a:cubicBezTo>
                    <a:pt x="f108" y="f48"/>
                    <a:pt x="f108" y="f48"/>
                    <a:pt x="f108" y="f48"/>
                  </a:cubicBezTo>
                  <a:cubicBezTo>
                    <a:pt x="f68" y="f25"/>
                    <a:pt x="f64" y="f32"/>
                    <a:pt x="f102" y="f9"/>
                  </a:cubicBezTo>
                  <a:cubicBezTo>
                    <a:pt x="f61" y="f14"/>
                    <a:pt x="f59" y="f19"/>
                    <a:pt x="f105" y="f44"/>
                  </a:cubicBezTo>
                  <a:cubicBezTo>
                    <a:pt x="f57" y="f22"/>
                    <a:pt x="f109" y="f26"/>
                    <a:pt x="f55" y="f31"/>
                  </a:cubicBezTo>
                  <a:cubicBezTo>
                    <a:pt x="f55" y="f33"/>
                    <a:pt x="f6" y="f34"/>
                    <a:pt x="f8" y="f35"/>
                  </a:cubicBezTo>
                  <a:cubicBezTo>
                    <a:pt x="f8" y="f35"/>
                    <a:pt x="f10" y="f36"/>
                    <a:pt x="f12" y="f38"/>
                  </a:cubicBezTo>
                  <a:cubicBezTo>
                    <a:pt x="f12" y="f38"/>
                    <a:pt x="f15" y="f42"/>
                    <a:pt x="f17" y="f43"/>
                  </a:cubicBezTo>
                  <a:cubicBezTo>
                    <a:pt x="f17" y="f42"/>
                    <a:pt x="f17" y="f43"/>
                    <a:pt x="f18" y="f43"/>
                  </a:cubicBezTo>
                  <a:cubicBezTo>
                    <a:pt x="f18" y="f110"/>
                    <a:pt x="f54" y="f110"/>
                    <a:pt x="f50" y="f111"/>
                  </a:cubicBezTo>
                  <a:cubicBezTo>
                    <a:pt x="f49" y="f112"/>
                    <a:pt x="f47" y="f113"/>
                    <a:pt x="f46" y="f114"/>
                  </a:cubicBezTo>
                  <a:cubicBezTo>
                    <a:pt x="f46" y="f114"/>
                    <a:pt x="f25" y="f115"/>
                    <a:pt x="f27" y="f115"/>
                  </a:cubicBezTo>
                  <a:lnTo>
                    <a:pt x="f28" y="f116"/>
                  </a:lnTo>
                  <a:cubicBezTo>
                    <a:pt x="f30" y="f116"/>
                    <a:pt x="f32" y="f117"/>
                    <a:pt x="f5" y="f117"/>
                  </a:cubicBezTo>
                  <a:cubicBezTo>
                    <a:pt x="f5" y="f118"/>
                    <a:pt x="f7" y="f118"/>
                    <a:pt x="f7" y="f118"/>
                  </a:cubicBezTo>
                  <a:cubicBezTo>
                    <a:pt x="f9" y="f118"/>
                    <a:pt x="f11" y="f119"/>
                    <a:pt x="f14" y="f119"/>
                  </a:cubicBezTo>
                  <a:cubicBezTo>
                    <a:pt x="f19" y="f120"/>
                    <a:pt x="f22" y="f120"/>
                    <a:pt x="f39" y="f121"/>
                  </a:cubicBezTo>
                  <a:cubicBezTo>
                    <a:pt x="f26" y="f121"/>
                    <a:pt x="f29" y="f121"/>
                    <a:pt x="f33" y="f2"/>
                  </a:cubicBezTo>
                  <a:cubicBezTo>
                    <a:pt x="f33" y="f2"/>
                    <a:pt x="f33" y="f121"/>
                    <a:pt x="f33" y="f121"/>
                  </a:cubicBezTo>
                  <a:cubicBezTo>
                    <a:pt x="f36" y="f2"/>
                    <a:pt x="f40" y="f2"/>
                    <a:pt x="f122" y="f2"/>
                  </a:cubicBezTo>
                  <a:cubicBezTo>
                    <a:pt x="f122" y="f2"/>
                    <a:pt x="f122" y="f2"/>
                    <a:pt x="f122" y="f2"/>
                  </a:cubicBezTo>
                  <a:cubicBezTo>
                    <a:pt x="f123" y="f2"/>
                    <a:pt x="f113" y="f121"/>
                    <a:pt x="f124" y="f120"/>
                  </a:cubicBezTo>
                  <a:cubicBezTo>
                    <a:pt x="f116" y="f125"/>
                    <a:pt x="f119" y="f118"/>
                    <a:pt x="f126" y="f115"/>
                  </a:cubicBezTo>
                  <a:cubicBezTo>
                    <a:pt x="f126" y="f115"/>
                    <a:pt x="f126" y="f114"/>
                    <a:pt x="f126" y="f124"/>
                  </a:cubicBezTo>
                  <a:cubicBezTo>
                    <a:pt x="f127" y="f123"/>
                    <a:pt x="f127" y="f43"/>
                    <a:pt x="f127" y="f36"/>
                  </a:cubicBezTo>
                  <a:cubicBezTo>
                    <a:pt x="f127" y="f35"/>
                    <a:pt x="f127" y="f29"/>
                    <a:pt x="f127" y="f24"/>
                  </a:cubicBezTo>
                  <a:cubicBezTo>
                    <a:pt x="f121" y="f24"/>
                    <a:pt x="f121" y="f24"/>
                    <a:pt x="f121" y="f24"/>
                  </a:cubicBezTo>
                  <a:cubicBezTo>
                    <a:pt x="f121" y="f39"/>
                    <a:pt x="f121" y="f24"/>
                    <a:pt x="f121" y="f39"/>
                  </a:cubicBezTo>
                  <a:cubicBezTo>
                    <a:pt x="f121" y="f39"/>
                    <a:pt x="f121" y="f39"/>
                    <a:pt x="f121" y="f39"/>
                  </a:cubicBezTo>
                  <a:cubicBezTo>
                    <a:pt x="f121" y="f22"/>
                    <a:pt x="f121" y="f20"/>
                    <a:pt x="f126" y="f20"/>
                  </a:cubicBezTo>
                  <a:cubicBezTo>
                    <a:pt x="f121" y="f20"/>
                    <a:pt x="f121" y="f20"/>
                    <a:pt x="f121" y="f44"/>
                  </a:cubicBezTo>
                  <a:cubicBezTo>
                    <a:pt x="f126" y="f44"/>
                    <a:pt x="f126" y="f37"/>
                    <a:pt x="f126" y="f37"/>
                  </a:cubicBezTo>
                  <a:cubicBezTo>
                    <a:pt x="f126" y="f16"/>
                    <a:pt x="f125" y="f11"/>
                    <a:pt x="f119" y="f7"/>
                  </a:cubicBezTo>
                  <a:cubicBezTo>
                    <a:pt x="f119" y="f7"/>
                    <a:pt x="f118" y="f7"/>
                    <a:pt x="f118" y="f7"/>
                  </a:cubicBezTo>
                  <a:cubicBezTo>
                    <a:pt x="f118" y="f5"/>
                    <a:pt x="f118" y="f5"/>
                    <a:pt x="f118" y="f5"/>
                  </a:cubicBezTo>
                  <a:cubicBezTo>
                    <a:pt x="f118" y="f32"/>
                    <a:pt x="f117" y="f30"/>
                    <a:pt x="f117" y="f28"/>
                  </a:cubicBezTo>
                  <a:cubicBezTo>
                    <a:pt x="f117" y="f27"/>
                    <a:pt x="f114" y="f46"/>
                    <a:pt x="f114" y="f51"/>
                  </a:cubicBezTo>
                  <a:cubicBezTo>
                    <a:pt x="f114" y="f51"/>
                    <a:pt x="f114" y="f51"/>
                    <a:pt x="f114" y="f51"/>
                  </a:cubicBezTo>
                  <a:cubicBezTo>
                    <a:pt x="f124" y="f48"/>
                    <a:pt x="f113" y="f52"/>
                    <a:pt x="f113" y="f21"/>
                  </a:cubicBezTo>
                  <a:cubicBezTo>
                    <a:pt x="f113" y="f21"/>
                    <a:pt x="f113" y="f21"/>
                    <a:pt x="f113" y="f21"/>
                  </a:cubicBezTo>
                  <a:cubicBezTo>
                    <a:pt x="f112" y="f50"/>
                    <a:pt x="f123" y="f54"/>
                    <a:pt x="f123" y="f18"/>
                  </a:cubicBezTo>
                  <a:cubicBezTo>
                    <a:pt x="f111" y="f17"/>
                    <a:pt x="f111" y="f18"/>
                    <a:pt x="f111" y="f17"/>
                  </a:cubicBezTo>
                  <a:cubicBezTo>
                    <a:pt x="f122" y="f15"/>
                    <a:pt x="f43" y="f12"/>
                    <a:pt x="f41" y="f10"/>
                  </a:cubicBezTo>
                  <a:cubicBezTo>
                    <a:pt x="f40" y="f8"/>
                    <a:pt x="f40" y="f6"/>
                    <a:pt x="f38" y="f53"/>
                  </a:cubicBezTo>
                  <a:cubicBezTo>
                    <a:pt x="f35" y="f60"/>
                    <a:pt x="f31" y="f105"/>
                    <a:pt x="f26" y="f103"/>
                  </a:cubicBezTo>
                  <a:cubicBezTo>
                    <a:pt x="f24" y="f103"/>
                    <a:pt x="f24" y="f103"/>
                    <a:pt x="f39" y="f61"/>
                  </a:cubicBezTo>
                  <a:cubicBezTo>
                    <a:pt x="f39" y="f61"/>
                    <a:pt x="f39" y="f61"/>
                    <a:pt x="f39" y="f61"/>
                  </a:cubicBezTo>
                  <a:cubicBezTo>
                    <a:pt x="f22" y="f62"/>
                    <a:pt x="f20" y="f62"/>
                    <a:pt x="f20" y="f63"/>
                  </a:cubicBezTo>
                  <a:cubicBezTo>
                    <a:pt x="f44" y="f63"/>
                    <a:pt x="f44" y="f64"/>
                    <a:pt x="f45" y="f64"/>
                  </a:cubicBezTo>
                  <a:cubicBezTo>
                    <a:pt x="f44" y="f68"/>
                    <a:pt x="f16" y="f66"/>
                    <a:pt x="f16" y="f67"/>
                  </a:cubicBezTo>
                  <a:cubicBezTo>
                    <a:pt x="f14" y="f67"/>
                    <a:pt x="f16" y="f67"/>
                    <a:pt x="f14" y="f67"/>
                  </a:cubicBezTo>
                  <a:cubicBezTo>
                    <a:pt x="f11" y="f67"/>
                    <a:pt x="f11" y="f70"/>
                    <a:pt x="f9" y="f101"/>
                  </a:cubicBezTo>
                  <a:cubicBezTo>
                    <a:pt x="f11" y="f101"/>
                    <a:pt x="f11" y="f101"/>
                    <a:pt x="f11" y="f70"/>
                  </a:cubicBezTo>
                  <a:cubicBezTo>
                    <a:pt x="f11" y="f70"/>
                    <a:pt x="f14" y="f70"/>
                    <a:pt x="f14" y="f70"/>
                  </a:cubicBezTo>
                  <a:cubicBezTo>
                    <a:pt x="f11" y="f101"/>
                    <a:pt x="f9" y="f76"/>
                    <a:pt x="f5" y="f80"/>
                  </a:cubicBezTo>
                  <a:cubicBezTo>
                    <a:pt x="f32" y="f82"/>
                    <a:pt x="f30" y="f85"/>
                    <a:pt x="f28" y="f89"/>
                  </a:cubicBezTo>
                  <a:cubicBezTo>
                    <a:pt x="f28" y="f106"/>
                    <a:pt x="f25" y="f71"/>
                    <a:pt x="f46" y="f71"/>
                  </a:cubicBezTo>
                  <a:cubicBezTo>
                    <a:pt x="f23" y="f73"/>
                    <a:pt x="f47" y="f75"/>
                    <a:pt x="f48" y="f77"/>
                  </a:cubicBezTo>
                  <a:cubicBezTo>
                    <a:pt x="f48" y="f77"/>
                    <a:pt x="f48" y="f75"/>
                    <a:pt x="f49" y="f75"/>
                  </a:cubicBezTo>
                  <a:cubicBezTo>
                    <a:pt x="f21" y="f77"/>
                    <a:pt x="f50" y="f78"/>
                    <a:pt x="f18" y="f79"/>
                  </a:cubicBezTo>
                  <a:cubicBezTo>
                    <a:pt x="f18" y="f79"/>
                    <a:pt x="f17" y="f81"/>
                    <a:pt x="f17" y="f81"/>
                  </a:cubicBezTo>
                  <a:cubicBezTo>
                    <a:pt x="f17" y="f79"/>
                    <a:pt x="f18" y="f79"/>
                    <a:pt x="f18" y="f79"/>
                  </a:cubicBezTo>
                  <a:cubicBezTo>
                    <a:pt x="f17" y="f79"/>
                    <a:pt x="f15" y="f81"/>
                    <a:pt x="f13" y="f81"/>
                  </a:cubicBezTo>
                  <a:cubicBezTo>
                    <a:pt x="f13" y="f81"/>
                    <a:pt x="f13" y="f81"/>
                    <a:pt x="f12" y="f81"/>
                  </a:cubicBezTo>
                  <a:cubicBezTo>
                    <a:pt x="f12" y="f81"/>
                    <a:pt x="f12" y="f100"/>
                    <a:pt x="f10" y="f100"/>
                  </a:cubicBezTo>
                  <a:cubicBezTo>
                    <a:pt x="f12" y="f100"/>
                    <a:pt x="f10" y="f100"/>
                    <a:pt x="f10" y="f100"/>
                  </a:cubicBezTo>
                  <a:cubicBezTo>
                    <a:pt x="f8" y="f83"/>
                    <a:pt x="f53" y="f99"/>
                    <a:pt x="f55" y="f84"/>
                  </a:cubicBezTo>
                  <a:cubicBezTo>
                    <a:pt x="f55" y="f84"/>
                    <a:pt x="f55" y="f84"/>
                    <a:pt x="f55" y="f84"/>
                  </a:cubicBezTo>
                  <a:cubicBezTo>
                    <a:pt x="f55" y="f84"/>
                    <a:pt x="f55" y="f84"/>
                    <a:pt x="f55" y="f84"/>
                  </a:cubicBezTo>
                  <a:cubicBezTo>
                    <a:pt x="f56" y="f95"/>
                    <a:pt x="f109" y="f86"/>
                    <a:pt x="f57" y="f87"/>
                  </a:cubicBezTo>
                  <a:cubicBezTo>
                    <a:pt x="f57" y="f86"/>
                    <a:pt x="f109" y="f95"/>
                    <a:pt x="f56" y="f95"/>
                  </a:cubicBezTo>
                  <a:cubicBezTo>
                    <a:pt x="f55" y="f84"/>
                    <a:pt x="f53" y="f99"/>
                    <a:pt x="f6" y="f99"/>
                  </a:cubicBezTo>
                  <a:cubicBezTo>
                    <a:pt x="f6" y="f99"/>
                    <a:pt x="f6" y="f99"/>
                    <a:pt x="f6" y="f83"/>
                  </a:cubicBezTo>
                  <a:lnTo>
                    <a:pt x="f17" y="f77"/>
                  </a:lnTo>
                  <a:cubicBezTo>
                    <a:pt x="f17" y="f77"/>
                    <a:pt x="f17" y="f78"/>
                    <a:pt x="f15" y="f78"/>
                  </a:cubicBezTo>
                  <a:cubicBezTo>
                    <a:pt x="f13" y="f79"/>
                    <a:pt x="f10" y="f100"/>
                    <a:pt x="f6" y="f83"/>
                  </a:cubicBezTo>
                  <a:cubicBezTo>
                    <a:pt x="f6" y="f83"/>
                    <a:pt x="f6" y="f83"/>
                    <a:pt x="f6" y="f83"/>
                  </a:cubicBezTo>
                  <a:cubicBezTo>
                    <a:pt x="f6" y="f100"/>
                    <a:pt x="f8" y="f100"/>
                    <a:pt x="f8" y="f100"/>
                  </a:cubicBezTo>
                  <a:cubicBezTo>
                    <a:pt x="f8" y="f81"/>
                    <a:pt x="f8" y="f81"/>
                    <a:pt x="f8" y="f81"/>
                  </a:cubicBezTo>
                  <a:cubicBezTo>
                    <a:pt x="f6" y="f100"/>
                    <a:pt x="f8" y="f100"/>
                    <a:pt x="f6" y="f100"/>
                  </a:cubicBezTo>
                  <a:cubicBezTo>
                    <a:pt x="f6" y="f100"/>
                    <a:pt x="f53" y="f83"/>
                    <a:pt x="f53" y="f83"/>
                  </a:cubicBezTo>
                  <a:cubicBezTo>
                    <a:pt x="f53" y="f83"/>
                    <a:pt x="f53" y="f83"/>
                    <a:pt x="f53" y="f83"/>
                  </a:cubicBezTo>
                  <a:cubicBezTo>
                    <a:pt x="f53" y="f83"/>
                    <a:pt x="f55" y="f99"/>
                    <a:pt x="f55" y="f99"/>
                  </a:cubicBezTo>
                  <a:lnTo>
                    <a:pt x="f55" y="f99"/>
                  </a:lnTo>
                  <a:cubicBezTo>
                    <a:pt x="f53" y="f99"/>
                    <a:pt x="f53" y="f83"/>
                    <a:pt x="f53" y="f83"/>
                  </a:cubicBezTo>
                  <a:cubicBezTo>
                    <a:pt x="f53" y="f99"/>
                    <a:pt x="f56" y="f84"/>
                    <a:pt x="f109" y="f95"/>
                  </a:cubicBezTo>
                  <a:cubicBezTo>
                    <a:pt x="f56" y="f95"/>
                    <a:pt x="f109" y="f95"/>
                    <a:pt x="f56" y="f84"/>
                  </a:cubicBezTo>
                  <a:cubicBezTo>
                    <a:pt x="f56" y="f84"/>
                    <a:pt x="f56" y="f84"/>
                    <a:pt x="f56" y="f99"/>
                  </a:cubicBezTo>
                  <a:cubicBezTo>
                    <a:pt x="f56" y="f99"/>
                    <a:pt x="f56" y="f99"/>
                    <a:pt x="f56" y="f99"/>
                  </a:cubicBezTo>
                  <a:cubicBezTo>
                    <a:pt x="f109" y="f84"/>
                    <a:pt x="f109" y="f84"/>
                    <a:pt x="f57" y="f95"/>
                  </a:cubicBezTo>
                  <a:lnTo>
                    <a:pt x="f57" y="f84"/>
                  </a:lnTo>
                  <a:cubicBezTo>
                    <a:pt x="f109" y="f99"/>
                    <a:pt x="f56" y="f83"/>
                    <a:pt x="f55" y="f83"/>
                  </a:cubicBezTo>
                  <a:cubicBezTo>
                    <a:pt x="f55" y="f100"/>
                    <a:pt x="f53" y="f100"/>
                    <a:pt x="f53" y="f100"/>
                  </a:cubicBezTo>
                  <a:cubicBezTo>
                    <a:pt x="f53" y="f81"/>
                    <a:pt x="f53" y="f100"/>
                    <a:pt x="f6" y="f81"/>
                  </a:cubicBezTo>
                  <a:cubicBezTo>
                    <a:pt x="f6" y="f81"/>
                    <a:pt x="f6" y="f81"/>
                    <a:pt x="f6" y="f81"/>
                  </a:cubicBezTo>
                  <a:lnTo>
                    <a:pt x="f12" y="f77"/>
                  </a:lnTo>
                  <a:cubicBezTo>
                    <a:pt x="f12" y="f77"/>
                    <a:pt x="f12" y="f77"/>
                    <a:pt x="f13" y="f77"/>
                  </a:cubicBezTo>
                  <a:cubicBezTo>
                    <a:pt x="f13" y="f77"/>
                    <a:pt x="f15" y="f75"/>
                    <a:pt x="f17" y="f74"/>
                  </a:cubicBezTo>
                  <a:cubicBezTo>
                    <a:pt x="f15" y="f74"/>
                    <a:pt x="f15" y="f74"/>
                    <a:pt x="f15" y="f75"/>
                  </a:cubicBezTo>
                  <a:cubicBezTo>
                    <a:pt x="f12" y="f77"/>
                    <a:pt x="f10" y="f79"/>
                    <a:pt x="f6" y="f79"/>
                  </a:cubicBezTo>
                  <a:cubicBezTo>
                    <a:pt x="f6" y="f79"/>
                    <a:pt x="f6" y="f78"/>
                    <a:pt x="f6" y="f78"/>
                  </a:cubicBezTo>
                  <a:cubicBezTo>
                    <a:pt x="f6" y="f79"/>
                    <a:pt x="f53" y="f79"/>
                    <a:pt x="f53" y="f81"/>
                  </a:cubicBezTo>
                  <a:cubicBezTo>
                    <a:pt x="f53" y="f81"/>
                    <a:pt x="f53" y="f81"/>
                    <a:pt x="f53" y="f81"/>
                  </a:cubicBezTo>
                  <a:cubicBezTo>
                    <a:pt x="f53" y="f81"/>
                    <a:pt x="f55" y="f100"/>
                    <a:pt x="f55" y="f100"/>
                  </a:cubicBezTo>
                  <a:cubicBezTo>
                    <a:pt x="f56" y="f83"/>
                    <a:pt x="f56" y="f99"/>
                    <a:pt x="f109" y="f99"/>
                  </a:cubicBezTo>
                  <a:cubicBezTo>
                    <a:pt x="f109" y="f99"/>
                    <a:pt x="f109" y="f99"/>
                    <a:pt x="f57" y="f99"/>
                  </a:cubicBezTo>
                  <a:cubicBezTo>
                    <a:pt x="f57" y="f99"/>
                    <a:pt x="f58" y="f84"/>
                    <a:pt x="f58" y="f84"/>
                  </a:cubicBezTo>
                  <a:cubicBezTo>
                    <a:pt x="f58" y="f84"/>
                    <a:pt x="f58" y="f95"/>
                    <a:pt x="f105" y="f95"/>
                  </a:cubicBezTo>
                  <a:cubicBezTo>
                    <a:pt x="f105" y="f95"/>
                    <a:pt x="f105" y="f95"/>
                    <a:pt x="f105" y="f95"/>
                  </a:cubicBezTo>
                  <a:cubicBezTo>
                    <a:pt x="f105" y="f95"/>
                    <a:pt x="f58" y="f84"/>
                    <a:pt x="f58" y="f84"/>
                  </a:cubicBezTo>
                  <a:cubicBezTo>
                    <a:pt x="f105" y="f84"/>
                    <a:pt x="f105" y="f95"/>
                    <a:pt x="f104" y="f86"/>
                  </a:cubicBezTo>
                  <a:cubicBezTo>
                    <a:pt x="f59" y="f86"/>
                    <a:pt x="f59" y="f95"/>
                    <a:pt x="f59" y="f86"/>
                  </a:cubicBezTo>
                  <a:cubicBezTo>
                    <a:pt x="f104" y="f86"/>
                    <a:pt x="f103" y="f87"/>
                    <a:pt x="f61" y="f98"/>
                  </a:cubicBezTo>
                  <a:cubicBezTo>
                    <a:pt x="f61" y="f87"/>
                    <a:pt x="f102" y="f98"/>
                    <a:pt x="f102" y="f98"/>
                  </a:cubicBezTo>
                  <a:cubicBezTo>
                    <a:pt x="f102" y="f98"/>
                    <a:pt x="f102" y="f98"/>
                    <a:pt x="f61" y="f87"/>
                  </a:cubicBezTo>
                  <a:cubicBezTo>
                    <a:pt x="f61" y="f87"/>
                    <a:pt x="f61" y="f87"/>
                    <a:pt x="f61" y="f87"/>
                  </a:cubicBezTo>
                  <a:cubicBezTo>
                    <a:pt x="f61" y="f87"/>
                    <a:pt x="f103" y="f86"/>
                    <a:pt x="f103" y="f95"/>
                  </a:cubicBezTo>
                  <a:cubicBezTo>
                    <a:pt x="f61" y="f86"/>
                    <a:pt x="f61" y="f87"/>
                    <a:pt x="f102" y="f87"/>
                  </a:cubicBezTo>
                  <a:cubicBezTo>
                    <a:pt x="f102" y="f87"/>
                    <a:pt x="f102" y="f87"/>
                    <a:pt x="f102" y="f87"/>
                  </a:cubicBezTo>
                  <a:cubicBezTo>
                    <a:pt x="f102" y="f87"/>
                    <a:pt x="f102" y="f87"/>
                    <a:pt x="f62" y="f87"/>
                  </a:cubicBezTo>
                  <a:cubicBezTo>
                    <a:pt x="f62" y="f98"/>
                    <a:pt x="f62" y="f98"/>
                    <a:pt x="f63" y="f98"/>
                  </a:cubicBezTo>
                  <a:cubicBezTo>
                    <a:pt x="f63" y="f98"/>
                    <a:pt x="f62" y="f98"/>
                    <a:pt x="f62" y="f98"/>
                  </a:cubicBezTo>
                  <a:cubicBezTo>
                    <a:pt x="f63" y="f88"/>
                    <a:pt x="f64" y="f88"/>
                    <a:pt x="f65" y="f128"/>
                  </a:cubicBezTo>
                  <a:cubicBezTo>
                    <a:pt x="f65" y="f128"/>
                    <a:pt x="f65" y="f88"/>
                    <a:pt x="f65" y="f88"/>
                  </a:cubicBezTo>
                  <a:lnTo>
                    <a:pt x="f64" y="f88"/>
                  </a:lnTo>
                  <a:cubicBezTo>
                    <a:pt x="f64" y="f88"/>
                    <a:pt x="f64" y="f88"/>
                    <a:pt x="f64" y="f88"/>
                  </a:cubicBezTo>
                  <a:cubicBezTo>
                    <a:pt x="f64" y="f88"/>
                    <a:pt x="f64" y="f88"/>
                    <a:pt x="f64" y="f88"/>
                  </a:cubicBezTo>
                  <a:cubicBezTo>
                    <a:pt x="f63" y="f98"/>
                    <a:pt x="f63" y="f88"/>
                    <a:pt x="f63" y="f98"/>
                  </a:cubicBezTo>
                  <a:cubicBezTo>
                    <a:pt x="f63" y="f98"/>
                    <a:pt x="f63" y="f98"/>
                    <a:pt x="f63" y="f98"/>
                  </a:cubicBezTo>
                  <a:cubicBezTo>
                    <a:pt x="f62" y="f87"/>
                    <a:pt x="f102" y="f86"/>
                    <a:pt x="f103" y="f95"/>
                  </a:cubicBezTo>
                  <a:cubicBezTo>
                    <a:pt x="f103" y="f95"/>
                    <a:pt x="f103" y="f84"/>
                    <a:pt x="f103" y="f84"/>
                  </a:cubicBezTo>
                  <a:cubicBezTo>
                    <a:pt x="f61" y="f84"/>
                    <a:pt x="f102" y="f86"/>
                    <a:pt x="f62" y="f86"/>
                  </a:cubicBezTo>
                  <a:cubicBezTo>
                    <a:pt x="f62" y="f86"/>
                    <a:pt x="f102" y="f86"/>
                    <a:pt x="f102" y="f86"/>
                  </a:cubicBezTo>
                  <a:cubicBezTo>
                    <a:pt x="f102" y="f95"/>
                    <a:pt x="f103" y="f84"/>
                    <a:pt x="f103" y="f99"/>
                  </a:cubicBezTo>
                  <a:lnTo>
                    <a:pt x="f103" y="f99"/>
                  </a:lnTo>
                  <a:cubicBezTo>
                    <a:pt x="f103" y="f99"/>
                    <a:pt x="f61" y="f99"/>
                    <a:pt x="f61" y="f99"/>
                  </a:cubicBezTo>
                  <a:cubicBezTo>
                    <a:pt x="f61" y="f99"/>
                    <a:pt x="f61" y="f84"/>
                    <a:pt x="f102" y="f84"/>
                  </a:cubicBezTo>
                  <a:cubicBezTo>
                    <a:pt x="f102" y="f99"/>
                    <a:pt x="f62" y="f99"/>
                    <a:pt x="f102" y="f99"/>
                  </a:cubicBezTo>
                  <a:cubicBezTo>
                    <a:pt x="f102" y="f99"/>
                    <a:pt x="f102" y="f83"/>
                    <a:pt x="f102" y="f83"/>
                  </a:cubicBezTo>
                  <a:cubicBezTo>
                    <a:pt x="f103" y="f100"/>
                    <a:pt x="f103" y="f81"/>
                    <a:pt x="f104" y="f79"/>
                  </a:cubicBezTo>
                  <a:cubicBezTo>
                    <a:pt x="f103" y="f81"/>
                    <a:pt x="f61" y="f100"/>
                    <a:pt x="f62" y="f100"/>
                  </a:cubicBezTo>
                  <a:cubicBezTo>
                    <a:pt x="f102" y="f83"/>
                    <a:pt x="f63" y="f99"/>
                    <a:pt x="f63" y="f99"/>
                  </a:cubicBezTo>
                  <a:cubicBezTo>
                    <a:pt x="f63" y="f99"/>
                    <a:pt x="f64" y="f99"/>
                    <a:pt x="f64" y="f99"/>
                  </a:cubicBezTo>
                  <a:cubicBezTo>
                    <a:pt x="f64" y="f99"/>
                    <a:pt x="f63" y="f99"/>
                    <a:pt x="f63" y="f83"/>
                  </a:cubicBezTo>
                  <a:cubicBezTo>
                    <a:pt x="f63" y="f83"/>
                    <a:pt x="f63" y="f83"/>
                    <a:pt x="f63" y="f83"/>
                  </a:cubicBezTo>
                  <a:cubicBezTo>
                    <a:pt x="f62" y="f83"/>
                    <a:pt x="f62" y="f100"/>
                    <a:pt x="f62" y="f100"/>
                  </a:cubicBezTo>
                  <a:cubicBezTo>
                    <a:pt x="f62" y="f100"/>
                    <a:pt x="f62" y="f100"/>
                    <a:pt x="f102" y="f100"/>
                  </a:cubicBezTo>
                  <a:cubicBezTo>
                    <a:pt x="f61" y="f79"/>
                    <a:pt x="f104" y="f78"/>
                    <a:pt x="f59" y="f77"/>
                  </a:cubicBezTo>
                  <a:cubicBezTo>
                    <a:pt x="f59" y="f77"/>
                    <a:pt x="f59" y="f77"/>
                    <a:pt x="f59" y="f75"/>
                  </a:cubicBezTo>
                  <a:cubicBezTo>
                    <a:pt x="f58" y="f75"/>
                    <a:pt x="f58" y="f75"/>
                    <a:pt x="f57" y="f74"/>
                  </a:cubicBezTo>
                  <a:cubicBezTo>
                    <a:pt x="f57" y="f73"/>
                    <a:pt x="f109" y="f73"/>
                    <a:pt x="f56" y="f71"/>
                  </a:cubicBezTo>
                  <a:cubicBezTo>
                    <a:pt x="f56" y="f71"/>
                    <a:pt x="f56" y="f71"/>
                    <a:pt x="f56" y="f73"/>
                  </a:cubicBezTo>
                  <a:cubicBezTo>
                    <a:pt x="f56" y="f71"/>
                    <a:pt x="f55" y="f73"/>
                    <a:pt x="f55" y="f71"/>
                  </a:cubicBezTo>
                  <a:cubicBezTo>
                    <a:pt x="f55" y="f71"/>
                    <a:pt x="f56" y="f71"/>
                    <a:pt x="f56" y="f71"/>
                  </a:cubicBezTo>
                  <a:cubicBezTo>
                    <a:pt x="f56" y="f71"/>
                    <a:pt x="f56" y="f71"/>
                    <a:pt x="f109" y="f71"/>
                  </a:cubicBezTo>
                  <a:cubicBezTo>
                    <a:pt x="f56" y="f71"/>
                    <a:pt x="f55" y="f106"/>
                    <a:pt x="f55" y="f89"/>
                  </a:cubicBezTo>
                  <a:cubicBezTo>
                    <a:pt x="f55" y="f89"/>
                    <a:pt x="f53" y="f85"/>
                    <a:pt x="f53" y="f82"/>
                  </a:cubicBezTo>
                  <a:cubicBezTo>
                    <a:pt x="f6" y="f82"/>
                    <a:pt x="f6" y="f80"/>
                    <a:pt x="f8" y="f80"/>
                  </a:cubicBezTo>
                  <a:cubicBezTo>
                    <a:pt x="f8" y="f80"/>
                    <a:pt x="f8" y="f80"/>
                    <a:pt x="f8" y="f80"/>
                  </a:cubicBezTo>
                  <a:cubicBezTo>
                    <a:pt x="f8" y="f76"/>
                    <a:pt x="f10" y="f76"/>
                    <a:pt x="f10" y="f76"/>
                  </a:cubicBezTo>
                  <a:cubicBezTo>
                    <a:pt x="f10" y="f76"/>
                    <a:pt x="f12" y="f69"/>
                    <a:pt x="f12" y="f69"/>
                  </a:cubicBezTo>
                  <a:cubicBezTo>
                    <a:pt x="f10" y="f69"/>
                    <a:pt x="f8" y="f76"/>
                    <a:pt x="f8" y="f76"/>
                  </a:cubicBezTo>
                  <a:cubicBezTo>
                    <a:pt x="f6" y="f69"/>
                    <a:pt x="f12" y="f101"/>
                    <a:pt x="f13" y="f70"/>
                  </a:cubicBezTo>
                  <a:cubicBezTo>
                    <a:pt x="f13" y="f67"/>
                    <a:pt x="f13" y="f70"/>
                    <a:pt x="f13" y="f67"/>
                  </a:cubicBezTo>
                  <a:cubicBezTo>
                    <a:pt x="f13" y="f67"/>
                    <a:pt x="f13" y="f67"/>
                    <a:pt x="f13" y="f67"/>
                  </a:cubicBezTo>
                  <a:cubicBezTo>
                    <a:pt x="f13" y="f67"/>
                    <a:pt x="f13" y="f67"/>
                    <a:pt x="f15" y="f67"/>
                  </a:cubicBezTo>
                  <a:cubicBezTo>
                    <a:pt x="f15" y="f67"/>
                    <a:pt x="f13" y="f67"/>
                    <a:pt x="f13" y="f67"/>
                  </a:cubicBezTo>
                  <a:cubicBezTo>
                    <a:pt x="f15" y="f67"/>
                    <a:pt x="f17" y="f66"/>
                    <a:pt x="f17" y="f66"/>
                  </a:cubicBezTo>
                  <a:cubicBezTo>
                    <a:pt x="f17" y="f68"/>
                    <a:pt x="f17" y="f68"/>
                    <a:pt x="f18" y="f68"/>
                  </a:cubicBezTo>
                  <a:cubicBezTo>
                    <a:pt x="f18" y="f68"/>
                    <a:pt x="f18" y="f68"/>
                    <a:pt x="f18" y="f68"/>
                  </a:cubicBezTo>
                  <a:cubicBezTo>
                    <a:pt x="f18" y="f68"/>
                    <a:pt x="f18" y="f65"/>
                    <a:pt x="f18" y="f65"/>
                  </a:cubicBezTo>
                  <a:cubicBezTo>
                    <a:pt x="f54" y="f65"/>
                    <a:pt x="f50" y="f64"/>
                    <a:pt x="f21" y="f63"/>
                  </a:cubicBezTo>
                  <a:cubicBezTo>
                    <a:pt x="f50" y="f64"/>
                    <a:pt x="f50" y="f63"/>
                    <a:pt x="f50" y="f63"/>
                  </a:cubicBezTo>
                  <a:cubicBezTo>
                    <a:pt x="f49" y="f62"/>
                    <a:pt x="f48" y="f103"/>
                    <a:pt x="f23" y="f103"/>
                  </a:cubicBezTo>
                  <a:cubicBezTo>
                    <a:pt x="f23" y="f104"/>
                    <a:pt x="f23" y="f104"/>
                    <a:pt x="f23" y="f104"/>
                  </a:cubicBezTo>
                  <a:cubicBezTo>
                    <a:pt x="f46" y="f104"/>
                    <a:pt x="f23" y="f104"/>
                    <a:pt x="f46" y="f104"/>
                  </a:cubicBezTo>
                  <a:cubicBezTo>
                    <a:pt x="f46" y="f59"/>
                    <a:pt x="f23" y="f104"/>
                    <a:pt x="f23" y="f59"/>
                  </a:cubicBezTo>
                  <a:cubicBezTo>
                    <a:pt x="f46" y="f59"/>
                    <a:pt x="f46" y="f59"/>
                    <a:pt x="f46" y="f59"/>
                  </a:cubicBezTo>
                  <a:cubicBezTo>
                    <a:pt x="f46" y="f59"/>
                    <a:pt x="f25" y="f59"/>
                    <a:pt x="f25" y="f105"/>
                  </a:cubicBezTo>
                  <a:cubicBezTo>
                    <a:pt x="f46" y="f105"/>
                    <a:pt x="f27" y="f58"/>
                    <a:pt x="f27" y="f57"/>
                  </a:cubicBezTo>
                  <a:cubicBezTo>
                    <a:pt x="f27" y="f57"/>
                    <a:pt x="f27" y="f58"/>
                    <a:pt x="f27" y="f57"/>
                  </a:cubicBezTo>
                  <a:cubicBezTo>
                    <a:pt x="f27" y="f57"/>
                    <a:pt x="f28" y="f57"/>
                    <a:pt x="f28" y="f60"/>
                  </a:cubicBezTo>
                  <a:cubicBezTo>
                    <a:pt x="f30" y="f60"/>
                    <a:pt x="f30" y="f56"/>
                    <a:pt x="f32" y="f56"/>
                  </a:cubicBezTo>
                  <a:cubicBezTo>
                    <a:pt x="f32" y="f56"/>
                    <a:pt x="f30" y="f56"/>
                    <a:pt x="f32" y="f107"/>
                  </a:cubicBezTo>
                  <a:cubicBezTo>
                    <a:pt x="f32" y="f107"/>
                    <a:pt x="f5" y="f53"/>
                    <a:pt x="f5" y="f6"/>
                  </a:cubicBezTo>
                  <a:close/>
                  <a:moveTo>
                    <a:pt x="f17" y="f67"/>
                  </a:moveTo>
                  <a:cubicBezTo>
                    <a:pt x="f17" y="f70"/>
                    <a:pt x="f15" y="f70"/>
                    <a:pt x="f17" y="f70"/>
                  </a:cubicBezTo>
                  <a:cubicBezTo>
                    <a:pt x="f17" y="f70"/>
                    <a:pt x="f18" y="f67"/>
                    <a:pt x="f18" y="f67"/>
                  </a:cubicBezTo>
                  <a:cubicBezTo>
                    <a:pt x="f18" y="f67"/>
                    <a:pt x="f18" y="f67"/>
                    <a:pt x="f18" y="f67"/>
                  </a:cubicBezTo>
                  <a:cubicBezTo>
                    <a:pt x="f18" y="f66"/>
                    <a:pt x="f18" y="f67"/>
                    <a:pt x="f17" y="f67"/>
                  </a:cubicBezTo>
                  <a:close/>
                  <a:moveTo>
                    <a:pt x="f6" y="f82"/>
                  </a:moveTo>
                  <a:cubicBezTo>
                    <a:pt x="f6" y="f82"/>
                    <a:pt x="f6" y="f82"/>
                    <a:pt x="f8" y="f82"/>
                  </a:cubicBezTo>
                  <a:cubicBezTo>
                    <a:pt x="f8" y="f82"/>
                    <a:pt x="f8" y="f82"/>
                    <a:pt x="f8" y="f82"/>
                  </a:cubicBezTo>
                  <a:cubicBezTo>
                    <a:pt x="f8" y="f82"/>
                    <a:pt x="f6" y="f82"/>
                    <a:pt x="f6" y="f82"/>
                  </a:cubicBezTo>
                  <a:close/>
                  <a:moveTo>
                    <a:pt x="f25" y="f102"/>
                  </a:moveTo>
                  <a:cubicBezTo>
                    <a:pt x="f25" y="f62"/>
                    <a:pt x="f46" y="f62"/>
                    <a:pt x="f25" y="f62"/>
                  </a:cubicBezTo>
                  <a:cubicBezTo>
                    <a:pt x="f25" y="f62"/>
                    <a:pt x="f25" y="f62"/>
                    <a:pt x="f25" y="f62"/>
                  </a:cubicBezTo>
                  <a:cubicBezTo>
                    <a:pt x="f25" y="f102"/>
                    <a:pt x="f25" y="f102"/>
                    <a:pt x="f25" y="f102"/>
                  </a:cubicBezTo>
                  <a:close/>
                  <a:moveTo>
                    <a:pt x="f58" y="f75"/>
                  </a:moveTo>
                  <a:cubicBezTo>
                    <a:pt x="f58" y="f75"/>
                    <a:pt x="f57" y="f75"/>
                    <a:pt x="f57" y="f75"/>
                  </a:cubicBezTo>
                  <a:cubicBezTo>
                    <a:pt x="f57" y="f75"/>
                    <a:pt x="f57" y="f75"/>
                    <a:pt x="f58" y="f75"/>
                  </a:cubicBezTo>
                  <a:close/>
                  <a:moveTo>
                    <a:pt x="f54" y="f76"/>
                  </a:moveTo>
                  <a:cubicBezTo>
                    <a:pt x="f54" y="f76"/>
                    <a:pt x="f50" y="f76"/>
                    <a:pt x="f50" y="f69"/>
                  </a:cubicBezTo>
                  <a:cubicBezTo>
                    <a:pt x="f50" y="f69"/>
                    <a:pt x="f54" y="f76"/>
                    <a:pt x="f54" y="f76"/>
                  </a:cubicBezTo>
                  <a:close/>
                  <a:moveTo>
                    <a:pt x="f12" y="f106"/>
                  </a:moveTo>
                  <a:cubicBezTo>
                    <a:pt x="f12" y="f89"/>
                    <a:pt x="f12" y="f106"/>
                    <a:pt x="f12" y="f106"/>
                  </a:cubicBezTo>
                  <a:cubicBezTo>
                    <a:pt x="f12" y="f106"/>
                    <a:pt x="f13" y="f106"/>
                    <a:pt x="f13" y="f106"/>
                  </a:cubicBezTo>
                  <a:cubicBezTo>
                    <a:pt x="f13" y="f89"/>
                    <a:pt x="f15" y="f85"/>
                    <a:pt x="f17" y="f85"/>
                  </a:cubicBezTo>
                  <a:cubicBezTo>
                    <a:pt x="f15" y="f85"/>
                    <a:pt x="f13" y="f89"/>
                    <a:pt x="f13" y="f89"/>
                  </a:cubicBezTo>
                  <a:cubicBezTo>
                    <a:pt x="f13" y="f89"/>
                    <a:pt x="f12" y="f89"/>
                    <a:pt x="f12" y="f89"/>
                  </a:cubicBezTo>
                  <a:cubicBezTo>
                    <a:pt x="f13" y="f89"/>
                    <a:pt x="f13" y="f89"/>
                    <a:pt x="f13" y="f89"/>
                  </a:cubicBezTo>
                  <a:cubicBezTo>
                    <a:pt x="f13" y="f89"/>
                    <a:pt x="f13" y="f89"/>
                    <a:pt x="f13" y="f89"/>
                  </a:cubicBezTo>
                  <a:cubicBezTo>
                    <a:pt x="f13" y="f89"/>
                    <a:pt x="f10" y="f106"/>
                    <a:pt x="f12" y="f106"/>
                  </a:cubicBezTo>
                  <a:cubicBezTo>
                    <a:pt x="f12" y="f106"/>
                    <a:pt x="f12" y="f106"/>
                    <a:pt x="f12" y="f106"/>
                  </a:cubicBezTo>
                  <a:cubicBezTo>
                    <a:pt x="f12" y="f106"/>
                    <a:pt x="f12" y="f106"/>
                    <a:pt x="f12" y="f106"/>
                  </a:cubicBezTo>
                  <a:close/>
                  <a:moveTo>
                    <a:pt x="f55" y="f74"/>
                  </a:moveTo>
                  <a:cubicBezTo>
                    <a:pt x="f55" y="f74"/>
                    <a:pt x="f55" y="f75"/>
                    <a:pt x="f56" y="f75"/>
                  </a:cubicBezTo>
                  <a:cubicBezTo>
                    <a:pt x="f56" y="f75"/>
                    <a:pt x="f55" y="f75"/>
                    <a:pt x="f55" y="f75"/>
                  </a:cubicBezTo>
                  <a:cubicBezTo>
                    <a:pt x="f53" y="f75"/>
                    <a:pt x="f53" y="f74"/>
                    <a:pt x="f55" y="f74"/>
                  </a:cubicBezTo>
                  <a:close/>
                  <a:moveTo>
                    <a:pt x="f8" y="f71"/>
                  </a:moveTo>
                  <a:lnTo>
                    <a:pt x="f8" y="f71"/>
                  </a:lnTo>
                  <a:cubicBezTo>
                    <a:pt x="f8" y="f71"/>
                    <a:pt x="f8" y="f71"/>
                    <a:pt x="f8" y="f71"/>
                  </a:cubicBezTo>
                  <a:cubicBezTo>
                    <a:pt x="f8" y="f71"/>
                    <a:pt x="f8" y="f71"/>
                    <a:pt x="f8" y="f71"/>
                  </a:cubicBezTo>
                  <a:close/>
                  <a:moveTo>
                    <a:pt x="f8" y="f71"/>
                  </a:moveTo>
                  <a:lnTo>
                    <a:pt x="f8" y="f73"/>
                  </a:lnTo>
                  <a:cubicBezTo>
                    <a:pt x="f10" y="f71"/>
                    <a:pt x="f10" y="f71"/>
                    <a:pt x="f12" y="f71"/>
                  </a:cubicBezTo>
                  <a:cubicBezTo>
                    <a:pt x="f10" y="f106"/>
                    <a:pt x="f10" y="f71"/>
                    <a:pt x="f8" y="f71"/>
                  </a:cubicBezTo>
                  <a:close/>
                  <a:moveTo>
                    <a:pt x="f109" y="f78"/>
                  </a:moveTo>
                  <a:cubicBezTo>
                    <a:pt x="f109" y="f78"/>
                    <a:pt x="f109" y="f78"/>
                    <a:pt x="f57" y="f79"/>
                  </a:cubicBezTo>
                  <a:cubicBezTo>
                    <a:pt x="f109" y="f79"/>
                    <a:pt x="f56" y="f78"/>
                    <a:pt x="f109" y="f78"/>
                  </a:cubicBezTo>
                  <a:close/>
                  <a:moveTo>
                    <a:pt x="f56" y="f77"/>
                  </a:moveTo>
                  <a:cubicBezTo>
                    <a:pt x="f56" y="f77"/>
                    <a:pt x="f56" y="f78"/>
                    <a:pt x="f56" y="f78"/>
                  </a:cubicBezTo>
                  <a:cubicBezTo>
                    <a:pt x="f56" y="f77"/>
                    <a:pt x="f56" y="f77"/>
                    <a:pt x="f56" y="f77"/>
                  </a:cubicBezTo>
                  <a:close/>
                  <a:moveTo>
                    <a:pt x="f12" y="f71"/>
                  </a:moveTo>
                  <a:cubicBezTo>
                    <a:pt x="f13" y="f71"/>
                    <a:pt x="f12" y="f73"/>
                    <a:pt x="f12" y="f73"/>
                  </a:cubicBezTo>
                  <a:cubicBezTo>
                    <a:pt x="f12" y="f71"/>
                    <a:pt x="f13" y="f71"/>
                    <a:pt x="f13" y="f71"/>
                  </a:cubicBezTo>
                  <a:cubicBezTo>
                    <a:pt x="f13" y="f71"/>
                    <a:pt x="f13" y="f71"/>
                    <a:pt x="f13" y="f71"/>
                  </a:cubicBezTo>
                  <a:cubicBezTo>
                    <a:pt x="f13" y="f106"/>
                    <a:pt x="f15" y="f106"/>
                    <a:pt x="f15" y="f106"/>
                  </a:cubicBezTo>
                  <a:cubicBezTo>
                    <a:pt x="f13" y="f106"/>
                    <a:pt x="f13" y="f106"/>
                    <a:pt x="f13" y="f106"/>
                  </a:cubicBezTo>
                  <a:cubicBezTo>
                    <a:pt x="f13" y="f106"/>
                    <a:pt x="f13" y="f106"/>
                    <a:pt x="f13" y="f106"/>
                  </a:cubicBezTo>
                  <a:cubicBezTo>
                    <a:pt x="f13" y="f71"/>
                    <a:pt x="f10" y="f71"/>
                    <a:pt x="f10" y="f73"/>
                  </a:cubicBezTo>
                  <a:cubicBezTo>
                    <a:pt x="f10" y="f73"/>
                    <a:pt x="f10" y="f73"/>
                    <a:pt x="f10" y="f73"/>
                  </a:cubicBezTo>
                  <a:cubicBezTo>
                    <a:pt x="f12" y="f73"/>
                    <a:pt x="f10" y="f74"/>
                    <a:pt x="f10" y="f74"/>
                  </a:cubicBezTo>
                  <a:cubicBezTo>
                    <a:pt x="f10" y="f74"/>
                    <a:pt x="f8" y="f73"/>
                    <a:pt x="f10" y="f73"/>
                  </a:cubicBezTo>
                  <a:cubicBezTo>
                    <a:pt x="f8" y="f73"/>
                    <a:pt x="f8" y="f74"/>
                    <a:pt x="f8" y="f73"/>
                  </a:cubicBezTo>
                  <a:cubicBezTo>
                    <a:pt x="f8" y="f74"/>
                    <a:pt x="f8" y="f74"/>
                    <a:pt x="f8" y="f75"/>
                  </a:cubicBezTo>
                  <a:cubicBezTo>
                    <a:pt x="f8" y="f75"/>
                    <a:pt x="f10" y="f75"/>
                    <a:pt x="f10" y="f75"/>
                  </a:cubicBezTo>
                  <a:cubicBezTo>
                    <a:pt x="f10" y="f75"/>
                    <a:pt x="f10" y="f75"/>
                    <a:pt x="f10" y="f74"/>
                  </a:cubicBezTo>
                  <a:cubicBezTo>
                    <a:pt x="f10" y="f74"/>
                    <a:pt x="f10" y="f74"/>
                    <a:pt x="f10" y="f74"/>
                  </a:cubicBezTo>
                  <a:cubicBezTo>
                    <a:pt x="f10" y="f74"/>
                    <a:pt x="f12" y="f73"/>
                    <a:pt x="f12" y="f71"/>
                  </a:cubicBezTo>
                  <a:close/>
                  <a:moveTo>
                    <a:pt x="f6" y="f75"/>
                  </a:moveTo>
                  <a:cubicBezTo>
                    <a:pt x="f6" y="f75"/>
                    <a:pt x="f6" y="f75"/>
                    <a:pt x="f6" y="f75"/>
                  </a:cubicBezTo>
                  <a:cubicBezTo>
                    <a:pt x="f6" y="f77"/>
                    <a:pt x="f53" y="f77"/>
                    <a:pt x="f53" y="f77"/>
                  </a:cubicBezTo>
                  <a:cubicBezTo>
                    <a:pt x="f53" y="f78"/>
                    <a:pt x="f53" y="f78"/>
                    <a:pt x="f6" y="f78"/>
                  </a:cubicBezTo>
                  <a:cubicBezTo>
                    <a:pt x="f6" y="f78"/>
                    <a:pt x="f6" y="f78"/>
                    <a:pt x="f53" y="f78"/>
                  </a:cubicBezTo>
                  <a:cubicBezTo>
                    <a:pt x="f53" y="f77"/>
                    <a:pt x="f6" y="f77"/>
                    <a:pt x="f6" y="f77"/>
                  </a:cubicBezTo>
                  <a:cubicBezTo>
                    <a:pt x="f6" y="f77"/>
                    <a:pt x="f6" y="f75"/>
                    <a:pt x="f8" y="f75"/>
                  </a:cubicBezTo>
                  <a:cubicBezTo>
                    <a:pt x="f8" y="f75"/>
                    <a:pt x="f6" y="f74"/>
                    <a:pt x="f6" y="f75"/>
                  </a:cubicBezTo>
                  <a:close/>
                  <a:moveTo>
                    <a:pt x="f109" y="f79"/>
                  </a:moveTo>
                  <a:cubicBezTo>
                    <a:pt x="f109" y="f81"/>
                    <a:pt x="f57" y="f81"/>
                    <a:pt x="f57" y="f81"/>
                  </a:cubicBezTo>
                  <a:cubicBezTo>
                    <a:pt x="f58" y="f100"/>
                    <a:pt x="f57" y="f100"/>
                    <a:pt x="f58" y="f100"/>
                  </a:cubicBezTo>
                  <a:cubicBezTo>
                    <a:pt x="f57" y="f100"/>
                    <a:pt x="f109" y="f81"/>
                    <a:pt x="f109" y="f100"/>
                  </a:cubicBezTo>
                  <a:cubicBezTo>
                    <a:pt x="f109" y="f81"/>
                    <a:pt x="f109" y="f79"/>
                    <a:pt x="f56" y="f79"/>
                  </a:cubicBezTo>
                  <a:lnTo>
                    <a:pt x="f56" y="f79"/>
                  </a:lnTo>
                  <a:cubicBezTo>
                    <a:pt x="f109" y="f79"/>
                    <a:pt x="f109" y="f79"/>
                    <a:pt x="f109" y="f79"/>
                  </a:cubicBezTo>
                  <a:close/>
                  <a:moveTo>
                    <a:pt x="f54" y="f85"/>
                  </a:moveTo>
                  <a:cubicBezTo>
                    <a:pt x="f18" y="f85"/>
                    <a:pt x="f54" y="f89"/>
                    <a:pt x="f54" y="f89"/>
                  </a:cubicBezTo>
                  <a:cubicBezTo>
                    <a:pt x="f18" y="f89"/>
                    <a:pt x="f17" y="f89"/>
                    <a:pt x="f17" y="f106"/>
                  </a:cubicBezTo>
                  <a:cubicBezTo>
                    <a:pt x="f17" y="f106"/>
                    <a:pt x="f17" y="f106"/>
                    <a:pt x="f17" y="f106"/>
                  </a:cubicBezTo>
                  <a:cubicBezTo>
                    <a:pt x="f18" y="f89"/>
                    <a:pt x="f54" y="f85"/>
                    <a:pt x="f50" y="f82"/>
                  </a:cubicBezTo>
                  <a:cubicBezTo>
                    <a:pt x="f50" y="f85"/>
                    <a:pt x="f54" y="f85"/>
                    <a:pt x="f54" y="f85"/>
                  </a:cubicBezTo>
                  <a:close/>
                  <a:moveTo>
                    <a:pt x="f104" y="f99"/>
                  </a:moveTo>
                  <a:cubicBezTo>
                    <a:pt x="f104" y="f99"/>
                    <a:pt x="f104" y="f84"/>
                    <a:pt x="f103" y="f84"/>
                  </a:cubicBezTo>
                  <a:cubicBezTo>
                    <a:pt x="f104" y="f84"/>
                    <a:pt x="f104" y="f84"/>
                    <a:pt x="f104" y="f84"/>
                  </a:cubicBezTo>
                  <a:cubicBezTo>
                    <a:pt x="f104" y="f99"/>
                    <a:pt x="f104" y="f99"/>
                    <a:pt x="f104" y="f99"/>
                  </a:cubicBezTo>
                  <a:close/>
                  <a:moveTo>
                    <a:pt x="f109" y="f81"/>
                  </a:moveTo>
                  <a:lnTo>
                    <a:pt x="f109" y="f81"/>
                  </a:lnTo>
                  <a:cubicBezTo>
                    <a:pt x="f109" y="f81"/>
                    <a:pt x="f56" y="f81"/>
                    <a:pt x="f109" y="f81"/>
                  </a:cubicBezTo>
                  <a:cubicBezTo>
                    <a:pt x="f109" y="f81"/>
                    <a:pt x="f109" y="f81"/>
                    <a:pt x="f109" y="f81"/>
                  </a:cubicBezTo>
                  <a:close/>
                  <a:moveTo>
                    <a:pt x="f109" y="f81"/>
                  </a:moveTo>
                  <a:cubicBezTo>
                    <a:pt x="f57" y="f100"/>
                    <a:pt x="f58" y="f99"/>
                    <a:pt x="f105" y="f99"/>
                  </a:cubicBezTo>
                  <a:cubicBezTo>
                    <a:pt x="f59" y="f84"/>
                    <a:pt x="f104" y="f95"/>
                    <a:pt x="f103" y="f95"/>
                  </a:cubicBezTo>
                  <a:cubicBezTo>
                    <a:pt x="f59" y="f95"/>
                    <a:pt x="f59" y="f84"/>
                    <a:pt x="f58" y="f99"/>
                  </a:cubicBezTo>
                  <a:cubicBezTo>
                    <a:pt x="f58" y="f83"/>
                    <a:pt x="f57" y="f83"/>
                    <a:pt x="f57" y="f100"/>
                  </a:cubicBezTo>
                  <a:cubicBezTo>
                    <a:pt x="f57" y="f100"/>
                    <a:pt x="f109" y="f100"/>
                    <a:pt x="f109" y="f100"/>
                  </a:cubicBezTo>
                  <a:cubicBezTo>
                    <a:pt x="f109" y="f100"/>
                    <a:pt x="f57" y="f83"/>
                    <a:pt x="f109" y="f83"/>
                  </a:cubicBezTo>
                  <a:cubicBezTo>
                    <a:pt x="f109" y="f100"/>
                    <a:pt x="f56" y="f100"/>
                    <a:pt x="f109" y="f81"/>
                  </a:cubicBezTo>
                  <a:close/>
                  <a:moveTo>
                    <a:pt x="f8" y="f78"/>
                  </a:moveTo>
                  <a:cubicBezTo>
                    <a:pt x="f8" y="f78"/>
                    <a:pt x="f8" y="f78"/>
                    <a:pt x="f8" y="f78"/>
                  </a:cubicBezTo>
                  <a:cubicBezTo>
                    <a:pt x="f8" y="f78"/>
                    <a:pt x="f10" y="f77"/>
                    <a:pt x="f10" y="f77"/>
                  </a:cubicBezTo>
                  <a:cubicBezTo>
                    <a:pt x="f8" y="f77"/>
                    <a:pt x="f8" y="f77"/>
                    <a:pt x="f8" y="f78"/>
                  </a:cubicBezTo>
                  <a:close/>
                  <a:moveTo>
                    <a:pt x="f10" y="f77"/>
                  </a:moveTo>
                  <a:cubicBezTo>
                    <a:pt x="f10" y="f77"/>
                    <a:pt x="f10" y="f77"/>
                    <a:pt x="f10" y="f77"/>
                  </a:cubicBezTo>
                  <a:cubicBezTo>
                    <a:pt x="f12" y="f77"/>
                    <a:pt x="f12" y="f75"/>
                    <a:pt x="f12" y="f77"/>
                  </a:cubicBezTo>
                  <a:cubicBezTo>
                    <a:pt x="f13" y="f75"/>
                    <a:pt x="f12" y="f77"/>
                    <a:pt x="f10" y="f75"/>
                  </a:cubicBezTo>
                  <a:close/>
                  <a:moveTo>
                    <a:pt x="f56" y="f83"/>
                  </a:moveTo>
                  <a:cubicBezTo>
                    <a:pt x="f56" y="f100"/>
                    <a:pt x="f56" y="f83"/>
                    <a:pt x="f56" y="f100"/>
                  </a:cubicBezTo>
                  <a:cubicBezTo>
                    <a:pt x="f56" y="f100"/>
                    <a:pt x="f55" y="f100"/>
                    <a:pt x="f56" y="f100"/>
                  </a:cubicBezTo>
                  <a:cubicBezTo>
                    <a:pt x="f56" y="f100"/>
                    <a:pt x="f56" y="f100"/>
                    <a:pt x="f56" y="f83"/>
                  </a:cubicBezTo>
                  <a:close/>
                  <a:moveTo>
                    <a:pt x="f103" y="f86"/>
                  </a:moveTo>
                  <a:lnTo>
                    <a:pt x="f103" y="f86"/>
                  </a:lnTo>
                  <a:cubicBezTo>
                    <a:pt x="f103" y="f86"/>
                    <a:pt x="f103" y="f86"/>
                    <a:pt x="f104" y="f86"/>
                  </a:cubicBezTo>
                  <a:cubicBezTo>
                    <a:pt x="f104" y="f86"/>
                    <a:pt x="f104" y="f86"/>
                    <a:pt x="f104" y="f86"/>
                  </a:cubicBezTo>
                  <a:close/>
                  <a:moveTo>
                    <a:pt x="f23" y="f80"/>
                  </a:moveTo>
                  <a:cubicBezTo>
                    <a:pt x="f23" y="f80"/>
                    <a:pt x="f46" y="f76"/>
                    <a:pt x="f46" y="f76"/>
                  </a:cubicBezTo>
                  <a:cubicBezTo>
                    <a:pt x="f46" y="f76"/>
                    <a:pt x="f23" y="f80"/>
                    <a:pt x="f23" y="f80"/>
                  </a:cubicBezTo>
                  <a:close/>
                  <a:moveTo>
                    <a:pt x="f48" y="f85"/>
                  </a:moveTo>
                  <a:cubicBezTo>
                    <a:pt x="f47" y="f85"/>
                    <a:pt x="f48" y="f89"/>
                    <a:pt x="f47" y="f85"/>
                  </a:cubicBezTo>
                  <a:cubicBezTo>
                    <a:pt x="f47" y="f85"/>
                    <a:pt x="f47" y="f85"/>
                    <a:pt x="f23" y="f85"/>
                  </a:cubicBezTo>
                  <a:cubicBezTo>
                    <a:pt x="f47" y="f85"/>
                    <a:pt x="f47" y="f85"/>
                    <a:pt x="f47" y="f85"/>
                  </a:cubicBezTo>
                  <a:lnTo>
                    <a:pt x="f47" y="f82"/>
                  </a:lnTo>
                  <a:cubicBezTo>
                    <a:pt x="f47" y="f82"/>
                    <a:pt x="f48" y="f82"/>
                    <a:pt x="f48" y="f85"/>
                  </a:cubicBezTo>
                  <a:close/>
                  <a:moveTo>
                    <a:pt x="f50" y="f106"/>
                  </a:moveTo>
                  <a:cubicBezTo>
                    <a:pt x="f50" y="f106"/>
                    <a:pt x="f50" y="f71"/>
                    <a:pt x="f54" y="f71"/>
                  </a:cubicBezTo>
                  <a:cubicBezTo>
                    <a:pt x="f54" y="f71"/>
                    <a:pt x="f50" y="f71"/>
                    <a:pt x="f50" y="f71"/>
                  </a:cubicBezTo>
                  <a:lnTo>
                    <a:pt x="f50" y="f71"/>
                  </a:lnTo>
                  <a:cubicBezTo>
                    <a:pt x="f50" y="f106"/>
                    <a:pt x="f21" y="f106"/>
                    <a:pt x="f21" y="f106"/>
                  </a:cubicBezTo>
                  <a:cubicBezTo>
                    <a:pt x="f21" y="f106"/>
                    <a:pt x="f50" y="f106"/>
                    <a:pt x="f50" y="f106"/>
                  </a:cubicBezTo>
                  <a:close/>
                  <a:moveTo>
                    <a:pt x="f54" y="f73"/>
                  </a:moveTo>
                  <a:lnTo>
                    <a:pt x="f54" y="f73"/>
                  </a:lnTo>
                  <a:cubicBezTo>
                    <a:pt x="f54" y="f73"/>
                    <a:pt x="f54" y="f73"/>
                    <a:pt x="f54" y="f71"/>
                  </a:cubicBezTo>
                  <a:lnTo>
                    <a:pt x="f54" y="f71"/>
                  </a:lnTo>
                  <a:cubicBezTo>
                    <a:pt x="f54" y="f73"/>
                    <a:pt x="f54" y="f71"/>
                    <a:pt x="f54" y="f73"/>
                  </a:cubicBezTo>
                  <a:close/>
                  <a:moveTo>
                    <a:pt x="f18" y="f73"/>
                  </a:moveTo>
                  <a:cubicBezTo>
                    <a:pt x="f18" y="f74"/>
                    <a:pt x="f18" y="f74"/>
                    <a:pt x="f17" y="f74"/>
                  </a:cubicBezTo>
                  <a:cubicBezTo>
                    <a:pt x="f18" y="f74"/>
                    <a:pt x="f18" y="f74"/>
                    <a:pt x="f54" y="f73"/>
                  </a:cubicBezTo>
                  <a:cubicBezTo>
                    <a:pt x="f18" y="f73"/>
                    <a:pt x="f18" y="f73"/>
                    <a:pt x="f18" y="f73"/>
                  </a:cubicBezTo>
                  <a:close/>
                  <a:moveTo>
                    <a:pt x="f10" y="f79"/>
                  </a:moveTo>
                  <a:lnTo>
                    <a:pt x="f8" y="f81"/>
                  </a:lnTo>
                  <a:cubicBezTo>
                    <a:pt x="f8" y="f81"/>
                    <a:pt x="f8" y="f81"/>
                    <a:pt x="f10" y="f81"/>
                  </a:cubicBezTo>
                  <a:cubicBezTo>
                    <a:pt x="f10" y="f81"/>
                    <a:pt x="f10" y="f81"/>
                    <a:pt x="f10" y="f79"/>
                  </a:cubicBezTo>
                  <a:close/>
                  <a:moveTo>
                    <a:pt x="f6" y="f81"/>
                  </a:moveTo>
                  <a:cubicBezTo>
                    <a:pt x="f6" y="f81"/>
                    <a:pt x="f8" y="f81"/>
                    <a:pt x="f8" y="f81"/>
                  </a:cubicBezTo>
                  <a:cubicBezTo>
                    <a:pt x="f8" y="f81"/>
                    <a:pt x="f8" y="f81"/>
                    <a:pt x="f6" y="f81"/>
                  </a:cubicBezTo>
                  <a:close/>
                  <a:moveTo>
                    <a:pt x="f40" y="f10"/>
                  </a:moveTo>
                  <a:cubicBezTo>
                    <a:pt x="f40" y="f10"/>
                    <a:pt x="f40" y="f10"/>
                    <a:pt x="f40" y="f10"/>
                  </a:cubicBezTo>
                  <a:cubicBezTo>
                    <a:pt x="f40" y="f10"/>
                    <a:pt x="f40" y="f10"/>
                    <a:pt x="f40" y="f10"/>
                  </a:cubicBezTo>
                  <a:cubicBezTo>
                    <a:pt x="f40" y="f10"/>
                    <a:pt x="f40" y="f10"/>
                    <a:pt x="f40" y="f10"/>
                  </a:cubicBezTo>
                  <a:cubicBezTo>
                    <a:pt x="f40" y="f10"/>
                    <a:pt x="f40" y="f10"/>
                    <a:pt x="f40" y="f10"/>
                  </a:cubicBezTo>
                  <a:close/>
                  <a:moveTo>
                    <a:pt x="f38" y="f6"/>
                  </a:moveTo>
                  <a:cubicBezTo>
                    <a:pt x="f38" y="f6"/>
                    <a:pt x="f38" y="f8"/>
                    <a:pt x="f38" y="f8"/>
                  </a:cubicBezTo>
                  <a:cubicBezTo>
                    <a:pt x="f38" y="f8"/>
                    <a:pt x="f38" y="f8"/>
                    <a:pt x="f38" y="f6"/>
                  </a:cubicBezTo>
                  <a:close/>
                  <a:moveTo>
                    <a:pt x="f36" y="f53"/>
                  </a:moveTo>
                  <a:cubicBezTo>
                    <a:pt x="f36" y="f53"/>
                    <a:pt x="f36" y="f53"/>
                    <a:pt x="f38" y="f6"/>
                  </a:cubicBezTo>
                  <a:cubicBezTo>
                    <a:pt x="f36" y="f6"/>
                    <a:pt x="f35" y="f53"/>
                    <a:pt x="f36" y="f53"/>
                  </a:cubicBezTo>
                  <a:close/>
                  <a:moveTo>
                    <a:pt x="f17" y="f79"/>
                  </a:moveTo>
                  <a:cubicBezTo>
                    <a:pt x="f17" y="f79"/>
                    <a:pt x="f17" y="f79"/>
                    <a:pt x="f17" y="f79"/>
                  </a:cubicBezTo>
                  <a:cubicBezTo>
                    <a:pt x="f18" y="f79"/>
                    <a:pt x="f18" y="f78"/>
                    <a:pt x="f54" y="f78"/>
                  </a:cubicBezTo>
                  <a:close/>
                  <a:moveTo>
                    <a:pt x="f21" y="f74"/>
                  </a:moveTo>
                  <a:cubicBezTo>
                    <a:pt x="f49" y="f74"/>
                    <a:pt x="f49" y="f74"/>
                    <a:pt x="f49" y="f74"/>
                  </a:cubicBezTo>
                  <a:cubicBezTo>
                    <a:pt x="f49" y="f74"/>
                    <a:pt x="f49" y="f75"/>
                    <a:pt x="f49" y="f75"/>
                  </a:cubicBezTo>
                  <a:cubicBezTo>
                    <a:pt x="f49" y="f75"/>
                    <a:pt x="f49" y="f75"/>
                    <a:pt x="f48" y="f74"/>
                  </a:cubicBezTo>
                  <a:cubicBezTo>
                    <a:pt x="f48" y="f74"/>
                    <a:pt x="f48" y="f74"/>
                    <a:pt x="f48" y="f74"/>
                  </a:cubicBezTo>
                  <a:cubicBezTo>
                    <a:pt x="f49" y="f74"/>
                    <a:pt x="f49" y="f74"/>
                    <a:pt x="f21" y="f74"/>
                  </a:cubicBezTo>
                  <a:close/>
                  <a:moveTo>
                    <a:pt x="f50" y="f75"/>
                  </a:moveTo>
                  <a:cubicBezTo>
                    <a:pt x="f50" y="f75"/>
                    <a:pt x="f50" y="f75"/>
                    <a:pt x="f50" y="f77"/>
                  </a:cubicBezTo>
                  <a:cubicBezTo>
                    <a:pt x="f50" y="f77"/>
                    <a:pt x="f21" y="f75"/>
                    <a:pt x="f21" y="f75"/>
                  </a:cubicBezTo>
                  <a:cubicBezTo>
                    <a:pt x="f21" y="f75"/>
                    <a:pt x="f21" y="f75"/>
                    <a:pt x="f50" y="f75"/>
                  </a:cubicBezTo>
                  <a:close/>
                  <a:moveTo>
                    <a:pt x="f16" y="f66"/>
                  </a:moveTo>
                  <a:cubicBezTo>
                    <a:pt x="f16" y="f66"/>
                    <a:pt x="f16" y="f66"/>
                    <a:pt x="f16" y="f66"/>
                  </a:cubicBezTo>
                  <a:cubicBezTo>
                    <a:pt x="f16" y="f68"/>
                    <a:pt x="f16" y="f66"/>
                    <a:pt x="f16" y="f6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1" name="Google Shape;2436;p42">
              <a:extLst>
                <a:ext uri="{FF2B5EF4-FFF2-40B4-BE49-F238E27FC236}">
                  <a16:creationId xmlns:a16="http://schemas.microsoft.com/office/drawing/2014/main" id="{590E7C5E-C71A-42E7-A34E-E25E367E7EEB}"/>
                </a:ext>
              </a:extLst>
            </p:cNvPr>
            <p:cNvSpPr/>
            <p:nvPr/>
          </p:nvSpPr>
          <p:spPr>
            <a:xfrm rot="16200004">
              <a:off x="5008159" y="2968791"/>
              <a:ext cx="3703" cy="3703"/>
            </a:xfrm>
            <a:custGeom>
              <a:avLst/>
              <a:gdLst>
                <a:gd name="f0" fmla="val w"/>
                <a:gd name="f1" fmla="val h"/>
                <a:gd name="f2" fmla="val 0"/>
                <a:gd name="f3" fmla="val 71"/>
                <a:gd name="f4" fmla="val 53"/>
                <a:gd name="f5" fmla="val 35"/>
                <a:gd name="f6" fmla="val 36"/>
                <a:gd name="f7" fmla="val 70"/>
                <a:gd name="f8" fmla="val 18"/>
                <a:gd name="f9" fmla="*/ f0 1 71"/>
                <a:gd name="f10" fmla="*/ f1 1 71"/>
                <a:gd name="f11" fmla="val f2"/>
                <a:gd name="f12" fmla="val f3"/>
                <a:gd name="f13" fmla="+- f12 0 f11"/>
                <a:gd name="f14" fmla="*/ f13 1 71"/>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71" h="71">
                  <a:moveTo>
                    <a:pt x="f4" y="f5"/>
                  </a:moveTo>
                  <a:cubicBezTo>
                    <a:pt x="f6" y="f5"/>
                    <a:pt x="f4" y="f4"/>
                    <a:pt x="f3" y="f4"/>
                  </a:cubicBezTo>
                  <a:cubicBezTo>
                    <a:pt x="f3" y="f4"/>
                    <a:pt x="f3" y="f4"/>
                    <a:pt x="f3" y="f7"/>
                  </a:cubicBezTo>
                  <a:cubicBezTo>
                    <a:pt x="f3" y="f7"/>
                    <a:pt x="f3" y="f7"/>
                    <a:pt x="f3" y="f4"/>
                  </a:cubicBezTo>
                  <a:cubicBezTo>
                    <a:pt x="f3" y="f4"/>
                    <a:pt x="f4" y="f4"/>
                    <a:pt x="f4" y="f4"/>
                  </a:cubicBezTo>
                  <a:cubicBezTo>
                    <a:pt x="f6" y="f4"/>
                    <a:pt x="f8" y="f5"/>
                    <a:pt x="f2" y="f8"/>
                  </a:cubicBezTo>
                  <a:cubicBezTo>
                    <a:pt x="f8" y="f2"/>
                    <a:pt x="f6" y="f8"/>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2" name="Google Shape;2437;p42">
              <a:extLst>
                <a:ext uri="{FF2B5EF4-FFF2-40B4-BE49-F238E27FC236}">
                  <a16:creationId xmlns:a16="http://schemas.microsoft.com/office/drawing/2014/main" id="{9EF2DD7F-F0D2-4BBE-9FF1-0F01107A8972}"/>
                </a:ext>
              </a:extLst>
            </p:cNvPr>
            <p:cNvSpPr/>
            <p:nvPr/>
          </p:nvSpPr>
          <p:spPr>
            <a:xfrm rot="16200004">
              <a:off x="5046098" y="2960132"/>
              <a:ext cx="1874" cy="941"/>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4"/>
                  </a:moveTo>
                  <a:cubicBezTo>
                    <a:pt x="f4" y="f4"/>
                    <a:pt x="f3" y="f2"/>
                    <a:pt x="f3" y="f2"/>
                  </a:cubicBezTo>
                  <a:lnTo>
                    <a:pt x="f3" y="f2"/>
                  </a:lnTo>
                  <a:cubicBezTo>
                    <a:pt x="f3" y="f4"/>
                    <a:pt x="f4" y="f4"/>
                    <a:pt x="f5" y="f4"/>
                  </a:cubicBezTo>
                  <a:cubicBezTo>
                    <a:pt x="f5"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3" name="Google Shape;2438;p42">
              <a:extLst>
                <a:ext uri="{FF2B5EF4-FFF2-40B4-BE49-F238E27FC236}">
                  <a16:creationId xmlns:a16="http://schemas.microsoft.com/office/drawing/2014/main" id="{1AA5661E-7DA6-4C51-9F0F-BEC8BF3AF38E}"/>
                </a:ext>
              </a:extLst>
            </p:cNvPr>
            <p:cNvSpPr/>
            <p:nvPr/>
          </p:nvSpPr>
          <p:spPr>
            <a:xfrm rot="16200004">
              <a:off x="5043794" y="2955075"/>
              <a:ext cx="1874" cy="1874"/>
            </a:xfrm>
            <a:custGeom>
              <a:avLst/>
              <a:gdLst>
                <a:gd name="f0" fmla="val w"/>
                <a:gd name="f1" fmla="val h"/>
                <a:gd name="f2" fmla="val 0"/>
                <a:gd name="f3" fmla="val 36"/>
                <a:gd name="f4" fmla="val 18"/>
                <a:gd name="f5" fmla="val 1"/>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4" y="f4"/>
                  </a:moveTo>
                  <a:cubicBezTo>
                    <a:pt x="f4" y="f4"/>
                    <a:pt x="f4" y="f4"/>
                    <a:pt x="f4" y="f4"/>
                  </a:cubicBezTo>
                  <a:cubicBezTo>
                    <a:pt x="f4" y="f5"/>
                    <a:pt x="f4" y="f4"/>
                    <a:pt x="f3" y="f4"/>
                  </a:cubicBezTo>
                  <a:cubicBezTo>
                    <a:pt x="f4" y="f4"/>
                    <a:pt x="f2" y="f3"/>
                    <a:pt x="f2" y="f3"/>
                  </a:cubicBezTo>
                  <a:cubicBezTo>
                    <a:pt x="f2"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4" name="Google Shape;2439;p42">
              <a:extLst>
                <a:ext uri="{FF2B5EF4-FFF2-40B4-BE49-F238E27FC236}">
                  <a16:creationId xmlns:a16="http://schemas.microsoft.com/office/drawing/2014/main" id="{017F4789-B494-4C81-BEC8-129FB28FD39D}"/>
                </a:ext>
              </a:extLst>
            </p:cNvPr>
            <p:cNvSpPr/>
            <p:nvPr/>
          </p:nvSpPr>
          <p:spPr>
            <a:xfrm rot="16200004">
              <a:off x="5044708" y="2957800"/>
              <a:ext cx="5532" cy="3703"/>
            </a:xfrm>
            <a:custGeom>
              <a:avLst/>
              <a:gdLst>
                <a:gd name="f0" fmla="val w"/>
                <a:gd name="f1" fmla="val h"/>
                <a:gd name="f2" fmla="val 0"/>
                <a:gd name="f3" fmla="val 106"/>
                <a:gd name="f4" fmla="val 71"/>
                <a:gd name="f5" fmla="val 35"/>
                <a:gd name="f6" fmla="val 53"/>
                <a:gd name="f7" fmla="val 18"/>
                <a:gd name="f8" fmla="val 36"/>
                <a:gd name="f9" fmla="val 70"/>
                <a:gd name="f10" fmla="val 105"/>
                <a:gd name="f11" fmla="val 1"/>
                <a:gd name="f12" fmla="val 88"/>
                <a:gd name="f13" fmla="*/ f0 1 106"/>
                <a:gd name="f14" fmla="*/ f1 1 71"/>
                <a:gd name="f15" fmla="val f2"/>
                <a:gd name="f16" fmla="val f3"/>
                <a:gd name="f17" fmla="val f4"/>
                <a:gd name="f18" fmla="+- f17 0 f15"/>
                <a:gd name="f19" fmla="+- f16 0 f15"/>
                <a:gd name="f20" fmla="*/ f19 1 106"/>
                <a:gd name="f21" fmla="*/ f18 1 7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05" h="71">
                  <a:moveTo>
                    <a:pt x="f2" y="f4"/>
                  </a:moveTo>
                  <a:cubicBezTo>
                    <a:pt x="f2" y="f4"/>
                    <a:pt x="f5" y="f6"/>
                    <a:pt x="f7" y="f6"/>
                  </a:cubicBezTo>
                  <a:cubicBezTo>
                    <a:pt x="f5" y="f6"/>
                    <a:pt x="f7" y="f6"/>
                    <a:pt x="f5" y="f6"/>
                  </a:cubicBezTo>
                  <a:cubicBezTo>
                    <a:pt x="f5" y="f6"/>
                    <a:pt x="f5" y="f6"/>
                    <a:pt x="f5" y="f8"/>
                  </a:cubicBezTo>
                  <a:cubicBezTo>
                    <a:pt x="f6" y="f8"/>
                    <a:pt x="f9" y="f8"/>
                    <a:pt x="f9" y="f7"/>
                  </a:cubicBezTo>
                  <a:cubicBezTo>
                    <a:pt x="f9" y="f8"/>
                    <a:pt x="f10" y="f11"/>
                    <a:pt x="f10" y="f7"/>
                  </a:cubicBezTo>
                  <a:cubicBezTo>
                    <a:pt x="f10" y="f7"/>
                    <a:pt x="f10" y="f7"/>
                    <a:pt x="f12" y="f7"/>
                  </a:cubicBezTo>
                  <a:cubicBezTo>
                    <a:pt x="f12" y="f8"/>
                    <a:pt x="f6" y="f8"/>
                    <a:pt x="f5" y="f6"/>
                  </a:cubicBezTo>
                  <a:cubicBezTo>
                    <a:pt x="f5" y="f6"/>
                    <a:pt x="f7"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5" name="Google Shape;2440;p42">
              <a:extLst>
                <a:ext uri="{FF2B5EF4-FFF2-40B4-BE49-F238E27FC236}">
                  <a16:creationId xmlns:a16="http://schemas.microsoft.com/office/drawing/2014/main" id="{EB36D410-38AA-4260-9610-B71554FE22A5}"/>
                </a:ext>
              </a:extLst>
            </p:cNvPr>
            <p:cNvSpPr/>
            <p:nvPr/>
          </p:nvSpPr>
          <p:spPr>
            <a:xfrm rot="16200004">
              <a:off x="5042464" y="2946384"/>
              <a:ext cx="2761" cy="1874"/>
            </a:xfrm>
            <a:custGeom>
              <a:avLst/>
              <a:gdLst>
                <a:gd name="f0" fmla="val w"/>
                <a:gd name="f1" fmla="val h"/>
                <a:gd name="f2" fmla="val 0"/>
                <a:gd name="f3" fmla="val 53"/>
                <a:gd name="f4" fmla="val 36"/>
                <a:gd name="f5" fmla="val 35"/>
                <a:gd name="f6" fmla="val 18"/>
                <a:gd name="f7" fmla="*/ f0 1 53"/>
                <a:gd name="f8" fmla="*/ f1 1 36"/>
                <a:gd name="f9" fmla="val f2"/>
                <a:gd name="f10" fmla="val f3"/>
                <a:gd name="f11" fmla="val f4"/>
                <a:gd name="f12" fmla="+- f11 0 f9"/>
                <a:gd name="f13" fmla="+- f10 0 f9"/>
                <a:gd name="f14" fmla="*/ f13 1 53"/>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2" h="36">
                  <a:moveTo>
                    <a:pt x="f3" y="f2"/>
                  </a:moveTo>
                  <a:cubicBezTo>
                    <a:pt x="f3" y="f2"/>
                    <a:pt x="f5" y="f6"/>
                    <a:pt x="f3" y="f6"/>
                  </a:cubicBezTo>
                  <a:cubicBezTo>
                    <a:pt x="f5" y="f6"/>
                    <a:pt x="f5" y="f6"/>
                    <a:pt x="f5" y="f6"/>
                  </a:cubicBezTo>
                  <a:cubicBezTo>
                    <a:pt x="f5" y="f6"/>
                    <a:pt x="f6" y="f5"/>
                    <a:pt x="f2" y="f5"/>
                  </a:cubicBezTo>
                  <a:cubicBezTo>
                    <a:pt x="f2" y="f5"/>
                    <a:pt x="f6" y="f5"/>
                    <a:pt x="f2" y="f5"/>
                  </a:cubicBezTo>
                  <a:cubicBezTo>
                    <a:pt x="f2" y="f6"/>
                    <a:pt x="f5"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6" name="Google Shape;2441;p42">
              <a:extLst>
                <a:ext uri="{FF2B5EF4-FFF2-40B4-BE49-F238E27FC236}">
                  <a16:creationId xmlns:a16="http://schemas.microsoft.com/office/drawing/2014/main" id="{22DACD86-293A-495E-89EE-1799B3AC8395}"/>
                </a:ext>
              </a:extLst>
            </p:cNvPr>
            <p:cNvSpPr/>
            <p:nvPr/>
          </p:nvSpPr>
          <p:spPr>
            <a:xfrm rot="16200004">
              <a:off x="5041064" y="2943192"/>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4" y="f2"/>
                    <a:pt x="f4" y="f2"/>
                    <a:pt x="f4" y="f2"/>
                  </a:cubicBezTo>
                  <a:cubicBezTo>
                    <a:pt x="f4" y="f4"/>
                    <a:pt x="f4" y="f4"/>
                    <a:pt x="f5" y="f4"/>
                  </a:cubicBezTo>
                  <a:cubicBezTo>
                    <a:pt x="f5" y="f4"/>
                    <a:pt x="f4" y="f4"/>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7" name="Google Shape;2442;p42">
              <a:extLst>
                <a:ext uri="{FF2B5EF4-FFF2-40B4-BE49-F238E27FC236}">
                  <a16:creationId xmlns:a16="http://schemas.microsoft.com/office/drawing/2014/main" id="{9476AB4A-F713-4971-80EE-0F2910232894}"/>
                </a:ext>
              </a:extLst>
            </p:cNvPr>
            <p:cNvSpPr/>
            <p:nvPr/>
          </p:nvSpPr>
          <p:spPr>
            <a:xfrm rot="16200004">
              <a:off x="5041997" y="2944080"/>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2" y="f5"/>
                    <a:pt x="f3" y="f5"/>
                    <a:pt x="f3" y="f5"/>
                  </a:cubicBezTo>
                  <a:cubicBezTo>
                    <a:pt x="f3" y="f5"/>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8" name="Google Shape;2443;p42">
              <a:extLst>
                <a:ext uri="{FF2B5EF4-FFF2-40B4-BE49-F238E27FC236}">
                  <a16:creationId xmlns:a16="http://schemas.microsoft.com/office/drawing/2014/main" id="{E6D493C4-B0F9-4FB7-899B-C1A64B4B9586}"/>
                </a:ext>
              </a:extLst>
            </p:cNvPr>
            <p:cNvSpPr/>
            <p:nvPr/>
          </p:nvSpPr>
          <p:spPr>
            <a:xfrm rot="16200004">
              <a:off x="5038326" y="2938579"/>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4"/>
                    <a:pt x="f5" y="f4"/>
                    <a:pt x="f5" y="f4"/>
                  </a:cubicBezTo>
                  <a:cubicBezTo>
                    <a:pt x="f5" y="f4"/>
                    <a:pt x="f5" y="f4"/>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9" name="Google Shape;2444;p42">
              <a:extLst>
                <a:ext uri="{FF2B5EF4-FFF2-40B4-BE49-F238E27FC236}">
                  <a16:creationId xmlns:a16="http://schemas.microsoft.com/office/drawing/2014/main" id="{44924D71-F931-4D35-9E5B-B457FF1C8810}"/>
                </a:ext>
              </a:extLst>
            </p:cNvPr>
            <p:cNvSpPr/>
            <p:nvPr/>
          </p:nvSpPr>
          <p:spPr>
            <a:xfrm rot="16200004">
              <a:off x="5042893" y="2945021"/>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4"/>
                  </a:moveTo>
                  <a:lnTo>
                    <a:pt x="f5" y="f2"/>
                  </a:lnTo>
                  <a:cubicBezTo>
                    <a:pt x="f4"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0" name="Google Shape;2445;p42">
              <a:extLst>
                <a:ext uri="{FF2B5EF4-FFF2-40B4-BE49-F238E27FC236}">
                  <a16:creationId xmlns:a16="http://schemas.microsoft.com/office/drawing/2014/main" id="{6BFE30F2-E493-4D65-8924-6553F53895B2}"/>
                </a:ext>
              </a:extLst>
            </p:cNvPr>
            <p:cNvSpPr/>
            <p:nvPr/>
          </p:nvSpPr>
          <p:spPr>
            <a:xfrm rot="16200004">
              <a:off x="5043360" y="2944564"/>
              <a:ext cx="1874" cy="987"/>
            </a:xfrm>
            <a:custGeom>
              <a:avLst/>
              <a:gdLst>
                <a:gd name="f0" fmla="val w"/>
                <a:gd name="f1" fmla="val h"/>
                <a:gd name="f2" fmla="val 0"/>
                <a:gd name="f3" fmla="val 36"/>
                <a:gd name="f4" fmla="val 19"/>
                <a:gd name="f5" fmla="val 1"/>
                <a:gd name="f6" fmla="val 18"/>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3" y="f5"/>
                  </a:moveTo>
                  <a:cubicBezTo>
                    <a:pt x="f6" y="f5"/>
                    <a:pt x="f5" y="f6"/>
                    <a:pt x="f5" y="f5"/>
                  </a:cubicBezTo>
                  <a:cubicBezTo>
                    <a:pt x="f6" y="f5"/>
                    <a:pt x="f6"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1" name="Google Shape;2446;p42">
              <a:extLst>
                <a:ext uri="{FF2B5EF4-FFF2-40B4-BE49-F238E27FC236}">
                  <a16:creationId xmlns:a16="http://schemas.microsoft.com/office/drawing/2014/main" id="{46394E0A-98A9-4D67-A9EB-10C5D0823BDB}"/>
                </a:ext>
              </a:extLst>
            </p:cNvPr>
            <p:cNvSpPr/>
            <p:nvPr/>
          </p:nvSpPr>
          <p:spPr>
            <a:xfrm rot="16200004">
              <a:off x="5042893" y="2943192"/>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4" y="f2"/>
                    <a:pt x="f5" y="f4"/>
                    <a:pt x="f5" y="f4"/>
                  </a:cubicBez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2" name="Google Shape;2447;p42">
              <a:extLst>
                <a:ext uri="{FF2B5EF4-FFF2-40B4-BE49-F238E27FC236}">
                  <a16:creationId xmlns:a16="http://schemas.microsoft.com/office/drawing/2014/main" id="{04571142-C4A8-4FE1-AE44-4738431A7501}"/>
                </a:ext>
              </a:extLst>
            </p:cNvPr>
            <p:cNvSpPr/>
            <p:nvPr/>
          </p:nvSpPr>
          <p:spPr>
            <a:xfrm rot="16200004">
              <a:off x="5042441" y="2941817"/>
              <a:ext cx="54" cy="987"/>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3"/>
                  </a:moveTo>
                  <a:lnTo>
                    <a:pt x="f3" y="f3"/>
                  </a:lnTo>
                  <a:cubicBezTo>
                    <a:pt x="f3" y="f3"/>
                    <a:pt x="f3" y="f5"/>
                    <a:pt x="f3" y="f5"/>
                  </a:cubicBezTo>
                  <a:cubicBezTo>
                    <a:pt x="f3" y="f5"/>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3" name="Google Shape;2448;p42">
              <a:extLst>
                <a:ext uri="{FF2B5EF4-FFF2-40B4-BE49-F238E27FC236}">
                  <a16:creationId xmlns:a16="http://schemas.microsoft.com/office/drawing/2014/main" id="{A4A1304F-A820-438B-9885-3BF17072C044}"/>
                </a:ext>
              </a:extLst>
            </p:cNvPr>
            <p:cNvSpPr/>
            <p:nvPr/>
          </p:nvSpPr>
          <p:spPr>
            <a:xfrm rot="16200004">
              <a:off x="5041503" y="2940879"/>
              <a:ext cx="1929" cy="987"/>
            </a:xfrm>
            <a:custGeom>
              <a:avLst/>
              <a:gdLst>
                <a:gd name="f0" fmla="val w"/>
                <a:gd name="f1" fmla="val h"/>
                <a:gd name="f2" fmla="val 0"/>
                <a:gd name="f3" fmla="val 37"/>
                <a:gd name="f4" fmla="val 19"/>
                <a:gd name="f5" fmla="val 36"/>
                <a:gd name="f6" fmla="val 1"/>
                <a:gd name="f7" fmla="val 18"/>
                <a:gd name="f8" fmla="*/ f0 1 37"/>
                <a:gd name="f9" fmla="*/ f1 1 19"/>
                <a:gd name="f10" fmla="val f2"/>
                <a:gd name="f11" fmla="val f3"/>
                <a:gd name="f12" fmla="val f4"/>
                <a:gd name="f13" fmla="+- f12 0 f10"/>
                <a:gd name="f14" fmla="+- f11 0 f10"/>
                <a:gd name="f15" fmla="*/ f14 1 37"/>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7" h="19">
                  <a:moveTo>
                    <a:pt x="f5" y="f6"/>
                  </a:moveTo>
                  <a:cubicBezTo>
                    <a:pt x="f5" y="f7"/>
                    <a:pt x="f4" y="f7"/>
                    <a:pt x="f4" y="f7"/>
                  </a:cubicBezTo>
                  <a:cubicBezTo>
                    <a:pt x="f6" y="f7"/>
                    <a:pt x="f4" y="f7"/>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4" name="Google Shape;2449;p42">
              <a:extLst>
                <a:ext uri="{FF2B5EF4-FFF2-40B4-BE49-F238E27FC236}">
                  <a16:creationId xmlns:a16="http://schemas.microsoft.com/office/drawing/2014/main" id="{1E32EB1A-6080-430D-A314-60563C21FA87}"/>
                </a:ext>
              </a:extLst>
            </p:cNvPr>
            <p:cNvSpPr/>
            <p:nvPr/>
          </p:nvSpPr>
          <p:spPr>
            <a:xfrm rot="16200004">
              <a:off x="5041087" y="2939513"/>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2"/>
                  </a:moveTo>
                  <a:cubicBezTo>
                    <a:pt x="f3" y="f2"/>
                    <a:pt x="f3" y="f3"/>
                    <a:pt x="f3" y="f3"/>
                  </a:cubicBezTo>
                  <a:cubicBezTo>
                    <a:pt x="f3" y="f3"/>
                    <a:pt x="f3" y="f3"/>
                    <a:pt x="f3" y="f3"/>
                  </a:cubicBezTo>
                  <a:lnTo>
                    <a:pt x="f2" y="f3"/>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5" name="Google Shape;2450;p42">
              <a:extLst>
                <a:ext uri="{FF2B5EF4-FFF2-40B4-BE49-F238E27FC236}">
                  <a16:creationId xmlns:a16="http://schemas.microsoft.com/office/drawing/2014/main" id="{75A8610C-321F-4418-A6C3-CF88204A87AF}"/>
                </a:ext>
              </a:extLst>
            </p:cNvPr>
            <p:cNvSpPr/>
            <p:nvPr/>
          </p:nvSpPr>
          <p:spPr>
            <a:xfrm rot="16200004">
              <a:off x="5041997" y="2939490"/>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3" y="f5"/>
                    <a:pt x="f2" y="f3"/>
                    <a:pt x="f2" y="f3"/>
                  </a:cubicBezTo>
                  <a:cubicBezTo>
                    <a:pt x="f2" y="f5"/>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6" name="Google Shape;2451;p42">
              <a:extLst>
                <a:ext uri="{FF2B5EF4-FFF2-40B4-BE49-F238E27FC236}">
                  <a16:creationId xmlns:a16="http://schemas.microsoft.com/office/drawing/2014/main" id="{388A8F04-FD1B-44F0-A575-06E96DCF1662}"/>
                </a:ext>
              </a:extLst>
            </p:cNvPr>
            <p:cNvSpPr/>
            <p:nvPr/>
          </p:nvSpPr>
          <p:spPr>
            <a:xfrm rot="16200004">
              <a:off x="5039703" y="2937203"/>
              <a:ext cx="1874" cy="987"/>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2" y="f5"/>
                  </a:moveTo>
                  <a:cubicBezTo>
                    <a:pt x="f5" y="f5"/>
                    <a:pt x="f5" y="f5"/>
                    <a:pt x="f5" y="f6"/>
                  </a:cubicBezTo>
                  <a:cubicBezTo>
                    <a:pt x="f7" y="f5"/>
                    <a:pt x="f5" y="f5"/>
                    <a:pt x="f2" y="f5"/>
                  </a:cubicBezTo>
                  <a:cubicBezTo>
                    <a:pt x="f2" y="f5"/>
                    <a:pt x="f5"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7" name="Google Shape;2452;p42">
              <a:extLst>
                <a:ext uri="{FF2B5EF4-FFF2-40B4-BE49-F238E27FC236}">
                  <a16:creationId xmlns:a16="http://schemas.microsoft.com/office/drawing/2014/main" id="{B872964B-EA02-4B8D-8616-8D8B6BC1A206}"/>
                </a:ext>
              </a:extLst>
            </p:cNvPr>
            <p:cNvSpPr/>
            <p:nvPr/>
          </p:nvSpPr>
          <p:spPr>
            <a:xfrm rot="16200004">
              <a:off x="5040145" y="2936751"/>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8" name="Google Shape;2453;p42">
              <a:extLst>
                <a:ext uri="{FF2B5EF4-FFF2-40B4-BE49-F238E27FC236}">
                  <a16:creationId xmlns:a16="http://schemas.microsoft.com/office/drawing/2014/main" id="{FE63B829-7CDE-4101-945E-D8E901779CCF}"/>
                </a:ext>
              </a:extLst>
            </p:cNvPr>
            <p:cNvSpPr/>
            <p:nvPr/>
          </p:nvSpPr>
          <p:spPr>
            <a:xfrm rot="16200004">
              <a:off x="5052531" y="2955501"/>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cubicBezTo>
                    <a:pt x="f3" y="f2"/>
                    <a:pt x="f3" y="f2"/>
                    <a:pt x="f3" y="f2"/>
                  </a:cubicBezTo>
                  <a:cubicBezTo>
                    <a:pt x="f3" y="f2"/>
                    <a:pt x="f2"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9" name="Google Shape;2454;p42">
              <a:extLst>
                <a:ext uri="{FF2B5EF4-FFF2-40B4-BE49-F238E27FC236}">
                  <a16:creationId xmlns:a16="http://schemas.microsoft.com/office/drawing/2014/main" id="{29DA52CA-7757-4CA1-BE9B-4891F05ED0EF}"/>
                </a:ext>
              </a:extLst>
            </p:cNvPr>
            <p:cNvSpPr/>
            <p:nvPr/>
          </p:nvSpPr>
          <p:spPr>
            <a:xfrm rot="16200004">
              <a:off x="5043351" y="2942727"/>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lnTo>
                    <a:pt x="f3" y="f4"/>
                  </a:lnTo>
                  <a:cubicBezTo>
                    <a:pt x="f3" y="f4"/>
                    <a:pt x="f3" y="f4"/>
                    <a:pt x="f2" y="f4"/>
                  </a:cubicBezTo>
                  <a:cubicBezTo>
                    <a:pt x="f2"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0" name="Google Shape;2455;p42">
              <a:extLst>
                <a:ext uri="{FF2B5EF4-FFF2-40B4-BE49-F238E27FC236}">
                  <a16:creationId xmlns:a16="http://schemas.microsoft.com/office/drawing/2014/main" id="{3F46ED37-4C0C-45C1-8A2B-72B7A4954E42}"/>
                </a:ext>
              </a:extLst>
            </p:cNvPr>
            <p:cNvSpPr/>
            <p:nvPr/>
          </p:nvSpPr>
          <p:spPr>
            <a:xfrm rot="16200004">
              <a:off x="5043351" y="2942726"/>
              <a:ext cx="2761" cy="1874"/>
            </a:xfrm>
            <a:custGeom>
              <a:avLst/>
              <a:gdLst>
                <a:gd name="f0" fmla="val w"/>
                <a:gd name="f1" fmla="val h"/>
                <a:gd name="f2" fmla="val 0"/>
                <a:gd name="f3" fmla="val 53"/>
                <a:gd name="f4" fmla="val 36"/>
                <a:gd name="f5" fmla="val 1"/>
                <a:gd name="f6" fmla="val 18"/>
                <a:gd name="f7" fmla="val 35"/>
                <a:gd name="f8" fmla="*/ f0 1 53"/>
                <a:gd name="f9" fmla="*/ f1 1 36"/>
                <a:gd name="f10" fmla="val f2"/>
                <a:gd name="f11" fmla="val f3"/>
                <a:gd name="f12" fmla="val f4"/>
                <a:gd name="f13" fmla="+- f12 0 f10"/>
                <a:gd name="f14" fmla="+- f11 0 f10"/>
                <a:gd name="f15" fmla="*/ f14 1 53"/>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2" h="36">
                  <a:moveTo>
                    <a:pt x="f3" y="f5"/>
                  </a:moveTo>
                  <a:cubicBezTo>
                    <a:pt x="f3" y="f6"/>
                    <a:pt x="f6" y="f4"/>
                    <a:pt x="f6" y="f4"/>
                  </a:cubicBezTo>
                  <a:cubicBezTo>
                    <a:pt x="f2" y="f4"/>
                    <a:pt x="f6" y="f6"/>
                    <a:pt x="f6" y="f6"/>
                  </a:cubicBezTo>
                  <a:cubicBezTo>
                    <a:pt x="f7" y="f6"/>
                    <a:pt x="f7" y="f6"/>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1" name="Google Shape;2456;p42">
              <a:extLst>
                <a:ext uri="{FF2B5EF4-FFF2-40B4-BE49-F238E27FC236}">
                  <a16:creationId xmlns:a16="http://schemas.microsoft.com/office/drawing/2014/main" id="{D50C3083-A804-414B-9EFD-CC152A71007C}"/>
                </a:ext>
              </a:extLst>
            </p:cNvPr>
            <p:cNvSpPr/>
            <p:nvPr/>
          </p:nvSpPr>
          <p:spPr>
            <a:xfrm rot="16200004">
              <a:off x="5055247" y="2958272"/>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2" y="f4"/>
                    <a:pt x="f3" y="f4"/>
                    <a:pt x="f3" y="f4"/>
                  </a:cubicBezTo>
                  <a:cubicBezTo>
                    <a:pt x="f3"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2" name="Google Shape;2457;p42">
              <a:extLst>
                <a:ext uri="{FF2B5EF4-FFF2-40B4-BE49-F238E27FC236}">
                  <a16:creationId xmlns:a16="http://schemas.microsoft.com/office/drawing/2014/main" id="{EF5801A6-A1E0-4B87-82DF-7B3E394E790C}"/>
                </a:ext>
              </a:extLst>
            </p:cNvPr>
            <p:cNvSpPr/>
            <p:nvPr/>
          </p:nvSpPr>
          <p:spPr>
            <a:xfrm rot="16200004">
              <a:off x="5047009" y="2946384"/>
              <a:ext cx="1874" cy="987"/>
            </a:xfrm>
            <a:custGeom>
              <a:avLst/>
              <a:gdLst>
                <a:gd name="f0" fmla="val w"/>
                <a:gd name="f1" fmla="val h"/>
                <a:gd name="f2" fmla="val 0"/>
                <a:gd name="f3" fmla="val 36"/>
                <a:gd name="f4" fmla="val 19"/>
                <a:gd name="f5" fmla="val 1"/>
                <a:gd name="f6" fmla="val 18"/>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3" y="f5"/>
                  </a:moveTo>
                  <a:lnTo>
                    <a:pt x="f5" y="f6"/>
                  </a:lnTo>
                  <a:cubicBezTo>
                    <a:pt x="f5" y="f6"/>
                    <a:pt x="f5" y="f6"/>
                    <a:pt x="f5" y="f6"/>
                  </a:cubicBezTo>
                  <a:cubicBezTo>
                    <a:pt x="f6" y="f6"/>
                    <a:pt x="f6"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3" name="Google Shape;2458;p42">
              <a:extLst>
                <a:ext uri="{FF2B5EF4-FFF2-40B4-BE49-F238E27FC236}">
                  <a16:creationId xmlns:a16="http://schemas.microsoft.com/office/drawing/2014/main" id="{61B51FEB-BD3E-4E47-9556-AFB72F52D1A3}"/>
                </a:ext>
              </a:extLst>
            </p:cNvPr>
            <p:cNvSpPr/>
            <p:nvPr/>
          </p:nvSpPr>
          <p:spPr>
            <a:xfrm rot="16200004">
              <a:off x="5049303" y="2947737"/>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4"/>
                  </a:moveTo>
                  <a:cubicBezTo>
                    <a:pt x="f2" y="f5"/>
                    <a:pt x="f3" y="f5"/>
                    <a:pt x="f3" y="f5"/>
                  </a:cubicBezTo>
                  <a:cubicBezTo>
                    <a:pt x="f2" y="f4"/>
                    <a:pt x="f2" y="f5"/>
                    <a:pt x="f2" y="f4"/>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4" name="Google Shape;2459;p42">
              <a:extLst>
                <a:ext uri="{FF2B5EF4-FFF2-40B4-BE49-F238E27FC236}">
                  <a16:creationId xmlns:a16="http://schemas.microsoft.com/office/drawing/2014/main" id="{5FF5B2DD-92B8-40E4-BBC4-8DE5A9E2A4D6}"/>
                </a:ext>
              </a:extLst>
            </p:cNvPr>
            <p:cNvSpPr/>
            <p:nvPr/>
          </p:nvSpPr>
          <p:spPr>
            <a:xfrm rot="16200004">
              <a:off x="5079040" y="2979294"/>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3" y="f4"/>
                    <a:pt x="f2" y="f4"/>
                    <a:pt x="f2" y="f4"/>
                  </a:cubicBezTo>
                  <a:cubicBezTo>
                    <a:pt x="f2"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5" name="Google Shape;2460;p42">
              <a:extLst>
                <a:ext uri="{FF2B5EF4-FFF2-40B4-BE49-F238E27FC236}">
                  <a16:creationId xmlns:a16="http://schemas.microsoft.com/office/drawing/2014/main" id="{D9D8A7A5-CD47-4F29-9053-CC6D0524135D}"/>
                </a:ext>
              </a:extLst>
            </p:cNvPr>
            <p:cNvSpPr/>
            <p:nvPr/>
          </p:nvSpPr>
          <p:spPr>
            <a:xfrm rot="16200004">
              <a:off x="5032844" y="2917552"/>
              <a:ext cx="97923" cy="105229"/>
            </a:xfrm>
            <a:custGeom>
              <a:avLst/>
              <a:gdLst>
                <a:gd name="f0" fmla="val w"/>
                <a:gd name="f1" fmla="val h"/>
                <a:gd name="f2" fmla="val 0"/>
                <a:gd name="f3" fmla="val 1877"/>
                <a:gd name="f4" fmla="val 2017"/>
                <a:gd name="f5" fmla="val 561"/>
                <a:gd name="f6" fmla="val 772"/>
                <a:gd name="f7" fmla="val 789"/>
                <a:gd name="f8" fmla="val 544"/>
                <a:gd name="f9" fmla="val 526"/>
                <a:gd name="f10" fmla="val 807"/>
                <a:gd name="f11" fmla="val 509"/>
                <a:gd name="f12" fmla="val 824"/>
                <a:gd name="f13" fmla="val 491"/>
                <a:gd name="f14" fmla="val 842"/>
                <a:gd name="f15" fmla="val 859"/>
                <a:gd name="f16" fmla="val 474"/>
                <a:gd name="f17" fmla="val 456"/>
                <a:gd name="f18" fmla="val 877"/>
                <a:gd name="f19" fmla="val 439"/>
                <a:gd name="f20" fmla="val 894"/>
                <a:gd name="f21" fmla="val 386"/>
                <a:gd name="f22" fmla="val 947"/>
                <a:gd name="f23" fmla="val 351"/>
                <a:gd name="f24" fmla="val 982"/>
                <a:gd name="f25" fmla="val 316"/>
                <a:gd name="f26" fmla="val 1035"/>
                <a:gd name="f27" fmla="val 281"/>
                <a:gd name="f28" fmla="val 1052"/>
                <a:gd name="f29" fmla="val 263"/>
                <a:gd name="f30" fmla="val 1070"/>
                <a:gd name="f31" fmla="val 246"/>
                <a:gd name="f32" fmla="val 1087"/>
                <a:gd name="f33" fmla="val 1105"/>
                <a:gd name="f34" fmla="val 228"/>
                <a:gd name="f35" fmla="val 1122"/>
                <a:gd name="f36" fmla="val 1140"/>
                <a:gd name="f37" fmla="val 211"/>
                <a:gd name="f38" fmla="val 193"/>
                <a:gd name="f39" fmla="val 1157"/>
                <a:gd name="f40" fmla="val 1175"/>
                <a:gd name="f41" fmla="val 176"/>
                <a:gd name="f42" fmla="val 1192"/>
                <a:gd name="f43" fmla="val 1210"/>
                <a:gd name="f44" fmla="val 158"/>
                <a:gd name="f45" fmla="val 1228"/>
                <a:gd name="f46" fmla="val 141"/>
                <a:gd name="f47" fmla="val 1245"/>
                <a:gd name="f48" fmla="val 1263"/>
                <a:gd name="f49" fmla="val 123"/>
                <a:gd name="f50" fmla="val 1280"/>
                <a:gd name="f51" fmla="val 106"/>
                <a:gd name="f52" fmla="val 1298"/>
                <a:gd name="f53" fmla="val 1315"/>
                <a:gd name="f54" fmla="val 70"/>
                <a:gd name="f55" fmla="val 1350"/>
                <a:gd name="f56" fmla="val 53"/>
                <a:gd name="f57" fmla="val 1403"/>
                <a:gd name="f58" fmla="val 35"/>
                <a:gd name="f59" fmla="val 1455"/>
                <a:gd name="f60" fmla="val 1490"/>
                <a:gd name="f61" fmla="val 18"/>
                <a:gd name="f62" fmla="val 1508"/>
                <a:gd name="f63" fmla="val 1543"/>
                <a:gd name="f64" fmla="val 1561"/>
                <a:gd name="f65" fmla="val 1631"/>
                <a:gd name="f66" fmla="val 1683"/>
                <a:gd name="f67" fmla="val 1736"/>
                <a:gd name="f68" fmla="val 1753"/>
                <a:gd name="f69" fmla="val 1824"/>
                <a:gd name="f70" fmla="val 88"/>
                <a:gd name="f71" fmla="val 1911"/>
                <a:gd name="f72" fmla="val 1946"/>
                <a:gd name="f73" fmla="val 1964"/>
                <a:gd name="f74" fmla="val 1981"/>
                <a:gd name="f75" fmla="val 1999"/>
                <a:gd name="f76" fmla="val 368"/>
                <a:gd name="f77" fmla="val 421"/>
                <a:gd name="f78" fmla="val 2016"/>
                <a:gd name="f79" fmla="val 579"/>
                <a:gd name="f80" fmla="val 631"/>
                <a:gd name="f81" fmla="val 649"/>
                <a:gd name="f82" fmla="val 667"/>
                <a:gd name="f83" fmla="val 1929"/>
                <a:gd name="f84" fmla="val 684"/>
                <a:gd name="f85" fmla="val 702"/>
                <a:gd name="f86" fmla="val 719"/>
                <a:gd name="f87" fmla="val 754"/>
                <a:gd name="f88" fmla="val 1894"/>
                <a:gd name="f89" fmla="val 1876"/>
                <a:gd name="f90" fmla="val 1859"/>
                <a:gd name="f91" fmla="val 1841"/>
                <a:gd name="f92" fmla="val 912"/>
                <a:gd name="f93" fmla="val 1789"/>
                <a:gd name="f94" fmla="val 965"/>
                <a:gd name="f95" fmla="val 1771"/>
                <a:gd name="f96" fmla="val 1000"/>
                <a:gd name="f97" fmla="val 1718"/>
                <a:gd name="f98" fmla="val 1701"/>
                <a:gd name="f99" fmla="val 1666"/>
                <a:gd name="f100" fmla="val 1648"/>
                <a:gd name="f101" fmla="val 1596"/>
                <a:gd name="f102" fmla="val 1578"/>
                <a:gd name="f103" fmla="val 1526"/>
                <a:gd name="f104" fmla="val 1473"/>
                <a:gd name="f105" fmla="val 1438"/>
                <a:gd name="f106" fmla="val 1333"/>
                <a:gd name="f107" fmla="val 1420"/>
                <a:gd name="f108" fmla="val 1385"/>
                <a:gd name="f109" fmla="val 1368"/>
                <a:gd name="f110" fmla="val 1491"/>
                <a:gd name="f111" fmla="val 1806"/>
                <a:gd name="f112" fmla="val 105"/>
                <a:gd name="f113" fmla="val 1613"/>
                <a:gd name="f114" fmla="val 298"/>
                <a:gd name="f115" fmla="val 333"/>
                <a:gd name="f116" fmla="val 404"/>
                <a:gd name="f117" fmla="val 596"/>
                <a:gd name="f118" fmla="val 614"/>
                <a:gd name="f119" fmla="val 737"/>
                <a:gd name="f120" fmla="val 1017"/>
                <a:gd name="f121" fmla="val 930"/>
                <a:gd name="f122" fmla="val 929"/>
                <a:gd name="f123" fmla="*/ f0 1 1877"/>
                <a:gd name="f124" fmla="*/ f1 1 2017"/>
                <a:gd name="f125" fmla="val f2"/>
                <a:gd name="f126" fmla="val f3"/>
                <a:gd name="f127" fmla="val f4"/>
                <a:gd name="f128" fmla="+- f127 0 f125"/>
                <a:gd name="f129" fmla="+- f126 0 f125"/>
                <a:gd name="f130" fmla="*/ f129 1 1877"/>
                <a:gd name="f131" fmla="*/ f128 1 2017"/>
                <a:gd name="f132" fmla="*/ f125 1 f130"/>
                <a:gd name="f133" fmla="*/ f126 1 f130"/>
                <a:gd name="f134" fmla="*/ f125 1 f131"/>
                <a:gd name="f135" fmla="*/ f127 1 f131"/>
                <a:gd name="f136" fmla="*/ f132 f123 1"/>
                <a:gd name="f137" fmla="*/ f133 f123 1"/>
                <a:gd name="f138" fmla="*/ f135 f124 1"/>
                <a:gd name="f139" fmla="*/ f134 f124 1"/>
              </a:gdLst>
              <a:ahLst/>
              <a:cxnLst>
                <a:cxn ang="3cd4">
                  <a:pos x="hc" y="t"/>
                </a:cxn>
                <a:cxn ang="0">
                  <a:pos x="r" y="vc"/>
                </a:cxn>
                <a:cxn ang="cd4">
                  <a:pos x="hc" y="b"/>
                </a:cxn>
                <a:cxn ang="cd2">
                  <a:pos x="l" y="vc"/>
                </a:cxn>
              </a:cxnLst>
              <a:rect l="f136" t="f139" r="f137" b="f138"/>
              <a:pathLst>
                <a:path w="1876" h="2017">
                  <a:moveTo>
                    <a:pt x="f5" y="f6"/>
                  </a:moveTo>
                  <a:cubicBezTo>
                    <a:pt x="f5" y="f6"/>
                    <a:pt x="f5" y="f6"/>
                    <a:pt x="f5" y="f6"/>
                  </a:cubicBezTo>
                  <a:cubicBezTo>
                    <a:pt x="f5" y="f7"/>
                    <a:pt x="f5" y="f6"/>
                    <a:pt x="f8" y="f7"/>
                  </a:cubicBezTo>
                  <a:cubicBezTo>
                    <a:pt x="f8" y="f7"/>
                    <a:pt x="f8" y="f7"/>
                    <a:pt x="f8" y="f7"/>
                  </a:cubicBezTo>
                  <a:cubicBezTo>
                    <a:pt x="f9" y="f7"/>
                    <a:pt x="f9" y="f10"/>
                    <a:pt x="f9" y="f10"/>
                  </a:cubicBezTo>
                  <a:cubicBezTo>
                    <a:pt x="f11" y="f12"/>
                    <a:pt x="f11" y="f12"/>
                    <a:pt x="f13" y="f12"/>
                  </a:cubicBezTo>
                  <a:cubicBezTo>
                    <a:pt x="f13" y="f14"/>
                    <a:pt x="f13" y="f14"/>
                    <a:pt x="f13" y="f15"/>
                  </a:cubicBezTo>
                  <a:cubicBezTo>
                    <a:pt x="f16" y="f15"/>
                    <a:pt x="f17" y="f18"/>
                    <a:pt x="f19" y="f20"/>
                  </a:cubicBezTo>
                  <a:cubicBezTo>
                    <a:pt x="f19" y="f20"/>
                    <a:pt x="f19" y="f20"/>
                    <a:pt x="f19" y="f20"/>
                  </a:cubicBezTo>
                  <a:cubicBezTo>
                    <a:pt x="f21" y="f22"/>
                    <a:pt x="f23" y="f24"/>
                    <a:pt x="f25" y="f26"/>
                  </a:cubicBezTo>
                  <a:cubicBezTo>
                    <a:pt x="f27" y="f28"/>
                    <a:pt x="f29" y="f30"/>
                    <a:pt x="f31" y="f32"/>
                  </a:cubicBezTo>
                  <a:cubicBezTo>
                    <a:pt x="f31" y="f33"/>
                    <a:pt x="f34" y="f35"/>
                    <a:pt x="f34" y="f36"/>
                  </a:cubicBezTo>
                  <a:cubicBezTo>
                    <a:pt x="f37" y="f36"/>
                    <a:pt x="f38" y="f39"/>
                    <a:pt x="f38" y="f40"/>
                  </a:cubicBezTo>
                  <a:cubicBezTo>
                    <a:pt x="f41" y="f42"/>
                    <a:pt x="f41" y="f42"/>
                    <a:pt x="f41" y="f42"/>
                  </a:cubicBezTo>
                  <a:cubicBezTo>
                    <a:pt x="f41" y="f43"/>
                    <a:pt x="f41" y="f43"/>
                    <a:pt x="f44" y="f45"/>
                  </a:cubicBezTo>
                  <a:cubicBezTo>
                    <a:pt x="f46" y="f45"/>
                    <a:pt x="f46" y="f47"/>
                    <a:pt x="f46" y="f48"/>
                  </a:cubicBezTo>
                  <a:cubicBezTo>
                    <a:pt x="f49" y="f48"/>
                    <a:pt x="f49" y="f48"/>
                    <a:pt x="f49" y="f48"/>
                  </a:cubicBezTo>
                  <a:cubicBezTo>
                    <a:pt x="f49" y="f50"/>
                    <a:pt x="f51" y="f52"/>
                    <a:pt x="f51" y="f53"/>
                  </a:cubicBezTo>
                  <a:cubicBezTo>
                    <a:pt x="f54" y="f55"/>
                    <a:pt x="f56" y="f57"/>
                    <a:pt x="f58" y="f59"/>
                  </a:cubicBezTo>
                  <a:cubicBezTo>
                    <a:pt x="f58" y="f60"/>
                    <a:pt x="f61" y="f62"/>
                    <a:pt x="f61" y="f63"/>
                  </a:cubicBezTo>
                  <a:cubicBezTo>
                    <a:pt x="f61" y="f63"/>
                    <a:pt x="f61" y="f64"/>
                    <a:pt x="f61" y="f64"/>
                  </a:cubicBezTo>
                  <a:cubicBezTo>
                    <a:pt x="f2" y="f65"/>
                    <a:pt x="f2" y="f66"/>
                    <a:pt x="f61" y="f67"/>
                  </a:cubicBezTo>
                  <a:lnTo>
                    <a:pt x="f61" y="f68"/>
                  </a:lnTo>
                  <a:cubicBezTo>
                    <a:pt x="f58" y="f69"/>
                    <a:pt x="f70" y="f71"/>
                    <a:pt x="f44" y="f72"/>
                  </a:cubicBezTo>
                  <a:lnTo>
                    <a:pt x="f37" y="f73"/>
                  </a:lnTo>
                  <a:cubicBezTo>
                    <a:pt x="f34" y="f74"/>
                    <a:pt x="f34" y="f74"/>
                    <a:pt x="f31" y="f74"/>
                  </a:cubicBezTo>
                  <a:cubicBezTo>
                    <a:pt x="f27" y="f75"/>
                    <a:pt x="f25" y="f75"/>
                    <a:pt x="f23" y="f75"/>
                  </a:cubicBezTo>
                  <a:cubicBezTo>
                    <a:pt x="f23" y="f75"/>
                    <a:pt x="f23" y="f75"/>
                    <a:pt x="f76" y="f75"/>
                  </a:cubicBezTo>
                  <a:cubicBezTo>
                    <a:pt x="f21" y="f75"/>
                    <a:pt x="f21" y="f75"/>
                    <a:pt x="f21" y="f75"/>
                  </a:cubicBezTo>
                  <a:cubicBezTo>
                    <a:pt x="f77" y="f78"/>
                    <a:pt x="f17" y="f75"/>
                    <a:pt x="f11" y="f75"/>
                  </a:cubicBezTo>
                  <a:cubicBezTo>
                    <a:pt x="f8" y="f74"/>
                    <a:pt x="f79" y="f74"/>
                    <a:pt x="f80" y="f73"/>
                  </a:cubicBezTo>
                  <a:cubicBezTo>
                    <a:pt x="f80" y="f72"/>
                    <a:pt x="f81" y="f72"/>
                    <a:pt x="f82" y="f83"/>
                  </a:cubicBezTo>
                  <a:cubicBezTo>
                    <a:pt x="f82" y="f83"/>
                    <a:pt x="f82" y="f83"/>
                    <a:pt x="f84" y="f83"/>
                  </a:cubicBezTo>
                  <a:cubicBezTo>
                    <a:pt x="f84" y="f83"/>
                    <a:pt x="f82" y="f72"/>
                    <a:pt x="f82" y="f72"/>
                  </a:cubicBezTo>
                  <a:cubicBezTo>
                    <a:pt x="f82" y="f72"/>
                    <a:pt x="f82" y="f72"/>
                    <a:pt x="f82" y="f72"/>
                  </a:cubicBezTo>
                  <a:cubicBezTo>
                    <a:pt x="f84" y="f72"/>
                    <a:pt x="f85" y="f83"/>
                    <a:pt x="f86" y="f83"/>
                  </a:cubicBezTo>
                  <a:cubicBezTo>
                    <a:pt x="f87" y="f71"/>
                    <a:pt x="f7" y="f88"/>
                    <a:pt x="f12" y="f89"/>
                  </a:cubicBezTo>
                  <a:cubicBezTo>
                    <a:pt x="f12" y="f89"/>
                    <a:pt x="f12" y="f89"/>
                    <a:pt x="f12" y="f90"/>
                  </a:cubicBezTo>
                  <a:cubicBezTo>
                    <a:pt x="f18" y="f91"/>
                    <a:pt x="f92" y="f69"/>
                    <a:pt x="f22" y="f93"/>
                  </a:cubicBezTo>
                  <a:cubicBezTo>
                    <a:pt x="f94" y="f95"/>
                    <a:pt x="f24" y="f95"/>
                    <a:pt x="f96" y="f68"/>
                  </a:cubicBezTo>
                  <a:cubicBezTo>
                    <a:pt x="f96" y="f68"/>
                    <a:pt x="f96" y="f68"/>
                    <a:pt x="f96" y="f68"/>
                  </a:cubicBezTo>
                  <a:cubicBezTo>
                    <a:pt x="f26" y="f97"/>
                    <a:pt x="f30" y="f98"/>
                    <a:pt x="f33" y="f99"/>
                  </a:cubicBezTo>
                  <a:cubicBezTo>
                    <a:pt x="f33" y="f99"/>
                    <a:pt x="f33" y="f99"/>
                    <a:pt x="f33" y="f100"/>
                  </a:cubicBezTo>
                  <a:cubicBezTo>
                    <a:pt x="f36" y="f100"/>
                    <a:pt x="f39" y="f65"/>
                    <a:pt x="f39" y="f101"/>
                  </a:cubicBezTo>
                  <a:cubicBezTo>
                    <a:pt x="f40" y="f101"/>
                    <a:pt x="f40" y="f101"/>
                    <a:pt x="f40" y="f101"/>
                  </a:cubicBezTo>
                  <a:cubicBezTo>
                    <a:pt x="f42" y="f102"/>
                    <a:pt x="f43" y="f64"/>
                    <a:pt x="f43" y="f63"/>
                  </a:cubicBezTo>
                  <a:cubicBezTo>
                    <a:pt x="f47" y="f103"/>
                    <a:pt x="f48" y="f60"/>
                    <a:pt x="f50" y="f104"/>
                  </a:cubicBezTo>
                  <a:cubicBezTo>
                    <a:pt x="f52" y="f59"/>
                    <a:pt x="f53" y="f105"/>
                    <a:pt x="f106" y="f107"/>
                  </a:cubicBezTo>
                  <a:cubicBezTo>
                    <a:pt x="f55" y="f57"/>
                    <a:pt x="f106" y="f57"/>
                    <a:pt x="f55" y="f57"/>
                  </a:cubicBezTo>
                  <a:cubicBezTo>
                    <a:pt x="f55" y="f108"/>
                    <a:pt x="f55" y="f57"/>
                    <a:pt x="f55" y="f108"/>
                  </a:cubicBezTo>
                  <a:cubicBezTo>
                    <a:pt x="f109" y="f109"/>
                    <a:pt x="f108" y="f106"/>
                    <a:pt x="f57" y="f52"/>
                  </a:cubicBezTo>
                  <a:cubicBezTo>
                    <a:pt x="f57" y="f52"/>
                    <a:pt x="f107" y="f52"/>
                    <a:pt x="f107" y="f52"/>
                  </a:cubicBezTo>
                  <a:cubicBezTo>
                    <a:pt x="f107" y="f50"/>
                    <a:pt x="f105" y="f48"/>
                    <a:pt x="f105" y="f48"/>
                  </a:cubicBezTo>
                  <a:cubicBezTo>
                    <a:pt x="f59" y="f47"/>
                    <a:pt x="f59" y="f45"/>
                    <a:pt x="f104" y="f45"/>
                  </a:cubicBezTo>
                  <a:cubicBezTo>
                    <a:pt x="f110" y="f40"/>
                    <a:pt x="f62" y="f36"/>
                    <a:pt x="f103" y="f33"/>
                  </a:cubicBezTo>
                  <a:lnTo>
                    <a:pt x="f100" y="f14"/>
                  </a:lnTo>
                  <a:cubicBezTo>
                    <a:pt x="f100" y="f14"/>
                    <a:pt x="f100" y="f14"/>
                    <a:pt x="f100" y="f14"/>
                  </a:cubicBezTo>
                  <a:cubicBezTo>
                    <a:pt x="f100" y="f12"/>
                    <a:pt x="f100" y="f12"/>
                    <a:pt x="f100" y="f12"/>
                  </a:cubicBezTo>
                  <a:lnTo>
                    <a:pt x="f100" y="f10"/>
                  </a:lnTo>
                  <a:cubicBezTo>
                    <a:pt x="f99" y="f6"/>
                    <a:pt x="f66" y="f87"/>
                    <a:pt x="f66" y="f86"/>
                  </a:cubicBezTo>
                  <a:cubicBezTo>
                    <a:pt x="f98" y="f85"/>
                    <a:pt x="f98" y="f84"/>
                    <a:pt x="f97" y="f82"/>
                  </a:cubicBezTo>
                  <a:lnTo>
                    <a:pt x="f68" y="f9"/>
                  </a:lnTo>
                  <a:lnTo>
                    <a:pt x="f95" y="f16"/>
                  </a:lnTo>
                  <a:cubicBezTo>
                    <a:pt x="f93" y="f19"/>
                    <a:pt x="f93" y="f19"/>
                    <a:pt x="f93" y="f77"/>
                  </a:cubicBezTo>
                  <a:cubicBezTo>
                    <a:pt x="f111" y="f21"/>
                    <a:pt x="f69" y="f23"/>
                    <a:pt x="f91" y="f25"/>
                  </a:cubicBezTo>
                  <a:cubicBezTo>
                    <a:pt x="f91" y="f27"/>
                    <a:pt x="f90" y="f27"/>
                    <a:pt x="f90" y="f31"/>
                  </a:cubicBezTo>
                  <a:cubicBezTo>
                    <a:pt x="f89" y="f38"/>
                    <a:pt x="f91" y="f41"/>
                    <a:pt x="f91" y="f112"/>
                  </a:cubicBezTo>
                  <a:cubicBezTo>
                    <a:pt x="f91" y="f112"/>
                    <a:pt x="f91" y="f70"/>
                    <a:pt x="f69" y="f54"/>
                  </a:cubicBezTo>
                  <a:cubicBezTo>
                    <a:pt x="f69" y="f54"/>
                    <a:pt x="f69" y="f56"/>
                    <a:pt x="f69" y="f56"/>
                  </a:cubicBezTo>
                  <a:cubicBezTo>
                    <a:pt x="f111" y="f56"/>
                    <a:pt x="f93" y="f56"/>
                    <a:pt x="f93" y="f58"/>
                  </a:cubicBezTo>
                  <a:cubicBezTo>
                    <a:pt x="f95" y="f56"/>
                    <a:pt x="f95" y="f61"/>
                    <a:pt x="f68" y="f58"/>
                  </a:cubicBezTo>
                  <a:cubicBezTo>
                    <a:pt x="f97" y="f2"/>
                    <a:pt x="f98" y="f58"/>
                    <a:pt x="f99" y="f61"/>
                  </a:cubicBezTo>
                  <a:cubicBezTo>
                    <a:pt x="f99" y="f61"/>
                    <a:pt x="f99" y="f61"/>
                    <a:pt x="f100" y="f61"/>
                  </a:cubicBezTo>
                  <a:cubicBezTo>
                    <a:pt x="f100" y="f58"/>
                    <a:pt x="f65" y="f56"/>
                    <a:pt x="f113" y="f56"/>
                  </a:cubicBezTo>
                  <a:cubicBezTo>
                    <a:pt x="f113" y="f54"/>
                    <a:pt x="f101" y="f56"/>
                    <a:pt x="f101" y="f56"/>
                  </a:cubicBezTo>
                  <a:cubicBezTo>
                    <a:pt x="f101" y="f56"/>
                    <a:pt x="f102" y="f54"/>
                    <a:pt x="f102" y="f54"/>
                  </a:cubicBezTo>
                  <a:cubicBezTo>
                    <a:pt x="f64" y="f70"/>
                    <a:pt x="f64" y="f112"/>
                    <a:pt x="f63" y="f46"/>
                  </a:cubicBezTo>
                  <a:cubicBezTo>
                    <a:pt x="f63" y="f46"/>
                    <a:pt x="f63" y="f46"/>
                    <a:pt x="f63" y="f46"/>
                  </a:cubicBezTo>
                  <a:cubicBezTo>
                    <a:pt x="f103" y="f38"/>
                    <a:pt x="f62" y="f31"/>
                    <a:pt x="f62" y="f114"/>
                  </a:cubicBezTo>
                  <a:cubicBezTo>
                    <a:pt x="f110" y="f114"/>
                    <a:pt x="f110" y="f115"/>
                    <a:pt x="f110" y="f23"/>
                  </a:cubicBezTo>
                  <a:cubicBezTo>
                    <a:pt x="f104" y="f21"/>
                    <a:pt x="f59" y="f116"/>
                    <a:pt x="f59" y="f19"/>
                  </a:cubicBezTo>
                  <a:cubicBezTo>
                    <a:pt x="f105" y="f16"/>
                    <a:pt x="f105" y="f13"/>
                    <a:pt x="f105" y="f11"/>
                  </a:cubicBezTo>
                  <a:lnTo>
                    <a:pt x="f107" y="f8"/>
                  </a:lnTo>
                  <a:cubicBezTo>
                    <a:pt x="f107" y="f5"/>
                    <a:pt x="f107" y="f79"/>
                    <a:pt x="f57" y="f117"/>
                  </a:cubicBezTo>
                  <a:cubicBezTo>
                    <a:pt x="f57" y="f117"/>
                    <a:pt x="f57" y="f118"/>
                    <a:pt x="f108" y="f118"/>
                  </a:cubicBezTo>
                  <a:cubicBezTo>
                    <a:pt x="f108" y="f80"/>
                    <a:pt x="f108" y="f81"/>
                    <a:pt x="f108" y="f82"/>
                  </a:cubicBezTo>
                  <a:cubicBezTo>
                    <a:pt x="f108" y="f84"/>
                    <a:pt x="f109" y="f85"/>
                    <a:pt x="f55" y="f86"/>
                  </a:cubicBezTo>
                  <a:cubicBezTo>
                    <a:pt x="f55" y="f119"/>
                    <a:pt x="f106" y="f87"/>
                    <a:pt x="f55" y="f6"/>
                  </a:cubicBezTo>
                  <a:cubicBezTo>
                    <a:pt x="f106" y="f7"/>
                    <a:pt x="f106" y="f7"/>
                    <a:pt x="f106" y="f10"/>
                  </a:cubicBezTo>
                  <a:cubicBezTo>
                    <a:pt x="f53" y="f10"/>
                    <a:pt x="f53" y="f12"/>
                    <a:pt x="f53" y="f14"/>
                  </a:cubicBezTo>
                  <a:cubicBezTo>
                    <a:pt x="f53" y="f14"/>
                    <a:pt x="f53" y="f14"/>
                    <a:pt x="f53" y="f14"/>
                  </a:cubicBezTo>
                  <a:cubicBezTo>
                    <a:pt x="f52" y="f18"/>
                    <a:pt x="f48" y="f92"/>
                    <a:pt x="f47" y="f22"/>
                  </a:cubicBezTo>
                  <a:cubicBezTo>
                    <a:pt x="f47" y="f94"/>
                    <a:pt x="f45" y="f24"/>
                    <a:pt x="f45" y="f96"/>
                  </a:cubicBezTo>
                  <a:cubicBezTo>
                    <a:pt x="f45" y="f120"/>
                    <a:pt x="f45" y="f120"/>
                    <a:pt x="f45" y="f120"/>
                  </a:cubicBezTo>
                  <a:lnTo>
                    <a:pt x="f35" y="f42"/>
                  </a:lnTo>
                  <a:cubicBezTo>
                    <a:pt x="f32" y="f43"/>
                    <a:pt x="f30" y="f48"/>
                    <a:pt x="f26" y="f50"/>
                  </a:cubicBezTo>
                  <a:cubicBezTo>
                    <a:pt x="f120" y="f53"/>
                    <a:pt x="f24" y="f55"/>
                    <a:pt x="f22" y="f108"/>
                  </a:cubicBezTo>
                  <a:cubicBezTo>
                    <a:pt x="f121" y="f108"/>
                    <a:pt x="f121" y="f107"/>
                    <a:pt x="f92" y="f107"/>
                  </a:cubicBezTo>
                  <a:cubicBezTo>
                    <a:pt x="f20" y="f105"/>
                    <a:pt x="f18" y="f105"/>
                    <a:pt x="f18" y="f59"/>
                  </a:cubicBezTo>
                  <a:cubicBezTo>
                    <a:pt x="f15" y="f59"/>
                    <a:pt x="f14" y="f60"/>
                    <a:pt x="f12" y="f60"/>
                  </a:cubicBezTo>
                  <a:cubicBezTo>
                    <a:pt x="f12" y="f62"/>
                    <a:pt x="f12" y="f62"/>
                    <a:pt x="f12" y="f62"/>
                  </a:cubicBezTo>
                  <a:cubicBezTo>
                    <a:pt x="f10" y="f62"/>
                    <a:pt x="f10" y="f103"/>
                    <a:pt x="f7" y="f103"/>
                  </a:cubicBezTo>
                  <a:cubicBezTo>
                    <a:pt x="f87" y="f64"/>
                    <a:pt x="f86" y="f102"/>
                    <a:pt x="f85" y="f101"/>
                  </a:cubicBezTo>
                  <a:cubicBezTo>
                    <a:pt x="f84" y="f101"/>
                    <a:pt x="f82" y="f101"/>
                    <a:pt x="f82" y="f113"/>
                  </a:cubicBezTo>
                  <a:lnTo>
                    <a:pt x="f81" y="f113"/>
                  </a:lnTo>
                  <a:cubicBezTo>
                    <a:pt x="f81" y="f65"/>
                    <a:pt x="f80" y="f65"/>
                    <a:pt x="f118" y="f65"/>
                  </a:cubicBezTo>
                  <a:cubicBezTo>
                    <a:pt x="f118" y="f65"/>
                    <a:pt x="f117" y="f100"/>
                    <a:pt x="f117" y="f100"/>
                  </a:cubicBezTo>
                  <a:cubicBezTo>
                    <a:pt x="f79" y="f100"/>
                    <a:pt x="f5" y="f99"/>
                    <a:pt x="f5" y="f99"/>
                  </a:cubicBezTo>
                  <a:cubicBezTo>
                    <a:pt x="f9" y="f99"/>
                    <a:pt x="f13" y="f98"/>
                    <a:pt x="f16" y="f98"/>
                  </a:cubicBezTo>
                  <a:cubicBezTo>
                    <a:pt x="f17" y="f98"/>
                    <a:pt x="f19" y="f98"/>
                    <a:pt x="f77" y="f98"/>
                  </a:cubicBezTo>
                  <a:cubicBezTo>
                    <a:pt x="f116" y="f98"/>
                    <a:pt x="f77" y="f97"/>
                    <a:pt x="f116" y="f97"/>
                  </a:cubicBezTo>
                  <a:cubicBezTo>
                    <a:pt x="f21" y="f98"/>
                    <a:pt x="f76" y="f97"/>
                    <a:pt x="f23" y="f98"/>
                  </a:cubicBezTo>
                  <a:cubicBezTo>
                    <a:pt x="f23" y="f98"/>
                    <a:pt x="f23" y="f97"/>
                    <a:pt x="f23" y="f97"/>
                  </a:cubicBezTo>
                  <a:cubicBezTo>
                    <a:pt x="f115" y="f98"/>
                    <a:pt x="f115" y="f98"/>
                    <a:pt x="f115" y="f98"/>
                  </a:cubicBezTo>
                  <a:cubicBezTo>
                    <a:pt x="f25" y="f98"/>
                    <a:pt x="f25" y="f98"/>
                    <a:pt x="f25" y="f98"/>
                  </a:cubicBezTo>
                  <a:cubicBezTo>
                    <a:pt x="f25" y="f98"/>
                    <a:pt x="f25" y="f98"/>
                    <a:pt x="f25" y="f98"/>
                  </a:cubicBezTo>
                  <a:cubicBezTo>
                    <a:pt x="f25" y="f66"/>
                    <a:pt x="f114" y="f99"/>
                    <a:pt x="f25" y="f65"/>
                  </a:cubicBezTo>
                  <a:cubicBezTo>
                    <a:pt x="f114" y="f65"/>
                    <a:pt x="f25" y="f102"/>
                    <a:pt x="f115" y="f64"/>
                  </a:cubicBezTo>
                  <a:cubicBezTo>
                    <a:pt x="f25" y="f64"/>
                    <a:pt x="f25" y="f64"/>
                    <a:pt x="f25" y="f64"/>
                  </a:cubicBezTo>
                  <a:cubicBezTo>
                    <a:pt x="f25" y="f63"/>
                    <a:pt x="f25" y="f64"/>
                    <a:pt x="f25" y="f63"/>
                  </a:cubicBezTo>
                  <a:cubicBezTo>
                    <a:pt x="f25" y="f63"/>
                    <a:pt x="f25" y="f63"/>
                    <a:pt x="f25" y="f63"/>
                  </a:cubicBezTo>
                  <a:cubicBezTo>
                    <a:pt x="f115" y="f63"/>
                    <a:pt x="f115" y="f103"/>
                    <a:pt x="f115" y="f103"/>
                  </a:cubicBezTo>
                  <a:cubicBezTo>
                    <a:pt x="f115" y="f103"/>
                    <a:pt x="f115" y="f103"/>
                    <a:pt x="f115" y="f103"/>
                  </a:cubicBezTo>
                  <a:cubicBezTo>
                    <a:pt x="f115" y="f62"/>
                    <a:pt x="f115" y="f62"/>
                    <a:pt x="f115" y="f62"/>
                  </a:cubicBezTo>
                  <a:cubicBezTo>
                    <a:pt x="f23" y="f60"/>
                    <a:pt x="f76" y="f59"/>
                    <a:pt x="f76" y="f105"/>
                  </a:cubicBezTo>
                  <a:cubicBezTo>
                    <a:pt x="f76" y="f105"/>
                    <a:pt x="f76" y="f105"/>
                    <a:pt x="f76" y="f107"/>
                  </a:cubicBezTo>
                  <a:cubicBezTo>
                    <a:pt x="f76" y="f107"/>
                    <a:pt x="f21" y="f107"/>
                    <a:pt x="f21" y="f107"/>
                  </a:cubicBezTo>
                  <a:cubicBezTo>
                    <a:pt x="f21" y="f57"/>
                    <a:pt x="f116" y="f108"/>
                    <a:pt x="f116" y="f108"/>
                  </a:cubicBezTo>
                  <a:cubicBezTo>
                    <a:pt x="f77" y="f108"/>
                    <a:pt x="f77" y="f106"/>
                    <a:pt x="f17" y="f53"/>
                  </a:cubicBezTo>
                  <a:cubicBezTo>
                    <a:pt x="f17" y="f53"/>
                    <a:pt x="f17" y="f53"/>
                    <a:pt x="f17" y="f53"/>
                  </a:cubicBezTo>
                  <a:cubicBezTo>
                    <a:pt x="f16" y="f52"/>
                    <a:pt x="f16" y="f50"/>
                    <a:pt x="f16" y="f48"/>
                  </a:cubicBezTo>
                  <a:cubicBezTo>
                    <a:pt x="f16" y="f48"/>
                    <a:pt x="f13" y="f48"/>
                    <a:pt x="f13" y="f50"/>
                  </a:cubicBezTo>
                  <a:cubicBezTo>
                    <a:pt x="f13" y="f48"/>
                    <a:pt x="f11" y="f47"/>
                    <a:pt x="f9" y="f45"/>
                  </a:cubicBezTo>
                  <a:cubicBezTo>
                    <a:pt x="f9" y="f45"/>
                    <a:pt x="f9" y="f43"/>
                    <a:pt x="f9" y="f43"/>
                  </a:cubicBezTo>
                  <a:cubicBezTo>
                    <a:pt x="f8" y="f42"/>
                    <a:pt x="f5" y="f40"/>
                    <a:pt x="f79" y="f36"/>
                  </a:cubicBezTo>
                  <a:cubicBezTo>
                    <a:pt x="f117" y="f36"/>
                    <a:pt x="f118" y="f35"/>
                    <a:pt x="f118" y="f33"/>
                  </a:cubicBezTo>
                  <a:cubicBezTo>
                    <a:pt x="f82" y="f30"/>
                    <a:pt x="f85" y="f120"/>
                    <a:pt x="f87" y="f24"/>
                  </a:cubicBezTo>
                  <a:cubicBezTo>
                    <a:pt x="f87" y="f94"/>
                    <a:pt x="f87" y="f94"/>
                    <a:pt x="f6" y="f22"/>
                  </a:cubicBezTo>
                  <a:cubicBezTo>
                    <a:pt x="f6" y="f22"/>
                    <a:pt x="f6" y="f22"/>
                    <a:pt x="f6" y="f22"/>
                  </a:cubicBezTo>
                  <a:cubicBezTo>
                    <a:pt x="f7" y="f122"/>
                    <a:pt x="f10" y="f92"/>
                    <a:pt x="f12" y="f92"/>
                  </a:cubicBezTo>
                  <a:cubicBezTo>
                    <a:pt x="f12" y="f20"/>
                    <a:pt x="f12" y="f20"/>
                    <a:pt x="f14" y="f20"/>
                  </a:cubicBezTo>
                  <a:cubicBezTo>
                    <a:pt x="f15" y="f20"/>
                    <a:pt x="f18" y="f15"/>
                    <a:pt x="f92" y="f14"/>
                  </a:cubicBezTo>
                  <a:cubicBezTo>
                    <a:pt x="f20" y="f14"/>
                    <a:pt x="f20" y="f14"/>
                    <a:pt x="f20" y="f14"/>
                  </a:cubicBezTo>
                  <a:cubicBezTo>
                    <a:pt x="f92" y="f12"/>
                    <a:pt x="f92" y="f12"/>
                    <a:pt x="f121" y="f10"/>
                  </a:cubicBezTo>
                  <a:cubicBezTo>
                    <a:pt x="f121" y="f10"/>
                    <a:pt x="f121" y="f10"/>
                    <a:pt x="f121" y="f12"/>
                  </a:cubicBezTo>
                  <a:cubicBezTo>
                    <a:pt x="f92" y="f12"/>
                    <a:pt x="f92" y="f12"/>
                    <a:pt x="f92" y="f12"/>
                  </a:cubicBezTo>
                  <a:cubicBezTo>
                    <a:pt x="f22" y="f12"/>
                    <a:pt x="f94" y="f10"/>
                    <a:pt x="f24" y="f6"/>
                  </a:cubicBezTo>
                  <a:cubicBezTo>
                    <a:pt x="f96" y="f6"/>
                    <a:pt x="f120" y="f87"/>
                    <a:pt x="f26" y="f86"/>
                  </a:cubicBezTo>
                  <a:cubicBezTo>
                    <a:pt x="f28" y="f86"/>
                    <a:pt x="f30" y="f85"/>
                    <a:pt x="f32" y="f84"/>
                  </a:cubicBezTo>
                  <a:cubicBezTo>
                    <a:pt x="f33" y="f84"/>
                    <a:pt x="f35" y="f81"/>
                    <a:pt x="f36" y="f81"/>
                  </a:cubicBezTo>
                  <a:cubicBezTo>
                    <a:pt x="f36" y="f80"/>
                    <a:pt x="f36" y="f80"/>
                    <a:pt x="f36" y="f80"/>
                  </a:cubicBezTo>
                  <a:cubicBezTo>
                    <a:pt x="f39" y="f118"/>
                    <a:pt x="f40" y="f117"/>
                    <a:pt x="f42" y="f79"/>
                  </a:cubicBezTo>
                  <a:cubicBezTo>
                    <a:pt x="f42" y="f79"/>
                    <a:pt x="f43" y="f79"/>
                    <a:pt x="f43" y="f5"/>
                  </a:cubicBezTo>
                  <a:cubicBezTo>
                    <a:pt x="f42" y="f5"/>
                    <a:pt x="f42" y="f79"/>
                    <a:pt x="f42" y="f79"/>
                  </a:cubicBezTo>
                  <a:cubicBezTo>
                    <a:pt x="f42" y="f5"/>
                    <a:pt x="f43" y="f8"/>
                    <a:pt x="f45" y="f8"/>
                  </a:cubicBezTo>
                  <a:cubicBezTo>
                    <a:pt x="f43" y="f8"/>
                    <a:pt x="f45" y="f9"/>
                    <a:pt x="f45" y="f9"/>
                  </a:cubicBezTo>
                  <a:cubicBezTo>
                    <a:pt x="f45" y="f9"/>
                    <a:pt x="f47" y="f11"/>
                    <a:pt x="f47" y="f11"/>
                  </a:cubicBezTo>
                  <a:cubicBezTo>
                    <a:pt x="f47" y="f11"/>
                    <a:pt x="f47" y="f11"/>
                    <a:pt x="f47" y="f11"/>
                  </a:cubicBezTo>
                  <a:cubicBezTo>
                    <a:pt x="f48" y="f13"/>
                    <a:pt x="f50" y="f16"/>
                    <a:pt x="f53" y="f17"/>
                  </a:cubicBezTo>
                  <a:cubicBezTo>
                    <a:pt x="f52" y="f17"/>
                    <a:pt x="f53" y="f17"/>
                    <a:pt x="f53" y="f17"/>
                  </a:cubicBezTo>
                  <a:cubicBezTo>
                    <a:pt x="f53" y="f17"/>
                    <a:pt x="f52" y="f17"/>
                    <a:pt x="f53" y="f17"/>
                  </a:cubicBezTo>
                  <a:cubicBezTo>
                    <a:pt x="f106" y="f17"/>
                    <a:pt x="f55" y="f19"/>
                    <a:pt x="f109" y="f77"/>
                  </a:cubicBezTo>
                  <a:cubicBezTo>
                    <a:pt x="f55" y="f77"/>
                    <a:pt x="f106" y="f19"/>
                    <a:pt x="f106" y="f19"/>
                  </a:cubicBezTo>
                  <a:cubicBezTo>
                    <a:pt x="f53" y="f17"/>
                    <a:pt x="f52" y="f17"/>
                    <a:pt x="f50" y="f16"/>
                  </a:cubicBezTo>
                  <a:cubicBezTo>
                    <a:pt x="f50" y="f16"/>
                    <a:pt x="f50" y="f16"/>
                    <a:pt x="f50" y="f16"/>
                  </a:cubicBezTo>
                  <a:cubicBezTo>
                    <a:pt x="f45" y="f11"/>
                    <a:pt x="f42" y="f9"/>
                    <a:pt x="f39" y="f5"/>
                  </a:cubicBezTo>
                  <a:cubicBezTo>
                    <a:pt x="f39" y="f5"/>
                    <a:pt x="f40" y="f8"/>
                    <a:pt x="f40" y="f8"/>
                  </a:cubicBezTo>
                  <a:cubicBezTo>
                    <a:pt x="f43" y="f9"/>
                    <a:pt x="f45" y="f13"/>
                    <a:pt x="f48" y="f16"/>
                  </a:cubicBezTo>
                  <a:cubicBezTo>
                    <a:pt x="f48" y="f16"/>
                    <a:pt x="f48" y="f16"/>
                    <a:pt x="f48" y="f16"/>
                  </a:cubicBezTo>
                  <a:cubicBezTo>
                    <a:pt x="f47" y="f16"/>
                    <a:pt x="f47" y="f13"/>
                    <a:pt x="f45" y="f13"/>
                  </a:cubicBezTo>
                  <a:cubicBezTo>
                    <a:pt x="f45" y="f13"/>
                    <a:pt x="f45" y="f13"/>
                    <a:pt x="f45" y="f13"/>
                  </a:cubicBezTo>
                  <a:cubicBezTo>
                    <a:pt x="f47" y="f16"/>
                    <a:pt x="f47" y="f13"/>
                    <a:pt x="f47" y="f16"/>
                  </a:cubicBezTo>
                  <a:cubicBezTo>
                    <a:pt x="f47" y="f16"/>
                    <a:pt x="f48" y="f17"/>
                    <a:pt x="f48" y="f17"/>
                  </a:cubicBezTo>
                  <a:cubicBezTo>
                    <a:pt x="f50" y="f17"/>
                    <a:pt x="f48" y="f17"/>
                    <a:pt x="f48" y="f16"/>
                  </a:cubicBezTo>
                  <a:cubicBezTo>
                    <a:pt x="f50" y="f17"/>
                    <a:pt x="f50" y="f17"/>
                    <a:pt x="f50" y="f17"/>
                  </a:cubicBezTo>
                  <a:lnTo>
                    <a:pt x="f50" y="f17"/>
                  </a:lnTo>
                  <a:cubicBezTo>
                    <a:pt x="f50" y="f17"/>
                    <a:pt x="f50" y="f16"/>
                    <a:pt x="f48" y="f16"/>
                  </a:cubicBezTo>
                  <a:cubicBezTo>
                    <a:pt x="f52" y="f17"/>
                    <a:pt x="f53" y="f17"/>
                    <a:pt x="f106" y="f19"/>
                  </a:cubicBezTo>
                  <a:cubicBezTo>
                    <a:pt x="f53" y="f19"/>
                    <a:pt x="f53" y="f19"/>
                    <a:pt x="f53" y="f19"/>
                  </a:cubicBezTo>
                  <a:cubicBezTo>
                    <a:pt x="f53" y="f19"/>
                    <a:pt x="f52" y="f19"/>
                    <a:pt x="f52" y="f19"/>
                  </a:cubicBezTo>
                  <a:cubicBezTo>
                    <a:pt x="f52" y="f19"/>
                    <a:pt x="f52" y="f19"/>
                    <a:pt x="f52" y="f19"/>
                  </a:cubicBezTo>
                  <a:cubicBezTo>
                    <a:pt x="f53" y="f77"/>
                    <a:pt x="f53" y="f77"/>
                    <a:pt x="f106" y="f77"/>
                  </a:cubicBezTo>
                  <a:lnTo>
                    <a:pt x="f53" y="f116"/>
                  </a:lnTo>
                  <a:cubicBezTo>
                    <a:pt x="f52" y="f77"/>
                    <a:pt x="f50" y="f19"/>
                    <a:pt x="f48" y="f19"/>
                  </a:cubicBezTo>
                  <a:cubicBezTo>
                    <a:pt x="f48" y="f19"/>
                    <a:pt x="f48" y="f17"/>
                    <a:pt x="f47" y="f17"/>
                  </a:cubicBezTo>
                  <a:cubicBezTo>
                    <a:pt x="f47" y="f17"/>
                    <a:pt x="f47" y="f17"/>
                    <a:pt x="f47" y="f16"/>
                  </a:cubicBezTo>
                  <a:cubicBezTo>
                    <a:pt x="f47" y="f16"/>
                    <a:pt x="f47" y="f17"/>
                    <a:pt x="f47" y="f17"/>
                  </a:cubicBezTo>
                  <a:cubicBezTo>
                    <a:pt x="f43" y="f16"/>
                    <a:pt x="f42" y="f13"/>
                    <a:pt x="f40" y="f11"/>
                  </a:cubicBezTo>
                  <a:cubicBezTo>
                    <a:pt x="f40" y="f11"/>
                    <a:pt x="f40" y="f11"/>
                    <a:pt x="f40" y="f11"/>
                  </a:cubicBezTo>
                  <a:cubicBezTo>
                    <a:pt x="f39" y="f11"/>
                    <a:pt x="f36" y="f8"/>
                    <a:pt x="f35" y="f8"/>
                  </a:cubicBezTo>
                  <a:cubicBezTo>
                    <a:pt x="f36" y="f9"/>
                    <a:pt x="f36" y="f9"/>
                    <a:pt x="f36" y="f9"/>
                  </a:cubicBezTo>
                  <a:cubicBezTo>
                    <a:pt x="f39" y="f11"/>
                    <a:pt x="f43" y="f13"/>
                    <a:pt x="f43" y="f17"/>
                  </a:cubicBezTo>
                  <a:cubicBezTo>
                    <a:pt x="f43" y="f17"/>
                    <a:pt x="f43" y="f16"/>
                    <a:pt x="f43" y="f17"/>
                  </a:cubicBezTo>
                  <a:cubicBezTo>
                    <a:pt x="f43" y="f17"/>
                    <a:pt x="f45" y="f19"/>
                    <a:pt x="f45" y="f19"/>
                  </a:cubicBezTo>
                  <a:cubicBezTo>
                    <a:pt x="f47" y="f19"/>
                    <a:pt x="f45" y="f17"/>
                    <a:pt x="f45" y="f17"/>
                  </a:cubicBezTo>
                  <a:cubicBezTo>
                    <a:pt x="f47" y="f17"/>
                    <a:pt x="f47" y="f19"/>
                    <a:pt x="f48" y="f19"/>
                  </a:cubicBezTo>
                  <a:cubicBezTo>
                    <a:pt x="f50" y="f19"/>
                    <a:pt x="f52" y="f77"/>
                    <a:pt x="f52" y="f116"/>
                  </a:cubicBezTo>
                  <a:cubicBezTo>
                    <a:pt x="f52" y="f116"/>
                    <a:pt x="f52" y="f116"/>
                    <a:pt x="f53" y="f116"/>
                  </a:cubicBezTo>
                  <a:cubicBezTo>
                    <a:pt x="f53" y="f116"/>
                    <a:pt x="f106" y="f116"/>
                    <a:pt x="f106" y="f116"/>
                  </a:cubicBezTo>
                  <a:cubicBezTo>
                    <a:pt x="f106" y="f21"/>
                    <a:pt x="f106" y="f21"/>
                    <a:pt x="f55" y="f21"/>
                  </a:cubicBezTo>
                  <a:cubicBezTo>
                    <a:pt x="f55" y="f21"/>
                    <a:pt x="f55" y="f21"/>
                    <a:pt x="f55" y="f21"/>
                  </a:cubicBezTo>
                  <a:cubicBezTo>
                    <a:pt x="f106" y="f21"/>
                    <a:pt x="f106" y="f21"/>
                    <a:pt x="f53" y="f21"/>
                  </a:cubicBezTo>
                  <a:cubicBezTo>
                    <a:pt x="f106" y="f21"/>
                    <a:pt x="f55" y="f76"/>
                    <a:pt x="f109" y="f76"/>
                  </a:cubicBezTo>
                  <a:cubicBezTo>
                    <a:pt x="f109" y="f76"/>
                    <a:pt x="f109" y="f76"/>
                    <a:pt x="f109" y="f76"/>
                  </a:cubicBezTo>
                  <a:cubicBezTo>
                    <a:pt x="f108" y="f23"/>
                    <a:pt x="f57" y="f23"/>
                    <a:pt x="f107" y="f115"/>
                  </a:cubicBezTo>
                  <a:cubicBezTo>
                    <a:pt x="f57" y="f115"/>
                    <a:pt x="f105" y="f115"/>
                    <a:pt x="f107" y="f25"/>
                  </a:cubicBezTo>
                  <a:cubicBezTo>
                    <a:pt x="f107" y="f25"/>
                    <a:pt x="f107" y="f25"/>
                    <a:pt x="f57" y="f115"/>
                  </a:cubicBezTo>
                  <a:cubicBezTo>
                    <a:pt x="f57" y="f115"/>
                    <a:pt x="f107" y="f115"/>
                    <a:pt x="f57" y="f115"/>
                  </a:cubicBezTo>
                  <a:cubicBezTo>
                    <a:pt x="f57" y="f115"/>
                    <a:pt x="f108" y="f115"/>
                    <a:pt x="f109" y="f115"/>
                  </a:cubicBezTo>
                  <a:cubicBezTo>
                    <a:pt x="f108" y="f25"/>
                    <a:pt x="f57" y="f25"/>
                    <a:pt x="f57" y="f25"/>
                  </a:cubicBezTo>
                  <a:cubicBezTo>
                    <a:pt x="f57" y="f25"/>
                    <a:pt x="f57" y="f25"/>
                    <a:pt x="f57" y="f25"/>
                  </a:cubicBezTo>
                  <a:cubicBezTo>
                    <a:pt x="f57" y="f114"/>
                    <a:pt x="f107" y="f25"/>
                    <a:pt x="f107" y="f25"/>
                  </a:cubicBezTo>
                  <a:cubicBezTo>
                    <a:pt x="f107" y="f114"/>
                    <a:pt x="f105" y="f114"/>
                    <a:pt x="f105" y="f114"/>
                  </a:cubicBezTo>
                  <a:cubicBezTo>
                    <a:pt x="f105" y="f114"/>
                    <a:pt x="f105" y="f114"/>
                    <a:pt x="f105" y="f114"/>
                  </a:cubicBezTo>
                  <a:cubicBezTo>
                    <a:pt x="f59" y="f114"/>
                    <a:pt x="f59" y="f27"/>
                    <a:pt x="f104" y="f27"/>
                  </a:cubicBezTo>
                  <a:cubicBezTo>
                    <a:pt x="f104" y="f29"/>
                    <a:pt x="f104" y="f29"/>
                    <a:pt x="f104" y="f29"/>
                  </a:cubicBezTo>
                  <a:lnTo>
                    <a:pt x="f59" y="f27"/>
                  </a:lnTo>
                  <a:cubicBezTo>
                    <a:pt x="f104" y="f27"/>
                    <a:pt x="f59" y="f27"/>
                    <a:pt x="f59" y="f27"/>
                  </a:cubicBezTo>
                  <a:cubicBezTo>
                    <a:pt x="f59" y="f27"/>
                    <a:pt x="f59" y="f27"/>
                    <a:pt x="f59" y="f27"/>
                  </a:cubicBezTo>
                  <a:cubicBezTo>
                    <a:pt x="f105" y="f27"/>
                    <a:pt x="f59" y="f27"/>
                    <a:pt x="f105" y="f114"/>
                  </a:cubicBezTo>
                  <a:cubicBezTo>
                    <a:pt x="f105" y="f114"/>
                    <a:pt x="f105" y="f27"/>
                    <a:pt x="f105" y="f27"/>
                  </a:cubicBezTo>
                  <a:cubicBezTo>
                    <a:pt x="f107" y="f114"/>
                    <a:pt x="f108" y="f25"/>
                    <a:pt x="f109" y="f115"/>
                  </a:cubicBezTo>
                  <a:cubicBezTo>
                    <a:pt x="f109" y="f115"/>
                    <a:pt x="f55" y="f115"/>
                    <a:pt x="f55" y="f115"/>
                  </a:cubicBezTo>
                  <a:cubicBezTo>
                    <a:pt x="f109" y="f25"/>
                    <a:pt x="f108" y="f25"/>
                    <a:pt x="f57" y="f114"/>
                  </a:cubicBezTo>
                  <a:cubicBezTo>
                    <a:pt x="f57" y="f114"/>
                    <a:pt x="f108" y="f114"/>
                    <a:pt x="f108" y="f114"/>
                  </a:cubicBezTo>
                  <a:cubicBezTo>
                    <a:pt x="f109" y="f114"/>
                    <a:pt x="f55" y="f25"/>
                    <a:pt x="f106" y="f25"/>
                  </a:cubicBezTo>
                  <a:cubicBezTo>
                    <a:pt x="f106" y="f25"/>
                    <a:pt x="f106" y="f25"/>
                    <a:pt x="f106" y="f25"/>
                  </a:cubicBezTo>
                  <a:cubicBezTo>
                    <a:pt x="f106" y="f25"/>
                    <a:pt x="f106" y="f25"/>
                    <a:pt x="f55" y="f25"/>
                  </a:cubicBezTo>
                  <a:cubicBezTo>
                    <a:pt x="f106" y="f25"/>
                    <a:pt x="f55" y="f114"/>
                    <a:pt x="f55" y="f114"/>
                  </a:cubicBezTo>
                  <a:cubicBezTo>
                    <a:pt x="f55" y="f114"/>
                    <a:pt x="f55" y="f27"/>
                    <a:pt x="f55" y="f27"/>
                  </a:cubicBezTo>
                  <a:cubicBezTo>
                    <a:pt x="f55" y="f27"/>
                    <a:pt x="f106" y="f27"/>
                    <a:pt x="f106" y="f27"/>
                  </a:cubicBezTo>
                  <a:cubicBezTo>
                    <a:pt x="f53" y="f114"/>
                    <a:pt x="f50" y="f114"/>
                    <a:pt x="f48" y="f25"/>
                  </a:cubicBezTo>
                  <a:cubicBezTo>
                    <a:pt x="f50" y="f114"/>
                    <a:pt x="f53" y="f27"/>
                    <a:pt x="f53" y="f29"/>
                  </a:cubicBezTo>
                  <a:cubicBezTo>
                    <a:pt x="f106" y="f27"/>
                    <a:pt x="f55" y="f29"/>
                    <a:pt x="f109" y="f31"/>
                  </a:cubicBezTo>
                  <a:cubicBezTo>
                    <a:pt x="f109" y="f31"/>
                    <a:pt x="f109" y="f31"/>
                    <a:pt x="f109" y="f31"/>
                  </a:cubicBezTo>
                  <a:cubicBezTo>
                    <a:pt x="f109" y="f31"/>
                    <a:pt x="f55" y="f31"/>
                    <a:pt x="f55" y="f31"/>
                  </a:cubicBezTo>
                  <a:cubicBezTo>
                    <a:pt x="f106" y="f31"/>
                    <a:pt x="f55" y="f31"/>
                    <a:pt x="f55" y="f29"/>
                  </a:cubicBezTo>
                  <a:cubicBezTo>
                    <a:pt x="f106" y="f29"/>
                    <a:pt x="f106" y="f29"/>
                    <a:pt x="f53" y="f29"/>
                  </a:cubicBezTo>
                  <a:cubicBezTo>
                    <a:pt x="f53" y="f29"/>
                    <a:pt x="f53" y="f29"/>
                    <a:pt x="f53" y="f29"/>
                  </a:cubicBezTo>
                  <a:cubicBezTo>
                    <a:pt x="f50" y="f27"/>
                    <a:pt x="f47" y="f114"/>
                    <a:pt x="f45" y="f25"/>
                  </a:cubicBezTo>
                  <a:cubicBezTo>
                    <a:pt x="f45" y="f25"/>
                    <a:pt x="f43" y="f25"/>
                    <a:pt x="f43" y="f25"/>
                  </a:cubicBezTo>
                  <a:cubicBezTo>
                    <a:pt x="f43" y="f115"/>
                    <a:pt x="f42" y="f115"/>
                    <a:pt x="f40" y="f23"/>
                  </a:cubicBezTo>
                  <a:cubicBezTo>
                    <a:pt x="f39" y="f23"/>
                    <a:pt x="f39" y="f76"/>
                    <a:pt x="f36" y="f76"/>
                  </a:cubicBezTo>
                  <a:cubicBezTo>
                    <a:pt x="f36" y="f21"/>
                    <a:pt x="f36" y="f21"/>
                    <a:pt x="f36" y="f21"/>
                  </a:cubicBezTo>
                  <a:cubicBezTo>
                    <a:pt x="f36" y="f21"/>
                    <a:pt x="f36" y="f116"/>
                    <a:pt x="f35" y="f116"/>
                  </a:cubicBezTo>
                  <a:cubicBezTo>
                    <a:pt x="f35" y="f21"/>
                    <a:pt x="f36" y="f21"/>
                    <a:pt x="f35" y="f21"/>
                  </a:cubicBezTo>
                  <a:cubicBezTo>
                    <a:pt x="f35" y="f76"/>
                    <a:pt x="f36" y="f76"/>
                    <a:pt x="f36" y="f76"/>
                  </a:cubicBezTo>
                  <a:cubicBezTo>
                    <a:pt x="f35" y="f21"/>
                    <a:pt x="f33" y="f21"/>
                    <a:pt x="f33" y="f116"/>
                  </a:cubicBezTo>
                  <a:cubicBezTo>
                    <a:pt x="f32" y="f21"/>
                    <a:pt x="f30" y="f116"/>
                    <a:pt x="f28" y="f116"/>
                  </a:cubicBezTo>
                  <a:cubicBezTo>
                    <a:pt x="f28" y="f77"/>
                    <a:pt x="f26" y="f77"/>
                    <a:pt x="f26" y="f19"/>
                  </a:cubicBezTo>
                  <a:cubicBezTo>
                    <a:pt x="f26" y="f19"/>
                    <a:pt x="f26" y="f77"/>
                    <a:pt x="f120" y="f77"/>
                  </a:cubicBezTo>
                  <a:cubicBezTo>
                    <a:pt x="f120" y="f19"/>
                    <a:pt x="f120" y="f19"/>
                    <a:pt x="f120" y="f19"/>
                  </a:cubicBezTo>
                  <a:cubicBezTo>
                    <a:pt x="f96" y="f19"/>
                    <a:pt x="f24" y="f17"/>
                    <a:pt x="f24" y="f17"/>
                  </a:cubicBezTo>
                  <a:cubicBezTo>
                    <a:pt x="f96" y="f17"/>
                    <a:pt x="f96" y="f19"/>
                    <a:pt x="f120" y="f77"/>
                  </a:cubicBezTo>
                  <a:cubicBezTo>
                    <a:pt x="f96" y="f77"/>
                    <a:pt x="f94" y="f17"/>
                    <a:pt x="f22" y="f16"/>
                  </a:cubicBezTo>
                  <a:cubicBezTo>
                    <a:pt x="f121" y="f16"/>
                    <a:pt x="f22" y="f16"/>
                    <a:pt x="f121" y="f16"/>
                  </a:cubicBezTo>
                  <a:cubicBezTo>
                    <a:pt x="f121" y="f16"/>
                    <a:pt x="f121" y="f16"/>
                    <a:pt x="f121" y="f16"/>
                  </a:cubicBezTo>
                  <a:cubicBezTo>
                    <a:pt x="f121" y="f16"/>
                    <a:pt x="f121" y="f16"/>
                    <a:pt x="f121" y="f16"/>
                  </a:cubicBezTo>
                  <a:cubicBezTo>
                    <a:pt x="f121" y="f16"/>
                    <a:pt x="f121" y="f16"/>
                    <a:pt x="f121" y="f16"/>
                  </a:cubicBezTo>
                  <a:cubicBezTo>
                    <a:pt x="f121" y="f13"/>
                    <a:pt x="f92" y="f13"/>
                    <a:pt x="f20" y="f11"/>
                  </a:cubicBezTo>
                  <a:cubicBezTo>
                    <a:pt x="f20" y="f11"/>
                    <a:pt x="f20" y="f11"/>
                    <a:pt x="f18" y="f11"/>
                  </a:cubicBezTo>
                  <a:cubicBezTo>
                    <a:pt x="f18" y="f11"/>
                    <a:pt x="f18" y="f9"/>
                    <a:pt x="f18" y="f9"/>
                  </a:cubicBezTo>
                  <a:cubicBezTo>
                    <a:pt x="f18" y="f9"/>
                    <a:pt x="f18" y="f9"/>
                    <a:pt x="f18" y="f9"/>
                  </a:cubicBezTo>
                  <a:cubicBezTo>
                    <a:pt x="f15" y="f9"/>
                    <a:pt x="f14" y="f8"/>
                    <a:pt x="f12" y="f5"/>
                  </a:cubicBezTo>
                  <a:cubicBezTo>
                    <a:pt x="f14" y="f5"/>
                    <a:pt x="f12" y="f8"/>
                    <a:pt x="f12" y="f5"/>
                  </a:cubicBezTo>
                  <a:cubicBezTo>
                    <a:pt x="f10" y="f79"/>
                    <a:pt x="f87" y="f117"/>
                    <a:pt x="f119" y="f80"/>
                  </a:cubicBezTo>
                  <a:cubicBezTo>
                    <a:pt x="f119" y="f80"/>
                    <a:pt x="f119" y="f80"/>
                    <a:pt x="f86" y="f80"/>
                  </a:cubicBezTo>
                  <a:cubicBezTo>
                    <a:pt x="f86" y="f81"/>
                    <a:pt x="f119" y="f81"/>
                    <a:pt x="f86" y="f81"/>
                  </a:cubicBezTo>
                  <a:cubicBezTo>
                    <a:pt x="f86" y="f81"/>
                    <a:pt x="f86" y="f80"/>
                    <a:pt x="f86" y="f80"/>
                  </a:cubicBezTo>
                  <a:cubicBezTo>
                    <a:pt x="f85" y="f81"/>
                    <a:pt x="f86" y="f81"/>
                    <a:pt x="f86" y="f81"/>
                  </a:cubicBezTo>
                  <a:cubicBezTo>
                    <a:pt x="f86" y="f82"/>
                    <a:pt x="f85" y="f82"/>
                    <a:pt x="f85" y="f82"/>
                  </a:cubicBezTo>
                  <a:cubicBezTo>
                    <a:pt x="f84" y="f81"/>
                    <a:pt x="f82" y="f84"/>
                    <a:pt x="f82" y="f84"/>
                  </a:cubicBezTo>
                  <a:cubicBezTo>
                    <a:pt x="f82" y="f84"/>
                    <a:pt x="f82" y="f84"/>
                    <a:pt x="f82" y="f84"/>
                  </a:cubicBezTo>
                  <a:cubicBezTo>
                    <a:pt x="f81" y="f84"/>
                    <a:pt x="f81" y="f85"/>
                    <a:pt x="f80" y="f86"/>
                  </a:cubicBezTo>
                  <a:cubicBezTo>
                    <a:pt x="f81" y="f86"/>
                    <a:pt x="f80" y="f119"/>
                    <a:pt x="f80" y="f119"/>
                  </a:cubicBezTo>
                  <a:cubicBezTo>
                    <a:pt x="f118" y="f119"/>
                    <a:pt x="f118" y="f119"/>
                    <a:pt x="f118" y="f119"/>
                  </a:cubicBezTo>
                  <a:cubicBezTo>
                    <a:pt x="f117" y="f87"/>
                    <a:pt x="f79" y="f87"/>
                    <a:pt x="f5" y="f6"/>
                  </a:cubicBezTo>
                  <a:close/>
                  <a:moveTo>
                    <a:pt x="f121" y="f11"/>
                  </a:moveTo>
                  <a:cubicBezTo>
                    <a:pt x="f121" y="f11"/>
                    <a:pt x="f22" y="f13"/>
                    <a:pt x="f22" y="f13"/>
                  </a:cubicBezTo>
                  <a:cubicBezTo>
                    <a:pt x="f121" y="f11"/>
                    <a:pt x="f121" y="f11"/>
                    <a:pt x="f92" y="f9"/>
                  </a:cubicBezTo>
                  <a:cubicBezTo>
                    <a:pt x="f92" y="f9"/>
                    <a:pt x="f92" y="f9"/>
                    <a:pt x="f92" y="f9"/>
                  </a:cubicBezTo>
                  <a:cubicBezTo>
                    <a:pt x="f92" y="f9"/>
                    <a:pt x="f92" y="f11"/>
                    <a:pt x="f121" y="f11"/>
                  </a:cubicBezTo>
                  <a:close/>
                  <a:moveTo>
                    <a:pt x="f28" y="f77"/>
                  </a:moveTo>
                  <a:cubicBezTo>
                    <a:pt x="f28" y="f77"/>
                    <a:pt x="f28" y="f77"/>
                    <a:pt x="f28" y="f77"/>
                  </a:cubicBezTo>
                  <a:cubicBezTo>
                    <a:pt x="f26" y="f77"/>
                    <a:pt x="f26" y="f19"/>
                    <a:pt x="f26" y="f19"/>
                  </a:cubicBezTo>
                  <a:cubicBezTo>
                    <a:pt x="f26" y="f77"/>
                    <a:pt x="f26" y="f77"/>
                    <a:pt x="f28" y="f77"/>
                  </a:cubicBezTo>
                  <a:close/>
                  <a:moveTo>
                    <a:pt x="f7" y="f82"/>
                  </a:moveTo>
                  <a:cubicBezTo>
                    <a:pt x="f7" y="f82"/>
                    <a:pt x="f7" y="f82"/>
                    <a:pt x="f10" y="f82"/>
                  </a:cubicBezTo>
                  <a:cubicBezTo>
                    <a:pt x="f7" y="f82"/>
                    <a:pt x="f7" y="f82"/>
                    <a:pt x="f7" y="f84"/>
                  </a:cubicBezTo>
                  <a:cubicBezTo>
                    <a:pt x="f7" y="f84"/>
                    <a:pt x="f7" y="f82"/>
                    <a:pt x="f7" y="f82"/>
                  </a:cubicBezTo>
                  <a:close/>
                  <a:moveTo>
                    <a:pt x="f42" y="f23"/>
                  </a:moveTo>
                  <a:cubicBezTo>
                    <a:pt x="f42" y="f23"/>
                    <a:pt x="f42" y="f23"/>
                    <a:pt x="f40" y="f76"/>
                  </a:cubicBezTo>
                  <a:cubicBezTo>
                    <a:pt x="f40" y="f76"/>
                    <a:pt x="f40" y="f23"/>
                    <a:pt x="f42" y="f23"/>
                  </a:cubicBezTo>
                  <a:close/>
                  <a:moveTo>
                    <a:pt x="f24" y="f8"/>
                  </a:moveTo>
                  <a:cubicBezTo>
                    <a:pt x="f24" y="f8"/>
                    <a:pt x="f24" y="f5"/>
                    <a:pt x="f94" y="f5"/>
                  </a:cubicBezTo>
                  <a:cubicBezTo>
                    <a:pt x="f94" y="f5"/>
                    <a:pt x="f24" y="f5"/>
                    <a:pt x="f24" y="f8"/>
                  </a:cubicBezTo>
                  <a:close/>
                  <a:moveTo>
                    <a:pt x="f32" y="f16"/>
                  </a:moveTo>
                  <a:cubicBezTo>
                    <a:pt x="f30" y="f16"/>
                    <a:pt x="f30" y="f13"/>
                    <a:pt x="f32" y="f16"/>
                  </a:cubicBezTo>
                  <a:cubicBezTo>
                    <a:pt x="f32" y="f16"/>
                    <a:pt x="f30" y="f13"/>
                    <a:pt x="f32" y="f13"/>
                  </a:cubicBezTo>
                  <a:cubicBezTo>
                    <a:pt x="f30" y="f13"/>
                    <a:pt x="f28" y="f11"/>
                    <a:pt x="f26" y="f9"/>
                  </a:cubicBezTo>
                  <a:cubicBezTo>
                    <a:pt x="f26" y="f11"/>
                    <a:pt x="f28" y="f13"/>
                    <a:pt x="f30" y="f13"/>
                  </a:cubicBezTo>
                  <a:cubicBezTo>
                    <a:pt x="f30" y="f13"/>
                    <a:pt x="f30" y="f13"/>
                    <a:pt x="f30" y="f16"/>
                  </a:cubicBezTo>
                  <a:cubicBezTo>
                    <a:pt x="f30" y="f13"/>
                    <a:pt x="f30" y="f13"/>
                    <a:pt x="f28" y="f13"/>
                  </a:cubicBezTo>
                  <a:cubicBezTo>
                    <a:pt x="f28" y="f13"/>
                    <a:pt x="f28" y="f13"/>
                    <a:pt x="f28" y="f13"/>
                  </a:cubicBezTo>
                  <a:cubicBezTo>
                    <a:pt x="f30" y="f16"/>
                    <a:pt x="f32" y="f17"/>
                    <a:pt x="f32" y="f16"/>
                  </a:cubicBezTo>
                  <a:cubicBezTo>
                    <a:pt x="f32" y="f16"/>
                    <a:pt x="f32" y="f16"/>
                    <a:pt x="f32" y="f16"/>
                  </a:cubicBezTo>
                  <a:cubicBezTo>
                    <a:pt x="f32" y="f16"/>
                    <a:pt x="f32" y="f16"/>
                    <a:pt x="f30" y="f16"/>
                  </a:cubicBezTo>
                  <a:close/>
                  <a:moveTo>
                    <a:pt x="f39" y="f116"/>
                  </a:moveTo>
                  <a:cubicBezTo>
                    <a:pt x="f39" y="f116"/>
                    <a:pt x="f40" y="f116"/>
                    <a:pt x="f40" y="f116"/>
                  </a:cubicBezTo>
                  <a:cubicBezTo>
                    <a:pt x="f40" y="f116"/>
                    <a:pt x="f39" y="f116"/>
                    <a:pt x="f40" y="f116"/>
                  </a:cubicBezTo>
                  <a:cubicBezTo>
                    <a:pt x="f39" y="f77"/>
                    <a:pt x="f39" y="f77"/>
                    <a:pt x="f39" y="f116"/>
                  </a:cubicBezTo>
                  <a:close/>
                  <a:moveTo>
                    <a:pt x="f35" y="f19"/>
                  </a:moveTo>
                  <a:lnTo>
                    <a:pt x="f35" y="f19"/>
                  </a:lnTo>
                  <a:cubicBezTo>
                    <a:pt x="f33" y="f17"/>
                    <a:pt x="f33" y="f19"/>
                    <a:pt x="f33" y="f17"/>
                  </a:cubicBezTo>
                  <a:cubicBezTo>
                    <a:pt x="f33" y="f17"/>
                    <a:pt x="f33" y="f17"/>
                    <a:pt x="f35" y="f19"/>
                  </a:cubicBezTo>
                  <a:close/>
                  <a:moveTo>
                    <a:pt x="f35" y="f17"/>
                  </a:moveTo>
                  <a:lnTo>
                    <a:pt x="f35" y="f17"/>
                  </a:lnTo>
                  <a:cubicBezTo>
                    <a:pt x="f33" y="f17"/>
                    <a:pt x="f33" y="f16"/>
                    <a:pt x="f33" y="f16"/>
                  </a:cubicBezTo>
                  <a:cubicBezTo>
                    <a:pt x="f32" y="f17"/>
                    <a:pt x="f33" y="f17"/>
                    <a:pt x="f35" y="f17"/>
                  </a:cubicBezTo>
                  <a:close/>
                  <a:moveTo>
                    <a:pt x="f43" y="f21"/>
                  </a:moveTo>
                  <a:cubicBezTo>
                    <a:pt x="f43" y="f21"/>
                    <a:pt x="f45" y="f21"/>
                    <a:pt x="f45" y="f21"/>
                  </a:cubicBezTo>
                  <a:cubicBezTo>
                    <a:pt x="f45" y="f21"/>
                    <a:pt x="f43" y="f21"/>
                    <a:pt x="f43" y="f21"/>
                  </a:cubicBezTo>
                  <a:close/>
                  <a:moveTo>
                    <a:pt x="f42" y="f116"/>
                  </a:moveTo>
                  <a:cubicBezTo>
                    <a:pt x="f43" y="f21"/>
                    <a:pt x="f43" y="f21"/>
                    <a:pt x="f43" y="f116"/>
                  </a:cubicBezTo>
                  <a:cubicBezTo>
                    <a:pt x="f43" y="f116"/>
                    <a:pt x="f42" y="f116"/>
                    <a:pt x="f42" y="f116"/>
                  </a:cubicBezTo>
                  <a:close/>
                  <a:moveTo>
                    <a:pt x="f33" y="f13"/>
                  </a:moveTo>
                  <a:cubicBezTo>
                    <a:pt x="f33" y="f13"/>
                    <a:pt x="f33" y="f13"/>
                    <a:pt x="f33" y="f13"/>
                  </a:cubicBezTo>
                  <a:cubicBezTo>
                    <a:pt x="f33" y="f13"/>
                    <a:pt x="f33" y="f13"/>
                    <a:pt x="f33" y="f13"/>
                  </a:cubicBezTo>
                  <a:cubicBezTo>
                    <a:pt x="f33" y="f13"/>
                    <a:pt x="f33" y="f13"/>
                    <a:pt x="f32" y="f11"/>
                  </a:cubicBezTo>
                  <a:cubicBezTo>
                    <a:pt x="f32" y="f13"/>
                    <a:pt x="f30" y="f11"/>
                    <a:pt x="f30" y="f11"/>
                  </a:cubicBezTo>
                  <a:cubicBezTo>
                    <a:pt x="f30" y="f13"/>
                    <a:pt x="f30" y="f13"/>
                    <a:pt x="f32" y="f13"/>
                  </a:cubicBezTo>
                  <a:cubicBezTo>
                    <a:pt x="f32" y="f13"/>
                    <a:pt x="f32" y="f13"/>
                    <a:pt x="f32" y="f13"/>
                  </a:cubicBezTo>
                  <a:cubicBezTo>
                    <a:pt x="f33" y="f13"/>
                    <a:pt x="f33" y="f16"/>
                    <a:pt x="f35" y="f17"/>
                  </a:cubicBezTo>
                  <a:cubicBezTo>
                    <a:pt x="f35" y="f16"/>
                    <a:pt x="f35" y="f16"/>
                    <a:pt x="f35" y="f16"/>
                  </a:cubicBezTo>
                  <a:cubicBezTo>
                    <a:pt x="f35" y="f16"/>
                    <a:pt x="f36" y="f16"/>
                    <a:pt x="f36" y="f16"/>
                  </a:cubicBezTo>
                  <a:cubicBezTo>
                    <a:pt x="f36" y="f16"/>
                    <a:pt x="f36" y="f17"/>
                    <a:pt x="f35" y="f16"/>
                  </a:cubicBezTo>
                  <a:cubicBezTo>
                    <a:pt x="f35" y="f17"/>
                    <a:pt x="f36" y="f17"/>
                    <a:pt x="f36" y="f17"/>
                  </a:cubicBezTo>
                  <a:cubicBezTo>
                    <a:pt x="f36" y="f17"/>
                    <a:pt x="f36" y="f17"/>
                    <a:pt x="f39" y="f17"/>
                  </a:cubicBezTo>
                  <a:cubicBezTo>
                    <a:pt x="f39" y="f17"/>
                    <a:pt x="f39" y="f16"/>
                    <a:pt x="f39" y="f16"/>
                  </a:cubicBezTo>
                  <a:cubicBezTo>
                    <a:pt x="f39" y="f16"/>
                    <a:pt x="f39" y="f16"/>
                    <a:pt x="f36" y="f16"/>
                  </a:cubicBezTo>
                  <a:cubicBezTo>
                    <a:pt x="f36" y="f16"/>
                    <a:pt x="f39" y="f16"/>
                    <a:pt x="f36" y="f16"/>
                  </a:cubicBezTo>
                  <a:cubicBezTo>
                    <a:pt x="f36" y="f16"/>
                    <a:pt x="f35" y="f13"/>
                    <a:pt x="f33" y="f13"/>
                  </a:cubicBezTo>
                  <a:close/>
                  <a:moveTo>
                    <a:pt x="f39" y="f19"/>
                  </a:moveTo>
                  <a:cubicBezTo>
                    <a:pt x="f39" y="f19"/>
                    <a:pt x="f40" y="f19"/>
                    <a:pt x="f39" y="f19"/>
                  </a:cubicBezTo>
                  <a:cubicBezTo>
                    <a:pt x="f40" y="f19"/>
                    <a:pt x="f40" y="f19"/>
                    <a:pt x="f42" y="f77"/>
                  </a:cubicBezTo>
                  <a:cubicBezTo>
                    <a:pt x="f42" y="f19"/>
                    <a:pt x="f43" y="f19"/>
                    <a:pt x="f42" y="f17"/>
                  </a:cubicBezTo>
                  <a:cubicBezTo>
                    <a:pt x="f42" y="f17"/>
                    <a:pt x="f42" y="f19"/>
                    <a:pt x="f42" y="f19"/>
                  </a:cubicBezTo>
                  <a:cubicBezTo>
                    <a:pt x="f42" y="f19"/>
                    <a:pt x="f42" y="f19"/>
                    <a:pt x="f40" y="f19"/>
                  </a:cubicBezTo>
                  <a:cubicBezTo>
                    <a:pt x="f40" y="f19"/>
                    <a:pt x="f39" y="f17"/>
                    <a:pt x="f39" y="f17"/>
                  </a:cubicBezTo>
                  <a:cubicBezTo>
                    <a:pt x="f39" y="f17"/>
                    <a:pt x="f39" y="f19"/>
                    <a:pt x="f39" y="f19"/>
                  </a:cubicBezTo>
                  <a:close/>
                  <a:moveTo>
                    <a:pt x="f45" y="f21"/>
                  </a:moveTo>
                  <a:cubicBezTo>
                    <a:pt x="f47" y="f21"/>
                    <a:pt x="f48" y="f21"/>
                    <a:pt x="f48" y="f76"/>
                  </a:cubicBezTo>
                  <a:cubicBezTo>
                    <a:pt x="f48" y="f76"/>
                    <a:pt x="f48" y="f21"/>
                    <a:pt x="f48" y="f76"/>
                  </a:cubicBezTo>
                  <a:cubicBezTo>
                    <a:pt x="f48" y="f21"/>
                    <a:pt x="f47" y="f21"/>
                    <a:pt x="f48" y="f21"/>
                  </a:cubicBezTo>
                  <a:cubicBezTo>
                    <a:pt x="f47" y="f21"/>
                    <a:pt x="f47" y="f116"/>
                    <a:pt x="f45" y="f116"/>
                  </a:cubicBezTo>
                  <a:lnTo>
                    <a:pt x="f45" y="f116"/>
                  </a:lnTo>
                  <a:cubicBezTo>
                    <a:pt x="f45" y="f116"/>
                    <a:pt x="f45" y="f116"/>
                    <a:pt x="f45" y="f21"/>
                  </a:cubicBezTo>
                  <a:close/>
                  <a:moveTo>
                    <a:pt x="f26" y="f8"/>
                  </a:moveTo>
                  <a:cubicBezTo>
                    <a:pt x="f28" y="f8"/>
                    <a:pt x="f28" y="f8"/>
                    <a:pt x="f28" y="f8"/>
                  </a:cubicBezTo>
                  <a:cubicBezTo>
                    <a:pt x="f28" y="f8"/>
                    <a:pt x="f30" y="f9"/>
                    <a:pt x="f30" y="f9"/>
                  </a:cubicBezTo>
                  <a:cubicBezTo>
                    <a:pt x="f32" y="f9"/>
                    <a:pt x="f30" y="f9"/>
                    <a:pt x="f30" y="f9"/>
                  </a:cubicBezTo>
                  <a:cubicBezTo>
                    <a:pt x="f28" y="f8"/>
                    <a:pt x="f26" y="f5"/>
                    <a:pt x="f120" y="f5"/>
                  </a:cubicBezTo>
                  <a:cubicBezTo>
                    <a:pt x="f120" y="f5"/>
                    <a:pt x="f26" y="f5"/>
                    <a:pt x="f26" y="f8"/>
                  </a:cubicBezTo>
                  <a:close/>
                  <a:moveTo>
                    <a:pt x="f53" y="f115"/>
                  </a:moveTo>
                  <a:cubicBezTo>
                    <a:pt x="f106" y="f115"/>
                    <a:pt x="f106" y="f115"/>
                    <a:pt x="f106" y="f115"/>
                  </a:cubicBezTo>
                  <a:cubicBezTo>
                    <a:pt x="f106" y="f115"/>
                    <a:pt x="f106" y="f115"/>
                    <a:pt x="f106" y="f115"/>
                  </a:cubicBezTo>
                  <a:cubicBezTo>
                    <a:pt x="f106" y="f115"/>
                    <a:pt x="f106" y="f115"/>
                    <a:pt x="f53" y="f115"/>
                  </a:cubicBezTo>
                  <a:close/>
                  <a:moveTo>
                    <a:pt x="f47" y="f116"/>
                  </a:moveTo>
                  <a:lnTo>
                    <a:pt x="f47" y="f116"/>
                  </a:lnTo>
                  <a:cubicBezTo>
                    <a:pt x="f47" y="f116"/>
                    <a:pt x="f47" y="f116"/>
                    <a:pt x="f47" y="f116"/>
                  </a:cubicBezTo>
                  <a:cubicBezTo>
                    <a:pt x="f47" y="f116"/>
                    <a:pt x="f47" y="f116"/>
                    <a:pt x="f47" y="f116"/>
                  </a:cubicBezTo>
                  <a:close/>
                  <a:moveTo>
                    <a:pt x="f47" y="f116"/>
                  </a:moveTo>
                  <a:cubicBezTo>
                    <a:pt x="f48" y="f21"/>
                    <a:pt x="f52" y="f76"/>
                    <a:pt x="f53" y="f76"/>
                  </a:cubicBezTo>
                  <a:cubicBezTo>
                    <a:pt x="f106" y="f76"/>
                    <a:pt x="f55" y="f115"/>
                    <a:pt x="f109" y="f115"/>
                  </a:cubicBezTo>
                  <a:cubicBezTo>
                    <a:pt x="f55" y="f23"/>
                    <a:pt x="f106" y="f23"/>
                    <a:pt x="f53" y="f76"/>
                  </a:cubicBezTo>
                  <a:cubicBezTo>
                    <a:pt x="f52" y="f76"/>
                    <a:pt x="f50" y="f21"/>
                    <a:pt x="f50" y="f21"/>
                  </a:cubicBezTo>
                  <a:cubicBezTo>
                    <a:pt x="f50" y="f116"/>
                    <a:pt x="f50" y="f116"/>
                    <a:pt x="f48" y="f116"/>
                  </a:cubicBezTo>
                  <a:cubicBezTo>
                    <a:pt x="f48" y="f116"/>
                    <a:pt x="f50" y="f116"/>
                    <a:pt x="f50" y="f116"/>
                  </a:cubicBezTo>
                  <a:cubicBezTo>
                    <a:pt x="f48" y="f116"/>
                    <a:pt x="f47" y="f77"/>
                    <a:pt x="f47" y="f116"/>
                  </a:cubicBezTo>
                  <a:close/>
                  <a:moveTo>
                    <a:pt x="f42" y="f17"/>
                  </a:moveTo>
                  <a:cubicBezTo>
                    <a:pt x="f42" y="f16"/>
                    <a:pt x="f42" y="f16"/>
                    <a:pt x="f42" y="f16"/>
                  </a:cubicBezTo>
                  <a:cubicBezTo>
                    <a:pt x="f42" y="f16"/>
                    <a:pt x="f40" y="f16"/>
                    <a:pt x="f40" y="f16"/>
                  </a:cubicBezTo>
                  <a:cubicBezTo>
                    <a:pt x="f40" y="f16"/>
                    <a:pt x="f40" y="f16"/>
                    <a:pt x="f42" y="f17"/>
                  </a:cubicBezTo>
                  <a:close/>
                  <a:moveTo>
                    <a:pt x="f39" y="f13"/>
                  </a:moveTo>
                  <a:cubicBezTo>
                    <a:pt x="f40" y="f16"/>
                    <a:pt x="f40" y="f13"/>
                    <a:pt x="f40" y="f13"/>
                  </a:cubicBezTo>
                  <a:cubicBezTo>
                    <a:pt x="f39" y="f13"/>
                    <a:pt x="f39" y="f13"/>
                    <a:pt x="f39" y="f13"/>
                  </a:cubicBezTo>
                  <a:cubicBezTo>
                    <a:pt x="f39" y="f11"/>
                    <a:pt x="f39" y="f13"/>
                    <a:pt x="f39" y="f13"/>
                  </a:cubicBezTo>
                  <a:close/>
                  <a:moveTo>
                    <a:pt x="f48" y="f77"/>
                  </a:moveTo>
                  <a:cubicBezTo>
                    <a:pt x="f48" y="f77"/>
                    <a:pt x="f48" y="f77"/>
                    <a:pt x="f48" y="f77"/>
                  </a:cubicBezTo>
                  <a:cubicBezTo>
                    <a:pt x="f48" y="f77"/>
                    <a:pt x="f48" y="f77"/>
                    <a:pt x="f48" y="f77"/>
                  </a:cubicBezTo>
                  <a:cubicBezTo>
                    <a:pt x="f48" y="f77"/>
                    <a:pt x="f48" y="f77"/>
                    <a:pt x="f48" y="f77"/>
                  </a:cubicBezTo>
                  <a:close/>
                  <a:moveTo>
                    <a:pt x="f109" y="f115"/>
                  </a:moveTo>
                  <a:lnTo>
                    <a:pt x="f108" y="f115"/>
                  </a:lnTo>
                  <a:cubicBezTo>
                    <a:pt x="f108" y="f115"/>
                    <a:pt x="f109" y="f23"/>
                    <a:pt x="f109" y="f23"/>
                  </a:cubicBezTo>
                  <a:cubicBezTo>
                    <a:pt x="f109" y="f23"/>
                    <a:pt x="f109" y="f23"/>
                    <a:pt x="f109" y="f115"/>
                  </a:cubicBezTo>
                  <a:close/>
                  <a:moveTo>
                    <a:pt x="f24" y="f81"/>
                  </a:moveTo>
                  <a:cubicBezTo>
                    <a:pt x="f24" y="f81"/>
                    <a:pt x="f24" y="f82"/>
                    <a:pt x="f94" y="f82"/>
                  </a:cubicBezTo>
                  <a:cubicBezTo>
                    <a:pt x="f94" y="f82"/>
                    <a:pt x="f24" y="f81"/>
                    <a:pt x="f24" y="f81"/>
                  </a:cubicBezTo>
                  <a:close/>
                  <a:moveTo>
                    <a:pt x="f120" y="f80"/>
                  </a:moveTo>
                  <a:cubicBezTo>
                    <a:pt x="f120" y="f80"/>
                    <a:pt x="f26" y="f80"/>
                    <a:pt x="f26" y="f81"/>
                  </a:cubicBezTo>
                  <a:cubicBezTo>
                    <a:pt x="f120" y="f81"/>
                    <a:pt x="f120" y="f81"/>
                    <a:pt x="f120" y="f81"/>
                  </a:cubicBezTo>
                  <a:cubicBezTo>
                    <a:pt x="f120" y="f81"/>
                    <a:pt x="f120" y="f81"/>
                    <a:pt x="f120" y="f80"/>
                  </a:cubicBezTo>
                  <a:lnTo>
                    <a:pt x="f120" y="f80"/>
                  </a:lnTo>
                  <a:cubicBezTo>
                    <a:pt x="f120" y="f80"/>
                    <a:pt x="f120" y="f80"/>
                    <a:pt x="f120" y="f80"/>
                  </a:cubicBezTo>
                  <a:close/>
                  <a:moveTo>
                    <a:pt x="f30" y="f79"/>
                  </a:moveTo>
                  <a:cubicBezTo>
                    <a:pt x="f30" y="f79"/>
                    <a:pt x="f32" y="f79"/>
                    <a:pt x="f32" y="f5"/>
                  </a:cubicBezTo>
                  <a:cubicBezTo>
                    <a:pt x="f32" y="f79"/>
                    <a:pt x="f30" y="f79"/>
                    <a:pt x="f30" y="f79"/>
                  </a:cubicBezTo>
                  <a:lnTo>
                    <a:pt x="f32" y="f79"/>
                  </a:lnTo>
                  <a:cubicBezTo>
                    <a:pt x="f30" y="f79"/>
                    <a:pt x="f30" y="f117"/>
                    <a:pt x="f30" y="f117"/>
                  </a:cubicBezTo>
                  <a:cubicBezTo>
                    <a:pt x="f30" y="f117"/>
                    <a:pt x="f30" y="f79"/>
                    <a:pt x="f30" y="f79"/>
                  </a:cubicBezTo>
                  <a:close/>
                  <a:moveTo>
                    <a:pt x="f33" y="f5"/>
                  </a:moveTo>
                  <a:lnTo>
                    <a:pt x="f33" y="f5"/>
                  </a:lnTo>
                  <a:cubicBezTo>
                    <a:pt x="f33" y="f5"/>
                    <a:pt x="f33" y="f5"/>
                    <a:pt x="f32" y="f5"/>
                  </a:cubicBezTo>
                  <a:lnTo>
                    <a:pt x="f32" y="f5"/>
                  </a:lnTo>
                  <a:cubicBezTo>
                    <a:pt x="f32" y="f5"/>
                    <a:pt x="f32" y="f5"/>
                    <a:pt x="f33" y="f5"/>
                  </a:cubicBezTo>
                  <a:close/>
                  <a:moveTo>
                    <a:pt x="f33" y="f5"/>
                  </a:moveTo>
                  <a:cubicBezTo>
                    <a:pt x="f35" y="f8"/>
                    <a:pt x="f35" y="f5"/>
                    <a:pt x="f35" y="f8"/>
                  </a:cubicBezTo>
                  <a:cubicBezTo>
                    <a:pt x="f35" y="f5"/>
                    <a:pt x="f35" y="f5"/>
                    <a:pt x="f33" y="f5"/>
                  </a:cubicBezTo>
                  <a:cubicBezTo>
                    <a:pt x="f33" y="f5"/>
                    <a:pt x="f33" y="f5"/>
                    <a:pt x="f33" y="f5"/>
                  </a:cubicBezTo>
                  <a:close/>
                  <a:moveTo>
                    <a:pt x="f43" y="f13"/>
                  </a:moveTo>
                  <a:lnTo>
                    <a:pt x="f43" y="f16"/>
                  </a:lnTo>
                  <a:cubicBezTo>
                    <a:pt x="f45" y="f16"/>
                    <a:pt x="f45" y="f13"/>
                    <a:pt x="f45" y="f13"/>
                  </a:cubicBezTo>
                  <a:cubicBezTo>
                    <a:pt x="f43" y="f13"/>
                    <a:pt x="f43" y="f13"/>
                    <a:pt x="f43" y="f13"/>
                  </a:cubicBezTo>
                  <a:close/>
                  <a:moveTo>
                    <a:pt x="f45" y="f16"/>
                  </a:moveTo>
                  <a:cubicBezTo>
                    <a:pt x="f45" y="f16"/>
                    <a:pt x="f45" y="f16"/>
                    <a:pt x="f45" y="f16"/>
                  </a:cubicBezTo>
                  <a:cubicBezTo>
                    <a:pt x="f45" y="f16"/>
                    <a:pt x="f45" y="f16"/>
                    <a:pt x="f45" y="f16"/>
                  </a:cubicBezTo>
                  <a:close/>
                  <a:moveTo>
                    <a:pt x="f79" y="f36"/>
                  </a:moveTo>
                  <a:cubicBezTo>
                    <a:pt x="f79" y="f36"/>
                    <a:pt x="f79" y="f35"/>
                    <a:pt x="f79" y="f35"/>
                  </a:cubicBezTo>
                  <a:cubicBezTo>
                    <a:pt x="f79" y="f35"/>
                    <a:pt x="f79" y="f36"/>
                    <a:pt x="f79" y="f36"/>
                  </a:cubicBezTo>
                  <a:cubicBezTo>
                    <a:pt x="f79" y="f36"/>
                    <a:pt x="f79" y="f36"/>
                    <a:pt x="f79" y="f36"/>
                  </a:cubicBezTo>
                  <a:cubicBezTo>
                    <a:pt x="f79" y="f36"/>
                    <a:pt x="f79" y="f36"/>
                    <a:pt x="f79" y="f36"/>
                  </a:cubicBezTo>
                  <a:close/>
                  <a:moveTo>
                    <a:pt x="f117" y="f33"/>
                  </a:moveTo>
                  <a:cubicBezTo>
                    <a:pt x="f117" y="f35"/>
                    <a:pt x="f117" y="f35"/>
                    <a:pt x="f117" y="f35"/>
                  </a:cubicBezTo>
                  <a:cubicBezTo>
                    <a:pt x="f117" y="f35"/>
                    <a:pt x="f117" y="f35"/>
                    <a:pt x="f117" y="f33"/>
                  </a:cubicBezTo>
                  <a:close/>
                  <a:moveTo>
                    <a:pt x="f80" y="f32"/>
                  </a:moveTo>
                  <a:cubicBezTo>
                    <a:pt x="f118" y="f32"/>
                    <a:pt x="f118" y="f33"/>
                    <a:pt x="f118" y="f33"/>
                  </a:cubicBezTo>
                  <a:cubicBezTo>
                    <a:pt x="f117" y="f33"/>
                    <a:pt x="f118" y="f32"/>
                    <a:pt x="f80" y="f32"/>
                  </a:cubicBezTo>
                  <a:close/>
                  <a:moveTo>
                    <a:pt x="f42" y="f8"/>
                  </a:moveTo>
                  <a:cubicBezTo>
                    <a:pt x="f42" y="f5"/>
                    <a:pt x="f42" y="f5"/>
                    <a:pt x="f42" y="f5"/>
                  </a:cubicBezTo>
                  <a:cubicBezTo>
                    <a:pt x="f42" y="f5"/>
                    <a:pt x="f40" y="f79"/>
                    <a:pt x="f39" y="f79"/>
                  </a:cubicBezTo>
                  <a:cubicBezTo>
                    <a:pt x="f40" y="f5"/>
                    <a:pt x="f40" y="f5"/>
                    <a:pt x="f42" y="f8"/>
                  </a:cubicBezTo>
                  <a:close/>
                  <a:moveTo>
                    <a:pt x="f35" y="f118"/>
                  </a:moveTo>
                  <a:cubicBezTo>
                    <a:pt x="f35" y="f118"/>
                    <a:pt x="f35" y="f118"/>
                    <a:pt x="f35" y="f80"/>
                  </a:cubicBezTo>
                  <a:cubicBezTo>
                    <a:pt x="f35" y="f80"/>
                    <a:pt x="f35" y="f80"/>
                    <a:pt x="f35" y="f80"/>
                  </a:cubicBezTo>
                  <a:cubicBezTo>
                    <a:pt x="f35" y="f80"/>
                    <a:pt x="f35" y="f80"/>
                    <a:pt x="f35" y="f80"/>
                  </a:cubicBezTo>
                  <a:cubicBezTo>
                    <a:pt x="f33" y="f80"/>
                    <a:pt x="f33" y="f80"/>
                    <a:pt x="f33" y="f80"/>
                  </a:cubicBezTo>
                  <a:cubicBezTo>
                    <a:pt x="f33" y="f80"/>
                    <a:pt x="f33" y="f118"/>
                    <a:pt x="f35" y="f118"/>
                  </a:cubicBezTo>
                  <a:close/>
                  <a:moveTo>
                    <a:pt x="f36" y="f117"/>
                  </a:moveTo>
                  <a:cubicBezTo>
                    <a:pt x="f36" y="f117"/>
                    <a:pt x="f36" y="f117"/>
                    <a:pt x="f36" y="f117"/>
                  </a:cubicBezTo>
                  <a:cubicBezTo>
                    <a:pt x="f36" y="f117"/>
                    <a:pt x="f36" y="f118"/>
                    <a:pt x="f36" y="f118"/>
                  </a:cubicBezTo>
                  <a:cubicBezTo>
                    <a:pt x="f35" y="f118"/>
                    <a:pt x="f36" y="f117"/>
                    <a:pt x="f36" y="f117"/>
                  </a:cubicBezTo>
                  <a:close/>
                  <a:moveTo>
                    <a:pt x="f18" y="f14"/>
                  </a:moveTo>
                  <a:cubicBezTo>
                    <a:pt x="f18" y="f14"/>
                    <a:pt x="f18" y="f14"/>
                    <a:pt x="f18" y="f15"/>
                  </a:cubicBezTo>
                  <a:cubicBezTo>
                    <a:pt x="f18" y="f14"/>
                    <a:pt x="f18" y="f14"/>
                    <a:pt x="f18" y="f1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6" name="Google Shape;2461;p42">
              <a:extLst>
                <a:ext uri="{FF2B5EF4-FFF2-40B4-BE49-F238E27FC236}">
                  <a16:creationId xmlns:a16="http://schemas.microsoft.com/office/drawing/2014/main" id="{53EFB551-1324-401F-98ED-0B8E594C04BE}"/>
                </a:ext>
              </a:extLst>
            </p:cNvPr>
            <p:cNvSpPr/>
            <p:nvPr/>
          </p:nvSpPr>
          <p:spPr>
            <a:xfrm rot="16200004">
              <a:off x="5047008" y="2961929"/>
              <a:ext cx="3703" cy="2816"/>
            </a:xfrm>
            <a:custGeom>
              <a:avLst/>
              <a:gdLst>
                <a:gd name="f0" fmla="val w"/>
                <a:gd name="f1" fmla="val h"/>
                <a:gd name="f2" fmla="val 0"/>
                <a:gd name="f3" fmla="val 71"/>
                <a:gd name="f4" fmla="val 54"/>
                <a:gd name="f5" fmla="val 36"/>
                <a:gd name="f6" fmla="val 18"/>
                <a:gd name="f7" fmla="val 53"/>
                <a:gd name="f8" fmla="val 1"/>
                <a:gd name="f9" fmla="*/ f0 1 71"/>
                <a:gd name="f10" fmla="*/ f1 1 54"/>
                <a:gd name="f11" fmla="val f2"/>
                <a:gd name="f12" fmla="val f3"/>
                <a:gd name="f13" fmla="val f4"/>
                <a:gd name="f14" fmla="+- f13 0 f11"/>
                <a:gd name="f15" fmla="+- f12 0 f11"/>
                <a:gd name="f16" fmla="*/ f15 1 71"/>
                <a:gd name="f17" fmla="*/ f14 1 5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1" h="54">
                  <a:moveTo>
                    <a:pt x="f5" y="f6"/>
                  </a:moveTo>
                  <a:cubicBezTo>
                    <a:pt x="f5" y="f5"/>
                    <a:pt x="f7" y="f6"/>
                    <a:pt x="f3" y="f8"/>
                  </a:cubicBezTo>
                  <a:cubicBezTo>
                    <a:pt x="f3" y="f8"/>
                    <a:pt x="f3" y="f8"/>
                    <a:pt x="f3" y="f8"/>
                  </a:cubicBezTo>
                  <a:cubicBezTo>
                    <a:pt x="f3" y="f8"/>
                    <a:pt x="f3" y="f6"/>
                    <a:pt x="f3" y="f6"/>
                  </a:cubicBezTo>
                  <a:cubicBezTo>
                    <a:pt x="f3" y="f6"/>
                    <a:pt x="f7" y="f6"/>
                    <a:pt x="f3" y="f6"/>
                  </a:cubicBezTo>
                  <a:cubicBezTo>
                    <a:pt x="f7" y="f5"/>
                    <a:pt x="f5" y="f5"/>
                    <a:pt x="f8" y="f4"/>
                  </a:cubicBezTo>
                  <a:cubicBezTo>
                    <a:pt x="f8" y="f4"/>
                    <a:pt x="f6" y="f5"/>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7" name="Google Shape;2462;p42">
              <a:extLst>
                <a:ext uri="{FF2B5EF4-FFF2-40B4-BE49-F238E27FC236}">
                  <a16:creationId xmlns:a16="http://schemas.microsoft.com/office/drawing/2014/main" id="{8F8BDBE3-BBA3-453C-B60E-3B39BA0067E7}"/>
                </a:ext>
              </a:extLst>
            </p:cNvPr>
            <p:cNvSpPr/>
            <p:nvPr/>
          </p:nvSpPr>
          <p:spPr>
            <a:xfrm rot="16200004">
              <a:off x="5045180" y="3097260"/>
              <a:ext cx="1874" cy="987"/>
            </a:xfrm>
            <a:custGeom>
              <a:avLst/>
              <a:gdLst>
                <a:gd name="f0" fmla="val w"/>
                <a:gd name="f1" fmla="val h"/>
                <a:gd name="f2" fmla="val 0"/>
                <a:gd name="f3" fmla="val 36"/>
                <a:gd name="f4" fmla="val 19"/>
                <a:gd name="f5" fmla="val 1"/>
                <a:gd name="f6" fmla="val 18"/>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2" y="f5"/>
                  </a:moveTo>
                  <a:cubicBezTo>
                    <a:pt x="f6" y="f6"/>
                    <a:pt x="f6" y="f5"/>
                    <a:pt x="f7" y="f5"/>
                  </a:cubicBezTo>
                  <a:lnTo>
                    <a:pt x="f7" y="f5"/>
                  </a:lnTo>
                  <a:cubicBezTo>
                    <a:pt x="f7" y="f6"/>
                    <a:pt x="f6" y="f6"/>
                    <a:pt x="f2" y="f6"/>
                  </a:cubicBezTo>
                  <a:cubicBezTo>
                    <a:pt x="f2" y="f6"/>
                    <a:pt x="f2" y="f6"/>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8" name="Google Shape;2463;p42">
              <a:extLst>
                <a:ext uri="{FF2B5EF4-FFF2-40B4-BE49-F238E27FC236}">
                  <a16:creationId xmlns:a16="http://schemas.microsoft.com/office/drawing/2014/main" id="{D1BA68F4-2D35-4BE6-A260-B89D15C215E4}"/>
                </a:ext>
              </a:extLst>
            </p:cNvPr>
            <p:cNvSpPr/>
            <p:nvPr/>
          </p:nvSpPr>
          <p:spPr>
            <a:xfrm rot="16200004">
              <a:off x="5043360" y="3092725"/>
              <a:ext cx="1874" cy="987"/>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6"/>
                  </a:moveTo>
                  <a:cubicBezTo>
                    <a:pt x="f5" y="f6"/>
                    <a:pt x="f5" y="f6"/>
                    <a:pt x="f5" y="f6"/>
                  </a:cubicBezTo>
                  <a:cubicBezTo>
                    <a:pt x="f5" y="f6"/>
                    <a:pt x="f5" y="f6"/>
                    <a:pt x="f3" y="f6"/>
                  </a:cubicBezTo>
                  <a:cubicBezTo>
                    <a:pt x="f5" y="f6"/>
                    <a:pt x="f6" y="f5"/>
                    <a:pt x="f6" y="f5"/>
                  </a:cubicBezTo>
                  <a:cubicBezTo>
                    <a:pt x="f6" y="f5"/>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9" name="Google Shape;2464;p42">
              <a:extLst>
                <a:ext uri="{FF2B5EF4-FFF2-40B4-BE49-F238E27FC236}">
                  <a16:creationId xmlns:a16="http://schemas.microsoft.com/office/drawing/2014/main" id="{2DE62A5F-5EA8-4FE6-81C7-D812D3066B61}"/>
                </a:ext>
              </a:extLst>
            </p:cNvPr>
            <p:cNvSpPr/>
            <p:nvPr/>
          </p:nvSpPr>
          <p:spPr>
            <a:xfrm rot="16200004">
              <a:off x="5043821" y="3095006"/>
              <a:ext cx="5532" cy="3703"/>
            </a:xfrm>
            <a:custGeom>
              <a:avLst/>
              <a:gdLst>
                <a:gd name="f0" fmla="val w"/>
                <a:gd name="f1" fmla="val h"/>
                <a:gd name="f2" fmla="val 0"/>
                <a:gd name="f3" fmla="val 106"/>
                <a:gd name="f4" fmla="val 71"/>
                <a:gd name="f5" fmla="val 1"/>
                <a:gd name="f6" fmla="val 70"/>
                <a:gd name="f7" fmla="val 18"/>
                <a:gd name="f8" fmla="val 53"/>
                <a:gd name="f9" fmla="val 36"/>
                <a:gd name="f10" fmla="val 35"/>
                <a:gd name="f11" fmla="val 88"/>
                <a:gd name="f12" fmla="*/ f0 1 106"/>
                <a:gd name="f13" fmla="*/ f1 1 71"/>
                <a:gd name="f14" fmla="val f2"/>
                <a:gd name="f15" fmla="val f3"/>
                <a:gd name="f16" fmla="val f4"/>
                <a:gd name="f17" fmla="+- f16 0 f14"/>
                <a:gd name="f18" fmla="+- f15 0 f14"/>
                <a:gd name="f19" fmla="*/ f18 1 106"/>
                <a:gd name="f20" fmla="*/ f17 1 71"/>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05" h="71">
                  <a:moveTo>
                    <a:pt x="f5" y="f6"/>
                  </a:moveTo>
                  <a:cubicBezTo>
                    <a:pt x="f5" y="f6"/>
                    <a:pt x="f7" y="f8"/>
                    <a:pt x="f7" y="f8"/>
                  </a:cubicBezTo>
                  <a:cubicBezTo>
                    <a:pt x="f9" y="f8"/>
                    <a:pt x="f7" y="f8"/>
                    <a:pt x="f7" y="f8"/>
                  </a:cubicBezTo>
                  <a:cubicBezTo>
                    <a:pt x="f9" y="f8"/>
                    <a:pt x="f9" y="f8"/>
                    <a:pt x="f9" y="f10"/>
                  </a:cubicBezTo>
                  <a:cubicBezTo>
                    <a:pt x="f8" y="f10"/>
                    <a:pt x="f8" y="f10"/>
                    <a:pt x="f4" y="f7"/>
                  </a:cubicBezTo>
                  <a:cubicBezTo>
                    <a:pt x="f4" y="f10"/>
                    <a:pt x="f3" y="f2"/>
                    <a:pt x="f3" y="f7"/>
                  </a:cubicBezTo>
                  <a:cubicBezTo>
                    <a:pt x="f3" y="f7"/>
                    <a:pt x="f3" y="f7"/>
                    <a:pt x="f11" y="f7"/>
                  </a:cubicBezTo>
                  <a:cubicBezTo>
                    <a:pt x="f4" y="f10"/>
                    <a:pt x="f8" y="f8"/>
                    <a:pt x="f9" y="f8"/>
                  </a:cubicBezTo>
                  <a:cubicBezTo>
                    <a:pt x="f7" y="f8"/>
                    <a:pt x="f7"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0" name="Google Shape;2465;p42">
              <a:extLst>
                <a:ext uri="{FF2B5EF4-FFF2-40B4-BE49-F238E27FC236}">
                  <a16:creationId xmlns:a16="http://schemas.microsoft.com/office/drawing/2014/main" id="{E065E3D5-0BD6-49FF-A199-68CA6D45ED32}"/>
                </a:ext>
              </a:extLst>
            </p:cNvPr>
            <p:cNvSpPr/>
            <p:nvPr/>
          </p:nvSpPr>
          <p:spPr>
            <a:xfrm rot="16200004">
              <a:off x="5042436" y="3083562"/>
              <a:ext cx="2816" cy="1874"/>
            </a:xfrm>
            <a:custGeom>
              <a:avLst/>
              <a:gdLst>
                <a:gd name="f0" fmla="val w"/>
                <a:gd name="f1" fmla="val h"/>
                <a:gd name="f2" fmla="val 0"/>
                <a:gd name="f3" fmla="val 54"/>
                <a:gd name="f4" fmla="val 36"/>
                <a:gd name="f5" fmla="val 53"/>
                <a:gd name="f6" fmla="val 18"/>
                <a:gd name="f7" fmla="val 35"/>
                <a:gd name="f8" fmla="val 1"/>
                <a:gd name="f9" fmla="*/ f0 1 54"/>
                <a:gd name="f10" fmla="*/ f1 1 36"/>
                <a:gd name="f11" fmla="val f2"/>
                <a:gd name="f12" fmla="val f3"/>
                <a:gd name="f13" fmla="val f4"/>
                <a:gd name="f14" fmla="+- f13 0 f11"/>
                <a:gd name="f15" fmla="+- f12 0 f11"/>
                <a:gd name="f16" fmla="*/ f15 1 54"/>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36">
                  <a:moveTo>
                    <a:pt x="f5" y="f2"/>
                  </a:moveTo>
                  <a:cubicBezTo>
                    <a:pt x="f5" y="f2"/>
                    <a:pt x="f5" y="f6"/>
                    <a:pt x="f5" y="f6"/>
                  </a:cubicBezTo>
                  <a:cubicBezTo>
                    <a:pt x="f5" y="f6"/>
                    <a:pt x="f4" y="f6"/>
                    <a:pt x="f4" y="f6"/>
                  </a:cubicBezTo>
                  <a:cubicBezTo>
                    <a:pt x="f4" y="f6"/>
                    <a:pt x="f6" y="f7"/>
                    <a:pt x="f6" y="f7"/>
                  </a:cubicBezTo>
                  <a:cubicBezTo>
                    <a:pt x="f8" y="f7"/>
                    <a:pt x="f6" y="f6"/>
                    <a:pt x="f8" y="f7"/>
                  </a:cubicBezTo>
                  <a:cubicBezTo>
                    <a:pt x="f6" y="f6"/>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1" name="Google Shape;2466;p42">
              <a:extLst>
                <a:ext uri="{FF2B5EF4-FFF2-40B4-BE49-F238E27FC236}">
                  <a16:creationId xmlns:a16="http://schemas.microsoft.com/office/drawing/2014/main" id="{55BD84D8-56DC-4717-9793-1F5C16E17AE3}"/>
                </a:ext>
              </a:extLst>
            </p:cNvPr>
            <p:cNvSpPr/>
            <p:nvPr/>
          </p:nvSpPr>
          <p:spPr>
            <a:xfrm rot="16200004">
              <a:off x="5041531" y="3079933"/>
              <a:ext cx="54" cy="941"/>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2"/>
                  </a:moveTo>
                  <a:cubicBezTo>
                    <a:pt x="f3" y="f2"/>
                    <a:pt x="f3" y="f2"/>
                    <a:pt x="f3" y="f2"/>
                  </a:cubicBezTo>
                  <a:cubicBezTo>
                    <a:pt x="f3" y="f4"/>
                    <a:pt x="f3" y="f2"/>
                    <a:pt x="f3" y="f4"/>
                  </a:cubicBezTo>
                  <a:cubicBezTo>
                    <a:pt x="f3" y="f4"/>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2" name="Google Shape;2467;p42">
              <a:extLst>
                <a:ext uri="{FF2B5EF4-FFF2-40B4-BE49-F238E27FC236}">
                  <a16:creationId xmlns:a16="http://schemas.microsoft.com/office/drawing/2014/main" id="{EA7ADA25-E2E7-45AE-85E5-729F439D8269}"/>
                </a:ext>
              </a:extLst>
            </p:cNvPr>
            <p:cNvSpPr/>
            <p:nvPr/>
          </p:nvSpPr>
          <p:spPr>
            <a:xfrm rot="16200004">
              <a:off x="5041974" y="3081262"/>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5" y="f4"/>
                    <a:pt x="f5" y="f4"/>
                    <a:pt x="f5" y="f4"/>
                  </a:cubicBezTo>
                  <a:cubicBezTo>
                    <a:pt x="f5" y="f4"/>
                    <a:pt x="f5"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3" name="Google Shape;2468;p42">
              <a:extLst>
                <a:ext uri="{FF2B5EF4-FFF2-40B4-BE49-F238E27FC236}">
                  <a16:creationId xmlns:a16="http://schemas.microsoft.com/office/drawing/2014/main" id="{519D4AE8-2A11-4140-96AA-AA47DACE1A49}"/>
                </a:ext>
              </a:extLst>
            </p:cNvPr>
            <p:cNvSpPr/>
            <p:nvPr/>
          </p:nvSpPr>
          <p:spPr>
            <a:xfrm rot="16200004">
              <a:off x="5038326" y="3075785"/>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4"/>
                    <a:pt x="f4" y="f4"/>
                    <a:pt x="f5" y="f4"/>
                  </a:cubicBezTo>
                  <a:cubicBezTo>
                    <a:pt x="f5" y="f4"/>
                    <a:pt x="f4" y="f4"/>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4" name="Google Shape;2469;p42">
              <a:extLst>
                <a:ext uri="{FF2B5EF4-FFF2-40B4-BE49-F238E27FC236}">
                  <a16:creationId xmlns:a16="http://schemas.microsoft.com/office/drawing/2014/main" id="{CEB20FF4-1BF2-4C3F-8497-B6E5D70AC440}"/>
                </a:ext>
              </a:extLst>
            </p:cNvPr>
            <p:cNvSpPr/>
            <p:nvPr/>
          </p:nvSpPr>
          <p:spPr>
            <a:xfrm rot="16200004">
              <a:off x="5042916" y="3082195"/>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lnTo>
                    <a:pt x="f3" y="f2"/>
                  </a:lnTo>
                  <a:cubicBezTo>
                    <a:pt x="f3" y="f2"/>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5" name="Google Shape;2470;p42">
              <a:extLst>
                <a:ext uri="{FF2B5EF4-FFF2-40B4-BE49-F238E27FC236}">
                  <a16:creationId xmlns:a16="http://schemas.microsoft.com/office/drawing/2014/main" id="{9B949C77-E64D-4C87-8386-107955815344}"/>
                </a:ext>
              </a:extLst>
            </p:cNvPr>
            <p:cNvSpPr/>
            <p:nvPr/>
          </p:nvSpPr>
          <p:spPr>
            <a:xfrm rot="16200004">
              <a:off x="5043360" y="3081715"/>
              <a:ext cx="1874" cy="987"/>
            </a:xfrm>
            <a:custGeom>
              <a:avLst/>
              <a:gdLst>
                <a:gd name="f0" fmla="val w"/>
                <a:gd name="f1" fmla="val h"/>
                <a:gd name="f2" fmla="val 0"/>
                <a:gd name="f3" fmla="val 36"/>
                <a:gd name="f4" fmla="val 19"/>
                <a:gd name="f5" fmla="val 35"/>
                <a:gd name="f6" fmla="val 1"/>
                <a:gd name="f7" fmla="val 18"/>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6"/>
                  </a:moveTo>
                  <a:cubicBezTo>
                    <a:pt x="f5" y="f6"/>
                    <a:pt x="f7" y="f7"/>
                    <a:pt x="f2" y="f6"/>
                  </a:cubicBezTo>
                  <a:cubicBezTo>
                    <a:pt x="f7" y="f6"/>
                    <a:pt x="f7"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6" name="Google Shape;2471;p42">
              <a:extLst>
                <a:ext uri="{FF2B5EF4-FFF2-40B4-BE49-F238E27FC236}">
                  <a16:creationId xmlns:a16="http://schemas.microsoft.com/office/drawing/2014/main" id="{40061AF6-9771-4B3F-BA10-B3BB3DF79B4F}"/>
                </a:ext>
              </a:extLst>
            </p:cNvPr>
            <p:cNvSpPr/>
            <p:nvPr/>
          </p:nvSpPr>
          <p:spPr>
            <a:xfrm rot="16200004">
              <a:off x="5042916" y="3080376"/>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2"/>
                  </a:moveTo>
                  <a:cubicBezTo>
                    <a:pt x="f3" y="f2"/>
                    <a:pt x="f2" y="f3"/>
                    <a:pt x="f2" y="f3"/>
                  </a:cubicBezTo>
                  <a:cubicBezTo>
                    <a:pt x="f2"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7" name="Google Shape;2472;p42">
              <a:extLst>
                <a:ext uri="{FF2B5EF4-FFF2-40B4-BE49-F238E27FC236}">
                  <a16:creationId xmlns:a16="http://schemas.microsoft.com/office/drawing/2014/main" id="{58916DF4-3A89-4F06-A023-DE78E59CF6F5}"/>
                </a:ext>
              </a:extLst>
            </p:cNvPr>
            <p:cNvSpPr/>
            <p:nvPr/>
          </p:nvSpPr>
          <p:spPr>
            <a:xfrm rot="16200004">
              <a:off x="5042441" y="3078968"/>
              <a:ext cx="54" cy="987"/>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3"/>
                  </a:moveTo>
                  <a:lnTo>
                    <a:pt x="f2" y="f3"/>
                  </a:lnTo>
                  <a:cubicBezTo>
                    <a:pt x="f2" y="f3"/>
                    <a:pt x="f2" y="f5"/>
                    <a:pt x="f2" y="f5"/>
                  </a:cubicBezTo>
                  <a:cubicBezTo>
                    <a:pt x="f2" y="f5"/>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8" name="Google Shape;2473;p42">
              <a:extLst>
                <a:ext uri="{FF2B5EF4-FFF2-40B4-BE49-F238E27FC236}">
                  <a16:creationId xmlns:a16="http://schemas.microsoft.com/office/drawing/2014/main" id="{64C383CA-ED11-4D41-8605-4524EF145796}"/>
                </a:ext>
              </a:extLst>
            </p:cNvPr>
            <p:cNvSpPr/>
            <p:nvPr/>
          </p:nvSpPr>
          <p:spPr>
            <a:xfrm rot="16200004">
              <a:off x="5041974" y="3077614"/>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4"/>
                    <a:pt x="f4" y="f4"/>
                    <a:pt x="f5" y="f4"/>
                  </a:cubicBezTo>
                  <a:cubicBezTo>
                    <a:pt x="f5" y="f4"/>
                    <a:pt x="f5" y="f4"/>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9" name="Google Shape;2474;p42">
              <a:extLst>
                <a:ext uri="{FF2B5EF4-FFF2-40B4-BE49-F238E27FC236}">
                  <a16:creationId xmlns:a16="http://schemas.microsoft.com/office/drawing/2014/main" id="{9ADEA996-3AC3-430B-BC4D-03CF2CF2BE71}"/>
                </a:ext>
              </a:extLst>
            </p:cNvPr>
            <p:cNvSpPr/>
            <p:nvPr/>
          </p:nvSpPr>
          <p:spPr>
            <a:xfrm rot="16200004">
              <a:off x="5041064" y="3075808"/>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4" y="f2"/>
                    <a:pt x="f4" y="f4"/>
                    <a:pt x="f4" y="f4"/>
                  </a:cubicBezTo>
                  <a:cubicBezTo>
                    <a:pt x="f4" y="f4"/>
                    <a:pt x="f5" y="f4"/>
                    <a:pt x="f5" y="f4"/>
                  </a:cubicBezTo>
                  <a:lnTo>
                    <a:pt x="f5" y="f4"/>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0" name="Google Shape;2475;p42">
              <a:extLst>
                <a:ext uri="{FF2B5EF4-FFF2-40B4-BE49-F238E27FC236}">
                  <a16:creationId xmlns:a16="http://schemas.microsoft.com/office/drawing/2014/main" id="{855F81DD-7FC5-4B78-A886-8FFC8F47D70D}"/>
                </a:ext>
              </a:extLst>
            </p:cNvPr>
            <p:cNvSpPr/>
            <p:nvPr/>
          </p:nvSpPr>
          <p:spPr>
            <a:xfrm rot="16200004">
              <a:off x="5041997" y="3076695"/>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3" y="f5"/>
                    <a:pt x="f3" y="f3"/>
                    <a:pt x="f2" y="f3"/>
                  </a:cubicBezTo>
                  <a:cubicBezTo>
                    <a:pt x="f2" y="f5"/>
                    <a:pt x="f3"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1" name="Google Shape;2476;p42">
              <a:extLst>
                <a:ext uri="{FF2B5EF4-FFF2-40B4-BE49-F238E27FC236}">
                  <a16:creationId xmlns:a16="http://schemas.microsoft.com/office/drawing/2014/main" id="{9DD50817-6094-4604-ACFA-6C6D66E1E8DD}"/>
                </a:ext>
              </a:extLst>
            </p:cNvPr>
            <p:cNvSpPr/>
            <p:nvPr/>
          </p:nvSpPr>
          <p:spPr>
            <a:xfrm rot="16200004">
              <a:off x="5039703" y="3074409"/>
              <a:ext cx="1874" cy="987"/>
            </a:xfrm>
            <a:custGeom>
              <a:avLst/>
              <a:gdLst>
                <a:gd name="f0" fmla="val w"/>
                <a:gd name="f1" fmla="val h"/>
                <a:gd name="f2" fmla="val 0"/>
                <a:gd name="f3" fmla="val 36"/>
                <a:gd name="f4" fmla="val 19"/>
                <a:gd name="f5" fmla="val 18"/>
                <a:gd name="f6" fmla="val 35"/>
                <a:gd name="f7" fmla="val 1"/>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5"/>
                  </a:moveTo>
                  <a:cubicBezTo>
                    <a:pt x="f5" y="f5"/>
                    <a:pt x="f5" y="f5"/>
                    <a:pt x="f6" y="f7"/>
                  </a:cubicBezTo>
                  <a:cubicBezTo>
                    <a:pt x="f6" y="f5"/>
                    <a:pt x="f5" y="f5"/>
                    <a:pt x="f5" y="f5"/>
                  </a:cubicBezTo>
                  <a:cubicBezTo>
                    <a:pt x="f2" y="f5"/>
                    <a:pt x="f5"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2" name="Google Shape;2477;p42">
              <a:extLst>
                <a:ext uri="{FF2B5EF4-FFF2-40B4-BE49-F238E27FC236}">
                  <a16:creationId xmlns:a16="http://schemas.microsoft.com/office/drawing/2014/main" id="{4340D473-AEA8-4A8D-9302-ECEEAC5CFD03}"/>
                </a:ext>
              </a:extLst>
            </p:cNvPr>
            <p:cNvSpPr/>
            <p:nvPr/>
          </p:nvSpPr>
          <p:spPr>
            <a:xfrm rot="16200004">
              <a:off x="5039702" y="3073514"/>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3" y="f4"/>
                    <a:pt x="f2" y="f4"/>
                    <a:pt x="f2" y="f4"/>
                  </a:cubicBezTo>
                  <a:cubicBezTo>
                    <a:pt x="f2" y="f4"/>
                    <a:pt x="f2"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3" name="Google Shape;2478;p42">
              <a:extLst>
                <a:ext uri="{FF2B5EF4-FFF2-40B4-BE49-F238E27FC236}">
                  <a16:creationId xmlns:a16="http://schemas.microsoft.com/office/drawing/2014/main" id="{271DDB35-D3DD-495F-9DAF-C698F3C58BD4}"/>
                </a:ext>
              </a:extLst>
            </p:cNvPr>
            <p:cNvSpPr/>
            <p:nvPr/>
          </p:nvSpPr>
          <p:spPr>
            <a:xfrm rot="16200004">
              <a:off x="5051599" y="3092707"/>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2" y="f4"/>
                    <a:pt x="f3" y="f4"/>
                    <a:pt x="f2" y="f4"/>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4" name="Google Shape;2479;p42">
              <a:extLst>
                <a:ext uri="{FF2B5EF4-FFF2-40B4-BE49-F238E27FC236}">
                  <a16:creationId xmlns:a16="http://schemas.microsoft.com/office/drawing/2014/main" id="{73FF3071-E241-4E91-BB7B-7F542F34A32E}"/>
                </a:ext>
              </a:extLst>
            </p:cNvPr>
            <p:cNvSpPr/>
            <p:nvPr/>
          </p:nvSpPr>
          <p:spPr>
            <a:xfrm rot="16200004">
              <a:off x="5042884" y="3079465"/>
              <a:ext cx="1874" cy="54"/>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5" y="f4"/>
                  </a:moveTo>
                  <a:lnTo>
                    <a:pt x="f3" y="f4"/>
                  </a:lnTo>
                  <a:cubicBezTo>
                    <a:pt x="f5" y="f4"/>
                    <a:pt x="f5" y="f4"/>
                    <a:pt x="f5" y="f4"/>
                  </a:cubicBezTo>
                  <a:cubicBezTo>
                    <a:pt x="f4"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5" name="Google Shape;2480;p42">
              <a:extLst>
                <a:ext uri="{FF2B5EF4-FFF2-40B4-BE49-F238E27FC236}">
                  <a16:creationId xmlns:a16="http://schemas.microsoft.com/office/drawing/2014/main" id="{E41A4222-4782-4197-94A2-EA4EF2D29BC3}"/>
                </a:ext>
              </a:extLst>
            </p:cNvPr>
            <p:cNvSpPr/>
            <p:nvPr/>
          </p:nvSpPr>
          <p:spPr>
            <a:xfrm rot="16200004">
              <a:off x="5043323" y="3079914"/>
              <a:ext cx="2816" cy="1874"/>
            </a:xfrm>
            <a:custGeom>
              <a:avLst/>
              <a:gdLst>
                <a:gd name="f0" fmla="val w"/>
                <a:gd name="f1" fmla="val h"/>
                <a:gd name="f2" fmla="val 0"/>
                <a:gd name="f3" fmla="val 54"/>
                <a:gd name="f4" fmla="val 36"/>
                <a:gd name="f5" fmla="val 53"/>
                <a:gd name="f6" fmla="val 1"/>
                <a:gd name="f7" fmla="val 18"/>
                <a:gd name="f8" fmla="*/ f0 1 54"/>
                <a:gd name="f9" fmla="*/ f1 1 36"/>
                <a:gd name="f10" fmla="val f2"/>
                <a:gd name="f11" fmla="val f3"/>
                <a:gd name="f12" fmla="val f4"/>
                <a:gd name="f13" fmla="+- f12 0 f10"/>
                <a:gd name="f14" fmla="+- f11 0 f10"/>
                <a:gd name="f15" fmla="*/ f14 1 54"/>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36">
                  <a:moveTo>
                    <a:pt x="f5" y="f6"/>
                  </a:moveTo>
                  <a:cubicBezTo>
                    <a:pt x="f5" y="f7"/>
                    <a:pt x="f7" y="f4"/>
                    <a:pt x="f7" y="f4"/>
                  </a:cubicBezTo>
                  <a:cubicBezTo>
                    <a:pt x="f6" y="f4"/>
                    <a:pt x="f7" y="f7"/>
                    <a:pt x="f7" y="f7"/>
                  </a:cubicBezTo>
                  <a:cubicBezTo>
                    <a:pt x="f4" y="f7"/>
                    <a:pt x="f5" y="f7"/>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6" name="Google Shape;2481;p42">
              <a:extLst>
                <a:ext uri="{FF2B5EF4-FFF2-40B4-BE49-F238E27FC236}">
                  <a16:creationId xmlns:a16="http://schemas.microsoft.com/office/drawing/2014/main" id="{C3792EB8-804D-4F3F-AAAF-08834F6D7DB3}"/>
                </a:ext>
              </a:extLst>
            </p:cNvPr>
            <p:cNvSpPr/>
            <p:nvPr/>
          </p:nvSpPr>
          <p:spPr>
            <a:xfrm rot="16200004">
              <a:off x="5054360" y="3096365"/>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cubicBezTo>
                    <a:pt x="f2" y="f2"/>
                    <a:pt x="f3" y="f2"/>
                    <a:pt x="f3" y="f2"/>
                  </a:cubicBezTo>
                  <a:cubicBezTo>
                    <a:pt x="f3"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7" name="Google Shape;2482;p42">
              <a:extLst>
                <a:ext uri="{FF2B5EF4-FFF2-40B4-BE49-F238E27FC236}">
                  <a16:creationId xmlns:a16="http://schemas.microsoft.com/office/drawing/2014/main" id="{FADAD01E-F790-4B04-BB4B-15CA5E46E612}"/>
                </a:ext>
              </a:extLst>
            </p:cNvPr>
            <p:cNvSpPr/>
            <p:nvPr/>
          </p:nvSpPr>
          <p:spPr>
            <a:xfrm rot="16200004">
              <a:off x="5047009" y="3083544"/>
              <a:ext cx="1874" cy="987"/>
            </a:xfrm>
            <a:custGeom>
              <a:avLst/>
              <a:gdLst>
                <a:gd name="f0" fmla="val w"/>
                <a:gd name="f1" fmla="val h"/>
                <a:gd name="f2" fmla="val 0"/>
                <a:gd name="f3" fmla="val 36"/>
                <a:gd name="f4" fmla="val 19"/>
                <a:gd name="f5" fmla="val 35"/>
                <a:gd name="f6" fmla="val 1"/>
                <a:gd name="f7" fmla="val 18"/>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6"/>
                  </a:moveTo>
                  <a:lnTo>
                    <a:pt x="f2" y="f7"/>
                  </a:lnTo>
                  <a:cubicBezTo>
                    <a:pt x="f2" y="f7"/>
                    <a:pt x="f2" y="f7"/>
                    <a:pt x="f2" y="f7"/>
                  </a:cubicBezTo>
                  <a:cubicBezTo>
                    <a:pt x="f7" y="f6"/>
                    <a:pt x="f7"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8" name="Google Shape;2483;p42">
              <a:extLst>
                <a:ext uri="{FF2B5EF4-FFF2-40B4-BE49-F238E27FC236}">
                  <a16:creationId xmlns:a16="http://schemas.microsoft.com/office/drawing/2014/main" id="{46B8A559-0A50-47AB-9460-52F6B8342284}"/>
                </a:ext>
              </a:extLst>
            </p:cNvPr>
            <p:cNvSpPr/>
            <p:nvPr/>
          </p:nvSpPr>
          <p:spPr>
            <a:xfrm rot="16200004">
              <a:off x="5048809" y="3085391"/>
              <a:ext cx="1929" cy="987"/>
            </a:xfrm>
            <a:custGeom>
              <a:avLst/>
              <a:gdLst>
                <a:gd name="f0" fmla="val w"/>
                <a:gd name="f1" fmla="val h"/>
                <a:gd name="f2" fmla="val 0"/>
                <a:gd name="f3" fmla="val 37"/>
                <a:gd name="f4" fmla="val 19"/>
                <a:gd name="f5" fmla="val 1"/>
                <a:gd name="f6" fmla="val 36"/>
                <a:gd name="f7" fmla="*/ f0 1 37"/>
                <a:gd name="f8" fmla="*/ f1 1 19"/>
                <a:gd name="f9" fmla="val f2"/>
                <a:gd name="f10" fmla="val f3"/>
                <a:gd name="f11" fmla="val f4"/>
                <a:gd name="f12" fmla="+- f11 0 f9"/>
                <a:gd name="f13" fmla="+- f10 0 f9"/>
                <a:gd name="f14" fmla="*/ f13 1 37"/>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7" h="19">
                  <a:moveTo>
                    <a:pt x="f5" y="f5"/>
                  </a:moveTo>
                  <a:cubicBezTo>
                    <a:pt x="f4" y="f5"/>
                    <a:pt x="f6" y="f5"/>
                    <a:pt x="f6" y="f5"/>
                  </a:cubicBezTo>
                  <a:cubicBezTo>
                    <a:pt x="f4" y="f5"/>
                    <a:pt x="f4" y="f5"/>
                    <a:pt x="f5" y="f4"/>
                  </a:cubicBezTo>
                  <a:cubicBezTo>
                    <a:pt x="f4" y="f5"/>
                    <a:pt x="f4" y="f4"/>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9" name="Google Shape;2484;p42">
              <a:extLst>
                <a:ext uri="{FF2B5EF4-FFF2-40B4-BE49-F238E27FC236}">
                  <a16:creationId xmlns:a16="http://schemas.microsoft.com/office/drawing/2014/main" id="{B4E9CA09-3126-4170-8A1F-9FEB8741F091}"/>
                </a:ext>
              </a:extLst>
            </p:cNvPr>
            <p:cNvSpPr/>
            <p:nvPr/>
          </p:nvSpPr>
          <p:spPr>
            <a:xfrm rot="16200004">
              <a:off x="5076745" y="3117862"/>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cubicBezTo>
                    <a:pt x="f3" y="f5"/>
                    <a:pt x="f3" y="f3"/>
                    <a:pt x="f3" y="f3"/>
                  </a:cubicBezTo>
                  <a:cubicBezTo>
                    <a:pt x="f2" y="f3"/>
                    <a:pt x="f3" y="f3"/>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0" name="Google Shape;2485;p42">
              <a:extLst>
                <a:ext uri="{FF2B5EF4-FFF2-40B4-BE49-F238E27FC236}">
                  <a16:creationId xmlns:a16="http://schemas.microsoft.com/office/drawing/2014/main" id="{8769C1AF-6C51-401A-B0BF-9B65B8527DB9}"/>
                </a:ext>
              </a:extLst>
            </p:cNvPr>
            <p:cNvSpPr/>
            <p:nvPr/>
          </p:nvSpPr>
          <p:spPr>
            <a:xfrm rot="16200004">
              <a:off x="5033315" y="3054287"/>
              <a:ext cx="96981" cy="105229"/>
            </a:xfrm>
            <a:custGeom>
              <a:avLst/>
              <a:gdLst>
                <a:gd name="f0" fmla="val w"/>
                <a:gd name="f1" fmla="val h"/>
                <a:gd name="f2" fmla="val 0"/>
                <a:gd name="f3" fmla="val 1859"/>
                <a:gd name="f4" fmla="val 2017"/>
                <a:gd name="f5" fmla="val 509"/>
                <a:gd name="f6" fmla="val 719"/>
                <a:gd name="f7" fmla="val 737"/>
                <a:gd name="f8" fmla="val 526"/>
                <a:gd name="f9" fmla="val 491"/>
                <a:gd name="f10" fmla="val 754"/>
                <a:gd name="f11" fmla="val 473"/>
                <a:gd name="f12" fmla="val 772"/>
                <a:gd name="f13" fmla="val 456"/>
                <a:gd name="f14" fmla="val 789"/>
                <a:gd name="f15" fmla="val 438"/>
                <a:gd name="f16" fmla="val 807"/>
                <a:gd name="f17" fmla="val 421"/>
                <a:gd name="f18" fmla="val 824"/>
                <a:gd name="f19" fmla="val 403"/>
                <a:gd name="f20" fmla="val 842"/>
                <a:gd name="f21" fmla="val 859"/>
                <a:gd name="f22" fmla="val 386"/>
                <a:gd name="f23" fmla="val 351"/>
                <a:gd name="f24" fmla="val 912"/>
                <a:gd name="f25" fmla="val 298"/>
                <a:gd name="f26" fmla="val 965"/>
                <a:gd name="f27" fmla="val 263"/>
                <a:gd name="f28" fmla="val 1017"/>
                <a:gd name="f29" fmla="val 246"/>
                <a:gd name="f30" fmla="val 1035"/>
                <a:gd name="f31" fmla="val 228"/>
                <a:gd name="f32" fmla="val 1052"/>
                <a:gd name="f33" fmla="val 210"/>
                <a:gd name="f34" fmla="val 1070"/>
                <a:gd name="f35" fmla="val 193"/>
                <a:gd name="f36" fmla="val 1087"/>
                <a:gd name="f37" fmla="val 1105"/>
                <a:gd name="f38" fmla="val 175"/>
                <a:gd name="f39" fmla="val 1122"/>
                <a:gd name="f40" fmla="val 158"/>
                <a:gd name="f41" fmla="val 1140"/>
                <a:gd name="f42" fmla="val 140"/>
                <a:gd name="f43" fmla="val 1157"/>
                <a:gd name="f44" fmla="val 1175"/>
                <a:gd name="f45" fmla="val 1192"/>
                <a:gd name="f46" fmla="val 123"/>
                <a:gd name="f47" fmla="val 1210"/>
                <a:gd name="f48" fmla="val 105"/>
                <a:gd name="f49" fmla="val 1228"/>
                <a:gd name="f50" fmla="val 1245"/>
                <a:gd name="f51" fmla="val 88"/>
                <a:gd name="f52" fmla="val 1263"/>
                <a:gd name="f53" fmla="val 1280"/>
                <a:gd name="f54" fmla="val 70"/>
                <a:gd name="f55" fmla="val 1298"/>
                <a:gd name="f56" fmla="val 53"/>
                <a:gd name="f57" fmla="val 1350"/>
                <a:gd name="f58" fmla="val 35"/>
                <a:gd name="f59" fmla="val 1385"/>
                <a:gd name="f60" fmla="val 18"/>
                <a:gd name="f61" fmla="val 1455"/>
                <a:gd name="f62" fmla="val 1473"/>
                <a:gd name="f63" fmla="val 1508"/>
                <a:gd name="f64" fmla="val 1543"/>
                <a:gd name="f65" fmla="val 1561"/>
                <a:gd name="f66" fmla="val 1613"/>
                <a:gd name="f67" fmla="val 1666"/>
                <a:gd name="f68" fmla="val 1718"/>
                <a:gd name="f69" fmla="val 1806"/>
                <a:gd name="f70" fmla="val 1876"/>
                <a:gd name="f71" fmla="val 1929"/>
                <a:gd name="f72" fmla="val 1964"/>
                <a:gd name="f73" fmla="val 1981"/>
                <a:gd name="f74" fmla="val 1999"/>
                <a:gd name="f75" fmla="val 281"/>
                <a:gd name="f76" fmla="val 333"/>
                <a:gd name="f77" fmla="val 316"/>
                <a:gd name="f78" fmla="val 2016"/>
                <a:gd name="f79" fmla="val 561"/>
                <a:gd name="f80" fmla="val 596"/>
                <a:gd name="f81" fmla="val 614"/>
                <a:gd name="f82" fmla="val 1946"/>
                <a:gd name="f83" fmla="val 631"/>
                <a:gd name="f84" fmla="val 649"/>
                <a:gd name="f85" fmla="val 666"/>
                <a:gd name="f86" fmla="val 684"/>
                <a:gd name="f87" fmla="val 1911"/>
                <a:gd name="f88" fmla="val 1894"/>
                <a:gd name="f89" fmla="val 894"/>
                <a:gd name="f90" fmla="val 1824"/>
                <a:gd name="f91" fmla="val 929"/>
                <a:gd name="f92" fmla="val 1789"/>
                <a:gd name="f93" fmla="val 947"/>
                <a:gd name="f94" fmla="val 964"/>
                <a:gd name="f95" fmla="val 1771"/>
                <a:gd name="f96" fmla="val 982"/>
                <a:gd name="f97" fmla="val 1753"/>
                <a:gd name="f98" fmla="val 1736"/>
                <a:gd name="f99" fmla="val 1701"/>
                <a:gd name="f100" fmla="val 1683"/>
                <a:gd name="f101" fmla="val 1648"/>
                <a:gd name="f102" fmla="val 1631"/>
                <a:gd name="f103" fmla="val 1596"/>
                <a:gd name="f104" fmla="val 1578"/>
                <a:gd name="f105" fmla="val 1227"/>
                <a:gd name="f106" fmla="val 1262"/>
                <a:gd name="f107" fmla="val 1297"/>
                <a:gd name="f108" fmla="val 1438"/>
                <a:gd name="f109" fmla="val 1315"/>
                <a:gd name="f110" fmla="val 1420"/>
                <a:gd name="f111" fmla="val 1333"/>
                <a:gd name="f112" fmla="val 1403"/>
                <a:gd name="f113" fmla="val 1368"/>
                <a:gd name="f114" fmla="val 1490"/>
                <a:gd name="f115" fmla="val 702"/>
                <a:gd name="f116" fmla="val 667"/>
                <a:gd name="f117" fmla="val 474"/>
                <a:gd name="f118" fmla="val 439"/>
                <a:gd name="f119" fmla="val 1788"/>
                <a:gd name="f120" fmla="val 1823"/>
                <a:gd name="f121" fmla="val 1841"/>
                <a:gd name="f122" fmla="val 1858"/>
                <a:gd name="f123" fmla="val 176"/>
                <a:gd name="f124" fmla="val 1595"/>
                <a:gd name="f125" fmla="val 1560"/>
                <a:gd name="f126" fmla="val 141"/>
                <a:gd name="f127" fmla="val 1525"/>
                <a:gd name="f128" fmla="val 404"/>
                <a:gd name="f129" fmla="val 544"/>
                <a:gd name="f130" fmla="val 579"/>
                <a:gd name="f131" fmla="val 877"/>
                <a:gd name="f132" fmla="val 1000"/>
                <a:gd name="f133" fmla="val 999"/>
                <a:gd name="f134" fmla="val 1526"/>
                <a:gd name="f135" fmla="val 771"/>
                <a:gd name="f136" fmla="val 736"/>
                <a:gd name="f137" fmla="val 701"/>
                <a:gd name="f138" fmla="val 368"/>
                <a:gd name="f139" fmla="val 1034"/>
                <a:gd name="f140" fmla="*/ f0 1 1859"/>
                <a:gd name="f141" fmla="*/ f1 1 2017"/>
                <a:gd name="f142" fmla="val f2"/>
                <a:gd name="f143" fmla="val f3"/>
                <a:gd name="f144" fmla="val f4"/>
                <a:gd name="f145" fmla="+- f144 0 f142"/>
                <a:gd name="f146" fmla="+- f143 0 f142"/>
                <a:gd name="f147" fmla="*/ f146 1 1859"/>
                <a:gd name="f148" fmla="*/ f145 1 2017"/>
                <a:gd name="f149" fmla="*/ f142 1 f147"/>
                <a:gd name="f150" fmla="*/ f143 1 f147"/>
                <a:gd name="f151" fmla="*/ f142 1 f148"/>
                <a:gd name="f152" fmla="*/ f144 1 f148"/>
                <a:gd name="f153" fmla="*/ f149 f140 1"/>
                <a:gd name="f154" fmla="*/ f150 f140 1"/>
                <a:gd name="f155" fmla="*/ f152 f141 1"/>
                <a:gd name="f156" fmla="*/ f151 f141 1"/>
              </a:gdLst>
              <a:ahLst/>
              <a:cxnLst>
                <a:cxn ang="3cd4">
                  <a:pos x="hc" y="t"/>
                </a:cxn>
                <a:cxn ang="0">
                  <a:pos x="r" y="vc"/>
                </a:cxn>
                <a:cxn ang="cd4">
                  <a:pos x="hc" y="b"/>
                </a:cxn>
                <a:cxn ang="cd2">
                  <a:pos x="l" y="vc"/>
                </a:cxn>
              </a:cxnLst>
              <a:rect l="f153" t="f156" r="f154" b="f155"/>
              <a:pathLst>
                <a:path w="1859" h="2017">
                  <a:moveTo>
                    <a:pt x="f5" y="f6"/>
                  </a:moveTo>
                  <a:cubicBezTo>
                    <a:pt x="f5" y="f7"/>
                    <a:pt x="f8" y="f7"/>
                    <a:pt x="f5" y="f7"/>
                  </a:cubicBezTo>
                  <a:cubicBezTo>
                    <a:pt x="f5" y="f7"/>
                    <a:pt x="f5" y="f7"/>
                    <a:pt x="f9" y="f7"/>
                  </a:cubicBezTo>
                  <a:cubicBezTo>
                    <a:pt x="f9" y="f10"/>
                    <a:pt x="f9" y="f10"/>
                    <a:pt x="f9" y="f10"/>
                  </a:cubicBezTo>
                  <a:cubicBezTo>
                    <a:pt x="f9" y="f10"/>
                    <a:pt x="f11" y="f12"/>
                    <a:pt x="f11" y="f12"/>
                  </a:cubicBezTo>
                  <a:cubicBezTo>
                    <a:pt x="f13" y="f14"/>
                    <a:pt x="f13" y="f14"/>
                    <a:pt x="f13" y="f14"/>
                  </a:cubicBezTo>
                  <a:cubicBezTo>
                    <a:pt x="f15" y="f16"/>
                    <a:pt x="f15" y="f16"/>
                    <a:pt x="f15" y="f16"/>
                  </a:cubicBezTo>
                  <a:cubicBezTo>
                    <a:pt x="f17" y="f18"/>
                    <a:pt x="f19" y="f20"/>
                    <a:pt x="f19" y="f21"/>
                  </a:cubicBezTo>
                  <a:cubicBezTo>
                    <a:pt x="f22" y="f21"/>
                    <a:pt x="f22" y="f21"/>
                    <a:pt x="f22" y="f21"/>
                  </a:cubicBezTo>
                  <a:cubicBezTo>
                    <a:pt x="f23" y="f24"/>
                    <a:pt x="f25" y="f26"/>
                    <a:pt x="f27" y="f28"/>
                  </a:cubicBezTo>
                  <a:cubicBezTo>
                    <a:pt x="f29" y="f30"/>
                    <a:pt x="f31" y="f32"/>
                    <a:pt x="f33" y="f34"/>
                  </a:cubicBezTo>
                  <a:cubicBezTo>
                    <a:pt x="f35" y="f36"/>
                    <a:pt x="f35" y="f37"/>
                    <a:pt x="f38" y="f39"/>
                  </a:cubicBezTo>
                  <a:cubicBezTo>
                    <a:pt x="f38" y="f39"/>
                    <a:pt x="f40" y="f41"/>
                    <a:pt x="f42" y="f43"/>
                  </a:cubicBezTo>
                  <a:cubicBezTo>
                    <a:pt x="f42" y="f44"/>
                    <a:pt x="f42" y="f44"/>
                    <a:pt x="f42" y="f44"/>
                  </a:cubicBezTo>
                  <a:cubicBezTo>
                    <a:pt x="f42" y="f45"/>
                    <a:pt x="f46" y="f45"/>
                    <a:pt x="f46" y="f47"/>
                  </a:cubicBezTo>
                  <a:cubicBezTo>
                    <a:pt x="f46" y="f47"/>
                    <a:pt x="f48" y="f49"/>
                    <a:pt x="f48" y="f50"/>
                  </a:cubicBezTo>
                  <a:cubicBezTo>
                    <a:pt x="f48" y="f50"/>
                    <a:pt x="f48" y="f50"/>
                    <a:pt x="f51" y="f50"/>
                  </a:cubicBezTo>
                  <a:cubicBezTo>
                    <a:pt x="f51" y="f52"/>
                    <a:pt x="f51" y="f53"/>
                    <a:pt x="f54" y="f55"/>
                  </a:cubicBezTo>
                  <a:cubicBezTo>
                    <a:pt x="f56" y="f57"/>
                    <a:pt x="f58" y="f59"/>
                    <a:pt x="f60" y="f61"/>
                  </a:cubicBezTo>
                  <a:cubicBezTo>
                    <a:pt x="f2" y="f62"/>
                    <a:pt x="f2" y="f63"/>
                    <a:pt x="f2" y="f64"/>
                  </a:cubicBezTo>
                  <a:cubicBezTo>
                    <a:pt x="f2" y="f64"/>
                    <a:pt x="f2" y="f65"/>
                    <a:pt x="f2" y="f65"/>
                  </a:cubicBezTo>
                  <a:cubicBezTo>
                    <a:pt x="f2" y="f66"/>
                    <a:pt x="f2" y="f67"/>
                    <a:pt x="f60" y="f68"/>
                  </a:cubicBezTo>
                  <a:lnTo>
                    <a:pt x="f60" y="f68"/>
                  </a:lnTo>
                  <a:cubicBezTo>
                    <a:pt x="f60" y="f69"/>
                    <a:pt x="f56" y="f70"/>
                    <a:pt x="f46" y="f71"/>
                  </a:cubicBezTo>
                  <a:lnTo>
                    <a:pt x="f38" y="f72"/>
                  </a:lnTo>
                  <a:cubicBezTo>
                    <a:pt x="f35" y="f72"/>
                    <a:pt x="f35" y="f72"/>
                    <a:pt x="f33" y="f73"/>
                  </a:cubicBezTo>
                  <a:cubicBezTo>
                    <a:pt x="f29" y="f74"/>
                    <a:pt x="f75" y="f74"/>
                    <a:pt x="f76" y="f74"/>
                  </a:cubicBezTo>
                  <a:cubicBezTo>
                    <a:pt x="f76" y="f74"/>
                    <a:pt x="f77" y="f74"/>
                    <a:pt x="f76" y="f74"/>
                  </a:cubicBezTo>
                  <a:cubicBezTo>
                    <a:pt x="f23" y="f74"/>
                    <a:pt x="f23" y="f74"/>
                    <a:pt x="f23" y="f74"/>
                  </a:cubicBezTo>
                  <a:cubicBezTo>
                    <a:pt x="f22" y="f78"/>
                    <a:pt x="f15" y="f74"/>
                    <a:pt x="f11" y="f74"/>
                  </a:cubicBezTo>
                  <a:cubicBezTo>
                    <a:pt x="f8" y="f74"/>
                    <a:pt x="f79" y="f73"/>
                    <a:pt x="f80" y="f72"/>
                  </a:cubicBezTo>
                  <a:cubicBezTo>
                    <a:pt x="f81" y="f82"/>
                    <a:pt x="f83" y="f82"/>
                    <a:pt x="f83" y="f71"/>
                  </a:cubicBezTo>
                  <a:cubicBezTo>
                    <a:pt x="f84" y="f71"/>
                    <a:pt x="f84" y="f71"/>
                    <a:pt x="f84" y="f71"/>
                  </a:cubicBezTo>
                  <a:cubicBezTo>
                    <a:pt x="f84" y="f82"/>
                    <a:pt x="f84" y="f82"/>
                    <a:pt x="f84" y="f82"/>
                  </a:cubicBezTo>
                  <a:cubicBezTo>
                    <a:pt x="f84" y="f82"/>
                    <a:pt x="f84" y="f82"/>
                    <a:pt x="f84" y="f82"/>
                  </a:cubicBezTo>
                  <a:cubicBezTo>
                    <a:pt x="f85" y="f82"/>
                    <a:pt x="f86" y="f71"/>
                    <a:pt x="f86" y="f71"/>
                  </a:cubicBezTo>
                  <a:cubicBezTo>
                    <a:pt x="f6" y="f87"/>
                    <a:pt x="f10" y="f88"/>
                    <a:pt x="f14" y="f70"/>
                  </a:cubicBezTo>
                  <a:cubicBezTo>
                    <a:pt x="f14" y="f70"/>
                    <a:pt x="f16" y="f70"/>
                    <a:pt x="f16" y="f70"/>
                  </a:cubicBezTo>
                  <a:cubicBezTo>
                    <a:pt x="f20" y="f70"/>
                    <a:pt x="f89" y="f90"/>
                    <a:pt x="f91" y="f92"/>
                  </a:cubicBezTo>
                  <a:cubicBezTo>
                    <a:pt x="f93" y="f92"/>
                    <a:pt x="f94" y="f95"/>
                    <a:pt x="f96" y="f95"/>
                  </a:cubicBezTo>
                  <a:cubicBezTo>
                    <a:pt x="f96" y="f97"/>
                    <a:pt x="f96" y="f97"/>
                    <a:pt x="f96" y="f97"/>
                  </a:cubicBezTo>
                  <a:cubicBezTo>
                    <a:pt x="f28" y="f98"/>
                    <a:pt x="f32" y="f99"/>
                    <a:pt x="f36" y="f100"/>
                  </a:cubicBezTo>
                  <a:cubicBezTo>
                    <a:pt x="f36" y="f67"/>
                    <a:pt x="f36" y="f67"/>
                    <a:pt x="f36" y="f67"/>
                  </a:cubicBezTo>
                  <a:cubicBezTo>
                    <a:pt x="f39" y="f101"/>
                    <a:pt x="f41" y="f102"/>
                    <a:pt x="f41" y="f66"/>
                  </a:cubicBezTo>
                  <a:cubicBezTo>
                    <a:pt x="f43" y="f66"/>
                    <a:pt x="f43" y="f66"/>
                    <a:pt x="f43" y="f103"/>
                  </a:cubicBezTo>
                  <a:cubicBezTo>
                    <a:pt x="f44" y="f104"/>
                    <a:pt x="f45" y="f104"/>
                    <a:pt x="f45" y="f65"/>
                  </a:cubicBezTo>
                  <a:cubicBezTo>
                    <a:pt x="f105" y="f64"/>
                    <a:pt x="f50" y="f63"/>
                    <a:pt x="f106" y="f62"/>
                  </a:cubicBezTo>
                  <a:cubicBezTo>
                    <a:pt x="f53" y="f61"/>
                    <a:pt x="f107" y="f108"/>
                    <a:pt x="f109" y="f110"/>
                  </a:cubicBezTo>
                  <a:cubicBezTo>
                    <a:pt x="f111" y="f112"/>
                    <a:pt x="f111" y="f112"/>
                    <a:pt x="f111" y="f112"/>
                  </a:cubicBezTo>
                  <a:cubicBezTo>
                    <a:pt x="f111" y="f112"/>
                    <a:pt x="f111" y="f112"/>
                    <a:pt x="f111" y="f112"/>
                  </a:cubicBezTo>
                  <a:cubicBezTo>
                    <a:pt x="f57" y="f113"/>
                    <a:pt x="f113" y="f111"/>
                    <a:pt x="f59" y="f109"/>
                  </a:cubicBezTo>
                  <a:cubicBezTo>
                    <a:pt x="f112" y="f109"/>
                    <a:pt x="f112" y="f109"/>
                    <a:pt x="f112" y="f55"/>
                  </a:cubicBezTo>
                  <a:cubicBezTo>
                    <a:pt x="f110" y="f53"/>
                    <a:pt x="f110" y="f53"/>
                    <a:pt x="f110" y="f52"/>
                  </a:cubicBezTo>
                  <a:cubicBezTo>
                    <a:pt x="f108" y="f50"/>
                    <a:pt x="f108" y="f49"/>
                    <a:pt x="f61" y="f49"/>
                  </a:cubicBezTo>
                  <a:cubicBezTo>
                    <a:pt x="f62" y="f45"/>
                    <a:pt x="f114" y="f43"/>
                    <a:pt x="f63" y="f37"/>
                  </a:cubicBezTo>
                  <a:lnTo>
                    <a:pt x="f102" y="f20"/>
                  </a:lnTo>
                  <a:cubicBezTo>
                    <a:pt x="f102" y="f20"/>
                    <a:pt x="f102" y="f20"/>
                    <a:pt x="f102" y="f20"/>
                  </a:cubicBezTo>
                  <a:cubicBezTo>
                    <a:pt x="f102" y="f18"/>
                    <a:pt x="f102" y="f18"/>
                    <a:pt x="f101" y="f18"/>
                  </a:cubicBezTo>
                  <a:lnTo>
                    <a:pt x="f101" y="f16"/>
                  </a:lnTo>
                  <a:cubicBezTo>
                    <a:pt x="f67" y="f12"/>
                    <a:pt x="f67" y="f10"/>
                    <a:pt x="f100" y="f6"/>
                  </a:cubicBezTo>
                  <a:cubicBezTo>
                    <a:pt x="f100" y="f115"/>
                    <a:pt x="f100" y="f86"/>
                    <a:pt x="f99" y="f116"/>
                  </a:cubicBezTo>
                  <a:lnTo>
                    <a:pt x="f98" y="f8"/>
                  </a:lnTo>
                  <a:lnTo>
                    <a:pt x="f95" y="f117"/>
                  </a:lnTo>
                  <a:cubicBezTo>
                    <a:pt x="f95" y="f118"/>
                    <a:pt x="f95" y="f118"/>
                    <a:pt x="f95" y="f17"/>
                  </a:cubicBezTo>
                  <a:cubicBezTo>
                    <a:pt x="f119" y="f22"/>
                    <a:pt x="f69" y="f23"/>
                    <a:pt x="f120" y="f77"/>
                  </a:cubicBezTo>
                  <a:cubicBezTo>
                    <a:pt x="f120" y="f75"/>
                    <a:pt x="f121" y="f75"/>
                    <a:pt x="f122" y="f29"/>
                  </a:cubicBezTo>
                  <a:cubicBezTo>
                    <a:pt x="f122" y="f35"/>
                    <a:pt x="f120" y="f123"/>
                    <a:pt x="f121" y="f48"/>
                  </a:cubicBezTo>
                  <a:cubicBezTo>
                    <a:pt x="f120" y="f48"/>
                    <a:pt x="f120" y="f51"/>
                    <a:pt x="f69" y="f54"/>
                  </a:cubicBezTo>
                  <a:cubicBezTo>
                    <a:pt x="f69" y="f54"/>
                    <a:pt x="f69" y="f56"/>
                    <a:pt x="f69" y="f56"/>
                  </a:cubicBezTo>
                  <a:cubicBezTo>
                    <a:pt x="f69" y="f56"/>
                    <a:pt x="f119" y="f56"/>
                    <a:pt x="f119" y="f58"/>
                  </a:cubicBezTo>
                  <a:cubicBezTo>
                    <a:pt x="f95" y="f56"/>
                    <a:pt x="f97" y="f60"/>
                    <a:pt x="f98" y="f58"/>
                  </a:cubicBezTo>
                  <a:cubicBezTo>
                    <a:pt x="f68" y="f2"/>
                    <a:pt x="f100" y="f58"/>
                    <a:pt x="f101" y="f60"/>
                  </a:cubicBezTo>
                  <a:cubicBezTo>
                    <a:pt x="f101" y="f60"/>
                    <a:pt x="f101" y="f60"/>
                    <a:pt x="f101" y="f60"/>
                  </a:cubicBezTo>
                  <a:cubicBezTo>
                    <a:pt x="f102" y="f60"/>
                    <a:pt x="f66" y="f56"/>
                    <a:pt x="f66" y="f56"/>
                  </a:cubicBezTo>
                  <a:cubicBezTo>
                    <a:pt x="f124" y="f54"/>
                    <a:pt x="f124" y="f56"/>
                    <a:pt x="f104" y="f56"/>
                  </a:cubicBezTo>
                  <a:cubicBezTo>
                    <a:pt x="f104" y="f56"/>
                    <a:pt x="f104" y="f54"/>
                    <a:pt x="f125" y="f56"/>
                  </a:cubicBezTo>
                  <a:cubicBezTo>
                    <a:pt x="f125" y="f51"/>
                    <a:pt x="f64" y="f48"/>
                    <a:pt x="f64" y="f126"/>
                  </a:cubicBezTo>
                  <a:cubicBezTo>
                    <a:pt x="f64" y="f126"/>
                    <a:pt x="f127" y="f126"/>
                    <a:pt x="f127" y="f126"/>
                  </a:cubicBezTo>
                  <a:cubicBezTo>
                    <a:pt x="f63" y="f35"/>
                    <a:pt x="f63" y="f29"/>
                    <a:pt x="f114" y="f25"/>
                  </a:cubicBezTo>
                  <a:cubicBezTo>
                    <a:pt x="f62" y="f77"/>
                    <a:pt x="f62" y="f76"/>
                    <a:pt x="f62" y="f23"/>
                  </a:cubicBezTo>
                  <a:cubicBezTo>
                    <a:pt x="f61" y="f22"/>
                    <a:pt x="f61" y="f128"/>
                    <a:pt x="f108" y="f118"/>
                  </a:cubicBezTo>
                  <a:cubicBezTo>
                    <a:pt x="f108" y="f117"/>
                    <a:pt x="f108" y="f9"/>
                    <a:pt x="f110" y="f5"/>
                  </a:cubicBezTo>
                  <a:lnTo>
                    <a:pt x="f110" y="f129"/>
                  </a:lnTo>
                  <a:cubicBezTo>
                    <a:pt x="f112" y="f79"/>
                    <a:pt x="f112" y="f130"/>
                    <a:pt x="f59" y="f80"/>
                  </a:cubicBezTo>
                  <a:cubicBezTo>
                    <a:pt x="f59" y="f80"/>
                    <a:pt x="f59" y="f81"/>
                    <a:pt x="f59" y="f81"/>
                  </a:cubicBezTo>
                  <a:cubicBezTo>
                    <a:pt x="f59" y="f83"/>
                    <a:pt x="f113" y="f84"/>
                    <a:pt x="f113" y="f116"/>
                  </a:cubicBezTo>
                  <a:cubicBezTo>
                    <a:pt x="f113" y="f86"/>
                    <a:pt x="f57" y="f115"/>
                    <a:pt x="f57" y="f6"/>
                  </a:cubicBezTo>
                  <a:cubicBezTo>
                    <a:pt x="f57" y="f7"/>
                    <a:pt x="f111" y="f10"/>
                    <a:pt x="f111" y="f12"/>
                  </a:cubicBezTo>
                  <a:cubicBezTo>
                    <a:pt x="f109" y="f14"/>
                    <a:pt x="f109" y="f14"/>
                    <a:pt x="f109" y="f16"/>
                  </a:cubicBezTo>
                  <a:cubicBezTo>
                    <a:pt x="f107" y="f16"/>
                    <a:pt x="f107" y="f18"/>
                    <a:pt x="f107" y="f20"/>
                  </a:cubicBezTo>
                  <a:cubicBezTo>
                    <a:pt x="f107" y="f20"/>
                    <a:pt x="f107" y="f20"/>
                    <a:pt x="f107" y="f20"/>
                  </a:cubicBezTo>
                  <a:cubicBezTo>
                    <a:pt x="f53" y="f131"/>
                    <a:pt x="f106" y="f24"/>
                    <a:pt x="f105" y="f26"/>
                  </a:cubicBezTo>
                  <a:cubicBezTo>
                    <a:pt x="f105" y="f96"/>
                    <a:pt x="f105" y="f132"/>
                    <a:pt x="f47" y="f28"/>
                  </a:cubicBezTo>
                  <a:cubicBezTo>
                    <a:pt x="f47" y="f28"/>
                    <a:pt x="f47" y="f28"/>
                    <a:pt x="f47" y="f28"/>
                  </a:cubicBezTo>
                  <a:lnTo>
                    <a:pt x="f37" y="f45"/>
                  </a:lnTo>
                  <a:cubicBezTo>
                    <a:pt x="f34" y="f47"/>
                    <a:pt x="f32" y="f52"/>
                    <a:pt x="f28" y="f53"/>
                  </a:cubicBezTo>
                  <a:cubicBezTo>
                    <a:pt x="f133" y="f109"/>
                    <a:pt x="f94" y="f57"/>
                    <a:pt x="f91" y="f59"/>
                  </a:cubicBezTo>
                  <a:cubicBezTo>
                    <a:pt x="f24" y="f59"/>
                    <a:pt x="f24" y="f110"/>
                    <a:pt x="f89" y="f108"/>
                  </a:cubicBezTo>
                  <a:cubicBezTo>
                    <a:pt x="f131" y="f108"/>
                    <a:pt x="f21" y="f61"/>
                    <a:pt x="f21" y="f61"/>
                  </a:cubicBezTo>
                  <a:cubicBezTo>
                    <a:pt x="f20" y="f61"/>
                    <a:pt x="f18" y="f114"/>
                    <a:pt x="f16" y="f114"/>
                  </a:cubicBezTo>
                  <a:cubicBezTo>
                    <a:pt x="f16" y="f63"/>
                    <a:pt x="f16" y="f63"/>
                    <a:pt x="f16" y="f63"/>
                  </a:cubicBezTo>
                  <a:cubicBezTo>
                    <a:pt x="f14" y="f134"/>
                    <a:pt x="f135" y="f134"/>
                    <a:pt x="f135" y="f64"/>
                  </a:cubicBezTo>
                  <a:cubicBezTo>
                    <a:pt x="f136" y="f65"/>
                    <a:pt x="f137" y="f104"/>
                    <a:pt x="f86" y="f103"/>
                  </a:cubicBezTo>
                  <a:cubicBezTo>
                    <a:pt x="f85" y="f103"/>
                    <a:pt x="f84" y="f66"/>
                    <a:pt x="f84" y="f66"/>
                  </a:cubicBezTo>
                  <a:lnTo>
                    <a:pt x="f83" y="f66"/>
                  </a:lnTo>
                  <a:cubicBezTo>
                    <a:pt x="f83" y="f102"/>
                    <a:pt x="f81" y="f102"/>
                    <a:pt x="f80" y="f102"/>
                  </a:cubicBezTo>
                  <a:cubicBezTo>
                    <a:pt x="f80" y="f102"/>
                    <a:pt x="f130" y="f101"/>
                    <a:pt x="f130" y="f101"/>
                  </a:cubicBezTo>
                  <a:cubicBezTo>
                    <a:pt x="f79" y="f101"/>
                    <a:pt x="f129" y="f67"/>
                    <a:pt x="f129" y="f67"/>
                  </a:cubicBezTo>
                  <a:cubicBezTo>
                    <a:pt x="f5" y="f67"/>
                    <a:pt x="f11" y="f99"/>
                    <a:pt x="f15" y="f99"/>
                  </a:cubicBezTo>
                  <a:cubicBezTo>
                    <a:pt x="f15" y="f99"/>
                    <a:pt x="f17" y="f99"/>
                    <a:pt x="f19" y="f99"/>
                  </a:cubicBezTo>
                  <a:cubicBezTo>
                    <a:pt x="f22" y="f99"/>
                    <a:pt x="f22" y="f68"/>
                    <a:pt x="f22" y="f68"/>
                  </a:cubicBezTo>
                  <a:cubicBezTo>
                    <a:pt x="f138" y="f99"/>
                    <a:pt x="f23" y="f99"/>
                    <a:pt x="f76" y="f99"/>
                  </a:cubicBezTo>
                  <a:cubicBezTo>
                    <a:pt x="f76" y="f99"/>
                    <a:pt x="f76" y="f99"/>
                    <a:pt x="f76" y="f99"/>
                  </a:cubicBezTo>
                  <a:cubicBezTo>
                    <a:pt x="f77" y="f99"/>
                    <a:pt x="f77" y="f99"/>
                    <a:pt x="f77" y="f99"/>
                  </a:cubicBezTo>
                  <a:cubicBezTo>
                    <a:pt x="f77" y="f99"/>
                    <a:pt x="f77" y="f99"/>
                    <a:pt x="f77" y="f99"/>
                  </a:cubicBezTo>
                  <a:cubicBezTo>
                    <a:pt x="f77" y="f99"/>
                    <a:pt x="f77" y="f99"/>
                    <a:pt x="f77" y="f99"/>
                  </a:cubicBezTo>
                  <a:cubicBezTo>
                    <a:pt x="f77" y="f99"/>
                    <a:pt x="f77" y="f99"/>
                    <a:pt x="f77" y="f100"/>
                  </a:cubicBezTo>
                  <a:cubicBezTo>
                    <a:pt x="f77" y="f67"/>
                    <a:pt x="f25" y="f102"/>
                    <a:pt x="f25" y="f66"/>
                  </a:cubicBezTo>
                  <a:cubicBezTo>
                    <a:pt x="f25" y="f104"/>
                    <a:pt x="f25" y="f65"/>
                    <a:pt x="f77" y="f64"/>
                  </a:cubicBezTo>
                  <a:cubicBezTo>
                    <a:pt x="f25" y="f134"/>
                    <a:pt x="f25" y="f134"/>
                    <a:pt x="f25" y="f134"/>
                  </a:cubicBezTo>
                  <a:cubicBezTo>
                    <a:pt x="f25" y="f134"/>
                    <a:pt x="f25" y="f134"/>
                    <a:pt x="f25" y="f134"/>
                  </a:cubicBezTo>
                  <a:cubicBezTo>
                    <a:pt x="f25" y="f134"/>
                    <a:pt x="f25" y="f134"/>
                    <a:pt x="f25" y="f134"/>
                  </a:cubicBezTo>
                  <a:cubicBezTo>
                    <a:pt x="f77" y="f63"/>
                    <a:pt x="f77" y="f63"/>
                    <a:pt x="f77" y="f63"/>
                  </a:cubicBezTo>
                  <a:cubicBezTo>
                    <a:pt x="f77" y="f63"/>
                    <a:pt x="f77" y="f114"/>
                    <a:pt x="f77" y="f114"/>
                  </a:cubicBezTo>
                  <a:cubicBezTo>
                    <a:pt x="f77" y="f114"/>
                    <a:pt x="f77" y="f114"/>
                    <a:pt x="f77" y="f62"/>
                  </a:cubicBezTo>
                  <a:cubicBezTo>
                    <a:pt x="f76" y="f61"/>
                    <a:pt x="f76" y="f110"/>
                    <a:pt x="f23" y="f112"/>
                  </a:cubicBezTo>
                  <a:cubicBezTo>
                    <a:pt x="f23" y="f112"/>
                    <a:pt x="f23" y="f112"/>
                    <a:pt x="f23" y="f112"/>
                  </a:cubicBezTo>
                  <a:cubicBezTo>
                    <a:pt x="f23" y="f112"/>
                    <a:pt x="f138" y="f59"/>
                    <a:pt x="f23" y="f59"/>
                  </a:cubicBezTo>
                  <a:cubicBezTo>
                    <a:pt x="f138" y="f113"/>
                    <a:pt x="f138" y="f113"/>
                    <a:pt x="f22" y="f57"/>
                  </a:cubicBezTo>
                  <a:cubicBezTo>
                    <a:pt x="f19" y="f57"/>
                    <a:pt x="f19" y="f55"/>
                    <a:pt x="f17" y="f53"/>
                  </a:cubicBezTo>
                  <a:cubicBezTo>
                    <a:pt x="f17" y="f53"/>
                    <a:pt x="f17" y="f53"/>
                    <a:pt x="f17" y="f53"/>
                  </a:cubicBezTo>
                  <a:cubicBezTo>
                    <a:pt x="f15" y="f52"/>
                    <a:pt x="f15" y="f50"/>
                    <a:pt x="f13" y="f49"/>
                  </a:cubicBezTo>
                  <a:cubicBezTo>
                    <a:pt x="f13" y="f49"/>
                    <a:pt x="f13" y="f49"/>
                    <a:pt x="f13" y="f49"/>
                  </a:cubicBezTo>
                  <a:cubicBezTo>
                    <a:pt x="f11" y="f47"/>
                    <a:pt x="f11" y="f45"/>
                    <a:pt x="f9" y="f45"/>
                  </a:cubicBezTo>
                  <a:cubicBezTo>
                    <a:pt x="f9" y="f44"/>
                    <a:pt x="f9" y="f44"/>
                    <a:pt x="f9" y="f44"/>
                  </a:cubicBezTo>
                  <a:cubicBezTo>
                    <a:pt x="f5" y="f43"/>
                    <a:pt x="f8" y="f39"/>
                    <a:pt x="f129" y="f37"/>
                  </a:cubicBezTo>
                  <a:cubicBezTo>
                    <a:pt x="f79" y="f36"/>
                    <a:pt x="f79" y="f36"/>
                    <a:pt x="f130" y="f34"/>
                  </a:cubicBezTo>
                  <a:cubicBezTo>
                    <a:pt x="f81" y="f28"/>
                    <a:pt x="f85" y="f96"/>
                    <a:pt x="f137" y="f91"/>
                  </a:cubicBezTo>
                  <a:cubicBezTo>
                    <a:pt x="f137" y="f91"/>
                    <a:pt x="f6" y="f24"/>
                    <a:pt x="f6" y="f24"/>
                  </a:cubicBezTo>
                  <a:cubicBezTo>
                    <a:pt x="f136" y="f24"/>
                    <a:pt x="f6" y="f24"/>
                    <a:pt x="f136" y="f24"/>
                  </a:cubicBezTo>
                  <a:cubicBezTo>
                    <a:pt x="f10" y="f89"/>
                    <a:pt x="f10" y="f131"/>
                    <a:pt x="f135" y="f131"/>
                  </a:cubicBezTo>
                  <a:cubicBezTo>
                    <a:pt x="f135" y="f21"/>
                    <a:pt x="f14" y="f21"/>
                    <a:pt x="f14" y="f20"/>
                  </a:cubicBezTo>
                  <a:cubicBezTo>
                    <a:pt x="f16" y="f20"/>
                    <a:pt x="f20" y="f18"/>
                    <a:pt x="f21" y="f16"/>
                  </a:cubicBezTo>
                  <a:cubicBezTo>
                    <a:pt x="f21" y="f16"/>
                    <a:pt x="f21" y="f16"/>
                    <a:pt x="f21" y="f16"/>
                  </a:cubicBezTo>
                  <a:cubicBezTo>
                    <a:pt x="f21" y="f14"/>
                    <a:pt x="f131" y="f12"/>
                    <a:pt x="f131" y="f12"/>
                  </a:cubicBezTo>
                  <a:cubicBezTo>
                    <a:pt x="f131" y="f12"/>
                    <a:pt x="f131" y="f12"/>
                    <a:pt x="f131" y="f12"/>
                  </a:cubicBezTo>
                  <a:cubicBezTo>
                    <a:pt x="f131" y="f12"/>
                    <a:pt x="f21" y="f14"/>
                    <a:pt x="f21" y="f14"/>
                  </a:cubicBezTo>
                  <a:cubicBezTo>
                    <a:pt x="f89" y="f14"/>
                    <a:pt x="f24" y="f12"/>
                    <a:pt x="f91" y="f10"/>
                  </a:cubicBezTo>
                  <a:cubicBezTo>
                    <a:pt x="f93" y="f7"/>
                    <a:pt x="f96" y="f6"/>
                    <a:pt x="f133" y="f115"/>
                  </a:cubicBezTo>
                  <a:cubicBezTo>
                    <a:pt x="f133" y="f115"/>
                    <a:pt x="f139" y="f86"/>
                    <a:pt x="f139" y="f116"/>
                  </a:cubicBezTo>
                  <a:cubicBezTo>
                    <a:pt x="f32" y="f84"/>
                    <a:pt x="f34" y="f83"/>
                    <a:pt x="f36" y="f83"/>
                  </a:cubicBezTo>
                  <a:cubicBezTo>
                    <a:pt x="f36" y="f81"/>
                    <a:pt x="f36" y="f81"/>
                    <a:pt x="f36" y="f81"/>
                  </a:cubicBezTo>
                  <a:cubicBezTo>
                    <a:pt x="f37" y="f80"/>
                    <a:pt x="f41" y="f130"/>
                    <a:pt x="f43" y="f79"/>
                  </a:cubicBezTo>
                  <a:cubicBezTo>
                    <a:pt x="f43" y="f79"/>
                    <a:pt x="f44" y="f79"/>
                    <a:pt x="f43" y="f79"/>
                  </a:cubicBezTo>
                  <a:cubicBezTo>
                    <a:pt x="f43" y="f129"/>
                    <a:pt x="f43" y="f79"/>
                    <a:pt x="f43" y="f79"/>
                  </a:cubicBezTo>
                  <a:cubicBezTo>
                    <a:pt x="f43" y="f129"/>
                    <a:pt x="f44" y="f8"/>
                    <a:pt x="f45" y="f8"/>
                  </a:cubicBezTo>
                  <a:cubicBezTo>
                    <a:pt x="f44" y="f8"/>
                    <a:pt x="f45" y="f5"/>
                    <a:pt x="f45" y="f5"/>
                  </a:cubicBezTo>
                  <a:cubicBezTo>
                    <a:pt x="f45" y="f5"/>
                    <a:pt x="f47" y="f5"/>
                    <a:pt x="f47" y="f9"/>
                  </a:cubicBezTo>
                  <a:cubicBezTo>
                    <a:pt x="f47" y="f5"/>
                    <a:pt x="f47" y="f9"/>
                    <a:pt x="f47" y="f9"/>
                  </a:cubicBezTo>
                  <a:cubicBezTo>
                    <a:pt x="f105" y="f117"/>
                    <a:pt x="f106" y="f117"/>
                    <a:pt x="f53" y="f13"/>
                  </a:cubicBezTo>
                  <a:cubicBezTo>
                    <a:pt x="f53" y="f13"/>
                    <a:pt x="f53" y="f13"/>
                    <a:pt x="f53" y="f13"/>
                  </a:cubicBezTo>
                  <a:cubicBezTo>
                    <a:pt x="f53" y="f13"/>
                    <a:pt x="f53" y="f13"/>
                    <a:pt x="f53" y="f13"/>
                  </a:cubicBezTo>
                  <a:cubicBezTo>
                    <a:pt x="f107" y="f118"/>
                    <a:pt x="f109" y="f118"/>
                    <a:pt x="f111" y="f17"/>
                  </a:cubicBezTo>
                  <a:cubicBezTo>
                    <a:pt x="f111" y="f17"/>
                    <a:pt x="f109" y="f118"/>
                    <a:pt x="f107" y="f118"/>
                  </a:cubicBezTo>
                  <a:cubicBezTo>
                    <a:pt x="f53" y="f118"/>
                    <a:pt x="f106" y="f13"/>
                    <a:pt x="f50" y="f117"/>
                  </a:cubicBezTo>
                  <a:cubicBezTo>
                    <a:pt x="f50" y="f117"/>
                    <a:pt x="f50" y="f117"/>
                    <a:pt x="f50" y="f117"/>
                  </a:cubicBezTo>
                  <a:cubicBezTo>
                    <a:pt x="f47" y="f9"/>
                    <a:pt x="f43" y="f5"/>
                    <a:pt x="f39" y="f129"/>
                  </a:cubicBezTo>
                  <a:cubicBezTo>
                    <a:pt x="f39" y="f8"/>
                    <a:pt x="f41" y="f8"/>
                    <a:pt x="f41" y="f8"/>
                  </a:cubicBezTo>
                  <a:cubicBezTo>
                    <a:pt x="f44" y="f5"/>
                    <a:pt x="f47" y="f9"/>
                    <a:pt x="f105" y="f117"/>
                  </a:cubicBezTo>
                  <a:cubicBezTo>
                    <a:pt x="f105" y="f13"/>
                    <a:pt x="f50" y="f13"/>
                    <a:pt x="f50" y="f13"/>
                  </a:cubicBezTo>
                  <a:cubicBezTo>
                    <a:pt x="f105" y="f13"/>
                    <a:pt x="f47" y="f117"/>
                    <a:pt x="f47" y="f117"/>
                  </a:cubicBezTo>
                  <a:cubicBezTo>
                    <a:pt x="f47" y="f117"/>
                    <a:pt x="f45" y="f117"/>
                    <a:pt x="f45" y="f117"/>
                  </a:cubicBezTo>
                  <a:cubicBezTo>
                    <a:pt x="f47" y="f117"/>
                    <a:pt x="f47" y="f117"/>
                    <a:pt x="f47" y="f117"/>
                  </a:cubicBezTo>
                  <a:cubicBezTo>
                    <a:pt x="f105" y="f13"/>
                    <a:pt x="f105" y="f13"/>
                    <a:pt x="f50" y="f13"/>
                  </a:cubicBezTo>
                  <a:cubicBezTo>
                    <a:pt x="f50" y="f13"/>
                    <a:pt x="f50" y="f13"/>
                    <a:pt x="f50" y="f13"/>
                  </a:cubicBezTo>
                  <a:cubicBezTo>
                    <a:pt x="f50" y="f13"/>
                    <a:pt x="f50" y="f118"/>
                    <a:pt x="f106" y="f118"/>
                  </a:cubicBezTo>
                  <a:lnTo>
                    <a:pt x="f106" y="f118"/>
                  </a:lnTo>
                  <a:cubicBezTo>
                    <a:pt x="f106" y="f13"/>
                    <a:pt x="f50" y="f13"/>
                    <a:pt x="f50" y="f13"/>
                  </a:cubicBezTo>
                  <a:cubicBezTo>
                    <a:pt x="f106" y="f13"/>
                    <a:pt x="f53" y="f118"/>
                    <a:pt x="f107" y="f17"/>
                  </a:cubicBezTo>
                  <a:cubicBezTo>
                    <a:pt x="f107" y="f118"/>
                    <a:pt x="f107" y="f17"/>
                    <a:pt x="f53" y="f118"/>
                  </a:cubicBezTo>
                  <a:cubicBezTo>
                    <a:pt x="f53" y="f17"/>
                    <a:pt x="f53" y="f118"/>
                    <a:pt x="f53" y="f118"/>
                  </a:cubicBezTo>
                  <a:cubicBezTo>
                    <a:pt x="f53" y="f118"/>
                    <a:pt x="f106" y="f17"/>
                    <a:pt x="f53" y="f17"/>
                  </a:cubicBezTo>
                  <a:cubicBezTo>
                    <a:pt x="f53" y="f17"/>
                    <a:pt x="f107" y="f17"/>
                    <a:pt x="f109" y="f128"/>
                  </a:cubicBezTo>
                  <a:lnTo>
                    <a:pt x="f107" y="f128"/>
                  </a:lnTo>
                  <a:cubicBezTo>
                    <a:pt x="f53" y="f128"/>
                    <a:pt x="f106" y="f17"/>
                    <a:pt x="f50" y="f118"/>
                  </a:cubicBezTo>
                  <a:cubicBezTo>
                    <a:pt x="f105" y="f118"/>
                    <a:pt x="f105" y="f118"/>
                    <a:pt x="f105" y="f118"/>
                  </a:cubicBezTo>
                  <a:cubicBezTo>
                    <a:pt x="f47" y="f118"/>
                    <a:pt x="f47" y="f13"/>
                    <a:pt x="f47" y="f13"/>
                  </a:cubicBezTo>
                  <a:cubicBezTo>
                    <a:pt x="f47" y="f13"/>
                    <a:pt x="f47" y="f13"/>
                    <a:pt x="f47" y="f13"/>
                  </a:cubicBezTo>
                  <a:cubicBezTo>
                    <a:pt x="f44" y="f13"/>
                    <a:pt x="f44" y="f117"/>
                    <a:pt x="f41" y="f9"/>
                  </a:cubicBezTo>
                  <a:cubicBezTo>
                    <a:pt x="f41" y="f9"/>
                    <a:pt x="f41" y="f9"/>
                    <a:pt x="f41" y="f9"/>
                  </a:cubicBezTo>
                  <a:cubicBezTo>
                    <a:pt x="f39" y="f9"/>
                    <a:pt x="f37" y="f5"/>
                    <a:pt x="f36" y="f5"/>
                  </a:cubicBezTo>
                  <a:cubicBezTo>
                    <a:pt x="f37" y="f5"/>
                    <a:pt x="f37" y="f5"/>
                    <a:pt x="f37" y="f5"/>
                  </a:cubicBezTo>
                  <a:cubicBezTo>
                    <a:pt x="f41" y="f117"/>
                    <a:pt x="f44" y="f117"/>
                    <a:pt x="f45" y="f118"/>
                  </a:cubicBezTo>
                  <a:cubicBezTo>
                    <a:pt x="f45" y="f13"/>
                    <a:pt x="f44" y="f13"/>
                    <a:pt x="f44" y="f118"/>
                  </a:cubicBezTo>
                  <a:cubicBezTo>
                    <a:pt x="f45" y="f118"/>
                    <a:pt x="f45" y="f118"/>
                    <a:pt x="f47" y="f17"/>
                  </a:cubicBezTo>
                  <a:cubicBezTo>
                    <a:pt x="f47" y="f118"/>
                    <a:pt x="f47" y="f118"/>
                    <a:pt x="f47" y="f118"/>
                  </a:cubicBezTo>
                  <a:cubicBezTo>
                    <a:pt x="f47" y="f118"/>
                    <a:pt x="f105" y="f118"/>
                    <a:pt x="f105" y="f17"/>
                  </a:cubicBezTo>
                  <a:cubicBezTo>
                    <a:pt x="f50" y="f17"/>
                    <a:pt x="f106" y="f17"/>
                    <a:pt x="f53" y="f128"/>
                  </a:cubicBezTo>
                  <a:cubicBezTo>
                    <a:pt x="f53" y="f128"/>
                    <a:pt x="f53" y="f128"/>
                    <a:pt x="f53" y="f128"/>
                  </a:cubicBezTo>
                  <a:cubicBezTo>
                    <a:pt x="f53" y="f128"/>
                    <a:pt x="f107" y="f22"/>
                    <a:pt x="f109" y="f22"/>
                  </a:cubicBezTo>
                  <a:cubicBezTo>
                    <a:pt x="f109" y="f22"/>
                    <a:pt x="f109" y="f22"/>
                    <a:pt x="f111" y="f22"/>
                  </a:cubicBezTo>
                  <a:cubicBezTo>
                    <a:pt x="f109" y="f22"/>
                    <a:pt x="f111" y="f138"/>
                    <a:pt x="f111" y="f138"/>
                  </a:cubicBezTo>
                  <a:cubicBezTo>
                    <a:pt x="f109" y="f22"/>
                    <a:pt x="f109" y="f22"/>
                    <a:pt x="f107" y="f22"/>
                  </a:cubicBezTo>
                  <a:cubicBezTo>
                    <a:pt x="f109" y="f138"/>
                    <a:pt x="f111" y="f138"/>
                    <a:pt x="f57" y="f23"/>
                  </a:cubicBezTo>
                  <a:cubicBezTo>
                    <a:pt x="f57" y="f23"/>
                    <a:pt x="f111" y="f138"/>
                    <a:pt x="f57" y="f138"/>
                  </a:cubicBezTo>
                  <a:cubicBezTo>
                    <a:pt x="f113" y="f23"/>
                    <a:pt x="f59" y="f76"/>
                    <a:pt x="f112" y="f76"/>
                  </a:cubicBezTo>
                  <a:cubicBezTo>
                    <a:pt x="f59" y="f76"/>
                    <a:pt x="f110" y="f77"/>
                    <a:pt x="f112" y="f77"/>
                  </a:cubicBezTo>
                  <a:cubicBezTo>
                    <a:pt x="f112" y="f77"/>
                    <a:pt x="f112" y="f77"/>
                    <a:pt x="f59" y="f77"/>
                  </a:cubicBezTo>
                  <a:cubicBezTo>
                    <a:pt x="f59" y="f76"/>
                    <a:pt x="f112" y="f76"/>
                    <a:pt x="f59" y="f76"/>
                  </a:cubicBezTo>
                  <a:cubicBezTo>
                    <a:pt x="f59" y="f77"/>
                    <a:pt x="f113" y="f76"/>
                    <a:pt x="f57" y="f76"/>
                  </a:cubicBezTo>
                  <a:cubicBezTo>
                    <a:pt x="f113" y="f77"/>
                    <a:pt x="f59" y="f77"/>
                    <a:pt x="f59" y="f77"/>
                  </a:cubicBezTo>
                  <a:cubicBezTo>
                    <a:pt x="f59" y="f77"/>
                    <a:pt x="f59" y="f77"/>
                    <a:pt x="f59" y="f25"/>
                  </a:cubicBezTo>
                  <a:cubicBezTo>
                    <a:pt x="f112" y="f25"/>
                    <a:pt x="f112" y="f77"/>
                    <a:pt x="f112" y="f25"/>
                  </a:cubicBezTo>
                  <a:cubicBezTo>
                    <a:pt x="f112" y="f25"/>
                    <a:pt x="f110" y="f25"/>
                    <a:pt x="f110" y="f25"/>
                  </a:cubicBezTo>
                  <a:cubicBezTo>
                    <a:pt x="f110" y="f25"/>
                    <a:pt x="f110" y="f25"/>
                    <a:pt x="f110" y="f25"/>
                  </a:cubicBezTo>
                  <a:cubicBezTo>
                    <a:pt x="f108" y="f25"/>
                    <a:pt x="f61" y="f75"/>
                    <a:pt x="f61" y="f75"/>
                  </a:cubicBezTo>
                  <a:cubicBezTo>
                    <a:pt x="f62" y="f27"/>
                    <a:pt x="f61" y="f27"/>
                    <a:pt x="f61" y="f27"/>
                  </a:cubicBezTo>
                  <a:lnTo>
                    <a:pt x="f108" y="f75"/>
                  </a:lnTo>
                  <a:cubicBezTo>
                    <a:pt x="f61" y="f75"/>
                    <a:pt x="f61" y="f75"/>
                    <a:pt x="f108" y="f75"/>
                  </a:cubicBezTo>
                  <a:cubicBezTo>
                    <a:pt x="f108" y="f75"/>
                    <a:pt x="f108" y="f75"/>
                    <a:pt x="f108" y="f75"/>
                  </a:cubicBezTo>
                  <a:cubicBezTo>
                    <a:pt x="f110" y="f75"/>
                    <a:pt x="f108" y="f75"/>
                    <a:pt x="f110" y="f25"/>
                  </a:cubicBezTo>
                  <a:cubicBezTo>
                    <a:pt x="f110" y="f25"/>
                    <a:pt x="f110" y="f75"/>
                    <a:pt x="f110" y="f75"/>
                  </a:cubicBezTo>
                  <a:cubicBezTo>
                    <a:pt x="f112" y="f25"/>
                    <a:pt x="f113" y="f77"/>
                    <a:pt x="f57" y="f77"/>
                  </a:cubicBezTo>
                  <a:cubicBezTo>
                    <a:pt x="f57" y="f77"/>
                    <a:pt x="f111" y="f77"/>
                    <a:pt x="f111" y="f77"/>
                  </a:cubicBezTo>
                  <a:cubicBezTo>
                    <a:pt x="f57" y="f77"/>
                    <a:pt x="f113" y="f25"/>
                    <a:pt x="f59" y="f25"/>
                  </a:cubicBezTo>
                  <a:cubicBezTo>
                    <a:pt x="f59" y="f75"/>
                    <a:pt x="f113" y="f25"/>
                    <a:pt x="f113" y="f25"/>
                  </a:cubicBezTo>
                  <a:cubicBezTo>
                    <a:pt x="f57" y="f25"/>
                    <a:pt x="f111" y="f77"/>
                    <a:pt x="f109" y="f77"/>
                  </a:cubicBezTo>
                  <a:cubicBezTo>
                    <a:pt x="f109" y="f77"/>
                    <a:pt x="f109" y="f77"/>
                    <a:pt x="f109" y="f77"/>
                  </a:cubicBezTo>
                  <a:cubicBezTo>
                    <a:pt x="f109" y="f77"/>
                    <a:pt x="f109" y="f25"/>
                    <a:pt x="f111" y="f25"/>
                  </a:cubicBezTo>
                  <a:cubicBezTo>
                    <a:pt x="f109" y="f25"/>
                    <a:pt x="f111" y="f25"/>
                    <a:pt x="f111" y="f25"/>
                  </a:cubicBezTo>
                  <a:cubicBezTo>
                    <a:pt x="f111" y="f75"/>
                    <a:pt x="f111" y="f75"/>
                    <a:pt x="f111" y="f75"/>
                  </a:cubicBezTo>
                  <a:cubicBezTo>
                    <a:pt x="f111" y="f75"/>
                    <a:pt x="f109" y="f75"/>
                    <a:pt x="f109" y="f75"/>
                  </a:cubicBezTo>
                  <a:cubicBezTo>
                    <a:pt x="f107" y="f75"/>
                    <a:pt x="f106" y="f25"/>
                    <a:pt x="f50" y="f25"/>
                  </a:cubicBezTo>
                  <a:cubicBezTo>
                    <a:pt x="f106" y="f25"/>
                    <a:pt x="f107" y="f75"/>
                    <a:pt x="f109" y="f27"/>
                  </a:cubicBezTo>
                  <a:cubicBezTo>
                    <a:pt x="f109" y="f27"/>
                    <a:pt x="f111" y="f29"/>
                    <a:pt x="f57" y="f29"/>
                  </a:cubicBezTo>
                  <a:cubicBezTo>
                    <a:pt x="f57" y="f29"/>
                    <a:pt x="f57" y="f29"/>
                    <a:pt x="f57" y="f29"/>
                  </a:cubicBezTo>
                  <a:cubicBezTo>
                    <a:pt x="f57" y="f31"/>
                    <a:pt x="f111" y="f29"/>
                    <a:pt x="f111" y="f29"/>
                  </a:cubicBezTo>
                  <a:cubicBezTo>
                    <a:pt x="f111" y="f29"/>
                    <a:pt x="f111" y="f29"/>
                    <a:pt x="f111" y="f29"/>
                  </a:cubicBezTo>
                  <a:cubicBezTo>
                    <a:pt x="f109" y="f29"/>
                    <a:pt x="f109" y="f29"/>
                    <a:pt x="f109" y="f27"/>
                  </a:cubicBezTo>
                  <a:cubicBezTo>
                    <a:pt x="f107" y="f27"/>
                    <a:pt x="f107" y="f27"/>
                    <a:pt x="f107" y="f27"/>
                  </a:cubicBezTo>
                  <a:cubicBezTo>
                    <a:pt x="f106" y="f75"/>
                    <a:pt x="f105" y="f75"/>
                    <a:pt x="f47" y="f77"/>
                  </a:cubicBezTo>
                  <a:cubicBezTo>
                    <a:pt x="f45" y="f25"/>
                    <a:pt x="f45" y="f25"/>
                    <a:pt x="f45" y="f77"/>
                  </a:cubicBezTo>
                  <a:cubicBezTo>
                    <a:pt x="f44" y="f77"/>
                    <a:pt x="f44" y="f77"/>
                    <a:pt x="f43" y="f76"/>
                  </a:cubicBezTo>
                  <a:cubicBezTo>
                    <a:pt x="f41" y="f76"/>
                    <a:pt x="f39" y="f23"/>
                    <a:pt x="f37" y="f23"/>
                  </a:cubicBezTo>
                  <a:cubicBezTo>
                    <a:pt x="f37" y="f138"/>
                    <a:pt x="f37" y="f138"/>
                    <a:pt x="f39" y="f138"/>
                  </a:cubicBezTo>
                  <a:cubicBezTo>
                    <a:pt x="f37" y="f138"/>
                    <a:pt x="f37" y="f22"/>
                    <a:pt x="f37" y="f22"/>
                  </a:cubicBezTo>
                  <a:cubicBezTo>
                    <a:pt x="f37" y="f138"/>
                    <a:pt x="f37" y="f138"/>
                    <a:pt x="f37" y="f138"/>
                  </a:cubicBezTo>
                  <a:cubicBezTo>
                    <a:pt x="f37" y="f23"/>
                    <a:pt x="f39" y="f23"/>
                    <a:pt x="f37" y="f23"/>
                  </a:cubicBezTo>
                  <a:cubicBezTo>
                    <a:pt x="f37" y="f138"/>
                    <a:pt x="f36" y="f138"/>
                    <a:pt x="f34" y="f138"/>
                  </a:cubicBezTo>
                  <a:cubicBezTo>
                    <a:pt x="f34" y="f138"/>
                    <a:pt x="f139" y="f22"/>
                    <a:pt x="f28" y="f22"/>
                  </a:cubicBezTo>
                  <a:cubicBezTo>
                    <a:pt x="f28" y="f22"/>
                    <a:pt x="f28" y="f128"/>
                    <a:pt x="f133" y="f128"/>
                  </a:cubicBezTo>
                  <a:cubicBezTo>
                    <a:pt x="f133" y="f128"/>
                    <a:pt x="f133" y="f128"/>
                    <a:pt x="f133" y="f128"/>
                  </a:cubicBezTo>
                  <a:cubicBezTo>
                    <a:pt x="f96" y="f128"/>
                    <a:pt x="f96" y="f128"/>
                    <a:pt x="f96" y="f17"/>
                  </a:cubicBezTo>
                  <a:cubicBezTo>
                    <a:pt x="f96" y="f17"/>
                    <a:pt x="f94" y="f17"/>
                    <a:pt x="f93" y="f17"/>
                  </a:cubicBezTo>
                  <a:cubicBezTo>
                    <a:pt x="f94" y="f17"/>
                    <a:pt x="f96" y="f128"/>
                    <a:pt x="f133" y="f128"/>
                  </a:cubicBezTo>
                  <a:cubicBezTo>
                    <a:pt x="f94" y="f22"/>
                    <a:pt x="f93" y="f17"/>
                    <a:pt x="f24" y="f118"/>
                  </a:cubicBezTo>
                  <a:cubicBezTo>
                    <a:pt x="f24" y="f118"/>
                    <a:pt x="f24" y="f118"/>
                    <a:pt x="f24" y="f118"/>
                  </a:cubicBezTo>
                  <a:cubicBezTo>
                    <a:pt x="f24" y="f118"/>
                    <a:pt x="f24" y="f118"/>
                    <a:pt x="f89" y="f118"/>
                  </a:cubicBezTo>
                  <a:cubicBezTo>
                    <a:pt x="f89" y="f118"/>
                    <a:pt x="f89" y="f118"/>
                    <a:pt x="f89" y="f118"/>
                  </a:cubicBezTo>
                  <a:cubicBezTo>
                    <a:pt x="f89" y="f118"/>
                    <a:pt x="f89" y="f118"/>
                    <a:pt x="f89" y="f118"/>
                  </a:cubicBezTo>
                  <a:cubicBezTo>
                    <a:pt x="f89" y="f13"/>
                    <a:pt x="f131" y="f13"/>
                    <a:pt x="f21" y="f117"/>
                  </a:cubicBezTo>
                  <a:cubicBezTo>
                    <a:pt x="f21" y="f117"/>
                    <a:pt x="f21" y="f117"/>
                    <a:pt x="f20" y="f117"/>
                  </a:cubicBezTo>
                  <a:cubicBezTo>
                    <a:pt x="f20" y="f117"/>
                    <a:pt x="f20" y="f117"/>
                    <a:pt x="f20" y="f9"/>
                  </a:cubicBezTo>
                  <a:cubicBezTo>
                    <a:pt x="f20" y="f117"/>
                    <a:pt x="f20" y="f9"/>
                    <a:pt x="f20" y="f117"/>
                  </a:cubicBezTo>
                  <a:cubicBezTo>
                    <a:pt x="f18" y="f9"/>
                    <a:pt x="f16" y="f5"/>
                    <a:pt x="f14" y="f8"/>
                  </a:cubicBezTo>
                  <a:cubicBezTo>
                    <a:pt x="f16" y="f5"/>
                    <a:pt x="f14" y="f5"/>
                    <a:pt x="f14" y="f5"/>
                  </a:cubicBezTo>
                  <a:cubicBezTo>
                    <a:pt x="f135" y="f129"/>
                    <a:pt x="f6" y="f79"/>
                    <a:pt x="f137" y="f130"/>
                  </a:cubicBezTo>
                  <a:cubicBezTo>
                    <a:pt x="f86" y="f130"/>
                    <a:pt x="f86" y="f80"/>
                    <a:pt x="f86" y="f80"/>
                  </a:cubicBezTo>
                  <a:cubicBezTo>
                    <a:pt x="f86" y="f80"/>
                    <a:pt x="f86" y="f80"/>
                    <a:pt x="f86" y="f80"/>
                  </a:cubicBezTo>
                  <a:cubicBezTo>
                    <a:pt x="f85" y="f81"/>
                    <a:pt x="f86" y="f80"/>
                    <a:pt x="f85" y="f80"/>
                  </a:cubicBezTo>
                  <a:cubicBezTo>
                    <a:pt x="f85" y="f80"/>
                    <a:pt x="f85" y="f81"/>
                    <a:pt x="f85" y="f81"/>
                  </a:cubicBezTo>
                  <a:cubicBezTo>
                    <a:pt x="f85" y="f81"/>
                    <a:pt x="f85" y="f81"/>
                    <a:pt x="f84" y="f81"/>
                  </a:cubicBezTo>
                  <a:cubicBezTo>
                    <a:pt x="f84" y="f81"/>
                    <a:pt x="f83" y="f84"/>
                    <a:pt x="f81" y="f84"/>
                  </a:cubicBezTo>
                  <a:cubicBezTo>
                    <a:pt x="f81" y="f84"/>
                    <a:pt x="f83" y="f83"/>
                    <a:pt x="f81" y="f83"/>
                  </a:cubicBezTo>
                  <a:cubicBezTo>
                    <a:pt x="f81" y="f84"/>
                    <a:pt x="f80" y="f116"/>
                    <a:pt x="f80" y="f116"/>
                  </a:cubicBezTo>
                  <a:cubicBezTo>
                    <a:pt x="f80" y="f116"/>
                    <a:pt x="f130" y="f86"/>
                    <a:pt x="f130" y="f86"/>
                  </a:cubicBezTo>
                  <a:cubicBezTo>
                    <a:pt x="f130" y="f115"/>
                    <a:pt x="f79" y="f86"/>
                    <a:pt x="f79" y="f86"/>
                  </a:cubicBezTo>
                  <a:cubicBezTo>
                    <a:pt x="f79" y="f115"/>
                    <a:pt x="f8" y="f6"/>
                    <a:pt x="f5" y="f6"/>
                  </a:cubicBezTo>
                  <a:close/>
                  <a:moveTo>
                    <a:pt x="f89" y="f117"/>
                  </a:moveTo>
                  <a:cubicBezTo>
                    <a:pt x="f89" y="f117"/>
                    <a:pt x="f24" y="f13"/>
                    <a:pt x="f24" y="f117"/>
                  </a:cubicBezTo>
                  <a:cubicBezTo>
                    <a:pt x="f89" y="f117"/>
                    <a:pt x="f89" y="f117"/>
                    <a:pt x="f131" y="f9"/>
                  </a:cubicBezTo>
                  <a:cubicBezTo>
                    <a:pt x="f131" y="f9"/>
                    <a:pt x="f131" y="f9"/>
                    <a:pt x="f131" y="f9"/>
                  </a:cubicBezTo>
                  <a:cubicBezTo>
                    <a:pt x="f131" y="f9"/>
                    <a:pt x="f131" y="f117"/>
                    <a:pt x="f89" y="f117"/>
                  </a:cubicBezTo>
                  <a:close/>
                  <a:moveTo>
                    <a:pt x="f28" y="f22"/>
                  </a:moveTo>
                  <a:cubicBezTo>
                    <a:pt x="f28" y="f22"/>
                    <a:pt x="f28" y="f128"/>
                    <a:pt x="f28" y="f128"/>
                  </a:cubicBezTo>
                  <a:cubicBezTo>
                    <a:pt x="f28" y="f128"/>
                    <a:pt x="f28" y="f128"/>
                    <a:pt x="f28" y="f128"/>
                  </a:cubicBezTo>
                  <a:cubicBezTo>
                    <a:pt x="f28" y="f128"/>
                    <a:pt x="f28" y="f128"/>
                    <a:pt x="f28" y="f22"/>
                  </a:cubicBezTo>
                  <a:close/>
                  <a:moveTo>
                    <a:pt x="f136" y="f83"/>
                  </a:moveTo>
                  <a:cubicBezTo>
                    <a:pt x="f10" y="f83"/>
                    <a:pt x="f10" y="f81"/>
                    <a:pt x="f10" y="f81"/>
                  </a:cubicBezTo>
                  <a:cubicBezTo>
                    <a:pt x="f10" y="f83"/>
                    <a:pt x="f10" y="f83"/>
                    <a:pt x="f136" y="f83"/>
                  </a:cubicBezTo>
                  <a:cubicBezTo>
                    <a:pt x="f136" y="f83"/>
                    <a:pt x="f136" y="f83"/>
                    <a:pt x="f136" y="f83"/>
                  </a:cubicBezTo>
                  <a:close/>
                  <a:moveTo>
                    <a:pt x="f44" y="f76"/>
                  </a:moveTo>
                  <a:cubicBezTo>
                    <a:pt x="f44" y="f76"/>
                    <a:pt x="f43" y="f76"/>
                    <a:pt x="f43" y="f23"/>
                  </a:cubicBezTo>
                  <a:cubicBezTo>
                    <a:pt x="f43" y="f23"/>
                    <a:pt x="f43" y="f76"/>
                    <a:pt x="f44" y="f76"/>
                  </a:cubicBezTo>
                  <a:close/>
                  <a:moveTo>
                    <a:pt x="f93" y="f5"/>
                  </a:moveTo>
                  <a:cubicBezTo>
                    <a:pt x="f93" y="f8"/>
                    <a:pt x="f93" y="f8"/>
                    <a:pt x="f91" y="f8"/>
                  </a:cubicBezTo>
                  <a:cubicBezTo>
                    <a:pt x="f91" y="f8"/>
                    <a:pt x="f93" y="f8"/>
                    <a:pt x="f93" y="f5"/>
                  </a:cubicBezTo>
                  <a:close/>
                  <a:moveTo>
                    <a:pt x="f32" y="f13"/>
                  </a:moveTo>
                  <a:cubicBezTo>
                    <a:pt x="f139" y="f13"/>
                    <a:pt x="f32" y="f13"/>
                    <a:pt x="f32" y="f13"/>
                  </a:cubicBezTo>
                  <a:cubicBezTo>
                    <a:pt x="f32" y="f13"/>
                    <a:pt x="f32" y="f13"/>
                    <a:pt x="f32" y="f13"/>
                  </a:cubicBezTo>
                  <a:cubicBezTo>
                    <a:pt x="f139" y="f117"/>
                    <a:pt x="f28" y="f9"/>
                    <a:pt x="f133" y="f9"/>
                  </a:cubicBezTo>
                  <a:cubicBezTo>
                    <a:pt x="f28" y="f117"/>
                    <a:pt x="f28" y="f117"/>
                    <a:pt x="f139" y="f13"/>
                  </a:cubicBezTo>
                  <a:cubicBezTo>
                    <a:pt x="f139" y="f13"/>
                    <a:pt x="f139" y="f13"/>
                    <a:pt x="f139" y="f13"/>
                  </a:cubicBezTo>
                  <a:cubicBezTo>
                    <a:pt x="f139" y="f13"/>
                    <a:pt x="f139" y="f13"/>
                    <a:pt x="f28" y="f117"/>
                  </a:cubicBezTo>
                  <a:cubicBezTo>
                    <a:pt x="f28" y="f13"/>
                    <a:pt x="f28" y="f13"/>
                    <a:pt x="f28" y="f13"/>
                  </a:cubicBezTo>
                  <a:cubicBezTo>
                    <a:pt x="f139" y="f13"/>
                    <a:pt x="f32" y="f118"/>
                    <a:pt x="f32" y="f13"/>
                  </a:cubicBezTo>
                  <a:cubicBezTo>
                    <a:pt x="f32" y="f13"/>
                    <a:pt x="f32" y="f13"/>
                    <a:pt x="f32" y="f13"/>
                  </a:cubicBezTo>
                  <a:cubicBezTo>
                    <a:pt x="f32" y="f13"/>
                    <a:pt x="f32" y="f13"/>
                    <a:pt x="f32" y="f13"/>
                  </a:cubicBezTo>
                  <a:close/>
                  <a:moveTo>
                    <a:pt x="f39" y="f22"/>
                  </a:moveTo>
                  <a:cubicBezTo>
                    <a:pt x="f41" y="f22"/>
                    <a:pt x="f41" y="f22"/>
                    <a:pt x="f43" y="f22"/>
                  </a:cubicBezTo>
                  <a:cubicBezTo>
                    <a:pt x="f43" y="f22"/>
                    <a:pt x="f41" y="f22"/>
                    <a:pt x="f41" y="f22"/>
                  </a:cubicBezTo>
                  <a:cubicBezTo>
                    <a:pt x="f41" y="f128"/>
                    <a:pt x="f39" y="f128"/>
                    <a:pt x="f41" y="f22"/>
                  </a:cubicBezTo>
                  <a:close/>
                  <a:moveTo>
                    <a:pt x="f36" y="f17"/>
                  </a:moveTo>
                  <a:lnTo>
                    <a:pt x="f36" y="f17"/>
                  </a:lnTo>
                  <a:cubicBezTo>
                    <a:pt x="f36" y="f118"/>
                    <a:pt x="f36" y="f17"/>
                    <a:pt x="f34" y="f118"/>
                  </a:cubicBezTo>
                  <a:cubicBezTo>
                    <a:pt x="f34" y="f118"/>
                    <a:pt x="f36" y="f17"/>
                    <a:pt x="f36" y="f17"/>
                  </a:cubicBezTo>
                  <a:close/>
                  <a:moveTo>
                    <a:pt x="f36" y="f118"/>
                  </a:moveTo>
                  <a:lnTo>
                    <a:pt x="f36" y="f118"/>
                  </a:lnTo>
                  <a:cubicBezTo>
                    <a:pt x="f36" y="f118"/>
                    <a:pt x="f34" y="f13"/>
                    <a:pt x="f34" y="f13"/>
                  </a:cubicBezTo>
                  <a:cubicBezTo>
                    <a:pt x="f34" y="f118"/>
                    <a:pt x="f34" y="f118"/>
                    <a:pt x="f36" y="f118"/>
                  </a:cubicBezTo>
                  <a:close/>
                  <a:moveTo>
                    <a:pt x="f45" y="f138"/>
                  </a:moveTo>
                  <a:cubicBezTo>
                    <a:pt x="f45" y="f138"/>
                    <a:pt x="f45" y="f138"/>
                    <a:pt x="f47" y="f138"/>
                  </a:cubicBezTo>
                  <a:cubicBezTo>
                    <a:pt x="f47" y="f138"/>
                    <a:pt x="f45" y="f22"/>
                    <a:pt x="f45" y="f138"/>
                  </a:cubicBezTo>
                  <a:close/>
                  <a:moveTo>
                    <a:pt x="f44" y="f22"/>
                  </a:moveTo>
                  <a:cubicBezTo>
                    <a:pt x="f44" y="f22"/>
                    <a:pt x="f44" y="f22"/>
                    <a:pt x="f44" y="f22"/>
                  </a:cubicBezTo>
                  <a:cubicBezTo>
                    <a:pt x="f44" y="f22"/>
                    <a:pt x="f44" y="f22"/>
                    <a:pt x="f44" y="f22"/>
                  </a:cubicBezTo>
                  <a:close/>
                  <a:moveTo>
                    <a:pt x="f34" y="f117"/>
                  </a:moveTo>
                  <a:cubicBezTo>
                    <a:pt x="f34" y="f117"/>
                    <a:pt x="f36" y="f117"/>
                    <a:pt x="f34" y="f117"/>
                  </a:cubicBezTo>
                  <a:cubicBezTo>
                    <a:pt x="f34" y="f117"/>
                    <a:pt x="f34" y="f117"/>
                    <a:pt x="f34" y="f117"/>
                  </a:cubicBezTo>
                  <a:cubicBezTo>
                    <a:pt x="f34" y="f117"/>
                    <a:pt x="f34" y="f117"/>
                    <a:pt x="f32" y="f117"/>
                  </a:cubicBezTo>
                  <a:cubicBezTo>
                    <a:pt x="f32" y="f117"/>
                    <a:pt x="f32" y="f9"/>
                    <a:pt x="f139" y="f117"/>
                  </a:cubicBezTo>
                  <a:cubicBezTo>
                    <a:pt x="f32" y="f117"/>
                    <a:pt x="f32" y="f117"/>
                    <a:pt x="f32" y="f117"/>
                  </a:cubicBezTo>
                  <a:cubicBezTo>
                    <a:pt x="f32" y="f117"/>
                    <a:pt x="f32" y="f117"/>
                    <a:pt x="f32" y="f117"/>
                  </a:cubicBezTo>
                  <a:cubicBezTo>
                    <a:pt x="f34" y="f117"/>
                    <a:pt x="f36" y="f13"/>
                    <a:pt x="f36" y="f118"/>
                  </a:cubicBezTo>
                  <a:cubicBezTo>
                    <a:pt x="f37" y="f118"/>
                    <a:pt x="f37" y="f13"/>
                    <a:pt x="f36" y="f13"/>
                  </a:cubicBezTo>
                  <a:cubicBezTo>
                    <a:pt x="f36" y="f13"/>
                    <a:pt x="f37" y="f13"/>
                    <a:pt x="f37" y="f13"/>
                  </a:cubicBezTo>
                  <a:cubicBezTo>
                    <a:pt x="f39" y="f13"/>
                    <a:pt x="f37" y="f118"/>
                    <a:pt x="f37" y="f118"/>
                  </a:cubicBezTo>
                  <a:cubicBezTo>
                    <a:pt x="f37" y="f118"/>
                    <a:pt x="f37" y="f118"/>
                    <a:pt x="f37" y="f118"/>
                  </a:cubicBezTo>
                  <a:cubicBezTo>
                    <a:pt x="f39" y="f118"/>
                    <a:pt x="f39" y="f118"/>
                    <a:pt x="f39" y="f118"/>
                  </a:cubicBezTo>
                  <a:cubicBezTo>
                    <a:pt x="f41" y="f118"/>
                    <a:pt x="f39" y="f13"/>
                    <a:pt x="f39" y="f13"/>
                  </a:cubicBezTo>
                  <a:cubicBezTo>
                    <a:pt x="f39" y="f13"/>
                    <a:pt x="f39" y="f13"/>
                    <a:pt x="f39" y="f13"/>
                  </a:cubicBezTo>
                  <a:cubicBezTo>
                    <a:pt x="f37" y="f13"/>
                    <a:pt x="f39" y="f13"/>
                    <a:pt x="f39" y="f13"/>
                  </a:cubicBezTo>
                  <a:cubicBezTo>
                    <a:pt x="f37" y="f13"/>
                    <a:pt x="f36" y="f13"/>
                    <a:pt x="f34" y="f13"/>
                  </a:cubicBezTo>
                  <a:close/>
                  <a:moveTo>
                    <a:pt x="f41" y="f17"/>
                  </a:moveTo>
                  <a:cubicBezTo>
                    <a:pt x="f41" y="f17"/>
                    <a:pt x="f41" y="f17"/>
                    <a:pt x="f41" y="f17"/>
                  </a:cubicBezTo>
                  <a:cubicBezTo>
                    <a:pt x="f41" y="f17"/>
                    <a:pt x="f43" y="f17"/>
                    <a:pt x="f43" y="f17"/>
                  </a:cubicBezTo>
                  <a:cubicBezTo>
                    <a:pt x="f44" y="f17"/>
                    <a:pt x="f44" y="f17"/>
                    <a:pt x="f44" y="f118"/>
                  </a:cubicBezTo>
                  <a:cubicBezTo>
                    <a:pt x="f43" y="f118"/>
                    <a:pt x="f43" y="f118"/>
                    <a:pt x="f43" y="f17"/>
                  </a:cubicBezTo>
                  <a:cubicBezTo>
                    <a:pt x="f43" y="f17"/>
                    <a:pt x="f43" y="f17"/>
                    <a:pt x="f43" y="f118"/>
                  </a:cubicBezTo>
                  <a:cubicBezTo>
                    <a:pt x="f43" y="f17"/>
                    <a:pt x="f41" y="f118"/>
                    <a:pt x="f39" y="f118"/>
                  </a:cubicBezTo>
                  <a:cubicBezTo>
                    <a:pt x="f39" y="f118"/>
                    <a:pt x="f39" y="f17"/>
                    <a:pt x="f41" y="f17"/>
                  </a:cubicBezTo>
                  <a:close/>
                  <a:moveTo>
                    <a:pt x="f47" y="f22"/>
                  </a:moveTo>
                  <a:cubicBezTo>
                    <a:pt x="f105" y="f22"/>
                    <a:pt x="f105" y="f138"/>
                    <a:pt x="f50" y="f138"/>
                  </a:cubicBezTo>
                  <a:cubicBezTo>
                    <a:pt x="f50" y="f138"/>
                    <a:pt x="f50" y="f138"/>
                    <a:pt x="f50" y="f138"/>
                  </a:cubicBezTo>
                  <a:cubicBezTo>
                    <a:pt x="f50" y="f138"/>
                    <a:pt x="f105" y="f22"/>
                    <a:pt x="f105" y="f22"/>
                  </a:cubicBezTo>
                  <a:cubicBezTo>
                    <a:pt x="f105" y="f22"/>
                    <a:pt x="f47" y="f22"/>
                    <a:pt x="f47" y="f22"/>
                  </a:cubicBezTo>
                  <a:lnTo>
                    <a:pt x="f47" y="f22"/>
                  </a:lnTo>
                  <a:cubicBezTo>
                    <a:pt x="f47" y="f22"/>
                    <a:pt x="f47" y="f22"/>
                    <a:pt x="f47" y="f22"/>
                  </a:cubicBezTo>
                  <a:close/>
                  <a:moveTo>
                    <a:pt x="f133" y="f8"/>
                  </a:moveTo>
                  <a:cubicBezTo>
                    <a:pt x="f28" y="f8"/>
                    <a:pt x="f28" y="f8"/>
                    <a:pt x="f28" y="f8"/>
                  </a:cubicBezTo>
                  <a:cubicBezTo>
                    <a:pt x="f28" y="f5"/>
                    <a:pt x="f139" y="f5"/>
                    <a:pt x="f139" y="f9"/>
                  </a:cubicBezTo>
                  <a:cubicBezTo>
                    <a:pt x="f32" y="f5"/>
                    <a:pt x="f139" y="f5"/>
                    <a:pt x="f139" y="f5"/>
                  </a:cubicBezTo>
                  <a:cubicBezTo>
                    <a:pt x="f28" y="f8"/>
                    <a:pt x="f133" y="f129"/>
                    <a:pt x="f96" y="f129"/>
                  </a:cubicBezTo>
                  <a:cubicBezTo>
                    <a:pt x="f96" y="f129"/>
                    <a:pt x="f133" y="f8"/>
                    <a:pt x="f133" y="f8"/>
                  </a:cubicBezTo>
                  <a:close/>
                  <a:moveTo>
                    <a:pt x="f107" y="f76"/>
                  </a:moveTo>
                  <a:cubicBezTo>
                    <a:pt x="f109" y="f76"/>
                    <a:pt x="f109" y="f76"/>
                    <a:pt x="f109" y="f77"/>
                  </a:cubicBezTo>
                  <a:cubicBezTo>
                    <a:pt x="f109" y="f76"/>
                    <a:pt x="f109" y="f76"/>
                    <a:pt x="f109" y="f76"/>
                  </a:cubicBezTo>
                  <a:cubicBezTo>
                    <a:pt x="f109" y="f76"/>
                    <a:pt x="f109" y="f76"/>
                    <a:pt x="f107" y="f76"/>
                  </a:cubicBezTo>
                  <a:close/>
                  <a:moveTo>
                    <a:pt x="f105" y="f22"/>
                  </a:moveTo>
                  <a:lnTo>
                    <a:pt x="f105" y="f22"/>
                  </a:lnTo>
                  <a:cubicBezTo>
                    <a:pt x="f105" y="f22"/>
                    <a:pt x="f47" y="f128"/>
                    <a:pt x="f47" y="f22"/>
                  </a:cubicBezTo>
                  <a:cubicBezTo>
                    <a:pt x="f47" y="f22"/>
                    <a:pt x="f105" y="f22"/>
                    <a:pt x="f105" y="f22"/>
                  </a:cubicBezTo>
                  <a:close/>
                  <a:moveTo>
                    <a:pt x="f105" y="f22"/>
                  </a:moveTo>
                  <a:cubicBezTo>
                    <a:pt x="f50" y="f22"/>
                    <a:pt x="f53" y="f138"/>
                    <a:pt x="f107" y="f23"/>
                  </a:cubicBezTo>
                  <a:cubicBezTo>
                    <a:pt x="f109" y="f23"/>
                    <a:pt x="f111" y="f76"/>
                    <a:pt x="f57" y="f76"/>
                  </a:cubicBezTo>
                  <a:cubicBezTo>
                    <a:pt x="f111" y="f23"/>
                    <a:pt x="f109" y="f23"/>
                    <a:pt x="f53" y="f138"/>
                  </a:cubicBezTo>
                  <a:cubicBezTo>
                    <a:pt x="f53" y="f138"/>
                    <a:pt x="f106" y="f22"/>
                    <a:pt x="f50" y="f22"/>
                  </a:cubicBezTo>
                  <a:cubicBezTo>
                    <a:pt x="f50" y="f22"/>
                    <a:pt x="f50" y="f22"/>
                    <a:pt x="f50" y="f22"/>
                  </a:cubicBezTo>
                  <a:cubicBezTo>
                    <a:pt x="f50" y="f128"/>
                    <a:pt x="f106" y="f22"/>
                    <a:pt x="f50" y="f128"/>
                  </a:cubicBezTo>
                  <a:cubicBezTo>
                    <a:pt x="f50" y="f22"/>
                    <a:pt x="f105" y="f128"/>
                    <a:pt x="f105" y="f22"/>
                  </a:cubicBezTo>
                  <a:close/>
                  <a:moveTo>
                    <a:pt x="f43" y="f13"/>
                  </a:moveTo>
                  <a:cubicBezTo>
                    <a:pt x="f43" y="f13"/>
                    <a:pt x="f43" y="f13"/>
                    <a:pt x="f43" y="f13"/>
                  </a:cubicBezTo>
                  <a:cubicBezTo>
                    <a:pt x="f43" y="f13"/>
                    <a:pt x="f43" y="f13"/>
                    <a:pt x="f41" y="f13"/>
                  </a:cubicBezTo>
                  <a:cubicBezTo>
                    <a:pt x="f43" y="f13"/>
                    <a:pt x="f43" y="f13"/>
                    <a:pt x="f43" y="f13"/>
                  </a:cubicBezTo>
                  <a:close/>
                  <a:moveTo>
                    <a:pt x="f41" y="f117"/>
                  </a:moveTo>
                  <a:cubicBezTo>
                    <a:pt x="f41" y="f117"/>
                    <a:pt x="f41" y="f117"/>
                    <a:pt x="f41" y="f117"/>
                  </a:cubicBezTo>
                  <a:cubicBezTo>
                    <a:pt x="f41" y="f117"/>
                    <a:pt x="f39" y="f117"/>
                    <a:pt x="f39" y="f117"/>
                  </a:cubicBezTo>
                  <a:cubicBezTo>
                    <a:pt x="f39" y="f9"/>
                    <a:pt x="f41" y="f117"/>
                    <a:pt x="f41" y="f117"/>
                  </a:cubicBezTo>
                  <a:close/>
                  <a:moveTo>
                    <a:pt x="f50" y="f17"/>
                  </a:moveTo>
                  <a:cubicBezTo>
                    <a:pt x="f50" y="f17"/>
                    <a:pt x="f50" y="f17"/>
                    <a:pt x="f50" y="f17"/>
                  </a:cubicBezTo>
                  <a:cubicBezTo>
                    <a:pt x="f105" y="f17"/>
                    <a:pt x="f105" y="f17"/>
                    <a:pt x="f105" y="f17"/>
                  </a:cubicBezTo>
                  <a:cubicBezTo>
                    <a:pt x="f105" y="f128"/>
                    <a:pt x="f50" y="f128"/>
                    <a:pt x="f50" y="f17"/>
                  </a:cubicBezTo>
                  <a:close/>
                  <a:moveTo>
                    <a:pt x="f57" y="f76"/>
                  </a:moveTo>
                  <a:lnTo>
                    <a:pt x="f113" y="f76"/>
                  </a:lnTo>
                  <a:cubicBezTo>
                    <a:pt x="f113" y="f76"/>
                    <a:pt x="f57" y="f76"/>
                    <a:pt x="f57" y="f23"/>
                  </a:cubicBezTo>
                  <a:cubicBezTo>
                    <a:pt x="f57" y="f23"/>
                    <a:pt x="f57" y="f76"/>
                    <a:pt x="f57" y="f76"/>
                  </a:cubicBezTo>
                  <a:close/>
                  <a:moveTo>
                    <a:pt x="f93" y="f83"/>
                  </a:moveTo>
                  <a:cubicBezTo>
                    <a:pt x="f93" y="f83"/>
                    <a:pt x="f91" y="f84"/>
                    <a:pt x="f91" y="f84"/>
                  </a:cubicBezTo>
                  <a:cubicBezTo>
                    <a:pt x="f24" y="f83"/>
                    <a:pt x="f93" y="f81"/>
                    <a:pt x="f93" y="f83"/>
                  </a:cubicBezTo>
                  <a:close/>
                  <a:moveTo>
                    <a:pt x="f96" y="f80"/>
                  </a:moveTo>
                  <a:cubicBezTo>
                    <a:pt x="f96" y="f80"/>
                    <a:pt x="f133" y="f80"/>
                    <a:pt x="f133" y="f81"/>
                  </a:cubicBezTo>
                  <a:cubicBezTo>
                    <a:pt x="f96" y="f81"/>
                    <a:pt x="f96" y="f81"/>
                    <a:pt x="f94" y="f83"/>
                  </a:cubicBezTo>
                  <a:cubicBezTo>
                    <a:pt x="f96" y="f81"/>
                    <a:pt x="f96" y="f81"/>
                    <a:pt x="f96" y="f81"/>
                  </a:cubicBezTo>
                  <a:lnTo>
                    <a:pt x="f94" y="f81"/>
                  </a:lnTo>
                  <a:cubicBezTo>
                    <a:pt x="f94" y="f80"/>
                    <a:pt x="f96" y="f80"/>
                    <a:pt x="f96" y="f80"/>
                  </a:cubicBezTo>
                  <a:close/>
                  <a:moveTo>
                    <a:pt x="f139" y="f79"/>
                  </a:moveTo>
                  <a:cubicBezTo>
                    <a:pt x="f139" y="f79"/>
                    <a:pt x="f139" y="f79"/>
                    <a:pt x="f32" y="f129"/>
                  </a:cubicBezTo>
                  <a:cubicBezTo>
                    <a:pt x="f32" y="f129"/>
                    <a:pt x="f139" y="f79"/>
                    <a:pt x="f139" y="f79"/>
                  </a:cubicBezTo>
                  <a:lnTo>
                    <a:pt x="f139" y="f79"/>
                  </a:lnTo>
                  <a:cubicBezTo>
                    <a:pt x="f139" y="f79"/>
                    <a:pt x="f139" y="f79"/>
                    <a:pt x="f139" y="f79"/>
                  </a:cubicBezTo>
                  <a:cubicBezTo>
                    <a:pt x="f139" y="f79"/>
                    <a:pt x="f139" y="f79"/>
                    <a:pt x="f139" y="f79"/>
                  </a:cubicBezTo>
                  <a:close/>
                  <a:moveTo>
                    <a:pt x="f34" y="f129"/>
                  </a:moveTo>
                  <a:lnTo>
                    <a:pt x="f34" y="f129"/>
                  </a:lnTo>
                  <a:cubicBezTo>
                    <a:pt x="f34" y="f129"/>
                    <a:pt x="f34" y="f129"/>
                    <a:pt x="f32" y="f129"/>
                  </a:cubicBezTo>
                  <a:lnTo>
                    <a:pt x="f32" y="f129"/>
                  </a:lnTo>
                  <a:cubicBezTo>
                    <a:pt x="f32" y="f129"/>
                    <a:pt x="f32" y="f129"/>
                    <a:pt x="f32" y="f129"/>
                  </a:cubicBezTo>
                  <a:close/>
                  <a:moveTo>
                    <a:pt x="f34" y="f8"/>
                  </a:moveTo>
                  <a:cubicBezTo>
                    <a:pt x="f36" y="f8"/>
                    <a:pt x="f36" y="f129"/>
                    <a:pt x="f36" y="f8"/>
                  </a:cubicBezTo>
                  <a:cubicBezTo>
                    <a:pt x="f36" y="f129"/>
                    <a:pt x="f36" y="f129"/>
                    <a:pt x="f34" y="f129"/>
                  </a:cubicBezTo>
                  <a:cubicBezTo>
                    <a:pt x="f34" y="f129"/>
                    <a:pt x="f34" y="f129"/>
                    <a:pt x="f34" y="f129"/>
                  </a:cubicBezTo>
                  <a:close/>
                  <a:moveTo>
                    <a:pt x="f45" y="f117"/>
                  </a:moveTo>
                  <a:lnTo>
                    <a:pt x="f45" y="f117"/>
                  </a:lnTo>
                  <a:cubicBezTo>
                    <a:pt x="f45" y="f117"/>
                    <a:pt x="f45" y="f117"/>
                    <a:pt x="f45" y="f117"/>
                  </a:cubicBezTo>
                  <a:cubicBezTo>
                    <a:pt x="f45" y="f117"/>
                    <a:pt x="f45" y="f117"/>
                    <a:pt x="f44" y="f117"/>
                  </a:cubicBezTo>
                  <a:close/>
                  <a:moveTo>
                    <a:pt x="f47" y="f13"/>
                  </a:moveTo>
                  <a:cubicBezTo>
                    <a:pt x="f47" y="f13"/>
                    <a:pt x="f47" y="f117"/>
                    <a:pt x="f45" y="f117"/>
                  </a:cubicBezTo>
                  <a:cubicBezTo>
                    <a:pt x="f47" y="f13"/>
                    <a:pt x="f45" y="f13"/>
                    <a:pt x="f47" y="f13"/>
                  </a:cubicBezTo>
                  <a:close/>
                  <a:moveTo>
                    <a:pt x="f129" y="f36"/>
                  </a:moveTo>
                  <a:cubicBezTo>
                    <a:pt x="f129" y="f36"/>
                    <a:pt x="f129" y="f36"/>
                    <a:pt x="f129" y="f36"/>
                  </a:cubicBezTo>
                  <a:cubicBezTo>
                    <a:pt x="f129" y="f36"/>
                    <a:pt x="f129" y="f36"/>
                    <a:pt x="f129" y="f36"/>
                  </a:cubicBezTo>
                  <a:cubicBezTo>
                    <a:pt x="f129" y="f36"/>
                    <a:pt x="f129" y="f36"/>
                    <a:pt x="f129" y="f37"/>
                  </a:cubicBezTo>
                  <a:cubicBezTo>
                    <a:pt x="f129" y="f37"/>
                    <a:pt x="f129" y="f37"/>
                    <a:pt x="f129" y="f36"/>
                  </a:cubicBezTo>
                  <a:close/>
                  <a:moveTo>
                    <a:pt x="f79" y="f34"/>
                  </a:moveTo>
                  <a:cubicBezTo>
                    <a:pt x="f79" y="f34"/>
                    <a:pt x="f79" y="f34"/>
                    <a:pt x="f79" y="f36"/>
                  </a:cubicBezTo>
                  <a:cubicBezTo>
                    <a:pt x="f129" y="f34"/>
                    <a:pt x="f79" y="f34"/>
                    <a:pt x="f79" y="f34"/>
                  </a:cubicBezTo>
                  <a:close/>
                  <a:moveTo>
                    <a:pt x="f130" y="f30"/>
                  </a:moveTo>
                  <a:cubicBezTo>
                    <a:pt x="f130" y="f32"/>
                    <a:pt x="f130" y="f32"/>
                    <a:pt x="f79" y="f34"/>
                  </a:cubicBezTo>
                  <a:cubicBezTo>
                    <a:pt x="f79" y="f32"/>
                    <a:pt x="f130" y="f30"/>
                    <a:pt x="f130" y="f30"/>
                  </a:cubicBezTo>
                  <a:close/>
                  <a:moveTo>
                    <a:pt x="f43" y="f8"/>
                  </a:moveTo>
                  <a:cubicBezTo>
                    <a:pt x="f43" y="f129"/>
                    <a:pt x="f43" y="f129"/>
                    <a:pt x="f43" y="f129"/>
                  </a:cubicBezTo>
                  <a:cubicBezTo>
                    <a:pt x="f43" y="f79"/>
                    <a:pt x="f41" y="f79"/>
                    <a:pt x="f39" y="f79"/>
                  </a:cubicBezTo>
                  <a:close/>
                  <a:moveTo>
                    <a:pt x="f36" y="f80"/>
                  </a:moveTo>
                  <a:cubicBezTo>
                    <a:pt x="f34" y="f80"/>
                    <a:pt x="f34" y="f80"/>
                    <a:pt x="f34" y="f80"/>
                  </a:cubicBezTo>
                  <a:cubicBezTo>
                    <a:pt x="f34" y="f81"/>
                    <a:pt x="f36" y="f80"/>
                    <a:pt x="f36" y="f81"/>
                  </a:cubicBezTo>
                  <a:cubicBezTo>
                    <a:pt x="f36" y="f81"/>
                    <a:pt x="f36" y="f81"/>
                    <a:pt x="f34" y="f81"/>
                  </a:cubicBezTo>
                  <a:cubicBezTo>
                    <a:pt x="f34" y="f81"/>
                    <a:pt x="f34" y="f81"/>
                    <a:pt x="f34" y="f81"/>
                  </a:cubicBezTo>
                  <a:cubicBezTo>
                    <a:pt x="f34" y="f80"/>
                    <a:pt x="f34" y="f80"/>
                    <a:pt x="f34" y="f80"/>
                  </a:cubicBezTo>
                  <a:close/>
                  <a:moveTo>
                    <a:pt x="f36" y="f130"/>
                  </a:moveTo>
                  <a:cubicBezTo>
                    <a:pt x="f37" y="f130"/>
                    <a:pt x="f37" y="f130"/>
                    <a:pt x="f37" y="f130"/>
                  </a:cubicBezTo>
                  <a:cubicBezTo>
                    <a:pt x="f37" y="f130"/>
                    <a:pt x="f37" y="f130"/>
                    <a:pt x="f36" y="f80"/>
                  </a:cubicBezTo>
                  <a:cubicBezTo>
                    <a:pt x="f36" y="f80"/>
                    <a:pt x="f36" y="f130"/>
                    <a:pt x="f36" y="f130"/>
                  </a:cubicBezTo>
                  <a:close/>
                  <a:moveTo>
                    <a:pt x="f20" y="f16"/>
                  </a:moveTo>
                  <a:cubicBezTo>
                    <a:pt x="f20" y="f16"/>
                    <a:pt x="f18" y="f16"/>
                    <a:pt x="f18" y="f16"/>
                  </a:cubicBezTo>
                  <a:cubicBezTo>
                    <a:pt x="f18" y="f16"/>
                    <a:pt x="f18" y="f16"/>
                    <a:pt x="f20" y="f1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1" name="Google Shape;2486;p42">
              <a:extLst>
                <a:ext uri="{FF2B5EF4-FFF2-40B4-BE49-F238E27FC236}">
                  <a16:creationId xmlns:a16="http://schemas.microsoft.com/office/drawing/2014/main" id="{C6DB48E1-365E-4331-955A-1902505BD3F3}"/>
                </a:ext>
              </a:extLst>
            </p:cNvPr>
            <p:cNvSpPr/>
            <p:nvPr/>
          </p:nvSpPr>
          <p:spPr>
            <a:xfrm rot="16200004">
              <a:off x="5046067" y="3099135"/>
              <a:ext cx="3758" cy="2761"/>
            </a:xfrm>
            <a:custGeom>
              <a:avLst/>
              <a:gdLst>
                <a:gd name="f0" fmla="val w"/>
                <a:gd name="f1" fmla="val h"/>
                <a:gd name="f2" fmla="val 0"/>
                <a:gd name="f3" fmla="val 72"/>
                <a:gd name="f4" fmla="val 53"/>
                <a:gd name="f5" fmla="val 36"/>
                <a:gd name="f6" fmla="val 18"/>
                <a:gd name="f7" fmla="val 54"/>
                <a:gd name="f8" fmla="val 71"/>
                <a:gd name="f9" fmla="val 35"/>
                <a:gd name="f10" fmla="val 1"/>
                <a:gd name="f11" fmla="*/ f0 1 72"/>
                <a:gd name="f12" fmla="*/ f1 1 53"/>
                <a:gd name="f13" fmla="val f2"/>
                <a:gd name="f14" fmla="val f3"/>
                <a:gd name="f15" fmla="val f4"/>
                <a:gd name="f16" fmla="+- f15 0 f13"/>
                <a:gd name="f17" fmla="+- f14 0 f13"/>
                <a:gd name="f18" fmla="*/ f17 1 72"/>
                <a:gd name="f19" fmla="*/ f16 1 5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2" h="52">
                  <a:moveTo>
                    <a:pt x="f5" y="f6"/>
                  </a:moveTo>
                  <a:cubicBezTo>
                    <a:pt x="f5" y="f6"/>
                    <a:pt x="f7" y="f2"/>
                    <a:pt x="f8" y="f2"/>
                  </a:cubicBezTo>
                  <a:cubicBezTo>
                    <a:pt x="f8" y="f2"/>
                    <a:pt x="f8" y="f2"/>
                    <a:pt x="f8" y="f2"/>
                  </a:cubicBezTo>
                  <a:cubicBezTo>
                    <a:pt x="f8" y="f2"/>
                    <a:pt x="f8" y="f2"/>
                    <a:pt x="f7" y="f2"/>
                  </a:cubicBezTo>
                  <a:cubicBezTo>
                    <a:pt x="f7" y="f2"/>
                    <a:pt x="f7" y="f6"/>
                    <a:pt x="f8" y="f6"/>
                  </a:cubicBezTo>
                  <a:cubicBezTo>
                    <a:pt x="f5" y="f6"/>
                    <a:pt x="f6" y="f9"/>
                    <a:pt x="f10" y="f4"/>
                  </a:cubicBezTo>
                  <a:cubicBezTo>
                    <a:pt x="f10" y="f9"/>
                    <a:pt x="f10"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2" name="Google Shape;2487;p42">
              <a:extLst>
                <a:ext uri="{FF2B5EF4-FFF2-40B4-BE49-F238E27FC236}">
                  <a16:creationId xmlns:a16="http://schemas.microsoft.com/office/drawing/2014/main" id="{3B693095-DD24-4AE3-9A8C-963F50CD6858}"/>
                </a:ext>
              </a:extLst>
            </p:cNvPr>
            <p:cNvSpPr/>
            <p:nvPr/>
          </p:nvSpPr>
          <p:spPr>
            <a:xfrm rot="16200004">
              <a:off x="5046098" y="3227192"/>
              <a:ext cx="1874" cy="941"/>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4"/>
                  </a:moveTo>
                  <a:cubicBezTo>
                    <a:pt x="f4" y="f4"/>
                    <a:pt x="f4" y="f2"/>
                    <a:pt x="f3" y="f2"/>
                  </a:cubicBezTo>
                  <a:lnTo>
                    <a:pt x="f3" y="f2"/>
                  </a:lnTo>
                  <a:cubicBezTo>
                    <a:pt x="f3" y="f4"/>
                    <a:pt x="f4" y="f4"/>
                    <a:pt x="f5" y="f4"/>
                  </a:cubicBezTo>
                  <a:cubicBezTo>
                    <a:pt x="f5"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3" name="Google Shape;2488;p42">
              <a:extLst>
                <a:ext uri="{FF2B5EF4-FFF2-40B4-BE49-F238E27FC236}">
                  <a16:creationId xmlns:a16="http://schemas.microsoft.com/office/drawing/2014/main" id="{F05D622A-90E0-4E27-B523-D217EB88AAEA}"/>
                </a:ext>
              </a:extLst>
            </p:cNvPr>
            <p:cNvSpPr/>
            <p:nvPr/>
          </p:nvSpPr>
          <p:spPr>
            <a:xfrm rot="16200004">
              <a:off x="5043794" y="3223067"/>
              <a:ext cx="1874" cy="1874"/>
            </a:xfrm>
            <a:custGeom>
              <a:avLst/>
              <a:gdLst>
                <a:gd name="f0" fmla="val w"/>
                <a:gd name="f1" fmla="val h"/>
                <a:gd name="f2" fmla="val 0"/>
                <a:gd name="f3" fmla="val 36"/>
                <a:gd name="f4" fmla="val 18"/>
                <a:gd name="f5" fmla="val 1"/>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3" y="f4"/>
                  </a:moveTo>
                  <a:cubicBezTo>
                    <a:pt x="f3" y="f4"/>
                    <a:pt x="f3" y="f4"/>
                    <a:pt x="f3" y="f4"/>
                  </a:cubicBezTo>
                  <a:cubicBezTo>
                    <a:pt x="f3" y="f5"/>
                    <a:pt x="f3" y="f4"/>
                    <a:pt x="f3" y="f4"/>
                  </a:cubicBezTo>
                  <a:cubicBezTo>
                    <a:pt x="f3" y="f4"/>
                    <a:pt x="f4" y="f3"/>
                    <a:pt x="f4" y="f3"/>
                  </a:cubicBezTo>
                  <a:cubicBezTo>
                    <a:pt x="f5"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4" name="Google Shape;2489;p42">
              <a:extLst>
                <a:ext uri="{FF2B5EF4-FFF2-40B4-BE49-F238E27FC236}">
                  <a16:creationId xmlns:a16="http://schemas.microsoft.com/office/drawing/2014/main" id="{29FCD34A-796E-488E-A2E5-C0C19A5A11E1}"/>
                </a:ext>
              </a:extLst>
            </p:cNvPr>
            <p:cNvSpPr/>
            <p:nvPr/>
          </p:nvSpPr>
          <p:spPr>
            <a:xfrm rot="16200004">
              <a:off x="5044708" y="3224860"/>
              <a:ext cx="5532" cy="3703"/>
            </a:xfrm>
            <a:custGeom>
              <a:avLst/>
              <a:gdLst>
                <a:gd name="f0" fmla="val w"/>
                <a:gd name="f1" fmla="val h"/>
                <a:gd name="f2" fmla="val 0"/>
                <a:gd name="f3" fmla="val 106"/>
                <a:gd name="f4" fmla="val 71"/>
                <a:gd name="f5" fmla="val 18"/>
                <a:gd name="f6" fmla="val 53"/>
                <a:gd name="f7" fmla="val 35"/>
                <a:gd name="f8" fmla="val 36"/>
                <a:gd name="f9" fmla="val 70"/>
                <a:gd name="f10" fmla="val 105"/>
                <a:gd name="f11" fmla="val 1"/>
                <a:gd name="f12" fmla="val 88"/>
                <a:gd name="f13" fmla="*/ f0 1 106"/>
                <a:gd name="f14" fmla="*/ f1 1 71"/>
                <a:gd name="f15" fmla="val f2"/>
                <a:gd name="f16" fmla="val f3"/>
                <a:gd name="f17" fmla="val f4"/>
                <a:gd name="f18" fmla="+- f17 0 f15"/>
                <a:gd name="f19" fmla="+- f16 0 f15"/>
                <a:gd name="f20" fmla="*/ f19 1 106"/>
                <a:gd name="f21" fmla="*/ f18 1 7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05" h="71">
                  <a:moveTo>
                    <a:pt x="f2" y="f4"/>
                  </a:moveTo>
                  <a:cubicBezTo>
                    <a:pt x="f2" y="f4"/>
                    <a:pt x="f5" y="f6"/>
                    <a:pt x="f5" y="f6"/>
                  </a:cubicBezTo>
                  <a:cubicBezTo>
                    <a:pt x="f7" y="f6"/>
                    <a:pt x="f5" y="f6"/>
                    <a:pt x="f5" y="f6"/>
                  </a:cubicBezTo>
                  <a:cubicBezTo>
                    <a:pt x="f7" y="f6"/>
                    <a:pt x="f7" y="f6"/>
                    <a:pt x="f7" y="f8"/>
                  </a:cubicBezTo>
                  <a:cubicBezTo>
                    <a:pt x="f6" y="f8"/>
                    <a:pt x="f6" y="f8"/>
                    <a:pt x="f9" y="f5"/>
                  </a:cubicBezTo>
                  <a:cubicBezTo>
                    <a:pt x="f9" y="f8"/>
                    <a:pt x="f10" y="f11"/>
                    <a:pt x="f10" y="f5"/>
                  </a:cubicBezTo>
                  <a:cubicBezTo>
                    <a:pt x="f10" y="f5"/>
                    <a:pt x="f12" y="f5"/>
                    <a:pt x="f12" y="f5"/>
                  </a:cubicBezTo>
                  <a:cubicBezTo>
                    <a:pt x="f9" y="f8"/>
                    <a:pt x="f6" y="f8"/>
                    <a:pt x="f7" y="f6"/>
                  </a:cubicBezTo>
                  <a:cubicBezTo>
                    <a:pt x="f5" y="f6"/>
                    <a:pt x="f5"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5" name="Google Shape;2490;p42">
              <a:extLst>
                <a:ext uri="{FF2B5EF4-FFF2-40B4-BE49-F238E27FC236}">
                  <a16:creationId xmlns:a16="http://schemas.microsoft.com/office/drawing/2014/main" id="{0D6B6E5D-3BB5-49A7-BF0A-828AC9098883}"/>
                </a:ext>
              </a:extLst>
            </p:cNvPr>
            <p:cNvSpPr/>
            <p:nvPr/>
          </p:nvSpPr>
          <p:spPr>
            <a:xfrm rot="16200004">
              <a:off x="5042436" y="3213462"/>
              <a:ext cx="2816" cy="1874"/>
            </a:xfrm>
            <a:custGeom>
              <a:avLst/>
              <a:gdLst>
                <a:gd name="f0" fmla="val w"/>
                <a:gd name="f1" fmla="val h"/>
                <a:gd name="f2" fmla="val 0"/>
                <a:gd name="f3" fmla="val 54"/>
                <a:gd name="f4" fmla="val 36"/>
                <a:gd name="f5" fmla="val 18"/>
                <a:gd name="f6" fmla="val 19"/>
                <a:gd name="f7" fmla="val 35"/>
                <a:gd name="f8" fmla="val 1"/>
                <a:gd name="f9" fmla="*/ f0 1 54"/>
                <a:gd name="f10" fmla="*/ f1 1 36"/>
                <a:gd name="f11" fmla="val f2"/>
                <a:gd name="f12" fmla="val f3"/>
                <a:gd name="f13" fmla="val f4"/>
                <a:gd name="f14" fmla="+- f13 0 f11"/>
                <a:gd name="f15" fmla="+- f12 0 f11"/>
                <a:gd name="f16" fmla="*/ f15 1 54"/>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36">
                  <a:moveTo>
                    <a:pt x="f3" y="f2"/>
                  </a:moveTo>
                  <a:cubicBezTo>
                    <a:pt x="f3" y="f2"/>
                    <a:pt x="f4" y="f5"/>
                    <a:pt x="f3" y="f5"/>
                  </a:cubicBezTo>
                  <a:cubicBezTo>
                    <a:pt x="f4" y="f5"/>
                    <a:pt x="f4" y="f5"/>
                    <a:pt x="f4" y="f5"/>
                  </a:cubicBezTo>
                  <a:cubicBezTo>
                    <a:pt x="f4" y="f5"/>
                    <a:pt x="f6" y="f7"/>
                    <a:pt x="f8" y="f7"/>
                  </a:cubicBezTo>
                  <a:cubicBezTo>
                    <a:pt x="f8" y="f7"/>
                    <a:pt x="f6" y="f7"/>
                    <a:pt x="f8" y="f7"/>
                  </a:cubicBezTo>
                  <a:cubicBezTo>
                    <a:pt x="f8" y="f5"/>
                    <a:pt x="f4"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6" name="Google Shape;2491;p42">
              <a:extLst>
                <a:ext uri="{FF2B5EF4-FFF2-40B4-BE49-F238E27FC236}">
                  <a16:creationId xmlns:a16="http://schemas.microsoft.com/office/drawing/2014/main" id="{5A608748-8478-482B-B78F-7469D640D82A}"/>
                </a:ext>
              </a:extLst>
            </p:cNvPr>
            <p:cNvSpPr/>
            <p:nvPr/>
          </p:nvSpPr>
          <p:spPr>
            <a:xfrm rot="16200004">
              <a:off x="5041064" y="3210252"/>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5" y="f2"/>
                    <a:pt x="f4" y="f2"/>
                    <a:pt x="f4" y="f2"/>
                  </a:cubicBezTo>
                  <a:cubicBezTo>
                    <a:pt x="f5" y="f4"/>
                    <a:pt x="f5" y="f4"/>
                    <a:pt x="f5" y="f4"/>
                  </a:cubicBezTo>
                  <a:cubicBezTo>
                    <a:pt x="f5" y="f4"/>
                    <a:pt x="f5" y="f4"/>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7" name="Google Shape;2492;p42">
              <a:extLst>
                <a:ext uri="{FF2B5EF4-FFF2-40B4-BE49-F238E27FC236}">
                  <a16:creationId xmlns:a16="http://schemas.microsoft.com/office/drawing/2014/main" id="{8089512D-4103-4B3E-A850-F2BEA3512ECF}"/>
                </a:ext>
              </a:extLst>
            </p:cNvPr>
            <p:cNvSpPr/>
            <p:nvPr/>
          </p:nvSpPr>
          <p:spPr>
            <a:xfrm rot="16200004">
              <a:off x="5041997" y="3211139"/>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2" y="f5"/>
                    <a:pt x="f3" y="f5"/>
                    <a:pt x="f3" y="f5"/>
                  </a:cubicBezTo>
                  <a:cubicBezTo>
                    <a:pt x="f3" y="f5"/>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8" name="Google Shape;2493;p42">
              <a:extLst>
                <a:ext uri="{FF2B5EF4-FFF2-40B4-BE49-F238E27FC236}">
                  <a16:creationId xmlns:a16="http://schemas.microsoft.com/office/drawing/2014/main" id="{534FFD91-9C50-4D3E-90B7-38914F3E7161}"/>
                </a:ext>
              </a:extLst>
            </p:cNvPr>
            <p:cNvSpPr/>
            <p:nvPr/>
          </p:nvSpPr>
          <p:spPr>
            <a:xfrm rot="16200004">
              <a:off x="5037883" y="3206138"/>
              <a:ext cx="1874" cy="987"/>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6"/>
                  </a:moveTo>
                  <a:cubicBezTo>
                    <a:pt x="f3" y="f5"/>
                    <a:pt x="f5" y="f5"/>
                    <a:pt x="f5" y="f5"/>
                  </a:cubicBezTo>
                  <a:cubicBezTo>
                    <a:pt x="f6" y="f5"/>
                    <a:pt x="f5" y="f5"/>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9" name="Google Shape;2494;p42">
              <a:extLst>
                <a:ext uri="{FF2B5EF4-FFF2-40B4-BE49-F238E27FC236}">
                  <a16:creationId xmlns:a16="http://schemas.microsoft.com/office/drawing/2014/main" id="{5051D7BF-5622-4E36-A40F-341F504AE21E}"/>
                </a:ext>
              </a:extLst>
            </p:cNvPr>
            <p:cNvSpPr/>
            <p:nvPr/>
          </p:nvSpPr>
          <p:spPr>
            <a:xfrm rot="16200004">
              <a:off x="5043360" y="3212548"/>
              <a:ext cx="54" cy="941"/>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4"/>
                  </a:moveTo>
                  <a:lnTo>
                    <a:pt x="f3" y="f2"/>
                  </a:lnTo>
                  <a:cubicBezTo>
                    <a:pt x="f3"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0" name="Google Shape;2495;p42">
              <a:extLst>
                <a:ext uri="{FF2B5EF4-FFF2-40B4-BE49-F238E27FC236}">
                  <a16:creationId xmlns:a16="http://schemas.microsoft.com/office/drawing/2014/main" id="{E1990B66-1049-4467-B1A3-702DB8DD7E71}"/>
                </a:ext>
              </a:extLst>
            </p:cNvPr>
            <p:cNvSpPr/>
            <p:nvPr/>
          </p:nvSpPr>
          <p:spPr>
            <a:xfrm rot="16200004">
              <a:off x="5043803" y="3212058"/>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5"/>
                    <a:pt x="f5" y="f4"/>
                    <a:pt x="f5" y="f5"/>
                  </a:cubicBezTo>
                  <a:cubicBezTo>
                    <a:pt x="f5" y="f5"/>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1" name="Google Shape;2496;p42">
              <a:extLst>
                <a:ext uri="{FF2B5EF4-FFF2-40B4-BE49-F238E27FC236}">
                  <a16:creationId xmlns:a16="http://schemas.microsoft.com/office/drawing/2014/main" id="{7998E4DC-4CEC-448B-A9FC-F4FC62FE0977}"/>
                </a:ext>
              </a:extLst>
            </p:cNvPr>
            <p:cNvSpPr/>
            <p:nvPr/>
          </p:nvSpPr>
          <p:spPr>
            <a:xfrm rot="16200004">
              <a:off x="5042893" y="3210252"/>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5" y="f2"/>
                    <a:pt x="f5" y="f4"/>
                    <a:pt x="f5" y="f4"/>
                  </a:cubicBez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2" name="Google Shape;2497;p42">
              <a:extLst>
                <a:ext uri="{FF2B5EF4-FFF2-40B4-BE49-F238E27FC236}">
                  <a16:creationId xmlns:a16="http://schemas.microsoft.com/office/drawing/2014/main" id="{29512DCE-111B-4A32-BA00-34544A230775}"/>
                </a:ext>
              </a:extLst>
            </p:cNvPr>
            <p:cNvSpPr/>
            <p:nvPr/>
          </p:nvSpPr>
          <p:spPr>
            <a:xfrm rot="16200004">
              <a:off x="5041997" y="3209311"/>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lnTo>
                    <a:pt x="f3" y="f5"/>
                  </a:lnTo>
                  <a:cubicBezTo>
                    <a:pt x="f3" y="f5"/>
                    <a:pt x="f3" y="f3"/>
                    <a:pt x="f2" y="f3"/>
                  </a:cubicBezTo>
                  <a:cubicBezTo>
                    <a:pt x="f2" y="f3"/>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3" name="Google Shape;2498;p42">
              <a:extLst>
                <a:ext uri="{FF2B5EF4-FFF2-40B4-BE49-F238E27FC236}">
                  <a16:creationId xmlns:a16="http://schemas.microsoft.com/office/drawing/2014/main" id="{8E80F4E0-1112-44AC-BAAA-873F76399DDB}"/>
                </a:ext>
              </a:extLst>
            </p:cNvPr>
            <p:cNvSpPr/>
            <p:nvPr/>
          </p:nvSpPr>
          <p:spPr>
            <a:xfrm rot="16200004">
              <a:off x="5041531" y="3207966"/>
              <a:ext cx="1874" cy="987"/>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6"/>
                  </a:moveTo>
                  <a:cubicBezTo>
                    <a:pt x="f3" y="f5"/>
                    <a:pt x="f5" y="f5"/>
                    <a:pt x="f5" y="f5"/>
                  </a:cubicBezTo>
                  <a:cubicBezTo>
                    <a:pt x="f6" y="f5"/>
                    <a:pt x="f5" y="f5"/>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4" name="Google Shape;2499;p42">
              <a:extLst>
                <a:ext uri="{FF2B5EF4-FFF2-40B4-BE49-F238E27FC236}">
                  <a16:creationId xmlns:a16="http://schemas.microsoft.com/office/drawing/2014/main" id="{0EA4104D-E1E5-4899-A743-C6B584815368}"/>
                </a:ext>
              </a:extLst>
            </p:cNvPr>
            <p:cNvSpPr/>
            <p:nvPr/>
          </p:nvSpPr>
          <p:spPr>
            <a:xfrm rot="16200004">
              <a:off x="5041064" y="3206604"/>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4" y="f2"/>
                    <a:pt x="f4" y="f4"/>
                    <a:pt x="f4" y="f4"/>
                  </a:cubicBezTo>
                  <a:cubicBezTo>
                    <a:pt x="f4" y="f4"/>
                    <a:pt x="f4" y="f4"/>
                    <a:pt x="f5" y="f4"/>
                  </a:cubicBezTo>
                  <a:lnTo>
                    <a:pt x="f5" y="f4"/>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5" name="Google Shape;2500;p42">
              <a:extLst>
                <a:ext uri="{FF2B5EF4-FFF2-40B4-BE49-F238E27FC236}">
                  <a16:creationId xmlns:a16="http://schemas.microsoft.com/office/drawing/2014/main" id="{E58A4AFE-1AD0-492D-BB77-85D5DE3E2218}"/>
                </a:ext>
              </a:extLst>
            </p:cNvPr>
            <p:cNvSpPr/>
            <p:nvPr/>
          </p:nvSpPr>
          <p:spPr>
            <a:xfrm rot="16200004">
              <a:off x="5042441" y="3207048"/>
              <a:ext cx="54" cy="987"/>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3"/>
                  </a:moveTo>
                  <a:cubicBezTo>
                    <a:pt x="f3" y="f3"/>
                    <a:pt x="f3" y="f5"/>
                    <a:pt x="f3" y="f5"/>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6" name="Google Shape;2501;p42">
              <a:extLst>
                <a:ext uri="{FF2B5EF4-FFF2-40B4-BE49-F238E27FC236}">
                  <a16:creationId xmlns:a16="http://schemas.microsoft.com/office/drawing/2014/main" id="{858F4D73-B9E8-4225-9F06-0C1822768667}"/>
                </a:ext>
              </a:extLst>
            </p:cNvPr>
            <p:cNvSpPr/>
            <p:nvPr/>
          </p:nvSpPr>
          <p:spPr>
            <a:xfrm rot="16200004">
              <a:off x="5040146" y="3204752"/>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5" y="f5"/>
                    <a:pt x="f5" y="f5"/>
                    <a:pt x="f5" y="f4"/>
                  </a:cubicBezTo>
                  <a:cubicBezTo>
                    <a:pt x="f5" y="f5"/>
                    <a:pt x="f4" y="f5"/>
                    <a:pt x="f4" y="f5"/>
                  </a:cubicBezTo>
                  <a:cubicBezTo>
                    <a:pt x="f4" y="f5"/>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7" name="Google Shape;2502;p42">
              <a:extLst>
                <a:ext uri="{FF2B5EF4-FFF2-40B4-BE49-F238E27FC236}">
                  <a16:creationId xmlns:a16="http://schemas.microsoft.com/office/drawing/2014/main" id="{6AF0BA02-7548-4C49-BC4F-2ADDCAD54C96}"/>
                </a:ext>
              </a:extLst>
            </p:cNvPr>
            <p:cNvSpPr/>
            <p:nvPr/>
          </p:nvSpPr>
          <p:spPr>
            <a:xfrm rot="16200004">
              <a:off x="5039702" y="3204300"/>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3" y="f4"/>
                    <a:pt x="f3" y="f4"/>
                    <a:pt x="f2" y="f4"/>
                  </a:cubicBezTo>
                  <a:cubicBezTo>
                    <a:pt x="f3"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8" name="Google Shape;2503;p42">
              <a:extLst>
                <a:ext uri="{FF2B5EF4-FFF2-40B4-BE49-F238E27FC236}">
                  <a16:creationId xmlns:a16="http://schemas.microsoft.com/office/drawing/2014/main" id="{58280214-4C43-4717-A178-C77ED3FBF2E8}"/>
                </a:ext>
              </a:extLst>
            </p:cNvPr>
            <p:cNvSpPr/>
            <p:nvPr/>
          </p:nvSpPr>
          <p:spPr>
            <a:xfrm rot="16200004">
              <a:off x="5052508" y="3222592"/>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2"/>
                  </a:moveTo>
                  <a:cubicBezTo>
                    <a:pt x="f5" y="f2"/>
                    <a:pt x="f5" y="f2"/>
                    <a:pt x="f4" y="f2"/>
                  </a:cubicBez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9" name="Google Shape;2504;p42">
              <a:extLst>
                <a:ext uri="{FF2B5EF4-FFF2-40B4-BE49-F238E27FC236}">
                  <a16:creationId xmlns:a16="http://schemas.microsoft.com/office/drawing/2014/main" id="{B0168F0F-F0BC-4FBC-873A-1DBCF9354180}"/>
                </a:ext>
              </a:extLst>
            </p:cNvPr>
            <p:cNvSpPr/>
            <p:nvPr/>
          </p:nvSpPr>
          <p:spPr>
            <a:xfrm rot="16200004">
              <a:off x="5043351" y="3209778"/>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lnTo>
                    <a:pt x="f3" y="f4"/>
                  </a:lnTo>
                  <a:cubicBezTo>
                    <a:pt x="f3" y="f4"/>
                    <a:pt x="f3" y="f4"/>
                    <a:pt x="f2" y="f4"/>
                  </a:cubicBezTo>
                  <a:cubicBezTo>
                    <a:pt x="f2"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0" name="Google Shape;2505;p42">
              <a:extLst>
                <a:ext uri="{FF2B5EF4-FFF2-40B4-BE49-F238E27FC236}">
                  <a16:creationId xmlns:a16="http://schemas.microsoft.com/office/drawing/2014/main" id="{5CF735E2-E693-47C5-A640-09E12F073DBA}"/>
                </a:ext>
              </a:extLst>
            </p:cNvPr>
            <p:cNvSpPr/>
            <p:nvPr/>
          </p:nvSpPr>
          <p:spPr>
            <a:xfrm rot="16200004">
              <a:off x="5043351" y="3209786"/>
              <a:ext cx="2761" cy="1874"/>
            </a:xfrm>
            <a:custGeom>
              <a:avLst/>
              <a:gdLst>
                <a:gd name="f0" fmla="val w"/>
                <a:gd name="f1" fmla="val h"/>
                <a:gd name="f2" fmla="val 0"/>
                <a:gd name="f3" fmla="val 53"/>
                <a:gd name="f4" fmla="val 36"/>
                <a:gd name="f5" fmla="val 1"/>
                <a:gd name="f6" fmla="val 35"/>
                <a:gd name="f7" fmla="val 18"/>
                <a:gd name="f8" fmla="*/ f0 1 53"/>
                <a:gd name="f9" fmla="*/ f1 1 36"/>
                <a:gd name="f10" fmla="val f2"/>
                <a:gd name="f11" fmla="val f3"/>
                <a:gd name="f12" fmla="val f4"/>
                <a:gd name="f13" fmla="+- f12 0 f10"/>
                <a:gd name="f14" fmla="+- f11 0 f10"/>
                <a:gd name="f15" fmla="*/ f14 1 53"/>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2" h="36">
                  <a:moveTo>
                    <a:pt x="f3" y="f5"/>
                  </a:moveTo>
                  <a:cubicBezTo>
                    <a:pt x="f6" y="f7"/>
                    <a:pt x="f7" y="f4"/>
                    <a:pt x="f2" y="f4"/>
                  </a:cubicBezTo>
                  <a:cubicBezTo>
                    <a:pt x="f2" y="f4"/>
                    <a:pt x="f7" y="f7"/>
                    <a:pt x="f7" y="f7"/>
                  </a:cubicBezTo>
                  <a:cubicBezTo>
                    <a:pt x="f6" y="f7"/>
                    <a:pt x="f6" y="f7"/>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1" name="Google Shape;2506;p42">
              <a:extLst>
                <a:ext uri="{FF2B5EF4-FFF2-40B4-BE49-F238E27FC236}">
                  <a16:creationId xmlns:a16="http://schemas.microsoft.com/office/drawing/2014/main" id="{DCC609F6-5CDB-4BA0-AC76-ABA0DDDBAE2D}"/>
                </a:ext>
              </a:extLst>
            </p:cNvPr>
            <p:cNvSpPr/>
            <p:nvPr/>
          </p:nvSpPr>
          <p:spPr>
            <a:xfrm rot="16200004">
              <a:off x="5055247" y="3225332"/>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2" y="f4"/>
                    <a:pt x="f2" y="f4"/>
                    <a:pt x="f3" y="f4"/>
                  </a:cubicBezTo>
                  <a:cubicBezTo>
                    <a:pt x="f3"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2" name="Google Shape;2507;p42">
              <a:extLst>
                <a:ext uri="{FF2B5EF4-FFF2-40B4-BE49-F238E27FC236}">
                  <a16:creationId xmlns:a16="http://schemas.microsoft.com/office/drawing/2014/main" id="{FECE2BD6-D2F6-42D3-9DE8-423C53785F87}"/>
                </a:ext>
              </a:extLst>
            </p:cNvPr>
            <p:cNvSpPr/>
            <p:nvPr/>
          </p:nvSpPr>
          <p:spPr>
            <a:xfrm rot="16200004">
              <a:off x="5047009" y="3213444"/>
              <a:ext cx="1874" cy="987"/>
            </a:xfrm>
            <a:custGeom>
              <a:avLst/>
              <a:gdLst>
                <a:gd name="f0" fmla="val w"/>
                <a:gd name="f1" fmla="val h"/>
                <a:gd name="f2" fmla="val 0"/>
                <a:gd name="f3" fmla="val 36"/>
                <a:gd name="f4" fmla="val 19"/>
                <a:gd name="f5" fmla="val 1"/>
                <a:gd name="f6" fmla="val 18"/>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3" y="f5"/>
                  </a:moveTo>
                  <a:lnTo>
                    <a:pt x="f5" y="f6"/>
                  </a:lnTo>
                  <a:cubicBezTo>
                    <a:pt x="f5" y="f6"/>
                    <a:pt x="f5" y="f6"/>
                    <a:pt x="f5" y="f6"/>
                  </a:cubicBezTo>
                  <a:cubicBezTo>
                    <a:pt x="f5" y="f6"/>
                    <a:pt x="f6"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3" name="Google Shape;2508;p42">
              <a:extLst>
                <a:ext uri="{FF2B5EF4-FFF2-40B4-BE49-F238E27FC236}">
                  <a16:creationId xmlns:a16="http://schemas.microsoft.com/office/drawing/2014/main" id="{A476289F-5C4B-48F0-9498-1367F44EEDD5}"/>
                </a:ext>
              </a:extLst>
            </p:cNvPr>
            <p:cNvSpPr/>
            <p:nvPr/>
          </p:nvSpPr>
          <p:spPr>
            <a:xfrm rot="16200004">
              <a:off x="5048837" y="3215272"/>
              <a:ext cx="1874" cy="987"/>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2" y="f4"/>
                  </a:moveTo>
                  <a:cubicBezTo>
                    <a:pt x="f5" y="f6"/>
                    <a:pt x="f3" y="f6"/>
                    <a:pt x="f3" y="f6"/>
                  </a:cubicBezTo>
                  <a:cubicBezTo>
                    <a:pt x="f5" y="f4"/>
                    <a:pt x="f5" y="f6"/>
                    <a:pt x="f5" y="f4"/>
                  </a:cubicBezTo>
                  <a:cubicBezTo>
                    <a:pt x="f5" y="f4"/>
                    <a:pt x="f5"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4" name="Google Shape;2509;p42">
              <a:extLst>
                <a:ext uri="{FF2B5EF4-FFF2-40B4-BE49-F238E27FC236}">
                  <a16:creationId xmlns:a16="http://schemas.microsoft.com/office/drawing/2014/main" id="{E015555A-888B-49F9-93BD-9E0EB50F2D61}"/>
                </a:ext>
              </a:extLst>
            </p:cNvPr>
            <p:cNvSpPr/>
            <p:nvPr/>
          </p:nvSpPr>
          <p:spPr>
            <a:xfrm rot="16200004">
              <a:off x="5079017" y="3246385"/>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cubicBezTo>
                    <a:pt x="f5" y="f4"/>
                    <a:pt x="f4" y="f4"/>
                    <a:pt x="f4" y="f4"/>
                  </a:cubicBezTo>
                  <a:cubicBezTo>
                    <a:pt x="f4" y="f4"/>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5" name="Google Shape;2510;p42">
              <a:extLst>
                <a:ext uri="{FF2B5EF4-FFF2-40B4-BE49-F238E27FC236}">
                  <a16:creationId xmlns:a16="http://schemas.microsoft.com/office/drawing/2014/main" id="{37AD00DC-05FC-4BF8-96E8-AA0F14D0C028}"/>
                </a:ext>
              </a:extLst>
            </p:cNvPr>
            <p:cNvSpPr/>
            <p:nvPr/>
          </p:nvSpPr>
          <p:spPr>
            <a:xfrm rot="16200004">
              <a:off x="5032872" y="3184640"/>
              <a:ext cx="97868" cy="105229"/>
            </a:xfrm>
            <a:custGeom>
              <a:avLst/>
              <a:gdLst>
                <a:gd name="f0" fmla="val w"/>
                <a:gd name="f1" fmla="val h"/>
                <a:gd name="f2" fmla="val 0"/>
                <a:gd name="f3" fmla="val 1876"/>
                <a:gd name="f4" fmla="val 2017"/>
                <a:gd name="f5" fmla="val 561"/>
                <a:gd name="f6" fmla="val 772"/>
                <a:gd name="f7" fmla="val 544"/>
                <a:gd name="f8" fmla="val 789"/>
                <a:gd name="f9" fmla="val 526"/>
                <a:gd name="f10" fmla="val 807"/>
                <a:gd name="f11" fmla="val 508"/>
                <a:gd name="f12" fmla="val 824"/>
                <a:gd name="f13" fmla="val 491"/>
                <a:gd name="f14" fmla="val 842"/>
                <a:gd name="f15" fmla="val 473"/>
                <a:gd name="f16" fmla="val 859"/>
                <a:gd name="f17" fmla="val 456"/>
                <a:gd name="f18" fmla="val 877"/>
                <a:gd name="f19" fmla="val 438"/>
                <a:gd name="f20" fmla="val 894"/>
                <a:gd name="f21" fmla="val 403"/>
                <a:gd name="f22" fmla="val 947"/>
                <a:gd name="f23" fmla="val 333"/>
                <a:gd name="f24" fmla="val 982"/>
                <a:gd name="f25" fmla="val 298"/>
                <a:gd name="f26" fmla="val 1035"/>
                <a:gd name="f27" fmla="val 281"/>
                <a:gd name="f28" fmla="val 1052"/>
                <a:gd name="f29" fmla="val 263"/>
                <a:gd name="f30" fmla="val 1070"/>
                <a:gd name="f31" fmla="val 245"/>
                <a:gd name="f32" fmla="val 1087"/>
                <a:gd name="f33" fmla="val 228"/>
                <a:gd name="f34" fmla="val 1105"/>
                <a:gd name="f35" fmla="val 1122"/>
                <a:gd name="f36" fmla="val 210"/>
                <a:gd name="f37" fmla="val 1140"/>
                <a:gd name="f38" fmla="val 193"/>
                <a:gd name="f39" fmla="val 1157"/>
                <a:gd name="f40" fmla="val 175"/>
                <a:gd name="f41" fmla="val 1175"/>
                <a:gd name="f42" fmla="val 1192"/>
                <a:gd name="f43" fmla="val 158"/>
                <a:gd name="f44" fmla="val 1210"/>
                <a:gd name="f45" fmla="val 1228"/>
                <a:gd name="f46" fmla="val 140"/>
                <a:gd name="f47" fmla="val 1245"/>
                <a:gd name="f48" fmla="val 123"/>
                <a:gd name="f49" fmla="val 1263"/>
                <a:gd name="f50" fmla="val 1280"/>
                <a:gd name="f51" fmla="val 105"/>
                <a:gd name="f52" fmla="val 1298"/>
                <a:gd name="f53" fmla="val 88"/>
                <a:gd name="f54" fmla="val 1315"/>
                <a:gd name="f55" fmla="val 70"/>
                <a:gd name="f56" fmla="val 1350"/>
                <a:gd name="f57" fmla="val 53"/>
                <a:gd name="f58" fmla="val 1403"/>
                <a:gd name="f59" fmla="val 35"/>
                <a:gd name="f60" fmla="val 1455"/>
                <a:gd name="f61" fmla="val 18"/>
                <a:gd name="f62" fmla="val 1490"/>
                <a:gd name="f63" fmla="val 1508"/>
                <a:gd name="f64" fmla="val 1543"/>
                <a:gd name="f65" fmla="val 1561"/>
                <a:gd name="f66" fmla="val 1631"/>
                <a:gd name="f67" fmla="val 1683"/>
                <a:gd name="f68" fmla="val 1736"/>
                <a:gd name="f69" fmla="val 1753"/>
                <a:gd name="f70" fmla="val 1824"/>
                <a:gd name="f71" fmla="val 1911"/>
                <a:gd name="f72" fmla="val 1946"/>
                <a:gd name="f73" fmla="val 1964"/>
                <a:gd name="f74" fmla="val 1981"/>
                <a:gd name="f75" fmla="val 1999"/>
                <a:gd name="f76" fmla="val 316"/>
                <a:gd name="f77" fmla="val 351"/>
                <a:gd name="f78" fmla="val 368"/>
                <a:gd name="f79" fmla="val 386"/>
                <a:gd name="f80" fmla="val 421"/>
                <a:gd name="f81" fmla="val 2016"/>
                <a:gd name="f82" fmla="val 579"/>
                <a:gd name="f83" fmla="val 631"/>
                <a:gd name="f84" fmla="val 649"/>
                <a:gd name="f85" fmla="val 666"/>
                <a:gd name="f86" fmla="val 1929"/>
                <a:gd name="f87" fmla="val 684"/>
                <a:gd name="f88" fmla="val 701"/>
                <a:gd name="f89" fmla="val 719"/>
                <a:gd name="f90" fmla="val 754"/>
                <a:gd name="f91" fmla="val 771"/>
                <a:gd name="f92" fmla="val 1894"/>
                <a:gd name="f93" fmla="val 1859"/>
                <a:gd name="f94" fmla="val 1841"/>
                <a:gd name="f95" fmla="val 912"/>
                <a:gd name="f96" fmla="val 1789"/>
                <a:gd name="f97" fmla="val 964"/>
                <a:gd name="f98" fmla="val 1771"/>
                <a:gd name="f99" fmla="val 999"/>
                <a:gd name="f100" fmla="val 1034"/>
                <a:gd name="f101" fmla="val 1718"/>
                <a:gd name="f102" fmla="val 1069"/>
                <a:gd name="f103" fmla="val 1701"/>
                <a:gd name="f104" fmla="val 1666"/>
                <a:gd name="f105" fmla="val 1648"/>
                <a:gd name="f106" fmla="val 1596"/>
                <a:gd name="f107" fmla="val 1578"/>
                <a:gd name="f108" fmla="val 1526"/>
                <a:gd name="f109" fmla="val 1262"/>
                <a:gd name="f110" fmla="val 1473"/>
                <a:gd name="f111" fmla="val 1297"/>
                <a:gd name="f112" fmla="val 1438"/>
                <a:gd name="f113" fmla="val 1332"/>
                <a:gd name="f114" fmla="val 1420"/>
                <a:gd name="f115" fmla="val 1385"/>
                <a:gd name="f116" fmla="val 1368"/>
                <a:gd name="f117" fmla="val 1333"/>
                <a:gd name="f118" fmla="val 1525"/>
                <a:gd name="f119" fmla="val 702"/>
                <a:gd name="f120" fmla="val 667"/>
                <a:gd name="f121" fmla="val 474"/>
                <a:gd name="f122" fmla="val 439"/>
                <a:gd name="f123" fmla="val 1788"/>
                <a:gd name="f124" fmla="val 1806"/>
                <a:gd name="f125" fmla="val 1823"/>
                <a:gd name="f126" fmla="val 1858"/>
                <a:gd name="f127" fmla="val 246"/>
                <a:gd name="f128" fmla="val 176"/>
                <a:gd name="f129" fmla="val 1613"/>
                <a:gd name="f130" fmla="val 1595"/>
                <a:gd name="f131" fmla="val 1560"/>
                <a:gd name="f132" fmla="val 141"/>
                <a:gd name="f133" fmla="val 404"/>
                <a:gd name="f134" fmla="val 509"/>
                <a:gd name="f135" fmla="val 596"/>
                <a:gd name="f136" fmla="val 614"/>
                <a:gd name="f137" fmla="val 737"/>
                <a:gd name="f138" fmla="val 965"/>
                <a:gd name="f139" fmla="val 1227"/>
                <a:gd name="f140" fmla="val 1000"/>
                <a:gd name="f141" fmla="val 1017"/>
                <a:gd name="f142" fmla="val 929"/>
                <a:gd name="f143" fmla="val 736"/>
                <a:gd name="f144" fmla="*/ f0 1 1876"/>
                <a:gd name="f145" fmla="*/ f1 1 2017"/>
                <a:gd name="f146" fmla="val f2"/>
                <a:gd name="f147" fmla="val f3"/>
                <a:gd name="f148" fmla="val f4"/>
                <a:gd name="f149" fmla="+- f148 0 f146"/>
                <a:gd name="f150" fmla="+- f147 0 f146"/>
                <a:gd name="f151" fmla="*/ f150 1 1876"/>
                <a:gd name="f152" fmla="*/ f149 1 2017"/>
                <a:gd name="f153" fmla="*/ f146 1 f151"/>
                <a:gd name="f154" fmla="*/ f147 1 f151"/>
                <a:gd name="f155" fmla="*/ f146 1 f152"/>
                <a:gd name="f156" fmla="*/ f148 1 f152"/>
                <a:gd name="f157" fmla="*/ f153 f144 1"/>
                <a:gd name="f158" fmla="*/ f154 f144 1"/>
                <a:gd name="f159" fmla="*/ f156 f145 1"/>
                <a:gd name="f160" fmla="*/ f155 f145 1"/>
              </a:gdLst>
              <a:ahLst/>
              <a:cxnLst>
                <a:cxn ang="3cd4">
                  <a:pos x="hc" y="t"/>
                </a:cxn>
                <a:cxn ang="0">
                  <a:pos x="r" y="vc"/>
                </a:cxn>
                <a:cxn ang="cd4">
                  <a:pos x="hc" y="b"/>
                </a:cxn>
                <a:cxn ang="cd2">
                  <a:pos x="l" y="vc"/>
                </a:cxn>
              </a:cxnLst>
              <a:rect l="f157" t="f160" r="f158" b="f159"/>
              <a:pathLst>
                <a:path w="1876" h="2017">
                  <a:moveTo>
                    <a:pt x="f5" y="f6"/>
                  </a:moveTo>
                  <a:cubicBezTo>
                    <a:pt x="f5" y="f6"/>
                    <a:pt x="f5" y="f6"/>
                    <a:pt x="f5" y="f6"/>
                  </a:cubicBezTo>
                  <a:cubicBezTo>
                    <a:pt x="f7" y="f8"/>
                    <a:pt x="f7" y="f6"/>
                    <a:pt x="f7" y="f8"/>
                  </a:cubicBezTo>
                  <a:cubicBezTo>
                    <a:pt x="f7" y="f8"/>
                    <a:pt x="f7" y="f8"/>
                    <a:pt x="f7" y="f8"/>
                  </a:cubicBezTo>
                  <a:cubicBezTo>
                    <a:pt x="f9" y="f8"/>
                    <a:pt x="f9" y="f10"/>
                    <a:pt x="f11" y="f10"/>
                  </a:cubicBezTo>
                  <a:cubicBezTo>
                    <a:pt x="f11" y="f12"/>
                    <a:pt x="f13" y="f12"/>
                    <a:pt x="f13" y="f12"/>
                  </a:cubicBezTo>
                  <a:cubicBezTo>
                    <a:pt x="f13" y="f14"/>
                    <a:pt x="f13" y="f14"/>
                    <a:pt x="f15" y="f16"/>
                  </a:cubicBezTo>
                  <a:cubicBezTo>
                    <a:pt x="f15" y="f16"/>
                    <a:pt x="f17" y="f18"/>
                    <a:pt x="f19" y="f20"/>
                  </a:cubicBezTo>
                  <a:cubicBezTo>
                    <a:pt x="f19" y="f20"/>
                    <a:pt x="f19" y="f20"/>
                    <a:pt x="f19" y="f20"/>
                  </a:cubicBezTo>
                  <a:cubicBezTo>
                    <a:pt x="f21" y="f22"/>
                    <a:pt x="f23" y="f24"/>
                    <a:pt x="f25" y="f26"/>
                  </a:cubicBezTo>
                  <a:cubicBezTo>
                    <a:pt x="f27" y="f28"/>
                    <a:pt x="f29" y="f30"/>
                    <a:pt x="f31" y="f32"/>
                  </a:cubicBezTo>
                  <a:cubicBezTo>
                    <a:pt x="f33" y="f34"/>
                    <a:pt x="f33" y="f35"/>
                    <a:pt x="f36" y="f37"/>
                  </a:cubicBezTo>
                  <a:cubicBezTo>
                    <a:pt x="f36" y="f37"/>
                    <a:pt x="f38" y="f39"/>
                    <a:pt x="f40" y="f41"/>
                  </a:cubicBezTo>
                  <a:cubicBezTo>
                    <a:pt x="f40" y="f42"/>
                    <a:pt x="f40" y="f42"/>
                    <a:pt x="f40" y="f42"/>
                  </a:cubicBezTo>
                  <a:cubicBezTo>
                    <a:pt x="f43" y="f44"/>
                    <a:pt x="f43" y="f44"/>
                    <a:pt x="f43" y="f45"/>
                  </a:cubicBezTo>
                  <a:cubicBezTo>
                    <a:pt x="f46" y="f45"/>
                    <a:pt x="f46" y="f47"/>
                    <a:pt x="f48" y="f49"/>
                  </a:cubicBezTo>
                  <a:cubicBezTo>
                    <a:pt x="f48" y="f49"/>
                    <a:pt x="f48" y="f49"/>
                    <a:pt x="f48" y="f49"/>
                  </a:cubicBezTo>
                  <a:cubicBezTo>
                    <a:pt x="f48" y="f50"/>
                    <a:pt x="f51" y="f52"/>
                    <a:pt x="f53" y="f54"/>
                  </a:cubicBezTo>
                  <a:cubicBezTo>
                    <a:pt x="f55" y="f56"/>
                    <a:pt x="f57" y="f58"/>
                    <a:pt x="f59" y="f60"/>
                  </a:cubicBezTo>
                  <a:cubicBezTo>
                    <a:pt x="f61" y="f62"/>
                    <a:pt x="f61" y="f63"/>
                    <a:pt x="f61" y="f64"/>
                  </a:cubicBezTo>
                  <a:cubicBezTo>
                    <a:pt x="f61" y="f64"/>
                    <a:pt x="f61" y="f65"/>
                    <a:pt x="f2" y="f65"/>
                  </a:cubicBezTo>
                  <a:cubicBezTo>
                    <a:pt x="f2" y="f66"/>
                    <a:pt x="f2" y="f67"/>
                    <a:pt x="f61" y="f68"/>
                  </a:cubicBezTo>
                  <a:lnTo>
                    <a:pt x="f61" y="f69"/>
                  </a:lnTo>
                  <a:cubicBezTo>
                    <a:pt x="f59" y="f70"/>
                    <a:pt x="f53" y="f71"/>
                    <a:pt x="f43" y="f72"/>
                  </a:cubicBezTo>
                  <a:lnTo>
                    <a:pt x="f36" y="f73"/>
                  </a:lnTo>
                  <a:cubicBezTo>
                    <a:pt x="f33" y="f74"/>
                    <a:pt x="f33" y="f74"/>
                    <a:pt x="f33" y="f74"/>
                  </a:cubicBezTo>
                  <a:cubicBezTo>
                    <a:pt x="f27" y="f75"/>
                    <a:pt x="f76" y="f75"/>
                    <a:pt x="f77" y="f75"/>
                  </a:cubicBezTo>
                  <a:cubicBezTo>
                    <a:pt x="f77" y="f75"/>
                    <a:pt x="f77" y="f75"/>
                    <a:pt x="f78" y="f75"/>
                  </a:cubicBezTo>
                  <a:cubicBezTo>
                    <a:pt x="f79" y="f75"/>
                    <a:pt x="f79" y="f75"/>
                    <a:pt x="f79" y="f75"/>
                  </a:cubicBezTo>
                  <a:cubicBezTo>
                    <a:pt x="f80" y="f81"/>
                    <a:pt x="f17" y="f75"/>
                    <a:pt x="f13" y="f75"/>
                  </a:cubicBezTo>
                  <a:cubicBezTo>
                    <a:pt x="f7" y="f74"/>
                    <a:pt x="f82" y="f74"/>
                    <a:pt x="f83" y="f73"/>
                  </a:cubicBezTo>
                  <a:cubicBezTo>
                    <a:pt x="f83" y="f72"/>
                    <a:pt x="f84" y="f72"/>
                    <a:pt x="f85" y="f86"/>
                  </a:cubicBezTo>
                  <a:cubicBezTo>
                    <a:pt x="f85" y="f86"/>
                    <a:pt x="f85" y="f86"/>
                    <a:pt x="f85" y="f86"/>
                  </a:cubicBezTo>
                  <a:cubicBezTo>
                    <a:pt x="f85" y="f86"/>
                    <a:pt x="f85" y="f72"/>
                    <a:pt x="f85" y="f72"/>
                  </a:cubicBezTo>
                  <a:cubicBezTo>
                    <a:pt x="f85" y="f72"/>
                    <a:pt x="f85" y="f72"/>
                    <a:pt x="f85" y="f72"/>
                  </a:cubicBezTo>
                  <a:cubicBezTo>
                    <a:pt x="f87" y="f72"/>
                    <a:pt x="f88" y="f86"/>
                    <a:pt x="f89" y="f86"/>
                  </a:cubicBezTo>
                  <a:cubicBezTo>
                    <a:pt x="f90" y="f71"/>
                    <a:pt x="f91" y="f92"/>
                    <a:pt x="f10" y="f3"/>
                  </a:cubicBezTo>
                  <a:cubicBezTo>
                    <a:pt x="f12" y="f3"/>
                    <a:pt x="f12" y="f3"/>
                    <a:pt x="f12" y="f93"/>
                  </a:cubicBezTo>
                  <a:cubicBezTo>
                    <a:pt x="f18" y="f94"/>
                    <a:pt x="f95" y="f70"/>
                    <a:pt x="f22" y="f96"/>
                  </a:cubicBezTo>
                  <a:cubicBezTo>
                    <a:pt x="f97" y="f98"/>
                    <a:pt x="f24" y="f98"/>
                    <a:pt x="f99" y="f69"/>
                  </a:cubicBezTo>
                  <a:cubicBezTo>
                    <a:pt x="f99" y="f69"/>
                    <a:pt x="f99" y="f69"/>
                    <a:pt x="f99" y="f69"/>
                  </a:cubicBezTo>
                  <a:cubicBezTo>
                    <a:pt x="f100" y="f101"/>
                    <a:pt x="f102" y="f103"/>
                    <a:pt x="f34" y="f104"/>
                  </a:cubicBezTo>
                  <a:cubicBezTo>
                    <a:pt x="f34" y="f104"/>
                    <a:pt x="f34" y="f104"/>
                    <a:pt x="f34" y="f105"/>
                  </a:cubicBezTo>
                  <a:cubicBezTo>
                    <a:pt x="f35" y="f105"/>
                    <a:pt x="f37" y="f66"/>
                    <a:pt x="f39" y="f106"/>
                  </a:cubicBezTo>
                  <a:cubicBezTo>
                    <a:pt x="f39" y="f106"/>
                    <a:pt x="f41" y="f106"/>
                    <a:pt x="f41" y="f106"/>
                  </a:cubicBezTo>
                  <a:cubicBezTo>
                    <a:pt x="f42" y="f107"/>
                    <a:pt x="f44" y="f65"/>
                    <a:pt x="f44" y="f64"/>
                  </a:cubicBezTo>
                  <a:cubicBezTo>
                    <a:pt x="f47" y="f108"/>
                    <a:pt x="f109" y="f62"/>
                    <a:pt x="f50" y="f110"/>
                  </a:cubicBezTo>
                  <a:cubicBezTo>
                    <a:pt x="f111" y="f60"/>
                    <a:pt x="f54" y="f112"/>
                    <a:pt x="f113" y="f114"/>
                  </a:cubicBezTo>
                  <a:cubicBezTo>
                    <a:pt x="f113" y="f58"/>
                    <a:pt x="f113" y="f58"/>
                    <a:pt x="f56" y="f58"/>
                  </a:cubicBezTo>
                  <a:cubicBezTo>
                    <a:pt x="f56" y="f115"/>
                    <a:pt x="f56" y="f58"/>
                    <a:pt x="f56" y="f115"/>
                  </a:cubicBezTo>
                  <a:cubicBezTo>
                    <a:pt x="f116" y="f116"/>
                    <a:pt x="f115" y="f117"/>
                    <a:pt x="f58" y="f52"/>
                  </a:cubicBezTo>
                  <a:cubicBezTo>
                    <a:pt x="f58" y="f52"/>
                    <a:pt x="f58" y="f52"/>
                    <a:pt x="f114" y="f52"/>
                  </a:cubicBezTo>
                  <a:cubicBezTo>
                    <a:pt x="f114" y="f50"/>
                    <a:pt x="f112" y="f49"/>
                    <a:pt x="f112" y="f49"/>
                  </a:cubicBezTo>
                  <a:cubicBezTo>
                    <a:pt x="f60" y="f47"/>
                    <a:pt x="f60" y="f45"/>
                    <a:pt x="f60" y="f45"/>
                  </a:cubicBezTo>
                  <a:cubicBezTo>
                    <a:pt x="f62" y="f41"/>
                    <a:pt x="f62" y="f37"/>
                    <a:pt x="f118" y="f34"/>
                  </a:cubicBezTo>
                  <a:lnTo>
                    <a:pt x="f66" y="f14"/>
                  </a:lnTo>
                  <a:cubicBezTo>
                    <a:pt x="f66" y="f14"/>
                    <a:pt x="f66" y="f14"/>
                    <a:pt x="f105" y="f14"/>
                  </a:cubicBezTo>
                  <a:cubicBezTo>
                    <a:pt x="f105" y="f12"/>
                    <a:pt x="f105" y="f12"/>
                    <a:pt x="f105" y="f12"/>
                  </a:cubicBezTo>
                  <a:lnTo>
                    <a:pt x="f105" y="f10"/>
                  </a:lnTo>
                  <a:cubicBezTo>
                    <a:pt x="f104" y="f6"/>
                    <a:pt x="f67" y="f90"/>
                    <a:pt x="f67" y="f89"/>
                  </a:cubicBezTo>
                  <a:cubicBezTo>
                    <a:pt x="f67" y="f119"/>
                    <a:pt x="f103" y="f87"/>
                    <a:pt x="f103" y="f120"/>
                  </a:cubicBezTo>
                  <a:lnTo>
                    <a:pt x="f69" y="f9"/>
                  </a:lnTo>
                  <a:lnTo>
                    <a:pt x="f98" y="f121"/>
                  </a:lnTo>
                  <a:cubicBezTo>
                    <a:pt x="f98" y="f122"/>
                    <a:pt x="f123" y="f122"/>
                    <a:pt x="f123" y="f80"/>
                  </a:cubicBezTo>
                  <a:cubicBezTo>
                    <a:pt x="f123" y="f79"/>
                    <a:pt x="f124" y="f77"/>
                    <a:pt x="f125" y="f76"/>
                  </a:cubicBezTo>
                  <a:cubicBezTo>
                    <a:pt x="f94" y="f27"/>
                    <a:pt x="f126" y="f27"/>
                    <a:pt x="f126" y="f127"/>
                  </a:cubicBezTo>
                  <a:cubicBezTo>
                    <a:pt x="f3" y="f38"/>
                    <a:pt x="f94" y="f128"/>
                    <a:pt x="f94" y="f51"/>
                  </a:cubicBezTo>
                  <a:cubicBezTo>
                    <a:pt x="f94" y="f51"/>
                    <a:pt x="f125" y="f53"/>
                    <a:pt x="f125" y="f55"/>
                  </a:cubicBezTo>
                  <a:cubicBezTo>
                    <a:pt x="f125" y="f55"/>
                    <a:pt x="f125" y="f57"/>
                    <a:pt x="f125" y="f57"/>
                  </a:cubicBezTo>
                  <a:cubicBezTo>
                    <a:pt x="f124" y="f57"/>
                    <a:pt x="f123" y="f57"/>
                    <a:pt x="f123" y="f59"/>
                  </a:cubicBezTo>
                  <a:cubicBezTo>
                    <a:pt x="f98" y="f57"/>
                    <a:pt x="f98" y="f61"/>
                    <a:pt x="f69" y="f59"/>
                  </a:cubicBezTo>
                  <a:cubicBezTo>
                    <a:pt x="f101" y="f2"/>
                    <a:pt x="f67" y="f59"/>
                    <a:pt x="f104" y="f61"/>
                  </a:cubicBezTo>
                  <a:cubicBezTo>
                    <a:pt x="f104" y="f61"/>
                    <a:pt x="f105" y="f61"/>
                    <a:pt x="f105" y="f61"/>
                  </a:cubicBezTo>
                  <a:cubicBezTo>
                    <a:pt x="f66" y="f59"/>
                    <a:pt x="f66" y="f57"/>
                    <a:pt x="f129" y="f57"/>
                  </a:cubicBezTo>
                  <a:cubicBezTo>
                    <a:pt x="f129" y="f55"/>
                    <a:pt x="f130" y="f57"/>
                    <a:pt x="f130" y="f57"/>
                  </a:cubicBezTo>
                  <a:cubicBezTo>
                    <a:pt x="f107" y="f57"/>
                    <a:pt x="f107" y="f55"/>
                    <a:pt x="f107" y="f55"/>
                  </a:cubicBezTo>
                  <a:cubicBezTo>
                    <a:pt x="f131" y="f53"/>
                    <a:pt x="f131" y="f51"/>
                    <a:pt x="f64" y="f132"/>
                  </a:cubicBezTo>
                  <a:cubicBezTo>
                    <a:pt x="f64" y="f132"/>
                    <a:pt x="f64" y="f132"/>
                    <a:pt x="f64" y="f132"/>
                  </a:cubicBezTo>
                  <a:cubicBezTo>
                    <a:pt x="f118" y="f38"/>
                    <a:pt x="f63" y="f127"/>
                    <a:pt x="f63" y="f25"/>
                  </a:cubicBezTo>
                  <a:cubicBezTo>
                    <a:pt x="f62" y="f25"/>
                    <a:pt x="f62" y="f23"/>
                    <a:pt x="f62" y="f77"/>
                  </a:cubicBezTo>
                  <a:cubicBezTo>
                    <a:pt x="f110" y="f79"/>
                    <a:pt x="f60" y="f133"/>
                    <a:pt x="f60" y="f122"/>
                  </a:cubicBezTo>
                  <a:cubicBezTo>
                    <a:pt x="f112" y="f121"/>
                    <a:pt x="f112" y="f13"/>
                    <a:pt x="f112" y="f134"/>
                  </a:cubicBezTo>
                  <a:lnTo>
                    <a:pt x="f114" y="f7"/>
                  </a:lnTo>
                  <a:cubicBezTo>
                    <a:pt x="f114" y="f5"/>
                    <a:pt x="f58" y="f82"/>
                    <a:pt x="f58" y="f135"/>
                  </a:cubicBezTo>
                  <a:cubicBezTo>
                    <a:pt x="f58" y="f135"/>
                    <a:pt x="f58" y="f136"/>
                    <a:pt x="f115" y="f136"/>
                  </a:cubicBezTo>
                  <a:cubicBezTo>
                    <a:pt x="f115" y="f83"/>
                    <a:pt x="f115" y="f84"/>
                    <a:pt x="f116" y="f120"/>
                  </a:cubicBezTo>
                  <a:cubicBezTo>
                    <a:pt x="f116" y="f87"/>
                    <a:pt x="f116" y="f119"/>
                    <a:pt x="f56" y="f89"/>
                  </a:cubicBezTo>
                  <a:cubicBezTo>
                    <a:pt x="f56" y="f137"/>
                    <a:pt x="f113" y="f90"/>
                    <a:pt x="f113" y="f6"/>
                  </a:cubicBezTo>
                  <a:cubicBezTo>
                    <a:pt x="f113" y="f8"/>
                    <a:pt x="f113" y="f8"/>
                    <a:pt x="f113" y="f10"/>
                  </a:cubicBezTo>
                  <a:cubicBezTo>
                    <a:pt x="f54" y="f10"/>
                    <a:pt x="f54" y="f12"/>
                    <a:pt x="f54" y="f14"/>
                  </a:cubicBezTo>
                  <a:cubicBezTo>
                    <a:pt x="f54" y="f14"/>
                    <a:pt x="f54" y="f14"/>
                    <a:pt x="f111" y="f14"/>
                  </a:cubicBezTo>
                  <a:cubicBezTo>
                    <a:pt x="f50" y="f18"/>
                    <a:pt x="f109" y="f95"/>
                    <a:pt x="f47" y="f22"/>
                  </a:cubicBezTo>
                  <a:cubicBezTo>
                    <a:pt x="f47" y="f138"/>
                    <a:pt x="f139" y="f24"/>
                    <a:pt x="f139" y="f140"/>
                  </a:cubicBezTo>
                  <a:cubicBezTo>
                    <a:pt x="f44" y="f141"/>
                    <a:pt x="f139" y="f141"/>
                    <a:pt x="f44" y="f141"/>
                  </a:cubicBezTo>
                  <a:lnTo>
                    <a:pt x="f34" y="f42"/>
                  </a:lnTo>
                  <a:cubicBezTo>
                    <a:pt x="f32" y="f44"/>
                    <a:pt x="f102" y="f49"/>
                    <a:pt x="f100" y="f50"/>
                  </a:cubicBezTo>
                  <a:cubicBezTo>
                    <a:pt x="f141" y="f54"/>
                    <a:pt x="f97" y="f56"/>
                    <a:pt x="f22" y="f115"/>
                  </a:cubicBezTo>
                  <a:cubicBezTo>
                    <a:pt x="f142" y="f115"/>
                    <a:pt x="f142" y="f114"/>
                    <a:pt x="f95" y="f114"/>
                  </a:cubicBezTo>
                  <a:cubicBezTo>
                    <a:pt x="f20" y="f112"/>
                    <a:pt x="f18" y="f112"/>
                    <a:pt x="f18" y="f60"/>
                  </a:cubicBezTo>
                  <a:cubicBezTo>
                    <a:pt x="f16" y="f60"/>
                    <a:pt x="f14" y="f62"/>
                    <a:pt x="f12" y="f62"/>
                  </a:cubicBezTo>
                  <a:cubicBezTo>
                    <a:pt x="f12" y="f63"/>
                    <a:pt x="f12" y="f63"/>
                    <a:pt x="f12" y="f63"/>
                  </a:cubicBezTo>
                  <a:cubicBezTo>
                    <a:pt x="f10" y="f63"/>
                    <a:pt x="f8" y="f108"/>
                    <a:pt x="f91" y="f108"/>
                  </a:cubicBezTo>
                  <a:cubicBezTo>
                    <a:pt x="f90" y="f65"/>
                    <a:pt x="f89" y="f107"/>
                    <a:pt x="f88" y="f106"/>
                  </a:cubicBezTo>
                  <a:cubicBezTo>
                    <a:pt x="f87" y="f106"/>
                    <a:pt x="f85" y="f106"/>
                    <a:pt x="f85" y="f129"/>
                  </a:cubicBezTo>
                  <a:lnTo>
                    <a:pt x="f84" y="f129"/>
                  </a:lnTo>
                  <a:cubicBezTo>
                    <a:pt x="f83" y="f66"/>
                    <a:pt x="f83" y="f66"/>
                    <a:pt x="f136" y="f66"/>
                  </a:cubicBezTo>
                  <a:cubicBezTo>
                    <a:pt x="f136" y="f66"/>
                    <a:pt x="f135" y="f105"/>
                    <a:pt x="f135" y="f105"/>
                  </a:cubicBezTo>
                  <a:cubicBezTo>
                    <a:pt x="f82" y="f105"/>
                    <a:pt x="f5" y="f104"/>
                    <a:pt x="f5" y="f104"/>
                  </a:cubicBezTo>
                  <a:cubicBezTo>
                    <a:pt x="f9" y="f104"/>
                    <a:pt x="f13" y="f103"/>
                    <a:pt x="f17" y="f103"/>
                  </a:cubicBezTo>
                  <a:cubicBezTo>
                    <a:pt x="f19" y="f103"/>
                    <a:pt x="f19" y="f103"/>
                    <a:pt x="f80" y="f103"/>
                  </a:cubicBezTo>
                  <a:cubicBezTo>
                    <a:pt x="f21" y="f103"/>
                    <a:pt x="f21" y="f101"/>
                    <a:pt x="f21" y="f101"/>
                  </a:cubicBezTo>
                  <a:cubicBezTo>
                    <a:pt x="f79" y="f103"/>
                    <a:pt x="f77" y="f101"/>
                    <a:pt x="f77" y="f103"/>
                  </a:cubicBezTo>
                  <a:cubicBezTo>
                    <a:pt x="f77" y="f103"/>
                    <a:pt x="f77" y="f101"/>
                    <a:pt x="f23" y="f101"/>
                  </a:cubicBezTo>
                  <a:cubicBezTo>
                    <a:pt x="f23" y="f103"/>
                    <a:pt x="f23" y="f103"/>
                    <a:pt x="f76" y="f103"/>
                  </a:cubicBezTo>
                  <a:cubicBezTo>
                    <a:pt x="f76" y="f103"/>
                    <a:pt x="f76" y="f103"/>
                    <a:pt x="f76" y="f103"/>
                  </a:cubicBezTo>
                  <a:cubicBezTo>
                    <a:pt x="f76" y="f103"/>
                    <a:pt x="f76" y="f103"/>
                    <a:pt x="f76" y="f103"/>
                  </a:cubicBezTo>
                  <a:cubicBezTo>
                    <a:pt x="f76" y="f67"/>
                    <a:pt x="f25" y="f104"/>
                    <a:pt x="f76" y="f66"/>
                  </a:cubicBezTo>
                  <a:cubicBezTo>
                    <a:pt x="f25" y="f66"/>
                    <a:pt x="f76" y="f107"/>
                    <a:pt x="f76" y="f65"/>
                  </a:cubicBezTo>
                  <a:cubicBezTo>
                    <a:pt x="f76" y="f65"/>
                    <a:pt x="f76" y="f65"/>
                    <a:pt x="f76" y="f65"/>
                  </a:cubicBezTo>
                  <a:cubicBezTo>
                    <a:pt x="f76" y="f64"/>
                    <a:pt x="f76" y="f65"/>
                    <a:pt x="f76" y="f64"/>
                  </a:cubicBezTo>
                  <a:cubicBezTo>
                    <a:pt x="f76" y="f64"/>
                    <a:pt x="f76" y="f64"/>
                    <a:pt x="f76" y="f64"/>
                  </a:cubicBezTo>
                  <a:cubicBezTo>
                    <a:pt x="f23" y="f64"/>
                    <a:pt x="f23" y="f108"/>
                    <a:pt x="f23" y="f108"/>
                  </a:cubicBezTo>
                  <a:cubicBezTo>
                    <a:pt x="f23" y="f108"/>
                    <a:pt x="f23" y="f108"/>
                    <a:pt x="f23" y="f108"/>
                  </a:cubicBezTo>
                  <a:cubicBezTo>
                    <a:pt x="f23" y="f63"/>
                    <a:pt x="f23" y="f63"/>
                    <a:pt x="f23" y="f63"/>
                  </a:cubicBezTo>
                  <a:cubicBezTo>
                    <a:pt x="f77" y="f62"/>
                    <a:pt x="f78" y="f60"/>
                    <a:pt x="f78" y="f112"/>
                  </a:cubicBezTo>
                  <a:cubicBezTo>
                    <a:pt x="f78" y="f112"/>
                    <a:pt x="f78" y="f112"/>
                    <a:pt x="f78" y="f114"/>
                  </a:cubicBezTo>
                  <a:cubicBezTo>
                    <a:pt x="f78" y="f114"/>
                    <a:pt x="f79" y="f114"/>
                    <a:pt x="f79" y="f114"/>
                  </a:cubicBezTo>
                  <a:cubicBezTo>
                    <a:pt x="f79" y="f58"/>
                    <a:pt x="f21" y="f115"/>
                    <a:pt x="f21" y="f115"/>
                  </a:cubicBezTo>
                  <a:cubicBezTo>
                    <a:pt x="f80" y="f115"/>
                    <a:pt x="f80" y="f117"/>
                    <a:pt x="f19" y="f54"/>
                  </a:cubicBezTo>
                  <a:cubicBezTo>
                    <a:pt x="f17" y="f54"/>
                    <a:pt x="f19" y="f54"/>
                    <a:pt x="f17" y="f54"/>
                  </a:cubicBezTo>
                  <a:cubicBezTo>
                    <a:pt x="f15" y="f52"/>
                    <a:pt x="f15" y="f50"/>
                    <a:pt x="f15" y="f49"/>
                  </a:cubicBezTo>
                  <a:cubicBezTo>
                    <a:pt x="f15" y="f49"/>
                    <a:pt x="f15" y="f49"/>
                    <a:pt x="f15" y="f50"/>
                  </a:cubicBezTo>
                  <a:cubicBezTo>
                    <a:pt x="f13" y="f49"/>
                    <a:pt x="f11" y="f47"/>
                    <a:pt x="f9" y="f45"/>
                  </a:cubicBezTo>
                  <a:cubicBezTo>
                    <a:pt x="f9" y="f45"/>
                    <a:pt x="f9" y="f44"/>
                    <a:pt x="f9" y="f44"/>
                  </a:cubicBezTo>
                  <a:cubicBezTo>
                    <a:pt x="f7" y="f42"/>
                    <a:pt x="f5" y="f41"/>
                    <a:pt x="f82" y="f37"/>
                  </a:cubicBezTo>
                  <a:cubicBezTo>
                    <a:pt x="f135" y="f37"/>
                    <a:pt x="f136" y="f35"/>
                    <a:pt x="f136" y="f34"/>
                  </a:cubicBezTo>
                  <a:cubicBezTo>
                    <a:pt x="f85" y="f30"/>
                    <a:pt x="f88" y="f141"/>
                    <a:pt x="f90" y="f24"/>
                  </a:cubicBezTo>
                  <a:cubicBezTo>
                    <a:pt x="f90" y="f138"/>
                    <a:pt x="f90" y="f138"/>
                    <a:pt x="f91" y="f22"/>
                  </a:cubicBezTo>
                  <a:cubicBezTo>
                    <a:pt x="f91" y="f22"/>
                    <a:pt x="f91" y="f22"/>
                    <a:pt x="f91" y="f22"/>
                  </a:cubicBezTo>
                  <a:cubicBezTo>
                    <a:pt x="f8" y="f142"/>
                    <a:pt x="f10" y="f95"/>
                    <a:pt x="f12" y="f95"/>
                  </a:cubicBezTo>
                  <a:cubicBezTo>
                    <a:pt x="f12" y="f20"/>
                    <a:pt x="f12" y="f20"/>
                    <a:pt x="f14" y="f20"/>
                  </a:cubicBezTo>
                  <a:cubicBezTo>
                    <a:pt x="f16" y="f20"/>
                    <a:pt x="f18" y="f16"/>
                    <a:pt x="f20" y="f14"/>
                  </a:cubicBezTo>
                  <a:cubicBezTo>
                    <a:pt x="f20" y="f14"/>
                    <a:pt x="f20" y="f14"/>
                    <a:pt x="f20" y="f14"/>
                  </a:cubicBezTo>
                  <a:cubicBezTo>
                    <a:pt x="f20" y="f12"/>
                    <a:pt x="f95" y="f12"/>
                    <a:pt x="f142" y="f10"/>
                  </a:cubicBezTo>
                  <a:cubicBezTo>
                    <a:pt x="f142" y="f10"/>
                    <a:pt x="f142" y="f10"/>
                    <a:pt x="f95" y="f12"/>
                  </a:cubicBezTo>
                  <a:cubicBezTo>
                    <a:pt x="f95" y="f12"/>
                    <a:pt x="f95" y="f12"/>
                    <a:pt x="f95" y="f12"/>
                  </a:cubicBezTo>
                  <a:cubicBezTo>
                    <a:pt x="f142" y="f12"/>
                    <a:pt x="f97" y="f10"/>
                    <a:pt x="f24" y="f6"/>
                  </a:cubicBezTo>
                  <a:cubicBezTo>
                    <a:pt x="f99" y="f6"/>
                    <a:pt x="f141" y="f90"/>
                    <a:pt x="f100" y="f89"/>
                  </a:cubicBezTo>
                  <a:cubicBezTo>
                    <a:pt x="f28" y="f89"/>
                    <a:pt x="f102" y="f119"/>
                    <a:pt x="f102" y="f87"/>
                  </a:cubicBezTo>
                  <a:cubicBezTo>
                    <a:pt x="f34" y="f87"/>
                    <a:pt x="f35" y="f84"/>
                    <a:pt x="f37" y="f84"/>
                  </a:cubicBezTo>
                  <a:cubicBezTo>
                    <a:pt x="f37" y="f83"/>
                    <a:pt x="f35" y="f83"/>
                    <a:pt x="f37" y="f83"/>
                  </a:cubicBezTo>
                  <a:cubicBezTo>
                    <a:pt x="f39" y="f136"/>
                    <a:pt x="f41" y="f135"/>
                    <a:pt x="f42" y="f82"/>
                  </a:cubicBezTo>
                  <a:cubicBezTo>
                    <a:pt x="f42" y="f82"/>
                    <a:pt x="f44" y="f82"/>
                    <a:pt x="f42" y="f5"/>
                  </a:cubicBezTo>
                  <a:cubicBezTo>
                    <a:pt x="f42" y="f5"/>
                    <a:pt x="f42" y="f82"/>
                    <a:pt x="f42" y="f82"/>
                  </a:cubicBezTo>
                  <a:cubicBezTo>
                    <a:pt x="f42" y="f5"/>
                    <a:pt x="f44" y="f7"/>
                    <a:pt x="f139" y="f7"/>
                  </a:cubicBezTo>
                  <a:cubicBezTo>
                    <a:pt x="f44" y="f7"/>
                    <a:pt x="f139" y="f9"/>
                    <a:pt x="f44" y="f9"/>
                  </a:cubicBezTo>
                  <a:cubicBezTo>
                    <a:pt x="f139" y="f9"/>
                    <a:pt x="f139" y="f134"/>
                    <a:pt x="f139" y="f134"/>
                  </a:cubicBezTo>
                  <a:cubicBezTo>
                    <a:pt x="f139" y="f134"/>
                    <a:pt x="f47" y="f134"/>
                    <a:pt x="f47" y="f134"/>
                  </a:cubicBezTo>
                  <a:cubicBezTo>
                    <a:pt x="f109" y="f13"/>
                    <a:pt x="f50" y="f121"/>
                    <a:pt x="f111" y="f17"/>
                  </a:cubicBezTo>
                  <a:cubicBezTo>
                    <a:pt x="f111" y="f17"/>
                    <a:pt x="f111" y="f17"/>
                    <a:pt x="f54" y="f17"/>
                  </a:cubicBezTo>
                  <a:cubicBezTo>
                    <a:pt x="f54" y="f17"/>
                    <a:pt x="f111" y="f17"/>
                    <a:pt x="f111" y="f17"/>
                  </a:cubicBezTo>
                  <a:cubicBezTo>
                    <a:pt x="f54" y="f17"/>
                    <a:pt x="f113" y="f122"/>
                    <a:pt x="f56" y="f80"/>
                  </a:cubicBezTo>
                  <a:cubicBezTo>
                    <a:pt x="f56" y="f80"/>
                    <a:pt x="f113" y="f122"/>
                    <a:pt x="f54" y="f122"/>
                  </a:cubicBezTo>
                  <a:cubicBezTo>
                    <a:pt x="f111" y="f17"/>
                    <a:pt x="f50" y="f17"/>
                    <a:pt x="f50" y="f121"/>
                  </a:cubicBezTo>
                  <a:cubicBezTo>
                    <a:pt x="f50" y="f121"/>
                    <a:pt x="f109" y="f121"/>
                    <a:pt x="f109" y="f121"/>
                  </a:cubicBezTo>
                  <a:cubicBezTo>
                    <a:pt x="f139" y="f134"/>
                    <a:pt x="f42" y="f9"/>
                    <a:pt x="f39" y="f5"/>
                  </a:cubicBezTo>
                  <a:cubicBezTo>
                    <a:pt x="f39" y="f5"/>
                    <a:pt x="f41" y="f7"/>
                    <a:pt x="f41" y="f7"/>
                  </a:cubicBezTo>
                  <a:cubicBezTo>
                    <a:pt x="f44" y="f9"/>
                    <a:pt x="f139" y="f13"/>
                    <a:pt x="f109" y="f121"/>
                  </a:cubicBezTo>
                  <a:cubicBezTo>
                    <a:pt x="f109" y="f121"/>
                    <a:pt x="f109" y="f121"/>
                    <a:pt x="f109" y="f121"/>
                  </a:cubicBezTo>
                  <a:cubicBezTo>
                    <a:pt x="f47" y="f121"/>
                    <a:pt x="f47" y="f13"/>
                    <a:pt x="f139" y="f13"/>
                  </a:cubicBezTo>
                  <a:cubicBezTo>
                    <a:pt x="f139" y="f13"/>
                    <a:pt x="f139" y="f13"/>
                    <a:pt x="f139" y="f13"/>
                  </a:cubicBezTo>
                  <a:cubicBezTo>
                    <a:pt x="f139" y="f121"/>
                    <a:pt x="f47" y="f13"/>
                    <a:pt x="f47" y="f121"/>
                  </a:cubicBezTo>
                  <a:cubicBezTo>
                    <a:pt x="f47" y="f121"/>
                    <a:pt x="f109" y="f17"/>
                    <a:pt x="f109" y="f17"/>
                  </a:cubicBezTo>
                  <a:cubicBezTo>
                    <a:pt x="f109" y="f17"/>
                    <a:pt x="f109" y="f17"/>
                    <a:pt x="f109" y="f121"/>
                  </a:cubicBezTo>
                  <a:cubicBezTo>
                    <a:pt x="f109" y="f17"/>
                    <a:pt x="f50" y="f17"/>
                    <a:pt x="f50" y="f17"/>
                  </a:cubicBezTo>
                  <a:lnTo>
                    <a:pt x="f50" y="f17"/>
                  </a:lnTo>
                  <a:cubicBezTo>
                    <a:pt x="f50" y="f17"/>
                    <a:pt x="f109" y="f121"/>
                    <a:pt x="f109" y="f121"/>
                  </a:cubicBezTo>
                  <a:cubicBezTo>
                    <a:pt x="f50" y="f17"/>
                    <a:pt x="f54" y="f17"/>
                    <a:pt x="f113" y="f122"/>
                  </a:cubicBezTo>
                  <a:cubicBezTo>
                    <a:pt x="f54" y="f122"/>
                    <a:pt x="f54" y="f122"/>
                    <a:pt x="f54" y="f122"/>
                  </a:cubicBezTo>
                  <a:cubicBezTo>
                    <a:pt x="f54" y="f122"/>
                    <a:pt x="f111" y="f122"/>
                    <a:pt x="f111" y="f122"/>
                  </a:cubicBezTo>
                  <a:cubicBezTo>
                    <a:pt x="f111" y="f122"/>
                    <a:pt x="f111" y="f122"/>
                    <a:pt x="f111" y="f122"/>
                  </a:cubicBezTo>
                  <a:cubicBezTo>
                    <a:pt x="f54" y="f80"/>
                    <a:pt x="f54" y="f80"/>
                    <a:pt x="f113" y="f80"/>
                  </a:cubicBezTo>
                  <a:lnTo>
                    <a:pt x="f54" y="f133"/>
                  </a:lnTo>
                  <a:cubicBezTo>
                    <a:pt x="f111" y="f80"/>
                    <a:pt x="f50" y="f122"/>
                    <a:pt x="f109" y="f122"/>
                  </a:cubicBezTo>
                  <a:cubicBezTo>
                    <a:pt x="f109" y="f122"/>
                    <a:pt x="f47" y="f17"/>
                    <a:pt x="f47" y="f17"/>
                  </a:cubicBezTo>
                  <a:cubicBezTo>
                    <a:pt x="f47" y="f17"/>
                    <a:pt x="f47" y="f17"/>
                    <a:pt x="f47" y="f121"/>
                  </a:cubicBezTo>
                  <a:cubicBezTo>
                    <a:pt x="f139" y="f121"/>
                    <a:pt x="f47" y="f17"/>
                    <a:pt x="f139" y="f17"/>
                  </a:cubicBezTo>
                  <a:cubicBezTo>
                    <a:pt x="f44" y="f121"/>
                    <a:pt x="f42" y="f13"/>
                    <a:pt x="f41" y="f134"/>
                  </a:cubicBezTo>
                  <a:cubicBezTo>
                    <a:pt x="f41" y="f134"/>
                    <a:pt x="f41" y="f134"/>
                    <a:pt x="f41" y="f134"/>
                  </a:cubicBezTo>
                  <a:cubicBezTo>
                    <a:pt x="f39" y="f134"/>
                    <a:pt x="f37" y="f7"/>
                    <a:pt x="f35" y="f7"/>
                  </a:cubicBezTo>
                  <a:cubicBezTo>
                    <a:pt x="f37" y="f9"/>
                    <a:pt x="f37" y="f9"/>
                    <a:pt x="f37" y="f9"/>
                  </a:cubicBezTo>
                  <a:cubicBezTo>
                    <a:pt x="f39" y="f134"/>
                    <a:pt x="f44" y="f13"/>
                    <a:pt x="f44" y="f17"/>
                  </a:cubicBezTo>
                  <a:cubicBezTo>
                    <a:pt x="f44" y="f17"/>
                    <a:pt x="f42" y="f121"/>
                    <a:pt x="f44" y="f17"/>
                  </a:cubicBezTo>
                  <a:cubicBezTo>
                    <a:pt x="f44" y="f17"/>
                    <a:pt x="f44" y="f122"/>
                    <a:pt x="f139" y="f122"/>
                  </a:cubicBezTo>
                  <a:cubicBezTo>
                    <a:pt x="f139" y="f122"/>
                    <a:pt x="f139" y="f17"/>
                    <a:pt x="f139" y="f17"/>
                  </a:cubicBezTo>
                  <a:cubicBezTo>
                    <a:pt x="f47" y="f17"/>
                    <a:pt x="f47" y="f122"/>
                    <a:pt x="f47" y="f122"/>
                  </a:cubicBezTo>
                  <a:cubicBezTo>
                    <a:pt x="f109" y="f122"/>
                    <a:pt x="f50" y="f80"/>
                    <a:pt x="f111" y="f133"/>
                  </a:cubicBezTo>
                  <a:cubicBezTo>
                    <a:pt x="f111" y="f133"/>
                    <a:pt x="f111" y="f133"/>
                    <a:pt x="f111" y="f133"/>
                  </a:cubicBezTo>
                  <a:cubicBezTo>
                    <a:pt x="f54" y="f133"/>
                    <a:pt x="f54" y="f133"/>
                    <a:pt x="f113" y="f133"/>
                  </a:cubicBezTo>
                  <a:cubicBezTo>
                    <a:pt x="f113" y="f79"/>
                    <a:pt x="f113" y="f79"/>
                    <a:pt x="f56" y="f79"/>
                  </a:cubicBezTo>
                  <a:cubicBezTo>
                    <a:pt x="f113" y="f79"/>
                    <a:pt x="f56" y="f79"/>
                    <a:pt x="f56" y="f79"/>
                  </a:cubicBezTo>
                  <a:cubicBezTo>
                    <a:pt x="f113" y="f79"/>
                    <a:pt x="f113" y="f79"/>
                    <a:pt x="f54" y="f79"/>
                  </a:cubicBezTo>
                  <a:cubicBezTo>
                    <a:pt x="f113" y="f79"/>
                    <a:pt x="f56" y="f78"/>
                    <a:pt x="f116" y="f78"/>
                  </a:cubicBezTo>
                  <a:cubicBezTo>
                    <a:pt x="f116" y="f78"/>
                    <a:pt x="f56" y="f78"/>
                    <a:pt x="f116" y="f78"/>
                  </a:cubicBezTo>
                  <a:cubicBezTo>
                    <a:pt x="f115" y="f77"/>
                    <a:pt x="f58" y="f77"/>
                    <a:pt x="f114" y="f23"/>
                  </a:cubicBezTo>
                  <a:cubicBezTo>
                    <a:pt x="f58" y="f23"/>
                    <a:pt x="f114" y="f23"/>
                    <a:pt x="f114" y="f76"/>
                  </a:cubicBezTo>
                  <a:cubicBezTo>
                    <a:pt x="f114" y="f76"/>
                    <a:pt x="f114" y="f76"/>
                    <a:pt x="f58" y="f23"/>
                  </a:cubicBezTo>
                  <a:cubicBezTo>
                    <a:pt x="f58" y="f23"/>
                    <a:pt x="f58" y="f23"/>
                    <a:pt x="f58" y="f23"/>
                  </a:cubicBezTo>
                  <a:cubicBezTo>
                    <a:pt x="f58" y="f23"/>
                    <a:pt x="f115" y="f23"/>
                    <a:pt x="f116" y="f23"/>
                  </a:cubicBezTo>
                  <a:cubicBezTo>
                    <a:pt x="f115" y="f76"/>
                    <a:pt x="f58" y="f76"/>
                    <a:pt x="f58" y="f76"/>
                  </a:cubicBezTo>
                  <a:cubicBezTo>
                    <a:pt x="f58" y="f76"/>
                    <a:pt x="f58" y="f76"/>
                    <a:pt x="f58" y="f76"/>
                  </a:cubicBezTo>
                  <a:cubicBezTo>
                    <a:pt x="f58" y="f25"/>
                    <a:pt x="f58" y="f76"/>
                    <a:pt x="f114" y="f76"/>
                  </a:cubicBezTo>
                  <a:cubicBezTo>
                    <a:pt x="f114" y="f25"/>
                    <a:pt x="f114" y="f25"/>
                    <a:pt x="f112" y="f25"/>
                  </a:cubicBezTo>
                  <a:cubicBezTo>
                    <a:pt x="f112" y="f25"/>
                    <a:pt x="f112" y="f25"/>
                    <a:pt x="f112" y="f25"/>
                  </a:cubicBezTo>
                  <a:cubicBezTo>
                    <a:pt x="f112" y="f25"/>
                    <a:pt x="f60" y="f27"/>
                    <a:pt x="f110" y="f27"/>
                  </a:cubicBezTo>
                  <a:cubicBezTo>
                    <a:pt x="f110" y="f29"/>
                    <a:pt x="f110" y="f29"/>
                    <a:pt x="f110" y="f29"/>
                  </a:cubicBezTo>
                  <a:lnTo>
                    <a:pt x="f60" y="f27"/>
                  </a:lnTo>
                  <a:cubicBezTo>
                    <a:pt x="f60" y="f27"/>
                    <a:pt x="f60" y="f27"/>
                    <a:pt x="f60" y="f27"/>
                  </a:cubicBezTo>
                  <a:cubicBezTo>
                    <a:pt x="f60" y="f27"/>
                    <a:pt x="f60" y="f27"/>
                    <a:pt x="f60" y="f27"/>
                  </a:cubicBezTo>
                  <a:cubicBezTo>
                    <a:pt x="f112" y="f27"/>
                    <a:pt x="f60" y="f27"/>
                    <a:pt x="f112" y="f25"/>
                  </a:cubicBezTo>
                  <a:cubicBezTo>
                    <a:pt x="f112" y="f25"/>
                    <a:pt x="f112" y="f27"/>
                    <a:pt x="f112" y="f27"/>
                  </a:cubicBezTo>
                  <a:cubicBezTo>
                    <a:pt x="f114" y="f25"/>
                    <a:pt x="f115" y="f76"/>
                    <a:pt x="f116" y="f23"/>
                  </a:cubicBezTo>
                  <a:cubicBezTo>
                    <a:pt x="f56" y="f23"/>
                    <a:pt x="f56" y="f23"/>
                    <a:pt x="f56" y="f23"/>
                  </a:cubicBezTo>
                  <a:cubicBezTo>
                    <a:pt x="f56" y="f76"/>
                    <a:pt x="f115" y="f76"/>
                    <a:pt x="f58" y="f25"/>
                  </a:cubicBezTo>
                  <a:cubicBezTo>
                    <a:pt x="f115" y="f25"/>
                    <a:pt x="f115" y="f25"/>
                    <a:pt x="f115" y="f25"/>
                  </a:cubicBezTo>
                  <a:cubicBezTo>
                    <a:pt x="f116" y="f25"/>
                    <a:pt x="f113" y="f76"/>
                    <a:pt x="f113" y="f76"/>
                  </a:cubicBezTo>
                  <a:cubicBezTo>
                    <a:pt x="f113" y="f76"/>
                    <a:pt x="f113" y="f76"/>
                    <a:pt x="f113" y="f76"/>
                  </a:cubicBezTo>
                  <a:cubicBezTo>
                    <a:pt x="f113" y="f76"/>
                    <a:pt x="f113" y="f76"/>
                    <a:pt x="f56" y="f76"/>
                  </a:cubicBezTo>
                  <a:cubicBezTo>
                    <a:pt x="f113" y="f76"/>
                    <a:pt x="f56" y="f25"/>
                    <a:pt x="f56" y="f25"/>
                  </a:cubicBezTo>
                  <a:cubicBezTo>
                    <a:pt x="f56" y="f25"/>
                    <a:pt x="f56" y="f27"/>
                    <a:pt x="f56" y="f27"/>
                  </a:cubicBezTo>
                  <a:cubicBezTo>
                    <a:pt x="f56" y="f27"/>
                    <a:pt x="f113" y="f27"/>
                    <a:pt x="f113" y="f27"/>
                  </a:cubicBezTo>
                  <a:cubicBezTo>
                    <a:pt x="f54" y="f25"/>
                    <a:pt x="f50" y="f25"/>
                    <a:pt x="f109" y="f76"/>
                  </a:cubicBezTo>
                  <a:cubicBezTo>
                    <a:pt x="f50" y="f25"/>
                    <a:pt x="f54" y="f27"/>
                    <a:pt x="f54" y="f29"/>
                  </a:cubicBezTo>
                  <a:cubicBezTo>
                    <a:pt x="f54" y="f27"/>
                    <a:pt x="f56" y="f29"/>
                    <a:pt x="f116" y="f127"/>
                  </a:cubicBezTo>
                  <a:cubicBezTo>
                    <a:pt x="f56" y="f127"/>
                    <a:pt x="f116" y="f127"/>
                    <a:pt x="f116" y="f127"/>
                  </a:cubicBezTo>
                  <a:cubicBezTo>
                    <a:pt x="f116" y="f127"/>
                    <a:pt x="f56" y="f127"/>
                    <a:pt x="f56" y="f127"/>
                  </a:cubicBezTo>
                  <a:cubicBezTo>
                    <a:pt x="f113" y="f127"/>
                    <a:pt x="f56" y="f127"/>
                    <a:pt x="f113" y="f29"/>
                  </a:cubicBezTo>
                  <a:cubicBezTo>
                    <a:pt x="f113" y="f29"/>
                    <a:pt x="f54" y="f29"/>
                    <a:pt x="f54" y="f29"/>
                  </a:cubicBezTo>
                  <a:cubicBezTo>
                    <a:pt x="f54" y="f29"/>
                    <a:pt x="f54" y="f29"/>
                    <a:pt x="f54" y="f29"/>
                  </a:cubicBezTo>
                  <a:cubicBezTo>
                    <a:pt x="f50" y="f27"/>
                    <a:pt x="f47" y="f25"/>
                    <a:pt x="f139" y="f76"/>
                  </a:cubicBezTo>
                  <a:cubicBezTo>
                    <a:pt x="f44" y="f76"/>
                    <a:pt x="f44" y="f76"/>
                    <a:pt x="f44" y="f76"/>
                  </a:cubicBezTo>
                  <a:cubicBezTo>
                    <a:pt x="f42" y="f23"/>
                    <a:pt x="f42" y="f23"/>
                    <a:pt x="f41" y="f77"/>
                  </a:cubicBezTo>
                  <a:cubicBezTo>
                    <a:pt x="f39" y="f77"/>
                    <a:pt x="f37" y="f78"/>
                    <a:pt x="f37" y="f78"/>
                  </a:cubicBezTo>
                  <a:cubicBezTo>
                    <a:pt x="f35" y="f79"/>
                    <a:pt x="f37" y="f79"/>
                    <a:pt x="f37" y="f79"/>
                  </a:cubicBezTo>
                  <a:cubicBezTo>
                    <a:pt x="f35" y="f79"/>
                    <a:pt x="f37" y="f133"/>
                    <a:pt x="f35" y="f133"/>
                  </a:cubicBezTo>
                  <a:cubicBezTo>
                    <a:pt x="f35" y="f79"/>
                    <a:pt x="f37" y="f79"/>
                    <a:pt x="f35" y="f79"/>
                  </a:cubicBezTo>
                  <a:cubicBezTo>
                    <a:pt x="f35" y="f78"/>
                    <a:pt x="f37" y="f78"/>
                    <a:pt x="f35" y="f78"/>
                  </a:cubicBezTo>
                  <a:cubicBezTo>
                    <a:pt x="f35" y="f79"/>
                    <a:pt x="f34" y="f79"/>
                    <a:pt x="f32" y="f133"/>
                  </a:cubicBezTo>
                  <a:cubicBezTo>
                    <a:pt x="f32" y="f79"/>
                    <a:pt x="f102" y="f133"/>
                    <a:pt x="f28" y="f133"/>
                  </a:cubicBezTo>
                  <a:cubicBezTo>
                    <a:pt x="f100" y="f80"/>
                    <a:pt x="f100" y="f80"/>
                    <a:pt x="f100" y="f122"/>
                  </a:cubicBezTo>
                  <a:cubicBezTo>
                    <a:pt x="f100" y="f122"/>
                    <a:pt x="f141" y="f80"/>
                    <a:pt x="f141" y="f80"/>
                  </a:cubicBezTo>
                  <a:cubicBezTo>
                    <a:pt x="f141" y="f122"/>
                    <a:pt x="f141" y="f122"/>
                    <a:pt x="f99" y="f122"/>
                  </a:cubicBezTo>
                  <a:cubicBezTo>
                    <a:pt x="f99" y="f122"/>
                    <a:pt x="f24" y="f17"/>
                    <a:pt x="f24" y="f17"/>
                  </a:cubicBezTo>
                  <a:cubicBezTo>
                    <a:pt x="f24" y="f17"/>
                    <a:pt x="f99" y="f122"/>
                    <a:pt x="f141" y="f80"/>
                  </a:cubicBezTo>
                  <a:cubicBezTo>
                    <a:pt x="f99" y="f80"/>
                    <a:pt x="f97" y="f17"/>
                    <a:pt x="f22" y="f121"/>
                  </a:cubicBezTo>
                  <a:cubicBezTo>
                    <a:pt x="f142" y="f121"/>
                    <a:pt x="f22" y="f121"/>
                    <a:pt x="f142" y="f121"/>
                  </a:cubicBezTo>
                  <a:cubicBezTo>
                    <a:pt x="f142" y="f121"/>
                    <a:pt x="f142" y="f121"/>
                    <a:pt x="f142" y="f121"/>
                  </a:cubicBezTo>
                  <a:cubicBezTo>
                    <a:pt x="f142" y="f121"/>
                    <a:pt x="f142" y="f121"/>
                    <a:pt x="f142" y="f121"/>
                  </a:cubicBezTo>
                  <a:cubicBezTo>
                    <a:pt x="f95" y="f121"/>
                    <a:pt x="f142" y="f121"/>
                    <a:pt x="f95" y="f121"/>
                  </a:cubicBezTo>
                  <a:cubicBezTo>
                    <a:pt x="f95" y="f13"/>
                    <a:pt x="f95" y="f13"/>
                    <a:pt x="f20" y="f134"/>
                  </a:cubicBezTo>
                  <a:cubicBezTo>
                    <a:pt x="f20" y="f134"/>
                    <a:pt x="f18" y="f134"/>
                    <a:pt x="f18" y="f134"/>
                  </a:cubicBezTo>
                  <a:cubicBezTo>
                    <a:pt x="f18" y="f134"/>
                    <a:pt x="f18" y="f9"/>
                    <a:pt x="f18" y="f9"/>
                  </a:cubicBezTo>
                  <a:cubicBezTo>
                    <a:pt x="f18" y="f9"/>
                    <a:pt x="f18" y="f9"/>
                    <a:pt x="f18" y="f9"/>
                  </a:cubicBezTo>
                  <a:cubicBezTo>
                    <a:pt x="f16" y="f9"/>
                    <a:pt x="f14" y="f7"/>
                    <a:pt x="f12" y="f5"/>
                  </a:cubicBezTo>
                  <a:cubicBezTo>
                    <a:pt x="f12" y="f5"/>
                    <a:pt x="f12" y="f7"/>
                    <a:pt x="f12" y="f5"/>
                  </a:cubicBezTo>
                  <a:cubicBezTo>
                    <a:pt x="f10" y="f82"/>
                    <a:pt x="f90" y="f135"/>
                    <a:pt x="f143" y="f83"/>
                  </a:cubicBezTo>
                  <a:cubicBezTo>
                    <a:pt x="f143" y="f83"/>
                    <a:pt x="f89" y="f83"/>
                    <a:pt x="f89" y="f83"/>
                  </a:cubicBezTo>
                  <a:cubicBezTo>
                    <a:pt x="f89" y="f84"/>
                    <a:pt x="f89" y="f84"/>
                    <a:pt x="f89" y="f84"/>
                  </a:cubicBezTo>
                  <a:cubicBezTo>
                    <a:pt x="f89" y="f84"/>
                    <a:pt x="f89" y="f83"/>
                    <a:pt x="f89" y="f83"/>
                  </a:cubicBezTo>
                  <a:cubicBezTo>
                    <a:pt x="f88" y="f84"/>
                    <a:pt x="f88" y="f84"/>
                    <a:pt x="f89" y="f84"/>
                  </a:cubicBezTo>
                  <a:cubicBezTo>
                    <a:pt x="f88" y="f120"/>
                    <a:pt x="f88" y="f120"/>
                    <a:pt x="f88" y="f120"/>
                  </a:cubicBezTo>
                  <a:cubicBezTo>
                    <a:pt x="f87" y="f84"/>
                    <a:pt x="f85" y="f87"/>
                    <a:pt x="f84" y="f87"/>
                  </a:cubicBezTo>
                  <a:cubicBezTo>
                    <a:pt x="f84" y="f87"/>
                    <a:pt x="f85" y="f87"/>
                    <a:pt x="f85" y="f87"/>
                  </a:cubicBezTo>
                  <a:cubicBezTo>
                    <a:pt x="f84" y="f87"/>
                    <a:pt x="f84" y="f119"/>
                    <a:pt x="f83" y="f89"/>
                  </a:cubicBezTo>
                  <a:cubicBezTo>
                    <a:pt x="f83" y="f89"/>
                    <a:pt x="f83" y="f137"/>
                    <a:pt x="f83" y="f137"/>
                  </a:cubicBezTo>
                  <a:cubicBezTo>
                    <a:pt x="f136" y="f137"/>
                    <a:pt x="f136" y="f137"/>
                    <a:pt x="f135" y="f137"/>
                  </a:cubicBezTo>
                  <a:cubicBezTo>
                    <a:pt x="f135" y="f90"/>
                    <a:pt x="f82" y="f90"/>
                    <a:pt x="f5" y="f6"/>
                  </a:cubicBezTo>
                  <a:close/>
                  <a:moveTo>
                    <a:pt x="f95" y="f134"/>
                  </a:moveTo>
                  <a:cubicBezTo>
                    <a:pt x="f142" y="f134"/>
                    <a:pt x="f142" y="f13"/>
                    <a:pt x="f22" y="f13"/>
                  </a:cubicBezTo>
                  <a:cubicBezTo>
                    <a:pt x="f142" y="f134"/>
                    <a:pt x="f95" y="f134"/>
                    <a:pt x="f95" y="f9"/>
                  </a:cubicBezTo>
                  <a:cubicBezTo>
                    <a:pt x="f95" y="f9"/>
                    <a:pt x="f95" y="f9"/>
                    <a:pt x="f95" y="f9"/>
                  </a:cubicBezTo>
                  <a:cubicBezTo>
                    <a:pt x="f20" y="f9"/>
                    <a:pt x="f95" y="f134"/>
                    <a:pt x="f95" y="f134"/>
                  </a:cubicBezTo>
                  <a:close/>
                  <a:moveTo>
                    <a:pt x="f28" y="f80"/>
                  </a:moveTo>
                  <a:cubicBezTo>
                    <a:pt x="f28" y="f80"/>
                    <a:pt x="f100" y="f80"/>
                    <a:pt x="f100" y="f80"/>
                  </a:cubicBezTo>
                  <a:cubicBezTo>
                    <a:pt x="f100" y="f80"/>
                    <a:pt x="f100" y="f122"/>
                    <a:pt x="f100" y="f122"/>
                  </a:cubicBezTo>
                  <a:cubicBezTo>
                    <a:pt x="f100" y="f80"/>
                    <a:pt x="f100" y="f80"/>
                    <a:pt x="f28" y="f80"/>
                  </a:cubicBezTo>
                  <a:close/>
                  <a:moveTo>
                    <a:pt x="f91" y="f120"/>
                  </a:moveTo>
                  <a:cubicBezTo>
                    <a:pt x="f8" y="f120"/>
                    <a:pt x="f8" y="f120"/>
                    <a:pt x="f10" y="f120"/>
                  </a:cubicBezTo>
                  <a:cubicBezTo>
                    <a:pt x="f8" y="f120"/>
                    <a:pt x="f8" y="f120"/>
                    <a:pt x="f8" y="f87"/>
                  </a:cubicBezTo>
                  <a:cubicBezTo>
                    <a:pt x="f91" y="f87"/>
                    <a:pt x="f91" y="f120"/>
                    <a:pt x="f91" y="f120"/>
                  </a:cubicBezTo>
                  <a:close/>
                  <a:moveTo>
                    <a:pt x="f42" y="f77"/>
                  </a:moveTo>
                  <a:cubicBezTo>
                    <a:pt x="f42" y="f77"/>
                    <a:pt x="f41" y="f77"/>
                    <a:pt x="f41" y="f78"/>
                  </a:cubicBezTo>
                  <a:cubicBezTo>
                    <a:pt x="f41" y="f78"/>
                    <a:pt x="f41" y="f77"/>
                    <a:pt x="f42" y="f77"/>
                  </a:cubicBezTo>
                  <a:close/>
                  <a:moveTo>
                    <a:pt x="f24" y="f7"/>
                  </a:moveTo>
                  <a:cubicBezTo>
                    <a:pt x="f24" y="f7"/>
                    <a:pt x="f24" y="f5"/>
                    <a:pt x="f97" y="f5"/>
                  </a:cubicBezTo>
                  <a:cubicBezTo>
                    <a:pt x="f97" y="f5"/>
                    <a:pt x="f24" y="f5"/>
                    <a:pt x="f24" y="f7"/>
                  </a:cubicBezTo>
                  <a:close/>
                  <a:moveTo>
                    <a:pt x="f102" y="f121"/>
                  </a:moveTo>
                  <a:cubicBezTo>
                    <a:pt x="f102" y="f121"/>
                    <a:pt x="f102" y="f13"/>
                    <a:pt x="f102" y="f121"/>
                  </a:cubicBezTo>
                  <a:cubicBezTo>
                    <a:pt x="f32" y="f121"/>
                    <a:pt x="f102" y="f13"/>
                    <a:pt x="f102" y="f13"/>
                  </a:cubicBezTo>
                  <a:cubicBezTo>
                    <a:pt x="f102" y="f13"/>
                    <a:pt x="f28" y="f134"/>
                    <a:pt x="f100" y="f9"/>
                  </a:cubicBezTo>
                  <a:cubicBezTo>
                    <a:pt x="f100" y="f134"/>
                    <a:pt x="f28" y="f13"/>
                    <a:pt x="f102" y="f13"/>
                  </a:cubicBezTo>
                  <a:cubicBezTo>
                    <a:pt x="f102" y="f13"/>
                    <a:pt x="f102" y="f13"/>
                    <a:pt x="f102" y="f121"/>
                  </a:cubicBezTo>
                  <a:cubicBezTo>
                    <a:pt x="f102" y="f13"/>
                    <a:pt x="f28" y="f13"/>
                    <a:pt x="f28" y="f13"/>
                  </a:cubicBezTo>
                  <a:cubicBezTo>
                    <a:pt x="f28" y="f13"/>
                    <a:pt x="f28" y="f13"/>
                    <a:pt x="f28" y="f13"/>
                  </a:cubicBezTo>
                  <a:cubicBezTo>
                    <a:pt x="f102" y="f121"/>
                    <a:pt x="f102" y="f17"/>
                    <a:pt x="f32" y="f121"/>
                  </a:cubicBezTo>
                  <a:cubicBezTo>
                    <a:pt x="f32" y="f121"/>
                    <a:pt x="f32" y="f121"/>
                    <a:pt x="f32" y="f121"/>
                  </a:cubicBezTo>
                  <a:cubicBezTo>
                    <a:pt x="f102" y="f121"/>
                    <a:pt x="f32" y="f121"/>
                    <a:pt x="f102" y="f121"/>
                  </a:cubicBezTo>
                  <a:close/>
                  <a:moveTo>
                    <a:pt x="f39" y="f133"/>
                  </a:moveTo>
                  <a:cubicBezTo>
                    <a:pt x="f39" y="f133"/>
                    <a:pt x="f39" y="f133"/>
                    <a:pt x="f41" y="f133"/>
                  </a:cubicBezTo>
                  <a:cubicBezTo>
                    <a:pt x="f41" y="f133"/>
                    <a:pt x="f39" y="f133"/>
                    <a:pt x="f41" y="f133"/>
                  </a:cubicBezTo>
                  <a:cubicBezTo>
                    <a:pt x="f39" y="f80"/>
                    <a:pt x="f37" y="f80"/>
                    <a:pt x="f39" y="f133"/>
                  </a:cubicBezTo>
                  <a:close/>
                  <a:moveTo>
                    <a:pt x="f34" y="f122"/>
                  </a:moveTo>
                  <a:lnTo>
                    <a:pt x="f35" y="f122"/>
                  </a:lnTo>
                  <a:cubicBezTo>
                    <a:pt x="f34" y="f17"/>
                    <a:pt x="f34" y="f122"/>
                    <a:pt x="f34" y="f17"/>
                  </a:cubicBezTo>
                  <a:cubicBezTo>
                    <a:pt x="f34" y="f17"/>
                    <a:pt x="f34" y="f17"/>
                    <a:pt x="f34" y="f122"/>
                  </a:cubicBezTo>
                  <a:close/>
                  <a:moveTo>
                    <a:pt x="f34" y="f17"/>
                  </a:moveTo>
                  <a:lnTo>
                    <a:pt x="f35" y="f17"/>
                  </a:lnTo>
                  <a:cubicBezTo>
                    <a:pt x="f34" y="f17"/>
                    <a:pt x="f34" y="f121"/>
                    <a:pt x="f32" y="f121"/>
                  </a:cubicBezTo>
                  <a:cubicBezTo>
                    <a:pt x="f32" y="f17"/>
                    <a:pt x="f34" y="f17"/>
                    <a:pt x="f34" y="f17"/>
                  </a:cubicBezTo>
                  <a:close/>
                  <a:moveTo>
                    <a:pt x="f44" y="f79"/>
                  </a:moveTo>
                  <a:cubicBezTo>
                    <a:pt x="f44" y="f79"/>
                    <a:pt x="f44" y="f79"/>
                    <a:pt x="f139" y="f79"/>
                  </a:cubicBezTo>
                  <a:cubicBezTo>
                    <a:pt x="f139" y="f79"/>
                    <a:pt x="f44" y="f79"/>
                    <a:pt x="f44" y="f79"/>
                  </a:cubicBezTo>
                  <a:close/>
                  <a:moveTo>
                    <a:pt x="f42" y="f133"/>
                  </a:moveTo>
                  <a:cubicBezTo>
                    <a:pt x="f42" y="f79"/>
                    <a:pt x="f42" y="f79"/>
                    <a:pt x="f44" y="f133"/>
                  </a:cubicBezTo>
                  <a:cubicBezTo>
                    <a:pt x="f42" y="f133"/>
                    <a:pt x="f42" y="f133"/>
                    <a:pt x="f42" y="f133"/>
                  </a:cubicBezTo>
                  <a:close/>
                  <a:moveTo>
                    <a:pt x="f34" y="f13"/>
                  </a:moveTo>
                  <a:cubicBezTo>
                    <a:pt x="f34" y="f13"/>
                    <a:pt x="f34" y="f13"/>
                    <a:pt x="f34" y="f13"/>
                  </a:cubicBezTo>
                  <a:cubicBezTo>
                    <a:pt x="f34" y="f13"/>
                    <a:pt x="f34" y="f13"/>
                    <a:pt x="f34" y="f13"/>
                  </a:cubicBezTo>
                  <a:cubicBezTo>
                    <a:pt x="f32" y="f13"/>
                    <a:pt x="f32" y="f13"/>
                    <a:pt x="f32" y="f134"/>
                  </a:cubicBezTo>
                  <a:cubicBezTo>
                    <a:pt x="f32" y="f13"/>
                    <a:pt x="f102" y="f134"/>
                    <a:pt x="f102" y="f134"/>
                  </a:cubicBezTo>
                  <a:cubicBezTo>
                    <a:pt x="f102" y="f13"/>
                    <a:pt x="f102" y="f13"/>
                    <a:pt x="f32" y="f13"/>
                  </a:cubicBezTo>
                  <a:cubicBezTo>
                    <a:pt x="f32" y="f13"/>
                    <a:pt x="f102" y="f13"/>
                    <a:pt x="f32" y="f13"/>
                  </a:cubicBezTo>
                  <a:cubicBezTo>
                    <a:pt x="f32" y="f13"/>
                    <a:pt x="f34" y="f121"/>
                    <a:pt x="f35" y="f17"/>
                  </a:cubicBezTo>
                  <a:cubicBezTo>
                    <a:pt x="f35" y="f121"/>
                    <a:pt x="f35" y="f121"/>
                    <a:pt x="f35" y="f121"/>
                  </a:cubicBezTo>
                  <a:cubicBezTo>
                    <a:pt x="f35" y="f121"/>
                    <a:pt x="f35" y="f121"/>
                    <a:pt x="f37" y="f121"/>
                  </a:cubicBezTo>
                  <a:cubicBezTo>
                    <a:pt x="f37" y="f121"/>
                    <a:pt x="f35" y="f17"/>
                    <a:pt x="f35" y="f121"/>
                  </a:cubicBezTo>
                  <a:cubicBezTo>
                    <a:pt x="f35" y="f17"/>
                    <a:pt x="f37" y="f17"/>
                    <a:pt x="f37" y="f17"/>
                  </a:cubicBezTo>
                  <a:cubicBezTo>
                    <a:pt x="f37" y="f17"/>
                    <a:pt x="f37" y="f17"/>
                    <a:pt x="f39" y="f17"/>
                  </a:cubicBezTo>
                  <a:cubicBezTo>
                    <a:pt x="f39" y="f17"/>
                    <a:pt x="f37" y="f121"/>
                    <a:pt x="f39" y="f121"/>
                  </a:cubicBezTo>
                  <a:cubicBezTo>
                    <a:pt x="f37" y="f121"/>
                    <a:pt x="f37" y="f121"/>
                    <a:pt x="f37" y="f121"/>
                  </a:cubicBezTo>
                  <a:cubicBezTo>
                    <a:pt x="f37" y="f121"/>
                    <a:pt x="f37" y="f121"/>
                    <a:pt x="f37" y="f121"/>
                  </a:cubicBezTo>
                  <a:cubicBezTo>
                    <a:pt x="f35" y="f121"/>
                    <a:pt x="f35" y="f121"/>
                    <a:pt x="f34" y="f13"/>
                  </a:cubicBezTo>
                  <a:close/>
                  <a:moveTo>
                    <a:pt x="f39" y="f122"/>
                  </a:moveTo>
                  <a:cubicBezTo>
                    <a:pt x="f39" y="f122"/>
                    <a:pt x="f39" y="f122"/>
                    <a:pt x="f39" y="f122"/>
                  </a:cubicBezTo>
                  <a:cubicBezTo>
                    <a:pt x="f41" y="f122"/>
                    <a:pt x="f41" y="f122"/>
                    <a:pt x="f41" y="f80"/>
                  </a:cubicBezTo>
                  <a:cubicBezTo>
                    <a:pt x="f42" y="f122"/>
                    <a:pt x="f44" y="f122"/>
                    <a:pt x="f42" y="f17"/>
                  </a:cubicBezTo>
                  <a:cubicBezTo>
                    <a:pt x="f42" y="f17"/>
                    <a:pt x="f42" y="f122"/>
                    <a:pt x="f42" y="f122"/>
                  </a:cubicBezTo>
                  <a:cubicBezTo>
                    <a:pt x="f41" y="f122"/>
                    <a:pt x="f41" y="f122"/>
                    <a:pt x="f41" y="f122"/>
                  </a:cubicBezTo>
                  <a:cubicBezTo>
                    <a:pt x="f41" y="f122"/>
                    <a:pt x="f39" y="f17"/>
                    <a:pt x="f39" y="f17"/>
                  </a:cubicBezTo>
                  <a:cubicBezTo>
                    <a:pt x="f39" y="f17"/>
                    <a:pt x="f37" y="f122"/>
                    <a:pt x="f39" y="f122"/>
                  </a:cubicBezTo>
                  <a:close/>
                  <a:moveTo>
                    <a:pt x="f139" y="f79"/>
                  </a:moveTo>
                  <a:cubicBezTo>
                    <a:pt x="f47" y="f79"/>
                    <a:pt x="f47" y="f79"/>
                    <a:pt x="f109" y="f78"/>
                  </a:cubicBezTo>
                  <a:cubicBezTo>
                    <a:pt x="f109" y="f78"/>
                    <a:pt x="f109" y="f79"/>
                    <a:pt x="f109" y="f78"/>
                  </a:cubicBezTo>
                  <a:cubicBezTo>
                    <a:pt x="f109" y="f79"/>
                    <a:pt x="f47" y="f79"/>
                    <a:pt x="f109" y="f79"/>
                  </a:cubicBezTo>
                  <a:cubicBezTo>
                    <a:pt x="f47" y="f79"/>
                    <a:pt x="f139" y="f133"/>
                    <a:pt x="f139" y="f133"/>
                  </a:cubicBezTo>
                  <a:lnTo>
                    <a:pt x="f139" y="f133"/>
                  </a:lnTo>
                  <a:cubicBezTo>
                    <a:pt x="f139" y="f133"/>
                    <a:pt x="f139" y="f133"/>
                    <a:pt x="f139" y="f79"/>
                  </a:cubicBezTo>
                  <a:close/>
                  <a:moveTo>
                    <a:pt x="f100" y="f7"/>
                  </a:moveTo>
                  <a:cubicBezTo>
                    <a:pt x="f100" y="f7"/>
                    <a:pt x="f100" y="f7"/>
                    <a:pt x="f100" y="f7"/>
                  </a:cubicBezTo>
                  <a:cubicBezTo>
                    <a:pt x="f28" y="f7"/>
                    <a:pt x="f28" y="f9"/>
                    <a:pt x="f102" y="f9"/>
                  </a:cubicBezTo>
                  <a:cubicBezTo>
                    <a:pt x="f102" y="f9"/>
                    <a:pt x="f102" y="f9"/>
                    <a:pt x="f102" y="f9"/>
                  </a:cubicBezTo>
                  <a:cubicBezTo>
                    <a:pt x="f28" y="f7"/>
                    <a:pt x="f100" y="f5"/>
                    <a:pt x="f141" y="f5"/>
                  </a:cubicBezTo>
                  <a:cubicBezTo>
                    <a:pt x="f141" y="f5"/>
                    <a:pt x="f100" y="f5"/>
                    <a:pt x="f100" y="f7"/>
                  </a:cubicBezTo>
                  <a:close/>
                  <a:moveTo>
                    <a:pt x="f54" y="f23"/>
                  </a:moveTo>
                  <a:cubicBezTo>
                    <a:pt x="f54" y="f23"/>
                    <a:pt x="f113" y="f23"/>
                    <a:pt x="f113" y="f23"/>
                  </a:cubicBezTo>
                  <a:cubicBezTo>
                    <a:pt x="f113" y="f23"/>
                    <a:pt x="f113" y="f23"/>
                    <a:pt x="f113" y="f23"/>
                  </a:cubicBezTo>
                  <a:cubicBezTo>
                    <a:pt x="f54" y="f23"/>
                    <a:pt x="f54" y="f23"/>
                    <a:pt x="f54" y="f23"/>
                  </a:cubicBezTo>
                  <a:close/>
                  <a:moveTo>
                    <a:pt x="f47" y="f133"/>
                  </a:moveTo>
                  <a:lnTo>
                    <a:pt x="f47" y="f133"/>
                  </a:lnTo>
                  <a:cubicBezTo>
                    <a:pt x="f47" y="f133"/>
                    <a:pt x="f47" y="f133"/>
                    <a:pt x="f139" y="f133"/>
                  </a:cubicBezTo>
                  <a:cubicBezTo>
                    <a:pt x="f47" y="f133"/>
                    <a:pt x="f47" y="f133"/>
                    <a:pt x="f47" y="f133"/>
                  </a:cubicBezTo>
                  <a:close/>
                  <a:moveTo>
                    <a:pt x="f47" y="f133"/>
                  </a:moveTo>
                  <a:cubicBezTo>
                    <a:pt x="f109" y="f79"/>
                    <a:pt x="f111" y="f78"/>
                    <a:pt x="f54" y="f78"/>
                  </a:cubicBezTo>
                  <a:cubicBezTo>
                    <a:pt x="f113" y="f78"/>
                    <a:pt x="f56" y="f23"/>
                    <a:pt x="f116" y="f23"/>
                  </a:cubicBezTo>
                  <a:cubicBezTo>
                    <a:pt x="f56" y="f77"/>
                    <a:pt x="f113" y="f77"/>
                    <a:pt x="f111" y="f78"/>
                  </a:cubicBezTo>
                  <a:cubicBezTo>
                    <a:pt x="f111" y="f78"/>
                    <a:pt x="f50" y="f79"/>
                    <a:pt x="f109" y="f79"/>
                  </a:cubicBezTo>
                  <a:cubicBezTo>
                    <a:pt x="f109" y="f133"/>
                    <a:pt x="f109" y="f133"/>
                    <a:pt x="f109" y="f133"/>
                  </a:cubicBezTo>
                  <a:cubicBezTo>
                    <a:pt x="f109" y="f133"/>
                    <a:pt x="f50" y="f133"/>
                    <a:pt x="f50" y="f133"/>
                  </a:cubicBezTo>
                  <a:cubicBezTo>
                    <a:pt x="f109" y="f133"/>
                    <a:pt x="f47" y="f80"/>
                    <a:pt x="f47" y="f133"/>
                  </a:cubicBezTo>
                  <a:close/>
                  <a:moveTo>
                    <a:pt x="f41" y="f17"/>
                  </a:moveTo>
                  <a:cubicBezTo>
                    <a:pt x="f42" y="f121"/>
                    <a:pt x="f41" y="f121"/>
                    <a:pt x="f41" y="f121"/>
                  </a:cubicBezTo>
                  <a:cubicBezTo>
                    <a:pt x="f41" y="f121"/>
                    <a:pt x="f41" y="f121"/>
                    <a:pt x="f41" y="f121"/>
                  </a:cubicBezTo>
                  <a:cubicBezTo>
                    <a:pt x="f41" y="f121"/>
                    <a:pt x="f41" y="f121"/>
                    <a:pt x="f41" y="f17"/>
                  </a:cubicBezTo>
                  <a:close/>
                  <a:moveTo>
                    <a:pt x="f39" y="f13"/>
                  </a:moveTo>
                  <a:cubicBezTo>
                    <a:pt x="f39" y="f121"/>
                    <a:pt x="f39" y="f13"/>
                    <a:pt x="f39" y="f13"/>
                  </a:cubicBezTo>
                  <a:cubicBezTo>
                    <a:pt x="f39" y="f13"/>
                    <a:pt x="f39" y="f13"/>
                    <a:pt x="f39" y="f13"/>
                  </a:cubicBezTo>
                  <a:cubicBezTo>
                    <a:pt x="f37" y="f134"/>
                    <a:pt x="f39" y="f13"/>
                    <a:pt x="f39" y="f13"/>
                  </a:cubicBezTo>
                  <a:close/>
                  <a:moveTo>
                    <a:pt x="f109" y="f80"/>
                  </a:moveTo>
                  <a:cubicBezTo>
                    <a:pt x="f109" y="f80"/>
                    <a:pt x="f109" y="f80"/>
                    <a:pt x="f109" y="f80"/>
                  </a:cubicBezTo>
                  <a:cubicBezTo>
                    <a:pt x="f109" y="f80"/>
                    <a:pt x="f47" y="f80"/>
                    <a:pt x="f47" y="f80"/>
                  </a:cubicBezTo>
                  <a:cubicBezTo>
                    <a:pt x="f109" y="f80"/>
                    <a:pt x="f109" y="f80"/>
                    <a:pt x="f109" y="f80"/>
                  </a:cubicBezTo>
                  <a:close/>
                  <a:moveTo>
                    <a:pt x="f116" y="f23"/>
                  </a:moveTo>
                  <a:lnTo>
                    <a:pt x="f116" y="f23"/>
                  </a:lnTo>
                  <a:cubicBezTo>
                    <a:pt x="f116" y="f23"/>
                    <a:pt x="f116" y="f77"/>
                    <a:pt x="f116" y="f77"/>
                  </a:cubicBezTo>
                  <a:cubicBezTo>
                    <a:pt x="f116" y="f77"/>
                    <a:pt x="f116" y="f77"/>
                    <a:pt x="f116" y="f23"/>
                  </a:cubicBezTo>
                  <a:close/>
                  <a:moveTo>
                    <a:pt x="f24" y="f84"/>
                  </a:moveTo>
                  <a:cubicBezTo>
                    <a:pt x="f24" y="f84"/>
                    <a:pt x="f97" y="f120"/>
                    <a:pt x="f97" y="f120"/>
                  </a:cubicBezTo>
                  <a:cubicBezTo>
                    <a:pt x="f97" y="f120"/>
                    <a:pt x="f24" y="f84"/>
                    <a:pt x="f24" y="f84"/>
                  </a:cubicBezTo>
                  <a:close/>
                  <a:moveTo>
                    <a:pt x="f141" y="f83"/>
                  </a:moveTo>
                  <a:cubicBezTo>
                    <a:pt x="f141" y="f83"/>
                    <a:pt x="f100" y="f83"/>
                    <a:pt x="f100" y="f84"/>
                  </a:cubicBezTo>
                  <a:cubicBezTo>
                    <a:pt x="f141" y="f84"/>
                    <a:pt x="f141" y="f84"/>
                    <a:pt x="f141" y="f84"/>
                  </a:cubicBezTo>
                  <a:cubicBezTo>
                    <a:pt x="f141" y="f84"/>
                    <a:pt x="f141" y="f84"/>
                    <a:pt x="f141" y="f83"/>
                  </a:cubicBezTo>
                  <a:lnTo>
                    <a:pt x="f99" y="f83"/>
                  </a:lnTo>
                  <a:cubicBezTo>
                    <a:pt x="f99" y="f83"/>
                    <a:pt x="f141" y="f83"/>
                    <a:pt x="f141" y="f83"/>
                  </a:cubicBezTo>
                  <a:close/>
                  <a:moveTo>
                    <a:pt x="f28" y="f82"/>
                  </a:moveTo>
                  <a:cubicBezTo>
                    <a:pt x="f102" y="f82"/>
                    <a:pt x="f102" y="f82"/>
                    <a:pt x="f32" y="f5"/>
                  </a:cubicBezTo>
                  <a:cubicBezTo>
                    <a:pt x="f32" y="f82"/>
                    <a:pt x="f102" y="f82"/>
                    <a:pt x="f102" y="f82"/>
                  </a:cubicBezTo>
                  <a:lnTo>
                    <a:pt x="f102" y="f82"/>
                  </a:lnTo>
                  <a:cubicBezTo>
                    <a:pt x="f102" y="f82"/>
                    <a:pt x="f102" y="f135"/>
                    <a:pt x="f28" y="f135"/>
                  </a:cubicBezTo>
                  <a:cubicBezTo>
                    <a:pt x="f28" y="f135"/>
                    <a:pt x="f102" y="f82"/>
                    <a:pt x="f102" y="f82"/>
                  </a:cubicBezTo>
                  <a:close/>
                  <a:moveTo>
                    <a:pt x="f32" y="f5"/>
                  </a:moveTo>
                  <a:lnTo>
                    <a:pt x="f32" y="f5"/>
                  </a:lnTo>
                  <a:cubicBezTo>
                    <a:pt x="f32" y="f5"/>
                    <a:pt x="f32" y="f5"/>
                    <a:pt x="f32" y="f5"/>
                  </a:cubicBezTo>
                  <a:lnTo>
                    <a:pt x="f32" y="f5"/>
                  </a:lnTo>
                  <a:cubicBezTo>
                    <a:pt x="f32" y="f5"/>
                    <a:pt x="f32" y="f5"/>
                    <a:pt x="f32" y="f5"/>
                  </a:cubicBezTo>
                  <a:close/>
                  <a:moveTo>
                    <a:pt x="f34" y="f5"/>
                  </a:moveTo>
                  <a:cubicBezTo>
                    <a:pt x="f34" y="f7"/>
                    <a:pt x="f34" y="f5"/>
                    <a:pt x="f35" y="f7"/>
                  </a:cubicBezTo>
                  <a:cubicBezTo>
                    <a:pt x="f35" y="f5"/>
                    <a:pt x="f34" y="f5"/>
                    <a:pt x="f34" y="f5"/>
                  </a:cubicBezTo>
                  <a:cubicBezTo>
                    <a:pt x="f34" y="f5"/>
                    <a:pt x="f34" y="f5"/>
                    <a:pt x="f34" y="f5"/>
                  </a:cubicBezTo>
                  <a:close/>
                  <a:moveTo>
                    <a:pt x="f44" y="f13"/>
                  </a:moveTo>
                  <a:lnTo>
                    <a:pt x="f44" y="f121"/>
                  </a:lnTo>
                  <a:cubicBezTo>
                    <a:pt x="f139" y="f121"/>
                    <a:pt x="f44" y="f13"/>
                    <a:pt x="f139" y="f13"/>
                  </a:cubicBezTo>
                  <a:cubicBezTo>
                    <a:pt x="f44" y="f13"/>
                    <a:pt x="f44" y="f13"/>
                    <a:pt x="f44" y="f13"/>
                  </a:cubicBezTo>
                  <a:close/>
                  <a:moveTo>
                    <a:pt x="f139" y="f121"/>
                  </a:moveTo>
                  <a:cubicBezTo>
                    <a:pt x="f139" y="f121"/>
                    <a:pt x="f139" y="f121"/>
                    <a:pt x="f139" y="f121"/>
                  </a:cubicBezTo>
                  <a:cubicBezTo>
                    <a:pt x="f139" y="f121"/>
                    <a:pt x="f139" y="f121"/>
                    <a:pt x="f139" y="f121"/>
                  </a:cubicBezTo>
                  <a:close/>
                  <a:moveTo>
                    <a:pt x="f82" y="f37"/>
                  </a:moveTo>
                  <a:cubicBezTo>
                    <a:pt x="f82" y="f37"/>
                    <a:pt x="f82" y="f35"/>
                    <a:pt x="f82" y="f35"/>
                  </a:cubicBezTo>
                  <a:cubicBezTo>
                    <a:pt x="f82" y="f35"/>
                    <a:pt x="f82" y="f37"/>
                    <a:pt x="f82" y="f37"/>
                  </a:cubicBezTo>
                  <a:cubicBezTo>
                    <a:pt x="f82" y="f37"/>
                    <a:pt x="f82" y="f37"/>
                    <a:pt x="f82" y="f37"/>
                  </a:cubicBezTo>
                  <a:cubicBezTo>
                    <a:pt x="f82" y="f37"/>
                    <a:pt x="f82" y="f37"/>
                    <a:pt x="f82" y="f37"/>
                  </a:cubicBezTo>
                  <a:close/>
                  <a:moveTo>
                    <a:pt x="f135" y="f34"/>
                  </a:moveTo>
                  <a:cubicBezTo>
                    <a:pt x="f135" y="f35"/>
                    <a:pt x="f135" y="f35"/>
                    <a:pt x="f135" y="f35"/>
                  </a:cubicBezTo>
                  <a:cubicBezTo>
                    <a:pt x="f82" y="f35"/>
                    <a:pt x="f135" y="f35"/>
                    <a:pt x="f135" y="f34"/>
                  </a:cubicBezTo>
                  <a:close/>
                  <a:moveTo>
                    <a:pt x="f83" y="f32"/>
                  </a:moveTo>
                  <a:cubicBezTo>
                    <a:pt x="f136" y="f32"/>
                    <a:pt x="f136" y="f34"/>
                    <a:pt x="f135" y="f34"/>
                  </a:cubicBezTo>
                  <a:cubicBezTo>
                    <a:pt x="f135" y="f34"/>
                    <a:pt x="f136" y="f32"/>
                    <a:pt x="f136" y="f32"/>
                  </a:cubicBezTo>
                  <a:close/>
                  <a:moveTo>
                    <a:pt x="f42" y="f7"/>
                  </a:moveTo>
                  <a:cubicBezTo>
                    <a:pt x="f42" y="f5"/>
                    <a:pt x="f42" y="f5"/>
                    <a:pt x="f42" y="f5"/>
                  </a:cubicBezTo>
                  <a:cubicBezTo>
                    <a:pt x="f41" y="f5"/>
                    <a:pt x="f41" y="f82"/>
                    <a:pt x="f39" y="f82"/>
                  </a:cubicBezTo>
                  <a:cubicBezTo>
                    <a:pt x="f41" y="f5"/>
                    <a:pt x="f41" y="f5"/>
                    <a:pt x="f41" y="f7"/>
                  </a:cubicBezTo>
                  <a:close/>
                  <a:moveTo>
                    <a:pt x="f35" y="f136"/>
                  </a:moveTo>
                  <a:cubicBezTo>
                    <a:pt x="f34" y="f136"/>
                    <a:pt x="f34" y="f136"/>
                    <a:pt x="f34" y="f83"/>
                  </a:cubicBezTo>
                  <a:cubicBezTo>
                    <a:pt x="f35" y="f83"/>
                    <a:pt x="f35" y="f83"/>
                    <a:pt x="f35" y="f83"/>
                  </a:cubicBezTo>
                  <a:cubicBezTo>
                    <a:pt x="f35" y="f83"/>
                    <a:pt x="f35" y="f83"/>
                    <a:pt x="f34" y="f83"/>
                  </a:cubicBezTo>
                  <a:cubicBezTo>
                    <a:pt x="f34" y="f83"/>
                    <a:pt x="f34" y="f83"/>
                    <a:pt x="f34" y="f83"/>
                  </a:cubicBezTo>
                  <a:cubicBezTo>
                    <a:pt x="f34" y="f83"/>
                    <a:pt x="f34" y="f136"/>
                    <a:pt x="f35" y="f136"/>
                  </a:cubicBezTo>
                  <a:close/>
                  <a:moveTo>
                    <a:pt x="f35" y="f135"/>
                  </a:moveTo>
                  <a:cubicBezTo>
                    <a:pt x="f37" y="f135"/>
                    <a:pt x="f37" y="f135"/>
                    <a:pt x="f37" y="f135"/>
                  </a:cubicBezTo>
                  <a:cubicBezTo>
                    <a:pt x="f37" y="f135"/>
                    <a:pt x="f37" y="f136"/>
                    <a:pt x="f35" y="f136"/>
                  </a:cubicBezTo>
                  <a:cubicBezTo>
                    <a:pt x="f35" y="f136"/>
                    <a:pt x="f37" y="f135"/>
                    <a:pt x="f35" y="f135"/>
                  </a:cubicBezTo>
                  <a:close/>
                  <a:moveTo>
                    <a:pt x="f18" y="f14"/>
                  </a:moveTo>
                  <a:cubicBezTo>
                    <a:pt x="f18" y="f14"/>
                    <a:pt x="f18" y="f14"/>
                    <a:pt x="f18" y="f16"/>
                  </a:cubicBezTo>
                  <a:cubicBezTo>
                    <a:pt x="f16" y="f14"/>
                    <a:pt x="f18" y="f14"/>
                    <a:pt x="f18" y="f1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6" name="Google Shape;2511;p42">
              <a:extLst>
                <a:ext uri="{FF2B5EF4-FFF2-40B4-BE49-F238E27FC236}">
                  <a16:creationId xmlns:a16="http://schemas.microsoft.com/office/drawing/2014/main" id="{9E09C34C-301B-4C9E-B757-429B3D86129D}"/>
                </a:ext>
              </a:extLst>
            </p:cNvPr>
            <p:cNvSpPr/>
            <p:nvPr/>
          </p:nvSpPr>
          <p:spPr>
            <a:xfrm rot="16200004">
              <a:off x="5047008" y="3228989"/>
              <a:ext cx="3703" cy="2816"/>
            </a:xfrm>
            <a:custGeom>
              <a:avLst/>
              <a:gdLst>
                <a:gd name="f0" fmla="val w"/>
                <a:gd name="f1" fmla="val h"/>
                <a:gd name="f2" fmla="val 0"/>
                <a:gd name="f3" fmla="val 71"/>
                <a:gd name="f4" fmla="val 54"/>
                <a:gd name="f5" fmla="val 35"/>
                <a:gd name="f6" fmla="val 18"/>
                <a:gd name="f7" fmla="val 36"/>
                <a:gd name="f8" fmla="val 53"/>
                <a:gd name="f9" fmla="val 1"/>
                <a:gd name="f10" fmla="*/ f0 1 71"/>
                <a:gd name="f11" fmla="*/ f1 1 54"/>
                <a:gd name="f12" fmla="val f2"/>
                <a:gd name="f13" fmla="val f3"/>
                <a:gd name="f14" fmla="val f4"/>
                <a:gd name="f15" fmla="+- f14 0 f12"/>
                <a:gd name="f16" fmla="+- f13 0 f12"/>
                <a:gd name="f17" fmla="*/ f16 1 71"/>
                <a:gd name="f18" fmla="*/ f15 1 5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71" h="54">
                  <a:moveTo>
                    <a:pt x="f5" y="f6"/>
                  </a:moveTo>
                  <a:cubicBezTo>
                    <a:pt x="f5" y="f7"/>
                    <a:pt x="f8" y="f6"/>
                    <a:pt x="f8" y="f9"/>
                  </a:cubicBezTo>
                  <a:cubicBezTo>
                    <a:pt x="f8" y="f9"/>
                    <a:pt x="f8" y="f9"/>
                    <a:pt x="f3" y="f9"/>
                  </a:cubicBezTo>
                  <a:cubicBezTo>
                    <a:pt x="f3" y="f9"/>
                    <a:pt x="f3" y="f6"/>
                    <a:pt x="f8" y="f6"/>
                  </a:cubicBezTo>
                  <a:cubicBezTo>
                    <a:pt x="f8" y="f6"/>
                    <a:pt x="f8" y="f6"/>
                    <a:pt x="f3" y="f6"/>
                  </a:cubicBezTo>
                  <a:cubicBezTo>
                    <a:pt x="f5" y="f7"/>
                    <a:pt x="f6" y="f7"/>
                    <a:pt x="f2" y="f4"/>
                  </a:cubicBezTo>
                  <a:cubicBezTo>
                    <a:pt x="f2" y="f4"/>
                    <a:pt x="f6" y="f7"/>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7" name="Google Shape;2512;p42">
              <a:extLst>
                <a:ext uri="{FF2B5EF4-FFF2-40B4-BE49-F238E27FC236}">
                  <a16:creationId xmlns:a16="http://schemas.microsoft.com/office/drawing/2014/main" id="{592859D2-C728-4E29-8334-AFE254DFE7ED}"/>
                </a:ext>
              </a:extLst>
            </p:cNvPr>
            <p:cNvSpPr/>
            <p:nvPr/>
          </p:nvSpPr>
          <p:spPr>
            <a:xfrm rot="16200004">
              <a:off x="5014090" y="3089954"/>
              <a:ext cx="1874" cy="987"/>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6"/>
                  </a:moveTo>
                  <a:cubicBezTo>
                    <a:pt x="f5" y="f6"/>
                    <a:pt x="f7" y="f6"/>
                    <a:pt x="f7" y="f5"/>
                  </a:cubicBezTo>
                  <a:lnTo>
                    <a:pt x="f7" y="f5"/>
                  </a:lnTo>
                  <a:cubicBezTo>
                    <a:pt x="f5" y="f5"/>
                    <a:pt x="f5" y="f6"/>
                    <a:pt x="f2" y="f6"/>
                  </a:cubicBezTo>
                  <a:cubicBezTo>
                    <a:pt x="f2" y="f6"/>
                    <a:pt x="f2"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8" name="Google Shape;2513;p42">
              <a:extLst>
                <a:ext uri="{FF2B5EF4-FFF2-40B4-BE49-F238E27FC236}">
                  <a16:creationId xmlns:a16="http://schemas.microsoft.com/office/drawing/2014/main" id="{9EB96C14-FC96-4F30-B174-74D9CD4D5FDA}"/>
                </a:ext>
              </a:extLst>
            </p:cNvPr>
            <p:cNvSpPr/>
            <p:nvPr/>
          </p:nvSpPr>
          <p:spPr>
            <a:xfrm rot="16200004">
              <a:off x="5017295" y="3085861"/>
              <a:ext cx="1874" cy="1874"/>
            </a:xfrm>
            <a:custGeom>
              <a:avLst/>
              <a:gdLst>
                <a:gd name="f0" fmla="val w"/>
                <a:gd name="f1" fmla="val h"/>
                <a:gd name="f2" fmla="val 0"/>
                <a:gd name="f3" fmla="val 36"/>
                <a:gd name="f4" fmla="val 18"/>
                <a:gd name="f5" fmla="val 35"/>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4" y="f4"/>
                  </a:moveTo>
                  <a:cubicBezTo>
                    <a:pt x="f4" y="f4"/>
                    <a:pt x="f3" y="f4"/>
                    <a:pt x="f3" y="f4"/>
                  </a:cubicBezTo>
                  <a:cubicBezTo>
                    <a:pt x="f3" y="f4"/>
                    <a:pt x="f4" y="f4"/>
                    <a:pt x="f3" y="f5"/>
                  </a:cubicBezTo>
                  <a:cubicBezTo>
                    <a:pt x="f4" y="f4"/>
                    <a:pt x="f4" y="f4"/>
                    <a:pt x="f2" y="f2"/>
                  </a:cubicBezTo>
                  <a:cubicBezTo>
                    <a:pt x="f2" y="f2"/>
                    <a:pt x="f3"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9" name="Google Shape;2514;p42">
              <a:extLst>
                <a:ext uri="{FF2B5EF4-FFF2-40B4-BE49-F238E27FC236}">
                  <a16:creationId xmlns:a16="http://schemas.microsoft.com/office/drawing/2014/main" id="{DADB5487-9ADE-46E4-8502-FBCDD587B33B}"/>
                </a:ext>
              </a:extLst>
            </p:cNvPr>
            <p:cNvSpPr/>
            <p:nvPr/>
          </p:nvSpPr>
          <p:spPr>
            <a:xfrm rot="16200004">
              <a:off x="5013175" y="3088152"/>
              <a:ext cx="5532" cy="4590"/>
            </a:xfrm>
            <a:custGeom>
              <a:avLst/>
              <a:gdLst>
                <a:gd name="f0" fmla="val w"/>
                <a:gd name="f1" fmla="val h"/>
                <a:gd name="f2" fmla="val 0"/>
                <a:gd name="f3" fmla="val 106"/>
                <a:gd name="f4" fmla="val 88"/>
                <a:gd name="f5" fmla="val 18"/>
                <a:gd name="f6" fmla="val 35"/>
                <a:gd name="f7" fmla="val 53"/>
                <a:gd name="f8" fmla="val 70"/>
                <a:gd name="f9" fmla="val 105"/>
                <a:gd name="f10" fmla="*/ f0 1 106"/>
                <a:gd name="f11" fmla="*/ f1 1 88"/>
                <a:gd name="f12" fmla="val f2"/>
                <a:gd name="f13" fmla="val f3"/>
                <a:gd name="f14" fmla="val f4"/>
                <a:gd name="f15" fmla="+- f14 0 f12"/>
                <a:gd name="f16" fmla="+- f13 0 f12"/>
                <a:gd name="f17" fmla="*/ f16 1 106"/>
                <a:gd name="f18" fmla="*/ f15 1 88"/>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05" h="88">
                  <a:moveTo>
                    <a:pt x="f2" y="f2"/>
                  </a:moveTo>
                  <a:cubicBezTo>
                    <a:pt x="f2" y="f2"/>
                    <a:pt x="f5" y="f5"/>
                    <a:pt x="f5" y="f5"/>
                  </a:cubicBezTo>
                  <a:cubicBezTo>
                    <a:pt x="f6" y="f5"/>
                    <a:pt x="f5" y="f5"/>
                    <a:pt x="f5" y="f5"/>
                  </a:cubicBezTo>
                  <a:cubicBezTo>
                    <a:pt x="f5" y="f6"/>
                    <a:pt x="f6" y="f6"/>
                    <a:pt x="f6" y="f6"/>
                  </a:cubicBezTo>
                  <a:cubicBezTo>
                    <a:pt x="f7" y="f6"/>
                    <a:pt x="f7" y="f7"/>
                    <a:pt x="f8" y="f7"/>
                  </a:cubicBezTo>
                  <a:cubicBezTo>
                    <a:pt x="f7" y="f8"/>
                    <a:pt x="f9" y="f4"/>
                    <a:pt x="f4" y="f4"/>
                  </a:cubicBezTo>
                  <a:cubicBezTo>
                    <a:pt x="f4" y="f4"/>
                    <a:pt x="f4" y="f4"/>
                    <a:pt x="f4" y="f8"/>
                  </a:cubicBezTo>
                  <a:cubicBezTo>
                    <a:pt x="f8" y="f8"/>
                    <a:pt x="f7" y="f7"/>
                    <a:pt x="f6" y="f6"/>
                  </a:cubicBezTo>
                  <a:cubicBezTo>
                    <a:pt x="f5" y="f5"/>
                    <a:pt x="f2" y="f5"/>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0" name="Google Shape;2515;p42">
              <a:extLst>
                <a:ext uri="{FF2B5EF4-FFF2-40B4-BE49-F238E27FC236}">
                  <a16:creationId xmlns:a16="http://schemas.microsoft.com/office/drawing/2014/main" id="{A898F84C-2874-40CC-AFBB-0A7239B1D66C}"/>
                </a:ext>
              </a:extLst>
            </p:cNvPr>
            <p:cNvSpPr/>
            <p:nvPr/>
          </p:nvSpPr>
          <p:spPr>
            <a:xfrm rot="16200004">
              <a:off x="5025091" y="3080828"/>
              <a:ext cx="2761" cy="1874"/>
            </a:xfrm>
            <a:custGeom>
              <a:avLst/>
              <a:gdLst>
                <a:gd name="f0" fmla="val w"/>
                <a:gd name="f1" fmla="val h"/>
                <a:gd name="f2" fmla="val 0"/>
                <a:gd name="f3" fmla="val 53"/>
                <a:gd name="f4" fmla="val 36"/>
                <a:gd name="f5" fmla="val 35"/>
                <a:gd name="f6" fmla="val 18"/>
                <a:gd name="f7" fmla="*/ f0 1 53"/>
                <a:gd name="f8" fmla="*/ f1 1 36"/>
                <a:gd name="f9" fmla="val f2"/>
                <a:gd name="f10" fmla="val f3"/>
                <a:gd name="f11" fmla="val f4"/>
                <a:gd name="f12" fmla="+- f11 0 f9"/>
                <a:gd name="f13" fmla="+- f10 0 f9"/>
                <a:gd name="f14" fmla="*/ f13 1 53"/>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2" h="36">
                  <a:moveTo>
                    <a:pt x="f3" y="f5"/>
                  </a:moveTo>
                  <a:cubicBezTo>
                    <a:pt x="f3" y="f5"/>
                    <a:pt x="f5" y="f5"/>
                    <a:pt x="f5" y="f5"/>
                  </a:cubicBezTo>
                  <a:cubicBezTo>
                    <a:pt x="f5" y="f5"/>
                    <a:pt x="f5" y="f6"/>
                    <a:pt x="f5" y="f5"/>
                  </a:cubicBezTo>
                  <a:cubicBezTo>
                    <a:pt x="f5" y="f6"/>
                    <a:pt x="f2" y="f6"/>
                    <a:pt x="f2" y="f2"/>
                  </a:cubicBezTo>
                  <a:cubicBezTo>
                    <a:pt x="f2" y="f2"/>
                    <a:pt x="f6" y="f2"/>
                    <a:pt x="f2" y="f2"/>
                  </a:cubicBezTo>
                  <a:cubicBezTo>
                    <a:pt x="f6" y="f2"/>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1" name="Google Shape;2516;p42">
              <a:extLst>
                <a:ext uri="{FF2B5EF4-FFF2-40B4-BE49-F238E27FC236}">
                  <a16:creationId xmlns:a16="http://schemas.microsoft.com/office/drawing/2014/main" id="{EF683BB7-7BFD-43C5-B83A-5495D4489DB4}"/>
                </a:ext>
              </a:extLst>
            </p:cNvPr>
            <p:cNvSpPr/>
            <p:nvPr/>
          </p:nvSpPr>
          <p:spPr>
            <a:xfrm rot="16200004">
              <a:off x="5028716" y="3077148"/>
              <a:ext cx="54" cy="987"/>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5"/>
                  </a:moveTo>
                  <a:cubicBezTo>
                    <a:pt x="f2" y="f5"/>
                    <a:pt x="f2" y="f5"/>
                    <a:pt x="f2" y="f5"/>
                  </a:cubicBezTo>
                  <a:cubicBezTo>
                    <a:pt x="f2" y="f5"/>
                    <a:pt x="f2" y="f5"/>
                    <a:pt x="f2" y="f5"/>
                  </a:cubicBezTo>
                  <a:cubicBezTo>
                    <a:pt x="f2" y="f3"/>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2" name="Google Shape;2517;p42">
              <a:extLst>
                <a:ext uri="{FF2B5EF4-FFF2-40B4-BE49-F238E27FC236}">
                  <a16:creationId xmlns:a16="http://schemas.microsoft.com/office/drawing/2014/main" id="{DBC74ED9-C216-40F7-AE2C-DA7066498832}"/>
                </a:ext>
              </a:extLst>
            </p:cNvPr>
            <p:cNvSpPr/>
            <p:nvPr/>
          </p:nvSpPr>
          <p:spPr>
            <a:xfrm rot="16200004">
              <a:off x="5027339" y="3078533"/>
              <a:ext cx="1874" cy="54"/>
            </a:xfrm>
            <a:custGeom>
              <a:avLst/>
              <a:gdLst>
                <a:gd name="f0" fmla="val w"/>
                <a:gd name="f1" fmla="val h"/>
                <a:gd name="f2" fmla="val 0"/>
                <a:gd name="f3" fmla="val 36"/>
                <a:gd name="f4" fmla="val 1"/>
                <a:gd name="f5" fmla="val 18"/>
                <a:gd name="f6" fmla="val 35"/>
                <a:gd name="f7" fmla="*/ f0 1 36"/>
                <a:gd name="f8" fmla="*/ f1 1 1"/>
                <a:gd name="f9" fmla="val f2"/>
                <a:gd name="f10" fmla="val f3"/>
                <a:gd name="f11" fmla="val f4"/>
                <a:gd name="f12" fmla="+- f11 0 f9"/>
                <a:gd name="f13" fmla="+- f10 0 f9"/>
                <a:gd name="f14" fmla="*/ f13 1 36"/>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
                  <a:moveTo>
                    <a:pt x="f2" y="f4"/>
                  </a:moveTo>
                  <a:cubicBezTo>
                    <a:pt x="f5" y="f4"/>
                    <a:pt x="f5" y="f4"/>
                    <a:pt x="f6" y="f4"/>
                  </a:cubicBezTo>
                  <a:cubicBezTo>
                    <a:pt x="f5"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3" name="Google Shape;2518;p42">
              <a:extLst>
                <a:ext uri="{FF2B5EF4-FFF2-40B4-BE49-F238E27FC236}">
                  <a16:creationId xmlns:a16="http://schemas.microsoft.com/office/drawing/2014/main" id="{D416B4DB-F25A-434C-A1C4-CB2D5142C105}"/>
                </a:ext>
              </a:extLst>
            </p:cNvPr>
            <p:cNvSpPr/>
            <p:nvPr/>
          </p:nvSpPr>
          <p:spPr>
            <a:xfrm rot="16200004">
              <a:off x="5030997" y="3072159"/>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4"/>
                  </a:moveTo>
                  <a:cubicBezTo>
                    <a:pt x="f4" y="f4"/>
                    <a:pt x="f5" y="f4"/>
                    <a:pt x="f5" y="f4"/>
                  </a:cubicBezTo>
                  <a:cubicBezTo>
                    <a:pt x="f5" y="f2"/>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4" name="Google Shape;2519;p42">
              <a:extLst>
                <a:ext uri="{FF2B5EF4-FFF2-40B4-BE49-F238E27FC236}">
                  <a16:creationId xmlns:a16="http://schemas.microsoft.com/office/drawing/2014/main" id="{13718F89-55E1-48EC-9757-76ED2E017378}"/>
                </a:ext>
              </a:extLst>
            </p:cNvPr>
            <p:cNvSpPr/>
            <p:nvPr/>
          </p:nvSpPr>
          <p:spPr>
            <a:xfrm rot="16200004">
              <a:off x="5027371" y="3080376"/>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2"/>
                  </a:moveTo>
                  <a:lnTo>
                    <a:pt x="f3" y="f3"/>
                  </a:lnTo>
                  <a:cubicBezTo>
                    <a:pt x="f3" y="f3"/>
                    <a:pt x="f2"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5" name="Google Shape;2520;p42">
              <a:extLst>
                <a:ext uri="{FF2B5EF4-FFF2-40B4-BE49-F238E27FC236}">
                  <a16:creationId xmlns:a16="http://schemas.microsoft.com/office/drawing/2014/main" id="{12DC5074-4235-4D2C-A9E9-863587D904B8}"/>
                </a:ext>
              </a:extLst>
            </p:cNvPr>
            <p:cNvSpPr/>
            <p:nvPr/>
          </p:nvSpPr>
          <p:spPr>
            <a:xfrm rot="16200004">
              <a:off x="5027806" y="3079886"/>
              <a:ext cx="1874" cy="987"/>
            </a:xfrm>
            <a:custGeom>
              <a:avLst/>
              <a:gdLst>
                <a:gd name="f0" fmla="val w"/>
                <a:gd name="f1" fmla="val h"/>
                <a:gd name="f2" fmla="val 0"/>
                <a:gd name="f3" fmla="val 36"/>
                <a:gd name="f4" fmla="val 19"/>
                <a:gd name="f5" fmla="val 35"/>
                <a:gd name="f6" fmla="val 18"/>
                <a:gd name="f7" fmla="val 1"/>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6"/>
                  </a:moveTo>
                  <a:cubicBezTo>
                    <a:pt x="f6" y="f6"/>
                    <a:pt x="f2" y="f7"/>
                    <a:pt x="f2" y="f7"/>
                  </a:cubicBezTo>
                  <a:cubicBezTo>
                    <a:pt x="f6" y="f7"/>
                    <a:pt x="f6" y="f7"/>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6" name="Google Shape;2521;p42">
              <a:extLst>
                <a:ext uri="{FF2B5EF4-FFF2-40B4-BE49-F238E27FC236}">
                  <a16:creationId xmlns:a16="http://schemas.microsoft.com/office/drawing/2014/main" id="{A97CFFAD-319F-4657-AA66-C20E58C04654}"/>
                </a:ext>
              </a:extLst>
            </p:cNvPr>
            <p:cNvSpPr/>
            <p:nvPr/>
          </p:nvSpPr>
          <p:spPr>
            <a:xfrm rot="16200004">
              <a:off x="5029191" y="3078547"/>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2" y="f2"/>
                    <a:pt x="f2" y="f2"/>
                    <a:pt x="f2" y="f2"/>
                  </a:cubicBezTo>
                  <a:cubicBezTo>
                    <a:pt x="f2" y="f2"/>
                    <a:pt x="f3"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7" name="Google Shape;2522;p42">
              <a:extLst>
                <a:ext uri="{FF2B5EF4-FFF2-40B4-BE49-F238E27FC236}">
                  <a16:creationId xmlns:a16="http://schemas.microsoft.com/office/drawing/2014/main" id="{0CA74D83-1486-4B2E-8B63-00E77A68C956}"/>
                </a:ext>
              </a:extLst>
            </p:cNvPr>
            <p:cNvSpPr/>
            <p:nvPr/>
          </p:nvSpPr>
          <p:spPr>
            <a:xfrm rot="16200004">
              <a:off x="5030078" y="3077614"/>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lnTo>
                    <a:pt x="f2" y="f3"/>
                  </a:ln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8" name="Google Shape;2523;p42">
              <a:extLst>
                <a:ext uri="{FF2B5EF4-FFF2-40B4-BE49-F238E27FC236}">
                  <a16:creationId xmlns:a16="http://schemas.microsoft.com/office/drawing/2014/main" id="{0877ED41-422E-4B29-8245-846621558ACE}"/>
                </a:ext>
              </a:extLst>
            </p:cNvPr>
            <p:cNvSpPr/>
            <p:nvPr/>
          </p:nvSpPr>
          <p:spPr>
            <a:xfrm rot="16200004">
              <a:off x="5030554" y="3077203"/>
              <a:ext cx="1874" cy="941"/>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3" y="f4"/>
                  </a:moveTo>
                  <a:cubicBezTo>
                    <a:pt x="f3" y="f4"/>
                    <a:pt x="f4" y="f4"/>
                    <a:pt x="f4" y="f4"/>
                  </a:cubicBezTo>
                  <a:cubicBezTo>
                    <a:pt x="f5" y="f2"/>
                    <a:pt x="f4" y="f2"/>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9" name="Google Shape;2524;p42">
              <a:extLst>
                <a:ext uri="{FF2B5EF4-FFF2-40B4-BE49-F238E27FC236}">
                  <a16:creationId xmlns:a16="http://schemas.microsoft.com/office/drawing/2014/main" id="{CCD68509-9FD2-4E7E-BC24-8A1C23806EBF}"/>
                </a:ext>
              </a:extLst>
            </p:cNvPr>
            <p:cNvSpPr/>
            <p:nvPr/>
          </p:nvSpPr>
          <p:spPr>
            <a:xfrm rot="16200004">
              <a:off x="5032396" y="3075343"/>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cubicBezTo>
                    <a:pt x="f3" y="f2"/>
                    <a:pt x="f3" y="f2"/>
                    <a:pt x="f2" y="f2"/>
                  </a:cubicBezTo>
                  <a:cubicBezTo>
                    <a:pt x="f2" y="f2"/>
                    <a:pt x="f2" y="f2"/>
                    <a:pt x="f2" y="f2"/>
                  </a:cubicBezTo>
                  <a:lnTo>
                    <a:pt x="f2"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0" name="Google Shape;2525;p42">
              <a:extLst>
                <a:ext uri="{FF2B5EF4-FFF2-40B4-BE49-F238E27FC236}">
                  <a16:creationId xmlns:a16="http://schemas.microsoft.com/office/drawing/2014/main" id="{E7793228-D3ED-4C89-8090-E0194B45D3A8}"/>
                </a:ext>
              </a:extLst>
            </p:cNvPr>
            <p:cNvSpPr/>
            <p:nvPr/>
          </p:nvSpPr>
          <p:spPr>
            <a:xfrm rot="16200004">
              <a:off x="5031907" y="3075785"/>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5" y="f5"/>
                    <a:pt x="f4" y="f5"/>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1" name="Google Shape;2526;p42">
              <a:extLst>
                <a:ext uri="{FF2B5EF4-FFF2-40B4-BE49-F238E27FC236}">
                  <a16:creationId xmlns:a16="http://schemas.microsoft.com/office/drawing/2014/main" id="{6AC81C37-3ACF-4D8B-8AAF-0CB5098F40D3}"/>
                </a:ext>
              </a:extLst>
            </p:cNvPr>
            <p:cNvSpPr/>
            <p:nvPr/>
          </p:nvSpPr>
          <p:spPr>
            <a:xfrm rot="16200004">
              <a:off x="5033284" y="3073522"/>
              <a:ext cx="1874" cy="987"/>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6"/>
                  </a:moveTo>
                  <a:cubicBezTo>
                    <a:pt x="f5" y="f6"/>
                    <a:pt x="f5" y="f6"/>
                    <a:pt x="f3" y="f6"/>
                  </a:cubicBezTo>
                  <a:cubicBezTo>
                    <a:pt x="f3" y="f5"/>
                    <a:pt x="f5" y="f6"/>
                    <a:pt x="f6" y="f6"/>
                  </a:cubicBezTo>
                  <a:cubicBezTo>
                    <a:pt x="f6" y="f6"/>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2" name="Google Shape;2527;p42">
              <a:extLst>
                <a:ext uri="{FF2B5EF4-FFF2-40B4-BE49-F238E27FC236}">
                  <a16:creationId xmlns:a16="http://schemas.microsoft.com/office/drawing/2014/main" id="{5DE05A45-9D37-44BD-A92A-8EE52CBC5C15}"/>
                </a:ext>
              </a:extLst>
            </p:cNvPr>
            <p:cNvSpPr/>
            <p:nvPr/>
          </p:nvSpPr>
          <p:spPr>
            <a:xfrm rot="16200004">
              <a:off x="5034202" y="3072603"/>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cubicBezTo>
                    <a:pt x="f5" y="f2"/>
                    <a:pt x="f4" y="f2"/>
                    <a:pt x="f4" y="f2"/>
                  </a:cubicBezTo>
                  <a:cubicBezTo>
                    <a:pt x="f4"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3" name="Google Shape;2528;p42">
              <a:extLst>
                <a:ext uri="{FF2B5EF4-FFF2-40B4-BE49-F238E27FC236}">
                  <a16:creationId xmlns:a16="http://schemas.microsoft.com/office/drawing/2014/main" id="{5F72683E-D5B0-4DD2-9F38-E2AC1FBD4CC9}"/>
                </a:ext>
              </a:extLst>
            </p:cNvPr>
            <p:cNvSpPr/>
            <p:nvPr/>
          </p:nvSpPr>
          <p:spPr>
            <a:xfrm rot="16200004">
              <a:off x="5021419" y="3093635"/>
              <a:ext cx="54" cy="987"/>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5"/>
                  </a:moveTo>
                  <a:cubicBezTo>
                    <a:pt x="f3" y="f5"/>
                    <a:pt x="f3" y="f5"/>
                    <a:pt x="f3" y="f5"/>
                  </a:cubicBezTo>
                  <a:cubicBezTo>
                    <a:pt x="f3" y="f5"/>
                    <a:pt x="f3" y="f3"/>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4" name="Google Shape;2529;p42">
              <a:extLst>
                <a:ext uri="{FF2B5EF4-FFF2-40B4-BE49-F238E27FC236}">
                  <a16:creationId xmlns:a16="http://schemas.microsoft.com/office/drawing/2014/main" id="{A33F1BFF-EDF7-4907-8E1D-E7D3E2C2DAA5}"/>
                </a:ext>
              </a:extLst>
            </p:cNvPr>
            <p:cNvSpPr/>
            <p:nvPr/>
          </p:nvSpPr>
          <p:spPr>
            <a:xfrm rot="16200004">
              <a:off x="5030101" y="3078524"/>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3"/>
                  </a:moveTo>
                  <a:lnTo>
                    <a:pt x="f3" y="f3"/>
                  </a:lnTo>
                  <a:lnTo>
                    <a:pt x="f2" y="f3"/>
                  </a:lnTo>
                  <a:cubicBezTo>
                    <a:pt x="f2" y="f5"/>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5" name="Google Shape;2530;p42">
              <a:extLst>
                <a:ext uri="{FF2B5EF4-FFF2-40B4-BE49-F238E27FC236}">
                  <a16:creationId xmlns:a16="http://schemas.microsoft.com/office/drawing/2014/main" id="{8894BD6F-AFBF-45CF-99D2-A70A03114B7A}"/>
                </a:ext>
              </a:extLst>
            </p:cNvPr>
            <p:cNvSpPr/>
            <p:nvPr/>
          </p:nvSpPr>
          <p:spPr>
            <a:xfrm rot="16200004">
              <a:off x="5028711" y="3079914"/>
              <a:ext cx="2816" cy="1874"/>
            </a:xfrm>
            <a:custGeom>
              <a:avLst/>
              <a:gdLst>
                <a:gd name="f0" fmla="val w"/>
                <a:gd name="f1" fmla="val h"/>
                <a:gd name="f2" fmla="val 0"/>
                <a:gd name="f3" fmla="val 54"/>
                <a:gd name="f4" fmla="val 36"/>
                <a:gd name="f5" fmla="val 53"/>
                <a:gd name="f6" fmla="val 35"/>
                <a:gd name="f7" fmla="val 18"/>
                <a:gd name="f8" fmla="val 1"/>
                <a:gd name="f9" fmla="*/ f0 1 54"/>
                <a:gd name="f10" fmla="*/ f1 1 36"/>
                <a:gd name="f11" fmla="val f2"/>
                <a:gd name="f12" fmla="val f3"/>
                <a:gd name="f13" fmla="val f4"/>
                <a:gd name="f14" fmla="+- f13 0 f11"/>
                <a:gd name="f15" fmla="+- f12 0 f11"/>
                <a:gd name="f16" fmla="*/ f15 1 54"/>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36">
                  <a:moveTo>
                    <a:pt x="f5" y="f6"/>
                  </a:moveTo>
                  <a:cubicBezTo>
                    <a:pt x="f4" y="f6"/>
                    <a:pt x="f7" y="f7"/>
                    <a:pt x="f8" y="f7"/>
                  </a:cubicBezTo>
                  <a:cubicBezTo>
                    <a:pt x="f8" y="f2"/>
                    <a:pt x="f7" y="f7"/>
                    <a:pt x="f7" y="f7"/>
                  </a:cubicBezTo>
                  <a:cubicBezTo>
                    <a:pt x="f4" y="f7"/>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6" name="Google Shape;2531;p42">
              <a:extLst>
                <a:ext uri="{FF2B5EF4-FFF2-40B4-BE49-F238E27FC236}">
                  <a16:creationId xmlns:a16="http://schemas.microsoft.com/office/drawing/2014/main" id="{348DC150-22DA-478C-A627-5070CB98C056}"/>
                </a:ext>
              </a:extLst>
            </p:cNvPr>
            <p:cNvSpPr/>
            <p:nvPr/>
          </p:nvSpPr>
          <p:spPr>
            <a:xfrm rot="16200004">
              <a:off x="5019123" y="3097749"/>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cubicBezTo>
                    <a:pt x="f2" y="f2"/>
                    <a:pt x="f3" y="f2"/>
                    <a:pt x="f3" y="f3"/>
                  </a:cubicBezTo>
                  <a:cubicBezTo>
                    <a:pt x="f2" y="f3"/>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7" name="Google Shape;2532;p42">
              <a:extLst>
                <a:ext uri="{FF2B5EF4-FFF2-40B4-BE49-F238E27FC236}">
                  <a16:creationId xmlns:a16="http://schemas.microsoft.com/office/drawing/2014/main" id="{4901F6FC-9093-4F38-AE40-EB2F5286357B}"/>
                </a:ext>
              </a:extLst>
            </p:cNvPr>
            <p:cNvSpPr/>
            <p:nvPr/>
          </p:nvSpPr>
          <p:spPr>
            <a:xfrm rot="16200004">
              <a:off x="5026891" y="3084504"/>
              <a:ext cx="2816" cy="1874"/>
            </a:xfrm>
            <a:custGeom>
              <a:avLst/>
              <a:gdLst>
                <a:gd name="f0" fmla="val w"/>
                <a:gd name="f1" fmla="val h"/>
                <a:gd name="f2" fmla="val 0"/>
                <a:gd name="f3" fmla="val 54"/>
                <a:gd name="f4" fmla="val 36"/>
                <a:gd name="f5" fmla="val 35"/>
                <a:gd name="f6" fmla="val 1"/>
                <a:gd name="f7" fmla="val 19"/>
                <a:gd name="f8" fmla="val 18"/>
                <a:gd name="f9" fmla="*/ f0 1 54"/>
                <a:gd name="f10" fmla="*/ f1 1 36"/>
                <a:gd name="f11" fmla="val f2"/>
                <a:gd name="f12" fmla="val f3"/>
                <a:gd name="f13" fmla="val f4"/>
                <a:gd name="f14" fmla="+- f13 0 f11"/>
                <a:gd name="f15" fmla="+- f12 0 f11"/>
                <a:gd name="f16" fmla="*/ f15 1 54"/>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36">
                  <a:moveTo>
                    <a:pt x="f3" y="f5"/>
                  </a:moveTo>
                  <a:lnTo>
                    <a:pt x="f6" y="f2"/>
                  </a:lnTo>
                  <a:cubicBezTo>
                    <a:pt x="f6" y="f2"/>
                    <a:pt x="f6" y="f2"/>
                    <a:pt x="f6" y="f2"/>
                  </a:cubicBezTo>
                  <a:cubicBezTo>
                    <a:pt x="f7" y="f8"/>
                    <a:pt x="f4" y="f8"/>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8" name="Google Shape;2533;p42">
              <a:extLst>
                <a:ext uri="{FF2B5EF4-FFF2-40B4-BE49-F238E27FC236}">
                  <a16:creationId xmlns:a16="http://schemas.microsoft.com/office/drawing/2014/main" id="{4148AA09-24E2-4BEB-9432-8715B05A18CD}"/>
                </a:ext>
              </a:extLst>
            </p:cNvPr>
            <p:cNvSpPr/>
            <p:nvPr/>
          </p:nvSpPr>
          <p:spPr>
            <a:xfrm rot="16200004">
              <a:off x="5026905" y="3087270"/>
              <a:ext cx="1874" cy="941"/>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2"/>
                  </a:moveTo>
                  <a:cubicBezTo>
                    <a:pt x="f4" y="f2"/>
                    <a:pt x="f3" y="f4"/>
                    <a:pt x="f4" y="f4"/>
                  </a:cubicBezTo>
                  <a:cubicBezTo>
                    <a:pt x="f4" y="f2"/>
                    <a:pt x="f4" y="f2"/>
                    <a:pt x="f5" y="f2"/>
                  </a:cubicBezTo>
                  <a:cubicBezTo>
                    <a:pt x="f5"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9" name="Google Shape;2534;p42">
              <a:extLst>
                <a:ext uri="{FF2B5EF4-FFF2-40B4-BE49-F238E27FC236}">
                  <a16:creationId xmlns:a16="http://schemas.microsoft.com/office/drawing/2014/main" id="{39ADD97C-72F1-46B6-9ADA-4AB7F4C7A769}"/>
                </a:ext>
              </a:extLst>
            </p:cNvPr>
            <p:cNvSpPr/>
            <p:nvPr/>
          </p:nvSpPr>
          <p:spPr>
            <a:xfrm rot="16200004">
              <a:off x="4997160" y="3127906"/>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4"/>
                    <a:pt x="f5" y="f5"/>
                  </a:cubicBezTo>
                  <a:cubicBezTo>
                    <a:pt x="f5" y="f5"/>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0" name="Google Shape;2535;p42">
              <a:extLst>
                <a:ext uri="{FF2B5EF4-FFF2-40B4-BE49-F238E27FC236}">
                  <a16:creationId xmlns:a16="http://schemas.microsoft.com/office/drawing/2014/main" id="{9C83B903-9458-4D33-B7A9-3098A5DA43B8}"/>
                </a:ext>
              </a:extLst>
            </p:cNvPr>
            <p:cNvSpPr/>
            <p:nvPr/>
          </p:nvSpPr>
          <p:spPr>
            <a:xfrm rot="16200004">
              <a:off x="4926751" y="3060268"/>
              <a:ext cx="105229" cy="103400"/>
            </a:xfrm>
            <a:custGeom>
              <a:avLst/>
              <a:gdLst>
                <a:gd name="f0" fmla="val w"/>
                <a:gd name="f1" fmla="val h"/>
                <a:gd name="f2" fmla="val 0"/>
                <a:gd name="f3" fmla="val 2017"/>
                <a:gd name="f4" fmla="val 1982"/>
                <a:gd name="f5" fmla="val 895"/>
                <a:gd name="f6" fmla="val 1157"/>
                <a:gd name="f7" fmla="val 877"/>
                <a:gd name="f8" fmla="val 1140"/>
                <a:gd name="f9" fmla="val 1122"/>
                <a:gd name="f10" fmla="val 860"/>
                <a:gd name="f11" fmla="val 1105"/>
                <a:gd name="f12" fmla="val 842"/>
                <a:gd name="f13" fmla="val 1087"/>
                <a:gd name="f14" fmla="val 825"/>
                <a:gd name="f15" fmla="val 1070"/>
                <a:gd name="f16" fmla="val 807"/>
                <a:gd name="f17" fmla="val 1052"/>
                <a:gd name="f18" fmla="val 790"/>
                <a:gd name="f19" fmla="val 1035"/>
                <a:gd name="f20" fmla="val 772"/>
                <a:gd name="f21" fmla="val 1017"/>
                <a:gd name="f22" fmla="val 737"/>
                <a:gd name="f23" fmla="val 965"/>
                <a:gd name="f24" fmla="val 702"/>
                <a:gd name="f25" fmla="val 894"/>
                <a:gd name="f26" fmla="val 649"/>
                <a:gd name="f27" fmla="val 859"/>
                <a:gd name="f28" fmla="val 632"/>
                <a:gd name="f29" fmla="val 614"/>
                <a:gd name="f30" fmla="val 597"/>
                <a:gd name="f31" fmla="val 789"/>
                <a:gd name="f32" fmla="val 579"/>
                <a:gd name="f33" fmla="val 754"/>
                <a:gd name="f34" fmla="val 544"/>
                <a:gd name="f35" fmla="val 719"/>
                <a:gd name="f36" fmla="val 527"/>
                <a:gd name="f37" fmla="val 684"/>
                <a:gd name="f38" fmla="val 509"/>
                <a:gd name="f39" fmla="val 667"/>
                <a:gd name="f40" fmla="val 492"/>
                <a:gd name="f41" fmla="val 631"/>
                <a:gd name="f42" fmla="val 474"/>
                <a:gd name="f43" fmla="val 457"/>
                <a:gd name="f44" fmla="val 596"/>
                <a:gd name="f45" fmla="val 439"/>
                <a:gd name="f46" fmla="val 561"/>
                <a:gd name="f47" fmla="val 422"/>
                <a:gd name="f48" fmla="val 526"/>
                <a:gd name="f49" fmla="val 386"/>
                <a:gd name="f50" fmla="val 491"/>
                <a:gd name="f51" fmla="val 369"/>
                <a:gd name="f52" fmla="val 456"/>
                <a:gd name="f53" fmla="val 351"/>
                <a:gd name="f54" fmla="val 421"/>
                <a:gd name="f55" fmla="val 334"/>
                <a:gd name="f56" fmla="val 316"/>
                <a:gd name="f57" fmla="val 333"/>
                <a:gd name="f58" fmla="val 298"/>
                <a:gd name="f59" fmla="val 281"/>
                <a:gd name="f60" fmla="val 299"/>
                <a:gd name="f61" fmla="val 263"/>
                <a:gd name="f62" fmla="val 368"/>
                <a:gd name="f63" fmla="val 562"/>
                <a:gd name="f64" fmla="val 685"/>
                <a:gd name="f65" fmla="val 720"/>
                <a:gd name="f66" fmla="val 755"/>
                <a:gd name="f67" fmla="val 912"/>
                <a:gd name="f68" fmla="val 930"/>
                <a:gd name="f69" fmla="val 947"/>
                <a:gd name="f70" fmla="val 983"/>
                <a:gd name="f71" fmla="val 1000"/>
                <a:gd name="f72" fmla="val 1018"/>
                <a:gd name="f73" fmla="val 1053"/>
                <a:gd name="f74" fmla="val 1088"/>
                <a:gd name="f75" fmla="val 824"/>
                <a:gd name="f76" fmla="val 1123"/>
                <a:gd name="f77" fmla="val 1158"/>
                <a:gd name="f78" fmla="val 1175"/>
                <a:gd name="f79" fmla="val 1210"/>
                <a:gd name="f80" fmla="val 1228"/>
                <a:gd name="f81" fmla="val 982"/>
                <a:gd name="f82" fmla="val 1263"/>
                <a:gd name="f83" fmla="val 1316"/>
                <a:gd name="f84" fmla="val 1368"/>
                <a:gd name="f85" fmla="val 1403"/>
                <a:gd name="f86" fmla="val 1245"/>
                <a:gd name="f87" fmla="val 1421"/>
                <a:gd name="f88" fmla="val 1280"/>
                <a:gd name="f89" fmla="val 1438"/>
                <a:gd name="f90" fmla="val 1315"/>
                <a:gd name="f91" fmla="val 1456"/>
                <a:gd name="f92" fmla="val 1350"/>
                <a:gd name="f93" fmla="val 1473"/>
                <a:gd name="f94" fmla="val 1491"/>
                <a:gd name="f95" fmla="val 1420"/>
                <a:gd name="f96" fmla="val 1526"/>
                <a:gd name="f97" fmla="val 1455"/>
                <a:gd name="f98" fmla="val 1544"/>
                <a:gd name="f99" fmla="val 1508"/>
                <a:gd name="f100" fmla="val 1561"/>
                <a:gd name="f101" fmla="val 1543"/>
                <a:gd name="f102" fmla="val 1579"/>
                <a:gd name="f103" fmla="val 1578"/>
                <a:gd name="f104" fmla="val 1596"/>
                <a:gd name="f105" fmla="val 1613"/>
                <a:gd name="f106" fmla="val 1614"/>
                <a:gd name="f107" fmla="val 1631"/>
                <a:gd name="f108" fmla="val 1648"/>
                <a:gd name="f109" fmla="val 1666"/>
                <a:gd name="f110" fmla="val 1701"/>
                <a:gd name="f111" fmla="val 1649"/>
                <a:gd name="f112" fmla="val 1736"/>
                <a:gd name="f113" fmla="val 1771"/>
                <a:gd name="f114" fmla="val 1789"/>
                <a:gd name="f115" fmla="val 1824"/>
                <a:gd name="f116" fmla="val 1841"/>
                <a:gd name="f117" fmla="val 1894"/>
                <a:gd name="f118" fmla="val 1946"/>
                <a:gd name="f119" fmla="val 1964"/>
                <a:gd name="f120" fmla="val 1807"/>
                <a:gd name="f121" fmla="val 1981"/>
                <a:gd name="f122" fmla="val 1842"/>
                <a:gd name="f123" fmla="val 1859"/>
                <a:gd name="f124" fmla="val 1929"/>
                <a:gd name="f125" fmla="val 1947"/>
                <a:gd name="f126" fmla="val 1911"/>
                <a:gd name="f127" fmla="val 1999"/>
                <a:gd name="f128" fmla="val 1718"/>
                <a:gd name="f129" fmla="val 1912"/>
                <a:gd name="f130" fmla="val 1877"/>
                <a:gd name="f131" fmla="val 1333"/>
                <a:gd name="f132" fmla="val 1298"/>
                <a:gd name="f133" fmla="val 1754"/>
                <a:gd name="f134" fmla="val 1192"/>
                <a:gd name="f135" fmla="val 1719"/>
                <a:gd name="f136" fmla="val 1684"/>
                <a:gd name="f137" fmla="val 929"/>
                <a:gd name="f138" fmla="val 1509"/>
                <a:gd name="f139" fmla="val 1281"/>
                <a:gd name="f140" fmla="val 404"/>
                <a:gd name="f141" fmla="val 246"/>
                <a:gd name="f142" fmla="val 228"/>
                <a:gd name="f143" fmla="val 211"/>
                <a:gd name="f144" fmla="val 193"/>
                <a:gd name="f145" fmla="val 176"/>
                <a:gd name="f146" fmla="val 158"/>
                <a:gd name="f147" fmla="val 141"/>
                <a:gd name="f148" fmla="val 123"/>
                <a:gd name="f149" fmla="val 105"/>
                <a:gd name="f150" fmla="val 88"/>
                <a:gd name="f151" fmla="val 70"/>
                <a:gd name="f152" fmla="val 53"/>
                <a:gd name="f153" fmla="val 35"/>
                <a:gd name="f154" fmla="val 18"/>
                <a:gd name="f155" fmla="val 106"/>
                <a:gd name="f156" fmla="val 71"/>
                <a:gd name="f157" fmla="val 1"/>
                <a:gd name="f158" fmla="val 36"/>
                <a:gd name="f159" fmla="val 159"/>
                <a:gd name="f160" fmla="val 229"/>
                <a:gd name="f161" fmla="val 264"/>
                <a:gd name="f162" fmla="val 1385"/>
                <a:gd name="f163" fmla="val 1490"/>
                <a:gd name="f164" fmla="val 1753"/>
                <a:gd name="f165" fmla="val 1806"/>
                <a:gd name="f166" fmla="val 1246"/>
                <a:gd name="f167" fmla="val 1351"/>
                <a:gd name="f168" fmla="val 1876"/>
                <a:gd name="f169" fmla="val 1386"/>
                <a:gd name="f170" fmla="val 1683"/>
                <a:gd name="f171" fmla="val 1193"/>
                <a:gd name="f172" fmla="*/ f0 1 2017"/>
                <a:gd name="f173" fmla="*/ f1 1 1982"/>
                <a:gd name="f174" fmla="val f2"/>
                <a:gd name="f175" fmla="val f3"/>
                <a:gd name="f176" fmla="val f4"/>
                <a:gd name="f177" fmla="+- f176 0 f174"/>
                <a:gd name="f178" fmla="+- f175 0 f174"/>
                <a:gd name="f179" fmla="*/ f178 1 2017"/>
                <a:gd name="f180" fmla="*/ f177 1 1982"/>
                <a:gd name="f181" fmla="*/ f174 1 f179"/>
                <a:gd name="f182" fmla="*/ f175 1 f179"/>
                <a:gd name="f183" fmla="*/ f174 1 f180"/>
                <a:gd name="f184" fmla="*/ f176 1 f180"/>
                <a:gd name="f185" fmla="*/ f181 f172 1"/>
                <a:gd name="f186" fmla="*/ f182 f172 1"/>
                <a:gd name="f187" fmla="*/ f184 f173 1"/>
                <a:gd name="f188" fmla="*/ f183 f173 1"/>
              </a:gdLst>
              <a:ahLst/>
              <a:cxnLst>
                <a:cxn ang="3cd4">
                  <a:pos x="hc" y="t"/>
                </a:cxn>
                <a:cxn ang="0">
                  <a:pos x="r" y="vc"/>
                </a:cxn>
                <a:cxn ang="cd4">
                  <a:pos x="hc" y="b"/>
                </a:cxn>
                <a:cxn ang="cd2">
                  <a:pos x="l" y="vc"/>
                </a:cxn>
              </a:cxnLst>
              <a:rect l="f185" t="f188" r="f186" b="f187"/>
              <a:pathLst>
                <a:path w="2017" h="1982">
                  <a:moveTo>
                    <a:pt x="f5" y="f6"/>
                  </a:moveTo>
                  <a:cubicBezTo>
                    <a:pt x="f5" y="f6"/>
                    <a:pt x="f5" y="f6"/>
                    <a:pt x="f5" y="f6"/>
                  </a:cubicBezTo>
                  <a:cubicBezTo>
                    <a:pt x="f7" y="f8"/>
                    <a:pt x="f5" y="f8"/>
                    <a:pt x="f5" y="f8"/>
                  </a:cubicBezTo>
                  <a:cubicBezTo>
                    <a:pt x="f7" y="f9"/>
                    <a:pt x="f7" y="f8"/>
                    <a:pt x="f7" y="f8"/>
                  </a:cubicBezTo>
                  <a:cubicBezTo>
                    <a:pt x="f7" y="f9"/>
                    <a:pt x="f10" y="f9"/>
                    <a:pt x="f10" y="f11"/>
                  </a:cubicBezTo>
                  <a:cubicBezTo>
                    <a:pt x="f12" y="f11"/>
                    <a:pt x="f12" y="f13"/>
                    <a:pt x="f12" y="f13"/>
                  </a:cubicBezTo>
                  <a:cubicBezTo>
                    <a:pt x="f14" y="f15"/>
                    <a:pt x="f14" y="f15"/>
                    <a:pt x="f14" y="f15"/>
                  </a:cubicBezTo>
                  <a:cubicBezTo>
                    <a:pt x="f16" y="f17"/>
                    <a:pt x="f18" y="f19"/>
                    <a:pt x="f20" y="f21"/>
                  </a:cubicBezTo>
                  <a:cubicBezTo>
                    <a:pt x="f20" y="f21"/>
                    <a:pt x="f20" y="f21"/>
                    <a:pt x="f20" y="f21"/>
                  </a:cubicBezTo>
                  <a:cubicBezTo>
                    <a:pt x="f22" y="f23"/>
                    <a:pt x="f24" y="f25"/>
                    <a:pt x="f26" y="f27"/>
                  </a:cubicBezTo>
                  <a:cubicBezTo>
                    <a:pt x="f28" y="f12"/>
                    <a:pt x="f29" y="f16"/>
                    <a:pt x="f30" y="f31"/>
                  </a:cubicBezTo>
                  <a:cubicBezTo>
                    <a:pt x="f30" y="f20"/>
                    <a:pt x="f32" y="f20"/>
                    <a:pt x="f32" y="f33"/>
                  </a:cubicBezTo>
                  <a:cubicBezTo>
                    <a:pt x="f32" y="f22"/>
                    <a:pt x="f34" y="f35"/>
                    <a:pt x="f34" y="f24"/>
                  </a:cubicBezTo>
                  <a:cubicBezTo>
                    <a:pt x="f36" y="f24"/>
                    <a:pt x="f36" y="f24"/>
                    <a:pt x="f36" y="f24"/>
                  </a:cubicBezTo>
                  <a:cubicBezTo>
                    <a:pt x="f36" y="f37"/>
                    <a:pt x="f38" y="f37"/>
                    <a:pt x="f38" y="f39"/>
                  </a:cubicBezTo>
                  <a:cubicBezTo>
                    <a:pt x="f38" y="f39"/>
                    <a:pt x="f40" y="f26"/>
                    <a:pt x="f40" y="f41"/>
                  </a:cubicBezTo>
                  <a:cubicBezTo>
                    <a:pt x="f40" y="f41"/>
                    <a:pt x="f40" y="f41"/>
                    <a:pt x="f40" y="f41"/>
                  </a:cubicBezTo>
                  <a:cubicBezTo>
                    <a:pt x="f42" y="f41"/>
                    <a:pt x="f43" y="f29"/>
                    <a:pt x="f43" y="f44"/>
                  </a:cubicBezTo>
                  <a:cubicBezTo>
                    <a:pt x="f45" y="f46"/>
                    <a:pt x="f47" y="f48"/>
                    <a:pt x="f49" y="f50"/>
                  </a:cubicBezTo>
                  <a:cubicBezTo>
                    <a:pt x="f49" y="f42"/>
                    <a:pt x="f51" y="f52"/>
                    <a:pt x="f53" y="f45"/>
                  </a:cubicBezTo>
                  <a:cubicBezTo>
                    <a:pt x="f53" y="f54"/>
                    <a:pt x="f53" y="f54"/>
                    <a:pt x="f53" y="f54"/>
                  </a:cubicBezTo>
                  <a:cubicBezTo>
                    <a:pt x="f55" y="f49"/>
                    <a:pt x="f55" y="f53"/>
                    <a:pt x="f56" y="f57"/>
                  </a:cubicBezTo>
                  <a:lnTo>
                    <a:pt x="f56" y="f57"/>
                  </a:lnTo>
                  <a:cubicBezTo>
                    <a:pt x="f56" y="f56"/>
                    <a:pt x="f56" y="f58"/>
                    <a:pt x="f56" y="f58"/>
                  </a:cubicBezTo>
                  <a:cubicBezTo>
                    <a:pt x="f56" y="f58"/>
                    <a:pt x="f56" y="f58"/>
                    <a:pt x="f56" y="f59"/>
                  </a:cubicBezTo>
                  <a:cubicBezTo>
                    <a:pt x="f56" y="f59"/>
                    <a:pt x="f56" y="f59"/>
                    <a:pt x="f56" y="f58"/>
                  </a:cubicBezTo>
                  <a:cubicBezTo>
                    <a:pt x="f56" y="f58"/>
                    <a:pt x="f60" y="f61"/>
                    <a:pt x="f60" y="f61"/>
                  </a:cubicBezTo>
                  <a:lnTo>
                    <a:pt x="f60" y="f61"/>
                  </a:lnTo>
                  <a:cubicBezTo>
                    <a:pt x="f60" y="f61"/>
                    <a:pt x="f60" y="f61"/>
                    <a:pt x="f60" y="f61"/>
                  </a:cubicBezTo>
                  <a:cubicBezTo>
                    <a:pt x="f60" y="f56"/>
                    <a:pt x="f60" y="f58"/>
                    <a:pt x="f56" y="f58"/>
                  </a:cubicBezTo>
                  <a:cubicBezTo>
                    <a:pt x="f53" y="f56"/>
                    <a:pt x="f49" y="f56"/>
                    <a:pt x="f47" y="f57"/>
                  </a:cubicBezTo>
                  <a:cubicBezTo>
                    <a:pt x="f47" y="f57"/>
                    <a:pt x="f45" y="f57"/>
                    <a:pt x="f43" y="f57"/>
                  </a:cubicBezTo>
                  <a:cubicBezTo>
                    <a:pt x="f43" y="f57"/>
                    <a:pt x="f43" y="f57"/>
                    <a:pt x="f43" y="f57"/>
                  </a:cubicBezTo>
                  <a:cubicBezTo>
                    <a:pt x="f43" y="f57"/>
                    <a:pt x="f43" y="f57"/>
                    <a:pt x="f43" y="f57"/>
                  </a:cubicBezTo>
                  <a:cubicBezTo>
                    <a:pt x="f43" y="f57"/>
                    <a:pt x="f43" y="f57"/>
                    <a:pt x="f43" y="f57"/>
                  </a:cubicBezTo>
                  <a:cubicBezTo>
                    <a:pt x="f43" y="f53"/>
                    <a:pt x="f42" y="f53"/>
                    <a:pt x="f40" y="f53"/>
                  </a:cubicBezTo>
                  <a:cubicBezTo>
                    <a:pt x="f38" y="f62"/>
                    <a:pt x="f34" y="f62"/>
                    <a:pt x="f63" y="f49"/>
                  </a:cubicBezTo>
                  <a:cubicBezTo>
                    <a:pt x="f32" y="f49"/>
                    <a:pt x="f32" y="f49"/>
                    <a:pt x="f32" y="f49"/>
                  </a:cubicBezTo>
                  <a:cubicBezTo>
                    <a:pt x="f30" y="f54"/>
                    <a:pt x="f39" y="f45"/>
                    <a:pt x="f64" y="f45"/>
                  </a:cubicBezTo>
                  <a:cubicBezTo>
                    <a:pt x="f24" y="f52"/>
                    <a:pt x="f24" y="f42"/>
                    <a:pt x="f65" y="f42"/>
                  </a:cubicBezTo>
                  <a:cubicBezTo>
                    <a:pt x="f65" y="f50"/>
                    <a:pt x="f22" y="f50"/>
                    <a:pt x="f22" y="f50"/>
                  </a:cubicBezTo>
                  <a:cubicBezTo>
                    <a:pt x="f66" y="f38"/>
                    <a:pt x="f18" y="f48"/>
                    <a:pt x="f14" y="f34"/>
                  </a:cubicBezTo>
                  <a:cubicBezTo>
                    <a:pt x="f14" y="f34"/>
                    <a:pt x="f14" y="f46"/>
                    <a:pt x="f12" y="f46"/>
                  </a:cubicBezTo>
                  <a:cubicBezTo>
                    <a:pt x="f12" y="f32"/>
                    <a:pt x="f10" y="f44"/>
                    <a:pt x="f5" y="f44"/>
                  </a:cubicBezTo>
                  <a:cubicBezTo>
                    <a:pt x="f5" y="f44"/>
                    <a:pt x="f5" y="f29"/>
                    <a:pt x="f5" y="f29"/>
                  </a:cubicBezTo>
                  <a:cubicBezTo>
                    <a:pt x="f67" y="f29"/>
                    <a:pt x="f67" y="f41"/>
                    <a:pt x="f68" y="f26"/>
                  </a:cubicBezTo>
                  <a:cubicBezTo>
                    <a:pt x="f69" y="f39"/>
                    <a:pt x="f70" y="f37"/>
                    <a:pt x="f71" y="f35"/>
                  </a:cubicBezTo>
                  <a:cubicBezTo>
                    <a:pt x="f72" y="f22"/>
                    <a:pt x="f19" y="f33"/>
                    <a:pt x="f73" y="f20"/>
                  </a:cubicBezTo>
                  <a:cubicBezTo>
                    <a:pt x="f73" y="f20"/>
                    <a:pt x="f73" y="f20"/>
                    <a:pt x="f15" y="f20"/>
                  </a:cubicBezTo>
                  <a:cubicBezTo>
                    <a:pt x="f15" y="f20"/>
                    <a:pt x="f15" y="f20"/>
                    <a:pt x="f15" y="f20"/>
                  </a:cubicBezTo>
                  <a:cubicBezTo>
                    <a:pt x="f74" y="f16"/>
                    <a:pt x="f11" y="f75"/>
                    <a:pt x="f76" y="f12"/>
                  </a:cubicBezTo>
                  <a:cubicBezTo>
                    <a:pt x="f76" y="f12"/>
                    <a:pt x="f76" y="f27"/>
                    <a:pt x="f8" y="f27"/>
                  </a:cubicBezTo>
                  <a:cubicBezTo>
                    <a:pt x="f8" y="f7"/>
                    <a:pt x="f77" y="f7"/>
                    <a:pt x="f77" y="f25"/>
                  </a:cubicBezTo>
                  <a:cubicBezTo>
                    <a:pt x="f77" y="f25"/>
                    <a:pt x="f78" y="f67"/>
                    <a:pt x="f78" y="f67"/>
                  </a:cubicBezTo>
                  <a:cubicBezTo>
                    <a:pt x="f79" y="f69"/>
                    <a:pt x="f80" y="f81"/>
                    <a:pt x="f82" y="f21"/>
                  </a:cubicBezTo>
                  <a:cubicBezTo>
                    <a:pt x="f83" y="f13"/>
                    <a:pt x="f84" y="f78"/>
                    <a:pt x="f85" y="f86"/>
                  </a:cubicBezTo>
                  <a:cubicBezTo>
                    <a:pt x="f85" y="f86"/>
                    <a:pt x="f87" y="f82"/>
                    <a:pt x="f87" y="f82"/>
                  </a:cubicBezTo>
                  <a:cubicBezTo>
                    <a:pt x="f87" y="f82"/>
                    <a:pt x="f87" y="f82"/>
                    <a:pt x="f87" y="f88"/>
                  </a:cubicBezTo>
                  <a:lnTo>
                    <a:pt x="f89" y="f88"/>
                  </a:lnTo>
                  <a:cubicBezTo>
                    <a:pt x="f89" y="f90"/>
                    <a:pt x="f91" y="f92"/>
                    <a:pt x="f93" y="f84"/>
                  </a:cubicBezTo>
                  <a:lnTo>
                    <a:pt x="f94" y="f95"/>
                  </a:lnTo>
                  <a:cubicBezTo>
                    <a:pt x="f96" y="f97"/>
                    <a:pt x="f98" y="f99"/>
                    <a:pt x="f100" y="f101"/>
                  </a:cubicBezTo>
                  <a:cubicBezTo>
                    <a:pt x="f102" y="f103"/>
                    <a:pt x="f104" y="f104"/>
                    <a:pt x="f104" y="f105"/>
                  </a:cubicBezTo>
                  <a:cubicBezTo>
                    <a:pt x="f106" y="f107"/>
                    <a:pt x="f106" y="f108"/>
                    <a:pt x="f106" y="f109"/>
                  </a:cubicBezTo>
                  <a:cubicBezTo>
                    <a:pt x="f107" y="f110"/>
                    <a:pt x="f111" y="f112"/>
                    <a:pt x="f111" y="f113"/>
                  </a:cubicBezTo>
                  <a:cubicBezTo>
                    <a:pt x="f109" y="f114"/>
                    <a:pt x="f109" y="f115"/>
                    <a:pt x="f109" y="f116"/>
                  </a:cubicBezTo>
                  <a:cubicBezTo>
                    <a:pt x="f110" y="f117"/>
                    <a:pt x="f112" y="f117"/>
                    <a:pt x="f113" y="f118"/>
                  </a:cubicBezTo>
                  <a:cubicBezTo>
                    <a:pt x="f114" y="f119"/>
                    <a:pt x="f120" y="f119"/>
                    <a:pt x="f120" y="f119"/>
                  </a:cubicBezTo>
                  <a:cubicBezTo>
                    <a:pt x="f115" y="f121"/>
                    <a:pt x="f115" y="f121"/>
                    <a:pt x="f122" y="f121"/>
                  </a:cubicBezTo>
                  <a:cubicBezTo>
                    <a:pt x="f122" y="f121"/>
                    <a:pt x="f123" y="f119"/>
                    <a:pt x="f123" y="f121"/>
                  </a:cubicBezTo>
                  <a:cubicBezTo>
                    <a:pt x="f123" y="f119"/>
                    <a:pt x="f117" y="f121"/>
                    <a:pt x="f117" y="f119"/>
                  </a:cubicBezTo>
                  <a:cubicBezTo>
                    <a:pt x="f124" y="f119"/>
                    <a:pt x="f125" y="f124"/>
                    <a:pt x="f4" y="f126"/>
                  </a:cubicBezTo>
                  <a:cubicBezTo>
                    <a:pt x="f4" y="f126"/>
                    <a:pt x="f4" y="f126"/>
                    <a:pt x="f4" y="f126"/>
                  </a:cubicBezTo>
                  <a:cubicBezTo>
                    <a:pt x="f4" y="f117"/>
                    <a:pt x="f4" y="f123"/>
                    <a:pt x="f127" y="f123"/>
                  </a:cubicBezTo>
                  <a:cubicBezTo>
                    <a:pt x="f4" y="f116"/>
                    <a:pt x="f127" y="f116"/>
                    <a:pt x="f3" y="f116"/>
                  </a:cubicBezTo>
                  <a:cubicBezTo>
                    <a:pt x="f3" y="f116"/>
                    <a:pt x="f127" y="f115"/>
                    <a:pt x="f3" y="f115"/>
                  </a:cubicBezTo>
                  <a:cubicBezTo>
                    <a:pt x="f3" y="f114"/>
                    <a:pt x="f127" y="f113"/>
                    <a:pt x="f4" y="f112"/>
                  </a:cubicBezTo>
                  <a:cubicBezTo>
                    <a:pt x="f4" y="f112"/>
                    <a:pt x="f4" y="f112"/>
                    <a:pt x="f4" y="f128"/>
                  </a:cubicBezTo>
                  <a:cubicBezTo>
                    <a:pt x="f119" y="f109"/>
                    <a:pt x="f125" y="f105"/>
                    <a:pt x="f129" y="f103"/>
                  </a:cubicBezTo>
                  <a:cubicBezTo>
                    <a:pt x="f129" y="f101"/>
                    <a:pt x="f129" y="f96"/>
                    <a:pt x="f117" y="f99"/>
                  </a:cubicBezTo>
                  <a:cubicBezTo>
                    <a:pt x="f130" y="f93"/>
                    <a:pt x="f123" y="f89"/>
                    <a:pt x="f122" y="f85"/>
                  </a:cubicBezTo>
                  <a:cubicBezTo>
                    <a:pt x="f115" y="f84"/>
                    <a:pt x="f115" y="f92"/>
                    <a:pt x="f120" y="f131"/>
                  </a:cubicBezTo>
                  <a:lnTo>
                    <a:pt x="f114" y="f132"/>
                  </a:lnTo>
                  <a:cubicBezTo>
                    <a:pt x="f113" y="f88"/>
                    <a:pt x="f113" y="f82"/>
                    <a:pt x="f133" y="f86"/>
                  </a:cubicBezTo>
                  <a:cubicBezTo>
                    <a:pt x="f133" y="f80"/>
                    <a:pt x="f133" y="f80"/>
                    <a:pt x="f112" y="f79"/>
                  </a:cubicBezTo>
                  <a:cubicBezTo>
                    <a:pt x="f112" y="f134"/>
                    <a:pt x="f135" y="f78"/>
                    <a:pt x="f135" y="f6"/>
                  </a:cubicBezTo>
                  <a:cubicBezTo>
                    <a:pt x="f110" y="f8"/>
                    <a:pt x="f136" y="f9"/>
                    <a:pt x="f136" y="f11"/>
                  </a:cubicBezTo>
                  <a:cubicBezTo>
                    <a:pt x="f109" y="f13"/>
                    <a:pt x="f109" y="f17"/>
                    <a:pt x="f111" y="f17"/>
                  </a:cubicBezTo>
                  <a:cubicBezTo>
                    <a:pt x="f111" y="f19"/>
                    <a:pt x="f107" y="f19"/>
                    <a:pt x="f106" y="f21"/>
                  </a:cubicBezTo>
                  <a:cubicBezTo>
                    <a:pt x="f107" y="f71"/>
                    <a:pt x="f106" y="f81"/>
                    <a:pt x="f104" y="f81"/>
                  </a:cubicBezTo>
                  <a:cubicBezTo>
                    <a:pt x="f104" y="f81"/>
                    <a:pt x="f104" y="f81"/>
                    <a:pt x="f104" y="f81"/>
                  </a:cubicBezTo>
                  <a:cubicBezTo>
                    <a:pt x="f102" y="f137"/>
                    <a:pt x="f98" y="f25"/>
                    <a:pt x="f96" y="f12"/>
                  </a:cubicBezTo>
                  <a:cubicBezTo>
                    <a:pt x="f138" y="f75"/>
                    <a:pt x="f94" y="f16"/>
                    <a:pt x="f93" y="f31"/>
                  </a:cubicBezTo>
                  <a:cubicBezTo>
                    <a:pt x="f93" y="f31"/>
                    <a:pt x="f93" y="f31"/>
                    <a:pt x="f93" y="f31"/>
                  </a:cubicBezTo>
                  <a:cubicBezTo>
                    <a:pt x="f87" y="f35"/>
                    <a:pt x="f84" y="f26"/>
                    <a:pt x="f83" y="f44"/>
                  </a:cubicBezTo>
                  <a:cubicBezTo>
                    <a:pt x="f139" y="f34"/>
                    <a:pt x="f80" y="f48"/>
                    <a:pt x="f79" y="f42"/>
                  </a:cubicBezTo>
                  <a:cubicBezTo>
                    <a:pt x="f78" y="f52"/>
                    <a:pt x="f8" y="f140"/>
                    <a:pt x="f74" y="f62"/>
                  </a:cubicBezTo>
                  <a:cubicBezTo>
                    <a:pt x="f74" y="f53"/>
                    <a:pt x="f73" y="f57"/>
                    <a:pt x="f19" y="f57"/>
                  </a:cubicBezTo>
                  <a:cubicBezTo>
                    <a:pt x="f72" y="f56"/>
                    <a:pt x="f71" y="f58"/>
                    <a:pt x="f70" y="f58"/>
                  </a:cubicBezTo>
                  <a:cubicBezTo>
                    <a:pt x="f70" y="f59"/>
                    <a:pt x="f69" y="f61"/>
                    <a:pt x="f68" y="f141"/>
                  </a:cubicBezTo>
                  <a:cubicBezTo>
                    <a:pt x="f68" y="f141"/>
                    <a:pt x="f68" y="f141"/>
                    <a:pt x="f67" y="f141"/>
                  </a:cubicBezTo>
                  <a:cubicBezTo>
                    <a:pt x="f5" y="f142"/>
                    <a:pt x="f7" y="f143"/>
                    <a:pt x="f10" y="f144"/>
                  </a:cubicBezTo>
                  <a:cubicBezTo>
                    <a:pt x="f14" y="f145"/>
                    <a:pt x="f18" y="f146"/>
                    <a:pt x="f22" y="f147"/>
                  </a:cubicBezTo>
                  <a:cubicBezTo>
                    <a:pt x="f22" y="f148"/>
                    <a:pt x="f65" y="f148"/>
                    <a:pt x="f24" y="f149"/>
                  </a:cubicBezTo>
                  <a:lnTo>
                    <a:pt x="f64" y="f149"/>
                  </a:lnTo>
                  <a:cubicBezTo>
                    <a:pt x="f39" y="f149"/>
                    <a:pt x="f26" y="f150"/>
                    <a:pt x="f28" y="f150"/>
                  </a:cubicBezTo>
                  <a:cubicBezTo>
                    <a:pt x="f28" y="f151"/>
                    <a:pt x="f29" y="f151"/>
                    <a:pt x="f30" y="f151"/>
                  </a:cubicBezTo>
                  <a:cubicBezTo>
                    <a:pt x="f32" y="f151"/>
                    <a:pt x="f63" y="f152"/>
                    <a:pt x="f34" y="f152"/>
                  </a:cubicBezTo>
                  <a:cubicBezTo>
                    <a:pt x="f38" y="f153"/>
                    <a:pt x="f45" y="f153"/>
                    <a:pt x="f47" y="f154"/>
                  </a:cubicBezTo>
                  <a:lnTo>
                    <a:pt x="f55" y="f2"/>
                  </a:lnTo>
                  <a:cubicBezTo>
                    <a:pt x="f56" y="f2"/>
                    <a:pt x="f56" y="f2"/>
                    <a:pt x="f56" y="f2"/>
                  </a:cubicBezTo>
                  <a:cubicBezTo>
                    <a:pt x="f141" y="f2"/>
                    <a:pt x="f145" y="f154"/>
                    <a:pt x="f148" y="f152"/>
                  </a:cubicBezTo>
                  <a:cubicBezTo>
                    <a:pt x="f155" y="f151"/>
                    <a:pt x="f148" y="f151"/>
                    <a:pt x="f148" y="f151"/>
                  </a:cubicBezTo>
                  <a:cubicBezTo>
                    <a:pt x="f150" y="f150"/>
                    <a:pt x="f156" y="f148"/>
                    <a:pt x="f152" y="f146"/>
                  </a:cubicBezTo>
                  <a:cubicBezTo>
                    <a:pt x="f154" y="f144"/>
                    <a:pt x="f154" y="f141"/>
                    <a:pt x="f157" y="f58"/>
                  </a:cubicBezTo>
                  <a:lnTo>
                    <a:pt x="f154" y="f53"/>
                  </a:lnTo>
                  <a:cubicBezTo>
                    <a:pt x="f154" y="f140"/>
                    <a:pt x="f158" y="f52"/>
                    <a:pt x="f152" y="f38"/>
                  </a:cubicBezTo>
                  <a:cubicBezTo>
                    <a:pt x="f156" y="f48"/>
                    <a:pt x="f155" y="f44"/>
                    <a:pt x="f148" y="f29"/>
                  </a:cubicBezTo>
                  <a:cubicBezTo>
                    <a:pt x="f148" y="f41"/>
                    <a:pt x="f148" y="f29"/>
                    <a:pt x="f148" y="f41"/>
                  </a:cubicBezTo>
                  <a:cubicBezTo>
                    <a:pt x="f148" y="f41"/>
                    <a:pt x="f148" y="f41"/>
                    <a:pt x="f148" y="f41"/>
                  </a:cubicBezTo>
                  <a:cubicBezTo>
                    <a:pt x="f148" y="f41"/>
                    <a:pt x="f147" y="f41"/>
                    <a:pt x="f147" y="f41"/>
                  </a:cubicBezTo>
                  <a:cubicBezTo>
                    <a:pt x="f147" y="f26"/>
                    <a:pt x="f147" y="f39"/>
                    <a:pt x="f147" y="f39"/>
                  </a:cubicBezTo>
                  <a:cubicBezTo>
                    <a:pt x="f147" y="f39"/>
                    <a:pt x="f147" y="f39"/>
                    <a:pt x="f147" y="f37"/>
                  </a:cubicBezTo>
                  <a:cubicBezTo>
                    <a:pt x="f159" y="f37"/>
                    <a:pt x="f159" y="f37"/>
                    <a:pt x="f145" y="f24"/>
                  </a:cubicBezTo>
                  <a:cubicBezTo>
                    <a:pt x="f145" y="f22"/>
                    <a:pt x="f143" y="f33"/>
                    <a:pt x="f160" y="f31"/>
                  </a:cubicBezTo>
                  <a:cubicBezTo>
                    <a:pt x="f160" y="f31"/>
                    <a:pt x="f160" y="f31"/>
                    <a:pt x="f141" y="f31"/>
                  </a:cubicBezTo>
                  <a:cubicBezTo>
                    <a:pt x="f141" y="f31"/>
                    <a:pt x="f141" y="f16"/>
                    <a:pt x="f141" y="f16"/>
                  </a:cubicBezTo>
                  <a:cubicBezTo>
                    <a:pt x="f141" y="f75"/>
                    <a:pt x="f161" y="f12"/>
                    <a:pt x="f59" y="f27"/>
                  </a:cubicBezTo>
                  <a:cubicBezTo>
                    <a:pt x="f59" y="f7"/>
                    <a:pt x="f56" y="f67"/>
                    <a:pt x="f55" y="f137"/>
                  </a:cubicBezTo>
                  <a:cubicBezTo>
                    <a:pt x="f55" y="f137"/>
                    <a:pt x="f55" y="f137"/>
                    <a:pt x="f53" y="f69"/>
                  </a:cubicBezTo>
                  <a:cubicBezTo>
                    <a:pt x="f53" y="f23"/>
                    <a:pt x="f51" y="f23"/>
                    <a:pt x="f49" y="f81"/>
                  </a:cubicBezTo>
                  <a:cubicBezTo>
                    <a:pt x="f49" y="f81"/>
                    <a:pt x="f49" y="f81"/>
                    <a:pt x="f49" y="f81"/>
                  </a:cubicBezTo>
                  <a:cubicBezTo>
                    <a:pt x="f140" y="f71"/>
                    <a:pt x="f47" y="f21"/>
                    <a:pt x="f47" y="f19"/>
                  </a:cubicBezTo>
                  <a:cubicBezTo>
                    <a:pt x="f45" y="f17"/>
                    <a:pt x="f45" y="f17"/>
                    <a:pt x="f45" y="f17"/>
                  </a:cubicBezTo>
                  <a:cubicBezTo>
                    <a:pt x="f43" y="f15"/>
                    <a:pt x="f40" y="f11"/>
                    <a:pt x="f38" y="f9"/>
                  </a:cubicBezTo>
                  <a:cubicBezTo>
                    <a:pt x="f36" y="f8"/>
                    <a:pt x="f36" y="f6"/>
                    <a:pt x="f34" y="f78"/>
                  </a:cubicBezTo>
                  <a:lnTo>
                    <a:pt x="f64" y="f131"/>
                  </a:lnTo>
                  <a:cubicBezTo>
                    <a:pt x="f24" y="f131"/>
                    <a:pt x="f24" y="f92"/>
                    <a:pt x="f65" y="f92"/>
                  </a:cubicBezTo>
                  <a:cubicBezTo>
                    <a:pt x="f65" y="f84"/>
                    <a:pt x="f65" y="f84"/>
                    <a:pt x="f65" y="f84"/>
                  </a:cubicBezTo>
                  <a:cubicBezTo>
                    <a:pt x="f22" y="f162"/>
                    <a:pt x="f66" y="f85"/>
                    <a:pt x="f66" y="f95"/>
                  </a:cubicBezTo>
                  <a:cubicBezTo>
                    <a:pt x="f20" y="f95"/>
                    <a:pt x="f20" y="f95"/>
                    <a:pt x="f18" y="f89"/>
                  </a:cubicBezTo>
                  <a:cubicBezTo>
                    <a:pt x="f18" y="f97"/>
                    <a:pt x="f14" y="f163"/>
                    <a:pt x="f12" y="f99"/>
                  </a:cubicBezTo>
                  <a:cubicBezTo>
                    <a:pt x="f12" y="f99"/>
                    <a:pt x="f12" y="f99"/>
                    <a:pt x="f12" y="f99"/>
                  </a:cubicBezTo>
                  <a:cubicBezTo>
                    <a:pt x="f10" y="f99"/>
                    <a:pt x="f7" y="f96"/>
                    <a:pt x="f7" y="f101"/>
                  </a:cubicBezTo>
                  <a:cubicBezTo>
                    <a:pt x="f7" y="f96"/>
                    <a:pt x="f7" y="f101"/>
                    <a:pt x="f7" y="f96"/>
                  </a:cubicBezTo>
                  <a:cubicBezTo>
                    <a:pt x="f7" y="f96"/>
                    <a:pt x="f10" y="f96"/>
                    <a:pt x="f10" y="f96"/>
                  </a:cubicBezTo>
                  <a:cubicBezTo>
                    <a:pt x="f7" y="f101"/>
                    <a:pt x="f5" y="f103"/>
                    <a:pt x="f68" y="f104"/>
                  </a:cubicBezTo>
                  <a:cubicBezTo>
                    <a:pt x="f69" y="f105"/>
                    <a:pt x="f23" y="f108"/>
                    <a:pt x="f71" y="f108"/>
                  </a:cubicBezTo>
                  <a:cubicBezTo>
                    <a:pt x="f71" y="f109"/>
                    <a:pt x="f19" y="f110"/>
                    <a:pt x="f73" y="f110"/>
                  </a:cubicBezTo>
                  <a:cubicBezTo>
                    <a:pt x="f15" y="f128"/>
                    <a:pt x="f74" y="f112"/>
                    <a:pt x="f76" y="f164"/>
                  </a:cubicBezTo>
                  <a:cubicBezTo>
                    <a:pt x="f76" y="f164"/>
                    <a:pt x="f76" y="f164"/>
                    <a:pt x="f76" y="f164"/>
                  </a:cubicBezTo>
                  <a:cubicBezTo>
                    <a:pt x="f77" y="f113"/>
                    <a:pt x="f78" y="f114"/>
                    <a:pt x="f79" y="f165"/>
                  </a:cubicBezTo>
                  <a:cubicBezTo>
                    <a:pt x="f79" y="f165"/>
                    <a:pt x="f80" y="f115"/>
                    <a:pt x="f80" y="f165"/>
                  </a:cubicBezTo>
                  <a:cubicBezTo>
                    <a:pt x="f80" y="f165"/>
                    <a:pt x="f79" y="f165"/>
                    <a:pt x="f79" y="f165"/>
                  </a:cubicBezTo>
                  <a:cubicBezTo>
                    <a:pt x="f80" y="f165"/>
                    <a:pt x="f166" y="f115"/>
                    <a:pt x="f82" y="f115"/>
                  </a:cubicBezTo>
                  <a:cubicBezTo>
                    <a:pt x="f82" y="f165"/>
                    <a:pt x="f139" y="f115"/>
                    <a:pt x="f139" y="f115"/>
                  </a:cubicBezTo>
                  <a:cubicBezTo>
                    <a:pt x="f139" y="f115"/>
                    <a:pt x="f132" y="f115"/>
                    <a:pt x="f132" y="f115"/>
                  </a:cubicBezTo>
                  <a:cubicBezTo>
                    <a:pt x="f132" y="f115"/>
                    <a:pt x="f132" y="f116"/>
                    <a:pt x="f132" y="f116"/>
                  </a:cubicBezTo>
                  <a:cubicBezTo>
                    <a:pt x="f131" y="f123"/>
                    <a:pt x="f167" y="f168"/>
                    <a:pt x="f169" y="f117"/>
                  </a:cubicBezTo>
                  <a:cubicBezTo>
                    <a:pt x="f169" y="f117"/>
                    <a:pt x="f169" y="f117"/>
                    <a:pt x="f169" y="f117"/>
                  </a:cubicBezTo>
                  <a:cubicBezTo>
                    <a:pt x="f169" y="f117"/>
                    <a:pt x="f169" y="f117"/>
                    <a:pt x="f169" y="f117"/>
                  </a:cubicBezTo>
                  <a:cubicBezTo>
                    <a:pt x="f85" y="f126"/>
                    <a:pt x="f87" y="f126"/>
                    <a:pt x="f89" y="f124"/>
                  </a:cubicBezTo>
                  <a:cubicBezTo>
                    <a:pt x="f89" y="f124"/>
                    <a:pt x="f87" y="f126"/>
                    <a:pt x="f85" y="f117"/>
                  </a:cubicBezTo>
                  <a:cubicBezTo>
                    <a:pt x="f169" y="f117"/>
                    <a:pt x="f84" y="f168"/>
                    <a:pt x="f167" y="f123"/>
                  </a:cubicBezTo>
                  <a:cubicBezTo>
                    <a:pt x="f167" y="f123"/>
                    <a:pt x="f167" y="f123"/>
                    <a:pt x="f167" y="f123"/>
                  </a:cubicBezTo>
                  <a:lnTo>
                    <a:pt x="f80" y="f113"/>
                  </a:lnTo>
                  <a:cubicBezTo>
                    <a:pt x="f80" y="f113"/>
                    <a:pt x="f80" y="f113"/>
                    <a:pt x="f166" y="f113"/>
                  </a:cubicBezTo>
                  <a:cubicBezTo>
                    <a:pt x="f139" y="f165"/>
                    <a:pt x="f83" y="f115"/>
                    <a:pt x="f167" y="f123"/>
                  </a:cubicBezTo>
                  <a:cubicBezTo>
                    <a:pt x="f167" y="f116"/>
                    <a:pt x="f167" y="f123"/>
                    <a:pt x="f167" y="f123"/>
                  </a:cubicBezTo>
                  <a:cubicBezTo>
                    <a:pt x="f167" y="f116"/>
                    <a:pt x="f131" y="f116"/>
                    <a:pt x="f83" y="f115"/>
                  </a:cubicBezTo>
                  <a:cubicBezTo>
                    <a:pt x="f83" y="f115"/>
                    <a:pt x="f83" y="f115"/>
                    <a:pt x="f83" y="f115"/>
                  </a:cubicBezTo>
                  <a:cubicBezTo>
                    <a:pt x="f131" y="f115"/>
                    <a:pt x="f131" y="f115"/>
                    <a:pt x="f131" y="f116"/>
                  </a:cubicBezTo>
                  <a:cubicBezTo>
                    <a:pt x="f167" y="f116"/>
                    <a:pt x="f167" y="f116"/>
                    <a:pt x="f84" y="f123"/>
                  </a:cubicBezTo>
                  <a:cubicBezTo>
                    <a:pt x="f84" y="f123"/>
                    <a:pt x="f84" y="f123"/>
                    <a:pt x="f84" y="f123"/>
                  </a:cubicBezTo>
                  <a:cubicBezTo>
                    <a:pt x="f84" y="f123"/>
                    <a:pt x="f169" y="f123"/>
                    <a:pt x="f169" y="f123"/>
                  </a:cubicBezTo>
                  <a:lnTo>
                    <a:pt x="f169" y="f123"/>
                  </a:lnTo>
                  <a:cubicBezTo>
                    <a:pt x="f84" y="f123"/>
                    <a:pt x="f84" y="f123"/>
                    <a:pt x="f167" y="f123"/>
                  </a:cubicBezTo>
                  <a:cubicBezTo>
                    <a:pt x="f84" y="f168"/>
                    <a:pt x="f85" y="f117"/>
                    <a:pt x="f87" y="f126"/>
                  </a:cubicBezTo>
                  <a:cubicBezTo>
                    <a:pt x="f85" y="f117"/>
                    <a:pt x="f87" y="f117"/>
                    <a:pt x="f85" y="f117"/>
                  </a:cubicBezTo>
                  <a:cubicBezTo>
                    <a:pt x="f87" y="f117"/>
                    <a:pt x="f85" y="f168"/>
                    <a:pt x="f85" y="f168"/>
                  </a:cubicBezTo>
                  <a:cubicBezTo>
                    <a:pt x="f85" y="f168"/>
                    <a:pt x="f85" y="f168"/>
                    <a:pt x="f85" y="f168"/>
                  </a:cubicBezTo>
                  <a:lnTo>
                    <a:pt x="f89" y="f117"/>
                  </a:lnTo>
                  <a:lnTo>
                    <a:pt x="f89" y="f117"/>
                  </a:lnTo>
                  <a:cubicBezTo>
                    <a:pt x="f87" y="f168"/>
                    <a:pt x="f85" y="f123"/>
                    <a:pt x="f169" y="f116"/>
                  </a:cubicBezTo>
                  <a:cubicBezTo>
                    <a:pt x="f169" y="f116"/>
                    <a:pt x="f84" y="f116"/>
                    <a:pt x="f84" y="f115"/>
                  </a:cubicBezTo>
                  <a:cubicBezTo>
                    <a:pt x="f167" y="f115"/>
                    <a:pt x="f167" y="f115"/>
                    <a:pt x="f167" y="f115"/>
                  </a:cubicBezTo>
                  <a:cubicBezTo>
                    <a:pt x="f167" y="f115"/>
                    <a:pt x="f167" y="f115"/>
                    <a:pt x="f167" y="f115"/>
                  </a:cubicBezTo>
                  <a:lnTo>
                    <a:pt x="f139" y="f113"/>
                  </a:lnTo>
                  <a:cubicBezTo>
                    <a:pt x="f139" y="f113"/>
                    <a:pt x="f139" y="f113"/>
                    <a:pt x="f82" y="f113"/>
                  </a:cubicBezTo>
                  <a:cubicBezTo>
                    <a:pt x="f82" y="f164"/>
                    <a:pt x="f80" y="f112"/>
                    <a:pt x="f80" y="f128"/>
                  </a:cubicBezTo>
                  <a:cubicBezTo>
                    <a:pt x="f80" y="f112"/>
                    <a:pt x="f166" y="f112"/>
                    <a:pt x="f166" y="f112"/>
                  </a:cubicBezTo>
                  <a:cubicBezTo>
                    <a:pt x="f139" y="f164"/>
                    <a:pt x="f83" y="f114"/>
                    <a:pt x="f167" y="f165"/>
                  </a:cubicBezTo>
                  <a:cubicBezTo>
                    <a:pt x="f131" y="f114"/>
                    <a:pt x="f131" y="f114"/>
                    <a:pt x="f131" y="f114"/>
                  </a:cubicBezTo>
                  <a:cubicBezTo>
                    <a:pt x="f131" y="f114"/>
                    <a:pt x="f167" y="f165"/>
                    <a:pt x="f84" y="f165"/>
                  </a:cubicBezTo>
                  <a:cubicBezTo>
                    <a:pt x="f84" y="f165"/>
                    <a:pt x="f167" y="f165"/>
                    <a:pt x="f167" y="f165"/>
                  </a:cubicBezTo>
                  <a:cubicBezTo>
                    <a:pt x="f84" y="f115"/>
                    <a:pt x="f84" y="f115"/>
                    <a:pt x="f169" y="f115"/>
                  </a:cubicBezTo>
                  <a:cubicBezTo>
                    <a:pt x="f169" y="f116"/>
                    <a:pt x="f85" y="f123"/>
                    <a:pt x="f87" y="f123"/>
                  </a:cubicBezTo>
                  <a:cubicBezTo>
                    <a:pt x="f87" y="f168"/>
                    <a:pt x="f87" y="f168"/>
                    <a:pt x="f89" y="f168"/>
                  </a:cubicBezTo>
                  <a:cubicBezTo>
                    <a:pt x="f89" y="f168"/>
                    <a:pt x="f91" y="f168"/>
                    <a:pt x="f91" y="f117"/>
                  </a:cubicBezTo>
                  <a:cubicBezTo>
                    <a:pt x="f91" y="f117"/>
                    <a:pt x="f93" y="f117"/>
                    <a:pt x="f93" y="f126"/>
                  </a:cubicBezTo>
                  <a:cubicBezTo>
                    <a:pt x="f93" y="f117"/>
                    <a:pt x="f93" y="f126"/>
                    <a:pt x="f93" y="f126"/>
                  </a:cubicBezTo>
                  <a:cubicBezTo>
                    <a:pt x="f93" y="f117"/>
                    <a:pt x="f91" y="f117"/>
                    <a:pt x="f91" y="f168"/>
                  </a:cubicBezTo>
                  <a:cubicBezTo>
                    <a:pt x="f93" y="f168"/>
                    <a:pt x="f94" y="f126"/>
                    <a:pt x="f138" y="f126"/>
                  </a:cubicBezTo>
                  <a:cubicBezTo>
                    <a:pt x="f138" y="f126"/>
                    <a:pt x="f94" y="f126"/>
                    <a:pt x="f138" y="f126"/>
                  </a:cubicBezTo>
                  <a:cubicBezTo>
                    <a:pt x="f96" y="f124"/>
                    <a:pt x="f98" y="f124"/>
                    <a:pt x="f100" y="f118"/>
                  </a:cubicBezTo>
                  <a:cubicBezTo>
                    <a:pt x="f100" y="f118"/>
                    <a:pt x="f102" y="f119"/>
                    <a:pt x="f102" y="f118"/>
                  </a:cubicBezTo>
                  <a:cubicBezTo>
                    <a:pt x="f102" y="f118"/>
                    <a:pt x="f102" y="f118"/>
                    <a:pt x="f100" y="f118"/>
                  </a:cubicBezTo>
                  <a:cubicBezTo>
                    <a:pt x="f100" y="f118"/>
                    <a:pt x="f100" y="f118"/>
                    <a:pt x="f100" y="f118"/>
                  </a:cubicBezTo>
                  <a:cubicBezTo>
                    <a:pt x="f100" y="f124"/>
                    <a:pt x="f98" y="f126"/>
                    <a:pt x="f98" y="f126"/>
                  </a:cubicBezTo>
                  <a:cubicBezTo>
                    <a:pt x="f100" y="f126"/>
                    <a:pt x="f100" y="f124"/>
                    <a:pt x="f102" y="f124"/>
                  </a:cubicBezTo>
                  <a:cubicBezTo>
                    <a:pt x="f102" y="f124"/>
                    <a:pt x="f102" y="f124"/>
                    <a:pt x="f102" y="f124"/>
                  </a:cubicBezTo>
                  <a:cubicBezTo>
                    <a:pt x="f102" y="f124"/>
                    <a:pt x="f102" y="f118"/>
                    <a:pt x="f102" y="f118"/>
                  </a:cubicBezTo>
                  <a:cubicBezTo>
                    <a:pt x="f104" y="f118"/>
                    <a:pt x="f104" y="f118"/>
                    <a:pt x="f106" y="f118"/>
                  </a:cubicBezTo>
                  <a:cubicBezTo>
                    <a:pt x="f104" y="f119"/>
                    <a:pt x="f104" y="f119"/>
                    <a:pt x="f104" y="f119"/>
                  </a:cubicBezTo>
                  <a:cubicBezTo>
                    <a:pt x="f106" y="f119"/>
                    <a:pt x="f107" y="f121"/>
                    <a:pt x="f111" y="f121"/>
                  </a:cubicBezTo>
                  <a:cubicBezTo>
                    <a:pt x="f111" y="f121"/>
                    <a:pt x="f111" y="f121"/>
                    <a:pt x="f111" y="f121"/>
                  </a:cubicBezTo>
                  <a:lnTo>
                    <a:pt x="f107" y="f119"/>
                  </a:lnTo>
                  <a:cubicBezTo>
                    <a:pt x="f107" y="f121"/>
                    <a:pt x="f107" y="f119"/>
                    <a:pt x="f107" y="f119"/>
                  </a:cubicBezTo>
                  <a:cubicBezTo>
                    <a:pt x="f107" y="f119"/>
                    <a:pt x="f107" y="f119"/>
                    <a:pt x="f107" y="f119"/>
                  </a:cubicBezTo>
                  <a:cubicBezTo>
                    <a:pt x="f106" y="f119"/>
                    <a:pt x="f106" y="f119"/>
                    <a:pt x="f106" y="f119"/>
                  </a:cubicBezTo>
                  <a:cubicBezTo>
                    <a:pt x="f106" y="f118"/>
                    <a:pt x="f106" y="f119"/>
                    <a:pt x="f106" y="f118"/>
                  </a:cubicBezTo>
                  <a:cubicBezTo>
                    <a:pt x="f104" y="f124"/>
                    <a:pt x="f100" y="f126"/>
                    <a:pt x="f98" y="f117"/>
                  </a:cubicBezTo>
                  <a:cubicBezTo>
                    <a:pt x="f98" y="f117"/>
                    <a:pt x="f98" y="f117"/>
                    <a:pt x="f96" y="f168"/>
                  </a:cubicBezTo>
                  <a:cubicBezTo>
                    <a:pt x="f98" y="f117"/>
                    <a:pt x="f100" y="f126"/>
                    <a:pt x="f104" y="f126"/>
                  </a:cubicBezTo>
                  <a:cubicBezTo>
                    <a:pt x="f104" y="f126"/>
                    <a:pt x="f102" y="f126"/>
                    <a:pt x="f102" y="f126"/>
                  </a:cubicBezTo>
                  <a:cubicBezTo>
                    <a:pt x="f100" y="f117"/>
                    <a:pt x="f96" y="f168"/>
                    <a:pt x="f96" y="f123"/>
                  </a:cubicBezTo>
                  <a:lnTo>
                    <a:pt x="f96" y="f123"/>
                  </a:lnTo>
                  <a:cubicBezTo>
                    <a:pt x="f98" y="f123"/>
                    <a:pt x="f98" y="f168"/>
                    <a:pt x="f98" y="f168"/>
                  </a:cubicBezTo>
                  <a:cubicBezTo>
                    <a:pt x="f98" y="f123"/>
                    <a:pt x="f100" y="f168"/>
                    <a:pt x="f100" y="f168"/>
                  </a:cubicBezTo>
                  <a:cubicBezTo>
                    <a:pt x="f100" y="f168"/>
                    <a:pt x="f102" y="f168"/>
                    <a:pt x="f102" y="f123"/>
                  </a:cubicBezTo>
                  <a:cubicBezTo>
                    <a:pt x="f102" y="f168"/>
                    <a:pt x="f100" y="f123"/>
                    <a:pt x="f100" y="f123"/>
                  </a:cubicBezTo>
                  <a:cubicBezTo>
                    <a:pt x="f98" y="f116"/>
                    <a:pt x="f96" y="f115"/>
                    <a:pt x="f138" y="f165"/>
                  </a:cubicBezTo>
                  <a:cubicBezTo>
                    <a:pt x="f96" y="f165"/>
                    <a:pt x="f98" y="f116"/>
                    <a:pt x="f102" y="f116"/>
                  </a:cubicBezTo>
                  <a:cubicBezTo>
                    <a:pt x="f102" y="f116"/>
                    <a:pt x="f104" y="f123"/>
                    <a:pt x="f106" y="f168"/>
                  </a:cubicBezTo>
                  <a:cubicBezTo>
                    <a:pt x="f106" y="f123"/>
                    <a:pt x="f106" y="f168"/>
                    <a:pt x="f106" y="f168"/>
                  </a:cubicBezTo>
                  <a:cubicBezTo>
                    <a:pt x="f106" y="f123"/>
                    <a:pt x="f106" y="f123"/>
                    <a:pt x="f106" y="f123"/>
                  </a:cubicBezTo>
                  <a:cubicBezTo>
                    <a:pt x="f104" y="f116"/>
                    <a:pt x="f104" y="f123"/>
                    <a:pt x="f104" y="f116"/>
                  </a:cubicBezTo>
                  <a:cubicBezTo>
                    <a:pt x="f104" y="f116"/>
                    <a:pt x="f102" y="f116"/>
                    <a:pt x="f102" y="f116"/>
                  </a:cubicBezTo>
                  <a:cubicBezTo>
                    <a:pt x="f102" y="f115"/>
                    <a:pt x="f102" y="f115"/>
                    <a:pt x="f102" y="f115"/>
                  </a:cubicBezTo>
                  <a:cubicBezTo>
                    <a:pt x="f98" y="f165"/>
                    <a:pt x="f138" y="f113"/>
                    <a:pt x="f93" y="f164"/>
                  </a:cubicBezTo>
                  <a:cubicBezTo>
                    <a:pt x="f93" y="f164"/>
                    <a:pt x="f93" y="f164"/>
                    <a:pt x="f93" y="f164"/>
                  </a:cubicBezTo>
                  <a:cubicBezTo>
                    <a:pt x="f91" y="f164"/>
                    <a:pt x="f89" y="f112"/>
                    <a:pt x="f89" y="f128"/>
                  </a:cubicBezTo>
                  <a:cubicBezTo>
                    <a:pt x="f87" y="f110"/>
                    <a:pt x="f85" y="f110"/>
                    <a:pt x="f169" y="f170"/>
                  </a:cubicBezTo>
                  <a:cubicBezTo>
                    <a:pt x="f169" y="f170"/>
                    <a:pt x="f169" y="f110"/>
                    <a:pt x="f169" y="f110"/>
                  </a:cubicBezTo>
                  <a:cubicBezTo>
                    <a:pt x="f84" y="f110"/>
                    <a:pt x="f84" y="f110"/>
                    <a:pt x="f84" y="f110"/>
                  </a:cubicBezTo>
                  <a:cubicBezTo>
                    <a:pt x="f84" y="f170"/>
                    <a:pt x="f169" y="f110"/>
                    <a:pt x="f169" y="f170"/>
                  </a:cubicBezTo>
                  <a:cubicBezTo>
                    <a:pt x="f169" y="f170"/>
                    <a:pt x="f169" y="f110"/>
                    <a:pt x="f169" y="f170"/>
                  </a:cubicBezTo>
                  <a:cubicBezTo>
                    <a:pt x="f169" y="f170"/>
                    <a:pt x="f84" y="f109"/>
                    <a:pt x="f167" y="f109"/>
                  </a:cubicBezTo>
                  <a:cubicBezTo>
                    <a:pt x="f84" y="f108"/>
                    <a:pt x="f131" y="f107"/>
                    <a:pt x="f131" y="f105"/>
                  </a:cubicBezTo>
                  <a:cubicBezTo>
                    <a:pt x="f83" y="f105"/>
                    <a:pt x="f83" y="f105"/>
                    <a:pt x="f132" y="f105"/>
                  </a:cubicBezTo>
                  <a:cubicBezTo>
                    <a:pt x="f132" y="f104"/>
                    <a:pt x="f132" y="f104"/>
                    <a:pt x="f132" y="f104"/>
                  </a:cubicBezTo>
                  <a:cubicBezTo>
                    <a:pt x="f132" y="f103"/>
                    <a:pt x="f139" y="f104"/>
                    <a:pt x="f139" y="f104"/>
                  </a:cubicBezTo>
                  <a:cubicBezTo>
                    <a:pt x="f139" y="f103"/>
                    <a:pt x="f82" y="f100"/>
                    <a:pt x="f82" y="f100"/>
                  </a:cubicBezTo>
                  <a:cubicBezTo>
                    <a:pt x="f82" y="f103"/>
                    <a:pt x="f139" y="f103"/>
                    <a:pt x="f132" y="f104"/>
                  </a:cubicBezTo>
                  <a:cubicBezTo>
                    <a:pt x="f132" y="f100"/>
                    <a:pt x="f82" y="f101"/>
                    <a:pt x="f166" y="f96"/>
                  </a:cubicBezTo>
                  <a:cubicBezTo>
                    <a:pt x="f80" y="f96"/>
                    <a:pt x="f80" y="f96"/>
                    <a:pt x="f80" y="f96"/>
                  </a:cubicBezTo>
                  <a:cubicBezTo>
                    <a:pt x="f80" y="f99"/>
                    <a:pt x="f80" y="f96"/>
                    <a:pt x="f80" y="f99"/>
                  </a:cubicBezTo>
                  <a:cubicBezTo>
                    <a:pt x="f80" y="f99"/>
                    <a:pt x="f80" y="f99"/>
                    <a:pt x="f80" y="f99"/>
                  </a:cubicBezTo>
                  <a:cubicBezTo>
                    <a:pt x="f80" y="f99"/>
                    <a:pt x="f80" y="f99"/>
                    <a:pt x="f80" y="f99"/>
                  </a:cubicBezTo>
                  <a:cubicBezTo>
                    <a:pt x="f79" y="f99"/>
                    <a:pt x="f79" y="f163"/>
                    <a:pt x="f171" y="f163"/>
                  </a:cubicBezTo>
                  <a:cubicBezTo>
                    <a:pt x="f171" y="f163"/>
                    <a:pt x="f171" y="f93"/>
                    <a:pt x="f78" y="f93"/>
                  </a:cubicBezTo>
                  <a:cubicBezTo>
                    <a:pt x="f78" y="f93"/>
                    <a:pt x="f78" y="f93"/>
                    <a:pt x="f78" y="f93"/>
                  </a:cubicBezTo>
                  <a:cubicBezTo>
                    <a:pt x="f78" y="f93"/>
                    <a:pt x="f78" y="f93"/>
                    <a:pt x="f78" y="f97"/>
                  </a:cubicBezTo>
                  <a:cubicBezTo>
                    <a:pt x="f77" y="f97"/>
                    <a:pt x="f8" y="f89"/>
                    <a:pt x="f76" y="f95"/>
                  </a:cubicBezTo>
                  <a:cubicBezTo>
                    <a:pt x="f8" y="f89"/>
                    <a:pt x="f76" y="f95"/>
                    <a:pt x="f76" y="f95"/>
                  </a:cubicBezTo>
                  <a:cubicBezTo>
                    <a:pt x="f11" y="f85"/>
                    <a:pt x="f15" y="f92"/>
                    <a:pt x="f73" y="f131"/>
                  </a:cubicBezTo>
                  <a:cubicBezTo>
                    <a:pt x="f19" y="f131"/>
                    <a:pt x="f19" y="f131"/>
                    <a:pt x="f19" y="f131"/>
                  </a:cubicBezTo>
                  <a:cubicBezTo>
                    <a:pt x="f19" y="f90"/>
                    <a:pt x="f19" y="f131"/>
                    <a:pt x="f19" y="f131"/>
                  </a:cubicBezTo>
                  <a:cubicBezTo>
                    <a:pt x="f72" y="f90"/>
                    <a:pt x="f19" y="f90"/>
                    <a:pt x="f19" y="f90"/>
                  </a:cubicBezTo>
                  <a:cubicBezTo>
                    <a:pt x="f72" y="f90"/>
                    <a:pt x="f72" y="f90"/>
                    <a:pt x="f72" y="f90"/>
                  </a:cubicBezTo>
                  <a:cubicBezTo>
                    <a:pt x="f72" y="f90"/>
                    <a:pt x="f71" y="f132"/>
                    <a:pt x="f71" y="f132"/>
                  </a:cubicBezTo>
                  <a:cubicBezTo>
                    <a:pt x="f72" y="f132"/>
                    <a:pt x="f70" y="f82"/>
                    <a:pt x="f70" y="f82"/>
                  </a:cubicBezTo>
                  <a:cubicBezTo>
                    <a:pt x="f70" y="f82"/>
                    <a:pt x="f70" y="f82"/>
                    <a:pt x="f70" y="f82"/>
                  </a:cubicBezTo>
                  <a:cubicBezTo>
                    <a:pt x="f70" y="f86"/>
                    <a:pt x="f23" y="f86"/>
                    <a:pt x="f69" y="f80"/>
                  </a:cubicBezTo>
                  <a:cubicBezTo>
                    <a:pt x="f69" y="f86"/>
                    <a:pt x="f68" y="f80"/>
                    <a:pt x="f68" y="f80"/>
                  </a:cubicBezTo>
                  <a:cubicBezTo>
                    <a:pt x="f68" y="f79"/>
                    <a:pt x="f68" y="f79"/>
                    <a:pt x="f68" y="f79"/>
                  </a:cubicBezTo>
                  <a:cubicBezTo>
                    <a:pt x="f67" y="f134"/>
                    <a:pt x="f67" y="f78"/>
                    <a:pt x="f5" y="f6"/>
                  </a:cubicBezTo>
                  <a:close/>
                  <a:moveTo>
                    <a:pt x="f79" y="f99"/>
                  </a:moveTo>
                  <a:cubicBezTo>
                    <a:pt x="f79" y="f96"/>
                    <a:pt x="f79" y="f96"/>
                    <a:pt x="f79" y="f96"/>
                  </a:cubicBezTo>
                  <a:cubicBezTo>
                    <a:pt x="f171" y="f96"/>
                    <a:pt x="f171" y="f99"/>
                    <a:pt x="f78" y="f99"/>
                  </a:cubicBezTo>
                  <a:cubicBezTo>
                    <a:pt x="f78" y="f99"/>
                    <a:pt x="f78" y="f99"/>
                    <a:pt x="f78" y="f99"/>
                  </a:cubicBezTo>
                  <a:cubicBezTo>
                    <a:pt x="f78" y="f163"/>
                    <a:pt x="f171" y="f99"/>
                    <a:pt x="f79" y="f99"/>
                  </a:cubicBezTo>
                  <a:close/>
                  <a:moveTo>
                    <a:pt x="f83" y="f105"/>
                  </a:moveTo>
                  <a:cubicBezTo>
                    <a:pt x="f83" y="f105"/>
                    <a:pt x="f83" y="f105"/>
                    <a:pt x="f83" y="f105"/>
                  </a:cubicBezTo>
                  <a:cubicBezTo>
                    <a:pt x="f83" y="f105"/>
                    <a:pt x="f132" y="f105"/>
                    <a:pt x="f132" y="f105"/>
                  </a:cubicBezTo>
                  <a:cubicBezTo>
                    <a:pt x="f132" y="f105"/>
                    <a:pt x="f83" y="f105"/>
                    <a:pt x="f83" y="f105"/>
                  </a:cubicBezTo>
                  <a:close/>
                  <a:moveTo>
                    <a:pt x="f71" y="f162"/>
                  </a:moveTo>
                  <a:cubicBezTo>
                    <a:pt x="f71" y="f162"/>
                    <a:pt x="f72" y="f85"/>
                    <a:pt x="f72" y="f85"/>
                  </a:cubicBezTo>
                  <a:cubicBezTo>
                    <a:pt x="f72" y="f85"/>
                    <a:pt x="f71" y="f85"/>
                    <a:pt x="f71" y="f162"/>
                  </a:cubicBezTo>
                  <a:cubicBezTo>
                    <a:pt x="f71" y="f162"/>
                    <a:pt x="f71" y="f162"/>
                    <a:pt x="f71" y="f162"/>
                  </a:cubicBezTo>
                  <a:close/>
                  <a:moveTo>
                    <a:pt x="f89" y="f112"/>
                  </a:moveTo>
                  <a:cubicBezTo>
                    <a:pt x="f89" y="f112"/>
                    <a:pt x="f89" y="f112"/>
                    <a:pt x="f87" y="f112"/>
                  </a:cubicBezTo>
                  <a:cubicBezTo>
                    <a:pt x="f87" y="f112"/>
                    <a:pt x="f89" y="f112"/>
                    <a:pt x="f89" y="f112"/>
                  </a:cubicBezTo>
                  <a:close/>
                  <a:moveTo>
                    <a:pt x="f78" y="f103"/>
                  </a:moveTo>
                  <a:cubicBezTo>
                    <a:pt x="f78" y="f103"/>
                    <a:pt x="f77" y="f103"/>
                    <a:pt x="f77" y="f100"/>
                  </a:cubicBezTo>
                  <a:cubicBezTo>
                    <a:pt x="f77" y="f100"/>
                    <a:pt x="f77" y="f103"/>
                    <a:pt x="f78" y="f103"/>
                  </a:cubicBezTo>
                  <a:close/>
                  <a:moveTo>
                    <a:pt x="f82" y="f109"/>
                  </a:moveTo>
                  <a:cubicBezTo>
                    <a:pt x="f82" y="f109"/>
                    <a:pt x="f82" y="f109"/>
                    <a:pt x="f82" y="f109"/>
                  </a:cubicBezTo>
                  <a:cubicBezTo>
                    <a:pt x="f82" y="f109"/>
                    <a:pt x="f82" y="f109"/>
                    <a:pt x="f82" y="f109"/>
                  </a:cubicBezTo>
                  <a:cubicBezTo>
                    <a:pt x="f166" y="f108"/>
                    <a:pt x="f80" y="f108"/>
                    <a:pt x="f79" y="f107"/>
                  </a:cubicBezTo>
                  <a:cubicBezTo>
                    <a:pt x="f80" y="f107"/>
                    <a:pt x="f166" y="f108"/>
                    <a:pt x="f82" y="f108"/>
                  </a:cubicBezTo>
                  <a:cubicBezTo>
                    <a:pt x="f82" y="f109"/>
                    <a:pt x="f82" y="f109"/>
                    <a:pt x="f82" y="f109"/>
                  </a:cubicBezTo>
                  <a:cubicBezTo>
                    <a:pt x="f82" y="f108"/>
                    <a:pt x="f82" y="f108"/>
                    <a:pt x="f166" y="f108"/>
                  </a:cubicBezTo>
                  <a:cubicBezTo>
                    <a:pt x="f166" y="f108"/>
                    <a:pt x="f166" y="f108"/>
                    <a:pt x="f82" y="f108"/>
                  </a:cubicBezTo>
                  <a:cubicBezTo>
                    <a:pt x="f82" y="f108"/>
                    <a:pt x="f139" y="f109"/>
                    <a:pt x="f139" y="f109"/>
                  </a:cubicBezTo>
                  <a:cubicBezTo>
                    <a:pt x="f139" y="f109"/>
                    <a:pt x="f139" y="f109"/>
                    <a:pt x="f82" y="f109"/>
                  </a:cubicBezTo>
                  <a:cubicBezTo>
                    <a:pt x="f82" y="f109"/>
                    <a:pt x="f139" y="f109"/>
                    <a:pt x="f82" y="f109"/>
                  </a:cubicBezTo>
                  <a:close/>
                  <a:moveTo>
                    <a:pt x="f84" y="f128"/>
                  </a:moveTo>
                  <a:cubicBezTo>
                    <a:pt x="f84" y="f128"/>
                    <a:pt x="f169" y="f112"/>
                    <a:pt x="f169" y="f112"/>
                  </a:cubicBezTo>
                  <a:cubicBezTo>
                    <a:pt x="f169" y="f112"/>
                    <a:pt x="f84" y="f112"/>
                    <a:pt x="f84" y="f112"/>
                  </a:cubicBezTo>
                  <a:cubicBezTo>
                    <a:pt x="f84" y="f112"/>
                    <a:pt x="f167" y="f128"/>
                    <a:pt x="f84" y="f128"/>
                  </a:cubicBezTo>
                  <a:close/>
                  <a:moveTo>
                    <a:pt x="f83" y="f170"/>
                  </a:moveTo>
                  <a:lnTo>
                    <a:pt x="f83" y="f110"/>
                  </a:lnTo>
                  <a:cubicBezTo>
                    <a:pt x="f83" y="f170"/>
                    <a:pt x="f83" y="f170"/>
                    <a:pt x="f132" y="f170"/>
                  </a:cubicBezTo>
                  <a:cubicBezTo>
                    <a:pt x="f132" y="f170"/>
                    <a:pt x="f83" y="f170"/>
                    <a:pt x="f83" y="f170"/>
                  </a:cubicBezTo>
                  <a:close/>
                  <a:moveTo>
                    <a:pt x="f132" y="f110"/>
                  </a:moveTo>
                  <a:lnTo>
                    <a:pt x="f132" y="f110"/>
                  </a:lnTo>
                  <a:cubicBezTo>
                    <a:pt x="f132" y="f110"/>
                    <a:pt x="f139" y="f170"/>
                    <a:pt x="f139" y="f170"/>
                  </a:cubicBezTo>
                  <a:cubicBezTo>
                    <a:pt x="f139" y="f170"/>
                    <a:pt x="f132" y="f170"/>
                    <a:pt x="f132" y="f110"/>
                  </a:cubicBezTo>
                  <a:close/>
                  <a:moveTo>
                    <a:pt x="f85" y="f113"/>
                  </a:moveTo>
                  <a:cubicBezTo>
                    <a:pt x="f87" y="f113"/>
                    <a:pt x="f87" y="f113"/>
                    <a:pt x="f87" y="f114"/>
                  </a:cubicBezTo>
                  <a:cubicBezTo>
                    <a:pt x="f87" y="f114"/>
                    <a:pt x="f85" y="f113"/>
                    <a:pt x="f85" y="f113"/>
                  </a:cubicBezTo>
                  <a:close/>
                  <a:moveTo>
                    <a:pt x="f169" y="f164"/>
                  </a:moveTo>
                  <a:cubicBezTo>
                    <a:pt x="f85" y="f113"/>
                    <a:pt x="f85" y="f113"/>
                    <a:pt x="f85" y="f113"/>
                  </a:cubicBezTo>
                  <a:cubicBezTo>
                    <a:pt x="f85" y="f113"/>
                    <a:pt x="f169" y="f164"/>
                    <a:pt x="f169" y="f164"/>
                  </a:cubicBezTo>
                  <a:close/>
                  <a:moveTo>
                    <a:pt x="f82" y="f170"/>
                  </a:moveTo>
                  <a:cubicBezTo>
                    <a:pt x="f82" y="f170"/>
                    <a:pt x="f139" y="f110"/>
                    <a:pt x="f82" y="f110"/>
                  </a:cubicBezTo>
                  <a:cubicBezTo>
                    <a:pt x="f82" y="f110"/>
                    <a:pt x="f82" y="f110"/>
                    <a:pt x="f82" y="f110"/>
                  </a:cubicBezTo>
                  <a:cubicBezTo>
                    <a:pt x="f82" y="f170"/>
                    <a:pt x="f82" y="f170"/>
                    <a:pt x="f166" y="f170"/>
                  </a:cubicBezTo>
                  <a:cubicBezTo>
                    <a:pt x="f82" y="f170"/>
                    <a:pt x="f166" y="f109"/>
                    <a:pt x="f166" y="f109"/>
                  </a:cubicBezTo>
                  <a:cubicBezTo>
                    <a:pt x="f166" y="f109"/>
                    <a:pt x="f82" y="f109"/>
                    <a:pt x="f82" y="f109"/>
                  </a:cubicBezTo>
                  <a:cubicBezTo>
                    <a:pt x="f82" y="f170"/>
                    <a:pt x="f166" y="f109"/>
                    <a:pt x="f166" y="f109"/>
                  </a:cubicBezTo>
                  <a:cubicBezTo>
                    <a:pt x="f82" y="f170"/>
                    <a:pt x="f139" y="f170"/>
                    <a:pt x="f132" y="f110"/>
                  </a:cubicBezTo>
                  <a:cubicBezTo>
                    <a:pt x="f132" y="f110"/>
                    <a:pt x="f132" y="f110"/>
                    <a:pt x="f139" y="f110"/>
                  </a:cubicBezTo>
                  <a:cubicBezTo>
                    <a:pt x="f139" y="f110"/>
                    <a:pt x="f132" y="f128"/>
                    <a:pt x="f132" y="f128"/>
                  </a:cubicBezTo>
                  <a:cubicBezTo>
                    <a:pt x="f132" y="f128"/>
                    <a:pt x="f132" y="f128"/>
                    <a:pt x="f132" y="f110"/>
                  </a:cubicBezTo>
                  <a:cubicBezTo>
                    <a:pt x="f132" y="f110"/>
                    <a:pt x="f83" y="f128"/>
                    <a:pt x="f83" y="f128"/>
                  </a:cubicBezTo>
                  <a:cubicBezTo>
                    <a:pt x="f83" y="f128"/>
                    <a:pt x="f83" y="f128"/>
                    <a:pt x="f83" y="f112"/>
                  </a:cubicBezTo>
                  <a:cubicBezTo>
                    <a:pt x="f83" y="f112"/>
                    <a:pt x="f132" y="f112"/>
                    <a:pt x="f132" y="f112"/>
                  </a:cubicBezTo>
                  <a:cubicBezTo>
                    <a:pt x="f132" y="f112"/>
                    <a:pt x="f132" y="f112"/>
                    <a:pt x="f132" y="f112"/>
                  </a:cubicBezTo>
                  <a:cubicBezTo>
                    <a:pt x="f132" y="f128"/>
                    <a:pt x="f132" y="f112"/>
                    <a:pt x="f132" y="f128"/>
                  </a:cubicBezTo>
                  <a:cubicBezTo>
                    <a:pt x="f132" y="f128"/>
                    <a:pt x="f139" y="f110"/>
                    <a:pt x="f82" y="f170"/>
                  </a:cubicBezTo>
                  <a:close/>
                  <a:moveTo>
                    <a:pt x="f167" y="f112"/>
                  </a:moveTo>
                  <a:cubicBezTo>
                    <a:pt x="f131" y="f112"/>
                    <a:pt x="f131" y="f112"/>
                    <a:pt x="f131" y="f112"/>
                  </a:cubicBezTo>
                  <a:cubicBezTo>
                    <a:pt x="f167" y="f164"/>
                    <a:pt x="f167" y="f164"/>
                    <a:pt x="f84" y="f164"/>
                  </a:cubicBezTo>
                  <a:cubicBezTo>
                    <a:pt x="f167" y="f113"/>
                    <a:pt x="f167" y="f114"/>
                    <a:pt x="f131" y="f113"/>
                  </a:cubicBezTo>
                  <a:cubicBezTo>
                    <a:pt x="f131" y="f113"/>
                    <a:pt x="f167" y="f113"/>
                    <a:pt x="f167" y="f113"/>
                  </a:cubicBezTo>
                  <a:cubicBezTo>
                    <a:pt x="f167" y="f164"/>
                    <a:pt x="f167" y="f113"/>
                    <a:pt x="f131" y="f164"/>
                  </a:cubicBezTo>
                  <a:cubicBezTo>
                    <a:pt x="f167" y="f164"/>
                    <a:pt x="f131" y="f112"/>
                    <a:pt x="f83" y="f112"/>
                  </a:cubicBezTo>
                  <a:cubicBezTo>
                    <a:pt x="f131" y="f112"/>
                    <a:pt x="f131" y="f128"/>
                    <a:pt x="f167" y="f112"/>
                  </a:cubicBezTo>
                  <a:close/>
                  <a:moveTo>
                    <a:pt x="f87" y="f114"/>
                  </a:moveTo>
                  <a:cubicBezTo>
                    <a:pt x="f87" y="f165"/>
                    <a:pt x="f89" y="f165"/>
                    <a:pt x="f89" y="f115"/>
                  </a:cubicBezTo>
                  <a:cubicBezTo>
                    <a:pt x="f91" y="f115"/>
                    <a:pt x="f89" y="f115"/>
                    <a:pt x="f91" y="f115"/>
                  </a:cubicBezTo>
                  <a:cubicBezTo>
                    <a:pt x="f89" y="f115"/>
                    <a:pt x="f87" y="f165"/>
                    <a:pt x="f87" y="f115"/>
                  </a:cubicBezTo>
                  <a:cubicBezTo>
                    <a:pt x="f87" y="f165"/>
                    <a:pt x="f85" y="f165"/>
                    <a:pt x="f85" y="f114"/>
                  </a:cubicBezTo>
                  <a:lnTo>
                    <a:pt x="f85" y="f114"/>
                  </a:lnTo>
                  <a:cubicBezTo>
                    <a:pt x="f85" y="f114"/>
                    <a:pt x="f85" y="f114"/>
                    <a:pt x="f87" y="f114"/>
                  </a:cubicBezTo>
                  <a:close/>
                  <a:moveTo>
                    <a:pt x="f171" y="f108"/>
                  </a:moveTo>
                  <a:cubicBezTo>
                    <a:pt x="f171" y="f108"/>
                    <a:pt x="f171" y="f108"/>
                    <a:pt x="f171" y="f108"/>
                  </a:cubicBezTo>
                  <a:cubicBezTo>
                    <a:pt x="f171" y="f108"/>
                    <a:pt x="f79" y="f109"/>
                    <a:pt x="f80" y="f109"/>
                  </a:cubicBezTo>
                  <a:cubicBezTo>
                    <a:pt x="f80" y="f170"/>
                    <a:pt x="f79" y="f109"/>
                    <a:pt x="f79" y="f109"/>
                  </a:cubicBezTo>
                  <a:cubicBezTo>
                    <a:pt x="f171" y="f108"/>
                    <a:pt x="f78" y="f108"/>
                    <a:pt x="f77" y="f105"/>
                  </a:cubicBezTo>
                  <a:cubicBezTo>
                    <a:pt x="f77" y="f107"/>
                    <a:pt x="f78" y="f108"/>
                    <a:pt x="f171" y="f108"/>
                  </a:cubicBezTo>
                  <a:close/>
                  <a:moveTo>
                    <a:pt x="f138" y="f123"/>
                  </a:moveTo>
                  <a:cubicBezTo>
                    <a:pt x="f138" y="f123"/>
                    <a:pt x="f96" y="f168"/>
                    <a:pt x="f96" y="f168"/>
                  </a:cubicBezTo>
                  <a:cubicBezTo>
                    <a:pt x="f96" y="f168"/>
                    <a:pt x="f138" y="f168"/>
                    <a:pt x="f138" y="f168"/>
                  </a:cubicBezTo>
                  <a:cubicBezTo>
                    <a:pt x="f138" y="f168"/>
                    <a:pt x="f138" y="f123"/>
                    <a:pt x="f138" y="f123"/>
                  </a:cubicBezTo>
                  <a:close/>
                  <a:moveTo>
                    <a:pt x="f87" y="f165"/>
                  </a:moveTo>
                  <a:lnTo>
                    <a:pt x="f87" y="f165"/>
                  </a:lnTo>
                  <a:cubicBezTo>
                    <a:pt x="f85" y="f165"/>
                    <a:pt x="f85" y="f165"/>
                    <a:pt x="f85" y="f165"/>
                  </a:cubicBezTo>
                  <a:cubicBezTo>
                    <a:pt x="f85" y="f165"/>
                    <a:pt x="f87" y="f165"/>
                    <a:pt x="f87" y="f165"/>
                  </a:cubicBezTo>
                  <a:close/>
                  <a:moveTo>
                    <a:pt x="f85" y="f165"/>
                  </a:moveTo>
                  <a:cubicBezTo>
                    <a:pt x="f89" y="f115"/>
                    <a:pt x="f91" y="f123"/>
                    <a:pt x="f93" y="f123"/>
                  </a:cubicBezTo>
                  <a:cubicBezTo>
                    <a:pt x="f94" y="f168"/>
                    <a:pt x="f96" y="f117"/>
                    <a:pt x="f96" y="f126"/>
                  </a:cubicBezTo>
                  <a:cubicBezTo>
                    <a:pt x="f138" y="f117"/>
                    <a:pt x="f94" y="f168"/>
                    <a:pt x="f91" y="f123"/>
                  </a:cubicBezTo>
                  <a:cubicBezTo>
                    <a:pt x="f91" y="f123"/>
                    <a:pt x="f89" y="f116"/>
                    <a:pt x="f89" y="f116"/>
                  </a:cubicBezTo>
                  <a:cubicBezTo>
                    <a:pt x="f87" y="f115"/>
                    <a:pt x="f87" y="f116"/>
                    <a:pt x="f87" y="f115"/>
                  </a:cubicBezTo>
                  <a:cubicBezTo>
                    <a:pt x="f87" y="f116"/>
                    <a:pt x="f87" y="f116"/>
                    <a:pt x="f87" y="f116"/>
                  </a:cubicBezTo>
                  <a:cubicBezTo>
                    <a:pt x="f87" y="f115"/>
                    <a:pt x="f85" y="f115"/>
                    <a:pt x="f85" y="f165"/>
                  </a:cubicBezTo>
                  <a:close/>
                  <a:moveTo>
                    <a:pt x="f83" y="f113"/>
                  </a:moveTo>
                  <a:cubicBezTo>
                    <a:pt x="f83" y="f113"/>
                    <a:pt x="f83" y="f113"/>
                    <a:pt x="f83" y="f113"/>
                  </a:cubicBezTo>
                  <a:cubicBezTo>
                    <a:pt x="f83" y="f113"/>
                    <a:pt x="f132" y="f113"/>
                    <a:pt x="f83" y="f164"/>
                  </a:cubicBezTo>
                  <a:cubicBezTo>
                    <a:pt x="f83" y="f113"/>
                    <a:pt x="f83" y="f113"/>
                    <a:pt x="f83" y="f113"/>
                  </a:cubicBezTo>
                  <a:close/>
                  <a:moveTo>
                    <a:pt x="f132" y="f164"/>
                  </a:moveTo>
                  <a:cubicBezTo>
                    <a:pt x="f132" y="f164"/>
                    <a:pt x="f132" y="f164"/>
                    <a:pt x="f132" y="f164"/>
                  </a:cubicBezTo>
                  <a:cubicBezTo>
                    <a:pt x="f139" y="f164"/>
                    <a:pt x="f139" y="f164"/>
                    <a:pt x="f139" y="f164"/>
                  </a:cubicBezTo>
                  <a:cubicBezTo>
                    <a:pt x="f82" y="f112"/>
                    <a:pt x="f139" y="f164"/>
                    <a:pt x="f132" y="f164"/>
                  </a:cubicBezTo>
                  <a:close/>
                  <a:moveTo>
                    <a:pt x="f85" y="f116"/>
                  </a:moveTo>
                  <a:cubicBezTo>
                    <a:pt x="f85" y="f116"/>
                    <a:pt x="f85" y="f116"/>
                    <a:pt x="f169" y="f115"/>
                  </a:cubicBezTo>
                  <a:cubicBezTo>
                    <a:pt x="f169" y="f115"/>
                    <a:pt x="f169" y="f115"/>
                    <a:pt x="f169" y="f115"/>
                  </a:cubicBezTo>
                  <a:cubicBezTo>
                    <a:pt x="f85" y="f115"/>
                    <a:pt x="f85" y="f116"/>
                    <a:pt x="f85" y="f116"/>
                  </a:cubicBezTo>
                  <a:close/>
                  <a:moveTo>
                    <a:pt x="f96" y="f126"/>
                  </a:moveTo>
                  <a:lnTo>
                    <a:pt x="f98" y="f126"/>
                  </a:lnTo>
                  <a:cubicBezTo>
                    <a:pt x="f96" y="f126"/>
                    <a:pt x="f96" y="f126"/>
                    <a:pt x="f96" y="f126"/>
                  </a:cubicBezTo>
                  <a:cubicBezTo>
                    <a:pt x="f96" y="f126"/>
                    <a:pt x="f96" y="f126"/>
                    <a:pt x="f96" y="f126"/>
                  </a:cubicBezTo>
                  <a:close/>
                  <a:moveTo>
                    <a:pt x="f73" y="f104"/>
                  </a:moveTo>
                  <a:cubicBezTo>
                    <a:pt x="f73" y="f104"/>
                    <a:pt x="f19" y="f103"/>
                    <a:pt x="f19" y="f103"/>
                  </a:cubicBezTo>
                  <a:cubicBezTo>
                    <a:pt x="f19" y="f103"/>
                    <a:pt x="f15" y="f104"/>
                    <a:pt x="f73" y="f104"/>
                  </a:cubicBezTo>
                  <a:close/>
                  <a:moveTo>
                    <a:pt x="f11" y="f107"/>
                  </a:moveTo>
                  <a:cubicBezTo>
                    <a:pt x="f74" y="f107"/>
                    <a:pt x="f11" y="f108"/>
                    <a:pt x="f74" y="f108"/>
                  </a:cubicBezTo>
                  <a:cubicBezTo>
                    <a:pt x="f15" y="f107"/>
                    <a:pt x="f15" y="f107"/>
                    <a:pt x="f15" y="f107"/>
                  </a:cubicBezTo>
                  <a:lnTo>
                    <a:pt x="f74" y="f107"/>
                  </a:lnTo>
                  <a:lnTo>
                    <a:pt x="f74" y="f105"/>
                  </a:lnTo>
                  <a:cubicBezTo>
                    <a:pt x="f74" y="f105"/>
                    <a:pt x="f74" y="f107"/>
                    <a:pt x="f11" y="f107"/>
                  </a:cubicBezTo>
                  <a:close/>
                  <a:moveTo>
                    <a:pt x="f77" y="f109"/>
                  </a:moveTo>
                  <a:cubicBezTo>
                    <a:pt x="f77" y="f170"/>
                    <a:pt x="f78" y="f170"/>
                    <a:pt x="f78" y="f170"/>
                  </a:cubicBezTo>
                  <a:cubicBezTo>
                    <a:pt x="f78" y="f170"/>
                    <a:pt x="f77" y="f170"/>
                    <a:pt x="f77" y="f170"/>
                  </a:cubicBezTo>
                  <a:lnTo>
                    <a:pt x="f77" y="f170"/>
                  </a:lnTo>
                  <a:cubicBezTo>
                    <a:pt x="f77" y="f170"/>
                    <a:pt x="f77" y="f170"/>
                    <a:pt x="f8" y="f109"/>
                  </a:cubicBezTo>
                  <a:cubicBezTo>
                    <a:pt x="f77" y="f109"/>
                    <a:pt x="f77" y="f109"/>
                    <a:pt x="f77" y="f109"/>
                  </a:cubicBezTo>
                  <a:close/>
                  <a:moveTo>
                    <a:pt x="f171" y="f110"/>
                  </a:moveTo>
                  <a:lnTo>
                    <a:pt x="f171" y="f110"/>
                  </a:lnTo>
                  <a:cubicBezTo>
                    <a:pt x="f78" y="f110"/>
                    <a:pt x="f171" y="f110"/>
                    <a:pt x="f78" y="f110"/>
                  </a:cubicBezTo>
                  <a:lnTo>
                    <a:pt x="f78" y="f110"/>
                  </a:lnTo>
                  <a:cubicBezTo>
                    <a:pt x="f171" y="f110"/>
                    <a:pt x="f171" y="f110"/>
                    <a:pt x="f171" y="f110"/>
                  </a:cubicBezTo>
                  <a:close/>
                  <a:moveTo>
                    <a:pt x="f171" y="f128"/>
                  </a:moveTo>
                  <a:cubicBezTo>
                    <a:pt x="f79" y="f128"/>
                    <a:pt x="f171" y="f128"/>
                    <a:pt x="f79" y="f112"/>
                  </a:cubicBezTo>
                  <a:cubicBezTo>
                    <a:pt x="f79" y="f128"/>
                    <a:pt x="f171" y="f128"/>
                    <a:pt x="f171" y="f128"/>
                  </a:cubicBezTo>
                  <a:cubicBezTo>
                    <a:pt x="f171" y="f128"/>
                    <a:pt x="f171" y="f128"/>
                    <a:pt x="f171" y="f128"/>
                  </a:cubicBezTo>
                  <a:close/>
                  <a:moveTo>
                    <a:pt x="f83" y="f165"/>
                  </a:moveTo>
                  <a:lnTo>
                    <a:pt x="f83" y="f165"/>
                  </a:lnTo>
                  <a:cubicBezTo>
                    <a:pt x="f83" y="f165"/>
                    <a:pt x="f83" y="f165"/>
                    <a:pt x="f83" y="f165"/>
                  </a:cubicBezTo>
                  <a:cubicBezTo>
                    <a:pt x="f83" y="f165"/>
                    <a:pt x="f83" y="f165"/>
                    <a:pt x="f83" y="f165"/>
                  </a:cubicBezTo>
                  <a:close/>
                  <a:moveTo>
                    <a:pt x="f131" y="f115"/>
                  </a:moveTo>
                  <a:cubicBezTo>
                    <a:pt x="f131" y="f115"/>
                    <a:pt x="f83" y="f115"/>
                    <a:pt x="f131" y="f165"/>
                  </a:cubicBezTo>
                  <a:cubicBezTo>
                    <a:pt x="f131" y="f115"/>
                    <a:pt x="f131" y="f165"/>
                    <a:pt x="f131" y="f115"/>
                  </a:cubicBezTo>
                  <a:close/>
                  <a:moveTo>
                    <a:pt x="f38" y="f9"/>
                  </a:moveTo>
                  <a:cubicBezTo>
                    <a:pt x="f38" y="f9"/>
                    <a:pt x="f36" y="f9"/>
                    <a:pt x="f36" y="f9"/>
                  </a:cubicBezTo>
                  <a:cubicBezTo>
                    <a:pt x="f36" y="f9"/>
                    <a:pt x="f36" y="f9"/>
                    <a:pt x="f38" y="f9"/>
                  </a:cubicBezTo>
                  <a:cubicBezTo>
                    <a:pt x="f38" y="f9"/>
                    <a:pt x="f38" y="f9"/>
                    <a:pt x="f38" y="f9"/>
                  </a:cubicBezTo>
                  <a:cubicBezTo>
                    <a:pt x="f38" y="f9"/>
                    <a:pt x="f38" y="f9"/>
                    <a:pt x="f38" y="f9"/>
                  </a:cubicBezTo>
                  <a:close/>
                  <a:moveTo>
                    <a:pt x="f34" y="f6"/>
                  </a:moveTo>
                  <a:cubicBezTo>
                    <a:pt x="f34" y="f6"/>
                    <a:pt x="f36" y="f8"/>
                    <a:pt x="f36" y="f8"/>
                  </a:cubicBezTo>
                  <a:cubicBezTo>
                    <a:pt x="f36" y="f8"/>
                    <a:pt x="f34" y="f8"/>
                    <a:pt x="f34" y="f8"/>
                  </a:cubicBezTo>
                  <a:close/>
                  <a:moveTo>
                    <a:pt x="f63" y="f78"/>
                  </a:moveTo>
                  <a:cubicBezTo>
                    <a:pt x="f63" y="f78"/>
                    <a:pt x="f34" y="f78"/>
                    <a:pt x="f34" y="f6"/>
                  </a:cubicBezTo>
                  <a:cubicBezTo>
                    <a:pt x="f34" y="f6"/>
                    <a:pt x="f63" y="f78"/>
                    <a:pt x="f63" y="f78"/>
                  </a:cubicBezTo>
                  <a:close/>
                  <a:moveTo>
                    <a:pt x="f80" y="f114"/>
                  </a:moveTo>
                  <a:cubicBezTo>
                    <a:pt x="f80" y="f114"/>
                    <a:pt x="f80" y="f114"/>
                    <a:pt x="f80" y="f165"/>
                  </a:cubicBezTo>
                  <a:cubicBezTo>
                    <a:pt x="f79" y="f114"/>
                    <a:pt x="f79" y="f114"/>
                    <a:pt x="f171" y="f113"/>
                  </a:cubicBezTo>
                  <a:close/>
                  <a:moveTo>
                    <a:pt x="f8" y="f112"/>
                  </a:moveTo>
                  <a:cubicBezTo>
                    <a:pt x="f8" y="f112"/>
                    <a:pt x="f8" y="f112"/>
                    <a:pt x="f76" y="f112"/>
                  </a:cubicBezTo>
                  <a:cubicBezTo>
                    <a:pt x="f76" y="f112"/>
                    <a:pt x="f76" y="f112"/>
                    <a:pt x="f76" y="f112"/>
                  </a:cubicBezTo>
                  <a:cubicBezTo>
                    <a:pt x="f76" y="f112"/>
                    <a:pt x="f76" y="f112"/>
                    <a:pt x="f76" y="f112"/>
                  </a:cubicBezTo>
                  <a:cubicBezTo>
                    <a:pt x="f76" y="f112"/>
                    <a:pt x="f76" y="f128"/>
                    <a:pt x="f76" y="f128"/>
                  </a:cubicBezTo>
                  <a:cubicBezTo>
                    <a:pt x="f76" y="f128"/>
                    <a:pt x="f8" y="f128"/>
                    <a:pt x="f8" y="f112"/>
                  </a:cubicBezTo>
                  <a:close/>
                  <a:moveTo>
                    <a:pt x="f77" y="f112"/>
                  </a:moveTo>
                  <a:cubicBezTo>
                    <a:pt x="f77" y="f164"/>
                    <a:pt x="f77" y="f164"/>
                    <a:pt x="f78" y="f164"/>
                  </a:cubicBezTo>
                  <a:cubicBezTo>
                    <a:pt x="f77" y="f164"/>
                    <a:pt x="f77" y="f164"/>
                    <a:pt x="f8" y="f164"/>
                  </a:cubicBezTo>
                  <a:cubicBezTo>
                    <a:pt x="f8" y="f112"/>
                    <a:pt x="f77" y="f164"/>
                    <a:pt x="f77" y="f112"/>
                  </a:cubicBezTo>
                  <a:close/>
                  <a:moveTo>
                    <a:pt x="f14" y="f163"/>
                  </a:moveTo>
                  <a:cubicBezTo>
                    <a:pt x="f14" y="f163"/>
                    <a:pt x="f14" y="f93"/>
                    <a:pt x="f14" y="f93"/>
                  </a:cubicBezTo>
                  <a:cubicBezTo>
                    <a:pt x="f14" y="f93"/>
                    <a:pt x="f12" y="f163"/>
                    <a:pt x="f14" y="f16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1" name="Google Shape;2536;p42">
              <a:extLst>
                <a:ext uri="{FF2B5EF4-FFF2-40B4-BE49-F238E27FC236}">
                  <a16:creationId xmlns:a16="http://schemas.microsoft.com/office/drawing/2014/main" id="{08FF3D67-31DB-4C2A-A189-DD91E20B6184}"/>
                </a:ext>
              </a:extLst>
            </p:cNvPr>
            <p:cNvSpPr/>
            <p:nvPr/>
          </p:nvSpPr>
          <p:spPr>
            <a:xfrm rot="16200004">
              <a:off x="5010875" y="3091339"/>
              <a:ext cx="3703" cy="3703"/>
            </a:xfrm>
            <a:custGeom>
              <a:avLst/>
              <a:gdLst>
                <a:gd name="f0" fmla="val w"/>
                <a:gd name="f1" fmla="val h"/>
                <a:gd name="f2" fmla="val 0"/>
                <a:gd name="f3" fmla="val 71"/>
                <a:gd name="f4" fmla="val 35"/>
                <a:gd name="f5" fmla="val 36"/>
                <a:gd name="f6" fmla="val 53"/>
                <a:gd name="f7" fmla="val 70"/>
                <a:gd name="f8" fmla="val 18"/>
                <a:gd name="f9" fmla="val 1"/>
                <a:gd name="f10" fmla="*/ f0 1 71"/>
                <a:gd name="f11" fmla="*/ f1 1 71"/>
                <a:gd name="f12" fmla="val f2"/>
                <a:gd name="f13" fmla="val f3"/>
                <a:gd name="f14" fmla="+- f13 0 f12"/>
                <a:gd name="f15" fmla="*/ f14 1 71"/>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71" h="71">
                  <a:moveTo>
                    <a:pt x="f4" y="f5"/>
                  </a:moveTo>
                  <a:cubicBezTo>
                    <a:pt x="f4" y="f5"/>
                    <a:pt x="f6" y="f6"/>
                    <a:pt x="f7" y="f6"/>
                  </a:cubicBezTo>
                  <a:cubicBezTo>
                    <a:pt x="f7" y="f6"/>
                    <a:pt x="f7" y="f6"/>
                    <a:pt x="f7" y="f6"/>
                  </a:cubicBezTo>
                  <a:cubicBezTo>
                    <a:pt x="f7" y="f3"/>
                    <a:pt x="f6" y="f6"/>
                    <a:pt x="f6" y="f6"/>
                  </a:cubicBezTo>
                  <a:cubicBezTo>
                    <a:pt x="f6" y="f6"/>
                    <a:pt x="f6" y="f6"/>
                    <a:pt x="f6" y="f6"/>
                  </a:cubicBezTo>
                  <a:cubicBezTo>
                    <a:pt x="f4" y="f6"/>
                    <a:pt x="f8" y="f5"/>
                    <a:pt x="f2" y="f8"/>
                  </a:cubicBezTo>
                  <a:cubicBezTo>
                    <a:pt x="f2" y="f9"/>
                    <a:pt x="f8" y="f8"/>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2" name="Google Shape;2537;p42">
              <a:extLst>
                <a:ext uri="{FF2B5EF4-FFF2-40B4-BE49-F238E27FC236}">
                  <a16:creationId xmlns:a16="http://schemas.microsoft.com/office/drawing/2014/main" id="{2D4DD25D-A8D1-430B-B684-BE58387A0539}"/>
                </a:ext>
              </a:extLst>
            </p:cNvPr>
            <p:cNvSpPr/>
            <p:nvPr/>
          </p:nvSpPr>
          <p:spPr>
            <a:xfrm rot="16200004">
              <a:off x="5009047" y="3214828"/>
              <a:ext cx="1874" cy="1874"/>
            </a:xfrm>
            <a:custGeom>
              <a:avLst/>
              <a:gdLst>
                <a:gd name="f0" fmla="val w"/>
                <a:gd name="f1" fmla="val h"/>
                <a:gd name="f2" fmla="val 0"/>
                <a:gd name="f3" fmla="val 36"/>
                <a:gd name="f4" fmla="val 18"/>
                <a:gd name="f5" fmla="val 1"/>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4" y="f5"/>
                  </a:moveTo>
                  <a:cubicBezTo>
                    <a:pt x="f4" y="f5"/>
                    <a:pt x="f3" y="f4"/>
                    <a:pt x="f4" y="f4"/>
                  </a:cubicBezTo>
                  <a:lnTo>
                    <a:pt x="f3" y="f3"/>
                  </a:lnTo>
                  <a:cubicBezTo>
                    <a:pt x="f4" y="f3"/>
                    <a:pt x="f4" y="f4"/>
                    <a:pt x="f2" y="f5"/>
                  </a:cubicBezTo>
                  <a:cubicBezTo>
                    <a:pt x="f2" y="f5"/>
                    <a:pt x="f2"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3" name="Google Shape;2538;p42">
              <a:extLst>
                <a:ext uri="{FF2B5EF4-FFF2-40B4-BE49-F238E27FC236}">
                  <a16:creationId xmlns:a16="http://schemas.microsoft.com/office/drawing/2014/main" id="{982B4E4A-AB3C-4731-9EC5-7FF9C61D8DD4}"/>
                </a:ext>
              </a:extLst>
            </p:cNvPr>
            <p:cNvSpPr/>
            <p:nvPr/>
          </p:nvSpPr>
          <p:spPr>
            <a:xfrm rot="16200004">
              <a:off x="5011351" y="3212525"/>
              <a:ext cx="1874" cy="941"/>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4"/>
                  </a:moveTo>
                  <a:cubicBezTo>
                    <a:pt x="f4" y="f4"/>
                    <a:pt x="f5" y="f4"/>
                    <a:pt x="f5" y="f4"/>
                  </a:cubicBezTo>
                  <a:cubicBezTo>
                    <a:pt x="f5" y="f4"/>
                    <a:pt x="f4" y="f4"/>
                    <a:pt x="f5" y="f4"/>
                  </a:cubicBezTo>
                  <a:cubicBezTo>
                    <a:pt x="f4" y="f4"/>
                    <a:pt x="f4" y="f4"/>
                    <a:pt x="f2" y="f2"/>
                  </a:cubicBezTo>
                  <a:cubicBezTo>
                    <a:pt x="f4" y="f2"/>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4" name="Google Shape;2539;p42">
              <a:extLst>
                <a:ext uri="{FF2B5EF4-FFF2-40B4-BE49-F238E27FC236}">
                  <a16:creationId xmlns:a16="http://schemas.microsoft.com/office/drawing/2014/main" id="{6A9C3177-B783-49B3-8C49-826AC735F5B3}"/>
                </a:ext>
              </a:extLst>
            </p:cNvPr>
            <p:cNvSpPr/>
            <p:nvPr/>
          </p:nvSpPr>
          <p:spPr>
            <a:xfrm rot="16200004">
              <a:off x="5008575" y="3214348"/>
              <a:ext cx="4645" cy="3703"/>
            </a:xfrm>
            <a:custGeom>
              <a:avLst/>
              <a:gdLst>
                <a:gd name="f0" fmla="val w"/>
                <a:gd name="f1" fmla="val h"/>
                <a:gd name="f2" fmla="val 0"/>
                <a:gd name="f3" fmla="val 89"/>
                <a:gd name="f4" fmla="val 71"/>
                <a:gd name="f5" fmla="val 1"/>
                <a:gd name="f6" fmla="val 18"/>
                <a:gd name="f7" fmla="val 35"/>
                <a:gd name="f8" fmla="val 53"/>
                <a:gd name="f9" fmla="val 36"/>
                <a:gd name="f10" fmla="val 88"/>
                <a:gd name="f11" fmla="*/ f0 1 89"/>
                <a:gd name="f12" fmla="*/ f1 1 71"/>
                <a:gd name="f13" fmla="val f2"/>
                <a:gd name="f14" fmla="val f3"/>
                <a:gd name="f15" fmla="val f4"/>
                <a:gd name="f16" fmla="+- f15 0 f13"/>
                <a:gd name="f17" fmla="+- f14 0 f13"/>
                <a:gd name="f18" fmla="*/ f17 1 89"/>
                <a:gd name="f19" fmla="*/ f16 1 71"/>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9" h="71">
                  <a:moveTo>
                    <a:pt x="f2" y="f5"/>
                  </a:moveTo>
                  <a:cubicBezTo>
                    <a:pt x="f2" y="f5"/>
                    <a:pt x="f6" y="f6"/>
                    <a:pt x="f6" y="f5"/>
                  </a:cubicBezTo>
                  <a:cubicBezTo>
                    <a:pt x="f6" y="f6"/>
                    <a:pt x="f6" y="f5"/>
                    <a:pt x="f6" y="f6"/>
                  </a:cubicBezTo>
                  <a:cubicBezTo>
                    <a:pt x="f6" y="f6"/>
                    <a:pt x="f7" y="f6"/>
                    <a:pt x="f7" y="f6"/>
                  </a:cubicBezTo>
                  <a:cubicBezTo>
                    <a:pt x="f7" y="f6"/>
                    <a:pt x="f8" y="f9"/>
                    <a:pt x="f8" y="f9"/>
                  </a:cubicBezTo>
                  <a:cubicBezTo>
                    <a:pt x="f8" y="f8"/>
                    <a:pt x="f10" y="f4"/>
                    <a:pt x="f10" y="f4"/>
                  </a:cubicBezTo>
                  <a:cubicBezTo>
                    <a:pt x="f4" y="f4"/>
                    <a:pt x="f4" y="f4"/>
                    <a:pt x="f4" y="f8"/>
                  </a:cubicBezTo>
                  <a:cubicBezTo>
                    <a:pt x="f8" y="f8"/>
                    <a:pt x="f7" y="f9"/>
                    <a:pt x="f7" y="f6"/>
                  </a:cubicBezTo>
                  <a:cubicBezTo>
                    <a:pt x="f6" y="f6"/>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5" name="Google Shape;2540;p42">
              <a:extLst>
                <a:ext uri="{FF2B5EF4-FFF2-40B4-BE49-F238E27FC236}">
                  <a16:creationId xmlns:a16="http://schemas.microsoft.com/office/drawing/2014/main" id="{4383AD7B-2E9F-40E7-8785-3AB3A167F952}"/>
                </a:ext>
              </a:extLst>
            </p:cNvPr>
            <p:cNvSpPr/>
            <p:nvPr/>
          </p:nvSpPr>
          <p:spPr>
            <a:xfrm rot="16200004">
              <a:off x="5019151" y="3207486"/>
              <a:ext cx="2761" cy="2816"/>
            </a:xfrm>
            <a:custGeom>
              <a:avLst/>
              <a:gdLst>
                <a:gd name="f0" fmla="val w"/>
                <a:gd name="f1" fmla="val h"/>
                <a:gd name="f2" fmla="val 0"/>
                <a:gd name="f3" fmla="val 53"/>
                <a:gd name="f4" fmla="val 54"/>
                <a:gd name="f5" fmla="val 36"/>
                <a:gd name="f6" fmla="val 35"/>
                <a:gd name="f7" fmla="val 18"/>
                <a:gd name="f8" fmla="*/ f0 1 53"/>
                <a:gd name="f9" fmla="*/ f1 1 54"/>
                <a:gd name="f10" fmla="val f2"/>
                <a:gd name="f11" fmla="val f3"/>
                <a:gd name="f12" fmla="val f4"/>
                <a:gd name="f13" fmla="+- f12 0 f10"/>
                <a:gd name="f14" fmla="+- f11 0 f10"/>
                <a:gd name="f15" fmla="*/ f14 1 53"/>
                <a:gd name="f16" fmla="*/ f13 1 5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2" h="54">
                  <a:moveTo>
                    <a:pt x="f3" y="f5"/>
                  </a:moveTo>
                  <a:cubicBezTo>
                    <a:pt x="f6" y="f3"/>
                    <a:pt x="f6" y="f5"/>
                    <a:pt x="f6" y="f5"/>
                  </a:cubicBezTo>
                  <a:cubicBezTo>
                    <a:pt x="f6" y="f5"/>
                    <a:pt x="f7" y="f5"/>
                    <a:pt x="f6" y="f5"/>
                  </a:cubicBezTo>
                  <a:cubicBezTo>
                    <a:pt x="f7" y="f5"/>
                    <a:pt x="f2" y="f7"/>
                    <a:pt x="f2" y="f7"/>
                  </a:cubicBezTo>
                  <a:cubicBezTo>
                    <a:pt x="f2" y="f7"/>
                    <a:pt x="f7" y="f7"/>
                    <a:pt x="f2" y="f7"/>
                  </a:cubicBezTo>
                  <a:cubicBezTo>
                    <a:pt x="f7" y="f2"/>
                    <a:pt x="f6"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6" name="Google Shape;2541;p42">
              <a:extLst>
                <a:ext uri="{FF2B5EF4-FFF2-40B4-BE49-F238E27FC236}">
                  <a16:creationId xmlns:a16="http://schemas.microsoft.com/office/drawing/2014/main" id="{8B4D534C-4672-4591-9465-5FE2A9D573F1}"/>
                </a:ext>
              </a:extLst>
            </p:cNvPr>
            <p:cNvSpPr/>
            <p:nvPr/>
          </p:nvSpPr>
          <p:spPr>
            <a:xfrm rot="16200004">
              <a:off x="5022306" y="3205219"/>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4" y="f4"/>
                    <a:pt x="f5" y="f4"/>
                    <a:pt x="f5" y="f4"/>
                  </a:cubicBezTo>
                  <a:cubicBezTo>
                    <a:pt x="f4" y="f4"/>
                    <a:pt x="f4" y="f4"/>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7" name="Google Shape;2542;p42">
              <a:extLst>
                <a:ext uri="{FF2B5EF4-FFF2-40B4-BE49-F238E27FC236}">
                  <a16:creationId xmlns:a16="http://schemas.microsoft.com/office/drawing/2014/main" id="{5AD92863-A410-43C1-BC75-6B6BBB786A88}"/>
                </a:ext>
              </a:extLst>
            </p:cNvPr>
            <p:cNvSpPr/>
            <p:nvPr/>
          </p:nvSpPr>
          <p:spPr>
            <a:xfrm rot="16200004">
              <a:off x="5021885" y="3205685"/>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cubicBezTo>
                    <a:pt x="f2" y="f2"/>
                    <a:pt x="f3" y="f2"/>
                    <a:pt x="f3" y="f3"/>
                  </a:cubicBezTo>
                  <a:cubicBezTo>
                    <a:pt x="f2" y="f3"/>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8" name="Google Shape;2543;p42">
              <a:extLst>
                <a:ext uri="{FF2B5EF4-FFF2-40B4-BE49-F238E27FC236}">
                  <a16:creationId xmlns:a16="http://schemas.microsoft.com/office/drawing/2014/main" id="{11E351F7-9E1E-49A9-8EFA-9CF3C7229F17}"/>
                </a:ext>
              </a:extLst>
            </p:cNvPr>
            <p:cNvSpPr/>
            <p:nvPr/>
          </p:nvSpPr>
          <p:spPr>
            <a:xfrm rot="16200004">
              <a:off x="5024601" y="3201103"/>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3" y="f4"/>
                  </a:moveTo>
                  <a:cubicBezTo>
                    <a:pt x="f3" y="f4"/>
                    <a:pt x="f3" y="f5"/>
                    <a:pt x="f5" y="f5"/>
                  </a:cubicBezTo>
                  <a:cubicBezTo>
                    <a:pt x="f3" y="f5"/>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9" name="Google Shape;2544;p42">
              <a:extLst>
                <a:ext uri="{FF2B5EF4-FFF2-40B4-BE49-F238E27FC236}">
                  <a16:creationId xmlns:a16="http://schemas.microsoft.com/office/drawing/2014/main" id="{606C51C3-4DCD-4F43-83BC-BE6F440E236A}"/>
                </a:ext>
              </a:extLst>
            </p:cNvPr>
            <p:cNvSpPr/>
            <p:nvPr/>
          </p:nvSpPr>
          <p:spPr>
            <a:xfrm rot="16200004">
              <a:off x="5021442" y="3207958"/>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lnTo>
                    <a:pt x="f3" y="f2"/>
                  </a:lnTo>
                  <a:cubicBezTo>
                    <a:pt x="f3"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0" name="Google Shape;2545;p42">
              <a:extLst>
                <a:ext uri="{FF2B5EF4-FFF2-40B4-BE49-F238E27FC236}">
                  <a16:creationId xmlns:a16="http://schemas.microsoft.com/office/drawing/2014/main" id="{606634B4-238B-40A2-9E64-FC0B504C8525}"/>
                </a:ext>
              </a:extLst>
            </p:cNvPr>
            <p:cNvSpPr/>
            <p:nvPr/>
          </p:nvSpPr>
          <p:spPr>
            <a:xfrm rot="16200004">
              <a:off x="5021428" y="3207989"/>
              <a:ext cx="1874" cy="941"/>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3" y="f4"/>
                  </a:moveTo>
                  <a:cubicBezTo>
                    <a:pt x="f3" y="f4"/>
                    <a:pt x="f5" y="f2"/>
                    <a:pt x="f4" y="f2"/>
                  </a:cubicBezTo>
                  <a:cubicBezTo>
                    <a:pt x="f4" y="f2"/>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1" name="Google Shape;2546;p42">
              <a:extLst>
                <a:ext uri="{FF2B5EF4-FFF2-40B4-BE49-F238E27FC236}">
                  <a16:creationId xmlns:a16="http://schemas.microsoft.com/office/drawing/2014/main" id="{7E731CC8-4C29-4F8C-89E0-C1CF88ED3242}"/>
                </a:ext>
              </a:extLst>
            </p:cNvPr>
            <p:cNvSpPr/>
            <p:nvPr/>
          </p:nvSpPr>
          <p:spPr>
            <a:xfrm rot="16200004">
              <a:off x="5022772" y="3206581"/>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5"/>
                    <a:pt x="f5" y="f5"/>
                  </a:cubicBezTo>
                  <a:cubicBezTo>
                    <a:pt x="f5" y="f5"/>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2" name="Google Shape;2547;p42">
              <a:extLst>
                <a:ext uri="{FF2B5EF4-FFF2-40B4-BE49-F238E27FC236}">
                  <a16:creationId xmlns:a16="http://schemas.microsoft.com/office/drawing/2014/main" id="{033F7E4D-3A53-4AE8-AA53-DF1B331048D2}"/>
                </a:ext>
              </a:extLst>
            </p:cNvPr>
            <p:cNvSpPr/>
            <p:nvPr/>
          </p:nvSpPr>
          <p:spPr>
            <a:xfrm rot="16200004">
              <a:off x="5023690" y="3204775"/>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lnTo>
                    <a:pt x="f4" y="f4"/>
                  </a:lnTo>
                  <a:cubicBezTo>
                    <a:pt x="f5" y="f4"/>
                    <a:pt x="f5" y="f4"/>
                    <a:pt x="f5" y="f2"/>
                  </a:cubicBezTo>
                  <a:cubicBezTo>
                    <a:pt x="f5"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3" name="Google Shape;2548;p42">
              <a:extLst>
                <a:ext uri="{FF2B5EF4-FFF2-40B4-BE49-F238E27FC236}">
                  <a16:creationId xmlns:a16="http://schemas.microsoft.com/office/drawing/2014/main" id="{1A801F38-A76A-4331-8312-6EF257AD7237}"/>
                </a:ext>
              </a:extLst>
            </p:cNvPr>
            <p:cNvSpPr/>
            <p:nvPr/>
          </p:nvSpPr>
          <p:spPr>
            <a:xfrm rot="16200004">
              <a:off x="5024601" y="3204752"/>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4"/>
                    <a:pt x="f5" y="f4"/>
                  </a:cubicBezTo>
                  <a:cubicBezTo>
                    <a:pt x="f5" y="f5"/>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4" name="Google Shape;2549;p42">
              <a:extLst>
                <a:ext uri="{FF2B5EF4-FFF2-40B4-BE49-F238E27FC236}">
                  <a16:creationId xmlns:a16="http://schemas.microsoft.com/office/drawing/2014/main" id="{22D533A4-E4CA-4D5E-B18F-BB961FBD496E}"/>
                </a:ext>
              </a:extLst>
            </p:cNvPr>
            <p:cNvSpPr/>
            <p:nvPr/>
          </p:nvSpPr>
          <p:spPr>
            <a:xfrm rot="16200004">
              <a:off x="5025954" y="3203390"/>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cubicBezTo>
                    <a:pt x="f5" y="f4"/>
                    <a:pt x="f5" y="f4"/>
                    <a:pt x="f4" y="f4"/>
                  </a:cubicBezTo>
                  <a:cubicBezTo>
                    <a:pt x="f4" y="f4"/>
                    <a:pt x="f4" y="f4"/>
                    <a:pt x="f4" y="f4"/>
                  </a:cubicBezTo>
                  <a:lnTo>
                    <a:pt x="f4" y="f4"/>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5" name="Google Shape;2550;p42">
              <a:extLst>
                <a:ext uri="{FF2B5EF4-FFF2-40B4-BE49-F238E27FC236}">
                  <a16:creationId xmlns:a16="http://schemas.microsoft.com/office/drawing/2014/main" id="{3CDE47CA-4806-4000-8BE3-EEFC6D6D58D3}"/>
                </a:ext>
              </a:extLst>
            </p:cNvPr>
            <p:cNvSpPr/>
            <p:nvPr/>
          </p:nvSpPr>
          <p:spPr>
            <a:xfrm rot="16200004">
              <a:off x="5025542" y="3203856"/>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cubicBezTo>
                    <a:pt x="f3" y="f3"/>
                    <a:pt x="f2" y="f3"/>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6" name="Google Shape;2551;p42">
              <a:extLst>
                <a:ext uri="{FF2B5EF4-FFF2-40B4-BE49-F238E27FC236}">
                  <a16:creationId xmlns:a16="http://schemas.microsoft.com/office/drawing/2014/main" id="{FF674919-50B7-4D41-AD3F-1294A773908A}"/>
                </a:ext>
              </a:extLst>
            </p:cNvPr>
            <p:cNvSpPr/>
            <p:nvPr/>
          </p:nvSpPr>
          <p:spPr>
            <a:xfrm rot="16200004">
              <a:off x="5026421" y="3201103"/>
              <a:ext cx="1874" cy="1874"/>
            </a:xfrm>
            <a:custGeom>
              <a:avLst/>
              <a:gdLst>
                <a:gd name="f0" fmla="val w"/>
                <a:gd name="f1" fmla="val h"/>
                <a:gd name="f2" fmla="val 0"/>
                <a:gd name="f3" fmla="val 36"/>
                <a:gd name="f4" fmla="val 18"/>
                <a:gd name="f5" fmla="val 1"/>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4" y="f4"/>
                  </a:moveTo>
                  <a:cubicBezTo>
                    <a:pt x="f4" y="f4"/>
                    <a:pt x="f4" y="f4"/>
                    <a:pt x="f3" y="f4"/>
                  </a:cubicBezTo>
                  <a:cubicBezTo>
                    <a:pt x="f3" y="f3"/>
                    <a:pt x="f4" y="f4"/>
                    <a:pt x="f2" y="f4"/>
                  </a:cubicBezTo>
                  <a:cubicBezTo>
                    <a:pt x="f2" y="f5"/>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7" name="Google Shape;2552;p42">
              <a:extLst>
                <a:ext uri="{FF2B5EF4-FFF2-40B4-BE49-F238E27FC236}">
                  <a16:creationId xmlns:a16="http://schemas.microsoft.com/office/drawing/2014/main" id="{C0EEFF8A-1245-42DD-89E0-145E01F69A36}"/>
                </a:ext>
              </a:extLst>
            </p:cNvPr>
            <p:cNvSpPr/>
            <p:nvPr/>
          </p:nvSpPr>
          <p:spPr>
            <a:xfrm rot="16200004">
              <a:off x="5027348" y="3200185"/>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4" y="f4"/>
                    <a:pt x="f5" y="f4"/>
                    <a:pt x="f5" y="f2"/>
                  </a:cubicBez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8" name="Google Shape;2553;p42">
              <a:extLst>
                <a:ext uri="{FF2B5EF4-FFF2-40B4-BE49-F238E27FC236}">
                  <a16:creationId xmlns:a16="http://schemas.microsoft.com/office/drawing/2014/main" id="{D01FE7FD-99BF-4201-80EA-B0218BAB879D}"/>
                </a:ext>
              </a:extLst>
            </p:cNvPr>
            <p:cNvSpPr/>
            <p:nvPr/>
          </p:nvSpPr>
          <p:spPr>
            <a:xfrm rot="16200004">
              <a:off x="5015919" y="3219854"/>
              <a:ext cx="54" cy="941"/>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2"/>
                  </a:moveTo>
                  <a:cubicBezTo>
                    <a:pt x="f2" y="f4"/>
                    <a:pt x="f2" y="f4"/>
                    <a:pt x="f2" y="f4"/>
                  </a:cubicBezTo>
                  <a:cubicBezTo>
                    <a:pt x="f2" y="f4"/>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9" name="Google Shape;2554;p42">
              <a:extLst>
                <a:ext uri="{FF2B5EF4-FFF2-40B4-BE49-F238E27FC236}">
                  <a16:creationId xmlns:a16="http://schemas.microsoft.com/office/drawing/2014/main" id="{BB9EA9D9-71FE-4F81-A72E-C9F076C3A76A}"/>
                </a:ext>
              </a:extLst>
            </p:cNvPr>
            <p:cNvSpPr/>
            <p:nvPr/>
          </p:nvSpPr>
          <p:spPr>
            <a:xfrm rot="16200004">
              <a:off x="5024601" y="3206581"/>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lnTo>
                    <a:pt x="f4" y="f4"/>
                  </a:lnTo>
                  <a:lnTo>
                    <a:pt x="f5" y="f5"/>
                  </a:lnTo>
                  <a:cubicBezTo>
                    <a:pt x="f5" y="f5"/>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0" name="Google Shape;2555;p42">
              <a:extLst>
                <a:ext uri="{FF2B5EF4-FFF2-40B4-BE49-F238E27FC236}">
                  <a16:creationId xmlns:a16="http://schemas.microsoft.com/office/drawing/2014/main" id="{DA024423-1DBB-4112-8631-BC7BA6C93079}"/>
                </a:ext>
              </a:extLst>
            </p:cNvPr>
            <p:cNvSpPr/>
            <p:nvPr/>
          </p:nvSpPr>
          <p:spPr>
            <a:xfrm rot="16200004">
              <a:off x="5023243" y="3207052"/>
              <a:ext cx="2816" cy="1874"/>
            </a:xfrm>
            <a:custGeom>
              <a:avLst/>
              <a:gdLst>
                <a:gd name="f0" fmla="val w"/>
                <a:gd name="f1" fmla="val h"/>
                <a:gd name="f2" fmla="val 0"/>
                <a:gd name="f3" fmla="val 54"/>
                <a:gd name="f4" fmla="val 36"/>
                <a:gd name="f5" fmla="val 53"/>
                <a:gd name="f6" fmla="val 35"/>
                <a:gd name="f7" fmla="val 1"/>
                <a:gd name="f8" fmla="val 18"/>
                <a:gd name="f9" fmla="*/ f0 1 54"/>
                <a:gd name="f10" fmla="*/ f1 1 36"/>
                <a:gd name="f11" fmla="val f2"/>
                <a:gd name="f12" fmla="val f3"/>
                <a:gd name="f13" fmla="val f4"/>
                <a:gd name="f14" fmla="+- f13 0 f11"/>
                <a:gd name="f15" fmla="+- f12 0 f11"/>
                <a:gd name="f16" fmla="*/ f15 1 54"/>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36">
                  <a:moveTo>
                    <a:pt x="f5" y="f6"/>
                  </a:moveTo>
                  <a:cubicBezTo>
                    <a:pt x="f4" y="f6"/>
                    <a:pt x="f7" y="f2"/>
                    <a:pt x="f7" y="f2"/>
                  </a:cubicBezTo>
                  <a:cubicBezTo>
                    <a:pt x="f7" y="f2"/>
                    <a:pt x="f8" y="f2"/>
                    <a:pt x="f8" y="f2"/>
                  </a:cubicBezTo>
                  <a:cubicBezTo>
                    <a:pt x="f8" y="f8"/>
                    <a:pt x="f4" y="f8"/>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1" name="Google Shape;2556;p42">
              <a:extLst>
                <a:ext uri="{FF2B5EF4-FFF2-40B4-BE49-F238E27FC236}">
                  <a16:creationId xmlns:a16="http://schemas.microsoft.com/office/drawing/2014/main" id="{178A67F0-9E55-470D-81DF-765DF44BCA85}"/>
                </a:ext>
              </a:extLst>
            </p:cNvPr>
            <p:cNvSpPr/>
            <p:nvPr/>
          </p:nvSpPr>
          <p:spPr>
            <a:xfrm rot="16200004">
              <a:off x="5013646" y="3223059"/>
              <a:ext cx="941" cy="941"/>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cubicBezTo>
                    <a:pt x="f2" y="f2"/>
                    <a:pt x="f3" y="f3"/>
                    <a:pt x="f3" y="f3"/>
                  </a:cubicBezTo>
                  <a:cubicBezTo>
                    <a:pt x="f2" y="f3"/>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2" name="Google Shape;2557;p42">
              <a:extLst>
                <a:ext uri="{FF2B5EF4-FFF2-40B4-BE49-F238E27FC236}">
                  <a16:creationId xmlns:a16="http://schemas.microsoft.com/office/drawing/2014/main" id="{8885FDE6-6F17-449D-82B1-B6C041835A1A}"/>
                </a:ext>
              </a:extLst>
            </p:cNvPr>
            <p:cNvSpPr/>
            <p:nvPr/>
          </p:nvSpPr>
          <p:spPr>
            <a:xfrm rot="16200004">
              <a:off x="5021885" y="3212058"/>
              <a:ext cx="1874" cy="1874"/>
            </a:xfrm>
            <a:custGeom>
              <a:avLst/>
              <a:gdLst>
                <a:gd name="f0" fmla="val w"/>
                <a:gd name="f1" fmla="val h"/>
                <a:gd name="f2" fmla="val 0"/>
                <a:gd name="f3" fmla="val 36"/>
                <a:gd name="f4" fmla="val 35"/>
                <a:gd name="f5" fmla="val 18"/>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4" y="f4"/>
                  </a:moveTo>
                  <a:cubicBezTo>
                    <a:pt x="f4" y="f5"/>
                    <a:pt x="f5" y="f5"/>
                    <a:pt x="f2" y="f2"/>
                  </a:cubicBezTo>
                  <a:cubicBezTo>
                    <a:pt x="f2" y="f2"/>
                    <a:pt x="f2" y="f2"/>
                    <a:pt x="f2" y="f2"/>
                  </a:cubicBezTo>
                  <a:cubicBezTo>
                    <a:pt x="f5" y="f2"/>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3" name="Google Shape;2558;p42">
              <a:extLst>
                <a:ext uri="{FF2B5EF4-FFF2-40B4-BE49-F238E27FC236}">
                  <a16:creationId xmlns:a16="http://schemas.microsoft.com/office/drawing/2014/main" id="{3AE091ED-CE16-4654-94A4-08D7F683483B}"/>
                </a:ext>
              </a:extLst>
            </p:cNvPr>
            <p:cNvSpPr/>
            <p:nvPr/>
          </p:nvSpPr>
          <p:spPr>
            <a:xfrm rot="16200004">
              <a:off x="5020481" y="3214358"/>
              <a:ext cx="1929" cy="987"/>
            </a:xfrm>
            <a:custGeom>
              <a:avLst/>
              <a:gdLst>
                <a:gd name="f0" fmla="val w"/>
                <a:gd name="f1" fmla="val h"/>
                <a:gd name="f2" fmla="val 0"/>
                <a:gd name="f3" fmla="val 37"/>
                <a:gd name="f4" fmla="val 19"/>
                <a:gd name="f5" fmla="val 1"/>
                <a:gd name="f6" fmla="val 18"/>
                <a:gd name="f7" fmla="val 36"/>
                <a:gd name="f8" fmla="*/ f0 1 37"/>
                <a:gd name="f9" fmla="*/ f1 1 19"/>
                <a:gd name="f10" fmla="val f2"/>
                <a:gd name="f11" fmla="val f3"/>
                <a:gd name="f12" fmla="val f4"/>
                <a:gd name="f13" fmla="+- f12 0 f10"/>
                <a:gd name="f14" fmla="+- f11 0 f10"/>
                <a:gd name="f15" fmla="*/ f14 1 37"/>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7" h="19">
                  <a:moveTo>
                    <a:pt x="f5" y="f5"/>
                  </a:moveTo>
                  <a:cubicBezTo>
                    <a:pt x="f4" y="f6"/>
                    <a:pt x="f7" y="f6"/>
                    <a:pt x="f4" y="f6"/>
                  </a:cubicBezTo>
                  <a:cubicBezTo>
                    <a:pt x="f4" y="f6"/>
                    <a:pt x="f4" y="f6"/>
                    <a:pt x="f5" y="f5"/>
                  </a:cubicBezTo>
                  <a:cubicBezTo>
                    <a:pt x="f5" y="f5"/>
                    <a:pt x="f5"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4" name="Google Shape;2559;p42">
              <a:extLst>
                <a:ext uri="{FF2B5EF4-FFF2-40B4-BE49-F238E27FC236}">
                  <a16:creationId xmlns:a16="http://schemas.microsoft.com/office/drawing/2014/main" id="{BAC850AB-58A1-4B6D-A163-CF9995DDB517}"/>
                </a:ext>
              </a:extLst>
            </p:cNvPr>
            <p:cNvSpPr/>
            <p:nvPr/>
          </p:nvSpPr>
          <p:spPr>
            <a:xfrm rot="16200004">
              <a:off x="4995331" y="3249567"/>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4"/>
                    <a:pt x="f5" y="f5"/>
                  </a:cubicBezTo>
                  <a:cubicBezTo>
                    <a:pt x="f5" y="f5"/>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5" name="Google Shape;2560;p42">
              <a:extLst>
                <a:ext uri="{FF2B5EF4-FFF2-40B4-BE49-F238E27FC236}">
                  <a16:creationId xmlns:a16="http://schemas.microsoft.com/office/drawing/2014/main" id="{AD0F1FEA-0206-4EB7-AE3C-A0D37293BFC7}"/>
                </a:ext>
              </a:extLst>
            </p:cNvPr>
            <p:cNvSpPr/>
            <p:nvPr/>
          </p:nvSpPr>
          <p:spPr>
            <a:xfrm rot="16200004">
              <a:off x="4934528" y="3176868"/>
              <a:ext cx="94274" cy="95161"/>
            </a:xfrm>
            <a:custGeom>
              <a:avLst/>
              <a:gdLst>
                <a:gd name="f0" fmla="val w"/>
                <a:gd name="f1" fmla="val h"/>
                <a:gd name="f2" fmla="val 0"/>
                <a:gd name="f3" fmla="val 1807"/>
                <a:gd name="f4" fmla="val 1824"/>
                <a:gd name="f5" fmla="val 614"/>
                <a:gd name="f6" fmla="val 999"/>
                <a:gd name="f7" fmla="val 597"/>
                <a:gd name="f8" fmla="val 982"/>
                <a:gd name="f9" fmla="val 964"/>
                <a:gd name="f10" fmla="val 579"/>
                <a:gd name="f11" fmla="val 947"/>
                <a:gd name="f12" fmla="val 562"/>
                <a:gd name="f13" fmla="val 929"/>
                <a:gd name="f14" fmla="val 544"/>
                <a:gd name="f15" fmla="val 912"/>
                <a:gd name="f16" fmla="val 527"/>
                <a:gd name="f17" fmla="val 894"/>
                <a:gd name="f18" fmla="val 877"/>
                <a:gd name="f19" fmla="val 491"/>
                <a:gd name="f20" fmla="val 842"/>
                <a:gd name="f21" fmla="val 456"/>
                <a:gd name="f22" fmla="val 771"/>
                <a:gd name="f23" fmla="val 421"/>
                <a:gd name="f24" fmla="val 736"/>
                <a:gd name="f25" fmla="val 719"/>
                <a:gd name="f26" fmla="val 701"/>
                <a:gd name="f27" fmla="val 404"/>
                <a:gd name="f28" fmla="val 684"/>
                <a:gd name="f29" fmla="val 666"/>
                <a:gd name="f30" fmla="val 386"/>
                <a:gd name="f31" fmla="val 649"/>
                <a:gd name="f32" fmla="val 631"/>
                <a:gd name="f33" fmla="val 369"/>
                <a:gd name="f34" fmla="val 596"/>
                <a:gd name="f35" fmla="val 351"/>
                <a:gd name="f36" fmla="val 561"/>
                <a:gd name="f37" fmla="val 334"/>
                <a:gd name="f38" fmla="val 526"/>
                <a:gd name="f39" fmla="val 508"/>
                <a:gd name="f40" fmla="val 473"/>
                <a:gd name="f41" fmla="val 316"/>
                <a:gd name="f42" fmla="val 438"/>
                <a:gd name="f43" fmla="val 403"/>
                <a:gd name="f44" fmla="val 368"/>
                <a:gd name="f45" fmla="val 299"/>
                <a:gd name="f46" fmla="val 333"/>
                <a:gd name="f47" fmla="val 298"/>
                <a:gd name="f48" fmla="val 281"/>
                <a:gd name="f49" fmla="val 263"/>
                <a:gd name="f50" fmla="val 245"/>
                <a:gd name="f51" fmla="val 228"/>
                <a:gd name="f52" fmla="val 264"/>
                <a:gd name="f53" fmla="val 210"/>
                <a:gd name="f54" fmla="val 193"/>
                <a:gd name="f55" fmla="val 246"/>
                <a:gd name="f56" fmla="val 474"/>
                <a:gd name="f57" fmla="val 509"/>
                <a:gd name="f58" fmla="val 702"/>
                <a:gd name="f59" fmla="val 737"/>
                <a:gd name="f60" fmla="val 772"/>
                <a:gd name="f61" fmla="val 807"/>
                <a:gd name="f62" fmla="val 825"/>
                <a:gd name="f63" fmla="val 860"/>
                <a:gd name="f64" fmla="val 895"/>
                <a:gd name="f65" fmla="val 930"/>
                <a:gd name="f66" fmla="val 1000"/>
                <a:gd name="f67" fmla="val 1017"/>
                <a:gd name="f68" fmla="val 1035"/>
                <a:gd name="f69" fmla="val 754"/>
                <a:gd name="f70" fmla="val 1052"/>
                <a:gd name="f71" fmla="val 1070"/>
                <a:gd name="f72" fmla="val 1088"/>
                <a:gd name="f73" fmla="val 789"/>
                <a:gd name="f74" fmla="val 1105"/>
                <a:gd name="f75" fmla="val 806"/>
                <a:gd name="f76" fmla="val 824"/>
                <a:gd name="f77" fmla="val 1123"/>
                <a:gd name="f78" fmla="val 1140"/>
                <a:gd name="f79" fmla="val 859"/>
                <a:gd name="f80" fmla="val 1158"/>
                <a:gd name="f81" fmla="val 1175"/>
                <a:gd name="f82" fmla="val 1193"/>
                <a:gd name="f83" fmla="val 1210"/>
                <a:gd name="f84" fmla="val 1245"/>
                <a:gd name="f85" fmla="val 1280"/>
                <a:gd name="f86" fmla="val 1069"/>
                <a:gd name="f87" fmla="val 1315"/>
                <a:gd name="f88" fmla="val 1157"/>
                <a:gd name="f89" fmla="val 1333"/>
                <a:gd name="f90" fmla="val 1192"/>
                <a:gd name="f91" fmla="val 1351"/>
                <a:gd name="f92" fmla="val 1368"/>
                <a:gd name="f93" fmla="val 1262"/>
                <a:gd name="f94" fmla="val 1386"/>
                <a:gd name="f95" fmla="val 1403"/>
                <a:gd name="f96" fmla="val 1367"/>
                <a:gd name="f97" fmla="val 1421"/>
                <a:gd name="f98" fmla="val 1420"/>
                <a:gd name="f99" fmla="val 1438"/>
                <a:gd name="f100" fmla="val 1455"/>
                <a:gd name="f101" fmla="val 1508"/>
                <a:gd name="f102" fmla="val 1456"/>
                <a:gd name="f103" fmla="val 1543"/>
                <a:gd name="f104" fmla="val 1578"/>
                <a:gd name="f105" fmla="val 1595"/>
                <a:gd name="f106" fmla="val 1473"/>
                <a:gd name="f107" fmla="val 1630"/>
                <a:gd name="f108" fmla="val 1648"/>
                <a:gd name="f109" fmla="val 1683"/>
                <a:gd name="f110" fmla="val 1491"/>
                <a:gd name="f111" fmla="val 1718"/>
                <a:gd name="f112" fmla="val 1526"/>
                <a:gd name="f113" fmla="val 1771"/>
                <a:gd name="f114" fmla="val 1788"/>
                <a:gd name="f115" fmla="val 1561"/>
                <a:gd name="f116" fmla="val 1806"/>
                <a:gd name="f117" fmla="val 1596"/>
                <a:gd name="f118" fmla="val 1823"/>
                <a:gd name="f119" fmla="val 1613"/>
                <a:gd name="f120" fmla="val 1631"/>
                <a:gd name="f121" fmla="val 1649"/>
                <a:gd name="f122" fmla="val 1666"/>
                <a:gd name="f123" fmla="val 1701"/>
                <a:gd name="f124" fmla="val 1719"/>
                <a:gd name="f125" fmla="val 1736"/>
                <a:gd name="f126" fmla="val 1754"/>
                <a:gd name="f127" fmla="val 1753"/>
                <a:gd name="f128" fmla="val 1789"/>
                <a:gd name="f129" fmla="val 1560"/>
                <a:gd name="f130" fmla="val 1332"/>
                <a:gd name="f131" fmla="val 1297"/>
                <a:gd name="f132" fmla="val 1684"/>
                <a:gd name="f133" fmla="val 1122"/>
                <a:gd name="f134" fmla="val 1087"/>
                <a:gd name="f135" fmla="val 1034"/>
                <a:gd name="f136" fmla="val 1263"/>
                <a:gd name="f137" fmla="val 175"/>
                <a:gd name="f138" fmla="val 158"/>
                <a:gd name="f139" fmla="val 667"/>
                <a:gd name="f140" fmla="val 140"/>
                <a:gd name="f141" fmla="val 123"/>
                <a:gd name="f142" fmla="val 632"/>
                <a:gd name="f143" fmla="val 105"/>
                <a:gd name="f144" fmla="val 88"/>
                <a:gd name="f145" fmla="val 70"/>
                <a:gd name="f146" fmla="val 53"/>
                <a:gd name="f147" fmla="val 439"/>
                <a:gd name="f148" fmla="val 35"/>
                <a:gd name="f149" fmla="val 18"/>
                <a:gd name="f150" fmla="val 211"/>
                <a:gd name="f151" fmla="val 176"/>
                <a:gd name="f152" fmla="val 141"/>
                <a:gd name="f153" fmla="val 106"/>
                <a:gd name="f154" fmla="val 71"/>
                <a:gd name="f155" fmla="val 1"/>
                <a:gd name="f156" fmla="val 36"/>
                <a:gd name="f157" fmla="val 1227"/>
                <a:gd name="f158" fmla="val 1350"/>
                <a:gd name="f159" fmla="val 1385"/>
                <a:gd name="f160" fmla="val 1490"/>
                <a:gd name="f161" fmla="val 1525"/>
                <a:gd name="f162" fmla="val 965"/>
                <a:gd name="f163" fmla="val 1228"/>
                <a:gd name="f164" fmla="*/ f0 1 1807"/>
                <a:gd name="f165" fmla="*/ f1 1 1824"/>
                <a:gd name="f166" fmla="val f2"/>
                <a:gd name="f167" fmla="val f3"/>
                <a:gd name="f168" fmla="val f4"/>
                <a:gd name="f169" fmla="+- f168 0 f166"/>
                <a:gd name="f170" fmla="+- f167 0 f166"/>
                <a:gd name="f171" fmla="*/ f170 1 1807"/>
                <a:gd name="f172" fmla="*/ f169 1 1824"/>
                <a:gd name="f173" fmla="*/ f166 1 f171"/>
                <a:gd name="f174" fmla="*/ f167 1 f171"/>
                <a:gd name="f175" fmla="*/ f166 1 f172"/>
                <a:gd name="f176" fmla="*/ f168 1 f172"/>
                <a:gd name="f177" fmla="*/ f173 f164 1"/>
                <a:gd name="f178" fmla="*/ f174 f164 1"/>
                <a:gd name="f179" fmla="*/ f176 f165 1"/>
                <a:gd name="f180" fmla="*/ f175 f165 1"/>
              </a:gdLst>
              <a:ahLst/>
              <a:cxnLst>
                <a:cxn ang="3cd4">
                  <a:pos x="hc" y="t"/>
                </a:cxn>
                <a:cxn ang="0">
                  <a:pos x="r" y="vc"/>
                </a:cxn>
                <a:cxn ang="cd4">
                  <a:pos x="hc" y="b"/>
                </a:cxn>
                <a:cxn ang="cd2">
                  <a:pos x="l" y="vc"/>
                </a:cxn>
              </a:cxnLst>
              <a:rect l="f177" t="f180" r="f178" b="f179"/>
              <a:pathLst>
                <a:path w="1807" h="1824">
                  <a:moveTo>
                    <a:pt x="f5" y="f6"/>
                  </a:moveTo>
                  <a:cubicBezTo>
                    <a:pt x="f5" y="f6"/>
                    <a:pt x="f5" y="f6"/>
                    <a:pt x="f5" y="f6"/>
                  </a:cubicBezTo>
                  <a:cubicBezTo>
                    <a:pt x="f7" y="f8"/>
                    <a:pt x="f5" y="f8"/>
                    <a:pt x="f5" y="f8"/>
                  </a:cubicBezTo>
                  <a:cubicBezTo>
                    <a:pt x="f7" y="f9"/>
                    <a:pt x="f7" y="f8"/>
                    <a:pt x="f7" y="f8"/>
                  </a:cubicBezTo>
                  <a:cubicBezTo>
                    <a:pt x="f7" y="f9"/>
                    <a:pt x="f10" y="f9"/>
                    <a:pt x="f10" y="f11"/>
                  </a:cubicBezTo>
                  <a:cubicBezTo>
                    <a:pt x="f10" y="f11"/>
                    <a:pt x="f12" y="f13"/>
                    <a:pt x="f12" y="f13"/>
                  </a:cubicBezTo>
                  <a:cubicBezTo>
                    <a:pt x="f12" y="f13"/>
                    <a:pt x="f12" y="f13"/>
                    <a:pt x="f14" y="f15"/>
                  </a:cubicBezTo>
                  <a:cubicBezTo>
                    <a:pt x="f14" y="f15"/>
                    <a:pt x="f16" y="f17"/>
                    <a:pt x="f16" y="f18"/>
                  </a:cubicBezTo>
                  <a:cubicBezTo>
                    <a:pt x="f16" y="f18"/>
                    <a:pt x="f16" y="f18"/>
                    <a:pt x="f16" y="f18"/>
                  </a:cubicBezTo>
                  <a:cubicBezTo>
                    <a:pt x="f19" y="f20"/>
                    <a:pt x="f21" y="f22"/>
                    <a:pt x="f23" y="f24"/>
                  </a:cubicBezTo>
                  <a:cubicBezTo>
                    <a:pt x="f23" y="f25"/>
                    <a:pt x="f23" y="f26"/>
                    <a:pt x="f27" y="f28"/>
                  </a:cubicBezTo>
                  <a:cubicBezTo>
                    <a:pt x="f27" y="f29"/>
                    <a:pt x="f30" y="f31"/>
                    <a:pt x="f30" y="f31"/>
                  </a:cubicBezTo>
                  <a:cubicBezTo>
                    <a:pt x="f30" y="f32"/>
                    <a:pt x="f33" y="f5"/>
                    <a:pt x="f33" y="f34"/>
                  </a:cubicBezTo>
                  <a:cubicBezTo>
                    <a:pt x="f33" y="f34"/>
                    <a:pt x="f33" y="f34"/>
                    <a:pt x="f33" y="f34"/>
                  </a:cubicBezTo>
                  <a:cubicBezTo>
                    <a:pt x="f33" y="f10"/>
                    <a:pt x="f35" y="f10"/>
                    <a:pt x="f35" y="f36"/>
                  </a:cubicBezTo>
                  <a:cubicBezTo>
                    <a:pt x="f35" y="f36"/>
                    <a:pt x="f35" y="f14"/>
                    <a:pt x="f37" y="f14"/>
                  </a:cubicBezTo>
                  <a:cubicBezTo>
                    <a:pt x="f35" y="f14"/>
                    <a:pt x="f35" y="f38"/>
                    <a:pt x="f35" y="f38"/>
                  </a:cubicBezTo>
                  <a:cubicBezTo>
                    <a:pt x="f37" y="f38"/>
                    <a:pt x="f37" y="f39"/>
                    <a:pt x="f37" y="f19"/>
                  </a:cubicBezTo>
                  <a:cubicBezTo>
                    <a:pt x="f37" y="f40"/>
                    <a:pt x="f41" y="f42"/>
                    <a:pt x="f41" y="f43"/>
                  </a:cubicBezTo>
                  <a:cubicBezTo>
                    <a:pt x="f41" y="f30"/>
                    <a:pt x="f41" y="f44"/>
                    <a:pt x="f41" y="f44"/>
                  </a:cubicBezTo>
                  <a:cubicBezTo>
                    <a:pt x="f41" y="f35"/>
                    <a:pt x="f41" y="f35"/>
                    <a:pt x="f41" y="f35"/>
                  </a:cubicBezTo>
                  <a:cubicBezTo>
                    <a:pt x="f45" y="f46"/>
                    <a:pt x="f41" y="f47"/>
                    <a:pt x="f41" y="f48"/>
                  </a:cubicBezTo>
                  <a:lnTo>
                    <a:pt x="f41" y="f48"/>
                  </a:lnTo>
                  <a:lnTo>
                    <a:pt x="f41" y="f49"/>
                  </a:lnTo>
                  <a:lnTo>
                    <a:pt x="f37" y="f49"/>
                  </a:lnTo>
                  <a:lnTo>
                    <a:pt x="f37" y="f49"/>
                  </a:lnTo>
                  <a:lnTo>
                    <a:pt x="f37" y="f49"/>
                  </a:lnTo>
                  <a:lnTo>
                    <a:pt x="f41" y="f50"/>
                  </a:lnTo>
                  <a:cubicBezTo>
                    <a:pt x="f48" y="f51"/>
                    <a:pt x="f52" y="f51"/>
                    <a:pt x="f51" y="f53"/>
                  </a:cubicBezTo>
                  <a:cubicBezTo>
                    <a:pt x="f51" y="f54"/>
                    <a:pt x="f51" y="f54"/>
                    <a:pt x="f51" y="f53"/>
                  </a:cubicBezTo>
                  <a:cubicBezTo>
                    <a:pt x="f51" y="f51"/>
                    <a:pt x="f51" y="f49"/>
                    <a:pt x="f51" y="f47"/>
                  </a:cubicBezTo>
                  <a:cubicBezTo>
                    <a:pt x="f51" y="f41"/>
                    <a:pt x="f51" y="f47"/>
                    <a:pt x="f51" y="f41"/>
                  </a:cubicBezTo>
                  <a:cubicBezTo>
                    <a:pt x="f55" y="f41"/>
                    <a:pt x="f52" y="f41"/>
                    <a:pt x="f48" y="f41"/>
                  </a:cubicBezTo>
                  <a:cubicBezTo>
                    <a:pt x="f48" y="f41"/>
                    <a:pt x="f48" y="f41"/>
                    <a:pt x="f45" y="f41"/>
                  </a:cubicBezTo>
                  <a:cubicBezTo>
                    <a:pt x="f45" y="f41"/>
                    <a:pt x="f45" y="f41"/>
                    <a:pt x="f45" y="f46"/>
                  </a:cubicBezTo>
                  <a:cubicBezTo>
                    <a:pt x="f41" y="f46"/>
                    <a:pt x="f35" y="f35"/>
                    <a:pt x="f33" y="f35"/>
                  </a:cubicBezTo>
                  <a:cubicBezTo>
                    <a:pt x="f27" y="f44"/>
                    <a:pt x="f23" y="f44"/>
                    <a:pt x="f21" y="f30"/>
                  </a:cubicBezTo>
                  <a:cubicBezTo>
                    <a:pt x="f56" y="f44"/>
                    <a:pt x="f56" y="f44"/>
                    <a:pt x="f19" y="f44"/>
                  </a:cubicBezTo>
                  <a:cubicBezTo>
                    <a:pt x="f19" y="f30"/>
                    <a:pt x="f19" y="f30"/>
                    <a:pt x="f19" y="f30"/>
                  </a:cubicBezTo>
                  <a:cubicBezTo>
                    <a:pt x="f19" y="f30"/>
                    <a:pt x="f19" y="f30"/>
                    <a:pt x="f19" y="f30"/>
                  </a:cubicBezTo>
                  <a:cubicBezTo>
                    <a:pt x="f19" y="f30"/>
                    <a:pt x="f19" y="f30"/>
                    <a:pt x="f19" y="f30"/>
                  </a:cubicBezTo>
                  <a:cubicBezTo>
                    <a:pt x="f57" y="f43"/>
                    <a:pt x="f57" y="f43"/>
                    <a:pt x="f16" y="f43"/>
                  </a:cubicBezTo>
                  <a:cubicBezTo>
                    <a:pt x="f14" y="f23"/>
                    <a:pt x="f10" y="f23"/>
                    <a:pt x="f7" y="f42"/>
                  </a:cubicBezTo>
                  <a:cubicBezTo>
                    <a:pt x="f7" y="f42"/>
                    <a:pt x="f7" y="f42"/>
                    <a:pt x="f5" y="f42"/>
                  </a:cubicBezTo>
                  <a:cubicBezTo>
                    <a:pt x="f5" y="f21"/>
                    <a:pt x="f28" y="f40"/>
                    <a:pt x="f58" y="f19"/>
                  </a:cubicBezTo>
                  <a:cubicBezTo>
                    <a:pt x="f25" y="f39"/>
                    <a:pt x="f25" y="f39"/>
                    <a:pt x="f59" y="f38"/>
                  </a:cubicBezTo>
                  <a:cubicBezTo>
                    <a:pt x="f59" y="f38"/>
                    <a:pt x="f59" y="f38"/>
                    <a:pt x="f59" y="f38"/>
                  </a:cubicBezTo>
                  <a:cubicBezTo>
                    <a:pt x="f60" y="f14"/>
                    <a:pt x="f61" y="f36"/>
                    <a:pt x="f62" y="f10"/>
                  </a:cubicBezTo>
                  <a:cubicBezTo>
                    <a:pt x="f62" y="f10"/>
                    <a:pt x="f62" y="f10"/>
                    <a:pt x="f20" y="f10"/>
                  </a:cubicBezTo>
                  <a:cubicBezTo>
                    <a:pt x="f20" y="f34"/>
                    <a:pt x="f63" y="f5"/>
                    <a:pt x="f18" y="f5"/>
                  </a:cubicBezTo>
                  <a:cubicBezTo>
                    <a:pt x="f18" y="f5"/>
                    <a:pt x="f64" y="f5"/>
                    <a:pt x="f64" y="f32"/>
                  </a:cubicBezTo>
                  <a:cubicBezTo>
                    <a:pt x="f15" y="f32"/>
                    <a:pt x="f15" y="f31"/>
                    <a:pt x="f65" y="f31"/>
                  </a:cubicBezTo>
                  <a:cubicBezTo>
                    <a:pt x="f11" y="f28"/>
                    <a:pt x="f8" y="f28"/>
                    <a:pt x="f66" y="f26"/>
                  </a:cubicBezTo>
                  <a:cubicBezTo>
                    <a:pt x="f67" y="f25"/>
                    <a:pt x="f67" y="f24"/>
                    <a:pt x="f68" y="f69"/>
                  </a:cubicBezTo>
                  <a:cubicBezTo>
                    <a:pt x="f68" y="f69"/>
                    <a:pt x="f70" y="f69"/>
                    <a:pt x="f70" y="f69"/>
                  </a:cubicBezTo>
                  <a:cubicBezTo>
                    <a:pt x="f70" y="f69"/>
                    <a:pt x="f70" y="f69"/>
                    <a:pt x="f70" y="f69"/>
                  </a:cubicBezTo>
                  <a:cubicBezTo>
                    <a:pt x="f71" y="f22"/>
                    <a:pt x="f72" y="f73"/>
                    <a:pt x="f74" y="f75"/>
                  </a:cubicBezTo>
                  <a:cubicBezTo>
                    <a:pt x="f74" y="f76"/>
                    <a:pt x="f74" y="f76"/>
                    <a:pt x="f77" y="f76"/>
                  </a:cubicBezTo>
                  <a:cubicBezTo>
                    <a:pt x="f77" y="f76"/>
                    <a:pt x="f77" y="f20"/>
                    <a:pt x="f78" y="f20"/>
                  </a:cubicBezTo>
                  <a:cubicBezTo>
                    <a:pt x="f78" y="f79"/>
                    <a:pt x="f80" y="f79"/>
                    <a:pt x="f80" y="f79"/>
                  </a:cubicBezTo>
                  <a:cubicBezTo>
                    <a:pt x="f81" y="f17"/>
                    <a:pt x="f82" y="f15"/>
                    <a:pt x="f83" y="f11"/>
                  </a:cubicBezTo>
                  <a:cubicBezTo>
                    <a:pt x="f84" y="f6"/>
                    <a:pt x="f85" y="f86"/>
                    <a:pt x="f87" y="f78"/>
                  </a:cubicBezTo>
                  <a:cubicBezTo>
                    <a:pt x="f87" y="f78"/>
                    <a:pt x="f87" y="f78"/>
                    <a:pt x="f87" y="f78"/>
                  </a:cubicBezTo>
                  <a:cubicBezTo>
                    <a:pt x="f87" y="f78"/>
                    <a:pt x="f87" y="f88"/>
                    <a:pt x="f87" y="f88"/>
                  </a:cubicBezTo>
                  <a:lnTo>
                    <a:pt x="f89" y="f81"/>
                  </a:lnTo>
                  <a:cubicBezTo>
                    <a:pt x="f89" y="f90"/>
                    <a:pt x="f91" y="f83"/>
                    <a:pt x="f91" y="f84"/>
                  </a:cubicBezTo>
                  <a:cubicBezTo>
                    <a:pt x="f92" y="f84"/>
                    <a:pt x="f92" y="f93"/>
                    <a:pt x="f92" y="f85"/>
                  </a:cubicBezTo>
                  <a:cubicBezTo>
                    <a:pt x="f94" y="f87"/>
                    <a:pt x="f95" y="f96"/>
                    <a:pt x="f95" y="f95"/>
                  </a:cubicBezTo>
                  <a:cubicBezTo>
                    <a:pt x="f97" y="f98"/>
                    <a:pt x="f97" y="f99"/>
                    <a:pt x="f99" y="f100"/>
                  </a:cubicBezTo>
                  <a:lnTo>
                    <a:pt x="f99" y="f101"/>
                  </a:lnTo>
                  <a:cubicBezTo>
                    <a:pt x="f102" y="f103"/>
                    <a:pt x="f102" y="f104"/>
                    <a:pt x="f102" y="f105"/>
                  </a:cubicBezTo>
                  <a:cubicBezTo>
                    <a:pt x="f106" y="f107"/>
                    <a:pt x="f102" y="f108"/>
                    <a:pt x="f102" y="f109"/>
                  </a:cubicBezTo>
                  <a:cubicBezTo>
                    <a:pt x="f110" y="f111"/>
                    <a:pt x="f112" y="f111"/>
                    <a:pt x="f103" y="f113"/>
                  </a:cubicBezTo>
                  <a:cubicBezTo>
                    <a:pt x="f103" y="f114"/>
                    <a:pt x="f115" y="f114"/>
                    <a:pt x="f104" y="f114"/>
                  </a:cubicBezTo>
                  <a:cubicBezTo>
                    <a:pt x="f104" y="f116"/>
                    <a:pt x="f117" y="f116"/>
                    <a:pt x="f117" y="f118"/>
                  </a:cubicBezTo>
                  <a:cubicBezTo>
                    <a:pt x="f117" y="f116"/>
                    <a:pt x="f119" y="f116"/>
                    <a:pt x="f120" y="f116"/>
                  </a:cubicBezTo>
                  <a:cubicBezTo>
                    <a:pt x="f120" y="f114"/>
                    <a:pt x="f121" y="f116"/>
                    <a:pt x="f122" y="f116"/>
                  </a:cubicBezTo>
                  <a:cubicBezTo>
                    <a:pt x="f123" y="f116"/>
                    <a:pt x="f124" y="f113"/>
                    <a:pt x="f125" y="f113"/>
                  </a:cubicBezTo>
                  <a:cubicBezTo>
                    <a:pt x="f126" y="f127"/>
                    <a:pt x="f126" y="f127"/>
                    <a:pt x="f126" y="f127"/>
                  </a:cubicBezTo>
                  <a:cubicBezTo>
                    <a:pt x="f126" y="f127"/>
                    <a:pt x="f126" y="f111"/>
                    <a:pt x="f113" y="f111"/>
                  </a:cubicBezTo>
                  <a:cubicBezTo>
                    <a:pt x="f113" y="f123"/>
                    <a:pt x="f128" y="f111"/>
                    <a:pt x="f128" y="f123"/>
                  </a:cubicBezTo>
                  <a:cubicBezTo>
                    <a:pt x="f128" y="f123"/>
                    <a:pt x="f128" y="f109"/>
                    <a:pt x="f116" y="f109"/>
                  </a:cubicBezTo>
                  <a:cubicBezTo>
                    <a:pt x="f116" y="f122"/>
                    <a:pt x="f128" y="f108"/>
                    <a:pt x="f128" y="f119"/>
                  </a:cubicBezTo>
                  <a:cubicBezTo>
                    <a:pt x="f128" y="f119"/>
                    <a:pt x="f128" y="f119"/>
                    <a:pt x="f128" y="f105"/>
                  </a:cubicBezTo>
                  <a:cubicBezTo>
                    <a:pt x="f128" y="f129"/>
                    <a:pt x="f113" y="f101"/>
                    <a:pt x="f126" y="f100"/>
                  </a:cubicBezTo>
                  <a:cubicBezTo>
                    <a:pt x="f126" y="f99"/>
                    <a:pt x="f126" y="f98"/>
                    <a:pt x="f125" y="f95"/>
                  </a:cubicBezTo>
                  <a:cubicBezTo>
                    <a:pt x="f125" y="f96"/>
                    <a:pt x="f124" y="f130"/>
                    <a:pt x="f123" y="f131"/>
                  </a:cubicBezTo>
                  <a:cubicBezTo>
                    <a:pt x="f123" y="f85"/>
                    <a:pt x="f123" y="f93"/>
                    <a:pt x="f132" y="f84"/>
                  </a:cubicBezTo>
                  <a:lnTo>
                    <a:pt x="f132" y="f83"/>
                  </a:lnTo>
                  <a:cubicBezTo>
                    <a:pt x="f122" y="f90"/>
                    <a:pt x="f122" y="f81"/>
                    <a:pt x="f122" y="f88"/>
                  </a:cubicBezTo>
                  <a:cubicBezTo>
                    <a:pt x="f121" y="f78"/>
                    <a:pt x="f121" y="f78"/>
                    <a:pt x="f121" y="f133"/>
                  </a:cubicBezTo>
                  <a:cubicBezTo>
                    <a:pt x="f121" y="f74"/>
                    <a:pt x="f120" y="f74"/>
                    <a:pt x="f120" y="f134"/>
                  </a:cubicBezTo>
                  <a:cubicBezTo>
                    <a:pt x="f119" y="f86"/>
                    <a:pt x="f119" y="f135"/>
                    <a:pt x="f117" y="f67"/>
                  </a:cubicBezTo>
                  <a:cubicBezTo>
                    <a:pt x="f117" y="f6"/>
                    <a:pt x="f117" y="f8"/>
                    <a:pt x="f104" y="f8"/>
                  </a:cubicBezTo>
                  <a:cubicBezTo>
                    <a:pt x="f104" y="f9"/>
                    <a:pt x="f115" y="f11"/>
                    <a:pt x="f115" y="f13"/>
                  </a:cubicBezTo>
                  <a:cubicBezTo>
                    <a:pt x="f115" y="f13"/>
                    <a:pt x="f103" y="f15"/>
                    <a:pt x="f103" y="f15"/>
                  </a:cubicBezTo>
                  <a:cubicBezTo>
                    <a:pt x="f103" y="f17"/>
                    <a:pt x="f103" y="f15"/>
                    <a:pt x="f103" y="f17"/>
                  </a:cubicBezTo>
                  <a:cubicBezTo>
                    <a:pt x="f112" y="f79"/>
                    <a:pt x="f110" y="f76"/>
                    <a:pt x="f106" y="f22"/>
                  </a:cubicBezTo>
                  <a:cubicBezTo>
                    <a:pt x="f106" y="f69"/>
                    <a:pt x="f102" y="f24"/>
                    <a:pt x="f99" y="f25"/>
                  </a:cubicBezTo>
                  <a:cubicBezTo>
                    <a:pt x="f99" y="f25"/>
                    <a:pt x="f99" y="f25"/>
                    <a:pt x="f99" y="f25"/>
                  </a:cubicBezTo>
                  <a:cubicBezTo>
                    <a:pt x="f94" y="f31"/>
                    <a:pt x="f89" y="f34"/>
                    <a:pt x="f85" y="f14"/>
                  </a:cubicBezTo>
                  <a:cubicBezTo>
                    <a:pt x="f136" y="f39"/>
                    <a:pt x="f83" y="f19"/>
                    <a:pt x="f82" y="f21"/>
                  </a:cubicBezTo>
                  <a:cubicBezTo>
                    <a:pt x="f78" y="f42"/>
                    <a:pt x="f74" y="f43"/>
                    <a:pt x="f71" y="f30"/>
                  </a:cubicBezTo>
                  <a:cubicBezTo>
                    <a:pt x="f71" y="f44"/>
                    <a:pt x="f68" y="f35"/>
                    <a:pt x="f67" y="f46"/>
                  </a:cubicBezTo>
                  <a:cubicBezTo>
                    <a:pt x="f67" y="f46"/>
                    <a:pt x="f66" y="f41"/>
                    <a:pt x="f8" y="f41"/>
                  </a:cubicBezTo>
                  <a:cubicBezTo>
                    <a:pt x="f8" y="f47"/>
                    <a:pt x="f11" y="f48"/>
                    <a:pt x="f65" y="f48"/>
                  </a:cubicBezTo>
                  <a:cubicBezTo>
                    <a:pt x="f65" y="f48"/>
                    <a:pt x="f65" y="f49"/>
                    <a:pt x="f15" y="f49"/>
                  </a:cubicBezTo>
                  <a:cubicBezTo>
                    <a:pt x="f64" y="f49"/>
                    <a:pt x="f18" y="f50"/>
                    <a:pt x="f18" y="f51"/>
                  </a:cubicBezTo>
                  <a:cubicBezTo>
                    <a:pt x="f20" y="f51"/>
                    <a:pt x="f61" y="f54"/>
                    <a:pt x="f60" y="f54"/>
                  </a:cubicBezTo>
                  <a:cubicBezTo>
                    <a:pt x="f69" y="f137"/>
                    <a:pt x="f59" y="f137"/>
                    <a:pt x="f59" y="f138"/>
                  </a:cubicBezTo>
                  <a:cubicBezTo>
                    <a:pt x="f25" y="f138"/>
                    <a:pt x="f25" y="f138"/>
                    <a:pt x="f25" y="f138"/>
                  </a:cubicBezTo>
                  <a:lnTo>
                    <a:pt x="f139" y="f140"/>
                  </a:lnTo>
                  <a:cubicBezTo>
                    <a:pt x="f139" y="f141"/>
                    <a:pt x="f31" y="f141"/>
                    <a:pt x="f31" y="f141"/>
                  </a:cubicBezTo>
                  <a:cubicBezTo>
                    <a:pt x="f142" y="f141"/>
                    <a:pt x="f5" y="f143"/>
                    <a:pt x="f7" y="f143"/>
                  </a:cubicBezTo>
                  <a:cubicBezTo>
                    <a:pt x="f12" y="f144"/>
                    <a:pt x="f57" y="f144"/>
                    <a:pt x="f19" y="f145"/>
                  </a:cubicBezTo>
                  <a:cubicBezTo>
                    <a:pt x="f56" y="f145"/>
                    <a:pt x="f21" y="f146"/>
                    <a:pt x="f147" y="f146"/>
                  </a:cubicBezTo>
                  <a:cubicBezTo>
                    <a:pt x="f23" y="f146"/>
                    <a:pt x="f23" y="f146"/>
                    <a:pt x="f23" y="f146"/>
                  </a:cubicBezTo>
                  <a:cubicBezTo>
                    <a:pt x="f30" y="f148"/>
                    <a:pt x="f35" y="f149"/>
                    <a:pt x="f37" y="f149"/>
                  </a:cubicBezTo>
                  <a:cubicBezTo>
                    <a:pt x="f41" y="f149"/>
                    <a:pt x="f41" y="f149"/>
                    <a:pt x="f41" y="f149"/>
                  </a:cubicBezTo>
                  <a:cubicBezTo>
                    <a:pt x="f45" y="f149"/>
                    <a:pt x="f48" y="f149"/>
                    <a:pt x="f55" y="f149"/>
                  </a:cubicBezTo>
                  <a:cubicBezTo>
                    <a:pt x="f150" y="f2"/>
                    <a:pt x="f151" y="f149"/>
                    <a:pt x="f152" y="f148"/>
                  </a:cubicBezTo>
                  <a:cubicBezTo>
                    <a:pt x="f153" y="f146"/>
                    <a:pt x="f154" y="f144"/>
                    <a:pt x="f146" y="f141"/>
                  </a:cubicBezTo>
                  <a:cubicBezTo>
                    <a:pt x="f146" y="f141"/>
                    <a:pt x="f146" y="f140"/>
                    <a:pt x="f146" y="f138"/>
                  </a:cubicBezTo>
                  <a:cubicBezTo>
                    <a:pt x="f149" y="f54"/>
                    <a:pt x="f149" y="f50"/>
                    <a:pt x="f155" y="f47"/>
                  </a:cubicBezTo>
                  <a:cubicBezTo>
                    <a:pt x="f149" y="f41"/>
                    <a:pt x="f155" y="f30"/>
                    <a:pt x="f155" y="f23"/>
                  </a:cubicBezTo>
                  <a:cubicBezTo>
                    <a:pt x="f149" y="f23"/>
                    <a:pt x="f149" y="f23"/>
                    <a:pt x="f149" y="f23"/>
                  </a:cubicBezTo>
                  <a:cubicBezTo>
                    <a:pt x="f149" y="f42"/>
                    <a:pt x="f149" y="f42"/>
                    <a:pt x="f149" y="f42"/>
                  </a:cubicBezTo>
                  <a:cubicBezTo>
                    <a:pt x="f149" y="f42"/>
                    <a:pt x="f149" y="f42"/>
                    <a:pt x="f149" y="f42"/>
                  </a:cubicBezTo>
                  <a:cubicBezTo>
                    <a:pt x="f149" y="f21"/>
                    <a:pt x="f149" y="f21"/>
                    <a:pt x="f149" y="f40"/>
                  </a:cubicBezTo>
                  <a:cubicBezTo>
                    <a:pt x="f149" y="f40"/>
                    <a:pt x="f149" y="f40"/>
                    <a:pt x="f149" y="f19"/>
                  </a:cubicBezTo>
                  <a:cubicBezTo>
                    <a:pt x="f149" y="f19"/>
                    <a:pt x="f149" y="f19"/>
                    <a:pt x="f149" y="f39"/>
                  </a:cubicBezTo>
                  <a:cubicBezTo>
                    <a:pt x="f156" y="f14"/>
                    <a:pt x="f156" y="f10"/>
                    <a:pt x="f146" y="f5"/>
                  </a:cubicBezTo>
                  <a:cubicBezTo>
                    <a:pt x="f146" y="f5"/>
                    <a:pt x="f146" y="f5"/>
                    <a:pt x="f146" y="f5"/>
                  </a:cubicBezTo>
                  <a:cubicBezTo>
                    <a:pt x="f146" y="f5"/>
                    <a:pt x="f146" y="f32"/>
                    <a:pt x="f154" y="f32"/>
                  </a:cubicBezTo>
                  <a:cubicBezTo>
                    <a:pt x="f154" y="f31"/>
                    <a:pt x="f154" y="f29"/>
                    <a:pt x="f144" y="f28"/>
                  </a:cubicBezTo>
                  <a:cubicBezTo>
                    <a:pt x="f154" y="f26"/>
                    <a:pt x="f153" y="f24"/>
                    <a:pt x="f153" y="f69"/>
                  </a:cubicBezTo>
                  <a:cubicBezTo>
                    <a:pt x="f153" y="f22"/>
                    <a:pt x="f141" y="f69"/>
                    <a:pt x="f141" y="f22"/>
                  </a:cubicBezTo>
                  <a:cubicBezTo>
                    <a:pt x="f141" y="f73"/>
                    <a:pt x="f152" y="f75"/>
                    <a:pt x="f138" y="f76"/>
                  </a:cubicBezTo>
                  <a:cubicBezTo>
                    <a:pt x="f138" y="f76"/>
                    <a:pt x="f152" y="f76"/>
                    <a:pt x="f152" y="f76"/>
                  </a:cubicBezTo>
                  <a:cubicBezTo>
                    <a:pt x="f138" y="f20"/>
                    <a:pt x="f151" y="f79"/>
                    <a:pt x="f151" y="f18"/>
                  </a:cubicBezTo>
                  <a:cubicBezTo>
                    <a:pt x="f151" y="f17"/>
                    <a:pt x="f54" y="f18"/>
                    <a:pt x="f54" y="f17"/>
                  </a:cubicBezTo>
                  <a:cubicBezTo>
                    <a:pt x="f54" y="f15"/>
                    <a:pt x="f51" y="f11"/>
                    <a:pt x="f55" y="f9"/>
                  </a:cubicBezTo>
                  <a:cubicBezTo>
                    <a:pt x="f55" y="f8"/>
                    <a:pt x="f52" y="f6"/>
                    <a:pt x="f52" y="f67"/>
                  </a:cubicBezTo>
                  <a:cubicBezTo>
                    <a:pt x="f41" y="f86"/>
                    <a:pt x="f35" y="f133"/>
                    <a:pt x="f27" y="f81"/>
                  </a:cubicBezTo>
                  <a:cubicBezTo>
                    <a:pt x="f27" y="f81"/>
                    <a:pt x="f23" y="f81"/>
                    <a:pt x="f23" y="f90"/>
                  </a:cubicBezTo>
                  <a:cubicBezTo>
                    <a:pt x="f23" y="f90"/>
                    <a:pt x="f23" y="f90"/>
                    <a:pt x="f23" y="f90"/>
                  </a:cubicBezTo>
                  <a:cubicBezTo>
                    <a:pt x="f147" y="f83"/>
                    <a:pt x="f21" y="f157"/>
                    <a:pt x="f21" y="f84"/>
                  </a:cubicBezTo>
                  <a:cubicBezTo>
                    <a:pt x="f56" y="f84"/>
                    <a:pt x="f56" y="f93"/>
                    <a:pt x="f19" y="f93"/>
                  </a:cubicBezTo>
                  <a:cubicBezTo>
                    <a:pt x="f19" y="f85"/>
                    <a:pt x="f16" y="f87"/>
                    <a:pt x="f14" y="f130"/>
                  </a:cubicBezTo>
                  <a:cubicBezTo>
                    <a:pt x="f14" y="f130"/>
                    <a:pt x="f14" y="f87"/>
                    <a:pt x="f14" y="f87"/>
                  </a:cubicBezTo>
                  <a:cubicBezTo>
                    <a:pt x="f12" y="f130"/>
                    <a:pt x="f12" y="f130"/>
                    <a:pt x="f10" y="f158"/>
                  </a:cubicBezTo>
                  <a:cubicBezTo>
                    <a:pt x="f10" y="f158"/>
                    <a:pt x="f10" y="f158"/>
                    <a:pt x="f12" y="f158"/>
                  </a:cubicBezTo>
                  <a:cubicBezTo>
                    <a:pt x="f12" y="f130"/>
                    <a:pt x="f12" y="f130"/>
                    <a:pt x="f12" y="f130"/>
                  </a:cubicBezTo>
                  <a:cubicBezTo>
                    <a:pt x="f12" y="f96"/>
                    <a:pt x="f10" y="f159"/>
                    <a:pt x="f5" y="f95"/>
                  </a:cubicBezTo>
                  <a:cubicBezTo>
                    <a:pt x="f142" y="f98"/>
                    <a:pt x="f31" y="f99"/>
                    <a:pt x="f28" y="f100"/>
                  </a:cubicBezTo>
                  <a:cubicBezTo>
                    <a:pt x="f28" y="f100"/>
                    <a:pt x="f58" y="f160"/>
                    <a:pt x="f25" y="f160"/>
                  </a:cubicBezTo>
                  <a:cubicBezTo>
                    <a:pt x="f59" y="f101"/>
                    <a:pt x="f60" y="f161"/>
                    <a:pt x="f60" y="f103"/>
                  </a:cubicBezTo>
                  <a:cubicBezTo>
                    <a:pt x="f73" y="f103"/>
                    <a:pt x="f73" y="f161"/>
                    <a:pt x="f73" y="f161"/>
                  </a:cubicBezTo>
                  <a:cubicBezTo>
                    <a:pt x="f61" y="f103"/>
                    <a:pt x="f62" y="f129"/>
                    <a:pt x="f63" y="f104"/>
                  </a:cubicBezTo>
                  <a:cubicBezTo>
                    <a:pt x="f63" y="f104"/>
                    <a:pt x="f63" y="f104"/>
                    <a:pt x="f63" y="f104"/>
                  </a:cubicBezTo>
                  <a:cubicBezTo>
                    <a:pt x="f18" y="f104"/>
                    <a:pt x="f63" y="f104"/>
                    <a:pt x="f63" y="f104"/>
                  </a:cubicBezTo>
                  <a:cubicBezTo>
                    <a:pt x="f18" y="f104"/>
                    <a:pt x="f64" y="f105"/>
                    <a:pt x="f64" y="f105"/>
                  </a:cubicBezTo>
                  <a:cubicBezTo>
                    <a:pt x="f64" y="f104"/>
                    <a:pt x="f15" y="f105"/>
                    <a:pt x="f15" y="f105"/>
                  </a:cubicBezTo>
                  <a:cubicBezTo>
                    <a:pt x="f65" y="f105"/>
                    <a:pt x="f65" y="f105"/>
                    <a:pt x="f65" y="f105"/>
                  </a:cubicBezTo>
                  <a:cubicBezTo>
                    <a:pt x="f65" y="f105"/>
                    <a:pt x="f65" y="f105"/>
                    <a:pt x="f65" y="f119"/>
                  </a:cubicBezTo>
                  <a:cubicBezTo>
                    <a:pt x="f11" y="f119"/>
                    <a:pt x="f8" y="f107"/>
                    <a:pt x="f66" y="f108"/>
                  </a:cubicBezTo>
                  <a:cubicBezTo>
                    <a:pt x="f66" y="f108"/>
                    <a:pt x="f66" y="f108"/>
                    <a:pt x="f66" y="f108"/>
                  </a:cubicBezTo>
                  <a:cubicBezTo>
                    <a:pt x="f66" y="f108"/>
                    <a:pt x="f66" y="f108"/>
                    <a:pt x="f66" y="f108"/>
                  </a:cubicBezTo>
                  <a:cubicBezTo>
                    <a:pt x="f67" y="f122"/>
                    <a:pt x="f68" y="f109"/>
                    <a:pt x="f70" y="f123"/>
                  </a:cubicBezTo>
                  <a:cubicBezTo>
                    <a:pt x="f70" y="f109"/>
                    <a:pt x="f68" y="f122"/>
                    <a:pt x="f67" y="f122"/>
                  </a:cubicBezTo>
                  <a:cubicBezTo>
                    <a:pt x="f67" y="f108"/>
                    <a:pt x="f66" y="f107"/>
                    <a:pt x="f8" y="f107"/>
                  </a:cubicBezTo>
                  <a:cubicBezTo>
                    <a:pt x="f8" y="f107"/>
                    <a:pt x="f162" y="f107"/>
                    <a:pt x="f8" y="f107"/>
                  </a:cubicBezTo>
                  <a:cubicBezTo>
                    <a:pt x="f11" y="f105"/>
                    <a:pt x="f64" y="f129"/>
                    <a:pt x="f63" y="f103"/>
                  </a:cubicBezTo>
                  <a:cubicBezTo>
                    <a:pt x="f18" y="f103"/>
                    <a:pt x="f18" y="f103"/>
                    <a:pt x="f64" y="f103"/>
                  </a:cubicBezTo>
                  <a:cubicBezTo>
                    <a:pt x="f15" y="f129"/>
                    <a:pt x="f11" y="f105"/>
                    <a:pt x="f162" y="f119"/>
                  </a:cubicBezTo>
                  <a:cubicBezTo>
                    <a:pt x="f162" y="f119"/>
                    <a:pt x="f8" y="f119"/>
                    <a:pt x="f8" y="f119"/>
                  </a:cubicBezTo>
                  <a:cubicBezTo>
                    <a:pt x="f8" y="f105"/>
                    <a:pt x="f11" y="f119"/>
                    <a:pt x="f11" y="f105"/>
                  </a:cubicBezTo>
                  <a:cubicBezTo>
                    <a:pt x="f11" y="f105"/>
                    <a:pt x="f11" y="f104"/>
                    <a:pt x="f162" y="f105"/>
                  </a:cubicBezTo>
                  <a:cubicBezTo>
                    <a:pt x="f162" y="f105"/>
                    <a:pt x="f162" y="f105"/>
                    <a:pt x="f162" y="f105"/>
                  </a:cubicBezTo>
                  <a:cubicBezTo>
                    <a:pt x="f8" y="f105"/>
                    <a:pt x="f8" y="f119"/>
                    <a:pt x="f8" y="f119"/>
                  </a:cubicBezTo>
                  <a:cubicBezTo>
                    <a:pt x="f8" y="f119"/>
                    <a:pt x="f8" y="f119"/>
                    <a:pt x="f8" y="f119"/>
                  </a:cubicBezTo>
                  <a:cubicBezTo>
                    <a:pt x="f8" y="f107"/>
                    <a:pt x="f66" y="f107"/>
                    <a:pt x="f66" y="f107"/>
                  </a:cubicBezTo>
                  <a:lnTo>
                    <a:pt x="f66" y="f107"/>
                  </a:lnTo>
                  <a:cubicBezTo>
                    <a:pt x="f66" y="f107"/>
                    <a:pt x="f8" y="f107"/>
                    <a:pt x="f8" y="f107"/>
                  </a:cubicBezTo>
                  <a:cubicBezTo>
                    <a:pt x="f66" y="f107"/>
                    <a:pt x="f67" y="f108"/>
                    <a:pt x="f68" y="f122"/>
                  </a:cubicBezTo>
                  <a:cubicBezTo>
                    <a:pt x="f68" y="f122"/>
                    <a:pt x="f68" y="f122"/>
                    <a:pt x="f67" y="f108"/>
                  </a:cubicBezTo>
                  <a:cubicBezTo>
                    <a:pt x="f68" y="f108"/>
                    <a:pt x="f67" y="f108"/>
                    <a:pt x="f67" y="f108"/>
                  </a:cubicBezTo>
                  <a:cubicBezTo>
                    <a:pt x="f67" y="f108"/>
                    <a:pt x="f67" y="f107"/>
                    <a:pt x="f67" y="f107"/>
                  </a:cubicBezTo>
                  <a:lnTo>
                    <a:pt x="f70" y="f122"/>
                  </a:lnTo>
                  <a:lnTo>
                    <a:pt x="f70" y="f108"/>
                  </a:lnTo>
                  <a:cubicBezTo>
                    <a:pt x="f68" y="f107"/>
                    <a:pt x="f67" y="f107"/>
                    <a:pt x="f66" y="f119"/>
                  </a:cubicBezTo>
                  <a:cubicBezTo>
                    <a:pt x="f66" y="f119"/>
                    <a:pt x="f8" y="f105"/>
                    <a:pt x="f8" y="f105"/>
                  </a:cubicBezTo>
                  <a:cubicBezTo>
                    <a:pt x="f8" y="f105"/>
                    <a:pt x="f8" y="f105"/>
                    <a:pt x="f8" y="f105"/>
                  </a:cubicBezTo>
                  <a:cubicBezTo>
                    <a:pt x="f8" y="f105"/>
                    <a:pt x="f8" y="f105"/>
                    <a:pt x="f8" y="f104"/>
                  </a:cubicBezTo>
                  <a:lnTo>
                    <a:pt x="f65" y="f103"/>
                  </a:lnTo>
                  <a:cubicBezTo>
                    <a:pt x="f15" y="f103"/>
                    <a:pt x="f15" y="f103"/>
                    <a:pt x="f15" y="f103"/>
                  </a:cubicBezTo>
                  <a:cubicBezTo>
                    <a:pt x="f15" y="f161"/>
                    <a:pt x="f18" y="f101"/>
                    <a:pt x="f18" y="f101"/>
                  </a:cubicBezTo>
                  <a:cubicBezTo>
                    <a:pt x="f18" y="f101"/>
                    <a:pt x="f64" y="f101"/>
                    <a:pt x="f64" y="f101"/>
                  </a:cubicBezTo>
                  <a:cubicBezTo>
                    <a:pt x="f65" y="f161"/>
                    <a:pt x="f11" y="f129"/>
                    <a:pt x="f8" y="f129"/>
                  </a:cubicBezTo>
                  <a:cubicBezTo>
                    <a:pt x="f162" y="f129"/>
                    <a:pt x="f162" y="f129"/>
                    <a:pt x="f8" y="f129"/>
                  </a:cubicBezTo>
                  <a:cubicBezTo>
                    <a:pt x="f8" y="f129"/>
                    <a:pt x="f8" y="f129"/>
                    <a:pt x="f66" y="f104"/>
                  </a:cubicBezTo>
                  <a:cubicBezTo>
                    <a:pt x="f66" y="f104"/>
                    <a:pt x="f8" y="f104"/>
                    <a:pt x="f8" y="f104"/>
                  </a:cubicBezTo>
                  <a:cubicBezTo>
                    <a:pt x="f8" y="f105"/>
                    <a:pt x="f66" y="f105"/>
                    <a:pt x="f67" y="f105"/>
                  </a:cubicBezTo>
                  <a:cubicBezTo>
                    <a:pt x="f67" y="f119"/>
                    <a:pt x="f68" y="f107"/>
                    <a:pt x="f70" y="f107"/>
                  </a:cubicBezTo>
                  <a:cubicBezTo>
                    <a:pt x="f70" y="f107"/>
                    <a:pt x="f70" y="f107"/>
                    <a:pt x="f70" y="f107"/>
                  </a:cubicBezTo>
                  <a:cubicBezTo>
                    <a:pt x="f70" y="f107"/>
                    <a:pt x="f71" y="f108"/>
                    <a:pt x="f71" y="f108"/>
                  </a:cubicBezTo>
                  <a:cubicBezTo>
                    <a:pt x="f71" y="f108"/>
                    <a:pt x="f72" y="f122"/>
                    <a:pt x="f72" y="f122"/>
                  </a:cubicBezTo>
                  <a:cubicBezTo>
                    <a:pt x="f72" y="f122"/>
                    <a:pt x="f72" y="f122"/>
                    <a:pt x="f72" y="f122"/>
                  </a:cubicBezTo>
                  <a:cubicBezTo>
                    <a:pt x="f72" y="f122"/>
                    <a:pt x="f71" y="f108"/>
                    <a:pt x="f71" y="f108"/>
                  </a:cubicBezTo>
                  <a:cubicBezTo>
                    <a:pt x="f72" y="f108"/>
                    <a:pt x="f74" y="f122"/>
                    <a:pt x="f77" y="f109"/>
                  </a:cubicBezTo>
                  <a:cubicBezTo>
                    <a:pt x="f77" y="f109"/>
                    <a:pt x="f74" y="f122"/>
                    <a:pt x="f74" y="f109"/>
                  </a:cubicBezTo>
                  <a:cubicBezTo>
                    <a:pt x="f77" y="f109"/>
                    <a:pt x="f78" y="f123"/>
                    <a:pt x="f80" y="f111"/>
                  </a:cubicBezTo>
                  <a:cubicBezTo>
                    <a:pt x="f80" y="f123"/>
                    <a:pt x="f81" y="f111"/>
                    <a:pt x="f81" y="f111"/>
                  </a:cubicBezTo>
                  <a:cubicBezTo>
                    <a:pt x="f81" y="f111"/>
                    <a:pt x="f81" y="f123"/>
                    <a:pt x="f81" y="f123"/>
                  </a:cubicBezTo>
                  <a:cubicBezTo>
                    <a:pt x="f80" y="f123"/>
                    <a:pt x="f80" y="f123"/>
                    <a:pt x="f80" y="f123"/>
                  </a:cubicBezTo>
                  <a:cubicBezTo>
                    <a:pt x="f80" y="f123"/>
                    <a:pt x="f78" y="f109"/>
                    <a:pt x="f78" y="f122"/>
                  </a:cubicBezTo>
                  <a:cubicBezTo>
                    <a:pt x="f80" y="f109"/>
                    <a:pt x="f81" y="f109"/>
                    <a:pt x="f81" y="f123"/>
                  </a:cubicBezTo>
                  <a:cubicBezTo>
                    <a:pt x="f81" y="f123"/>
                    <a:pt x="f81" y="f123"/>
                    <a:pt x="f81" y="f109"/>
                  </a:cubicBezTo>
                  <a:cubicBezTo>
                    <a:pt x="f82" y="f123"/>
                    <a:pt x="f81" y="f123"/>
                    <a:pt x="f82" y="f123"/>
                  </a:cubicBezTo>
                  <a:cubicBezTo>
                    <a:pt x="f82" y="f123"/>
                    <a:pt x="f82" y="f123"/>
                    <a:pt x="f83" y="f111"/>
                  </a:cubicBezTo>
                  <a:cubicBezTo>
                    <a:pt x="f83" y="f111"/>
                    <a:pt x="f82" y="f111"/>
                    <a:pt x="f82" y="f111"/>
                  </a:cubicBezTo>
                  <a:cubicBezTo>
                    <a:pt x="f83" y="f111"/>
                    <a:pt x="f163" y="f125"/>
                    <a:pt x="f84" y="f125"/>
                  </a:cubicBezTo>
                  <a:cubicBezTo>
                    <a:pt x="f84" y="f125"/>
                    <a:pt x="f84" y="f125"/>
                    <a:pt x="f84" y="f125"/>
                  </a:cubicBezTo>
                  <a:lnTo>
                    <a:pt x="f163" y="f111"/>
                  </a:lnTo>
                  <a:cubicBezTo>
                    <a:pt x="f163" y="f125"/>
                    <a:pt x="f163" y="f125"/>
                    <a:pt x="f163" y="f111"/>
                  </a:cubicBezTo>
                  <a:cubicBezTo>
                    <a:pt x="f163" y="f111"/>
                    <a:pt x="f163" y="f111"/>
                    <a:pt x="f163" y="f111"/>
                  </a:cubicBezTo>
                  <a:cubicBezTo>
                    <a:pt x="f163" y="f111"/>
                    <a:pt x="f163" y="f111"/>
                    <a:pt x="f83" y="f111"/>
                  </a:cubicBezTo>
                  <a:cubicBezTo>
                    <a:pt x="f83" y="f111"/>
                    <a:pt x="f83" y="f111"/>
                    <a:pt x="f83" y="f111"/>
                  </a:cubicBezTo>
                  <a:cubicBezTo>
                    <a:pt x="f82" y="f123"/>
                    <a:pt x="f81" y="f109"/>
                    <a:pt x="f80" y="f122"/>
                  </a:cubicBezTo>
                  <a:cubicBezTo>
                    <a:pt x="f78" y="f122"/>
                    <a:pt x="f78" y="f108"/>
                    <a:pt x="f78" y="f108"/>
                  </a:cubicBezTo>
                  <a:cubicBezTo>
                    <a:pt x="f80" y="f108"/>
                    <a:pt x="f81" y="f122"/>
                    <a:pt x="f82" y="f109"/>
                  </a:cubicBezTo>
                  <a:cubicBezTo>
                    <a:pt x="f82" y="f109"/>
                    <a:pt x="f81" y="f122"/>
                    <a:pt x="f81" y="f122"/>
                  </a:cubicBezTo>
                  <a:cubicBezTo>
                    <a:pt x="f81" y="f108"/>
                    <a:pt x="f78" y="f108"/>
                    <a:pt x="f78" y="f107"/>
                  </a:cubicBezTo>
                  <a:lnTo>
                    <a:pt x="f78" y="f107"/>
                  </a:lnTo>
                  <a:cubicBezTo>
                    <a:pt x="f78" y="f107"/>
                    <a:pt x="f80" y="f107"/>
                    <a:pt x="f80" y="f107"/>
                  </a:cubicBezTo>
                  <a:cubicBezTo>
                    <a:pt x="f80" y="f107"/>
                    <a:pt x="f80" y="f107"/>
                    <a:pt x="f81" y="f107"/>
                  </a:cubicBezTo>
                  <a:cubicBezTo>
                    <a:pt x="f81" y="f107"/>
                    <a:pt x="f82" y="f107"/>
                    <a:pt x="f82" y="f107"/>
                  </a:cubicBezTo>
                  <a:cubicBezTo>
                    <a:pt x="f81" y="f107"/>
                    <a:pt x="f81" y="f119"/>
                    <a:pt x="f81" y="f119"/>
                  </a:cubicBezTo>
                  <a:cubicBezTo>
                    <a:pt x="f80" y="f105"/>
                    <a:pt x="f78" y="f104"/>
                    <a:pt x="f77" y="f129"/>
                  </a:cubicBezTo>
                  <a:cubicBezTo>
                    <a:pt x="f78" y="f104"/>
                    <a:pt x="f80" y="f105"/>
                    <a:pt x="f82" y="f105"/>
                  </a:cubicBezTo>
                  <a:cubicBezTo>
                    <a:pt x="f81" y="f119"/>
                    <a:pt x="f83" y="f119"/>
                    <a:pt x="f83" y="f107"/>
                  </a:cubicBezTo>
                  <a:cubicBezTo>
                    <a:pt x="f83" y="f107"/>
                    <a:pt x="f163" y="f107"/>
                    <a:pt x="f163" y="f107"/>
                  </a:cubicBezTo>
                  <a:cubicBezTo>
                    <a:pt x="f163" y="f107"/>
                    <a:pt x="f83" y="f119"/>
                    <a:pt x="f83" y="f119"/>
                  </a:cubicBezTo>
                  <a:cubicBezTo>
                    <a:pt x="f83" y="f119"/>
                    <a:pt x="f83" y="f119"/>
                    <a:pt x="f83" y="f119"/>
                  </a:cubicBezTo>
                  <a:cubicBezTo>
                    <a:pt x="f82" y="f119"/>
                    <a:pt x="f82" y="f105"/>
                    <a:pt x="f82" y="f105"/>
                  </a:cubicBezTo>
                  <a:cubicBezTo>
                    <a:pt x="f82" y="f105"/>
                    <a:pt x="f82" y="f105"/>
                    <a:pt x="f82" y="f105"/>
                  </a:cubicBezTo>
                  <a:cubicBezTo>
                    <a:pt x="f80" y="f129"/>
                    <a:pt x="f78" y="f103"/>
                    <a:pt x="f74" y="f161"/>
                  </a:cubicBezTo>
                  <a:cubicBezTo>
                    <a:pt x="f74" y="f161"/>
                    <a:pt x="f74" y="f161"/>
                    <a:pt x="f74" y="f161"/>
                  </a:cubicBezTo>
                  <a:cubicBezTo>
                    <a:pt x="f72" y="f101"/>
                    <a:pt x="f72" y="f101"/>
                    <a:pt x="f71" y="f160"/>
                  </a:cubicBezTo>
                  <a:cubicBezTo>
                    <a:pt x="f70" y="f106"/>
                    <a:pt x="f70" y="f106"/>
                    <a:pt x="f68" y="f106"/>
                  </a:cubicBezTo>
                  <a:cubicBezTo>
                    <a:pt x="f68" y="f106"/>
                    <a:pt x="f68" y="f106"/>
                    <a:pt x="f68" y="f106"/>
                  </a:cubicBezTo>
                  <a:cubicBezTo>
                    <a:pt x="f67" y="f106"/>
                    <a:pt x="f67" y="f106"/>
                    <a:pt x="f67" y="f106"/>
                  </a:cubicBezTo>
                  <a:cubicBezTo>
                    <a:pt x="f67" y="f106"/>
                    <a:pt x="f67" y="f106"/>
                    <a:pt x="f67" y="f100"/>
                  </a:cubicBezTo>
                  <a:cubicBezTo>
                    <a:pt x="f68" y="f100"/>
                    <a:pt x="f68" y="f106"/>
                    <a:pt x="f68" y="f100"/>
                  </a:cubicBezTo>
                  <a:cubicBezTo>
                    <a:pt x="f67" y="f100"/>
                    <a:pt x="f67" y="f99"/>
                    <a:pt x="f66" y="f99"/>
                  </a:cubicBezTo>
                  <a:cubicBezTo>
                    <a:pt x="f67" y="f98"/>
                    <a:pt x="f8" y="f95"/>
                    <a:pt x="f8" y="f95"/>
                  </a:cubicBezTo>
                  <a:cubicBezTo>
                    <a:pt x="f8" y="f159"/>
                    <a:pt x="f162" y="f159"/>
                    <a:pt x="f162" y="f159"/>
                  </a:cubicBezTo>
                  <a:cubicBezTo>
                    <a:pt x="f162" y="f159"/>
                    <a:pt x="f162" y="f159"/>
                    <a:pt x="f162" y="f96"/>
                  </a:cubicBezTo>
                  <a:cubicBezTo>
                    <a:pt x="f11" y="f96"/>
                    <a:pt x="f11" y="f96"/>
                    <a:pt x="f11" y="f96"/>
                  </a:cubicBezTo>
                  <a:cubicBezTo>
                    <a:pt x="f11" y="f96"/>
                    <a:pt x="f65" y="f158"/>
                    <a:pt x="f65" y="f158"/>
                  </a:cubicBezTo>
                  <a:cubicBezTo>
                    <a:pt x="f65" y="f158"/>
                    <a:pt x="f11" y="f96"/>
                    <a:pt x="f162" y="f96"/>
                  </a:cubicBezTo>
                  <a:cubicBezTo>
                    <a:pt x="f162" y="f158"/>
                    <a:pt x="f65" y="f130"/>
                    <a:pt x="f15" y="f87"/>
                  </a:cubicBezTo>
                  <a:cubicBezTo>
                    <a:pt x="f15" y="f131"/>
                    <a:pt x="f15" y="f87"/>
                    <a:pt x="f64" y="f131"/>
                  </a:cubicBezTo>
                  <a:cubicBezTo>
                    <a:pt x="f64" y="f131"/>
                    <a:pt x="f15" y="f131"/>
                    <a:pt x="f64" y="f131"/>
                  </a:cubicBezTo>
                  <a:cubicBezTo>
                    <a:pt x="f64" y="f131"/>
                    <a:pt x="f64" y="f131"/>
                    <a:pt x="f64" y="f131"/>
                  </a:cubicBezTo>
                  <a:cubicBezTo>
                    <a:pt x="f64" y="f131"/>
                    <a:pt x="f64" y="f131"/>
                    <a:pt x="f64" y="f131"/>
                  </a:cubicBezTo>
                  <a:cubicBezTo>
                    <a:pt x="f64" y="f131"/>
                    <a:pt x="f18" y="f85"/>
                    <a:pt x="f18" y="f85"/>
                  </a:cubicBezTo>
                  <a:cubicBezTo>
                    <a:pt x="f18" y="f85"/>
                    <a:pt x="f63" y="f93"/>
                    <a:pt x="f63" y="f93"/>
                  </a:cubicBezTo>
                  <a:cubicBezTo>
                    <a:pt x="f63" y="f93"/>
                    <a:pt x="f63" y="f93"/>
                    <a:pt x="f20" y="f93"/>
                  </a:cubicBezTo>
                  <a:cubicBezTo>
                    <a:pt x="f63" y="f93"/>
                    <a:pt x="f20" y="f93"/>
                    <a:pt x="f20" y="f93"/>
                  </a:cubicBezTo>
                  <a:cubicBezTo>
                    <a:pt x="f20" y="f84"/>
                    <a:pt x="f61" y="f157"/>
                    <a:pt x="f61" y="f157"/>
                  </a:cubicBezTo>
                  <a:cubicBezTo>
                    <a:pt x="f61" y="f157"/>
                    <a:pt x="f61" y="f157"/>
                    <a:pt x="f61" y="f83"/>
                  </a:cubicBezTo>
                  <a:cubicBezTo>
                    <a:pt x="f73" y="f83"/>
                    <a:pt x="f60" y="f88"/>
                    <a:pt x="f59" y="f88"/>
                  </a:cubicBezTo>
                  <a:cubicBezTo>
                    <a:pt x="f59" y="f78"/>
                    <a:pt x="f59" y="f78"/>
                    <a:pt x="f59" y="f78"/>
                  </a:cubicBezTo>
                  <a:cubicBezTo>
                    <a:pt x="f25" y="f78"/>
                    <a:pt x="f25" y="f78"/>
                    <a:pt x="f25" y="f78"/>
                  </a:cubicBezTo>
                  <a:cubicBezTo>
                    <a:pt x="f25" y="f133"/>
                    <a:pt x="f59" y="f78"/>
                    <a:pt x="f25" y="f133"/>
                  </a:cubicBezTo>
                  <a:cubicBezTo>
                    <a:pt x="f25" y="f133"/>
                    <a:pt x="f25" y="f133"/>
                    <a:pt x="f25" y="f133"/>
                  </a:cubicBezTo>
                  <a:cubicBezTo>
                    <a:pt x="f58" y="f133"/>
                    <a:pt x="f58" y="f133"/>
                    <a:pt x="f58" y="f74"/>
                  </a:cubicBezTo>
                  <a:cubicBezTo>
                    <a:pt x="f25" y="f74"/>
                    <a:pt x="f28" y="f134"/>
                    <a:pt x="f28" y="f134"/>
                  </a:cubicBezTo>
                  <a:cubicBezTo>
                    <a:pt x="f28" y="f134"/>
                    <a:pt x="f28" y="f134"/>
                    <a:pt x="f28" y="f134"/>
                  </a:cubicBezTo>
                  <a:cubicBezTo>
                    <a:pt x="f28" y="f86"/>
                    <a:pt x="f139" y="f86"/>
                    <a:pt x="f31" y="f70"/>
                  </a:cubicBezTo>
                  <a:cubicBezTo>
                    <a:pt x="f31" y="f86"/>
                    <a:pt x="f31" y="f70"/>
                    <a:pt x="f142" y="f70"/>
                  </a:cubicBezTo>
                  <a:cubicBezTo>
                    <a:pt x="f142" y="f135"/>
                    <a:pt x="f31" y="f135"/>
                    <a:pt x="f142" y="f135"/>
                  </a:cubicBezTo>
                  <a:cubicBezTo>
                    <a:pt x="f142" y="f135"/>
                    <a:pt x="f142" y="f67"/>
                    <a:pt x="f5" y="f6"/>
                  </a:cubicBezTo>
                  <a:close/>
                  <a:moveTo>
                    <a:pt x="f18" y="f131"/>
                  </a:moveTo>
                  <a:cubicBezTo>
                    <a:pt x="f18" y="f87"/>
                    <a:pt x="f64" y="f87"/>
                    <a:pt x="f18" y="f87"/>
                  </a:cubicBezTo>
                  <a:cubicBezTo>
                    <a:pt x="f18" y="f87"/>
                    <a:pt x="f18" y="f131"/>
                    <a:pt x="f63" y="f131"/>
                  </a:cubicBezTo>
                  <a:cubicBezTo>
                    <a:pt x="f63" y="f131"/>
                    <a:pt x="f63" y="f131"/>
                    <a:pt x="f63" y="f131"/>
                  </a:cubicBezTo>
                  <a:cubicBezTo>
                    <a:pt x="f63" y="f85"/>
                    <a:pt x="f18" y="f131"/>
                    <a:pt x="f18" y="f131"/>
                  </a:cubicBezTo>
                  <a:close/>
                  <a:moveTo>
                    <a:pt x="f8" y="f95"/>
                  </a:moveTo>
                  <a:lnTo>
                    <a:pt x="f162" y="f95"/>
                  </a:lnTo>
                  <a:cubicBezTo>
                    <a:pt x="f162" y="f95"/>
                    <a:pt x="f162" y="f159"/>
                    <a:pt x="f162" y="f159"/>
                  </a:cubicBezTo>
                  <a:cubicBezTo>
                    <a:pt x="f162" y="f95"/>
                    <a:pt x="f8" y="f159"/>
                    <a:pt x="f8" y="f95"/>
                  </a:cubicBezTo>
                  <a:close/>
                  <a:moveTo>
                    <a:pt x="f58" y="f90"/>
                  </a:moveTo>
                  <a:cubicBezTo>
                    <a:pt x="f58" y="f83"/>
                    <a:pt x="f25" y="f83"/>
                    <a:pt x="f25" y="f83"/>
                  </a:cubicBezTo>
                  <a:cubicBezTo>
                    <a:pt x="f58" y="f83"/>
                    <a:pt x="f58" y="f83"/>
                    <a:pt x="f58" y="f83"/>
                  </a:cubicBezTo>
                  <a:cubicBezTo>
                    <a:pt x="f58" y="f90"/>
                    <a:pt x="f58" y="f90"/>
                    <a:pt x="f58" y="f90"/>
                  </a:cubicBezTo>
                  <a:close/>
                  <a:moveTo>
                    <a:pt x="f72" y="f101"/>
                  </a:moveTo>
                  <a:cubicBezTo>
                    <a:pt x="f71" y="f101"/>
                    <a:pt x="f71" y="f101"/>
                    <a:pt x="f71" y="f101"/>
                  </a:cubicBezTo>
                  <a:cubicBezTo>
                    <a:pt x="f71" y="f101"/>
                    <a:pt x="f71" y="f101"/>
                    <a:pt x="f71" y="f101"/>
                  </a:cubicBezTo>
                  <a:close/>
                  <a:moveTo>
                    <a:pt x="f20" y="f96"/>
                  </a:moveTo>
                  <a:cubicBezTo>
                    <a:pt x="f20" y="f96"/>
                    <a:pt x="f20" y="f96"/>
                    <a:pt x="f62" y="f158"/>
                  </a:cubicBezTo>
                  <a:cubicBezTo>
                    <a:pt x="f20" y="f158"/>
                    <a:pt x="f20" y="f96"/>
                    <a:pt x="f20" y="f96"/>
                  </a:cubicBezTo>
                  <a:close/>
                  <a:moveTo>
                    <a:pt x="f65" y="f99"/>
                  </a:moveTo>
                  <a:cubicBezTo>
                    <a:pt x="f65" y="f99"/>
                    <a:pt x="f65" y="f99"/>
                    <a:pt x="f65" y="f99"/>
                  </a:cubicBezTo>
                  <a:cubicBezTo>
                    <a:pt x="f65" y="f100"/>
                    <a:pt x="f65" y="f99"/>
                    <a:pt x="f65" y="f99"/>
                  </a:cubicBezTo>
                  <a:cubicBezTo>
                    <a:pt x="f15" y="f99"/>
                    <a:pt x="f64" y="f98"/>
                    <a:pt x="f18" y="f95"/>
                  </a:cubicBezTo>
                  <a:cubicBezTo>
                    <a:pt x="f64" y="f98"/>
                    <a:pt x="f15" y="f98"/>
                    <a:pt x="f15" y="f99"/>
                  </a:cubicBezTo>
                  <a:cubicBezTo>
                    <a:pt x="f65" y="f99"/>
                    <a:pt x="f65" y="f99"/>
                    <a:pt x="f65" y="f99"/>
                  </a:cubicBezTo>
                  <a:cubicBezTo>
                    <a:pt x="f65" y="f99"/>
                    <a:pt x="f65" y="f99"/>
                    <a:pt x="f15" y="f98"/>
                  </a:cubicBezTo>
                  <a:cubicBezTo>
                    <a:pt x="f15" y="f98"/>
                    <a:pt x="f15" y="f98"/>
                    <a:pt x="f15" y="f98"/>
                  </a:cubicBezTo>
                  <a:cubicBezTo>
                    <a:pt x="f65" y="f99"/>
                    <a:pt x="f11" y="f99"/>
                    <a:pt x="f65" y="f100"/>
                  </a:cubicBezTo>
                  <a:cubicBezTo>
                    <a:pt x="f65" y="f100"/>
                    <a:pt x="f65" y="f100"/>
                    <a:pt x="f65" y="f99"/>
                  </a:cubicBezTo>
                  <a:cubicBezTo>
                    <a:pt x="f65" y="f99"/>
                    <a:pt x="f65" y="f99"/>
                    <a:pt x="f65" y="f99"/>
                  </a:cubicBezTo>
                  <a:close/>
                  <a:moveTo>
                    <a:pt x="f67" y="f160"/>
                  </a:moveTo>
                  <a:cubicBezTo>
                    <a:pt x="f67" y="f160"/>
                    <a:pt x="f67" y="f101"/>
                    <a:pt x="f68" y="f101"/>
                  </a:cubicBezTo>
                  <a:cubicBezTo>
                    <a:pt x="f67" y="f101"/>
                    <a:pt x="f67" y="f101"/>
                    <a:pt x="f67" y="f101"/>
                  </a:cubicBezTo>
                  <a:cubicBezTo>
                    <a:pt x="f66" y="f101"/>
                    <a:pt x="f66" y="f160"/>
                    <a:pt x="f67" y="f160"/>
                  </a:cubicBezTo>
                  <a:close/>
                  <a:moveTo>
                    <a:pt x="f162" y="f106"/>
                  </a:moveTo>
                  <a:lnTo>
                    <a:pt x="f162" y="f106"/>
                  </a:lnTo>
                  <a:cubicBezTo>
                    <a:pt x="f162" y="f106"/>
                    <a:pt x="f162" y="f106"/>
                    <a:pt x="f162" y="f100"/>
                  </a:cubicBezTo>
                  <a:cubicBezTo>
                    <a:pt x="f162" y="f100"/>
                    <a:pt x="f162" y="f100"/>
                    <a:pt x="f162" y="f106"/>
                  </a:cubicBezTo>
                  <a:close/>
                  <a:moveTo>
                    <a:pt x="f162" y="f106"/>
                  </a:moveTo>
                  <a:lnTo>
                    <a:pt x="f162" y="f106"/>
                  </a:lnTo>
                  <a:cubicBezTo>
                    <a:pt x="f11" y="f106"/>
                    <a:pt x="f11" y="f106"/>
                    <a:pt x="f11" y="f100"/>
                  </a:cubicBezTo>
                  <a:cubicBezTo>
                    <a:pt x="f11" y="f100"/>
                    <a:pt x="f11" y="f100"/>
                    <a:pt x="f162" y="f106"/>
                  </a:cubicBezTo>
                  <a:close/>
                  <a:moveTo>
                    <a:pt x="f70" y="f103"/>
                  </a:moveTo>
                  <a:cubicBezTo>
                    <a:pt x="f70" y="f103"/>
                    <a:pt x="f70" y="f103"/>
                    <a:pt x="f70" y="f129"/>
                  </a:cubicBezTo>
                  <a:cubicBezTo>
                    <a:pt x="f70" y="f129"/>
                    <a:pt x="f68" y="f103"/>
                    <a:pt x="f70" y="f103"/>
                  </a:cubicBezTo>
                  <a:close/>
                  <a:moveTo>
                    <a:pt x="f68" y="f161"/>
                  </a:moveTo>
                  <a:cubicBezTo>
                    <a:pt x="f68" y="f161"/>
                    <a:pt x="f68" y="f103"/>
                    <a:pt x="f68" y="f103"/>
                  </a:cubicBezTo>
                  <a:cubicBezTo>
                    <a:pt x="f68" y="f103"/>
                    <a:pt x="f68" y="f161"/>
                    <a:pt x="f68" y="f161"/>
                  </a:cubicBezTo>
                  <a:close/>
                  <a:moveTo>
                    <a:pt x="f65" y="f106"/>
                  </a:moveTo>
                  <a:cubicBezTo>
                    <a:pt x="f65" y="f106"/>
                    <a:pt x="f65" y="f106"/>
                    <a:pt x="f65" y="f106"/>
                  </a:cubicBezTo>
                  <a:cubicBezTo>
                    <a:pt x="f65" y="f106"/>
                    <a:pt x="f65" y="f106"/>
                    <a:pt x="f65" y="f106"/>
                  </a:cubicBezTo>
                  <a:cubicBezTo>
                    <a:pt x="f15" y="f106"/>
                    <a:pt x="f15" y="f100"/>
                    <a:pt x="f15" y="f100"/>
                  </a:cubicBezTo>
                  <a:cubicBezTo>
                    <a:pt x="f15" y="f100"/>
                    <a:pt x="f15" y="f100"/>
                    <a:pt x="f15" y="f99"/>
                  </a:cubicBezTo>
                  <a:cubicBezTo>
                    <a:pt x="f15" y="f99"/>
                    <a:pt x="f15" y="f99"/>
                    <a:pt x="f15" y="f100"/>
                  </a:cubicBezTo>
                  <a:cubicBezTo>
                    <a:pt x="f15" y="f100"/>
                    <a:pt x="f15" y="f100"/>
                    <a:pt x="f15" y="f100"/>
                  </a:cubicBezTo>
                  <a:cubicBezTo>
                    <a:pt x="f65" y="f100"/>
                    <a:pt x="f11" y="f106"/>
                    <a:pt x="f11" y="f106"/>
                  </a:cubicBezTo>
                  <a:cubicBezTo>
                    <a:pt x="f11" y="f160"/>
                    <a:pt x="f11" y="f160"/>
                    <a:pt x="f11" y="f106"/>
                  </a:cubicBezTo>
                  <a:cubicBezTo>
                    <a:pt x="f65" y="f160"/>
                    <a:pt x="f11" y="f160"/>
                    <a:pt x="f11" y="f160"/>
                  </a:cubicBezTo>
                  <a:cubicBezTo>
                    <a:pt x="f11" y="f160"/>
                    <a:pt x="f162" y="f160"/>
                    <a:pt x="f11" y="f160"/>
                  </a:cubicBezTo>
                  <a:cubicBezTo>
                    <a:pt x="f162" y="f106"/>
                    <a:pt x="f162" y="f160"/>
                    <a:pt x="f162" y="f160"/>
                  </a:cubicBezTo>
                  <a:cubicBezTo>
                    <a:pt x="f162" y="f160"/>
                    <a:pt x="f162" y="f101"/>
                    <a:pt x="f162" y="f101"/>
                  </a:cubicBezTo>
                  <a:cubicBezTo>
                    <a:pt x="f162" y="f101"/>
                    <a:pt x="f162" y="f101"/>
                    <a:pt x="f11" y="f101"/>
                  </a:cubicBezTo>
                  <a:cubicBezTo>
                    <a:pt x="f11" y="f101"/>
                    <a:pt x="f11" y="f101"/>
                    <a:pt x="f11" y="f101"/>
                  </a:cubicBezTo>
                  <a:cubicBezTo>
                    <a:pt x="f11" y="f101"/>
                    <a:pt x="f11" y="f101"/>
                    <a:pt x="f11" y="f101"/>
                  </a:cubicBezTo>
                  <a:cubicBezTo>
                    <a:pt x="f11" y="f160"/>
                    <a:pt x="f65" y="f160"/>
                    <a:pt x="f65" y="f106"/>
                  </a:cubicBezTo>
                  <a:close/>
                  <a:moveTo>
                    <a:pt x="f8" y="f101"/>
                  </a:moveTo>
                  <a:cubicBezTo>
                    <a:pt x="f8" y="f101"/>
                    <a:pt x="f8" y="f101"/>
                    <a:pt x="f8" y="f101"/>
                  </a:cubicBezTo>
                  <a:cubicBezTo>
                    <a:pt x="f8" y="f161"/>
                    <a:pt x="f66" y="f161"/>
                    <a:pt x="f66" y="f161"/>
                  </a:cubicBezTo>
                  <a:cubicBezTo>
                    <a:pt x="f66" y="f103"/>
                    <a:pt x="f66" y="f129"/>
                    <a:pt x="f8" y="f103"/>
                  </a:cubicBezTo>
                  <a:cubicBezTo>
                    <a:pt x="f8" y="f103"/>
                    <a:pt x="f8" y="f103"/>
                    <a:pt x="f66" y="f103"/>
                  </a:cubicBezTo>
                  <a:cubicBezTo>
                    <a:pt x="f66" y="f161"/>
                    <a:pt x="f8" y="f103"/>
                    <a:pt x="f8" y="f161"/>
                  </a:cubicBezTo>
                  <a:cubicBezTo>
                    <a:pt x="f8" y="f161"/>
                    <a:pt x="f8" y="f101"/>
                    <a:pt x="f162" y="f101"/>
                  </a:cubicBezTo>
                  <a:cubicBezTo>
                    <a:pt x="f162" y="f101"/>
                    <a:pt x="f8" y="f160"/>
                    <a:pt x="f8" y="f101"/>
                  </a:cubicBezTo>
                  <a:close/>
                  <a:moveTo>
                    <a:pt x="f70" y="f129"/>
                  </a:moveTo>
                  <a:cubicBezTo>
                    <a:pt x="f70" y="f104"/>
                    <a:pt x="f71" y="f104"/>
                    <a:pt x="f71" y="f104"/>
                  </a:cubicBezTo>
                  <a:cubicBezTo>
                    <a:pt x="f71" y="f104"/>
                    <a:pt x="f71" y="f105"/>
                    <a:pt x="f71" y="f105"/>
                  </a:cubicBezTo>
                  <a:cubicBezTo>
                    <a:pt x="f71" y="f105"/>
                    <a:pt x="f70" y="f104"/>
                    <a:pt x="f70" y="f104"/>
                  </a:cubicBezTo>
                  <a:cubicBezTo>
                    <a:pt x="f70" y="f104"/>
                    <a:pt x="f70" y="f129"/>
                    <a:pt x="f68" y="f129"/>
                  </a:cubicBezTo>
                  <a:lnTo>
                    <a:pt x="f68" y="f129"/>
                  </a:lnTo>
                  <a:cubicBezTo>
                    <a:pt x="f68" y="f129"/>
                    <a:pt x="f68" y="f129"/>
                    <a:pt x="f70" y="f129"/>
                  </a:cubicBezTo>
                  <a:close/>
                  <a:moveTo>
                    <a:pt x="f63" y="f98"/>
                  </a:moveTo>
                  <a:cubicBezTo>
                    <a:pt x="f63" y="f98"/>
                    <a:pt x="f63" y="f98"/>
                    <a:pt x="f63" y="f98"/>
                  </a:cubicBezTo>
                  <a:cubicBezTo>
                    <a:pt x="f63" y="f99"/>
                    <a:pt x="f18" y="f99"/>
                    <a:pt x="f64" y="f100"/>
                  </a:cubicBezTo>
                  <a:cubicBezTo>
                    <a:pt x="f18" y="f100"/>
                    <a:pt x="f18" y="f100"/>
                    <a:pt x="f18" y="f100"/>
                  </a:cubicBezTo>
                  <a:cubicBezTo>
                    <a:pt x="f63" y="f99"/>
                    <a:pt x="f20" y="f98"/>
                    <a:pt x="f62" y="f95"/>
                  </a:cubicBezTo>
                  <a:cubicBezTo>
                    <a:pt x="f20" y="f98"/>
                    <a:pt x="f20" y="f98"/>
                    <a:pt x="f63" y="f98"/>
                  </a:cubicBezTo>
                  <a:close/>
                  <a:moveTo>
                    <a:pt x="f77" y="f107"/>
                  </a:moveTo>
                  <a:cubicBezTo>
                    <a:pt x="f78" y="f107"/>
                    <a:pt x="f78" y="f107"/>
                    <a:pt x="f78" y="f108"/>
                  </a:cubicBezTo>
                  <a:cubicBezTo>
                    <a:pt x="f78" y="f108"/>
                    <a:pt x="f77" y="f107"/>
                    <a:pt x="f77" y="f107"/>
                  </a:cubicBezTo>
                  <a:cubicBezTo>
                    <a:pt x="f77" y="f107"/>
                    <a:pt x="f77" y="f107"/>
                    <a:pt x="f77" y="f107"/>
                  </a:cubicBezTo>
                  <a:close/>
                  <a:moveTo>
                    <a:pt x="f70" y="f104"/>
                  </a:moveTo>
                  <a:lnTo>
                    <a:pt x="f70" y="f104"/>
                  </a:lnTo>
                  <a:cubicBezTo>
                    <a:pt x="f68" y="f104"/>
                    <a:pt x="f68" y="f104"/>
                    <a:pt x="f68" y="f104"/>
                  </a:cubicBezTo>
                  <a:cubicBezTo>
                    <a:pt x="f68" y="f104"/>
                    <a:pt x="f70" y="f104"/>
                    <a:pt x="f70" y="f104"/>
                  </a:cubicBezTo>
                  <a:close/>
                  <a:moveTo>
                    <a:pt x="f68" y="f104"/>
                  </a:moveTo>
                  <a:cubicBezTo>
                    <a:pt x="f71" y="f105"/>
                    <a:pt x="f72" y="f107"/>
                    <a:pt x="f74" y="f107"/>
                  </a:cubicBezTo>
                  <a:cubicBezTo>
                    <a:pt x="f74" y="f108"/>
                    <a:pt x="f78" y="f108"/>
                    <a:pt x="f78" y="f122"/>
                  </a:cubicBezTo>
                  <a:cubicBezTo>
                    <a:pt x="f77" y="f122"/>
                    <a:pt x="f77" y="f107"/>
                    <a:pt x="f72" y="f107"/>
                  </a:cubicBezTo>
                  <a:cubicBezTo>
                    <a:pt x="f72" y="f119"/>
                    <a:pt x="f71" y="f119"/>
                    <a:pt x="f70" y="f105"/>
                  </a:cubicBezTo>
                  <a:cubicBezTo>
                    <a:pt x="f70" y="f105"/>
                    <a:pt x="f70" y="f105"/>
                    <a:pt x="f70" y="f105"/>
                  </a:cubicBezTo>
                  <a:cubicBezTo>
                    <a:pt x="f70" y="f105"/>
                    <a:pt x="f70" y="f119"/>
                    <a:pt x="f70" y="f119"/>
                  </a:cubicBezTo>
                  <a:cubicBezTo>
                    <a:pt x="f70" y="f105"/>
                    <a:pt x="f68" y="f105"/>
                    <a:pt x="f68" y="f104"/>
                  </a:cubicBezTo>
                  <a:close/>
                  <a:moveTo>
                    <a:pt x="f162" y="f103"/>
                  </a:moveTo>
                  <a:cubicBezTo>
                    <a:pt x="f162" y="f103"/>
                    <a:pt x="f162" y="f103"/>
                    <a:pt x="f162" y="f103"/>
                  </a:cubicBezTo>
                  <a:cubicBezTo>
                    <a:pt x="f11" y="f103"/>
                    <a:pt x="f11" y="f103"/>
                    <a:pt x="f11" y="f103"/>
                  </a:cubicBezTo>
                  <a:cubicBezTo>
                    <a:pt x="f162" y="f103"/>
                    <a:pt x="f162" y="f103"/>
                    <a:pt x="f162" y="f103"/>
                  </a:cubicBezTo>
                  <a:close/>
                  <a:moveTo>
                    <a:pt x="f11" y="f161"/>
                  </a:moveTo>
                  <a:cubicBezTo>
                    <a:pt x="f11" y="f161"/>
                    <a:pt x="f11" y="f161"/>
                    <a:pt x="f11" y="f161"/>
                  </a:cubicBezTo>
                  <a:cubicBezTo>
                    <a:pt x="f65" y="f161"/>
                    <a:pt x="f65" y="f161"/>
                    <a:pt x="f65" y="f161"/>
                  </a:cubicBezTo>
                  <a:cubicBezTo>
                    <a:pt x="f65" y="f101"/>
                    <a:pt x="f65" y="f161"/>
                    <a:pt x="f11" y="f161"/>
                  </a:cubicBezTo>
                  <a:close/>
                  <a:moveTo>
                    <a:pt x="f68" y="f119"/>
                  </a:moveTo>
                  <a:cubicBezTo>
                    <a:pt x="f68" y="f105"/>
                    <a:pt x="f68" y="f119"/>
                    <a:pt x="f67" y="f105"/>
                  </a:cubicBezTo>
                  <a:cubicBezTo>
                    <a:pt x="f67" y="f105"/>
                    <a:pt x="f67" y="f105"/>
                    <a:pt x="f67" y="f105"/>
                  </a:cubicBezTo>
                  <a:cubicBezTo>
                    <a:pt x="f68" y="f105"/>
                    <a:pt x="f68" y="f105"/>
                    <a:pt x="f68" y="f119"/>
                  </a:cubicBezTo>
                  <a:close/>
                  <a:moveTo>
                    <a:pt x="f78" y="f109"/>
                  </a:moveTo>
                  <a:lnTo>
                    <a:pt x="f80" y="f109"/>
                  </a:lnTo>
                  <a:cubicBezTo>
                    <a:pt x="f78" y="f109"/>
                    <a:pt x="f78" y="f109"/>
                    <a:pt x="f78" y="f109"/>
                  </a:cubicBezTo>
                  <a:cubicBezTo>
                    <a:pt x="f78" y="f109"/>
                    <a:pt x="f78" y="f109"/>
                    <a:pt x="f78" y="f109"/>
                  </a:cubicBezTo>
                  <a:close/>
                  <a:moveTo>
                    <a:pt x="f59" y="f95"/>
                  </a:moveTo>
                  <a:cubicBezTo>
                    <a:pt x="f59" y="f159"/>
                    <a:pt x="f25" y="f159"/>
                    <a:pt x="f25" y="f96"/>
                  </a:cubicBezTo>
                  <a:cubicBezTo>
                    <a:pt x="f25" y="f96"/>
                    <a:pt x="f69" y="f159"/>
                    <a:pt x="f59" y="f95"/>
                  </a:cubicBezTo>
                  <a:close/>
                  <a:moveTo>
                    <a:pt x="f60" y="f98"/>
                  </a:moveTo>
                  <a:cubicBezTo>
                    <a:pt x="f60" y="f98"/>
                    <a:pt x="f60" y="f99"/>
                    <a:pt x="f69" y="f99"/>
                  </a:cubicBezTo>
                  <a:cubicBezTo>
                    <a:pt x="f69" y="f98"/>
                    <a:pt x="f69" y="f98"/>
                    <a:pt x="f69" y="f98"/>
                  </a:cubicBezTo>
                  <a:cubicBezTo>
                    <a:pt x="f69" y="f98"/>
                    <a:pt x="f69" y="f98"/>
                    <a:pt x="f60" y="f98"/>
                  </a:cubicBezTo>
                  <a:lnTo>
                    <a:pt x="f60" y="f95"/>
                  </a:lnTo>
                  <a:cubicBezTo>
                    <a:pt x="f60" y="f95"/>
                    <a:pt x="f60" y="f98"/>
                    <a:pt x="f60" y="f98"/>
                  </a:cubicBezTo>
                  <a:close/>
                  <a:moveTo>
                    <a:pt x="f62" y="f100"/>
                  </a:moveTo>
                  <a:cubicBezTo>
                    <a:pt x="f62" y="f100"/>
                    <a:pt x="f20" y="f106"/>
                    <a:pt x="f20" y="f106"/>
                  </a:cubicBezTo>
                  <a:cubicBezTo>
                    <a:pt x="f20" y="f106"/>
                    <a:pt x="f62" y="f106"/>
                    <a:pt x="f62" y="f100"/>
                  </a:cubicBezTo>
                  <a:lnTo>
                    <a:pt x="f62" y="f106"/>
                  </a:lnTo>
                  <a:cubicBezTo>
                    <a:pt x="f62" y="f100"/>
                    <a:pt x="f62" y="f100"/>
                    <a:pt x="f62" y="f100"/>
                  </a:cubicBezTo>
                  <a:cubicBezTo>
                    <a:pt x="f62" y="f100"/>
                    <a:pt x="f62" y="f100"/>
                    <a:pt x="f62" y="f100"/>
                  </a:cubicBezTo>
                  <a:close/>
                  <a:moveTo>
                    <a:pt x="f63" y="f106"/>
                  </a:moveTo>
                  <a:lnTo>
                    <a:pt x="f63" y="f106"/>
                  </a:lnTo>
                  <a:cubicBezTo>
                    <a:pt x="f20" y="f106"/>
                    <a:pt x="f63" y="f106"/>
                    <a:pt x="f20" y="f106"/>
                  </a:cubicBezTo>
                  <a:lnTo>
                    <a:pt x="f20" y="f106"/>
                  </a:lnTo>
                  <a:cubicBezTo>
                    <a:pt x="f63" y="f106"/>
                    <a:pt x="f63" y="f106"/>
                    <a:pt x="f63" y="f106"/>
                  </a:cubicBezTo>
                  <a:close/>
                  <a:moveTo>
                    <a:pt x="f63" y="f160"/>
                  </a:moveTo>
                  <a:cubicBezTo>
                    <a:pt x="f18" y="f160"/>
                    <a:pt x="f63" y="f160"/>
                    <a:pt x="f18" y="f101"/>
                  </a:cubicBezTo>
                  <a:cubicBezTo>
                    <a:pt x="f63" y="f101"/>
                    <a:pt x="f63" y="f160"/>
                    <a:pt x="f63" y="f160"/>
                  </a:cubicBezTo>
                  <a:cubicBezTo>
                    <a:pt x="f63" y="f160"/>
                    <a:pt x="f63" y="f160"/>
                    <a:pt x="f63" y="f160"/>
                  </a:cubicBezTo>
                  <a:close/>
                  <a:moveTo>
                    <a:pt x="f11" y="f104"/>
                  </a:moveTo>
                  <a:lnTo>
                    <a:pt x="f162" y="f104"/>
                  </a:lnTo>
                  <a:cubicBezTo>
                    <a:pt x="f162" y="f104"/>
                    <a:pt x="f162" y="f104"/>
                    <a:pt x="f11" y="f104"/>
                  </a:cubicBezTo>
                  <a:cubicBezTo>
                    <a:pt x="f11" y="f104"/>
                    <a:pt x="f11" y="f104"/>
                    <a:pt x="f11" y="f104"/>
                  </a:cubicBezTo>
                  <a:close/>
                  <a:moveTo>
                    <a:pt x="f8" y="f104"/>
                  </a:moveTo>
                  <a:cubicBezTo>
                    <a:pt x="f8" y="f105"/>
                    <a:pt x="f162" y="f105"/>
                    <a:pt x="f162" y="f104"/>
                  </a:cubicBezTo>
                  <a:cubicBezTo>
                    <a:pt x="f162" y="f105"/>
                    <a:pt x="f162" y="f104"/>
                    <a:pt x="f8" y="f104"/>
                  </a:cubicBezTo>
                  <a:close/>
                  <a:moveTo>
                    <a:pt x="f52" y="f9"/>
                  </a:moveTo>
                  <a:cubicBezTo>
                    <a:pt x="f52" y="f9"/>
                    <a:pt x="f52" y="f9"/>
                    <a:pt x="f52" y="f8"/>
                  </a:cubicBezTo>
                  <a:cubicBezTo>
                    <a:pt x="f52" y="f8"/>
                    <a:pt x="f52" y="f9"/>
                    <a:pt x="f52" y="f9"/>
                  </a:cubicBezTo>
                  <a:cubicBezTo>
                    <a:pt x="f52" y="f9"/>
                    <a:pt x="f52" y="f9"/>
                    <a:pt x="f55" y="f9"/>
                  </a:cubicBezTo>
                  <a:cubicBezTo>
                    <a:pt x="f55" y="f9"/>
                    <a:pt x="f52" y="f9"/>
                    <a:pt x="f52" y="f9"/>
                  </a:cubicBezTo>
                  <a:close/>
                  <a:moveTo>
                    <a:pt x="f48" y="f6"/>
                  </a:moveTo>
                  <a:cubicBezTo>
                    <a:pt x="f48" y="f6"/>
                    <a:pt x="f52" y="f8"/>
                    <a:pt x="f52" y="f8"/>
                  </a:cubicBezTo>
                  <a:cubicBezTo>
                    <a:pt x="f48" y="f8"/>
                    <a:pt x="f48" y="f6"/>
                    <a:pt x="f48" y="f6"/>
                  </a:cubicBezTo>
                  <a:close/>
                  <a:moveTo>
                    <a:pt x="f45" y="f135"/>
                  </a:moveTo>
                  <a:cubicBezTo>
                    <a:pt x="f45" y="f67"/>
                    <a:pt x="f48" y="f67"/>
                    <a:pt x="f48" y="f6"/>
                  </a:cubicBezTo>
                  <a:cubicBezTo>
                    <a:pt x="f48" y="f6"/>
                    <a:pt x="f45" y="f67"/>
                    <a:pt x="f45" y="f135"/>
                  </a:cubicBezTo>
                  <a:close/>
                  <a:moveTo>
                    <a:pt x="f18" y="f129"/>
                  </a:moveTo>
                  <a:cubicBezTo>
                    <a:pt x="f18" y="f129"/>
                    <a:pt x="f18" y="f129"/>
                    <a:pt x="f18" y="f104"/>
                  </a:cubicBezTo>
                  <a:cubicBezTo>
                    <a:pt x="f63" y="f129"/>
                    <a:pt x="f63" y="f129"/>
                    <a:pt x="f63" y="f103"/>
                  </a:cubicBezTo>
                  <a:close/>
                  <a:moveTo>
                    <a:pt x="f61" y="f101"/>
                  </a:moveTo>
                  <a:cubicBezTo>
                    <a:pt x="f61" y="f101"/>
                    <a:pt x="f61" y="f101"/>
                    <a:pt x="f73" y="f101"/>
                  </a:cubicBezTo>
                  <a:cubicBezTo>
                    <a:pt x="f73" y="f101"/>
                    <a:pt x="f73" y="f161"/>
                    <a:pt x="f73" y="f161"/>
                  </a:cubicBezTo>
                  <a:cubicBezTo>
                    <a:pt x="f73" y="f161"/>
                    <a:pt x="f73" y="f161"/>
                    <a:pt x="f73" y="f101"/>
                  </a:cubicBezTo>
                  <a:cubicBezTo>
                    <a:pt x="f73" y="f101"/>
                    <a:pt x="f73" y="f101"/>
                    <a:pt x="f73" y="f101"/>
                  </a:cubicBezTo>
                  <a:cubicBezTo>
                    <a:pt x="f73" y="f101"/>
                    <a:pt x="f61" y="f101"/>
                    <a:pt x="f61" y="f101"/>
                  </a:cubicBezTo>
                  <a:close/>
                  <a:moveTo>
                    <a:pt x="f62" y="f161"/>
                  </a:moveTo>
                  <a:cubicBezTo>
                    <a:pt x="f62" y="f161"/>
                    <a:pt x="f62" y="f161"/>
                    <a:pt x="f62" y="f161"/>
                  </a:cubicBezTo>
                  <a:cubicBezTo>
                    <a:pt x="f62" y="f103"/>
                    <a:pt x="f62" y="f161"/>
                    <a:pt x="f61" y="f161"/>
                  </a:cubicBezTo>
                  <a:cubicBezTo>
                    <a:pt x="f61" y="f161"/>
                    <a:pt x="f62" y="f161"/>
                    <a:pt x="f62" y="f161"/>
                  </a:cubicBezTo>
                  <a:close/>
                  <a:moveTo>
                    <a:pt x="f14" y="f87"/>
                  </a:moveTo>
                  <a:cubicBezTo>
                    <a:pt x="f16" y="f131"/>
                    <a:pt x="f16" y="f131"/>
                    <a:pt x="f16" y="f131"/>
                  </a:cubicBezTo>
                  <a:cubicBezTo>
                    <a:pt x="f16" y="f131"/>
                    <a:pt x="f14" y="f131"/>
                    <a:pt x="f14" y="f8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6" name="Google Shape;2561;p42">
              <a:extLst>
                <a:ext uri="{FF2B5EF4-FFF2-40B4-BE49-F238E27FC236}">
                  <a16:creationId xmlns:a16="http://schemas.microsoft.com/office/drawing/2014/main" id="{9ADA9593-D4ED-4DD4-A499-BE8F5CDB65E8}"/>
                </a:ext>
              </a:extLst>
            </p:cNvPr>
            <p:cNvSpPr/>
            <p:nvPr/>
          </p:nvSpPr>
          <p:spPr>
            <a:xfrm rot="16200004">
              <a:off x="5005869" y="3217119"/>
              <a:ext cx="3703" cy="2761"/>
            </a:xfrm>
            <a:custGeom>
              <a:avLst/>
              <a:gdLst>
                <a:gd name="f0" fmla="val w"/>
                <a:gd name="f1" fmla="val h"/>
                <a:gd name="f2" fmla="val 0"/>
                <a:gd name="f3" fmla="val 71"/>
                <a:gd name="f4" fmla="val 53"/>
                <a:gd name="f5" fmla="val 18"/>
                <a:gd name="f6" fmla="val 35"/>
                <a:gd name="f7" fmla="val 70"/>
                <a:gd name="f8" fmla="*/ f0 1 71"/>
                <a:gd name="f9" fmla="*/ f1 1 53"/>
                <a:gd name="f10" fmla="val f2"/>
                <a:gd name="f11" fmla="val f3"/>
                <a:gd name="f12" fmla="val f4"/>
                <a:gd name="f13" fmla="+- f12 0 f10"/>
                <a:gd name="f14" fmla="+- f11 0 f10"/>
                <a:gd name="f15" fmla="*/ f14 1 71"/>
                <a:gd name="f16" fmla="*/ f13 1 5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1" h="52">
                  <a:moveTo>
                    <a:pt x="f4" y="f5"/>
                  </a:moveTo>
                  <a:cubicBezTo>
                    <a:pt x="f6" y="f5"/>
                    <a:pt x="f4" y="f6"/>
                    <a:pt x="f7" y="f6"/>
                  </a:cubicBezTo>
                  <a:cubicBezTo>
                    <a:pt x="f7" y="f6"/>
                    <a:pt x="f7" y="f6"/>
                    <a:pt x="f7" y="f4"/>
                  </a:cubicBezTo>
                  <a:cubicBezTo>
                    <a:pt x="f7" y="f4"/>
                    <a:pt x="f4" y="f4"/>
                    <a:pt x="f4" y="f6"/>
                  </a:cubicBezTo>
                  <a:cubicBezTo>
                    <a:pt x="f4" y="f6"/>
                    <a:pt x="f4" y="f6"/>
                    <a:pt x="f4" y="f4"/>
                  </a:cubicBezTo>
                  <a:cubicBezTo>
                    <a:pt x="f6" y="f6"/>
                    <a:pt x="f5" y="f5"/>
                    <a:pt x="f2" y="f2"/>
                  </a:cubicBezTo>
                  <a:cubicBezTo>
                    <a:pt x="f5" y="f2"/>
                    <a:pt x="f6" y="f2"/>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7" name="Google Shape;2562;p42">
              <a:extLst>
                <a:ext uri="{FF2B5EF4-FFF2-40B4-BE49-F238E27FC236}">
                  <a16:creationId xmlns:a16="http://schemas.microsoft.com/office/drawing/2014/main" id="{B35D195A-92A8-4616-8126-AF4034A3172B}"/>
                </a:ext>
              </a:extLst>
            </p:cNvPr>
            <p:cNvSpPr/>
            <p:nvPr/>
          </p:nvSpPr>
          <p:spPr>
            <a:xfrm rot="16200004">
              <a:off x="4995806" y="3359807"/>
              <a:ext cx="1874" cy="941"/>
            </a:xfrm>
            <a:custGeom>
              <a:avLst/>
              <a:gdLst>
                <a:gd name="f0" fmla="val w"/>
                <a:gd name="f1" fmla="val h"/>
                <a:gd name="f2" fmla="val 0"/>
                <a:gd name="f3" fmla="val 36"/>
                <a:gd name="f4" fmla="val 18"/>
                <a:gd name="f5" fmla="*/ f0 1 36"/>
                <a:gd name="f6" fmla="*/ f1 1 18"/>
                <a:gd name="f7" fmla="val f2"/>
                <a:gd name="f8" fmla="val f3"/>
                <a:gd name="f9" fmla="val f4"/>
                <a:gd name="f10" fmla="+- f9 0 f7"/>
                <a:gd name="f11" fmla="+- f8 0 f7"/>
                <a:gd name="f12" fmla="*/ f11 1 36"/>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6" h="18">
                  <a:moveTo>
                    <a:pt x="f2" y="f4"/>
                  </a:moveTo>
                  <a:cubicBezTo>
                    <a:pt x="f2" y="f4"/>
                    <a:pt x="f4" y="f2"/>
                    <a:pt x="f4" y="f4"/>
                  </a:cubicBezTo>
                  <a:lnTo>
                    <a:pt x="f3" y="f2"/>
                  </a:lnTo>
                  <a:cubicBezTo>
                    <a:pt x="f4" y="f4"/>
                    <a:pt x="f2" y="f4"/>
                    <a:pt x="f2" y="f4"/>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8" name="Google Shape;2563;p42">
              <a:extLst>
                <a:ext uri="{FF2B5EF4-FFF2-40B4-BE49-F238E27FC236}">
                  <a16:creationId xmlns:a16="http://schemas.microsoft.com/office/drawing/2014/main" id="{B05CDB60-AD78-46F7-9C43-114AF7CA0B6A}"/>
                </a:ext>
              </a:extLst>
            </p:cNvPr>
            <p:cNvSpPr/>
            <p:nvPr/>
          </p:nvSpPr>
          <p:spPr>
            <a:xfrm rot="16200004">
              <a:off x="4994888" y="3357014"/>
              <a:ext cx="1874" cy="987"/>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6"/>
                  </a:moveTo>
                  <a:cubicBezTo>
                    <a:pt x="f5" y="f6"/>
                    <a:pt x="f5" y="f6"/>
                    <a:pt x="f5" y="f6"/>
                  </a:cubicBezTo>
                  <a:cubicBezTo>
                    <a:pt x="f7" y="f6"/>
                    <a:pt x="f7" y="f6"/>
                    <a:pt x="f7" y="f6"/>
                  </a:cubicBezTo>
                  <a:cubicBezTo>
                    <a:pt x="f5" y="f6"/>
                    <a:pt x="f5" y="f5"/>
                    <a:pt x="f2" y="f5"/>
                  </a:cubicBezTo>
                  <a:cubicBezTo>
                    <a:pt x="f2" y="f6"/>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9" name="Google Shape;2564;p42">
              <a:extLst>
                <a:ext uri="{FF2B5EF4-FFF2-40B4-BE49-F238E27FC236}">
                  <a16:creationId xmlns:a16="http://schemas.microsoft.com/office/drawing/2014/main" id="{9CF88813-927E-48A2-9932-67007860EE0B}"/>
                </a:ext>
              </a:extLst>
            </p:cNvPr>
            <p:cNvSpPr/>
            <p:nvPr/>
          </p:nvSpPr>
          <p:spPr>
            <a:xfrm rot="16200004">
              <a:off x="4995331" y="3358444"/>
              <a:ext cx="4645" cy="2761"/>
            </a:xfrm>
            <a:custGeom>
              <a:avLst/>
              <a:gdLst>
                <a:gd name="f0" fmla="val w"/>
                <a:gd name="f1" fmla="val h"/>
                <a:gd name="f2" fmla="val 0"/>
                <a:gd name="f3" fmla="val 89"/>
                <a:gd name="f4" fmla="val 53"/>
                <a:gd name="f5" fmla="val 1"/>
                <a:gd name="f6" fmla="val 18"/>
                <a:gd name="f7" fmla="val 35"/>
                <a:gd name="f8" fmla="val 36"/>
                <a:gd name="f9" fmla="val 54"/>
                <a:gd name="f10" fmla="val 71"/>
                <a:gd name="f11" fmla="*/ f0 1 89"/>
                <a:gd name="f12" fmla="*/ f1 1 53"/>
                <a:gd name="f13" fmla="val f2"/>
                <a:gd name="f14" fmla="val f3"/>
                <a:gd name="f15" fmla="val f4"/>
                <a:gd name="f16" fmla="+- f15 0 f13"/>
                <a:gd name="f17" fmla="+- f14 0 f13"/>
                <a:gd name="f18" fmla="*/ f17 1 89"/>
                <a:gd name="f19" fmla="*/ f16 1 5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9" h="52">
                  <a:moveTo>
                    <a:pt x="f5" y="f4"/>
                  </a:moveTo>
                  <a:cubicBezTo>
                    <a:pt x="f5" y="f4"/>
                    <a:pt x="f6" y="f7"/>
                    <a:pt x="f6" y="f7"/>
                  </a:cubicBezTo>
                  <a:cubicBezTo>
                    <a:pt x="f6" y="f7"/>
                    <a:pt x="f6" y="f7"/>
                    <a:pt x="f6" y="f7"/>
                  </a:cubicBezTo>
                  <a:cubicBezTo>
                    <a:pt x="f6" y="f7"/>
                    <a:pt x="f8" y="f7"/>
                    <a:pt x="f8" y="f7"/>
                  </a:cubicBezTo>
                  <a:cubicBezTo>
                    <a:pt x="f8" y="f7"/>
                    <a:pt x="f9" y="f6"/>
                    <a:pt x="f9" y="f6"/>
                  </a:cubicBezTo>
                  <a:cubicBezTo>
                    <a:pt x="f9" y="f7"/>
                    <a:pt x="f10" y="f2"/>
                    <a:pt x="f3" y="f6"/>
                  </a:cubicBezTo>
                  <a:cubicBezTo>
                    <a:pt x="f3" y="f6"/>
                    <a:pt x="f10" y="f6"/>
                    <a:pt x="f10" y="f6"/>
                  </a:cubicBezTo>
                  <a:cubicBezTo>
                    <a:pt x="f9" y="f7"/>
                    <a:pt x="f8" y="f7"/>
                    <a:pt x="f8" y="f7"/>
                  </a:cubicBezTo>
                  <a:cubicBezTo>
                    <a:pt x="f6" y="f7"/>
                    <a:pt x="f6"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0" name="Google Shape;2565;p42">
              <a:extLst>
                <a:ext uri="{FF2B5EF4-FFF2-40B4-BE49-F238E27FC236}">
                  <a16:creationId xmlns:a16="http://schemas.microsoft.com/office/drawing/2014/main" id="{346FCC6E-B30B-49D1-9D99-CADADBE57ABC}"/>
                </a:ext>
              </a:extLst>
            </p:cNvPr>
            <p:cNvSpPr/>
            <p:nvPr/>
          </p:nvSpPr>
          <p:spPr>
            <a:xfrm rot="16200004">
              <a:off x="4997635" y="3350672"/>
              <a:ext cx="1874" cy="941"/>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3" y="f2"/>
                  </a:moveTo>
                  <a:cubicBezTo>
                    <a:pt x="f3" y="f2"/>
                    <a:pt x="f3" y="f2"/>
                    <a:pt x="f3" y="f4"/>
                  </a:cubicBezTo>
                  <a:cubicBezTo>
                    <a:pt x="f3" y="f4"/>
                    <a:pt x="f4" y="f2"/>
                    <a:pt x="f3" y="f2"/>
                  </a:cubicBezTo>
                  <a:cubicBezTo>
                    <a:pt x="f4" y="f2"/>
                    <a:pt x="f4" y="f4"/>
                    <a:pt x="f5" y="f2"/>
                  </a:cubicBezTo>
                  <a:cubicBezTo>
                    <a:pt x="f5" y="f2"/>
                    <a:pt x="f4" y="f2"/>
                    <a:pt x="f5" y="f2"/>
                  </a:cubicBezTo>
                  <a:cubicBezTo>
                    <a:pt x="f5"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1" name="Google Shape;2566;p42">
              <a:extLst>
                <a:ext uri="{FF2B5EF4-FFF2-40B4-BE49-F238E27FC236}">
                  <a16:creationId xmlns:a16="http://schemas.microsoft.com/office/drawing/2014/main" id="{D01CEF69-98F4-4E45-ACE9-46564F1C1722}"/>
                </a:ext>
              </a:extLst>
            </p:cNvPr>
            <p:cNvSpPr/>
            <p:nvPr/>
          </p:nvSpPr>
          <p:spPr>
            <a:xfrm rot="16200004">
              <a:off x="4998092" y="3348377"/>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2" name="Google Shape;2567;p42">
              <a:extLst>
                <a:ext uri="{FF2B5EF4-FFF2-40B4-BE49-F238E27FC236}">
                  <a16:creationId xmlns:a16="http://schemas.microsoft.com/office/drawing/2014/main" id="{69C91365-25C2-4F33-8CE0-CBE65908C721}"/>
                </a:ext>
              </a:extLst>
            </p:cNvPr>
            <p:cNvSpPr/>
            <p:nvPr/>
          </p:nvSpPr>
          <p:spPr>
            <a:xfrm rot="16200004">
              <a:off x="4997649" y="3348812"/>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cubicBezTo>
                    <a:pt x="f2" y="f2"/>
                    <a:pt x="f2" y="f2"/>
                    <a:pt x="f3"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3" name="Google Shape;2568;p42">
              <a:extLst>
                <a:ext uri="{FF2B5EF4-FFF2-40B4-BE49-F238E27FC236}">
                  <a16:creationId xmlns:a16="http://schemas.microsoft.com/office/drawing/2014/main" id="{E7379608-8E3E-48DA-A1AE-E2983F5A8303}"/>
                </a:ext>
              </a:extLst>
            </p:cNvPr>
            <p:cNvSpPr/>
            <p:nvPr/>
          </p:nvSpPr>
          <p:spPr>
            <a:xfrm rot="16200004">
              <a:off x="4998545" y="3345164"/>
              <a:ext cx="54" cy="941"/>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4"/>
                  </a:moveTo>
                  <a:cubicBezTo>
                    <a:pt x="f2" y="f4"/>
                    <a:pt x="f2" y="f4"/>
                    <a:pt x="f2" y="f4"/>
                  </a:cubicBezTo>
                  <a:cubicBezTo>
                    <a:pt x="f2" y="f2"/>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4" name="Google Shape;2569;p42">
              <a:extLst>
                <a:ext uri="{FF2B5EF4-FFF2-40B4-BE49-F238E27FC236}">
                  <a16:creationId xmlns:a16="http://schemas.microsoft.com/office/drawing/2014/main" id="{B67075A9-98C9-4DF7-84CD-0DA1CE750B89}"/>
                </a:ext>
              </a:extLst>
            </p:cNvPr>
            <p:cNvSpPr/>
            <p:nvPr/>
          </p:nvSpPr>
          <p:spPr>
            <a:xfrm rot="16200004">
              <a:off x="4998979" y="3350197"/>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lnTo>
                    <a:pt x="f3" y="f3"/>
                  </a:ln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5" name="Google Shape;2570;p42">
              <a:extLst>
                <a:ext uri="{FF2B5EF4-FFF2-40B4-BE49-F238E27FC236}">
                  <a16:creationId xmlns:a16="http://schemas.microsoft.com/office/drawing/2014/main" id="{466E2E9A-ED46-4E2F-B35D-B642090BAA36}"/>
                </a:ext>
              </a:extLst>
            </p:cNvPr>
            <p:cNvSpPr/>
            <p:nvPr/>
          </p:nvSpPr>
          <p:spPr>
            <a:xfrm rot="16200004">
              <a:off x="4998988" y="3349264"/>
              <a:ext cx="987" cy="987"/>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4"/>
                    <a:pt x="f5" y="f4"/>
                    <a:pt x="f5" y="f5"/>
                  </a:cubicBezTo>
                  <a:cubicBezTo>
                    <a:pt x="f5" y="f5"/>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6" name="Google Shape;2571;p42">
              <a:extLst>
                <a:ext uri="{FF2B5EF4-FFF2-40B4-BE49-F238E27FC236}">
                  <a16:creationId xmlns:a16="http://schemas.microsoft.com/office/drawing/2014/main" id="{6937176A-DD36-4DC8-AA6A-ACA96E8CB9F9}"/>
                </a:ext>
              </a:extLst>
            </p:cNvPr>
            <p:cNvSpPr/>
            <p:nvPr/>
          </p:nvSpPr>
          <p:spPr>
            <a:xfrm rot="16200004">
              <a:off x="4999011" y="3348345"/>
              <a:ext cx="941" cy="987"/>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3"/>
                  </a:moveTo>
                  <a:cubicBezTo>
                    <a:pt x="f2" y="f3"/>
                    <a:pt x="f2" y="f3"/>
                    <a:pt x="f2" y="f5"/>
                  </a:cubicBezTo>
                  <a:cubicBezTo>
                    <a:pt x="f2" y="f5"/>
                    <a:pt x="f3" y="f5"/>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7" name="Google Shape;2572;p42">
              <a:extLst>
                <a:ext uri="{FF2B5EF4-FFF2-40B4-BE49-F238E27FC236}">
                  <a16:creationId xmlns:a16="http://schemas.microsoft.com/office/drawing/2014/main" id="{37B93D8C-2A59-42C5-B1C9-B0FC1DE83733}"/>
                </a:ext>
              </a:extLst>
            </p:cNvPr>
            <p:cNvSpPr/>
            <p:nvPr/>
          </p:nvSpPr>
          <p:spPr>
            <a:xfrm rot="16200004">
              <a:off x="4999455" y="3347911"/>
              <a:ext cx="54" cy="987"/>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3"/>
                  </a:moveTo>
                  <a:lnTo>
                    <a:pt x="f3" y="f3"/>
                  </a:lnTo>
                  <a:cubicBezTo>
                    <a:pt x="f3" y="f3"/>
                    <a:pt x="f3" y="f5"/>
                    <a:pt x="f3" y="f5"/>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8" name="Google Shape;2573;p42">
              <a:extLst>
                <a:ext uri="{FF2B5EF4-FFF2-40B4-BE49-F238E27FC236}">
                  <a16:creationId xmlns:a16="http://schemas.microsoft.com/office/drawing/2014/main" id="{E5F17D2C-EE3E-4892-956E-7503BD7CE027}"/>
                </a:ext>
              </a:extLst>
            </p:cNvPr>
            <p:cNvSpPr/>
            <p:nvPr/>
          </p:nvSpPr>
          <p:spPr>
            <a:xfrm rot="16200004">
              <a:off x="4999898" y="3347458"/>
              <a:ext cx="987" cy="941"/>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4"/>
                  </a:moveTo>
                  <a:cubicBezTo>
                    <a:pt x="f4" y="f4"/>
                    <a:pt x="f5" y="f4"/>
                    <a:pt x="f5" y="f4"/>
                  </a:cubicBezTo>
                  <a:cubicBezTo>
                    <a:pt x="f5" y="f4"/>
                    <a:pt x="f5" y="f2"/>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9" name="Google Shape;2574;p42">
              <a:extLst>
                <a:ext uri="{FF2B5EF4-FFF2-40B4-BE49-F238E27FC236}">
                  <a16:creationId xmlns:a16="http://schemas.microsoft.com/office/drawing/2014/main" id="{CD94E5A3-641D-4351-AD23-BFDF11771C24}"/>
                </a:ext>
              </a:extLst>
            </p:cNvPr>
            <p:cNvSpPr/>
            <p:nvPr/>
          </p:nvSpPr>
          <p:spPr>
            <a:xfrm rot="16200004">
              <a:off x="5000365" y="3346993"/>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lnTo>
                    <a:pt x="f2" y="f4"/>
                  </a:lnTo>
                  <a:cubicBezTo>
                    <a:pt x="f2" y="f4"/>
                    <a:pt x="f2" y="f4"/>
                    <a:pt x="f2" y="f4"/>
                  </a:cubicBezTo>
                  <a:lnTo>
                    <a:pt x="f2" y="f4"/>
                  </a:lnTo>
                  <a:cubicBezTo>
                    <a:pt x="f2" y="f4"/>
                    <a:pt x="f2"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0" name="Google Shape;2575;p42">
              <a:extLst>
                <a:ext uri="{FF2B5EF4-FFF2-40B4-BE49-F238E27FC236}">
                  <a16:creationId xmlns:a16="http://schemas.microsoft.com/office/drawing/2014/main" id="{8B442689-E07E-4F71-A400-B5C0ADD02207}"/>
                </a:ext>
              </a:extLst>
            </p:cNvPr>
            <p:cNvSpPr/>
            <p:nvPr/>
          </p:nvSpPr>
          <p:spPr>
            <a:xfrm rot="16200004">
              <a:off x="5000808" y="3347435"/>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1" name="Google Shape;2576;p42">
              <a:extLst>
                <a:ext uri="{FF2B5EF4-FFF2-40B4-BE49-F238E27FC236}">
                  <a16:creationId xmlns:a16="http://schemas.microsoft.com/office/drawing/2014/main" id="{CB2411B0-6D40-406A-B912-F2BA56CFD894}"/>
                </a:ext>
              </a:extLst>
            </p:cNvPr>
            <p:cNvSpPr/>
            <p:nvPr/>
          </p:nvSpPr>
          <p:spPr>
            <a:xfrm rot="16200004">
              <a:off x="5000808" y="3345615"/>
              <a:ext cx="987" cy="987"/>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4" y="f4"/>
                    <a:pt x="f5" y="f4"/>
                  </a:cubicBezTo>
                  <a:cubicBezTo>
                    <a:pt x="f4" y="f5"/>
                    <a:pt x="f4" y="f4"/>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2" name="Google Shape;2577;p42">
              <a:extLst>
                <a:ext uri="{FF2B5EF4-FFF2-40B4-BE49-F238E27FC236}">
                  <a16:creationId xmlns:a16="http://schemas.microsoft.com/office/drawing/2014/main" id="{1C8CB2D6-C175-471E-8983-6B70CDC53AD2}"/>
                </a:ext>
              </a:extLst>
            </p:cNvPr>
            <p:cNvSpPr/>
            <p:nvPr/>
          </p:nvSpPr>
          <p:spPr>
            <a:xfrm rot="16200004">
              <a:off x="5001275" y="3345141"/>
              <a:ext cx="54" cy="987"/>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3"/>
                  </a:moveTo>
                  <a:cubicBezTo>
                    <a:pt x="f2" y="f3"/>
                    <a:pt x="f2" y="f5"/>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3" name="Google Shape;2578;p42">
              <a:extLst>
                <a:ext uri="{FF2B5EF4-FFF2-40B4-BE49-F238E27FC236}">
                  <a16:creationId xmlns:a16="http://schemas.microsoft.com/office/drawing/2014/main" id="{1ED69CC9-7441-408D-8C07-2BAE0FFC78AD}"/>
                </a:ext>
              </a:extLst>
            </p:cNvPr>
            <p:cNvSpPr/>
            <p:nvPr/>
          </p:nvSpPr>
          <p:spPr>
            <a:xfrm rot="16200004">
              <a:off x="5002637" y="3355674"/>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4" name="Google Shape;2579;p42">
              <a:extLst>
                <a:ext uri="{FF2B5EF4-FFF2-40B4-BE49-F238E27FC236}">
                  <a16:creationId xmlns:a16="http://schemas.microsoft.com/office/drawing/2014/main" id="{DD4DF856-FA2A-43DC-B77E-BD99C6554902}"/>
                </a:ext>
              </a:extLst>
            </p:cNvPr>
            <p:cNvSpPr/>
            <p:nvPr/>
          </p:nvSpPr>
          <p:spPr>
            <a:xfrm rot="16200004">
              <a:off x="5000365" y="3348812"/>
              <a:ext cx="941" cy="54"/>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lnTo>
                    <a:pt x="f3" y="f4"/>
                  </a:lnTo>
                  <a:cubicBezTo>
                    <a:pt x="f3" y="f4"/>
                    <a:pt x="f3" y="f4"/>
                    <a:pt x="f2" y="f4"/>
                  </a:cubicBezTo>
                  <a:cubicBezTo>
                    <a:pt x="f2"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5" name="Google Shape;2580;p42">
              <a:extLst>
                <a:ext uri="{FF2B5EF4-FFF2-40B4-BE49-F238E27FC236}">
                  <a16:creationId xmlns:a16="http://schemas.microsoft.com/office/drawing/2014/main" id="{ECB8D12B-2187-4A25-B24D-9C0B1CB5B358}"/>
                </a:ext>
              </a:extLst>
            </p:cNvPr>
            <p:cNvSpPr/>
            <p:nvPr/>
          </p:nvSpPr>
          <p:spPr>
            <a:xfrm rot="16200004">
              <a:off x="5000365" y="3348830"/>
              <a:ext cx="1874" cy="987"/>
            </a:xfrm>
            <a:custGeom>
              <a:avLst/>
              <a:gdLst>
                <a:gd name="f0" fmla="val w"/>
                <a:gd name="f1" fmla="val h"/>
                <a:gd name="f2" fmla="val 0"/>
                <a:gd name="f3" fmla="val 36"/>
                <a:gd name="f4" fmla="val 19"/>
                <a:gd name="f5" fmla="val 1"/>
                <a:gd name="f6" fmla="val 18"/>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3" y="f5"/>
                  </a:moveTo>
                  <a:cubicBezTo>
                    <a:pt x="f6" y="f6"/>
                    <a:pt x="f6" y="f5"/>
                    <a:pt x="f5" y="f5"/>
                  </a:cubicBezTo>
                  <a:cubicBezTo>
                    <a:pt x="f5" y="f5"/>
                    <a:pt x="f6" y="f5"/>
                    <a:pt x="f6" y="f5"/>
                  </a:cubicBezTo>
                  <a:cubicBezTo>
                    <a:pt x="f6" y="f5"/>
                    <a:pt x="f6"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6" name="Google Shape;2581;p42">
              <a:extLst>
                <a:ext uri="{FF2B5EF4-FFF2-40B4-BE49-F238E27FC236}">
                  <a16:creationId xmlns:a16="http://schemas.microsoft.com/office/drawing/2014/main" id="{DDECA22A-7B63-4184-9B74-428D5DCBDC21}"/>
                </a:ext>
              </a:extLst>
            </p:cNvPr>
            <p:cNvSpPr/>
            <p:nvPr/>
          </p:nvSpPr>
          <p:spPr>
            <a:xfrm rot="16200004">
              <a:off x="5003990" y="3357037"/>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4" y="f4"/>
                    <a:pt x="f4" y="f4"/>
                    <a:pt x="f4" y="f4"/>
                  </a:cubicBezTo>
                  <a:cubicBezTo>
                    <a:pt x="f5"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7" name="Google Shape;2582;p42">
              <a:extLst>
                <a:ext uri="{FF2B5EF4-FFF2-40B4-BE49-F238E27FC236}">
                  <a16:creationId xmlns:a16="http://schemas.microsoft.com/office/drawing/2014/main" id="{966432F1-65E8-4EA0-AEA0-F04A1D55F965}"/>
                </a:ext>
              </a:extLst>
            </p:cNvPr>
            <p:cNvSpPr/>
            <p:nvPr/>
          </p:nvSpPr>
          <p:spPr>
            <a:xfrm rot="16200004">
              <a:off x="5001284" y="3351559"/>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lnTo>
                    <a:pt x="f4" y="f2"/>
                  </a:lnTo>
                  <a:cubicBezTo>
                    <a:pt x="f4" y="f2"/>
                    <a:pt x="f4" y="f2"/>
                    <a:pt x="f4" y="f2"/>
                  </a:cubicBezTo>
                  <a:cubicBezTo>
                    <a:pt x="f5"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8" name="Google Shape;2583;p42">
              <a:extLst>
                <a:ext uri="{FF2B5EF4-FFF2-40B4-BE49-F238E27FC236}">
                  <a16:creationId xmlns:a16="http://schemas.microsoft.com/office/drawing/2014/main" id="{DCC1B620-C221-47C8-9ED7-7F0A4597EE21}"/>
                </a:ext>
              </a:extLst>
            </p:cNvPr>
            <p:cNvSpPr/>
            <p:nvPr/>
          </p:nvSpPr>
          <p:spPr>
            <a:xfrm rot="16200004">
              <a:off x="5002637" y="3352026"/>
              <a:ext cx="54" cy="54"/>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cubicBezTo>
                    <a:pt x="f3" y="f3"/>
                    <a:pt x="f3" y="f3"/>
                    <a:pt x="f3" y="f3"/>
                  </a:cubicBez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9" name="Google Shape;2584;p42">
              <a:extLst>
                <a:ext uri="{FF2B5EF4-FFF2-40B4-BE49-F238E27FC236}">
                  <a16:creationId xmlns:a16="http://schemas.microsoft.com/office/drawing/2014/main" id="{45BD474F-694F-4501-9591-316E28C219C5}"/>
                </a:ext>
              </a:extLst>
            </p:cNvPr>
            <p:cNvSpPr/>
            <p:nvPr/>
          </p:nvSpPr>
          <p:spPr>
            <a:xfrm rot="16200004">
              <a:off x="5020477" y="3358865"/>
              <a:ext cx="987" cy="54"/>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5" y="f4"/>
                    <a:pt x="f5" y="f4"/>
                    <a:pt x="f5" y="f4"/>
                  </a:cubicBezTo>
                  <a:cubicBezTo>
                    <a:pt x="f4" y="f4"/>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0" name="Google Shape;2585;p42">
              <a:extLst>
                <a:ext uri="{FF2B5EF4-FFF2-40B4-BE49-F238E27FC236}">
                  <a16:creationId xmlns:a16="http://schemas.microsoft.com/office/drawing/2014/main" id="{B726F669-B1BA-49B3-84B9-B6BC750D0AF5}"/>
                </a:ext>
              </a:extLst>
            </p:cNvPr>
            <p:cNvSpPr/>
            <p:nvPr/>
          </p:nvSpPr>
          <p:spPr>
            <a:xfrm rot="16200004">
              <a:off x="4987563" y="3303988"/>
              <a:ext cx="69540" cy="70481"/>
            </a:xfrm>
            <a:custGeom>
              <a:avLst/>
              <a:gdLst>
                <a:gd name="f0" fmla="val w"/>
                <a:gd name="f1" fmla="val h"/>
                <a:gd name="f2" fmla="val 0"/>
                <a:gd name="f3" fmla="val 1333"/>
                <a:gd name="f4" fmla="val 1351"/>
                <a:gd name="f5" fmla="val 667"/>
                <a:gd name="f6" fmla="val 18"/>
                <a:gd name="f7" fmla="val 685"/>
                <a:gd name="f8" fmla="val 702"/>
                <a:gd name="f9" fmla="val 720"/>
                <a:gd name="f10" fmla="val 737"/>
                <a:gd name="f11" fmla="val 755"/>
                <a:gd name="f12" fmla="val 772"/>
                <a:gd name="f13" fmla="val 790"/>
                <a:gd name="f14" fmla="val 842"/>
                <a:gd name="f15" fmla="val 35"/>
                <a:gd name="f16" fmla="val 895"/>
                <a:gd name="f17" fmla="val 53"/>
                <a:gd name="f18" fmla="val 948"/>
                <a:gd name="f19" fmla="val 965"/>
                <a:gd name="f20" fmla="val 70"/>
                <a:gd name="f21" fmla="val 983"/>
                <a:gd name="f22" fmla="val 1000"/>
                <a:gd name="f23" fmla="val 1018"/>
                <a:gd name="f24" fmla="val 88"/>
                <a:gd name="f25" fmla="val 1035"/>
                <a:gd name="f26" fmla="val 1053"/>
                <a:gd name="f27" fmla="val 105"/>
                <a:gd name="f28" fmla="val 1070"/>
                <a:gd name="f29" fmla="val 123"/>
                <a:gd name="f30" fmla="val 1088"/>
                <a:gd name="f31" fmla="val 1105"/>
                <a:gd name="f32" fmla="val 140"/>
                <a:gd name="f33" fmla="val 1123"/>
                <a:gd name="f34" fmla="val 1140"/>
                <a:gd name="f35" fmla="val 158"/>
                <a:gd name="f36" fmla="val 1158"/>
                <a:gd name="f37" fmla="val 175"/>
                <a:gd name="f38" fmla="val 1175"/>
                <a:gd name="f39" fmla="val 210"/>
                <a:gd name="f40" fmla="val 1211"/>
                <a:gd name="f41" fmla="val 245"/>
                <a:gd name="f42" fmla="val 1246"/>
                <a:gd name="f43" fmla="val 281"/>
                <a:gd name="f44" fmla="val 1263"/>
                <a:gd name="f45" fmla="val 298"/>
                <a:gd name="f46" fmla="val 1281"/>
                <a:gd name="f47" fmla="val 316"/>
                <a:gd name="f48" fmla="val 333"/>
                <a:gd name="f49" fmla="val 1298"/>
                <a:gd name="f50" fmla="val 351"/>
                <a:gd name="f51" fmla="val 386"/>
                <a:gd name="f52" fmla="val 1316"/>
                <a:gd name="f53" fmla="val 421"/>
                <a:gd name="f54" fmla="val 456"/>
                <a:gd name="f55" fmla="val 491"/>
                <a:gd name="f56" fmla="val 543"/>
                <a:gd name="f57" fmla="val 579"/>
                <a:gd name="f58" fmla="val 596"/>
                <a:gd name="f59" fmla="val 614"/>
                <a:gd name="f60" fmla="val 631"/>
                <a:gd name="f61" fmla="val 649"/>
                <a:gd name="f62" fmla="val 684"/>
                <a:gd name="f63" fmla="val 701"/>
                <a:gd name="f64" fmla="val 719"/>
                <a:gd name="f65" fmla="val 754"/>
                <a:gd name="f66" fmla="val 771"/>
                <a:gd name="f67" fmla="val 806"/>
                <a:gd name="f68" fmla="val 859"/>
                <a:gd name="f69" fmla="val 877"/>
                <a:gd name="f70" fmla="val 894"/>
                <a:gd name="f71" fmla="val 912"/>
                <a:gd name="f72" fmla="val 929"/>
                <a:gd name="f73" fmla="val 947"/>
                <a:gd name="f74" fmla="val 982"/>
                <a:gd name="f75" fmla="val 999"/>
                <a:gd name="f76" fmla="val 1017"/>
                <a:gd name="f77" fmla="val 1228"/>
                <a:gd name="f78" fmla="val 1034"/>
                <a:gd name="f79" fmla="val 1087"/>
                <a:gd name="f80" fmla="val 1193"/>
                <a:gd name="f81" fmla="val 1122"/>
                <a:gd name="f82" fmla="val 1192"/>
                <a:gd name="f83" fmla="val 1210"/>
                <a:gd name="f84" fmla="val 1227"/>
                <a:gd name="f85" fmla="val 1245"/>
                <a:gd name="f86" fmla="val 1262"/>
                <a:gd name="f87" fmla="val 1280"/>
                <a:gd name="f88" fmla="val 930"/>
                <a:gd name="f89" fmla="val 1297"/>
                <a:gd name="f90" fmla="val 860"/>
                <a:gd name="f91" fmla="val 1315"/>
                <a:gd name="f92" fmla="val 825"/>
                <a:gd name="f93" fmla="val 1332"/>
                <a:gd name="f94" fmla="val 650"/>
                <a:gd name="f95" fmla="val 632"/>
                <a:gd name="f96" fmla="val 597"/>
                <a:gd name="f97" fmla="val 544"/>
                <a:gd name="f98" fmla="val 509"/>
                <a:gd name="f99" fmla="val 474"/>
                <a:gd name="f100" fmla="val 387"/>
                <a:gd name="f101" fmla="val 246"/>
                <a:gd name="f102" fmla="val 229"/>
                <a:gd name="f103" fmla="val 1157"/>
                <a:gd name="f104" fmla="val 194"/>
                <a:gd name="f105" fmla="val 176"/>
                <a:gd name="f106" fmla="val 159"/>
                <a:gd name="f107" fmla="val 1069"/>
                <a:gd name="f108" fmla="val 141"/>
                <a:gd name="f109" fmla="val 1052"/>
                <a:gd name="f110" fmla="val 106"/>
                <a:gd name="f111" fmla="val 89"/>
                <a:gd name="f112" fmla="val 71"/>
                <a:gd name="f113" fmla="val 36"/>
                <a:gd name="f114" fmla="val 789"/>
                <a:gd name="f115" fmla="val 1"/>
                <a:gd name="f116" fmla="val 561"/>
                <a:gd name="f117" fmla="val 124"/>
                <a:gd name="f118" fmla="val 264"/>
                <a:gd name="f119" fmla="val 299"/>
                <a:gd name="f120" fmla="val 334"/>
                <a:gd name="f121" fmla="val 666"/>
                <a:gd name="f122" fmla="val 736"/>
                <a:gd name="f123" fmla="val 824"/>
                <a:gd name="f124" fmla="val 369"/>
                <a:gd name="f125" fmla="val 404"/>
                <a:gd name="f126" fmla="val 422"/>
                <a:gd name="f127" fmla="val 439"/>
                <a:gd name="f128" fmla="val 457"/>
                <a:gd name="f129" fmla="val 964"/>
                <a:gd name="f130" fmla="val 492"/>
                <a:gd name="f131" fmla="val 527"/>
                <a:gd name="f132" fmla="val 562"/>
                <a:gd name="f133" fmla="val 807"/>
                <a:gd name="f134" fmla="val 526"/>
                <a:gd name="f135" fmla="val 508"/>
                <a:gd name="f136" fmla="val 473"/>
                <a:gd name="f137" fmla="val 438"/>
                <a:gd name="f138" fmla="val 403"/>
                <a:gd name="f139" fmla="val 368"/>
                <a:gd name="f140" fmla="val 211"/>
                <a:gd name="f141" fmla="val 263"/>
                <a:gd name="f142" fmla="val 228"/>
                <a:gd name="f143" fmla="val 193"/>
                <a:gd name="f144" fmla="*/ f0 1 1333"/>
                <a:gd name="f145" fmla="*/ f1 1 1351"/>
                <a:gd name="f146" fmla="val f2"/>
                <a:gd name="f147" fmla="val f3"/>
                <a:gd name="f148" fmla="val f4"/>
                <a:gd name="f149" fmla="+- f148 0 f146"/>
                <a:gd name="f150" fmla="+- f147 0 f146"/>
                <a:gd name="f151" fmla="*/ f150 1 1333"/>
                <a:gd name="f152" fmla="*/ f149 1 1351"/>
                <a:gd name="f153" fmla="*/ f146 1 f151"/>
                <a:gd name="f154" fmla="*/ f147 1 f151"/>
                <a:gd name="f155" fmla="*/ f146 1 f152"/>
                <a:gd name="f156" fmla="*/ f148 1 f152"/>
                <a:gd name="f157" fmla="*/ f153 f144 1"/>
                <a:gd name="f158" fmla="*/ f154 f144 1"/>
                <a:gd name="f159" fmla="*/ f156 f145 1"/>
                <a:gd name="f160" fmla="*/ f155 f145 1"/>
              </a:gdLst>
              <a:ahLst/>
              <a:cxnLst>
                <a:cxn ang="3cd4">
                  <a:pos x="hc" y="t"/>
                </a:cxn>
                <a:cxn ang="0">
                  <a:pos x="r" y="vc"/>
                </a:cxn>
                <a:cxn ang="cd4">
                  <a:pos x="hc" y="b"/>
                </a:cxn>
                <a:cxn ang="cd2">
                  <a:pos x="l" y="vc"/>
                </a:cxn>
              </a:cxnLst>
              <a:rect l="f157" t="f160" r="f158" b="f159"/>
              <a:pathLst>
                <a:path w="1333" h="1351">
                  <a:moveTo>
                    <a:pt x="f2" y="f5"/>
                  </a:moveTo>
                  <a:cubicBezTo>
                    <a:pt x="f2" y="f5"/>
                    <a:pt x="f6" y="f5"/>
                    <a:pt x="f6" y="f5"/>
                  </a:cubicBezTo>
                  <a:cubicBezTo>
                    <a:pt x="f6" y="f5"/>
                    <a:pt x="f2" y="f5"/>
                    <a:pt x="f2" y="f5"/>
                  </a:cubicBezTo>
                  <a:cubicBezTo>
                    <a:pt x="f2" y="f7"/>
                    <a:pt x="f6" y="f7"/>
                    <a:pt x="f6" y="f7"/>
                  </a:cubicBezTo>
                  <a:cubicBezTo>
                    <a:pt x="f2" y="f7"/>
                    <a:pt x="f6" y="f8"/>
                    <a:pt x="f6" y="f8"/>
                  </a:cubicBezTo>
                  <a:cubicBezTo>
                    <a:pt x="f6" y="f9"/>
                    <a:pt x="f6" y="f9"/>
                    <a:pt x="f6" y="f10"/>
                  </a:cubicBezTo>
                  <a:cubicBezTo>
                    <a:pt x="f6" y="f10"/>
                    <a:pt x="f6" y="f10"/>
                    <a:pt x="f6" y="f11"/>
                  </a:cubicBezTo>
                  <a:cubicBezTo>
                    <a:pt x="f6" y="f11"/>
                    <a:pt x="f6" y="f12"/>
                    <a:pt x="f6" y="f13"/>
                  </a:cubicBezTo>
                  <a:cubicBezTo>
                    <a:pt x="f6" y="f13"/>
                    <a:pt x="f6" y="f13"/>
                    <a:pt x="f6" y="f13"/>
                  </a:cubicBezTo>
                  <a:cubicBezTo>
                    <a:pt x="f6" y="f14"/>
                    <a:pt x="f15" y="f16"/>
                    <a:pt x="f17" y="f18"/>
                  </a:cubicBezTo>
                  <a:cubicBezTo>
                    <a:pt x="f17" y="f19"/>
                    <a:pt x="f20" y="f21"/>
                    <a:pt x="f20" y="f22"/>
                  </a:cubicBezTo>
                  <a:cubicBezTo>
                    <a:pt x="f20" y="f23"/>
                    <a:pt x="f24" y="f25"/>
                    <a:pt x="f24" y="f25"/>
                  </a:cubicBezTo>
                  <a:cubicBezTo>
                    <a:pt x="f24" y="f26"/>
                    <a:pt x="f27" y="f28"/>
                    <a:pt x="f29" y="f30"/>
                  </a:cubicBezTo>
                  <a:cubicBezTo>
                    <a:pt x="f29" y="f30"/>
                    <a:pt x="f29" y="f30"/>
                    <a:pt x="f29" y="f30"/>
                  </a:cubicBezTo>
                  <a:cubicBezTo>
                    <a:pt x="f29" y="f31"/>
                    <a:pt x="f29" y="f31"/>
                    <a:pt x="f32" y="f31"/>
                  </a:cubicBezTo>
                  <a:cubicBezTo>
                    <a:pt x="f32" y="f33"/>
                    <a:pt x="f32" y="f34"/>
                    <a:pt x="f35" y="f34"/>
                  </a:cubicBezTo>
                  <a:cubicBezTo>
                    <a:pt x="f35" y="f34"/>
                    <a:pt x="f35" y="f34"/>
                    <a:pt x="f35" y="f36"/>
                  </a:cubicBezTo>
                  <a:cubicBezTo>
                    <a:pt x="f37" y="f36"/>
                    <a:pt x="f37" y="f38"/>
                    <a:pt x="f37" y="f38"/>
                  </a:cubicBezTo>
                  <a:cubicBezTo>
                    <a:pt x="f39" y="f40"/>
                    <a:pt x="f41" y="f42"/>
                    <a:pt x="f43" y="f44"/>
                  </a:cubicBezTo>
                  <a:cubicBezTo>
                    <a:pt x="f45" y="f46"/>
                    <a:pt x="f47" y="f46"/>
                    <a:pt x="f48" y="f49"/>
                  </a:cubicBezTo>
                  <a:cubicBezTo>
                    <a:pt x="f48" y="f49"/>
                    <a:pt x="f50" y="f49"/>
                    <a:pt x="f50" y="f49"/>
                  </a:cubicBezTo>
                  <a:cubicBezTo>
                    <a:pt x="f51" y="f52"/>
                    <a:pt x="f53" y="f3"/>
                    <a:pt x="f54" y="f3"/>
                  </a:cubicBezTo>
                  <a:lnTo>
                    <a:pt x="f54" y="f3"/>
                  </a:lnTo>
                  <a:cubicBezTo>
                    <a:pt x="f55" y="f4"/>
                    <a:pt x="f56" y="f4"/>
                    <a:pt x="f57" y="f4"/>
                  </a:cubicBezTo>
                  <a:cubicBezTo>
                    <a:pt x="f57" y="f4"/>
                    <a:pt x="f58" y="f4"/>
                    <a:pt x="f58" y="f4"/>
                  </a:cubicBezTo>
                  <a:cubicBezTo>
                    <a:pt x="f59" y="f4"/>
                    <a:pt x="f59" y="f4"/>
                    <a:pt x="f59" y="f4"/>
                  </a:cubicBezTo>
                  <a:cubicBezTo>
                    <a:pt x="f60" y="f4"/>
                    <a:pt x="f61" y="f4"/>
                    <a:pt x="f62" y="f4"/>
                  </a:cubicBezTo>
                  <a:cubicBezTo>
                    <a:pt x="f62" y="f3"/>
                    <a:pt x="f62" y="f3"/>
                    <a:pt x="f62" y="f3"/>
                  </a:cubicBezTo>
                  <a:cubicBezTo>
                    <a:pt x="f63" y="f3"/>
                    <a:pt x="f62" y="f3"/>
                    <a:pt x="f62" y="f4"/>
                  </a:cubicBezTo>
                  <a:cubicBezTo>
                    <a:pt x="f64" y="f4"/>
                    <a:pt x="f65" y="f4"/>
                    <a:pt x="f66" y="f3"/>
                  </a:cubicBezTo>
                  <a:cubicBezTo>
                    <a:pt x="f67" y="f3"/>
                    <a:pt x="f14" y="f52"/>
                    <a:pt x="f68" y="f52"/>
                  </a:cubicBezTo>
                  <a:cubicBezTo>
                    <a:pt x="f69" y="f49"/>
                    <a:pt x="f69" y="f49"/>
                    <a:pt x="f70" y="f46"/>
                  </a:cubicBezTo>
                  <a:cubicBezTo>
                    <a:pt x="f70" y="f46"/>
                    <a:pt x="f70" y="f46"/>
                    <a:pt x="f70" y="f46"/>
                  </a:cubicBezTo>
                  <a:cubicBezTo>
                    <a:pt x="f70" y="f46"/>
                    <a:pt x="f70" y="f46"/>
                    <a:pt x="f70" y="f49"/>
                  </a:cubicBezTo>
                  <a:cubicBezTo>
                    <a:pt x="f70" y="f49"/>
                    <a:pt x="f70" y="f49"/>
                    <a:pt x="f70" y="f49"/>
                  </a:cubicBezTo>
                  <a:cubicBezTo>
                    <a:pt x="f71" y="f49"/>
                    <a:pt x="f71" y="f46"/>
                    <a:pt x="f72" y="f46"/>
                  </a:cubicBezTo>
                  <a:cubicBezTo>
                    <a:pt x="f73" y="f44"/>
                    <a:pt x="f74" y="f44"/>
                    <a:pt x="f75" y="f42"/>
                  </a:cubicBezTo>
                  <a:cubicBezTo>
                    <a:pt x="f75" y="f42"/>
                    <a:pt x="f76" y="f77"/>
                    <a:pt x="f76" y="f77"/>
                  </a:cubicBezTo>
                  <a:cubicBezTo>
                    <a:pt x="f78" y="f77"/>
                    <a:pt x="f79" y="f80"/>
                    <a:pt x="f31" y="f36"/>
                  </a:cubicBezTo>
                  <a:cubicBezTo>
                    <a:pt x="f81" y="f36"/>
                    <a:pt x="f81" y="f36"/>
                    <a:pt x="f34" y="f34"/>
                  </a:cubicBezTo>
                  <a:cubicBezTo>
                    <a:pt x="f34" y="f34"/>
                    <a:pt x="f34" y="f34"/>
                    <a:pt x="f34" y="f33"/>
                  </a:cubicBezTo>
                  <a:cubicBezTo>
                    <a:pt x="f38" y="f31"/>
                    <a:pt x="f82" y="f30"/>
                    <a:pt x="f83" y="f26"/>
                  </a:cubicBezTo>
                  <a:cubicBezTo>
                    <a:pt x="f83" y="f26"/>
                    <a:pt x="f83" y="f25"/>
                    <a:pt x="f83" y="f25"/>
                  </a:cubicBezTo>
                  <a:cubicBezTo>
                    <a:pt x="f84" y="f23"/>
                    <a:pt x="f85" y="f22"/>
                    <a:pt x="f85" y="f21"/>
                  </a:cubicBezTo>
                  <a:cubicBezTo>
                    <a:pt x="f86" y="f21"/>
                    <a:pt x="f86" y="f21"/>
                    <a:pt x="f86" y="f21"/>
                  </a:cubicBezTo>
                  <a:cubicBezTo>
                    <a:pt x="f86" y="f18"/>
                    <a:pt x="f87" y="f18"/>
                    <a:pt x="f87" y="f88"/>
                  </a:cubicBezTo>
                  <a:cubicBezTo>
                    <a:pt x="f89" y="f71"/>
                    <a:pt x="f89" y="f90"/>
                    <a:pt x="f91" y="f14"/>
                  </a:cubicBezTo>
                  <a:cubicBezTo>
                    <a:pt x="f91" y="f92"/>
                    <a:pt x="f93" y="f13"/>
                    <a:pt x="f93" y="f12"/>
                  </a:cubicBezTo>
                  <a:cubicBezTo>
                    <a:pt x="f93" y="f12"/>
                    <a:pt x="f93" y="f12"/>
                    <a:pt x="f93" y="f11"/>
                  </a:cubicBezTo>
                  <a:cubicBezTo>
                    <a:pt x="f93" y="f11"/>
                    <a:pt x="f93" y="f11"/>
                    <a:pt x="f93" y="f11"/>
                  </a:cubicBezTo>
                  <a:cubicBezTo>
                    <a:pt x="f93" y="f9"/>
                    <a:pt x="f93" y="f7"/>
                    <a:pt x="f93" y="f5"/>
                  </a:cubicBezTo>
                  <a:cubicBezTo>
                    <a:pt x="f93" y="f5"/>
                    <a:pt x="f93" y="f5"/>
                    <a:pt x="f93" y="f94"/>
                  </a:cubicBezTo>
                  <a:cubicBezTo>
                    <a:pt x="f93" y="f94"/>
                    <a:pt x="f93" y="f95"/>
                    <a:pt x="f93" y="f59"/>
                  </a:cubicBezTo>
                  <a:cubicBezTo>
                    <a:pt x="f93" y="f59"/>
                    <a:pt x="f93" y="f96"/>
                    <a:pt x="f93" y="f57"/>
                  </a:cubicBezTo>
                  <a:cubicBezTo>
                    <a:pt x="f93" y="f97"/>
                    <a:pt x="f91" y="f98"/>
                    <a:pt x="f91" y="f99"/>
                  </a:cubicBezTo>
                  <a:cubicBezTo>
                    <a:pt x="f87" y="f100"/>
                    <a:pt x="f85" y="f47"/>
                    <a:pt x="f82" y="f101"/>
                  </a:cubicBezTo>
                  <a:cubicBezTo>
                    <a:pt x="f38" y="f101"/>
                    <a:pt x="f38" y="f101"/>
                    <a:pt x="f38" y="f101"/>
                  </a:cubicBezTo>
                  <a:cubicBezTo>
                    <a:pt x="f38" y="f101"/>
                    <a:pt x="f38" y="f102"/>
                    <a:pt x="f38" y="f102"/>
                  </a:cubicBezTo>
                  <a:lnTo>
                    <a:pt x="f103" y="f102"/>
                  </a:lnTo>
                  <a:cubicBezTo>
                    <a:pt x="f34" y="f104"/>
                    <a:pt x="f81" y="f105"/>
                    <a:pt x="f31" y="f105"/>
                  </a:cubicBezTo>
                  <a:cubicBezTo>
                    <a:pt x="f79" y="f106"/>
                    <a:pt x="f107" y="f108"/>
                    <a:pt x="f109" y="f108"/>
                  </a:cubicBezTo>
                  <a:cubicBezTo>
                    <a:pt x="f76" y="f110"/>
                    <a:pt x="f74" y="f111"/>
                    <a:pt x="f73" y="f112"/>
                  </a:cubicBezTo>
                  <a:cubicBezTo>
                    <a:pt x="f72" y="f112"/>
                    <a:pt x="f71" y="f112"/>
                    <a:pt x="f70" y="f17"/>
                  </a:cubicBezTo>
                  <a:cubicBezTo>
                    <a:pt x="f69" y="f17"/>
                    <a:pt x="f68" y="f17"/>
                    <a:pt x="f14" y="f17"/>
                  </a:cubicBezTo>
                  <a:cubicBezTo>
                    <a:pt x="f67" y="f113"/>
                    <a:pt x="f114" y="f113"/>
                    <a:pt x="f65" y="f6"/>
                  </a:cubicBezTo>
                  <a:cubicBezTo>
                    <a:pt x="f64" y="f6"/>
                    <a:pt x="f64" y="f115"/>
                    <a:pt x="f62" y="f115"/>
                  </a:cubicBezTo>
                  <a:cubicBezTo>
                    <a:pt x="f60" y="f6"/>
                    <a:pt x="f60" y="f17"/>
                    <a:pt x="f57" y="f112"/>
                  </a:cubicBezTo>
                  <a:cubicBezTo>
                    <a:pt x="f57" y="f112"/>
                    <a:pt x="f57" y="f111"/>
                    <a:pt x="f116" y="f110"/>
                  </a:cubicBezTo>
                  <a:cubicBezTo>
                    <a:pt x="f116" y="f110"/>
                    <a:pt x="f116" y="f110"/>
                    <a:pt x="f56" y="f117"/>
                  </a:cubicBezTo>
                  <a:cubicBezTo>
                    <a:pt x="f116" y="f117"/>
                    <a:pt x="f116" y="f108"/>
                    <a:pt x="f116" y="f106"/>
                  </a:cubicBezTo>
                  <a:cubicBezTo>
                    <a:pt x="f57" y="f106"/>
                    <a:pt x="f116" y="f105"/>
                    <a:pt x="f116" y="f104"/>
                  </a:cubicBezTo>
                  <a:cubicBezTo>
                    <a:pt x="f116" y="f102"/>
                    <a:pt x="f58" y="f101"/>
                    <a:pt x="f58" y="f118"/>
                  </a:cubicBezTo>
                  <a:cubicBezTo>
                    <a:pt x="f58" y="f118"/>
                    <a:pt x="f58" y="f43"/>
                    <a:pt x="f58" y="f43"/>
                  </a:cubicBezTo>
                  <a:cubicBezTo>
                    <a:pt x="f59" y="f43"/>
                    <a:pt x="f59" y="f119"/>
                    <a:pt x="f59" y="f119"/>
                  </a:cubicBezTo>
                  <a:cubicBezTo>
                    <a:pt x="f60" y="f119"/>
                    <a:pt x="f60" y="f47"/>
                    <a:pt x="f60" y="f47"/>
                  </a:cubicBezTo>
                  <a:cubicBezTo>
                    <a:pt x="f60" y="f120"/>
                    <a:pt x="f60" y="f47"/>
                    <a:pt x="f60" y="f120"/>
                  </a:cubicBezTo>
                  <a:cubicBezTo>
                    <a:pt x="f61" y="f120"/>
                    <a:pt x="f121" y="f120"/>
                    <a:pt x="f121" y="f120"/>
                  </a:cubicBezTo>
                  <a:cubicBezTo>
                    <a:pt x="f121" y="f120"/>
                    <a:pt x="f121" y="f120"/>
                    <a:pt x="f62" y="f120"/>
                  </a:cubicBezTo>
                  <a:cubicBezTo>
                    <a:pt x="f63" y="f120"/>
                    <a:pt x="f64" y="f120"/>
                    <a:pt x="f122" y="f120"/>
                  </a:cubicBezTo>
                  <a:cubicBezTo>
                    <a:pt x="f65" y="f50"/>
                    <a:pt x="f66" y="f50"/>
                    <a:pt x="f66" y="f50"/>
                  </a:cubicBezTo>
                  <a:cubicBezTo>
                    <a:pt x="f114" y="f50"/>
                    <a:pt x="f67" y="f50"/>
                    <a:pt x="f123" y="f124"/>
                  </a:cubicBezTo>
                  <a:cubicBezTo>
                    <a:pt x="f123" y="f124"/>
                    <a:pt x="f14" y="f124"/>
                    <a:pt x="f14" y="f124"/>
                  </a:cubicBezTo>
                  <a:lnTo>
                    <a:pt x="f68" y="f100"/>
                  </a:lnTo>
                  <a:cubicBezTo>
                    <a:pt x="f69" y="f100"/>
                    <a:pt x="f69" y="f100"/>
                    <a:pt x="f69" y="f125"/>
                  </a:cubicBezTo>
                  <a:cubicBezTo>
                    <a:pt x="f70" y="f125"/>
                    <a:pt x="f70" y="f125"/>
                    <a:pt x="f70" y="f125"/>
                  </a:cubicBezTo>
                  <a:cubicBezTo>
                    <a:pt x="f70" y="f125"/>
                    <a:pt x="f71" y="f126"/>
                    <a:pt x="f71" y="f126"/>
                  </a:cubicBezTo>
                  <a:cubicBezTo>
                    <a:pt x="f72" y="f126"/>
                    <a:pt x="f72" y="f126"/>
                    <a:pt x="f73" y="f127"/>
                  </a:cubicBezTo>
                  <a:cubicBezTo>
                    <a:pt x="f73" y="f127"/>
                    <a:pt x="f73" y="f128"/>
                    <a:pt x="f129" y="f128"/>
                  </a:cubicBezTo>
                  <a:cubicBezTo>
                    <a:pt x="f129" y="f128"/>
                    <a:pt x="f129" y="f99"/>
                    <a:pt x="f129" y="f99"/>
                  </a:cubicBezTo>
                  <a:cubicBezTo>
                    <a:pt x="f129" y="f99"/>
                    <a:pt x="f74" y="f130"/>
                    <a:pt x="f74" y="f130"/>
                  </a:cubicBezTo>
                  <a:cubicBezTo>
                    <a:pt x="f74" y="f130"/>
                    <a:pt x="f74" y="f130"/>
                    <a:pt x="f74" y="f130"/>
                  </a:cubicBezTo>
                  <a:cubicBezTo>
                    <a:pt x="f74" y="f98"/>
                    <a:pt x="f75" y="f131"/>
                    <a:pt x="f75" y="f132"/>
                  </a:cubicBezTo>
                  <a:cubicBezTo>
                    <a:pt x="f75" y="f132"/>
                    <a:pt x="f76" y="f57"/>
                    <a:pt x="f76" y="f57"/>
                  </a:cubicBezTo>
                  <a:cubicBezTo>
                    <a:pt x="f76" y="f57"/>
                    <a:pt x="f76" y="f57"/>
                    <a:pt x="f76" y="f96"/>
                  </a:cubicBezTo>
                  <a:cubicBezTo>
                    <a:pt x="f76" y="f95"/>
                    <a:pt x="f76" y="f5"/>
                    <a:pt x="f76" y="f8"/>
                  </a:cubicBezTo>
                  <a:cubicBezTo>
                    <a:pt x="f76" y="f9"/>
                    <a:pt x="f78" y="f11"/>
                    <a:pt x="f76" y="f12"/>
                  </a:cubicBezTo>
                  <a:cubicBezTo>
                    <a:pt x="f76" y="f13"/>
                    <a:pt x="f74" y="f133"/>
                    <a:pt x="f74" y="f14"/>
                  </a:cubicBezTo>
                  <a:cubicBezTo>
                    <a:pt x="f74" y="f14"/>
                    <a:pt x="f74" y="f90"/>
                    <a:pt x="f129" y="f90"/>
                  </a:cubicBezTo>
                  <a:cubicBezTo>
                    <a:pt x="f129" y="f69"/>
                    <a:pt x="f73" y="f69"/>
                    <a:pt x="f73" y="f69"/>
                  </a:cubicBezTo>
                  <a:cubicBezTo>
                    <a:pt x="f73" y="f69"/>
                    <a:pt x="f73" y="f16"/>
                    <a:pt x="f72" y="f71"/>
                  </a:cubicBezTo>
                  <a:cubicBezTo>
                    <a:pt x="f72" y="f71"/>
                    <a:pt x="f72" y="f71"/>
                    <a:pt x="f72" y="f71"/>
                  </a:cubicBezTo>
                  <a:cubicBezTo>
                    <a:pt x="f71" y="f71"/>
                    <a:pt x="f71" y="f88"/>
                    <a:pt x="f71" y="f88"/>
                  </a:cubicBezTo>
                  <a:cubicBezTo>
                    <a:pt x="f70" y="f18"/>
                    <a:pt x="f69" y="f18"/>
                    <a:pt x="f68" y="f19"/>
                  </a:cubicBezTo>
                  <a:cubicBezTo>
                    <a:pt x="f68" y="f19"/>
                    <a:pt x="f14" y="f21"/>
                    <a:pt x="f14" y="f21"/>
                  </a:cubicBezTo>
                  <a:cubicBezTo>
                    <a:pt x="f14" y="f21"/>
                    <a:pt x="f14" y="f21"/>
                    <a:pt x="f14" y="f21"/>
                  </a:cubicBezTo>
                  <a:cubicBezTo>
                    <a:pt x="f123" y="f21"/>
                    <a:pt x="f123" y="f22"/>
                    <a:pt x="f67" y="f22"/>
                  </a:cubicBezTo>
                  <a:cubicBezTo>
                    <a:pt x="f67" y="f22"/>
                    <a:pt x="f67" y="f22"/>
                    <a:pt x="f67" y="f22"/>
                  </a:cubicBezTo>
                  <a:cubicBezTo>
                    <a:pt x="f114" y="f22"/>
                    <a:pt x="f114" y="f23"/>
                    <a:pt x="f66" y="f23"/>
                  </a:cubicBezTo>
                  <a:cubicBezTo>
                    <a:pt x="f65" y="f23"/>
                    <a:pt x="f122" y="f25"/>
                    <a:pt x="f64" y="f25"/>
                  </a:cubicBezTo>
                  <a:cubicBezTo>
                    <a:pt x="f64" y="f25"/>
                    <a:pt x="f63" y="f25"/>
                    <a:pt x="f62" y="f26"/>
                  </a:cubicBezTo>
                  <a:cubicBezTo>
                    <a:pt x="f62" y="f26"/>
                    <a:pt x="f62" y="f26"/>
                    <a:pt x="f62" y="f26"/>
                  </a:cubicBezTo>
                  <a:cubicBezTo>
                    <a:pt x="f121" y="f25"/>
                    <a:pt x="f61" y="f26"/>
                    <a:pt x="f60" y="f26"/>
                  </a:cubicBezTo>
                  <a:cubicBezTo>
                    <a:pt x="f60" y="f26"/>
                    <a:pt x="f60" y="f26"/>
                    <a:pt x="f60" y="f26"/>
                  </a:cubicBezTo>
                  <a:cubicBezTo>
                    <a:pt x="f59" y="f26"/>
                    <a:pt x="f59" y="f26"/>
                    <a:pt x="f58" y="f26"/>
                  </a:cubicBezTo>
                  <a:cubicBezTo>
                    <a:pt x="f57" y="f26"/>
                    <a:pt x="f57" y="f26"/>
                    <a:pt x="f116" y="f26"/>
                  </a:cubicBezTo>
                  <a:cubicBezTo>
                    <a:pt x="f116" y="f26"/>
                    <a:pt x="f56" y="f26"/>
                    <a:pt x="f56" y="f26"/>
                  </a:cubicBezTo>
                  <a:cubicBezTo>
                    <a:pt x="f134" y="f25"/>
                    <a:pt x="f135" y="f25"/>
                    <a:pt x="f55" y="f25"/>
                  </a:cubicBezTo>
                  <a:cubicBezTo>
                    <a:pt x="f136" y="f25"/>
                    <a:pt x="f54" y="f23"/>
                    <a:pt x="f54" y="f23"/>
                  </a:cubicBezTo>
                  <a:cubicBezTo>
                    <a:pt x="f54" y="f23"/>
                    <a:pt x="f54" y="f23"/>
                    <a:pt x="f137" y="f23"/>
                  </a:cubicBezTo>
                  <a:cubicBezTo>
                    <a:pt x="f137" y="f23"/>
                    <a:pt x="f54" y="f23"/>
                    <a:pt x="f137" y="f23"/>
                  </a:cubicBezTo>
                  <a:cubicBezTo>
                    <a:pt x="f137" y="f23"/>
                    <a:pt x="f137" y="f23"/>
                    <a:pt x="f137" y="f23"/>
                  </a:cubicBezTo>
                  <a:cubicBezTo>
                    <a:pt x="f137" y="f22"/>
                    <a:pt x="f137" y="f22"/>
                    <a:pt x="f137" y="f22"/>
                  </a:cubicBezTo>
                  <a:cubicBezTo>
                    <a:pt x="f137" y="f22"/>
                    <a:pt x="f137" y="f22"/>
                    <a:pt x="f137" y="f22"/>
                  </a:cubicBezTo>
                  <a:cubicBezTo>
                    <a:pt x="f53" y="f22"/>
                    <a:pt x="f53" y="f22"/>
                    <a:pt x="f53" y="f22"/>
                  </a:cubicBezTo>
                  <a:cubicBezTo>
                    <a:pt x="f53" y="f21"/>
                    <a:pt x="f138" y="f19"/>
                    <a:pt x="f51" y="f19"/>
                  </a:cubicBezTo>
                  <a:cubicBezTo>
                    <a:pt x="f51" y="f19"/>
                    <a:pt x="f51" y="f19"/>
                    <a:pt x="f51" y="f19"/>
                  </a:cubicBezTo>
                  <a:cubicBezTo>
                    <a:pt x="f51" y="f18"/>
                    <a:pt x="f51" y="f18"/>
                    <a:pt x="f51" y="f18"/>
                  </a:cubicBezTo>
                  <a:cubicBezTo>
                    <a:pt x="f51" y="f18"/>
                    <a:pt x="f139" y="f88"/>
                    <a:pt x="f139" y="f88"/>
                  </a:cubicBezTo>
                  <a:cubicBezTo>
                    <a:pt x="f51" y="f71"/>
                    <a:pt x="f50" y="f71"/>
                    <a:pt x="f50" y="f16"/>
                  </a:cubicBezTo>
                  <a:cubicBezTo>
                    <a:pt x="f50" y="f16"/>
                    <a:pt x="f50" y="f16"/>
                    <a:pt x="f50" y="f16"/>
                  </a:cubicBezTo>
                  <a:cubicBezTo>
                    <a:pt x="f50" y="f69"/>
                    <a:pt x="f48" y="f69"/>
                    <a:pt x="f48" y="f69"/>
                  </a:cubicBezTo>
                  <a:cubicBezTo>
                    <a:pt x="f48" y="f90"/>
                    <a:pt x="f48" y="f90"/>
                    <a:pt x="f48" y="f90"/>
                  </a:cubicBezTo>
                  <a:cubicBezTo>
                    <a:pt x="f48" y="f90"/>
                    <a:pt x="f47" y="f14"/>
                    <a:pt x="f47" y="f14"/>
                  </a:cubicBezTo>
                  <a:cubicBezTo>
                    <a:pt x="f47" y="f92"/>
                    <a:pt x="f47" y="f92"/>
                    <a:pt x="f47" y="f92"/>
                  </a:cubicBezTo>
                  <a:cubicBezTo>
                    <a:pt x="f47" y="f133"/>
                    <a:pt x="f45" y="f133"/>
                    <a:pt x="f45" y="f13"/>
                  </a:cubicBezTo>
                  <a:cubicBezTo>
                    <a:pt x="f45" y="f12"/>
                    <a:pt x="f45" y="f12"/>
                    <a:pt x="f45" y="f11"/>
                  </a:cubicBezTo>
                  <a:cubicBezTo>
                    <a:pt x="f45" y="f9"/>
                    <a:pt x="f45" y="f7"/>
                    <a:pt x="f45" y="f94"/>
                  </a:cubicBezTo>
                  <a:cubicBezTo>
                    <a:pt x="f43" y="f94"/>
                    <a:pt x="f43" y="f94"/>
                    <a:pt x="f43" y="f95"/>
                  </a:cubicBezTo>
                  <a:cubicBezTo>
                    <a:pt x="f43" y="f95"/>
                    <a:pt x="f43" y="f95"/>
                    <a:pt x="f45" y="f95"/>
                  </a:cubicBezTo>
                  <a:cubicBezTo>
                    <a:pt x="f45" y="f59"/>
                    <a:pt x="f43" y="f59"/>
                    <a:pt x="f45" y="f96"/>
                  </a:cubicBezTo>
                  <a:cubicBezTo>
                    <a:pt x="f45" y="f96"/>
                    <a:pt x="f45" y="f96"/>
                    <a:pt x="f45" y="f57"/>
                  </a:cubicBezTo>
                  <a:cubicBezTo>
                    <a:pt x="f47" y="f57"/>
                    <a:pt x="f45" y="f132"/>
                    <a:pt x="f47" y="f97"/>
                  </a:cubicBezTo>
                  <a:lnTo>
                    <a:pt x="f45" y="f97"/>
                  </a:lnTo>
                  <a:cubicBezTo>
                    <a:pt x="f45" y="f97"/>
                    <a:pt x="f45" y="f131"/>
                    <a:pt x="f45" y="f131"/>
                  </a:cubicBezTo>
                  <a:cubicBezTo>
                    <a:pt x="f45" y="f131"/>
                    <a:pt x="f45" y="f131"/>
                    <a:pt x="f45" y="f131"/>
                  </a:cubicBezTo>
                  <a:cubicBezTo>
                    <a:pt x="f45" y="f131"/>
                    <a:pt x="f45" y="f97"/>
                    <a:pt x="f45" y="f97"/>
                  </a:cubicBezTo>
                  <a:cubicBezTo>
                    <a:pt x="f47" y="f131"/>
                    <a:pt x="f48" y="f98"/>
                    <a:pt x="f47" y="f98"/>
                  </a:cubicBezTo>
                  <a:cubicBezTo>
                    <a:pt x="f48" y="f130"/>
                    <a:pt x="f48" y="f99"/>
                    <a:pt x="f48" y="f99"/>
                  </a:cubicBezTo>
                  <a:cubicBezTo>
                    <a:pt x="f48" y="f99"/>
                    <a:pt x="f50" y="f128"/>
                    <a:pt x="f48" y="f127"/>
                  </a:cubicBezTo>
                  <a:cubicBezTo>
                    <a:pt x="f50" y="f127"/>
                    <a:pt x="f50" y="f126"/>
                    <a:pt x="f50" y="f126"/>
                  </a:cubicBezTo>
                  <a:cubicBezTo>
                    <a:pt x="f50" y="f126"/>
                    <a:pt x="f50" y="f126"/>
                    <a:pt x="f50" y="f126"/>
                  </a:cubicBezTo>
                  <a:cubicBezTo>
                    <a:pt x="f50" y="f125"/>
                    <a:pt x="f139" y="f125"/>
                    <a:pt x="f139" y="f100"/>
                  </a:cubicBezTo>
                  <a:cubicBezTo>
                    <a:pt x="f139" y="f100"/>
                    <a:pt x="f139" y="f100"/>
                    <a:pt x="f139" y="f100"/>
                  </a:cubicBezTo>
                  <a:cubicBezTo>
                    <a:pt x="f139" y="f100"/>
                    <a:pt x="f139" y="f100"/>
                    <a:pt x="f139" y="f100"/>
                  </a:cubicBezTo>
                  <a:cubicBezTo>
                    <a:pt x="f139" y="f100"/>
                    <a:pt x="f139" y="f124"/>
                    <a:pt x="f139" y="f124"/>
                  </a:cubicBezTo>
                  <a:cubicBezTo>
                    <a:pt x="f139" y="f124"/>
                    <a:pt x="f139" y="f50"/>
                    <a:pt x="f139" y="f50"/>
                  </a:cubicBezTo>
                  <a:cubicBezTo>
                    <a:pt x="f139" y="f50"/>
                    <a:pt x="f139" y="f50"/>
                    <a:pt x="f139" y="f50"/>
                  </a:cubicBezTo>
                  <a:cubicBezTo>
                    <a:pt x="f139" y="f50"/>
                    <a:pt x="f139" y="f50"/>
                    <a:pt x="f139" y="f50"/>
                  </a:cubicBezTo>
                  <a:cubicBezTo>
                    <a:pt x="f51" y="f50"/>
                    <a:pt x="f51" y="f120"/>
                    <a:pt x="f138" y="f120"/>
                  </a:cubicBezTo>
                  <a:cubicBezTo>
                    <a:pt x="f138" y="f120"/>
                    <a:pt x="f138" y="f120"/>
                    <a:pt x="f138" y="f120"/>
                  </a:cubicBezTo>
                  <a:cubicBezTo>
                    <a:pt x="f138" y="f120"/>
                    <a:pt x="f138" y="f120"/>
                    <a:pt x="f138" y="f120"/>
                  </a:cubicBezTo>
                  <a:cubicBezTo>
                    <a:pt x="f138" y="f120"/>
                    <a:pt x="f53" y="f120"/>
                    <a:pt x="f53" y="f120"/>
                  </a:cubicBezTo>
                  <a:cubicBezTo>
                    <a:pt x="f53" y="f47"/>
                    <a:pt x="f53" y="f120"/>
                    <a:pt x="f138" y="f120"/>
                  </a:cubicBezTo>
                  <a:cubicBezTo>
                    <a:pt x="f138" y="f120"/>
                    <a:pt x="f51" y="f120"/>
                    <a:pt x="f51" y="f120"/>
                  </a:cubicBezTo>
                  <a:cubicBezTo>
                    <a:pt x="f51" y="f120"/>
                    <a:pt x="f51" y="f120"/>
                    <a:pt x="f51" y="f120"/>
                  </a:cubicBezTo>
                  <a:cubicBezTo>
                    <a:pt x="f139" y="f120"/>
                    <a:pt x="f50" y="f50"/>
                    <a:pt x="f48" y="f124"/>
                  </a:cubicBezTo>
                  <a:cubicBezTo>
                    <a:pt x="f48" y="f124"/>
                    <a:pt x="f48" y="f124"/>
                    <a:pt x="f48" y="f50"/>
                  </a:cubicBezTo>
                  <a:cubicBezTo>
                    <a:pt x="f50" y="f50"/>
                    <a:pt x="f139" y="f120"/>
                    <a:pt x="f51" y="f120"/>
                  </a:cubicBezTo>
                  <a:cubicBezTo>
                    <a:pt x="f139" y="f120"/>
                    <a:pt x="f51" y="f120"/>
                    <a:pt x="f51" y="f120"/>
                  </a:cubicBezTo>
                  <a:cubicBezTo>
                    <a:pt x="f139" y="f47"/>
                    <a:pt x="f139" y="f120"/>
                    <a:pt x="f139" y="f120"/>
                  </a:cubicBezTo>
                  <a:cubicBezTo>
                    <a:pt x="f139" y="f120"/>
                    <a:pt x="f50" y="f120"/>
                    <a:pt x="f50" y="f120"/>
                  </a:cubicBezTo>
                  <a:cubicBezTo>
                    <a:pt x="f139" y="f120"/>
                    <a:pt x="f139" y="f120"/>
                    <a:pt x="f139" y="f120"/>
                  </a:cubicBezTo>
                  <a:cubicBezTo>
                    <a:pt x="f139" y="f47"/>
                    <a:pt x="f139" y="f47"/>
                    <a:pt x="f51" y="f47"/>
                  </a:cubicBezTo>
                  <a:cubicBezTo>
                    <a:pt x="f51" y="f47"/>
                    <a:pt x="f51" y="f47"/>
                    <a:pt x="f51" y="f47"/>
                  </a:cubicBezTo>
                  <a:cubicBezTo>
                    <a:pt x="f51" y="f47"/>
                    <a:pt x="f51" y="f47"/>
                    <a:pt x="f51" y="f47"/>
                  </a:cubicBezTo>
                  <a:lnTo>
                    <a:pt x="f51" y="f47"/>
                  </a:lnTo>
                  <a:cubicBezTo>
                    <a:pt x="f51" y="f47"/>
                    <a:pt x="f51" y="f47"/>
                    <a:pt x="f51" y="f120"/>
                  </a:cubicBezTo>
                  <a:cubicBezTo>
                    <a:pt x="f51" y="f120"/>
                    <a:pt x="f138" y="f47"/>
                    <a:pt x="f138" y="f47"/>
                  </a:cubicBezTo>
                  <a:cubicBezTo>
                    <a:pt x="f138" y="f47"/>
                    <a:pt x="f138" y="f47"/>
                    <a:pt x="f138" y="f47"/>
                  </a:cubicBezTo>
                  <a:cubicBezTo>
                    <a:pt x="f138" y="f47"/>
                    <a:pt x="f138" y="f47"/>
                    <a:pt x="f51" y="f47"/>
                  </a:cubicBezTo>
                  <a:cubicBezTo>
                    <a:pt x="f51" y="f47"/>
                    <a:pt x="f51" y="f47"/>
                    <a:pt x="f51" y="f119"/>
                  </a:cubicBezTo>
                  <a:cubicBezTo>
                    <a:pt x="f138" y="f119"/>
                    <a:pt x="f138" y="f119"/>
                    <a:pt x="f138" y="f119"/>
                  </a:cubicBezTo>
                  <a:lnTo>
                    <a:pt x="f138" y="f119"/>
                  </a:lnTo>
                  <a:cubicBezTo>
                    <a:pt x="f51" y="f119"/>
                    <a:pt x="f51" y="f119"/>
                    <a:pt x="f139" y="f119"/>
                  </a:cubicBezTo>
                  <a:cubicBezTo>
                    <a:pt x="f139" y="f119"/>
                    <a:pt x="f139" y="f47"/>
                    <a:pt x="f139" y="f119"/>
                  </a:cubicBezTo>
                  <a:cubicBezTo>
                    <a:pt x="f139" y="f47"/>
                    <a:pt x="f139" y="f47"/>
                    <a:pt x="f139" y="f47"/>
                  </a:cubicBezTo>
                  <a:cubicBezTo>
                    <a:pt x="f50" y="f47"/>
                    <a:pt x="f139" y="f47"/>
                    <a:pt x="f50" y="f47"/>
                  </a:cubicBezTo>
                  <a:cubicBezTo>
                    <a:pt x="f50" y="f47"/>
                    <a:pt x="f48" y="f47"/>
                    <a:pt x="f48" y="f120"/>
                  </a:cubicBezTo>
                  <a:cubicBezTo>
                    <a:pt x="f48" y="f120"/>
                    <a:pt x="f48" y="f120"/>
                    <a:pt x="f48" y="f120"/>
                  </a:cubicBezTo>
                  <a:cubicBezTo>
                    <a:pt x="f47" y="f120"/>
                    <a:pt x="f47" y="f50"/>
                    <a:pt x="f45" y="f50"/>
                  </a:cubicBezTo>
                  <a:cubicBezTo>
                    <a:pt x="f47" y="f50"/>
                    <a:pt x="f45" y="f120"/>
                    <a:pt x="f47" y="f120"/>
                  </a:cubicBezTo>
                  <a:cubicBezTo>
                    <a:pt x="f47" y="f47"/>
                    <a:pt x="f50" y="f47"/>
                    <a:pt x="f50" y="f119"/>
                  </a:cubicBezTo>
                  <a:cubicBezTo>
                    <a:pt x="f48" y="f119"/>
                    <a:pt x="f48" y="f119"/>
                    <a:pt x="f48" y="f119"/>
                  </a:cubicBezTo>
                  <a:cubicBezTo>
                    <a:pt x="f50" y="f119"/>
                    <a:pt x="f50" y="f119"/>
                    <a:pt x="f50" y="f119"/>
                  </a:cubicBezTo>
                  <a:cubicBezTo>
                    <a:pt x="f50" y="f119"/>
                    <a:pt x="f50" y="f119"/>
                    <a:pt x="f50" y="f119"/>
                  </a:cubicBezTo>
                  <a:cubicBezTo>
                    <a:pt x="f50" y="f119"/>
                    <a:pt x="f139" y="f119"/>
                    <a:pt x="f139" y="f119"/>
                  </a:cubicBezTo>
                  <a:cubicBezTo>
                    <a:pt x="f139" y="f119"/>
                    <a:pt x="f51" y="f119"/>
                    <a:pt x="f51" y="f43"/>
                  </a:cubicBezTo>
                  <a:cubicBezTo>
                    <a:pt x="f51" y="f43"/>
                    <a:pt x="f51" y="f119"/>
                    <a:pt x="f138" y="f119"/>
                  </a:cubicBezTo>
                  <a:cubicBezTo>
                    <a:pt x="f138" y="f43"/>
                    <a:pt x="f138" y="f43"/>
                    <a:pt x="f138" y="f43"/>
                  </a:cubicBezTo>
                  <a:cubicBezTo>
                    <a:pt x="f138" y="f43"/>
                    <a:pt x="f53" y="f43"/>
                    <a:pt x="f53" y="f43"/>
                  </a:cubicBezTo>
                  <a:cubicBezTo>
                    <a:pt x="f53" y="f43"/>
                    <a:pt x="f53" y="f43"/>
                    <a:pt x="f53" y="f43"/>
                  </a:cubicBezTo>
                  <a:cubicBezTo>
                    <a:pt x="f138" y="f43"/>
                    <a:pt x="f138" y="f43"/>
                    <a:pt x="f138" y="f43"/>
                  </a:cubicBezTo>
                  <a:cubicBezTo>
                    <a:pt x="f138" y="f43"/>
                    <a:pt x="f53" y="f43"/>
                    <a:pt x="f53" y="f118"/>
                  </a:cubicBezTo>
                  <a:cubicBezTo>
                    <a:pt x="f53" y="f43"/>
                    <a:pt x="f53" y="f43"/>
                    <a:pt x="f53" y="f43"/>
                  </a:cubicBezTo>
                  <a:cubicBezTo>
                    <a:pt x="f137" y="f43"/>
                    <a:pt x="f137" y="f118"/>
                    <a:pt x="f54" y="f118"/>
                  </a:cubicBezTo>
                  <a:cubicBezTo>
                    <a:pt x="f54" y="f118"/>
                    <a:pt x="f54" y="f118"/>
                    <a:pt x="f54" y="f118"/>
                  </a:cubicBezTo>
                  <a:cubicBezTo>
                    <a:pt x="f54" y="f118"/>
                    <a:pt x="f54" y="f118"/>
                    <a:pt x="f54" y="f118"/>
                  </a:cubicBezTo>
                  <a:cubicBezTo>
                    <a:pt x="f54" y="f118"/>
                    <a:pt x="f54" y="f118"/>
                    <a:pt x="f54" y="f118"/>
                  </a:cubicBezTo>
                  <a:cubicBezTo>
                    <a:pt x="f137" y="f118"/>
                    <a:pt x="f137" y="f118"/>
                    <a:pt x="f137" y="f101"/>
                  </a:cubicBezTo>
                  <a:cubicBezTo>
                    <a:pt x="f137" y="f101"/>
                    <a:pt x="f137" y="f101"/>
                    <a:pt x="f54" y="f101"/>
                  </a:cubicBezTo>
                  <a:cubicBezTo>
                    <a:pt x="f54" y="f101"/>
                    <a:pt x="f54" y="f101"/>
                    <a:pt x="f54" y="f101"/>
                  </a:cubicBezTo>
                  <a:cubicBezTo>
                    <a:pt x="f54" y="f101"/>
                    <a:pt x="f54" y="f101"/>
                    <a:pt x="f54" y="f101"/>
                  </a:cubicBezTo>
                  <a:cubicBezTo>
                    <a:pt x="f54" y="f101"/>
                    <a:pt x="f136" y="f101"/>
                    <a:pt x="f136" y="f101"/>
                  </a:cubicBezTo>
                  <a:cubicBezTo>
                    <a:pt x="f136" y="f101"/>
                    <a:pt x="f136" y="f101"/>
                    <a:pt x="f136" y="f118"/>
                  </a:cubicBezTo>
                  <a:cubicBezTo>
                    <a:pt x="f136" y="f118"/>
                    <a:pt x="f136" y="f101"/>
                    <a:pt x="f55" y="f101"/>
                  </a:cubicBezTo>
                  <a:cubicBezTo>
                    <a:pt x="f55" y="f101"/>
                    <a:pt x="f55" y="f101"/>
                    <a:pt x="f55" y="f101"/>
                  </a:cubicBezTo>
                  <a:lnTo>
                    <a:pt x="f55" y="f101"/>
                  </a:lnTo>
                  <a:cubicBezTo>
                    <a:pt x="f55" y="f101"/>
                    <a:pt x="f55" y="f101"/>
                    <a:pt x="f136" y="f101"/>
                  </a:cubicBezTo>
                  <a:cubicBezTo>
                    <a:pt x="f136" y="f101"/>
                    <a:pt x="f136" y="f101"/>
                    <a:pt x="f136" y="f101"/>
                  </a:cubicBezTo>
                  <a:cubicBezTo>
                    <a:pt x="f136" y="f101"/>
                    <a:pt x="f136" y="f101"/>
                    <a:pt x="f136" y="f101"/>
                  </a:cubicBezTo>
                  <a:cubicBezTo>
                    <a:pt x="f136" y="f101"/>
                    <a:pt x="f136" y="f101"/>
                    <a:pt x="f136" y="f101"/>
                  </a:cubicBezTo>
                  <a:cubicBezTo>
                    <a:pt x="f54" y="f101"/>
                    <a:pt x="f137" y="f102"/>
                    <a:pt x="f53" y="f101"/>
                  </a:cubicBezTo>
                  <a:cubicBezTo>
                    <a:pt x="f53" y="f101"/>
                    <a:pt x="f53" y="f102"/>
                    <a:pt x="f53" y="f102"/>
                  </a:cubicBezTo>
                  <a:cubicBezTo>
                    <a:pt x="f53" y="f102"/>
                    <a:pt x="f137" y="f102"/>
                    <a:pt x="f54" y="f102"/>
                  </a:cubicBezTo>
                  <a:cubicBezTo>
                    <a:pt x="f54" y="f102"/>
                    <a:pt x="f137" y="f102"/>
                    <a:pt x="f137" y="f102"/>
                  </a:cubicBezTo>
                  <a:cubicBezTo>
                    <a:pt x="f137" y="f102"/>
                    <a:pt x="f53" y="f102"/>
                    <a:pt x="f138" y="f102"/>
                  </a:cubicBezTo>
                  <a:cubicBezTo>
                    <a:pt x="f138" y="f102"/>
                    <a:pt x="f138" y="f102"/>
                    <a:pt x="f138" y="f140"/>
                  </a:cubicBezTo>
                  <a:cubicBezTo>
                    <a:pt x="f138" y="f140"/>
                    <a:pt x="f53" y="f140"/>
                    <a:pt x="f53" y="f140"/>
                  </a:cubicBezTo>
                  <a:cubicBezTo>
                    <a:pt x="f138" y="f140"/>
                    <a:pt x="f53" y="f140"/>
                    <a:pt x="f53" y="f140"/>
                  </a:cubicBezTo>
                  <a:cubicBezTo>
                    <a:pt x="f53" y="f140"/>
                    <a:pt x="f53" y="f104"/>
                    <a:pt x="f53" y="f104"/>
                  </a:cubicBezTo>
                  <a:cubicBezTo>
                    <a:pt x="f53" y="f104"/>
                    <a:pt x="f138" y="f104"/>
                    <a:pt x="f53" y="f104"/>
                  </a:cubicBezTo>
                  <a:cubicBezTo>
                    <a:pt x="f51" y="f104"/>
                    <a:pt x="f51" y="f104"/>
                    <a:pt x="f139" y="f104"/>
                  </a:cubicBezTo>
                  <a:cubicBezTo>
                    <a:pt x="f51" y="f104"/>
                    <a:pt x="f138" y="f104"/>
                    <a:pt x="f138" y="f105"/>
                  </a:cubicBezTo>
                  <a:cubicBezTo>
                    <a:pt x="f138" y="f105"/>
                    <a:pt x="f137" y="f105"/>
                    <a:pt x="f137" y="f105"/>
                  </a:cubicBezTo>
                  <a:cubicBezTo>
                    <a:pt x="f137" y="f105"/>
                    <a:pt x="f137" y="f105"/>
                    <a:pt x="f137" y="f105"/>
                  </a:cubicBezTo>
                  <a:cubicBezTo>
                    <a:pt x="f137" y="f106"/>
                    <a:pt x="f137" y="f105"/>
                    <a:pt x="f53" y="f106"/>
                  </a:cubicBezTo>
                  <a:cubicBezTo>
                    <a:pt x="f53" y="f106"/>
                    <a:pt x="f53" y="f105"/>
                    <a:pt x="f53" y="f105"/>
                  </a:cubicBezTo>
                  <a:cubicBezTo>
                    <a:pt x="f53" y="f106"/>
                    <a:pt x="f53" y="f106"/>
                    <a:pt x="f138" y="f105"/>
                  </a:cubicBezTo>
                  <a:cubicBezTo>
                    <a:pt x="f138" y="f106"/>
                    <a:pt x="f138" y="f106"/>
                    <a:pt x="f138" y="f106"/>
                  </a:cubicBezTo>
                  <a:cubicBezTo>
                    <a:pt x="f51" y="f106"/>
                    <a:pt x="f50" y="f105"/>
                    <a:pt x="f48" y="f105"/>
                  </a:cubicBezTo>
                  <a:cubicBezTo>
                    <a:pt x="f48" y="f105"/>
                    <a:pt x="f48" y="f105"/>
                    <a:pt x="f47" y="f105"/>
                  </a:cubicBezTo>
                  <a:cubicBezTo>
                    <a:pt x="f47" y="f104"/>
                    <a:pt x="f45" y="f104"/>
                    <a:pt x="f45" y="f104"/>
                  </a:cubicBezTo>
                  <a:cubicBezTo>
                    <a:pt x="f43" y="f140"/>
                    <a:pt x="f43" y="f140"/>
                    <a:pt x="f141" y="f140"/>
                  </a:cubicBezTo>
                  <a:cubicBezTo>
                    <a:pt x="f141" y="f102"/>
                    <a:pt x="f141" y="f102"/>
                    <a:pt x="f141" y="f102"/>
                  </a:cubicBezTo>
                  <a:cubicBezTo>
                    <a:pt x="f141" y="f102"/>
                    <a:pt x="f141" y="f102"/>
                    <a:pt x="f141" y="f102"/>
                  </a:cubicBezTo>
                  <a:cubicBezTo>
                    <a:pt x="f141" y="f102"/>
                    <a:pt x="f141" y="f102"/>
                    <a:pt x="f141" y="f102"/>
                  </a:cubicBezTo>
                  <a:cubicBezTo>
                    <a:pt x="f141" y="f140"/>
                    <a:pt x="f141" y="f140"/>
                    <a:pt x="f141" y="f140"/>
                  </a:cubicBezTo>
                  <a:cubicBezTo>
                    <a:pt x="f141" y="f140"/>
                    <a:pt x="f41" y="f102"/>
                    <a:pt x="f41" y="f102"/>
                  </a:cubicBezTo>
                  <a:cubicBezTo>
                    <a:pt x="f142" y="f102"/>
                    <a:pt x="f39" y="f101"/>
                    <a:pt x="f143" y="f101"/>
                  </a:cubicBezTo>
                  <a:cubicBezTo>
                    <a:pt x="f143" y="f101"/>
                    <a:pt x="f143" y="f118"/>
                    <a:pt x="f143" y="f118"/>
                  </a:cubicBezTo>
                  <a:cubicBezTo>
                    <a:pt x="f143" y="f118"/>
                    <a:pt x="f37" y="f118"/>
                    <a:pt x="f37" y="f118"/>
                  </a:cubicBezTo>
                  <a:cubicBezTo>
                    <a:pt x="f37" y="f118"/>
                    <a:pt x="f37" y="f118"/>
                    <a:pt x="f37" y="f43"/>
                  </a:cubicBezTo>
                  <a:cubicBezTo>
                    <a:pt x="f37" y="f43"/>
                    <a:pt x="f35" y="f43"/>
                    <a:pt x="f35" y="f119"/>
                  </a:cubicBezTo>
                  <a:cubicBezTo>
                    <a:pt x="f35" y="f43"/>
                    <a:pt x="f37" y="f118"/>
                    <a:pt x="f37" y="f118"/>
                  </a:cubicBezTo>
                  <a:cubicBezTo>
                    <a:pt x="f35" y="f101"/>
                    <a:pt x="f32" y="f119"/>
                    <a:pt x="f29" y="f119"/>
                  </a:cubicBezTo>
                  <a:cubicBezTo>
                    <a:pt x="f29" y="f47"/>
                    <a:pt x="f29" y="f47"/>
                    <a:pt x="f29" y="f47"/>
                  </a:cubicBezTo>
                  <a:cubicBezTo>
                    <a:pt x="f29" y="f47"/>
                    <a:pt x="f29" y="f47"/>
                    <a:pt x="f29" y="f47"/>
                  </a:cubicBezTo>
                  <a:cubicBezTo>
                    <a:pt x="f29" y="f47"/>
                    <a:pt x="f29" y="f47"/>
                    <a:pt x="f29" y="f47"/>
                  </a:cubicBezTo>
                  <a:cubicBezTo>
                    <a:pt x="f27" y="f47"/>
                    <a:pt x="f27" y="f47"/>
                    <a:pt x="f27" y="f47"/>
                  </a:cubicBezTo>
                  <a:cubicBezTo>
                    <a:pt x="f27" y="f47"/>
                    <a:pt x="f27" y="f120"/>
                    <a:pt x="f27" y="f50"/>
                  </a:cubicBezTo>
                  <a:cubicBezTo>
                    <a:pt x="f27" y="f50"/>
                    <a:pt x="f24" y="f50"/>
                    <a:pt x="f24" y="f50"/>
                  </a:cubicBezTo>
                  <a:cubicBezTo>
                    <a:pt x="f24" y="f50"/>
                    <a:pt x="f24" y="f50"/>
                    <a:pt x="f27" y="f124"/>
                  </a:cubicBezTo>
                  <a:cubicBezTo>
                    <a:pt x="f24" y="f124"/>
                    <a:pt x="f24" y="f124"/>
                    <a:pt x="f24" y="f124"/>
                  </a:cubicBezTo>
                  <a:cubicBezTo>
                    <a:pt x="f24" y="f124"/>
                    <a:pt x="f24" y="f125"/>
                    <a:pt x="f20" y="f125"/>
                  </a:cubicBezTo>
                  <a:cubicBezTo>
                    <a:pt x="f20" y="f125"/>
                    <a:pt x="f20" y="f125"/>
                    <a:pt x="f20" y="f125"/>
                  </a:cubicBezTo>
                  <a:cubicBezTo>
                    <a:pt x="f20" y="f126"/>
                    <a:pt x="f15" y="f128"/>
                    <a:pt x="f17" y="f130"/>
                  </a:cubicBezTo>
                  <a:cubicBezTo>
                    <a:pt x="f15" y="f130"/>
                    <a:pt x="f15" y="f130"/>
                    <a:pt x="f15" y="f130"/>
                  </a:cubicBezTo>
                  <a:cubicBezTo>
                    <a:pt x="f15" y="f98"/>
                    <a:pt x="f17" y="f130"/>
                    <a:pt x="f17" y="f98"/>
                  </a:cubicBezTo>
                  <a:cubicBezTo>
                    <a:pt x="f15" y="f98"/>
                    <a:pt x="f15" y="f130"/>
                    <a:pt x="f15" y="f98"/>
                  </a:cubicBezTo>
                  <a:cubicBezTo>
                    <a:pt x="f15" y="f98"/>
                    <a:pt x="f15" y="f98"/>
                    <a:pt x="f17" y="f98"/>
                  </a:cubicBezTo>
                  <a:cubicBezTo>
                    <a:pt x="f15" y="f131"/>
                    <a:pt x="f15" y="f131"/>
                    <a:pt x="f15" y="f131"/>
                  </a:cubicBezTo>
                  <a:cubicBezTo>
                    <a:pt x="f6" y="f131"/>
                    <a:pt x="f15" y="f97"/>
                    <a:pt x="f6" y="f132"/>
                  </a:cubicBezTo>
                  <a:cubicBezTo>
                    <a:pt x="f6" y="f132"/>
                    <a:pt x="f6" y="f97"/>
                    <a:pt x="f6" y="f97"/>
                  </a:cubicBezTo>
                  <a:cubicBezTo>
                    <a:pt x="f6" y="f132"/>
                    <a:pt x="f15" y="f57"/>
                    <a:pt x="f6" y="f57"/>
                  </a:cubicBezTo>
                  <a:cubicBezTo>
                    <a:pt x="f15" y="f57"/>
                    <a:pt x="f15" y="f96"/>
                    <a:pt x="f15" y="f96"/>
                  </a:cubicBezTo>
                  <a:cubicBezTo>
                    <a:pt x="f15" y="f59"/>
                    <a:pt x="f6" y="f59"/>
                    <a:pt x="f6" y="f59"/>
                  </a:cubicBezTo>
                  <a:cubicBezTo>
                    <a:pt x="f6" y="f95"/>
                    <a:pt x="f6" y="f94"/>
                    <a:pt x="f2" y="f5"/>
                  </a:cubicBezTo>
                  <a:close/>
                  <a:moveTo>
                    <a:pt x="f29" y="f120"/>
                  </a:moveTo>
                  <a:cubicBezTo>
                    <a:pt x="f29" y="f120"/>
                    <a:pt x="f32" y="f120"/>
                    <a:pt x="f32" y="f120"/>
                  </a:cubicBezTo>
                  <a:cubicBezTo>
                    <a:pt x="f32" y="f120"/>
                    <a:pt x="f29" y="f50"/>
                    <a:pt x="f29" y="f50"/>
                  </a:cubicBezTo>
                  <a:cubicBezTo>
                    <a:pt x="f29" y="f50"/>
                    <a:pt x="f29" y="f50"/>
                    <a:pt x="f29" y="f50"/>
                  </a:cubicBezTo>
                  <a:cubicBezTo>
                    <a:pt x="f29" y="f50"/>
                    <a:pt x="f29" y="f50"/>
                    <a:pt x="f29" y="f120"/>
                  </a:cubicBezTo>
                  <a:close/>
                  <a:moveTo>
                    <a:pt x="f39" y="f101"/>
                  </a:moveTo>
                  <a:cubicBezTo>
                    <a:pt x="f39" y="f101"/>
                    <a:pt x="f39" y="f118"/>
                    <a:pt x="f39" y="f118"/>
                  </a:cubicBezTo>
                  <a:cubicBezTo>
                    <a:pt x="f143" y="f118"/>
                    <a:pt x="f143" y="f118"/>
                    <a:pt x="f143" y="f118"/>
                  </a:cubicBezTo>
                  <a:cubicBezTo>
                    <a:pt x="f143" y="f118"/>
                    <a:pt x="f143" y="f118"/>
                    <a:pt x="f39" y="f101"/>
                  </a:cubicBezTo>
                  <a:close/>
                  <a:moveTo>
                    <a:pt x="f27" y="f130"/>
                  </a:moveTo>
                  <a:cubicBezTo>
                    <a:pt x="f27" y="f130"/>
                    <a:pt x="f27" y="f130"/>
                    <a:pt x="f29" y="f130"/>
                  </a:cubicBezTo>
                  <a:cubicBezTo>
                    <a:pt x="f27" y="f130"/>
                    <a:pt x="f29" y="f130"/>
                    <a:pt x="f27" y="f130"/>
                  </a:cubicBezTo>
                  <a:cubicBezTo>
                    <a:pt x="f27" y="f98"/>
                    <a:pt x="f27" y="f130"/>
                    <a:pt x="f27" y="f130"/>
                  </a:cubicBezTo>
                  <a:close/>
                  <a:moveTo>
                    <a:pt x="f47" y="f140"/>
                  </a:moveTo>
                  <a:cubicBezTo>
                    <a:pt x="f47" y="f140"/>
                    <a:pt x="f45" y="f140"/>
                    <a:pt x="f45" y="f140"/>
                  </a:cubicBezTo>
                  <a:cubicBezTo>
                    <a:pt x="f45" y="f140"/>
                    <a:pt x="f45" y="f140"/>
                    <a:pt x="f47" y="f140"/>
                  </a:cubicBezTo>
                  <a:close/>
                  <a:moveTo>
                    <a:pt x="f143" y="f124"/>
                  </a:moveTo>
                  <a:cubicBezTo>
                    <a:pt x="f39" y="f124"/>
                    <a:pt x="f143" y="f124"/>
                    <a:pt x="f143" y="f124"/>
                  </a:cubicBezTo>
                  <a:cubicBezTo>
                    <a:pt x="f143" y="f124"/>
                    <a:pt x="f143" y="f124"/>
                    <a:pt x="f143" y="f124"/>
                  </a:cubicBezTo>
                  <a:close/>
                  <a:moveTo>
                    <a:pt x="f41" y="f119"/>
                  </a:moveTo>
                  <a:cubicBezTo>
                    <a:pt x="f41" y="f119"/>
                    <a:pt x="f41" y="f119"/>
                    <a:pt x="f41" y="f119"/>
                  </a:cubicBezTo>
                  <a:cubicBezTo>
                    <a:pt x="f41" y="f119"/>
                    <a:pt x="f41" y="f47"/>
                    <a:pt x="f41" y="f47"/>
                  </a:cubicBezTo>
                  <a:cubicBezTo>
                    <a:pt x="f142" y="f47"/>
                    <a:pt x="f142" y="f120"/>
                    <a:pt x="f142" y="f120"/>
                  </a:cubicBezTo>
                  <a:cubicBezTo>
                    <a:pt x="f142" y="f47"/>
                    <a:pt x="f142" y="f47"/>
                    <a:pt x="f41" y="f47"/>
                  </a:cubicBezTo>
                  <a:cubicBezTo>
                    <a:pt x="f41" y="f47"/>
                    <a:pt x="f41" y="f119"/>
                    <a:pt x="f41" y="f119"/>
                  </a:cubicBezTo>
                  <a:cubicBezTo>
                    <a:pt x="f41" y="f47"/>
                    <a:pt x="f142" y="f119"/>
                    <a:pt x="f142" y="f47"/>
                  </a:cubicBezTo>
                  <a:cubicBezTo>
                    <a:pt x="f142" y="f47"/>
                    <a:pt x="f142" y="f47"/>
                    <a:pt x="f142" y="f47"/>
                  </a:cubicBezTo>
                  <a:cubicBezTo>
                    <a:pt x="f41" y="f119"/>
                    <a:pt x="f41" y="f119"/>
                    <a:pt x="f41" y="f119"/>
                  </a:cubicBezTo>
                  <a:cubicBezTo>
                    <a:pt x="f41" y="f119"/>
                    <a:pt x="f41" y="f119"/>
                    <a:pt x="f41" y="f119"/>
                  </a:cubicBezTo>
                  <a:cubicBezTo>
                    <a:pt x="f41" y="f119"/>
                    <a:pt x="f41" y="f119"/>
                    <a:pt x="f41" y="f119"/>
                  </a:cubicBezTo>
                  <a:close/>
                  <a:moveTo>
                    <a:pt x="f43" y="f101"/>
                  </a:moveTo>
                  <a:cubicBezTo>
                    <a:pt x="f45" y="f101"/>
                    <a:pt x="f45" y="f101"/>
                    <a:pt x="f45" y="f101"/>
                  </a:cubicBezTo>
                  <a:cubicBezTo>
                    <a:pt x="f45" y="f101"/>
                    <a:pt x="f45" y="f101"/>
                    <a:pt x="f45" y="f118"/>
                  </a:cubicBezTo>
                  <a:cubicBezTo>
                    <a:pt x="f45" y="f118"/>
                    <a:pt x="f43" y="f118"/>
                    <a:pt x="f43" y="f101"/>
                  </a:cubicBezTo>
                  <a:close/>
                  <a:moveTo>
                    <a:pt x="f141" y="f43"/>
                  </a:moveTo>
                  <a:lnTo>
                    <a:pt x="f141" y="f43"/>
                  </a:lnTo>
                  <a:cubicBezTo>
                    <a:pt x="f141" y="f43"/>
                    <a:pt x="f141" y="f43"/>
                    <a:pt x="f141" y="f43"/>
                  </a:cubicBezTo>
                  <a:cubicBezTo>
                    <a:pt x="f141" y="f43"/>
                    <a:pt x="f141" y="f43"/>
                    <a:pt x="f141" y="f43"/>
                  </a:cubicBezTo>
                  <a:close/>
                  <a:moveTo>
                    <a:pt x="f141" y="f43"/>
                  </a:moveTo>
                  <a:lnTo>
                    <a:pt x="f141" y="f43"/>
                  </a:lnTo>
                  <a:cubicBezTo>
                    <a:pt x="f141" y="f119"/>
                    <a:pt x="f141" y="f119"/>
                    <a:pt x="f141" y="f119"/>
                  </a:cubicBezTo>
                  <a:cubicBezTo>
                    <a:pt x="f41" y="f119"/>
                    <a:pt x="f141" y="f43"/>
                    <a:pt x="f141" y="f43"/>
                  </a:cubicBezTo>
                  <a:close/>
                  <a:moveTo>
                    <a:pt x="f48" y="f101"/>
                  </a:moveTo>
                  <a:cubicBezTo>
                    <a:pt x="f48" y="f101"/>
                    <a:pt x="f48" y="f101"/>
                    <a:pt x="f48" y="f101"/>
                  </a:cubicBezTo>
                  <a:cubicBezTo>
                    <a:pt x="f48" y="f101"/>
                    <a:pt x="f48" y="f101"/>
                    <a:pt x="f48" y="f101"/>
                  </a:cubicBezTo>
                  <a:close/>
                  <a:moveTo>
                    <a:pt x="f47" y="f101"/>
                  </a:moveTo>
                  <a:cubicBezTo>
                    <a:pt x="f47" y="f101"/>
                    <a:pt x="f47" y="f101"/>
                    <a:pt x="f47" y="f101"/>
                  </a:cubicBezTo>
                  <a:cubicBezTo>
                    <a:pt x="f47" y="f101"/>
                    <a:pt x="f47" y="f101"/>
                    <a:pt x="f47" y="f101"/>
                  </a:cubicBezTo>
                  <a:close/>
                  <a:moveTo>
                    <a:pt x="f141" y="f47"/>
                  </a:moveTo>
                  <a:cubicBezTo>
                    <a:pt x="f141" y="f47"/>
                    <a:pt x="f43" y="f47"/>
                    <a:pt x="f43" y="f47"/>
                  </a:cubicBezTo>
                  <a:cubicBezTo>
                    <a:pt x="f43" y="f47"/>
                    <a:pt x="f43" y="f47"/>
                    <a:pt x="f43" y="f47"/>
                  </a:cubicBezTo>
                  <a:cubicBezTo>
                    <a:pt x="f141" y="f47"/>
                    <a:pt x="f141" y="f47"/>
                    <a:pt x="f141" y="f47"/>
                  </a:cubicBezTo>
                  <a:cubicBezTo>
                    <a:pt x="f141" y="f47"/>
                    <a:pt x="f141" y="f120"/>
                    <a:pt x="f41" y="f47"/>
                  </a:cubicBezTo>
                  <a:cubicBezTo>
                    <a:pt x="f41" y="f47"/>
                    <a:pt x="f41" y="f47"/>
                    <a:pt x="f141" y="f47"/>
                  </a:cubicBezTo>
                  <a:cubicBezTo>
                    <a:pt x="f141" y="f47"/>
                    <a:pt x="f141" y="f47"/>
                    <a:pt x="f141" y="f47"/>
                  </a:cubicBezTo>
                  <a:cubicBezTo>
                    <a:pt x="f141" y="f47"/>
                    <a:pt x="f141" y="f119"/>
                    <a:pt x="f43" y="f119"/>
                  </a:cubicBezTo>
                  <a:cubicBezTo>
                    <a:pt x="f43" y="f119"/>
                    <a:pt x="f43" y="f119"/>
                    <a:pt x="f43" y="f119"/>
                  </a:cubicBezTo>
                  <a:cubicBezTo>
                    <a:pt x="f43" y="f47"/>
                    <a:pt x="f43" y="f119"/>
                    <a:pt x="f45" y="f119"/>
                  </a:cubicBezTo>
                  <a:cubicBezTo>
                    <a:pt x="f45" y="f119"/>
                    <a:pt x="f43" y="f119"/>
                    <a:pt x="f43" y="f119"/>
                  </a:cubicBezTo>
                  <a:cubicBezTo>
                    <a:pt x="f43" y="f119"/>
                    <a:pt x="f43" y="f119"/>
                    <a:pt x="f43" y="f43"/>
                  </a:cubicBezTo>
                  <a:cubicBezTo>
                    <a:pt x="f45" y="f43"/>
                    <a:pt x="f45" y="f119"/>
                    <a:pt x="f45" y="f119"/>
                  </a:cubicBezTo>
                  <a:cubicBezTo>
                    <a:pt x="f45" y="f119"/>
                    <a:pt x="f45" y="f119"/>
                    <a:pt x="f45" y="f119"/>
                  </a:cubicBezTo>
                  <a:cubicBezTo>
                    <a:pt x="f45" y="f119"/>
                    <a:pt x="f45" y="f47"/>
                    <a:pt x="f45" y="f47"/>
                  </a:cubicBezTo>
                  <a:cubicBezTo>
                    <a:pt x="f45" y="f119"/>
                    <a:pt x="f45" y="f119"/>
                    <a:pt x="f45" y="f119"/>
                  </a:cubicBezTo>
                  <a:cubicBezTo>
                    <a:pt x="f43" y="f119"/>
                    <a:pt x="f43" y="f47"/>
                    <a:pt x="f141" y="f47"/>
                  </a:cubicBezTo>
                  <a:close/>
                  <a:moveTo>
                    <a:pt x="f45" y="f43"/>
                  </a:moveTo>
                  <a:cubicBezTo>
                    <a:pt x="f45" y="f43"/>
                    <a:pt x="f45" y="f43"/>
                    <a:pt x="f45" y="f43"/>
                  </a:cubicBezTo>
                  <a:cubicBezTo>
                    <a:pt x="f47" y="f43"/>
                    <a:pt x="f47" y="f43"/>
                    <a:pt x="f47" y="f43"/>
                  </a:cubicBezTo>
                  <a:cubicBezTo>
                    <a:pt x="f47" y="f43"/>
                    <a:pt x="f48" y="f43"/>
                    <a:pt x="f48" y="f119"/>
                  </a:cubicBezTo>
                  <a:cubicBezTo>
                    <a:pt x="f47" y="f119"/>
                    <a:pt x="f47" y="f43"/>
                    <a:pt x="f47" y="f43"/>
                  </a:cubicBezTo>
                  <a:cubicBezTo>
                    <a:pt x="f47" y="f43"/>
                    <a:pt x="f47" y="f43"/>
                    <a:pt x="f47" y="f43"/>
                  </a:cubicBezTo>
                  <a:cubicBezTo>
                    <a:pt x="f47" y="f43"/>
                    <a:pt x="f45" y="f43"/>
                    <a:pt x="f45" y="f119"/>
                  </a:cubicBezTo>
                  <a:cubicBezTo>
                    <a:pt x="f45" y="f43"/>
                    <a:pt x="f45" y="f43"/>
                    <a:pt x="f45" y="f43"/>
                  </a:cubicBezTo>
                  <a:close/>
                  <a:moveTo>
                    <a:pt x="f50" y="f118"/>
                  </a:moveTo>
                  <a:cubicBezTo>
                    <a:pt x="f50" y="f118"/>
                    <a:pt x="f50" y="f101"/>
                    <a:pt x="f139" y="f101"/>
                  </a:cubicBezTo>
                  <a:cubicBezTo>
                    <a:pt x="f139" y="f101"/>
                    <a:pt x="f139" y="f101"/>
                    <a:pt x="f139" y="f101"/>
                  </a:cubicBezTo>
                  <a:cubicBezTo>
                    <a:pt x="f139" y="f101"/>
                    <a:pt x="f50" y="f118"/>
                    <a:pt x="f139" y="f118"/>
                  </a:cubicBezTo>
                  <a:cubicBezTo>
                    <a:pt x="f50" y="f118"/>
                    <a:pt x="f50" y="f118"/>
                    <a:pt x="f50" y="f118"/>
                  </a:cubicBezTo>
                  <a:lnTo>
                    <a:pt x="f48" y="f118"/>
                  </a:lnTo>
                  <a:cubicBezTo>
                    <a:pt x="f48" y="f118"/>
                    <a:pt x="f50" y="f118"/>
                    <a:pt x="f48" y="f118"/>
                  </a:cubicBezTo>
                  <a:close/>
                  <a:moveTo>
                    <a:pt x="f41" y="f50"/>
                  </a:moveTo>
                  <a:lnTo>
                    <a:pt x="f41" y="f50"/>
                  </a:lnTo>
                  <a:cubicBezTo>
                    <a:pt x="f41" y="f50"/>
                    <a:pt x="f41" y="f120"/>
                    <a:pt x="f141" y="f120"/>
                  </a:cubicBezTo>
                  <a:cubicBezTo>
                    <a:pt x="f141" y="f120"/>
                    <a:pt x="f141" y="f50"/>
                    <a:pt x="f141" y="f50"/>
                  </a:cubicBezTo>
                  <a:cubicBezTo>
                    <a:pt x="f41" y="f50"/>
                    <a:pt x="f41" y="f124"/>
                    <a:pt x="f41" y="f124"/>
                  </a:cubicBezTo>
                  <a:cubicBezTo>
                    <a:pt x="f41" y="f124"/>
                    <a:pt x="f41" y="f124"/>
                    <a:pt x="f41" y="f50"/>
                  </a:cubicBezTo>
                  <a:close/>
                  <a:moveTo>
                    <a:pt x="f138" y="f101"/>
                  </a:moveTo>
                  <a:cubicBezTo>
                    <a:pt x="f138" y="f102"/>
                    <a:pt x="f138" y="f101"/>
                    <a:pt x="f53" y="f101"/>
                  </a:cubicBezTo>
                  <a:cubicBezTo>
                    <a:pt x="f138" y="f101"/>
                    <a:pt x="f138" y="f101"/>
                    <a:pt x="f138" y="f101"/>
                  </a:cubicBezTo>
                  <a:cubicBezTo>
                    <a:pt x="f138" y="f101"/>
                    <a:pt x="f138" y="f101"/>
                    <a:pt x="f138" y="f101"/>
                  </a:cubicBezTo>
                  <a:close/>
                  <a:moveTo>
                    <a:pt x="f50" y="f118"/>
                  </a:moveTo>
                  <a:lnTo>
                    <a:pt x="f50" y="f118"/>
                  </a:lnTo>
                  <a:cubicBezTo>
                    <a:pt x="f50" y="f118"/>
                    <a:pt x="f50" y="f118"/>
                    <a:pt x="f50" y="f118"/>
                  </a:cubicBezTo>
                  <a:cubicBezTo>
                    <a:pt x="f50" y="f118"/>
                    <a:pt x="f50" y="f118"/>
                    <a:pt x="f50" y="f118"/>
                  </a:cubicBezTo>
                  <a:close/>
                  <a:moveTo>
                    <a:pt x="f50" y="f118"/>
                  </a:moveTo>
                  <a:cubicBezTo>
                    <a:pt x="f139" y="f118"/>
                    <a:pt x="f51" y="f118"/>
                    <a:pt x="f138" y="f101"/>
                  </a:cubicBezTo>
                  <a:cubicBezTo>
                    <a:pt x="f138" y="f118"/>
                    <a:pt x="f53" y="f101"/>
                    <a:pt x="f53" y="f118"/>
                  </a:cubicBezTo>
                  <a:cubicBezTo>
                    <a:pt x="f53" y="f118"/>
                    <a:pt x="f138" y="f101"/>
                    <a:pt x="f51" y="f118"/>
                  </a:cubicBezTo>
                  <a:cubicBezTo>
                    <a:pt x="f51" y="f118"/>
                    <a:pt x="f51" y="f118"/>
                    <a:pt x="f139" y="f118"/>
                  </a:cubicBezTo>
                  <a:cubicBezTo>
                    <a:pt x="f139" y="f118"/>
                    <a:pt x="f139" y="f118"/>
                    <a:pt x="f139" y="f118"/>
                  </a:cubicBezTo>
                  <a:cubicBezTo>
                    <a:pt x="f139" y="f43"/>
                    <a:pt x="f51" y="f43"/>
                    <a:pt x="f139" y="f43"/>
                  </a:cubicBezTo>
                  <a:cubicBezTo>
                    <a:pt x="f139" y="f43"/>
                    <a:pt x="f139" y="f43"/>
                    <a:pt x="f50" y="f118"/>
                  </a:cubicBezTo>
                  <a:close/>
                  <a:moveTo>
                    <a:pt x="f47" y="f119"/>
                  </a:moveTo>
                  <a:cubicBezTo>
                    <a:pt x="f48" y="f47"/>
                    <a:pt x="f47" y="f47"/>
                    <a:pt x="f48" y="f47"/>
                  </a:cubicBezTo>
                  <a:cubicBezTo>
                    <a:pt x="f48" y="f47"/>
                    <a:pt x="f47" y="f47"/>
                    <a:pt x="f47" y="f47"/>
                  </a:cubicBezTo>
                  <a:cubicBezTo>
                    <a:pt x="f47" y="f47"/>
                    <a:pt x="f47" y="f47"/>
                    <a:pt x="f47" y="f119"/>
                  </a:cubicBezTo>
                  <a:close/>
                  <a:moveTo>
                    <a:pt x="f47" y="f47"/>
                  </a:moveTo>
                  <a:cubicBezTo>
                    <a:pt x="f47" y="f47"/>
                    <a:pt x="f47" y="f47"/>
                    <a:pt x="f47" y="f47"/>
                  </a:cubicBezTo>
                  <a:cubicBezTo>
                    <a:pt x="f47" y="f47"/>
                    <a:pt x="f47" y="f47"/>
                    <a:pt x="f47" y="f120"/>
                  </a:cubicBezTo>
                  <a:cubicBezTo>
                    <a:pt x="f45" y="f120"/>
                    <a:pt x="f47" y="f47"/>
                    <a:pt x="f47" y="f47"/>
                  </a:cubicBezTo>
                  <a:close/>
                  <a:moveTo>
                    <a:pt x="f139" y="f119"/>
                  </a:moveTo>
                  <a:cubicBezTo>
                    <a:pt x="f139" y="f119"/>
                    <a:pt x="f139" y="f119"/>
                    <a:pt x="f139" y="f119"/>
                  </a:cubicBezTo>
                  <a:cubicBezTo>
                    <a:pt x="f139" y="f119"/>
                    <a:pt x="f139" y="f119"/>
                    <a:pt x="f139" y="f119"/>
                  </a:cubicBezTo>
                  <a:cubicBezTo>
                    <a:pt x="f139" y="f43"/>
                    <a:pt x="f139" y="f43"/>
                    <a:pt x="f139" y="f119"/>
                  </a:cubicBezTo>
                  <a:close/>
                  <a:moveTo>
                    <a:pt x="f137" y="f118"/>
                  </a:moveTo>
                  <a:lnTo>
                    <a:pt x="f137" y="f118"/>
                  </a:lnTo>
                  <a:cubicBezTo>
                    <a:pt x="f137" y="f118"/>
                    <a:pt x="f137" y="f118"/>
                    <a:pt x="f137" y="f118"/>
                  </a:cubicBezTo>
                  <a:cubicBezTo>
                    <a:pt x="f53" y="f118"/>
                    <a:pt x="f137" y="f118"/>
                    <a:pt x="f53" y="f118"/>
                  </a:cubicBezTo>
                  <a:close/>
                  <a:moveTo>
                    <a:pt x="f141" y="f127"/>
                  </a:moveTo>
                  <a:cubicBezTo>
                    <a:pt x="f41" y="f127"/>
                    <a:pt x="f141" y="f128"/>
                    <a:pt x="f41" y="f128"/>
                  </a:cubicBezTo>
                  <a:cubicBezTo>
                    <a:pt x="f41" y="f127"/>
                    <a:pt x="f41" y="f127"/>
                    <a:pt x="f141" y="f127"/>
                  </a:cubicBezTo>
                  <a:close/>
                  <a:moveTo>
                    <a:pt x="f141" y="f125"/>
                  </a:moveTo>
                  <a:cubicBezTo>
                    <a:pt x="f141" y="f126"/>
                    <a:pt x="f43" y="f125"/>
                    <a:pt x="f43" y="f126"/>
                  </a:cubicBezTo>
                  <a:cubicBezTo>
                    <a:pt x="f43" y="f126"/>
                    <a:pt x="f43" y="f126"/>
                    <a:pt x="f43" y="f127"/>
                  </a:cubicBezTo>
                  <a:cubicBezTo>
                    <a:pt x="f43" y="f126"/>
                    <a:pt x="f43" y="f126"/>
                    <a:pt x="f43" y="f126"/>
                  </a:cubicBezTo>
                  <a:lnTo>
                    <a:pt x="f141" y="f126"/>
                  </a:lnTo>
                  <a:cubicBezTo>
                    <a:pt x="f141" y="f126"/>
                    <a:pt x="f141" y="f126"/>
                    <a:pt x="f141" y="f125"/>
                  </a:cubicBezTo>
                  <a:close/>
                  <a:moveTo>
                    <a:pt x="f43" y="f100"/>
                  </a:moveTo>
                  <a:cubicBezTo>
                    <a:pt x="f43" y="f100"/>
                    <a:pt x="f43" y="f100"/>
                    <a:pt x="f43" y="f124"/>
                  </a:cubicBezTo>
                  <a:cubicBezTo>
                    <a:pt x="f43" y="f124"/>
                    <a:pt x="f43" y="f100"/>
                    <a:pt x="f43" y="f100"/>
                  </a:cubicBezTo>
                  <a:lnTo>
                    <a:pt x="f45" y="f100"/>
                  </a:lnTo>
                  <a:cubicBezTo>
                    <a:pt x="f43" y="f100"/>
                    <a:pt x="f43" y="f100"/>
                    <a:pt x="f43" y="f100"/>
                  </a:cubicBezTo>
                  <a:cubicBezTo>
                    <a:pt x="f43" y="f100"/>
                    <a:pt x="f43" y="f100"/>
                    <a:pt x="f43" y="f100"/>
                  </a:cubicBezTo>
                  <a:close/>
                  <a:moveTo>
                    <a:pt x="f45" y="f124"/>
                  </a:moveTo>
                  <a:lnTo>
                    <a:pt x="f45" y="f124"/>
                  </a:lnTo>
                  <a:cubicBezTo>
                    <a:pt x="f45" y="f124"/>
                    <a:pt x="f45" y="f124"/>
                    <a:pt x="f45" y="f124"/>
                  </a:cubicBezTo>
                  <a:lnTo>
                    <a:pt x="f45" y="f124"/>
                  </a:lnTo>
                  <a:cubicBezTo>
                    <a:pt x="f45" y="f124"/>
                    <a:pt x="f43" y="f124"/>
                    <a:pt x="f45" y="f124"/>
                  </a:cubicBezTo>
                  <a:close/>
                  <a:moveTo>
                    <a:pt x="f45" y="f124"/>
                  </a:moveTo>
                  <a:cubicBezTo>
                    <a:pt x="f45" y="f124"/>
                    <a:pt x="f45" y="f124"/>
                    <a:pt x="f47" y="f124"/>
                  </a:cubicBezTo>
                  <a:cubicBezTo>
                    <a:pt x="f47" y="f124"/>
                    <a:pt x="f45" y="f124"/>
                    <a:pt x="f45" y="f124"/>
                  </a:cubicBezTo>
                  <a:close/>
                  <a:moveTo>
                    <a:pt x="f50" y="f120"/>
                  </a:moveTo>
                  <a:lnTo>
                    <a:pt x="f50" y="f120"/>
                  </a:lnTo>
                  <a:cubicBezTo>
                    <a:pt x="f50" y="f120"/>
                    <a:pt x="f50" y="f120"/>
                    <a:pt x="f50" y="f120"/>
                  </a:cubicBezTo>
                  <a:cubicBezTo>
                    <a:pt x="f50" y="f120"/>
                    <a:pt x="f50" y="f120"/>
                    <a:pt x="f50" y="f120"/>
                  </a:cubicBezTo>
                  <a:close/>
                  <a:moveTo>
                    <a:pt x="f50" y="f47"/>
                  </a:moveTo>
                  <a:cubicBezTo>
                    <a:pt x="f50" y="f47"/>
                    <a:pt x="f50" y="f120"/>
                    <a:pt x="f50" y="f120"/>
                  </a:cubicBezTo>
                  <a:cubicBezTo>
                    <a:pt x="f50" y="f47"/>
                    <a:pt x="f50" y="f47"/>
                    <a:pt x="f50" y="f47"/>
                  </a:cubicBezTo>
                  <a:close/>
                  <a:moveTo>
                    <a:pt x="f43" y="f13"/>
                  </a:moveTo>
                  <a:cubicBezTo>
                    <a:pt x="f45" y="f13"/>
                    <a:pt x="f45" y="f13"/>
                    <a:pt x="f43" y="f13"/>
                  </a:cubicBezTo>
                  <a:cubicBezTo>
                    <a:pt x="f45" y="f13"/>
                    <a:pt x="f45" y="f13"/>
                    <a:pt x="f45" y="f13"/>
                  </a:cubicBezTo>
                  <a:cubicBezTo>
                    <a:pt x="f45" y="f13"/>
                    <a:pt x="f45" y="f13"/>
                    <a:pt x="f45" y="f13"/>
                  </a:cubicBezTo>
                  <a:cubicBezTo>
                    <a:pt x="f45" y="f13"/>
                    <a:pt x="f43" y="f13"/>
                    <a:pt x="f43" y="f13"/>
                  </a:cubicBezTo>
                  <a:close/>
                  <a:moveTo>
                    <a:pt x="f43" y="f12"/>
                  </a:moveTo>
                  <a:cubicBezTo>
                    <a:pt x="f45" y="f12"/>
                    <a:pt x="f45" y="f12"/>
                    <a:pt x="f43" y="f12"/>
                  </a:cubicBezTo>
                  <a:cubicBezTo>
                    <a:pt x="f43" y="f12"/>
                    <a:pt x="f43" y="f12"/>
                    <a:pt x="f43" y="f12"/>
                  </a:cubicBezTo>
                  <a:close/>
                  <a:moveTo>
                    <a:pt x="f43" y="f11"/>
                  </a:moveTo>
                  <a:cubicBezTo>
                    <a:pt x="f43" y="f11"/>
                    <a:pt x="f43" y="f11"/>
                    <a:pt x="f43" y="f12"/>
                  </a:cubicBezTo>
                  <a:cubicBezTo>
                    <a:pt x="f43" y="f12"/>
                    <a:pt x="f43" y="f11"/>
                    <a:pt x="f43" y="f11"/>
                  </a:cubicBezTo>
                  <a:close/>
                  <a:moveTo>
                    <a:pt x="f50" y="f124"/>
                  </a:moveTo>
                  <a:lnTo>
                    <a:pt x="f50" y="f100"/>
                  </a:lnTo>
                  <a:cubicBezTo>
                    <a:pt x="f50" y="f100"/>
                    <a:pt x="f50" y="f100"/>
                    <a:pt x="f50" y="f100"/>
                  </a:cubicBezTo>
                  <a:cubicBezTo>
                    <a:pt x="f50" y="f100"/>
                    <a:pt x="f50" y="f124"/>
                    <a:pt x="f50" y="f124"/>
                  </a:cubicBezTo>
                  <a:close/>
                  <a:moveTo>
                    <a:pt x="f48" y="f125"/>
                  </a:moveTo>
                  <a:cubicBezTo>
                    <a:pt x="f48" y="f125"/>
                    <a:pt x="f48" y="f125"/>
                    <a:pt x="f48" y="f126"/>
                  </a:cubicBezTo>
                  <a:cubicBezTo>
                    <a:pt x="f48" y="f126"/>
                    <a:pt x="f48" y="f126"/>
                    <a:pt x="f50" y="f126"/>
                  </a:cubicBezTo>
                  <a:cubicBezTo>
                    <a:pt x="f50" y="f126"/>
                    <a:pt x="f50" y="f126"/>
                    <a:pt x="f48" y="f126"/>
                  </a:cubicBezTo>
                  <a:cubicBezTo>
                    <a:pt x="f48" y="f126"/>
                    <a:pt x="f48" y="f126"/>
                    <a:pt x="f48" y="f126"/>
                  </a:cubicBezTo>
                  <a:cubicBezTo>
                    <a:pt x="f48" y="f125"/>
                    <a:pt x="f48" y="f125"/>
                    <a:pt x="f48" y="f125"/>
                  </a:cubicBezTo>
                  <a:close/>
                  <a:moveTo>
                    <a:pt x="f48" y="f125"/>
                  </a:moveTo>
                  <a:cubicBezTo>
                    <a:pt x="f48" y="f125"/>
                    <a:pt x="f48" y="f125"/>
                    <a:pt x="f48" y="f100"/>
                  </a:cubicBezTo>
                  <a:cubicBezTo>
                    <a:pt x="f50" y="f125"/>
                    <a:pt x="f50" y="f125"/>
                    <a:pt x="f48" y="f125"/>
                  </a:cubicBezTo>
                  <a:cubicBezTo>
                    <a:pt x="f48" y="f125"/>
                    <a:pt x="f48" y="f125"/>
                    <a:pt x="f48" y="f125"/>
                  </a:cubicBezTo>
                  <a:close/>
                  <a:moveTo>
                    <a:pt x="f45" y="f132"/>
                  </a:moveTo>
                  <a:cubicBezTo>
                    <a:pt x="f45" y="f132"/>
                    <a:pt x="f45" y="f132"/>
                    <a:pt x="f45" y="f132"/>
                  </a:cubicBezTo>
                  <a:cubicBezTo>
                    <a:pt x="f45" y="f132"/>
                    <a:pt x="f43" y="f132"/>
                    <a:pt x="f45" y="f13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1" name="Google Shape;2586;p42">
              <a:extLst>
                <a:ext uri="{FF2B5EF4-FFF2-40B4-BE49-F238E27FC236}">
                  <a16:creationId xmlns:a16="http://schemas.microsoft.com/office/drawing/2014/main" id="{4EECEB4F-9AF2-4E77-8A05-5D01993E23F9}"/>
                </a:ext>
              </a:extLst>
            </p:cNvPr>
            <p:cNvSpPr/>
            <p:nvPr/>
          </p:nvSpPr>
          <p:spPr>
            <a:xfrm rot="16200004">
              <a:off x="4997159" y="3361160"/>
              <a:ext cx="2816" cy="2816"/>
            </a:xfrm>
            <a:custGeom>
              <a:avLst/>
              <a:gdLst>
                <a:gd name="f0" fmla="val w"/>
                <a:gd name="f1" fmla="val h"/>
                <a:gd name="f2" fmla="val 0"/>
                <a:gd name="f3" fmla="val 54"/>
                <a:gd name="f4" fmla="val 18"/>
                <a:gd name="f5" fmla="val 36"/>
                <a:gd name="f6" fmla="val 1"/>
                <a:gd name="f7" fmla="val 53"/>
                <a:gd name="f8" fmla="*/ f0 1 54"/>
                <a:gd name="f9" fmla="*/ f1 1 54"/>
                <a:gd name="f10" fmla="val f2"/>
                <a:gd name="f11" fmla="val f3"/>
                <a:gd name="f12" fmla="+- f11 0 f10"/>
                <a:gd name="f13" fmla="*/ f12 1 54"/>
                <a:gd name="f14" fmla="*/ f10 1 f13"/>
                <a:gd name="f15" fmla="*/ f11 1 f13"/>
                <a:gd name="f16" fmla="*/ f14 f8 1"/>
                <a:gd name="f17" fmla="*/ f15 f8 1"/>
                <a:gd name="f18" fmla="*/ f15 f9 1"/>
                <a:gd name="f19" fmla="*/ f14 f9 1"/>
              </a:gdLst>
              <a:ahLst/>
              <a:cxnLst>
                <a:cxn ang="3cd4">
                  <a:pos x="hc" y="t"/>
                </a:cxn>
                <a:cxn ang="0">
                  <a:pos x="r" y="vc"/>
                </a:cxn>
                <a:cxn ang="cd4">
                  <a:pos x="hc" y="b"/>
                </a:cxn>
                <a:cxn ang="cd2">
                  <a:pos x="l" y="vc"/>
                </a:cxn>
              </a:cxnLst>
              <a:rect l="f16" t="f19" r="f17" b="f18"/>
              <a:pathLst>
                <a:path w="54" h="54">
                  <a:moveTo>
                    <a:pt x="f4" y="f4"/>
                  </a:moveTo>
                  <a:cubicBezTo>
                    <a:pt x="f4" y="f4"/>
                    <a:pt x="f5" y="f4"/>
                    <a:pt x="f5" y="f6"/>
                  </a:cubicBezTo>
                  <a:cubicBezTo>
                    <a:pt x="f5" y="f6"/>
                    <a:pt x="f5" y="f6"/>
                    <a:pt x="f7" y="f6"/>
                  </a:cubicBezTo>
                  <a:cubicBezTo>
                    <a:pt x="f7" y="f6"/>
                    <a:pt x="f5" y="f4"/>
                    <a:pt x="f5" y="f4"/>
                  </a:cubicBezTo>
                  <a:cubicBezTo>
                    <a:pt x="f5" y="f4"/>
                    <a:pt x="f5" y="f4"/>
                    <a:pt x="f5" y="f4"/>
                  </a:cubicBezTo>
                  <a:cubicBezTo>
                    <a:pt x="f5" y="f4"/>
                    <a:pt x="f4" y="f5"/>
                    <a:pt x="f6" y="f7"/>
                  </a:cubicBezTo>
                  <a:cubicBezTo>
                    <a:pt x="f6" y="f5"/>
                    <a:pt x="f6"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12" name="Google Shape;2587;p42">
            <a:extLst>
              <a:ext uri="{FF2B5EF4-FFF2-40B4-BE49-F238E27FC236}">
                <a16:creationId xmlns:a16="http://schemas.microsoft.com/office/drawing/2014/main" id="{58899BF2-7602-46C1-BE2C-83A6E00A79ED}"/>
              </a:ext>
            </a:extLst>
          </p:cNvPr>
          <p:cNvGrpSpPr/>
          <p:nvPr/>
        </p:nvGrpSpPr>
        <p:grpSpPr>
          <a:xfrm>
            <a:off x="6808924" y="1882767"/>
            <a:ext cx="239499" cy="1680000"/>
            <a:chOff x="6808924" y="1882767"/>
            <a:chExt cx="239499" cy="1680000"/>
          </a:xfrm>
        </p:grpSpPr>
        <p:sp>
          <p:nvSpPr>
            <p:cNvPr id="413" name="Google Shape;2588;p42">
              <a:extLst>
                <a:ext uri="{FF2B5EF4-FFF2-40B4-BE49-F238E27FC236}">
                  <a16:creationId xmlns:a16="http://schemas.microsoft.com/office/drawing/2014/main" id="{B81BE917-F55B-498A-9454-59757B0823C5}"/>
                </a:ext>
              </a:extLst>
            </p:cNvPr>
            <p:cNvSpPr/>
            <p:nvPr/>
          </p:nvSpPr>
          <p:spPr>
            <a:xfrm rot="16200004">
              <a:off x="6515982" y="2175764"/>
              <a:ext cx="825438" cy="239444"/>
            </a:xfrm>
            <a:custGeom>
              <a:avLst/>
              <a:gdLst>
                <a:gd name="f0" fmla="val w"/>
                <a:gd name="f1" fmla="val h"/>
                <a:gd name="f2" fmla="val 0"/>
                <a:gd name="f3" fmla="val 14110"/>
                <a:gd name="f4" fmla="val 4093"/>
                <a:gd name="f5" fmla="val 9888"/>
                <a:gd name="f6" fmla="val 137"/>
                <a:gd name="f7" fmla="val 10042"/>
                <a:gd name="f8" fmla="val 10186"/>
                <a:gd name="f9" fmla="val 270"/>
                <a:gd name="f10" fmla="val 10235"/>
                <a:gd name="f11" fmla="val 430"/>
                <a:gd name="f12" fmla="val 10252"/>
                <a:gd name="f13" fmla="val 570"/>
                <a:gd name="f14" fmla="val 710"/>
                <a:gd name="f15" fmla="val 10182"/>
                <a:gd name="f16" fmla="val 851"/>
                <a:gd name="f17" fmla="val 10112"/>
                <a:gd name="f18" fmla="val 1096"/>
                <a:gd name="f19" fmla="val 10024"/>
                <a:gd name="f20" fmla="val 1324"/>
                <a:gd name="f21" fmla="val 9919"/>
                <a:gd name="f22" fmla="val 1552"/>
                <a:gd name="f23" fmla="val 9884"/>
                <a:gd name="f24" fmla="val 1499"/>
                <a:gd name="f25" fmla="val 9866"/>
                <a:gd name="f26" fmla="val 1447"/>
                <a:gd name="f27" fmla="val 1377"/>
                <a:gd name="f28" fmla="val 1219"/>
                <a:gd name="f29" fmla="val 1061"/>
                <a:gd name="f30" fmla="val 903"/>
                <a:gd name="f31" fmla="val 874"/>
                <a:gd name="f32" fmla="val 9863"/>
                <a:gd name="f33" fmla="val 861"/>
                <a:gd name="f34" fmla="val 9841"/>
                <a:gd name="f35" fmla="val 9823"/>
                <a:gd name="f36" fmla="val 9804"/>
                <a:gd name="f37" fmla="val 870"/>
                <a:gd name="f38" fmla="val 9796"/>
                <a:gd name="f39" fmla="val 886"/>
                <a:gd name="f40" fmla="val 9761"/>
                <a:gd name="f41" fmla="val 1026"/>
                <a:gd name="f42" fmla="val 9744"/>
                <a:gd name="f43" fmla="val 1184"/>
                <a:gd name="f44" fmla="val 9746"/>
                <a:gd name="f45" fmla="val 1387"/>
                <a:gd name="f46" fmla="val 9758"/>
                <a:gd name="f47" fmla="val 1435"/>
                <a:gd name="f48" fmla="val 1495"/>
                <a:gd name="f49" fmla="val 9679"/>
                <a:gd name="f50" fmla="val 1395"/>
                <a:gd name="f51" fmla="val 9600"/>
                <a:gd name="f52" fmla="val 1279"/>
                <a:gd name="f53" fmla="val 9551"/>
                <a:gd name="f54" fmla="val 1149"/>
                <a:gd name="f55" fmla="val 9446"/>
                <a:gd name="f56" fmla="val 9691"/>
                <a:gd name="f57" fmla="val 220"/>
                <a:gd name="f58" fmla="val 9754"/>
                <a:gd name="f59" fmla="val 162"/>
                <a:gd name="f60" fmla="val 9822"/>
                <a:gd name="f61" fmla="val 13591"/>
                <a:gd name="f62" fmla="val 313"/>
                <a:gd name="f63" fmla="val 13668"/>
                <a:gd name="f64" fmla="val 13742"/>
                <a:gd name="f65" fmla="val 341"/>
                <a:gd name="f66" fmla="val 13793"/>
                <a:gd name="f67" fmla="val 412"/>
                <a:gd name="f68" fmla="val 14004"/>
                <a:gd name="f69" fmla="val 693"/>
                <a:gd name="f70" fmla="val 13776"/>
                <a:gd name="f71" fmla="val 1131"/>
                <a:gd name="f72" fmla="val 13548"/>
                <a:gd name="f73" fmla="val 13408"/>
                <a:gd name="f74" fmla="val 1429"/>
                <a:gd name="f75" fmla="val 13250"/>
                <a:gd name="f76" fmla="val 1517"/>
                <a:gd name="f77" fmla="val 13075"/>
                <a:gd name="f78" fmla="val 1569"/>
                <a:gd name="f79" fmla="val 13127"/>
                <a:gd name="f80" fmla="val 13162"/>
                <a:gd name="f81" fmla="val 13197"/>
                <a:gd name="f82" fmla="val 1359"/>
                <a:gd name="f83" fmla="val 1342"/>
                <a:gd name="f84" fmla="val 1306"/>
                <a:gd name="f85" fmla="val 13285"/>
                <a:gd name="f86" fmla="val 13338"/>
                <a:gd name="f87" fmla="val 1079"/>
                <a:gd name="f88" fmla="val 13425"/>
                <a:gd name="f89" fmla="val 973"/>
                <a:gd name="f90" fmla="val 13495"/>
                <a:gd name="f91" fmla="val 13531"/>
                <a:gd name="f92" fmla="val 659"/>
                <a:gd name="f93" fmla="val 632"/>
                <a:gd name="f94" fmla="val 13458"/>
                <a:gd name="f95" fmla="val 13432"/>
                <a:gd name="f96" fmla="val 13405"/>
                <a:gd name="f97" fmla="val 646"/>
                <a:gd name="f98" fmla="val 13390"/>
                <a:gd name="f99" fmla="val 675"/>
                <a:gd name="f100" fmla="val 13303"/>
                <a:gd name="f101" fmla="val 868"/>
                <a:gd name="f102" fmla="val 13145"/>
                <a:gd name="f103" fmla="val 13040"/>
                <a:gd name="f104" fmla="val 1201"/>
                <a:gd name="f105" fmla="val 13022"/>
                <a:gd name="f106" fmla="val 1236"/>
                <a:gd name="f107" fmla="val 13005"/>
                <a:gd name="f108" fmla="val 1254"/>
                <a:gd name="f109" fmla="val 12987"/>
                <a:gd name="f110" fmla="val 12952"/>
                <a:gd name="f111" fmla="val 12934"/>
                <a:gd name="f112" fmla="val 1394"/>
                <a:gd name="f113" fmla="val 13057"/>
                <a:gd name="f114" fmla="val 13092"/>
                <a:gd name="f115" fmla="val 745"/>
                <a:gd name="f116" fmla="val 605"/>
                <a:gd name="f117" fmla="val 13268"/>
                <a:gd name="f118" fmla="val 482"/>
                <a:gd name="f119" fmla="val 13323"/>
                <a:gd name="f120" fmla="val 394"/>
                <a:gd name="f121" fmla="val 13461"/>
                <a:gd name="f122" fmla="val 4752"/>
                <a:gd name="f123" fmla="val 4765"/>
                <a:gd name="f124" fmla="val 1570"/>
                <a:gd name="f125" fmla="val 1571"/>
                <a:gd name="f126" fmla="val 1587"/>
                <a:gd name="f127" fmla="val 4760"/>
                <a:gd name="f128" fmla="val 1581"/>
                <a:gd name="f129" fmla="val 4756"/>
                <a:gd name="f130" fmla="val 1575"/>
                <a:gd name="f131" fmla="val 4874"/>
                <a:gd name="f132" fmla="val 189"/>
                <a:gd name="f133" fmla="val 5028"/>
                <a:gd name="f134" fmla="val 5171"/>
                <a:gd name="f135" fmla="val 323"/>
                <a:gd name="f136" fmla="val 5220"/>
                <a:gd name="f137" fmla="val 5238"/>
                <a:gd name="f138" fmla="val 623"/>
                <a:gd name="f139" fmla="val 763"/>
                <a:gd name="f140" fmla="val 5168"/>
                <a:gd name="f141" fmla="val 5115"/>
                <a:gd name="f142" fmla="val 5010"/>
                <a:gd name="f143" fmla="val 4905"/>
                <a:gd name="f144" fmla="val 1604"/>
                <a:gd name="f145" fmla="val 4870"/>
                <a:gd name="f146" fmla="val 4852"/>
                <a:gd name="f147" fmla="val 1271"/>
                <a:gd name="f148" fmla="val 1114"/>
                <a:gd name="f149" fmla="val 956"/>
                <a:gd name="f150" fmla="val 927"/>
                <a:gd name="f151" fmla="val 4849"/>
                <a:gd name="f152" fmla="val 914"/>
                <a:gd name="f153" fmla="val 4829"/>
                <a:gd name="f154" fmla="val 4814"/>
                <a:gd name="f155" fmla="val 4800"/>
                <a:gd name="f156" fmla="val 923"/>
                <a:gd name="f157" fmla="val 938"/>
                <a:gd name="f158" fmla="val 4747"/>
                <a:gd name="f159" fmla="val 4730"/>
                <a:gd name="f160" fmla="val 1444"/>
                <a:gd name="f161" fmla="val 4746"/>
                <a:gd name="f162" fmla="val 1496"/>
                <a:gd name="f163" fmla="val 1562"/>
                <a:gd name="f164" fmla="val 4665"/>
                <a:gd name="f165" fmla="val 1448"/>
                <a:gd name="f166" fmla="val 4586"/>
                <a:gd name="f167" fmla="val 1333"/>
                <a:gd name="f168" fmla="val 4537"/>
                <a:gd name="f169" fmla="val 4432"/>
                <a:gd name="f170" fmla="val 4677"/>
                <a:gd name="f171" fmla="val 272"/>
                <a:gd name="f172" fmla="val 4740"/>
                <a:gd name="f173" fmla="val 214"/>
                <a:gd name="f174" fmla="val 4808"/>
                <a:gd name="f175" fmla="val 11866"/>
                <a:gd name="f176" fmla="val 390"/>
                <a:gd name="f177" fmla="val 12021"/>
                <a:gd name="f178" fmla="val 12166"/>
                <a:gd name="f179" fmla="val 520"/>
                <a:gd name="f180" fmla="val 12216"/>
                <a:gd name="f181" fmla="val 12233"/>
                <a:gd name="f182" fmla="val 833"/>
                <a:gd name="f183" fmla="val 12163"/>
                <a:gd name="f184" fmla="val 12093"/>
                <a:gd name="f185" fmla="val 12005"/>
                <a:gd name="f186" fmla="val 11883"/>
                <a:gd name="f187" fmla="val 1815"/>
                <a:gd name="f188" fmla="val 11865"/>
                <a:gd name="f189" fmla="val 1745"/>
                <a:gd name="f190" fmla="val 11847"/>
                <a:gd name="f191" fmla="val 1692"/>
                <a:gd name="f192" fmla="val 1622"/>
                <a:gd name="f193" fmla="val 1464"/>
                <a:gd name="f194" fmla="val 11855"/>
                <a:gd name="f195" fmla="val 1120"/>
                <a:gd name="f196" fmla="val 11835"/>
                <a:gd name="f197" fmla="val 1107"/>
                <a:gd name="f198" fmla="val 11816"/>
                <a:gd name="f199" fmla="val 11800"/>
                <a:gd name="f200" fmla="val 11785"/>
                <a:gd name="f201" fmla="val 1115"/>
                <a:gd name="f202" fmla="val 11777"/>
                <a:gd name="f203" fmla="val 11742"/>
                <a:gd name="f204" fmla="val 1289"/>
                <a:gd name="f205" fmla="val 11725"/>
                <a:gd name="f206" fmla="val 1640"/>
                <a:gd name="f207" fmla="val 1710"/>
                <a:gd name="f208" fmla="val 1762"/>
                <a:gd name="f209" fmla="val 1780"/>
                <a:gd name="f210" fmla="val 11655"/>
                <a:gd name="f211" fmla="val 1657"/>
                <a:gd name="f212" fmla="val 11584"/>
                <a:gd name="f213" fmla="val 1534"/>
                <a:gd name="f214" fmla="val 11532"/>
                <a:gd name="f215" fmla="val 1412"/>
                <a:gd name="f216" fmla="val 11427"/>
                <a:gd name="f217" fmla="val 11672"/>
                <a:gd name="f218" fmla="val 465"/>
                <a:gd name="f219" fmla="val 11734"/>
                <a:gd name="f220" fmla="val 413"/>
                <a:gd name="f221" fmla="val 11801"/>
                <a:gd name="f222" fmla="val 2841"/>
                <a:gd name="f223" fmla="val 610"/>
                <a:gd name="f224" fmla="val 2994"/>
                <a:gd name="f225" fmla="val 3138"/>
                <a:gd name="f226" fmla="val 744"/>
                <a:gd name="f227" fmla="val 3187"/>
                <a:gd name="f228" fmla="val 3204"/>
                <a:gd name="f229" fmla="val 1043"/>
                <a:gd name="f230" fmla="val 3134"/>
                <a:gd name="f231" fmla="val 3082"/>
                <a:gd name="f232" fmla="val 2976"/>
                <a:gd name="f233" fmla="val 1797"/>
                <a:gd name="f234" fmla="val 2871"/>
                <a:gd name="f235" fmla="val 2025"/>
                <a:gd name="f236" fmla="val 2836"/>
                <a:gd name="f237" fmla="val 1973"/>
                <a:gd name="f238" fmla="val 1903"/>
                <a:gd name="f239" fmla="val 2819"/>
                <a:gd name="f240" fmla="val 1850"/>
                <a:gd name="f241" fmla="val 1348"/>
                <a:gd name="f242" fmla="val 2815"/>
                <a:gd name="f243" fmla="val 1335"/>
                <a:gd name="f244" fmla="val 2796"/>
                <a:gd name="f245" fmla="val 2780"/>
                <a:gd name="f246" fmla="val 2766"/>
                <a:gd name="f247" fmla="val 1343"/>
                <a:gd name="f248" fmla="val 2713"/>
                <a:gd name="f249" fmla="val 2696"/>
                <a:gd name="f250" fmla="val 1867"/>
                <a:gd name="f251" fmla="val 1920"/>
                <a:gd name="f252" fmla="val 2731"/>
                <a:gd name="f253" fmla="val 1990"/>
                <a:gd name="f254" fmla="val 2643"/>
                <a:gd name="f255" fmla="val 1885"/>
                <a:gd name="f256" fmla="val 2573"/>
                <a:gd name="f257" fmla="val 2503"/>
                <a:gd name="f258" fmla="val 2398"/>
                <a:gd name="f259" fmla="val 2707"/>
                <a:gd name="f260" fmla="val 635"/>
                <a:gd name="f261" fmla="val 2775"/>
                <a:gd name="f262" fmla="val 6617"/>
                <a:gd name="f263" fmla="val 694"/>
                <a:gd name="f264" fmla="val 6768"/>
                <a:gd name="f265" fmla="val 6908"/>
                <a:gd name="f266" fmla="val 822"/>
                <a:gd name="f267" fmla="val 6956"/>
                <a:gd name="f268" fmla="val 991"/>
                <a:gd name="f269" fmla="val 6974"/>
                <a:gd name="f270" fmla="val 6904"/>
                <a:gd name="f271" fmla="val 6833"/>
                <a:gd name="f272" fmla="val 6746"/>
                <a:gd name="f273" fmla="val 6623"/>
                <a:gd name="f274" fmla="val 2113"/>
                <a:gd name="f275" fmla="val 6605"/>
                <a:gd name="f276" fmla="val 2060"/>
                <a:gd name="f277" fmla="val 6588"/>
                <a:gd name="f278" fmla="val 1938"/>
                <a:gd name="f279" fmla="val 6570"/>
                <a:gd name="f280" fmla="val 1427"/>
                <a:gd name="f281" fmla="val 6572"/>
                <a:gd name="f282" fmla="val 1414"/>
                <a:gd name="f283" fmla="val 6555"/>
                <a:gd name="f284" fmla="val 6541"/>
                <a:gd name="f285" fmla="val 6526"/>
                <a:gd name="f286" fmla="val 1423"/>
                <a:gd name="f287" fmla="val 6518"/>
                <a:gd name="f288" fmla="val 6483"/>
                <a:gd name="f289" fmla="val 6465"/>
                <a:gd name="f290" fmla="val 1727"/>
                <a:gd name="f291" fmla="val 1955"/>
                <a:gd name="f292" fmla="val 2008"/>
                <a:gd name="f293" fmla="val 2078"/>
                <a:gd name="f294" fmla="val 6395"/>
                <a:gd name="f295" fmla="val 6325"/>
                <a:gd name="f296" fmla="val 6272"/>
                <a:gd name="f297" fmla="val 6167"/>
                <a:gd name="f298" fmla="val 6413"/>
                <a:gd name="f299" fmla="val 781"/>
                <a:gd name="f300" fmla="val 6478"/>
                <a:gd name="f301" fmla="val 720"/>
                <a:gd name="f302" fmla="val 6549"/>
                <a:gd name="f303" fmla="val 8151"/>
                <a:gd name="f304" fmla="val 1010"/>
                <a:gd name="f305" fmla="val 8303"/>
                <a:gd name="f306" fmla="val 8439"/>
                <a:gd name="f307" fmla="val 1137"/>
                <a:gd name="f308" fmla="val 8499"/>
                <a:gd name="f309" fmla="val 8516"/>
                <a:gd name="f310" fmla="val 8446"/>
                <a:gd name="f311" fmla="val 8376"/>
                <a:gd name="f312" fmla="val 8289"/>
                <a:gd name="f313" fmla="val 2201"/>
                <a:gd name="f314" fmla="val 8166"/>
                <a:gd name="f315" fmla="val 2428"/>
                <a:gd name="f316" fmla="val 8148"/>
                <a:gd name="f317" fmla="val 2376"/>
                <a:gd name="f318" fmla="val 8131"/>
                <a:gd name="f319" fmla="val 2306"/>
                <a:gd name="f320" fmla="val 2253"/>
                <a:gd name="f321" fmla="val 8113"/>
                <a:gd name="f322" fmla="val 2095"/>
                <a:gd name="f323" fmla="val 1743"/>
                <a:gd name="f324" fmla="val 8115"/>
                <a:gd name="f325" fmla="val 1729"/>
                <a:gd name="f326" fmla="val 8098"/>
                <a:gd name="f327" fmla="val 8084"/>
                <a:gd name="f328" fmla="val 8069"/>
                <a:gd name="f329" fmla="val 1739"/>
                <a:gd name="f330" fmla="val 8061"/>
                <a:gd name="f331" fmla="val 8026"/>
                <a:gd name="f332" fmla="val 8008"/>
                <a:gd name="f333" fmla="val 2043"/>
                <a:gd name="f334" fmla="val 2323"/>
                <a:gd name="f335" fmla="val 2393"/>
                <a:gd name="f336" fmla="val 7938"/>
                <a:gd name="f337" fmla="val 2288"/>
                <a:gd name="f338" fmla="val 7868"/>
                <a:gd name="f339" fmla="val 2166"/>
                <a:gd name="f340" fmla="val 7815"/>
                <a:gd name="f341" fmla="val 7710"/>
                <a:gd name="f342" fmla="val 7692"/>
                <a:gd name="f343" fmla="val 8009"/>
                <a:gd name="f344" fmla="val 1036"/>
                <a:gd name="f345" fmla="val 8082"/>
                <a:gd name="f346" fmla="val 12584"/>
                <a:gd name="f347" fmla="val 12794"/>
                <a:gd name="f348" fmla="val 13215"/>
                <a:gd name="f349" fmla="val 13355"/>
                <a:gd name="f350" fmla="val 2271"/>
                <a:gd name="f351" fmla="val 13618"/>
                <a:gd name="f352" fmla="val 2341"/>
                <a:gd name="f353" fmla="val 13829"/>
                <a:gd name="f354" fmla="val 2446"/>
                <a:gd name="f355" fmla="val 13864"/>
                <a:gd name="f356" fmla="val 2727"/>
                <a:gd name="f357" fmla="val 13706"/>
                <a:gd name="f358" fmla="val 2902"/>
                <a:gd name="f359" fmla="val 13641"/>
                <a:gd name="f360" fmla="val 2961"/>
                <a:gd name="f361" fmla="val 13557"/>
                <a:gd name="f362" fmla="val 2986"/>
                <a:gd name="f363" fmla="val 13465"/>
                <a:gd name="f364" fmla="val 13234"/>
                <a:gd name="f365" fmla="val 12955"/>
                <a:gd name="f366" fmla="val 2830"/>
                <a:gd name="f367" fmla="val 12829"/>
                <a:gd name="f368" fmla="val 2691"/>
                <a:gd name="f369" fmla="val 12707"/>
                <a:gd name="f370" fmla="val 2534"/>
                <a:gd name="f371" fmla="val 12601"/>
                <a:gd name="f372" fmla="val 2358"/>
                <a:gd name="f373" fmla="val 12549"/>
                <a:gd name="f374" fmla="val 12619"/>
                <a:gd name="f375" fmla="val 2236"/>
                <a:gd name="f376" fmla="val 12671"/>
                <a:gd name="f377" fmla="val 2499"/>
                <a:gd name="f378" fmla="val 13096"/>
                <a:gd name="f379" fmla="val 2501"/>
                <a:gd name="f380" fmla="val 13100"/>
                <a:gd name="f381" fmla="val 13103"/>
                <a:gd name="f382" fmla="val 13130"/>
                <a:gd name="f383" fmla="val 13141"/>
                <a:gd name="f384" fmla="val 2444"/>
                <a:gd name="f385" fmla="val 13110"/>
                <a:gd name="f386" fmla="val 12969"/>
                <a:gd name="f387" fmla="val 12812"/>
                <a:gd name="f388" fmla="val 12689"/>
                <a:gd name="f389" fmla="val 2148"/>
                <a:gd name="f390" fmla="val 12654"/>
                <a:gd name="f391" fmla="val 10603"/>
                <a:gd name="f392" fmla="val 10813"/>
                <a:gd name="f393" fmla="val 11006"/>
                <a:gd name="f394" fmla="val 11181"/>
                <a:gd name="f395" fmla="val 11286"/>
                <a:gd name="f396" fmla="val 11374"/>
                <a:gd name="f397" fmla="val 11444"/>
                <a:gd name="f398" fmla="val 2569"/>
                <a:gd name="f399" fmla="val 11526"/>
                <a:gd name="f400" fmla="val 11426"/>
                <a:gd name="f401" fmla="val 3083"/>
                <a:gd name="f402" fmla="val 11172"/>
                <a:gd name="f403" fmla="val 11153"/>
                <a:gd name="f404" fmla="val 11132"/>
                <a:gd name="f405" fmla="val 3081"/>
                <a:gd name="f406" fmla="val 11111"/>
                <a:gd name="f407" fmla="val 3077"/>
                <a:gd name="f408" fmla="val 10831"/>
                <a:gd name="f409" fmla="val 2989"/>
                <a:gd name="f410" fmla="val 10620"/>
                <a:gd name="f411" fmla="val 2744"/>
                <a:gd name="f412" fmla="val 10533"/>
                <a:gd name="f413" fmla="val 2464"/>
                <a:gd name="f414" fmla="val 10498"/>
                <a:gd name="f415" fmla="val 10480"/>
                <a:gd name="f416" fmla="val 10568"/>
                <a:gd name="f417" fmla="val 10673"/>
                <a:gd name="f418" fmla="val 10760"/>
                <a:gd name="f419" fmla="val 10866"/>
                <a:gd name="f420" fmla="val 10874"/>
                <a:gd name="f421" fmla="val 2450"/>
                <a:gd name="f422" fmla="val 10884"/>
                <a:gd name="f423" fmla="val 2453"/>
                <a:gd name="f424" fmla="val 10894"/>
                <a:gd name="f425" fmla="val 10922"/>
                <a:gd name="f426" fmla="val 10945"/>
                <a:gd name="f427" fmla="val 2433"/>
                <a:gd name="f428" fmla="val 10918"/>
                <a:gd name="f429" fmla="val 10848"/>
                <a:gd name="f430" fmla="val 10743"/>
                <a:gd name="f431" fmla="val 2130"/>
                <a:gd name="f432" fmla="val 10655"/>
                <a:gd name="f433" fmla="val 10638"/>
                <a:gd name="f434" fmla="val 5519"/>
                <a:gd name="f435" fmla="val 5659"/>
                <a:gd name="f436" fmla="val 5799"/>
                <a:gd name="f437" fmla="val 5922"/>
                <a:gd name="f438" fmla="val 5992"/>
                <a:gd name="f439" fmla="val 6044"/>
                <a:gd name="f440" fmla="val 2832"/>
                <a:gd name="f441" fmla="val 6080"/>
                <a:gd name="f442" fmla="val 3182"/>
                <a:gd name="f443" fmla="val 5939"/>
                <a:gd name="f444" fmla="val 3340"/>
                <a:gd name="f445" fmla="val 5746"/>
                <a:gd name="f446" fmla="val 3375"/>
                <a:gd name="f447" fmla="val 5396"/>
                <a:gd name="f448" fmla="val 2814"/>
                <a:gd name="f449" fmla="val 2551"/>
                <a:gd name="f450" fmla="val 5256"/>
                <a:gd name="f451" fmla="val 5308"/>
                <a:gd name="f452" fmla="val 5378"/>
                <a:gd name="f453" fmla="val 5413"/>
                <a:gd name="f454" fmla="val 5431"/>
                <a:gd name="f455" fmla="val 5483"/>
                <a:gd name="f456" fmla="val 2516"/>
                <a:gd name="f457" fmla="val 5554"/>
                <a:gd name="f458" fmla="val 2656"/>
                <a:gd name="f459" fmla="val 5559"/>
                <a:gd name="f460" fmla="val 2667"/>
                <a:gd name="f461" fmla="val 5568"/>
                <a:gd name="f462" fmla="val 2671"/>
                <a:gd name="f463" fmla="val 5579"/>
                <a:gd name="f464" fmla="val 5605"/>
                <a:gd name="f465" fmla="val 5636"/>
                <a:gd name="f466" fmla="val 2646"/>
                <a:gd name="f467" fmla="val 5624"/>
                <a:gd name="f468" fmla="val 2621"/>
                <a:gd name="f469" fmla="val 5589"/>
                <a:gd name="f470" fmla="val 5536"/>
                <a:gd name="f471" fmla="val 5501"/>
                <a:gd name="f472" fmla="val 3730"/>
                <a:gd name="f473" fmla="val 3888"/>
                <a:gd name="f474" fmla="val 4011"/>
                <a:gd name="f475" fmla="val 4133"/>
                <a:gd name="f476" fmla="val 2674"/>
                <a:gd name="f477" fmla="val 4221"/>
                <a:gd name="f478" fmla="val 4274"/>
                <a:gd name="f479" fmla="val 2954"/>
                <a:gd name="f480" fmla="val 4291"/>
                <a:gd name="f481" fmla="val 3095"/>
                <a:gd name="f482" fmla="val 4309"/>
                <a:gd name="f483" fmla="val 3288"/>
                <a:gd name="f484" fmla="val 4169"/>
                <a:gd name="f485" fmla="val 3463"/>
                <a:gd name="f486" fmla="val 3976"/>
                <a:gd name="f487" fmla="val 3480"/>
                <a:gd name="f488" fmla="val 3625"/>
                <a:gd name="f489" fmla="val 3432"/>
                <a:gd name="f490" fmla="val 2937"/>
                <a:gd name="f491" fmla="val 3467"/>
                <a:gd name="f492" fmla="val 3485"/>
                <a:gd name="f493" fmla="val 2481"/>
                <a:gd name="f494" fmla="val 3520"/>
                <a:gd name="f495" fmla="val 3608"/>
                <a:gd name="f496" fmla="val 2218"/>
                <a:gd name="f497" fmla="val 3660"/>
                <a:gd name="f498" fmla="val 3713"/>
                <a:gd name="f499" fmla="val 3783"/>
                <a:gd name="f500" fmla="val 2762"/>
                <a:gd name="f501" fmla="val 3789"/>
                <a:gd name="f502" fmla="val 2774"/>
                <a:gd name="f503" fmla="val 3800"/>
                <a:gd name="f504" fmla="val 3810"/>
                <a:gd name="f505" fmla="val 3829"/>
                <a:gd name="f506" fmla="val 3847"/>
                <a:gd name="f507" fmla="val 2760"/>
                <a:gd name="f508" fmla="val 3835"/>
                <a:gd name="f509" fmla="val 3818"/>
                <a:gd name="f510" fmla="val 3765"/>
                <a:gd name="f511" fmla="val 9077"/>
                <a:gd name="f512" fmla="val 2411"/>
                <a:gd name="f513" fmla="val 9270"/>
                <a:gd name="f514" fmla="val 9463"/>
                <a:gd name="f515" fmla="val 9638"/>
                <a:gd name="f516" fmla="val 2919"/>
                <a:gd name="f517" fmla="val 9849"/>
                <a:gd name="f518" fmla="val 3025"/>
                <a:gd name="f519" fmla="val 3165"/>
                <a:gd name="f520" fmla="val 9983"/>
                <a:gd name="f521" fmla="val 3357"/>
                <a:gd name="f522" fmla="val 9901"/>
                <a:gd name="f523" fmla="val 3665"/>
                <a:gd name="f524" fmla="val 9661"/>
                <a:gd name="f525" fmla="val 9637"/>
                <a:gd name="f526" fmla="val 9612"/>
                <a:gd name="f527" fmla="val 3662"/>
                <a:gd name="f528" fmla="val 9586"/>
                <a:gd name="f529" fmla="val 3656"/>
                <a:gd name="f530" fmla="val 9305"/>
                <a:gd name="f531" fmla="val 3568"/>
                <a:gd name="f532" fmla="val 9007"/>
                <a:gd name="f533" fmla="val 3042"/>
                <a:gd name="f534" fmla="val 8972"/>
                <a:gd name="f535" fmla="val 2867"/>
                <a:gd name="f536" fmla="val 8955"/>
                <a:gd name="f537" fmla="val 8990"/>
                <a:gd name="f538" fmla="val 2586"/>
                <a:gd name="f539" fmla="val 9025"/>
                <a:gd name="f540" fmla="val 2639"/>
                <a:gd name="f541" fmla="val 9148"/>
                <a:gd name="f542" fmla="val 9235"/>
                <a:gd name="f543" fmla="val 9323"/>
                <a:gd name="f544" fmla="val 9333"/>
                <a:gd name="f545" fmla="val 3035"/>
                <a:gd name="f546" fmla="val 9345"/>
                <a:gd name="f547" fmla="val 3039"/>
                <a:gd name="f548" fmla="val 9356"/>
                <a:gd name="f549" fmla="val 9383"/>
                <a:gd name="f550" fmla="val 9405"/>
                <a:gd name="f551" fmla="val 3014"/>
                <a:gd name="f552" fmla="val 9393"/>
                <a:gd name="f553" fmla="val 2849"/>
                <a:gd name="f554" fmla="val 9218"/>
                <a:gd name="f555" fmla="val 2709"/>
                <a:gd name="f556" fmla="val 9130"/>
                <a:gd name="f557" fmla="val 9113"/>
                <a:gd name="f558" fmla="val 9095"/>
                <a:gd name="f559" fmla="val 7412"/>
                <a:gd name="f560" fmla="val 7587"/>
                <a:gd name="f561" fmla="val 7745"/>
                <a:gd name="f562" fmla="val 2972"/>
                <a:gd name="f563" fmla="val 7885"/>
                <a:gd name="f564" fmla="val 3147"/>
                <a:gd name="f565" fmla="val 7990"/>
                <a:gd name="f566" fmla="val 3252"/>
                <a:gd name="f567" fmla="val 8078"/>
                <a:gd name="f568" fmla="val 3515"/>
                <a:gd name="f569" fmla="val 8183"/>
                <a:gd name="f570" fmla="val 3708"/>
                <a:gd name="f571" fmla="val 3901"/>
                <a:gd name="f572" fmla="val 7903"/>
                <a:gd name="f573" fmla="val 3954"/>
                <a:gd name="f574" fmla="val 7875"/>
                <a:gd name="f575" fmla="val 3962"/>
                <a:gd name="f576" fmla="val 7847"/>
                <a:gd name="f577" fmla="val 3965"/>
                <a:gd name="f578" fmla="val 7819"/>
                <a:gd name="f579" fmla="val 7536"/>
                <a:gd name="f580" fmla="val 7285"/>
                <a:gd name="f581" fmla="val 3581"/>
                <a:gd name="f582" fmla="val 7237"/>
                <a:gd name="f583" fmla="val 3358"/>
                <a:gd name="f584" fmla="val 7202"/>
                <a:gd name="f585" fmla="val 7254"/>
                <a:gd name="f586" fmla="val 7289"/>
                <a:gd name="f587" fmla="val 7324"/>
                <a:gd name="f588" fmla="val 7377"/>
                <a:gd name="f589" fmla="val 3060"/>
                <a:gd name="f590" fmla="val 7447"/>
                <a:gd name="f591" fmla="val 3200"/>
                <a:gd name="f592" fmla="val 7552"/>
                <a:gd name="f593" fmla="val 3305"/>
                <a:gd name="f594" fmla="val 7560"/>
                <a:gd name="f595" fmla="val 3313"/>
                <a:gd name="f596" fmla="val 7568"/>
                <a:gd name="f597" fmla="val 3317"/>
                <a:gd name="f598" fmla="val 7576"/>
                <a:gd name="f599" fmla="val 7601"/>
                <a:gd name="f600" fmla="val 7618"/>
                <a:gd name="f601" fmla="val 3279"/>
                <a:gd name="f602" fmla="val 7605"/>
                <a:gd name="f603" fmla="val 7535"/>
                <a:gd name="f604" fmla="val 3112"/>
                <a:gd name="f605" fmla="val 7394"/>
                <a:gd name="f606" fmla="val 2779"/>
                <a:gd name="f607" fmla="val 7359"/>
                <a:gd name="f608" fmla="val 9933"/>
                <a:gd name="f609" fmla="val 9906"/>
                <a:gd name="f610" fmla="val 9878"/>
                <a:gd name="f611" fmla="val 3"/>
                <a:gd name="f612" fmla="val 9"/>
                <a:gd name="f613" fmla="val 9498"/>
                <a:gd name="f614" fmla="val 79"/>
                <a:gd name="f615" fmla="val 9340"/>
                <a:gd name="f616" fmla="val 500"/>
                <a:gd name="f617" fmla="val 816"/>
                <a:gd name="f618" fmla="val 9375"/>
                <a:gd name="f619" fmla="val 9726"/>
                <a:gd name="f620" fmla="val 9656"/>
                <a:gd name="f621" fmla="val 9533"/>
                <a:gd name="f622" fmla="val 8779"/>
                <a:gd name="f623" fmla="val 8341"/>
                <a:gd name="f624" fmla="val 8306"/>
                <a:gd name="f625" fmla="val 8271"/>
                <a:gd name="f626" fmla="val 8236"/>
                <a:gd name="f627" fmla="val 8569"/>
                <a:gd name="f628" fmla="val 8604"/>
                <a:gd name="f629" fmla="val 8620"/>
                <a:gd name="f630" fmla="val 1191"/>
                <a:gd name="f631" fmla="val 8461"/>
                <a:gd name="f632" fmla="val 877"/>
                <a:gd name="f633" fmla="val 8180"/>
                <a:gd name="f634" fmla="val 8153"/>
                <a:gd name="f635" fmla="val 8125"/>
                <a:gd name="f636" fmla="val 880"/>
                <a:gd name="f637" fmla="val 8096"/>
                <a:gd name="f638" fmla="val 7622"/>
                <a:gd name="f639" fmla="val 7763"/>
                <a:gd name="f640" fmla="val 7933"/>
                <a:gd name="f641" fmla="val 2521"/>
                <a:gd name="f642" fmla="val 2523"/>
                <a:gd name="f643" fmla="val 7818"/>
                <a:gd name="f644" fmla="val 7416"/>
                <a:gd name="f645" fmla="val 7010"/>
                <a:gd name="f646" fmla="val 2417"/>
                <a:gd name="f647" fmla="val 6658"/>
                <a:gd name="f648" fmla="val 6886"/>
                <a:gd name="f649" fmla="val 7026"/>
                <a:gd name="f650" fmla="val 7079"/>
                <a:gd name="f651" fmla="val 7095"/>
                <a:gd name="f652" fmla="val 875"/>
                <a:gd name="f653" fmla="val 6936"/>
                <a:gd name="f654" fmla="val 561"/>
                <a:gd name="f655" fmla="val 6642"/>
                <a:gd name="f656" fmla="val 6613"/>
                <a:gd name="f657" fmla="val 6584"/>
                <a:gd name="f658" fmla="val 564"/>
                <a:gd name="f659" fmla="val 6553"/>
                <a:gd name="f660" fmla="val 6220"/>
                <a:gd name="f661" fmla="val 640"/>
                <a:gd name="f662" fmla="val 6062"/>
                <a:gd name="f663" fmla="val 6185"/>
                <a:gd name="f664" fmla="val 6360"/>
                <a:gd name="f665" fmla="val 5606"/>
                <a:gd name="f666" fmla="val 5291"/>
                <a:gd name="f667" fmla="val 4957"/>
                <a:gd name="f668" fmla="val 1675"/>
                <a:gd name="f669" fmla="val 1008"/>
                <a:gd name="f670" fmla="val 5343"/>
                <a:gd name="f671" fmla="val 5359"/>
                <a:gd name="f672" fmla="val 368"/>
                <a:gd name="f673" fmla="val 5200"/>
                <a:gd name="f674" fmla="val 53"/>
                <a:gd name="f675" fmla="val 4919"/>
                <a:gd name="f676" fmla="val 4892"/>
                <a:gd name="f677" fmla="val 4864"/>
                <a:gd name="f678" fmla="val 56"/>
                <a:gd name="f679" fmla="val 4835"/>
                <a:gd name="f680" fmla="val 62"/>
                <a:gd name="f681" fmla="val 4484"/>
                <a:gd name="f682" fmla="val 132"/>
                <a:gd name="f683" fmla="val 4326"/>
                <a:gd name="f684" fmla="val 553"/>
                <a:gd name="f685" fmla="val 4361"/>
                <a:gd name="f686" fmla="val 1166"/>
                <a:gd name="f687" fmla="val 4695"/>
                <a:gd name="f688" fmla="val 4256"/>
                <a:gd name="f689" fmla="val 3397"/>
                <a:gd name="f690" fmla="val 3239"/>
                <a:gd name="f691" fmla="val 2924"/>
                <a:gd name="f692" fmla="val 3274"/>
                <a:gd name="f693" fmla="val 3310"/>
                <a:gd name="f694" fmla="val 3325"/>
                <a:gd name="f695" fmla="val 788"/>
                <a:gd name="f696" fmla="val 3166"/>
                <a:gd name="f697" fmla="val 473"/>
                <a:gd name="f698" fmla="val 2886"/>
                <a:gd name="f699" fmla="val 2859"/>
                <a:gd name="f700" fmla="val 476"/>
                <a:gd name="f701" fmla="val 2801"/>
                <a:gd name="f702" fmla="val 2293"/>
                <a:gd name="f703" fmla="val 2183"/>
                <a:gd name="f704" fmla="val 2266"/>
                <a:gd name="f705" fmla="val 2210"/>
                <a:gd name="f706" fmla="val 2317"/>
                <a:gd name="f707" fmla="val 1933"/>
                <a:gd name="f708" fmla="val 1860"/>
                <a:gd name="f709" fmla="val 1787"/>
                <a:gd name="f710" fmla="val 2313"/>
                <a:gd name="f711" fmla="val 1714"/>
                <a:gd name="f712" fmla="val 1136"/>
                <a:gd name="f713" fmla="val 575"/>
                <a:gd name="f714" fmla="val 84"/>
                <a:gd name="f715" fmla="val 76"/>
                <a:gd name="f716" fmla="val 1742"/>
                <a:gd name="f717" fmla="val 70"/>
                <a:gd name="f718" fmla="val 1741"/>
                <a:gd name="f719" fmla="val 63"/>
                <a:gd name="f720" fmla="val 23"/>
                <a:gd name="f721" fmla="val 1"/>
                <a:gd name="f722" fmla="val 1785"/>
                <a:gd name="f723" fmla="val 31"/>
                <a:gd name="f724" fmla="val 491"/>
                <a:gd name="f725" fmla="val 2262"/>
                <a:gd name="f726" fmla="val 1194"/>
                <a:gd name="f727" fmla="val 2486"/>
                <a:gd name="f728" fmla="val 2108"/>
                <a:gd name="f729" fmla="val 2350"/>
                <a:gd name="f730" fmla="val 2455"/>
                <a:gd name="f731" fmla="val 2906"/>
                <a:gd name="f732" fmla="val 3362"/>
                <a:gd name="f733" fmla="val 2604"/>
                <a:gd name="f734" fmla="val 3327"/>
                <a:gd name="f735" fmla="val 2884"/>
                <a:gd name="f736" fmla="val 3379"/>
                <a:gd name="f737" fmla="val 3210"/>
                <a:gd name="f738" fmla="val 3632"/>
                <a:gd name="f739" fmla="val 3604"/>
                <a:gd name="f740" fmla="val 3988"/>
                <a:gd name="f741" fmla="val 3995"/>
                <a:gd name="f742" fmla="val 4003"/>
                <a:gd name="f743" fmla="val 3603"/>
                <a:gd name="f744" fmla="val 4467"/>
                <a:gd name="f745" fmla="val 4396"/>
                <a:gd name="f746" fmla="val 4081"/>
                <a:gd name="f747" fmla="val 3871"/>
                <a:gd name="f748" fmla="val 3958"/>
                <a:gd name="f749" fmla="val 4046"/>
                <a:gd name="f750" fmla="val 4268"/>
                <a:gd name="f751" fmla="val 1891"/>
                <a:gd name="f752" fmla="val 4495"/>
                <a:gd name="f753" fmla="val 1869"/>
                <a:gd name="f754" fmla="val 4722"/>
                <a:gd name="f755" fmla="val 4924"/>
                <a:gd name="f756" fmla="val 5127"/>
                <a:gd name="f757" fmla="val 1887"/>
                <a:gd name="f758" fmla="val 5326"/>
                <a:gd name="f759" fmla="val 5080"/>
                <a:gd name="f760" fmla="val 5167"/>
                <a:gd name="f761" fmla="val 3088"/>
                <a:gd name="f762" fmla="val 5420"/>
                <a:gd name="f763" fmla="val 3498"/>
                <a:gd name="f764" fmla="val 5760"/>
                <a:gd name="f765" fmla="val 5767"/>
                <a:gd name="f766" fmla="val 5774"/>
                <a:gd name="f767" fmla="val 5781"/>
                <a:gd name="f768" fmla="val 6237"/>
                <a:gd name="f769" fmla="val 6097"/>
                <a:gd name="f770" fmla="val 5676"/>
                <a:gd name="f771" fmla="val 5694"/>
                <a:gd name="f772" fmla="val 5711"/>
                <a:gd name="f773" fmla="val 6676"/>
                <a:gd name="f774" fmla="val 7166"/>
                <a:gd name="f775" fmla="val 7009"/>
                <a:gd name="f776" fmla="val 3270"/>
                <a:gd name="f777" fmla="val 3586"/>
                <a:gd name="f778" fmla="val 7305"/>
                <a:gd name="f779" fmla="val 3832"/>
                <a:gd name="f780" fmla="val 4092"/>
                <a:gd name="f781" fmla="val 7848"/>
                <a:gd name="f782" fmla="val 7889"/>
                <a:gd name="f783" fmla="val 7930"/>
                <a:gd name="f784" fmla="val 4087"/>
                <a:gd name="f785" fmla="val 7973"/>
                <a:gd name="f786" fmla="val 4076"/>
                <a:gd name="f787" fmla="val 3971"/>
                <a:gd name="f788" fmla="val 3673"/>
                <a:gd name="f789" fmla="val 8218"/>
                <a:gd name="f790" fmla="val 3428"/>
                <a:gd name="f791" fmla="val 7669"/>
                <a:gd name="f792" fmla="val 2732"/>
                <a:gd name="f793" fmla="val 7716"/>
                <a:gd name="f794" fmla="val 2734"/>
                <a:gd name="f795" fmla="val 7765"/>
                <a:gd name="f796" fmla="val 7881"/>
                <a:gd name="f797" fmla="val 8002"/>
                <a:gd name="f798" fmla="val 2721"/>
                <a:gd name="f799" fmla="val 8639"/>
                <a:gd name="f800" fmla="val 8885"/>
                <a:gd name="f801" fmla="val 8832"/>
                <a:gd name="f802" fmla="val 8797"/>
                <a:gd name="f803" fmla="val 3393"/>
                <a:gd name="f804" fmla="val 9163"/>
                <a:gd name="f805" fmla="val 3573"/>
                <a:gd name="f806" fmla="val 9411"/>
                <a:gd name="f807" fmla="val 3796"/>
                <a:gd name="f808" fmla="val 9664"/>
                <a:gd name="f809" fmla="val 9732"/>
                <a:gd name="f810" fmla="val 9800"/>
                <a:gd name="f811" fmla="val 3780"/>
                <a:gd name="f812" fmla="val 3743"/>
                <a:gd name="f813" fmla="val 10094"/>
                <a:gd name="f814" fmla="val 10164"/>
                <a:gd name="f815" fmla="val 9989"/>
                <a:gd name="f816" fmla="val 9165"/>
                <a:gd name="f817" fmla="val 9253"/>
                <a:gd name="f818" fmla="val 9779"/>
                <a:gd name="f819" fmla="val 1832"/>
                <a:gd name="f820" fmla="val 10287"/>
                <a:gd name="f821" fmla="val 10427"/>
                <a:gd name="f822" fmla="val 10375"/>
                <a:gd name="f823" fmla="val 10305"/>
                <a:gd name="f824" fmla="val 10550"/>
                <a:gd name="f825" fmla="val 10704"/>
                <a:gd name="f826" fmla="val 2996"/>
                <a:gd name="f827" fmla="val 10947"/>
                <a:gd name="f828" fmla="val 3211"/>
                <a:gd name="f829" fmla="val 11199"/>
                <a:gd name="f830" fmla="val 11263"/>
                <a:gd name="f831" fmla="val 11328"/>
                <a:gd name="f832" fmla="val 3197"/>
                <a:gd name="f833" fmla="val 11392"/>
                <a:gd name="f834" fmla="val 11637"/>
                <a:gd name="f835" fmla="val 3007"/>
                <a:gd name="f836" fmla="val 11690"/>
                <a:gd name="f837" fmla="val 11514"/>
                <a:gd name="f838" fmla="val 11304"/>
                <a:gd name="f839" fmla="val 11023"/>
                <a:gd name="f840" fmla="val 10690"/>
                <a:gd name="f841" fmla="val 10796"/>
                <a:gd name="f842" fmla="val 11284"/>
                <a:gd name="f843" fmla="val 1889"/>
                <a:gd name="f844" fmla="val 11640"/>
                <a:gd name="f845" fmla="val 2069"/>
                <a:gd name="f846" fmla="val 12085"/>
                <a:gd name="f847" fmla="val 12139"/>
                <a:gd name="f848" fmla="val 12194"/>
                <a:gd name="f849" fmla="val 2066"/>
                <a:gd name="f850" fmla="val 12251"/>
                <a:gd name="f851" fmla="val 12303"/>
                <a:gd name="f852" fmla="val 12356"/>
                <a:gd name="f853" fmla="val 12391"/>
                <a:gd name="f854" fmla="val 12496"/>
                <a:gd name="f855" fmla="val 12882"/>
                <a:gd name="f856" fmla="val 13041"/>
                <a:gd name="f857" fmla="val 3026"/>
                <a:gd name="f858" fmla="val 13252"/>
                <a:gd name="f859" fmla="val 3106"/>
                <a:gd name="f860" fmla="val 13449"/>
                <a:gd name="f861" fmla="val 13576"/>
                <a:gd name="f862" fmla="val 13697"/>
                <a:gd name="f863" fmla="val 3072"/>
                <a:gd name="f864" fmla="val 13969"/>
                <a:gd name="f865" fmla="val 13741"/>
                <a:gd name="f866" fmla="val 12777"/>
                <a:gd name="f867" fmla="val 13601"/>
                <a:gd name="f868" fmla="val 13811"/>
                <a:gd name="f869" fmla="val 13986"/>
                <a:gd name="f870" fmla="val 14109"/>
                <a:gd name="f871" fmla="val 290"/>
                <a:gd name="f872" fmla="val 13778"/>
                <a:gd name="f873" fmla="val 225"/>
                <a:gd name="f874" fmla="val 13674"/>
                <a:gd name="f875" fmla="val 193"/>
                <a:gd name="f876" fmla="val 13571"/>
                <a:gd name="f877" fmla="val 13421"/>
                <a:gd name="f878" fmla="val 13273"/>
                <a:gd name="f879" fmla="val 260"/>
                <a:gd name="f880" fmla="val 13180"/>
                <a:gd name="f881" fmla="val 395"/>
                <a:gd name="f882" fmla="val 728"/>
                <a:gd name="f883" fmla="val 12598"/>
                <a:gd name="f884" fmla="val 1749"/>
                <a:gd name="f885" fmla="val 12308"/>
                <a:gd name="f886" fmla="val 12013"/>
                <a:gd name="f887" fmla="val 11993"/>
                <a:gd name="f888" fmla="val 11973"/>
                <a:gd name="f889" fmla="val 11953"/>
                <a:gd name="f890" fmla="val 12286"/>
                <a:gd name="f891" fmla="val 12338"/>
                <a:gd name="f892" fmla="val 12354"/>
                <a:gd name="f893" fmla="val 12195"/>
                <a:gd name="f894" fmla="val 246"/>
                <a:gd name="f895" fmla="val 11901"/>
                <a:gd name="f896" fmla="val 11873"/>
                <a:gd name="f897" fmla="val 11843"/>
                <a:gd name="f898" fmla="val 248"/>
                <a:gd name="f899" fmla="val 11812"/>
                <a:gd name="f900" fmla="val 255"/>
                <a:gd name="f901" fmla="val 11479"/>
                <a:gd name="f902" fmla="val 325"/>
                <a:gd name="f903" fmla="val 11322"/>
                <a:gd name="f904" fmla="val 11339"/>
                <a:gd name="f905" fmla="val 11462"/>
                <a:gd name="f906" fmla="val 10988"/>
                <a:gd name="f907" fmla="val 10576"/>
                <a:gd name="f908" fmla="val 1547"/>
                <a:gd name="f909" fmla="val 10515"/>
                <a:gd name="f910" fmla="val 1545"/>
                <a:gd name="f911" fmla="val 10453"/>
                <a:gd name="f912" fmla="val 10304"/>
                <a:gd name="f913" fmla="val 10155"/>
                <a:gd name="f914" fmla="val 1557"/>
                <a:gd name="f915" fmla="val 10007"/>
                <a:gd name="f916" fmla="val 10199"/>
                <a:gd name="f917" fmla="val 10322"/>
                <a:gd name="f918" fmla="val 10357"/>
                <a:gd name="f919" fmla="val 10373"/>
                <a:gd name="f920" fmla="val 314"/>
                <a:gd name="f921" fmla="val 10214"/>
                <a:gd name="f922" fmla="*/ f0 1 14110"/>
                <a:gd name="f923" fmla="*/ f1 1 4093"/>
                <a:gd name="f924" fmla="val f2"/>
                <a:gd name="f925" fmla="val f3"/>
                <a:gd name="f926" fmla="val f4"/>
                <a:gd name="f927" fmla="+- f926 0 f924"/>
                <a:gd name="f928" fmla="+- f925 0 f924"/>
                <a:gd name="f929" fmla="*/ f928 1 14110"/>
                <a:gd name="f930" fmla="*/ f927 1 4093"/>
                <a:gd name="f931" fmla="*/ f924 1 f929"/>
                <a:gd name="f932" fmla="*/ f925 1 f929"/>
                <a:gd name="f933" fmla="*/ f924 1 f930"/>
                <a:gd name="f934" fmla="*/ f926 1 f930"/>
                <a:gd name="f935" fmla="*/ f931 f922 1"/>
                <a:gd name="f936" fmla="*/ f932 f922 1"/>
                <a:gd name="f937" fmla="*/ f934 f923 1"/>
                <a:gd name="f938" fmla="*/ f933 f923 1"/>
              </a:gdLst>
              <a:ahLst/>
              <a:cxnLst>
                <a:cxn ang="3cd4">
                  <a:pos x="hc" y="t"/>
                </a:cxn>
                <a:cxn ang="0">
                  <a:pos x="r" y="vc"/>
                </a:cxn>
                <a:cxn ang="cd4">
                  <a:pos x="hc" y="b"/>
                </a:cxn>
                <a:cxn ang="cd2">
                  <a:pos x="l" y="vc"/>
                </a:cxn>
              </a:cxnLst>
              <a:rect l="f935" t="f938" r="f936" b="f937"/>
              <a:pathLst>
                <a:path w="14110" h="4093">
                  <a:moveTo>
                    <a:pt x="f5" y="f6"/>
                  </a:moveTo>
                  <a:cubicBezTo>
                    <a:pt x="f7" y="f6"/>
                    <a:pt x="f8" y="f9"/>
                    <a:pt x="f10" y="f11"/>
                  </a:cubicBezTo>
                  <a:cubicBezTo>
                    <a:pt x="f12" y="f13"/>
                    <a:pt x="f10" y="f14"/>
                    <a:pt x="f15" y="f16"/>
                  </a:cubicBezTo>
                  <a:cubicBezTo>
                    <a:pt x="f17" y="f18"/>
                    <a:pt x="f19" y="f20"/>
                    <a:pt x="f21" y="f22"/>
                  </a:cubicBezTo>
                  <a:cubicBezTo>
                    <a:pt x="f23" y="f24"/>
                    <a:pt x="f25" y="f26"/>
                    <a:pt x="f25" y="f27"/>
                  </a:cubicBezTo>
                  <a:cubicBezTo>
                    <a:pt x="f25" y="f28"/>
                    <a:pt x="f23" y="f29"/>
                    <a:pt x="f23" y="f30"/>
                  </a:cubicBezTo>
                  <a:cubicBezTo>
                    <a:pt x="f23" y="f31"/>
                    <a:pt x="f32" y="f33"/>
                    <a:pt x="f34" y="f33"/>
                  </a:cubicBezTo>
                  <a:cubicBezTo>
                    <a:pt x="f35" y="f33"/>
                    <a:pt x="f36" y="f37"/>
                    <a:pt x="f38" y="f39"/>
                  </a:cubicBezTo>
                  <a:cubicBezTo>
                    <a:pt x="f40" y="f41"/>
                    <a:pt x="f42" y="f43"/>
                    <a:pt x="f40" y="f20"/>
                  </a:cubicBezTo>
                  <a:cubicBezTo>
                    <a:pt x="f44" y="f45"/>
                    <a:pt x="f46" y="f47"/>
                    <a:pt x="f40" y="f48"/>
                  </a:cubicBezTo>
                  <a:lnTo>
                    <a:pt x="f40" y="f48"/>
                  </a:lnTo>
                  <a:cubicBezTo>
                    <a:pt x="f49" y="f50"/>
                    <a:pt x="f51" y="f52"/>
                    <a:pt x="f53" y="f54"/>
                  </a:cubicBezTo>
                  <a:cubicBezTo>
                    <a:pt x="f55" y="f39"/>
                    <a:pt x="f55" y="f11"/>
                    <a:pt x="f56" y="f57"/>
                  </a:cubicBezTo>
                  <a:cubicBezTo>
                    <a:pt x="f58" y="f59"/>
                    <a:pt x="f60" y="f6"/>
                    <a:pt x="f5" y="f6"/>
                  </a:cubicBezTo>
                  <a:close/>
                  <a:moveTo>
                    <a:pt x="f61" y="f62"/>
                  </a:moveTo>
                  <a:cubicBezTo>
                    <a:pt x="f63" y="f62"/>
                    <a:pt x="f64" y="f65"/>
                    <a:pt x="f66" y="f67"/>
                  </a:cubicBezTo>
                  <a:cubicBezTo>
                    <a:pt x="f68" y="f69"/>
                    <a:pt x="f70" y="f71"/>
                    <a:pt x="f72" y="f20"/>
                  </a:cubicBezTo>
                  <a:cubicBezTo>
                    <a:pt x="f73" y="f74"/>
                    <a:pt x="f75" y="f76"/>
                    <a:pt x="f77" y="f78"/>
                  </a:cubicBezTo>
                  <a:cubicBezTo>
                    <a:pt x="f79" y="f24"/>
                    <a:pt x="f80" y="f74"/>
                    <a:pt x="f81" y="f82"/>
                  </a:cubicBezTo>
                  <a:cubicBezTo>
                    <a:pt x="f81" y="f83"/>
                    <a:pt x="f81" y="f20"/>
                    <a:pt x="f81" y="f84"/>
                  </a:cubicBezTo>
                  <a:cubicBezTo>
                    <a:pt x="f75" y="f28"/>
                    <a:pt x="f85" y="f54"/>
                    <a:pt x="f86" y="f87"/>
                  </a:cubicBezTo>
                  <a:cubicBezTo>
                    <a:pt x="f88" y="f89"/>
                    <a:pt x="f90" y="f16"/>
                    <a:pt x="f91" y="f14"/>
                  </a:cubicBezTo>
                  <a:cubicBezTo>
                    <a:pt x="f91" y="f92"/>
                    <a:pt x="f90" y="f93"/>
                    <a:pt x="f94" y="f93"/>
                  </a:cubicBezTo>
                  <a:cubicBezTo>
                    <a:pt x="f95" y="f93"/>
                    <a:pt x="f96" y="f97"/>
                    <a:pt x="f98" y="f99"/>
                  </a:cubicBezTo>
                  <a:cubicBezTo>
                    <a:pt x="f100" y="f101"/>
                    <a:pt x="f102" y="f41"/>
                    <a:pt x="f103" y="f104"/>
                  </a:cubicBezTo>
                  <a:cubicBezTo>
                    <a:pt x="f105" y="f28"/>
                    <a:pt x="f105" y="f106"/>
                    <a:pt x="f107" y="f108"/>
                  </a:cubicBezTo>
                  <a:cubicBezTo>
                    <a:pt x="f109" y="f84"/>
                    <a:pt x="f110" y="f83"/>
                    <a:pt x="f111" y="f112"/>
                  </a:cubicBezTo>
                  <a:cubicBezTo>
                    <a:pt x="f110" y="f106"/>
                    <a:pt x="f107" y="f29"/>
                    <a:pt x="f113" y="f30"/>
                  </a:cubicBezTo>
                  <a:cubicBezTo>
                    <a:pt x="f114" y="f115"/>
                    <a:pt x="f80" y="f116"/>
                    <a:pt x="f117" y="f118"/>
                  </a:cubicBezTo>
                  <a:cubicBezTo>
                    <a:pt x="f119" y="f120"/>
                    <a:pt x="f121" y="f62"/>
                    <a:pt x="f61" y="f62"/>
                  </a:cubicBezTo>
                  <a:close/>
                  <a:moveTo>
                    <a:pt x="f122" y="f78"/>
                  </a:moveTo>
                  <a:cubicBezTo>
                    <a:pt x="f123" y="f124"/>
                    <a:pt x="f123" y="f125"/>
                    <a:pt x="f123" y="f126"/>
                  </a:cubicBezTo>
                  <a:cubicBezTo>
                    <a:pt x="f127" y="f128"/>
                    <a:pt x="f129" y="f130"/>
                    <a:pt x="f122" y="f78"/>
                  </a:cubicBezTo>
                  <a:close/>
                  <a:moveTo>
                    <a:pt x="f131" y="f132"/>
                  </a:moveTo>
                  <a:cubicBezTo>
                    <a:pt x="f133" y="f132"/>
                    <a:pt x="f134" y="f135"/>
                    <a:pt x="f136" y="f118"/>
                  </a:cubicBezTo>
                  <a:cubicBezTo>
                    <a:pt x="f137" y="f138"/>
                    <a:pt x="f136" y="f139"/>
                    <a:pt x="f140" y="f30"/>
                  </a:cubicBezTo>
                  <a:cubicBezTo>
                    <a:pt x="f141" y="f54"/>
                    <a:pt x="f142" y="f27"/>
                    <a:pt x="f143" y="f144"/>
                  </a:cubicBezTo>
                  <a:cubicBezTo>
                    <a:pt x="f145" y="f22"/>
                    <a:pt x="f145" y="f24"/>
                    <a:pt x="f146" y="f74"/>
                  </a:cubicBezTo>
                  <a:cubicBezTo>
                    <a:pt x="f146" y="f147"/>
                    <a:pt x="f145" y="f148"/>
                    <a:pt x="f145" y="f149"/>
                  </a:cubicBezTo>
                  <a:cubicBezTo>
                    <a:pt x="f145" y="f150"/>
                    <a:pt x="f151" y="f152"/>
                    <a:pt x="f153" y="f152"/>
                  </a:cubicBezTo>
                  <a:cubicBezTo>
                    <a:pt x="f154" y="f152"/>
                    <a:pt x="f155" y="f156"/>
                    <a:pt x="f155" y="f157"/>
                  </a:cubicBezTo>
                  <a:cubicBezTo>
                    <a:pt x="f158" y="f87"/>
                    <a:pt x="f159" y="f106"/>
                    <a:pt x="f158" y="f27"/>
                  </a:cubicBezTo>
                  <a:cubicBezTo>
                    <a:pt x="f159" y="f160"/>
                    <a:pt x="f161" y="f162"/>
                    <a:pt x="f158" y="f163"/>
                  </a:cubicBezTo>
                  <a:lnTo>
                    <a:pt x="f158" y="f163"/>
                  </a:lnTo>
                  <a:cubicBezTo>
                    <a:pt x="f164" y="f165"/>
                    <a:pt x="f166" y="f167"/>
                    <a:pt x="f168" y="f28"/>
                  </a:cubicBezTo>
                  <a:cubicBezTo>
                    <a:pt x="f169" y="f157"/>
                    <a:pt x="f169" y="f118"/>
                    <a:pt x="f170" y="f171"/>
                  </a:cubicBezTo>
                  <a:cubicBezTo>
                    <a:pt x="f172" y="f173"/>
                    <a:pt x="f174" y="f132"/>
                    <a:pt x="f131" y="f132"/>
                  </a:cubicBezTo>
                  <a:close/>
                  <a:moveTo>
                    <a:pt x="f175" y="f176"/>
                  </a:moveTo>
                  <a:cubicBezTo>
                    <a:pt x="f177" y="f176"/>
                    <a:pt x="f178" y="f179"/>
                    <a:pt x="f180" y="f69"/>
                  </a:cubicBezTo>
                  <a:cubicBezTo>
                    <a:pt x="f181" y="f182"/>
                    <a:pt x="f180" y="f89"/>
                    <a:pt x="f183" y="f18"/>
                  </a:cubicBezTo>
                  <a:cubicBezTo>
                    <a:pt x="f184" y="f83"/>
                    <a:pt x="f185" y="f126"/>
                    <a:pt x="f186" y="f187"/>
                  </a:cubicBezTo>
                  <a:cubicBezTo>
                    <a:pt x="f188" y="f189"/>
                    <a:pt x="f190" y="f191"/>
                    <a:pt x="f190" y="f192"/>
                  </a:cubicBezTo>
                  <a:cubicBezTo>
                    <a:pt x="f190" y="f193"/>
                    <a:pt x="f188" y="f84"/>
                    <a:pt x="f188" y="f54"/>
                  </a:cubicBezTo>
                  <a:cubicBezTo>
                    <a:pt x="f194" y="f195"/>
                    <a:pt x="f196" y="f197"/>
                    <a:pt x="f198" y="f197"/>
                  </a:cubicBezTo>
                  <a:cubicBezTo>
                    <a:pt x="f199" y="f197"/>
                    <a:pt x="f200" y="f201"/>
                    <a:pt x="f202" y="f71"/>
                  </a:cubicBezTo>
                  <a:cubicBezTo>
                    <a:pt x="f203" y="f204"/>
                    <a:pt x="f205" y="f74"/>
                    <a:pt x="f205" y="f78"/>
                  </a:cubicBezTo>
                  <a:cubicBezTo>
                    <a:pt x="f205" y="f206"/>
                    <a:pt x="f205" y="f207"/>
                    <a:pt x="f203" y="f208"/>
                  </a:cubicBezTo>
                  <a:cubicBezTo>
                    <a:pt x="f203" y="f208"/>
                    <a:pt x="f203" y="f209"/>
                    <a:pt x="f203" y="f209"/>
                  </a:cubicBezTo>
                  <a:cubicBezTo>
                    <a:pt x="f210" y="f211"/>
                    <a:pt x="f212" y="f213"/>
                    <a:pt x="f214" y="f215"/>
                  </a:cubicBezTo>
                  <a:cubicBezTo>
                    <a:pt x="f216" y="f71"/>
                    <a:pt x="f216" y="f99"/>
                    <a:pt x="f217" y="f218"/>
                  </a:cubicBezTo>
                  <a:cubicBezTo>
                    <a:pt x="f219" y="f220"/>
                    <a:pt x="f221" y="f176"/>
                    <a:pt x="f175" y="f176"/>
                  </a:cubicBezTo>
                  <a:close/>
                  <a:moveTo>
                    <a:pt x="f222" y="f223"/>
                  </a:moveTo>
                  <a:cubicBezTo>
                    <a:pt x="f224" y="f223"/>
                    <a:pt x="f225" y="f226"/>
                    <a:pt x="f227" y="f30"/>
                  </a:cubicBezTo>
                  <a:cubicBezTo>
                    <a:pt x="f228" y="f229"/>
                    <a:pt x="f227" y="f43"/>
                    <a:pt x="f230" y="f20"/>
                  </a:cubicBezTo>
                  <a:cubicBezTo>
                    <a:pt x="f231" y="f78"/>
                    <a:pt x="f232" y="f233"/>
                    <a:pt x="f234" y="f235"/>
                  </a:cubicBezTo>
                  <a:cubicBezTo>
                    <a:pt x="f236" y="f237"/>
                    <a:pt x="f236" y="f238"/>
                    <a:pt x="f239" y="f240"/>
                  </a:cubicBezTo>
                  <a:cubicBezTo>
                    <a:pt x="f239" y="f191"/>
                    <a:pt x="f236" y="f213"/>
                    <a:pt x="f236" y="f27"/>
                  </a:cubicBezTo>
                  <a:cubicBezTo>
                    <a:pt x="f236" y="f241"/>
                    <a:pt x="f242" y="f243"/>
                    <a:pt x="f244" y="f243"/>
                  </a:cubicBezTo>
                  <a:cubicBezTo>
                    <a:pt x="f245" y="f243"/>
                    <a:pt x="f246" y="f247"/>
                    <a:pt x="f246" y="f82"/>
                  </a:cubicBezTo>
                  <a:cubicBezTo>
                    <a:pt x="f248" y="f24"/>
                    <a:pt x="f249" y="f211"/>
                    <a:pt x="f248" y="f233"/>
                  </a:cubicBezTo>
                  <a:cubicBezTo>
                    <a:pt x="f249" y="f250"/>
                    <a:pt x="f248" y="f251"/>
                    <a:pt x="f252" y="f253"/>
                  </a:cubicBezTo>
                  <a:cubicBezTo>
                    <a:pt x="f254" y="f255"/>
                    <a:pt x="f256" y="f208"/>
                    <a:pt x="f257" y="f192"/>
                  </a:cubicBezTo>
                  <a:cubicBezTo>
                    <a:pt x="f258" y="f82"/>
                    <a:pt x="f258" y="f30"/>
                    <a:pt x="f254" y="f69"/>
                  </a:cubicBezTo>
                  <a:cubicBezTo>
                    <a:pt x="f259" y="f260"/>
                    <a:pt x="f261" y="f223"/>
                    <a:pt x="f222" y="f223"/>
                  </a:cubicBezTo>
                  <a:close/>
                  <a:moveTo>
                    <a:pt x="f262" y="f263"/>
                  </a:moveTo>
                  <a:cubicBezTo>
                    <a:pt x="f264" y="f263"/>
                    <a:pt x="f265" y="f266"/>
                    <a:pt x="f267" y="f268"/>
                  </a:cubicBezTo>
                  <a:cubicBezTo>
                    <a:pt x="f269" y="f71"/>
                    <a:pt x="f267" y="f147"/>
                    <a:pt x="f270" y="f112"/>
                  </a:cubicBezTo>
                  <a:cubicBezTo>
                    <a:pt x="f271" y="f206"/>
                    <a:pt x="f272" y="f255"/>
                    <a:pt x="f273" y="f274"/>
                  </a:cubicBezTo>
                  <a:cubicBezTo>
                    <a:pt x="f275" y="f276"/>
                    <a:pt x="f277" y="f253"/>
                    <a:pt x="f277" y="f278"/>
                  </a:cubicBezTo>
                  <a:cubicBezTo>
                    <a:pt x="f279" y="f209"/>
                    <a:pt x="f277" y="f192"/>
                    <a:pt x="f277" y="f26"/>
                  </a:cubicBezTo>
                  <a:cubicBezTo>
                    <a:pt x="f277" y="f280"/>
                    <a:pt x="f281" y="f282"/>
                    <a:pt x="f283" y="f282"/>
                  </a:cubicBezTo>
                  <a:cubicBezTo>
                    <a:pt x="f284" y="f282"/>
                    <a:pt x="f285" y="f286"/>
                    <a:pt x="f287" y="f26"/>
                  </a:cubicBezTo>
                  <a:cubicBezTo>
                    <a:pt x="f288" y="f126"/>
                    <a:pt x="f289" y="f290"/>
                    <a:pt x="f289" y="f255"/>
                  </a:cubicBezTo>
                  <a:cubicBezTo>
                    <a:pt x="f289" y="f291"/>
                    <a:pt x="f289" y="f292"/>
                    <a:pt x="f288" y="f293"/>
                  </a:cubicBezTo>
                  <a:cubicBezTo>
                    <a:pt x="f294" y="f237"/>
                    <a:pt x="f295" y="f240"/>
                    <a:pt x="f296" y="f207"/>
                  </a:cubicBezTo>
                  <a:cubicBezTo>
                    <a:pt x="f297" y="f26"/>
                    <a:pt x="f297" y="f268"/>
                    <a:pt x="f298" y="f299"/>
                  </a:cubicBezTo>
                  <a:cubicBezTo>
                    <a:pt x="f300" y="f301"/>
                    <a:pt x="f302" y="f263"/>
                    <a:pt x="f262" y="f263"/>
                  </a:cubicBezTo>
                  <a:close/>
                  <a:moveTo>
                    <a:pt x="f303" y="f304"/>
                  </a:moveTo>
                  <a:cubicBezTo>
                    <a:pt x="f305" y="f304"/>
                    <a:pt x="f306" y="f307"/>
                    <a:pt x="f308" y="f84"/>
                  </a:cubicBezTo>
                  <a:cubicBezTo>
                    <a:pt x="f309" y="f26"/>
                    <a:pt x="f308" y="f126"/>
                    <a:pt x="f310" y="f207"/>
                  </a:cubicBezTo>
                  <a:cubicBezTo>
                    <a:pt x="f311" y="f291"/>
                    <a:pt x="f312" y="f313"/>
                    <a:pt x="f314" y="f315"/>
                  </a:cubicBezTo>
                  <a:cubicBezTo>
                    <a:pt x="f316" y="f317"/>
                    <a:pt x="f318" y="f319"/>
                    <a:pt x="f318" y="f320"/>
                  </a:cubicBezTo>
                  <a:cubicBezTo>
                    <a:pt x="f321" y="f322"/>
                    <a:pt x="f318" y="f251"/>
                    <a:pt x="f318" y="f208"/>
                  </a:cubicBezTo>
                  <a:cubicBezTo>
                    <a:pt x="f318" y="f323"/>
                    <a:pt x="f324" y="f325"/>
                    <a:pt x="f326" y="f325"/>
                  </a:cubicBezTo>
                  <a:cubicBezTo>
                    <a:pt x="f327" y="f325"/>
                    <a:pt x="f328" y="f329"/>
                    <a:pt x="f330" y="f208"/>
                  </a:cubicBezTo>
                  <a:cubicBezTo>
                    <a:pt x="f331" y="f238"/>
                    <a:pt x="f332" y="f333"/>
                    <a:pt x="f332" y="f313"/>
                  </a:cubicBezTo>
                  <a:cubicBezTo>
                    <a:pt x="f332" y="f320"/>
                    <a:pt x="f332" y="f334"/>
                    <a:pt x="f331" y="f335"/>
                  </a:cubicBezTo>
                  <a:cubicBezTo>
                    <a:pt x="f336" y="f337"/>
                    <a:pt x="f338" y="f339"/>
                    <a:pt x="f340" y="f235"/>
                  </a:cubicBezTo>
                  <a:cubicBezTo>
                    <a:pt x="f341" y="f208"/>
                    <a:pt x="f342" y="f84"/>
                    <a:pt x="f336" y="f18"/>
                  </a:cubicBezTo>
                  <a:cubicBezTo>
                    <a:pt x="f343" y="f344"/>
                    <a:pt x="f345" y="f304"/>
                    <a:pt x="f303" y="f304"/>
                  </a:cubicBezTo>
                  <a:close/>
                  <a:moveTo>
                    <a:pt x="f346" y="f235"/>
                  </a:moveTo>
                  <a:lnTo>
                    <a:pt x="f346" y="f235"/>
                  </a:lnTo>
                  <a:cubicBezTo>
                    <a:pt x="f347" y="f276"/>
                    <a:pt x="f107" y="f274"/>
                    <a:pt x="f348" y="f339"/>
                  </a:cubicBezTo>
                  <a:cubicBezTo>
                    <a:pt x="f349" y="f313"/>
                    <a:pt x="f90" y="f350"/>
                    <a:pt x="f351" y="f352"/>
                  </a:cubicBezTo>
                  <a:cubicBezTo>
                    <a:pt x="f353" y="f354"/>
                    <a:pt x="f355" y="f356"/>
                    <a:pt x="f357" y="f358"/>
                  </a:cubicBezTo>
                  <a:cubicBezTo>
                    <a:pt x="f359" y="f360"/>
                    <a:pt x="f361" y="f362"/>
                    <a:pt x="f363" y="f362"/>
                  </a:cubicBezTo>
                  <a:cubicBezTo>
                    <a:pt x="f364" y="f362"/>
                    <a:pt x="f365" y="f366"/>
                    <a:pt x="f367" y="f368"/>
                  </a:cubicBezTo>
                  <a:cubicBezTo>
                    <a:pt x="f369" y="f370"/>
                    <a:pt x="f371" y="f372"/>
                    <a:pt x="f373" y="f339"/>
                  </a:cubicBezTo>
                  <a:lnTo>
                    <a:pt x="f373" y="f339"/>
                  </a:lnTo>
                  <a:cubicBezTo>
                    <a:pt x="f346" y="f313"/>
                    <a:pt x="f374" y="f375"/>
                    <a:pt x="f376" y="f350"/>
                  </a:cubicBezTo>
                  <a:cubicBezTo>
                    <a:pt x="f347" y="f317"/>
                    <a:pt x="f111" y="f354"/>
                    <a:pt x="f114" y="f377"/>
                  </a:cubicBezTo>
                  <a:cubicBezTo>
                    <a:pt x="f378" y="f379"/>
                    <a:pt x="f380" y="f379"/>
                    <a:pt x="f381" y="f379"/>
                  </a:cubicBezTo>
                  <a:cubicBezTo>
                    <a:pt x="f382" y="f379"/>
                    <a:pt x="f383" y="f384"/>
                    <a:pt x="f385" y="f315"/>
                  </a:cubicBezTo>
                  <a:cubicBezTo>
                    <a:pt x="f386" y="f334"/>
                    <a:pt x="f387" y="f320"/>
                    <a:pt x="f388" y="f389"/>
                  </a:cubicBezTo>
                  <a:cubicBezTo>
                    <a:pt x="f390" y="f274"/>
                    <a:pt x="f374" y="f293"/>
                    <a:pt x="f346" y="f235"/>
                  </a:cubicBezTo>
                  <a:close/>
                  <a:moveTo>
                    <a:pt x="f391" y="f187"/>
                  </a:moveTo>
                  <a:cubicBezTo>
                    <a:pt x="f392" y="f278"/>
                    <a:pt x="f393" y="f322"/>
                    <a:pt x="f394" y="f320"/>
                  </a:cubicBezTo>
                  <a:cubicBezTo>
                    <a:pt x="f395" y="f352"/>
                    <a:pt x="f396" y="f354"/>
                    <a:pt x="f397" y="f398"/>
                  </a:cubicBezTo>
                  <a:cubicBezTo>
                    <a:pt x="f399" y="f245"/>
                    <a:pt x="f400" y="f401"/>
                    <a:pt x="f402" y="f401"/>
                  </a:cubicBezTo>
                  <a:cubicBezTo>
                    <a:pt x="f403" y="f401"/>
                    <a:pt x="f404" y="f405"/>
                    <a:pt x="f406" y="f407"/>
                  </a:cubicBezTo>
                  <a:cubicBezTo>
                    <a:pt x="f408" y="f409"/>
                    <a:pt x="f410" y="f411"/>
                    <a:pt x="f412" y="f413"/>
                  </a:cubicBezTo>
                  <a:cubicBezTo>
                    <a:pt x="f414" y="f337"/>
                    <a:pt x="f415" y="f274"/>
                    <a:pt x="f414" y="f251"/>
                  </a:cubicBezTo>
                  <a:lnTo>
                    <a:pt x="f414" y="f251"/>
                  </a:lnTo>
                  <a:cubicBezTo>
                    <a:pt x="f412" y="f253"/>
                    <a:pt x="f416" y="f276"/>
                    <a:pt x="f391" y="f274"/>
                  </a:cubicBezTo>
                  <a:cubicBezTo>
                    <a:pt x="f417" y="f375"/>
                    <a:pt x="f418" y="f352"/>
                    <a:pt x="f419" y="f354"/>
                  </a:cubicBezTo>
                  <a:cubicBezTo>
                    <a:pt x="f420" y="f421"/>
                    <a:pt x="f422" y="f423"/>
                    <a:pt x="f424" y="f423"/>
                  </a:cubicBezTo>
                  <a:cubicBezTo>
                    <a:pt x="f425" y="f423"/>
                    <a:pt x="f426" y="f427"/>
                    <a:pt x="f428" y="f335"/>
                  </a:cubicBezTo>
                  <a:cubicBezTo>
                    <a:pt x="f429" y="f320"/>
                    <a:pt x="f430" y="f431"/>
                    <a:pt x="f432" y="f253"/>
                  </a:cubicBezTo>
                  <a:cubicBezTo>
                    <a:pt x="f433" y="f278"/>
                    <a:pt x="f410" y="f255"/>
                    <a:pt x="f391" y="f187"/>
                  </a:cubicBezTo>
                  <a:close/>
                  <a:moveTo>
                    <a:pt x="f434" y="f237"/>
                  </a:moveTo>
                  <a:cubicBezTo>
                    <a:pt x="f435" y="f389"/>
                    <a:pt x="f436" y="f372"/>
                    <a:pt x="f437" y="f398"/>
                  </a:cubicBezTo>
                  <a:cubicBezTo>
                    <a:pt x="f438" y="f368"/>
                    <a:pt x="f439" y="f440"/>
                    <a:pt x="f441" y="f409"/>
                  </a:cubicBezTo>
                  <a:cubicBezTo>
                    <a:pt x="f441" y="f442"/>
                    <a:pt x="f443" y="f444"/>
                    <a:pt x="f445" y="f446"/>
                  </a:cubicBezTo>
                  <a:cubicBezTo>
                    <a:pt x="f447" y="f446"/>
                    <a:pt x="f136" y="f448"/>
                    <a:pt x="f137" y="f449"/>
                  </a:cubicBezTo>
                  <a:cubicBezTo>
                    <a:pt x="f450" y="f317"/>
                    <a:pt x="f451" y="f313"/>
                    <a:pt x="f452" y="f333"/>
                  </a:cubicBezTo>
                  <a:cubicBezTo>
                    <a:pt x="f452" y="f322"/>
                    <a:pt x="f447" y="f339"/>
                    <a:pt x="f453" y="f375"/>
                  </a:cubicBezTo>
                  <a:cubicBezTo>
                    <a:pt x="f454" y="f317"/>
                    <a:pt x="f455" y="f456"/>
                    <a:pt x="f457" y="f458"/>
                  </a:cubicBezTo>
                  <a:cubicBezTo>
                    <a:pt x="f459" y="f460"/>
                    <a:pt x="f461" y="f462"/>
                    <a:pt x="f463" y="f462"/>
                  </a:cubicBezTo>
                  <a:cubicBezTo>
                    <a:pt x="f464" y="f462"/>
                    <a:pt x="f465" y="f466"/>
                    <a:pt x="f467" y="f468"/>
                  </a:cubicBezTo>
                  <a:cubicBezTo>
                    <a:pt x="f469" y="f413"/>
                    <a:pt x="f470" y="f319"/>
                    <a:pt x="f434" y="f389"/>
                  </a:cubicBezTo>
                  <a:cubicBezTo>
                    <a:pt x="f471" y="f322"/>
                    <a:pt x="f471" y="f235"/>
                    <a:pt x="f434" y="f237"/>
                  </a:cubicBezTo>
                  <a:close/>
                  <a:moveTo>
                    <a:pt x="f472" y="f293"/>
                  </a:moveTo>
                  <a:cubicBezTo>
                    <a:pt x="f473" y="f350"/>
                    <a:pt x="f474" y="f413"/>
                    <a:pt x="f475" y="f476"/>
                  </a:cubicBezTo>
                  <a:cubicBezTo>
                    <a:pt x="f477" y="f448"/>
                    <a:pt x="f478" y="f479"/>
                    <a:pt x="f480" y="f481"/>
                  </a:cubicBezTo>
                  <a:cubicBezTo>
                    <a:pt x="f482" y="f483"/>
                    <a:pt x="f484" y="f485"/>
                    <a:pt x="f486" y="f487"/>
                  </a:cubicBezTo>
                  <a:cubicBezTo>
                    <a:pt x="f488" y="f487"/>
                    <a:pt x="f489" y="f490"/>
                    <a:pt x="f491" y="f458"/>
                  </a:cubicBezTo>
                  <a:cubicBezTo>
                    <a:pt x="f492" y="f493"/>
                    <a:pt x="f494" y="f319"/>
                    <a:pt x="f495" y="f389"/>
                  </a:cubicBezTo>
                  <a:cubicBezTo>
                    <a:pt x="f495" y="f496"/>
                    <a:pt x="f495" y="f350"/>
                    <a:pt x="f488" y="f352"/>
                  </a:cubicBezTo>
                  <a:cubicBezTo>
                    <a:pt x="f497" y="f493"/>
                    <a:pt x="f498" y="f468"/>
                    <a:pt x="f499" y="f500"/>
                  </a:cubicBezTo>
                  <a:cubicBezTo>
                    <a:pt x="f501" y="f502"/>
                    <a:pt x="f503" y="f245"/>
                    <a:pt x="f504" y="f245"/>
                  </a:cubicBezTo>
                  <a:cubicBezTo>
                    <a:pt x="f505" y="f245"/>
                    <a:pt x="f506" y="f507"/>
                    <a:pt x="f508" y="f356"/>
                  </a:cubicBezTo>
                  <a:cubicBezTo>
                    <a:pt x="f509" y="f398"/>
                    <a:pt x="f510" y="f315"/>
                    <a:pt x="f472" y="f350"/>
                  </a:cubicBezTo>
                  <a:cubicBezTo>
                    <a:pt x="f472" y="f313"/>
                    <a:pt x="f472" y="f389"/>
                    <a:pt x="f472" y="f293"/>
                  </a:cubicBezTo>
                  <a:close/>
                  <a:moveTo>
                    <a:pt x="f511" y="f512"/>
                  </a:moveTo>
                  <a:lnTo>
                    <a:pt x="f511" y="f512"/>
                  </a:lnTo>
                  <a:cubicBezTo>
                    <a:pt x="f513" y="f370"/>
                    <a:pt x="f514" y="f476"/>
                    <a:pt x="f515" y="f440"/>
                  </a:cubicBezTo>
                  <a:cubicBezTo>
                    <a:pt x="f40" y="f516"/>
                    <a:pt x="f517" y="f518"/>
                    <a:pt x="f21" y="f519"/>
                  </a:cubicBezTo>
                  <a:cubicBezTo>
                    <a:pt x="f520" y="f521"/>
                    <a:pt x="f522" y="f523"/>
                    <a:pt x="f524" y="f523"/>
                  </a:cubicBezTo>
                  <a:cubicBezTo>
                    <a:pt x="f525" y="f523"/>
                    <a:pt x="f526" y="f527"/>
                    <a:pt x="f528" y="f529"/>
                  </a:cubicBezTo>
                  <a:cubicBezTo>
                    <a:pt x="f530" y="f531"/>
                    <a:pt x="f511" y="f444"/>
                    <a:pt x="f532" y="f533"/>
                  </a:cubicBezTo>
                  <a:cubicBezTo>
                    <a:pt x="f534" y="f535"/>
                    <a:pt x="f536" y="f368"/>
                    <a:pt x="f534" y="f456"/>
                  </a:cubicBezTo>
                  <a:lnTo>
                    <a:pt x="f534" y="f456"/>
                  </a:lnTo>
                  <a:cubicBezTo>
                    <a:pt x="f537" y="f538"/>
                    <a:pt x="f539" y="f540"/>
                    <a:pt x="f511" y="f368"/>
                  </a:cubicBezTo>
                  <a:cubicBezTo>
                    <a:pt x="f541" y="f448"/>
                    <a:pt x="f542" y="f490"/>
                    <a:pt x="f543" y="f518"/>
                  </a:cubicBezTo>
                  <a:cubicBezTo>
                    <a:pt x="f544" y="f545"/>
                    <a:pt x="f546" y="f547"/>
                    <a:pt x="f548" y="f547"/>
                  </a:cubicBezTo>
                  <a:cubicBezTo>
                    <a:pt x="f549" y="f547"/>
                    <a:pt x="f550" y="f551"/>
                    <a:pt x="f552" y="f409"/>
                  </a:cubicBezTo>
                  <a:cubicBezTo>
                    <a:pt x="f530" y="f553"/>
                    <a:pt x="f554" y="f555"/>
                    <a:pt x="f556" y="f398"/>
                  </a:cubicBezTo>
                  <a:cubicBezTo>
                    <a:pt x="f557" y="f456"/>
                    <a:pt x="f558" y="f413"/>
                    <a:pt x="f511" y="f512"/>
                  </a:cubicBezTo>
                  <a:close/>
                  <a:moveTo>
                    <a:pt x="f559" y="f368"/>
                  </a:moveTo>
                  <a:cubicBezTo>
                    <a:pt x="f560" y="f440"/>
                    <a:pt x="f561" y="f562"/>
                    <a:pt x="f563" y="f564"/>
                  </a:cubicBezTo>
                  <a:cubicBezTo>
                    <a:pt x="f565" y="f566"/>
                    <a:pt x="f567" y="f446"/>
                    <a:pt x="f318" y="f568"/>
                  </a:cubicBezTo>
                  <a:cubicBezTo>
                    <a:pt x="f569" y="f570"/>
                    <a:pt x="f567" y="f571"/>
                    <a:pt x="f572" y="f573"/>
                  </a:cubicBezTo>
                  <a:cubicBezTo>
                    <a:pt x="f574" y="f575"/>
                    <a:pt x="f576" y="f577"/>
                    <a:pt x="f578" y="f577"/>
                  </a:cubicBezTo>
                  <a:cubicBezTo>
                    <a:pt x="f579" y="f577"/>
                    <a:pt x="f580" y="f581"/>
                    <a:pt x="f582" y="f583"/>
                  </a:cubicBezTo>
                  <a:cubicBezTo>
                    <a:pt x="f584" y="f564"/>
                    <a:pt x="f584" y="f479"/>
                    <a:pt x="f585" y="f411"/>
                  </a:cubicBezTo>
                  <a:cubicBezTo>
                    <a:pt x="f585" y="f448"/>
                    <a:pt x="f586" y="f535"/>
                    <a:pt x="f587" y="f490"/>
                  </a:cubicBezTo>
                  <a:cubicBezTo>
                    <a:pt x="f588" y="f589"/>
                    <a:pt x="f590" y="f591"/>
                    <a:pt x="f592" y="f593"/>
                  </a:cubicBezTo>
                  <a:cubicBezTo>
                    <a:pt x="f594" y="f595"/>
                    <a:pt x="f596" y="f597"/>
                    <a:pt x="f598" y="f597"/>
                  </a:cubicBezTo>
                  <a:cubicBezTo>
                    <a:pt x="f599" y="f597"/>
                    <a:pt x="f600" y="f601"/>
                    <a:pt x="f602" y="f566"/>
                  </a:cubicBezTo>
                  <a:cubicBezTo>
                    <a:pt x="f603" y="f604"/>
                    <a:pt x="f590" y="f562"/>
                    <a:pt x="f605" y="f448"/>
                  </a:cubicBezTo>
                  <a:cubicBezTo>
                    <a:pt x="f588" y="f606"/>
                    <a:pt x="f607" y="f356"/>
                    <a:pt x="f607" y="f368"/>
                  </a:cubicBezTo>
                  <a:close/>
                  <a:moveTo>
                    <a:pt x="f608" y="f2"/>
                  </a:moveTo>
                  <a:cubicBezTo>
                    <a:pt x="f609" y="f2"/>
                    <a:pt x="f610" y="f611"/>
                    <a:pt x="f517" y="f612"/>
                  </a:cubicBezTo>
                  <a:cubicBezTo>
                    <a:pt x="f613" y="f614"/>
                    <a:pt x="f615" y="f616"/>
                    <a:pt x="f615" y="f617"/>
                  </a:cubicBezTo>
                  <a:cubicBezTo>
                    <a:pt x="f618" y="f71"/>
                    <a:pt x="f613" y="f215"/>
                    <a:pt x="f619" y="f206"/>
                  </a:cubicBezTo>
                  <a:cubicBezTo>
                    <a:pt x="f620" y="f211"/>
                    <a:pt x="f528" y="f191"/>
                    <a:pt x="f621" y="f290"/>
                  </a:cubicBezTo>
                  <a:cubicBezTo>
                    <a:pt x="f556" y="f291"/>
                    <a:pt x="f622" y="f319"/>
                    <a:pt x="f623" y="f354"/>
                  </a:cubicBezTo>
                  <a:cubicBezTo>
                    <a:pt x="f624" y="f354"/>
                    <a:pt x="f625" y="f413"/>
                    <a:pt x="f626" y="f413"/>
                  </a:cubicBezTo>
                  <a:cubicBezTo>
                    <a:pt x="f310" y="f339"/>
                    <a:pt x="f627" y="f187"/>
                    <a:pt x="f628" y="f26"/>
                  </a:cubicBezTo>
                  <a:cubicBezTo>
                    <a:pt x="f629" y="f630"/>
                    <a:pt x="f631" y="f632"/>
                    <a:pt x="f633" y="f632"/>
                  </a:cubicBezTo>
                  <a:cubicBezTo>
                    <a:pt x="f634" y="f632"/>
                    <a:pt x="f635" y="f636"/>
                    <a:pt x="f637" y="f39"/>
                  </a:cubicBezTo>
                  <a:cubicBezTo>
                    <a:pt x="f561" y="f149"/>
                    <a:pt x="f602" y="f27"/>
                    <a:pt x="f602" y="f191"/>
                  </a:cubicBezTo>
                  <a:cubicBezTo>
                    <a:pt x="f638" y="f292"/>
                    <a:pt x="f639" y="f319"/>
                    <a:pt x="f565" y="f456"/>
                  </a:cubicBezTo>
                  <a:cubicBezTo>
                    <a:pt x="f640" y="f641"/>
                    <a:pt x="f574" y="f642"/>
                    <a:pt x="f643" y="f642"/>
                  </a:cubicBezTo>
                  <a:cubicBezTo>
                    <a:pt x="f644" y="f642"/>
                    <a:pt x="f645" y="f646"/>
                    <a:pt x="f647" y="f496"/>
                  </a:cubicBezTo>
                  <a:cubicBezTo>
                    <a:pt x="f648" y="f238"/>
                    <a:pt x="f649" y="f213"/>
                    <a:pt x="f650" y="f71"/>
                  </a:cubicBezTo>
                  <a:cubicBezTo>
                    <a:pt x="f651" y="f652"/>
                    <a:pt x="f653" y="f654"/>
                    <a:pt x="f655" y="f654"/>
                  </a:cubicBezTo>
                  <a:cubicBezTo>
                    <a:pt x="f656" y="f654"/>
                    <a:pt x="f657" y="f658"/>
                    <a:pt x="f659" y="f13"/>
                  </a:cubicBezTo>
                  <a:cubicBezTo>
                    <a:pt x="f660" y="f661"/>
                    <a:pt x="f662" y="f29"/>
                    <a:pt x="f662" y="f27"/>
                  </a:cubicBezTo>
                  <a:cubicBezTo>
                    <a:pt x="f441" y="f206"/>
                    <a:pt x="f663" y="f255"/>
                    <a:pt x="f664" y="f322"/>
                  </a:cubicBezTo>
                  <a:cubicBezTo>
                    <a:pt x="f660" y="f235"/>
                    <a:pt x="f662" y="f291"/>
                    <a:pt x="f437" y="f255"/>
                  </a:cubicBezTo>
                  <a:cubicBezTo>
                    <a:pt x="f665" y="f208"/>
                    <a:pt x="f666" y="f191"/>
                    <a:pt x="f667" y="f668"/>
                  </a:cubicBezTo>
                  <a:cubicBezTo>
                    <a:pt x="f140" y="f82"/>
                    <a:pt x="f451" y="f669"/>
                    <a:pt x="f670" y="f661"/>
                  </a:cubicBezTo>
                  <a:cubicBezTo>
                    <a:pt x="f671" y="f672"/>
                    <a:pt x="f673" y="f674"/>
                    <a:pt x="f675" y="f674"/>
                  </a:cubicBezTo>
                  <a:cubicBezTo>
                    <a:pt x="f676" y="f674"/>
                    <a:pt x="f677" y="f678"/>
                    <a:pt x="f679" y="f680"/>
                  </a:cubicBezTo>
                  <a:cubicBezTo>
                    <a:pt x="f681" y="f682"/>
                    <a:pt x="f683" y="f684"/>
                    <a:pt x="f683" y="f101"/>
                  </a:cubicBezTo>
                  <a:cubicBezTo>
                    <a:pt x="f685" y="f686"/>
                    <a:pt x="f681" y="f26"/>
                    <a:pt x="f687" y="f668"/>
                  </a:cubicBezTo>
                  <a:cubicBezTo>
                    <a:pt x="f688" y="f668"/>
                    <a:pt x="f509" y="f208"/>
                    <a:pt x="f689" y="f251"/>
                  </a:cubicBezTo>
                  <a:cubicBezTo>
                    <a:pt x="f690" y="f253"/>
                    <a:pt x="f231" y="f276"/>
                    <a:pt x="f691" y="f274"/>
                  </a:cubicBezTo>
                  <a:cubicBezTo>
                    <a:pt x="f230" y="f233"/>
                    <a:pt x="f692" y="f74"/>
                    <a:pt x="f693" y="f229"/>
                  </a:cubicBezTo>
                  <a:cubicBezTo>
                    <a:pt x="f694" y="f695"/>
                    <a:pt x="f696" y="f697"/>
                    <a:pt x="f698" y="f697"/>
                  </a:cubicBezTo>
                  <a:cubicBezTo>
                    <a:pt x="f699" y="f697"/>
                    <a:pt x="f366" y="f700"/>
                    <a:pt x="f701" y="f118"/>
                  </a:cubicBezTo>
                  <a:cubicBezTo>
                    <a:pt x="f421" y="f684"/>
                    <a:pt x="f702" y="f89"/>
                    <a:pt x="f702" y="f204"/>
                  </a:cubicBezTo>
                  <a:cubicBezTo>
                    <a:pt x="f702" y="f211"/>
                    <a:pt x="f641" y="f251"/>
                    <a:pt x="f252" y="f703"/>
                  </a:cubicBezTo>
                  <a:cubicBezTo>
                    <a:pt x="f493" y="f704"/>
                    <a:pt x="f705" y="f706"/>
                    <a:pt x="f707" y="f706"/>
                  </a:cubicBezTo>
                  <a:cubicBezTo>
                    <a:pt x="f708" y="f706"/>
                    <a:pt x="f709" y="f710"/>
                    <a:pt x="f711" y="f319"/>
                  </a:cubicBezTo>
                  <a:cubicBezTo>
                    <a:pt x="f712" y="f375"/>
                    <a:pt x="f713" y="f333"/>
                    <a:pt x="f714" y="f189"/>
                  </a:cubicBezTo>
                  <a:cubicBezTo>
                    <a:pt x="f715" y="f716"/>
                    <a:pt x="f717" y="f718"/>
                    <a:pt x="f719" y="f718"/>
                  </a:cubicBezTo>
                  <a:cubicBezTo>
                    <a:pt x="f720" y="f718"/>
                    <a:pt x="f721" y="f722"/>
                    <a:pt x="f723" y="f187"/>
                  </a:cubicBezTo>
                  <a:cubicBezTo>
                    <a:pt x="f724" y="f725"/>
                    <a:pt x="f726" y="f727"/>
                    <a:pt x="f708" y="f727"/>
                  </a:cubicBezTo>
                  <a:cubicBezTo>
                    <a:pt x="f728" y="f727"/>
                    <a:pt x="f729" y="f730"/>
                    <a:pt x="f256" y="f335"/>
                  </a:cubicBezTo>
                  <a:cubicBezTo>
                    <a:pt x="f731" y="f319"/>
                    <a:pt x="f228" y="f703"/>
                    <a:pt x="f494" y="f293"/>
                  </a:cubicBezTo>
                  <a:lnTo>
                    <a:pt x="f494" y="f293"/>
                  </a:lnTo>
                  <a:cubicBezTo>
                    <a:pt x="f732" y="f334"/>
                    <a:pt x="f693" y="f733"/>
                    <a:pt x="f734" y="f735"/>
                  </a:cubicBezTo>
                  <a:cubicBezTo>
                    <a:pt x="f736" y="f737"/>
                    <a:pt x="f738" y="f739"/>
                    <a:pt x="f740" y="f739"/>
                  </a:cubicBezTo>
                  <a:cubicBezTo>
                    <a:pt x="f741" y="f739"/>
                    <a:pt x="f742" y="f743"/>
                    <a:pt x="f474" y="f743"/>
                  </a:cubicBezTo>
                  <a:cubicBezTo>
                    <a:pt x="f478" y="f531"/>
                    <a:pt x="f744" y="f593"/>
                    <a:pt x="f745" y="f533"/>
                  </a:cubicBezTo>
                  <a:cubicBezTo>
                    <a:pt x="f480" y="f540"/>
                    <a:pt x="f746" y="f337"/>
                    <a:pt x="f499" y="f292"/>
                  </a:cubicBezTo>
                  <a:cubicBezTo>
                    <a:pt x="f747" y="f237"/>
                    <a:pt x="f748" y="f291"/>
                    <a:pt x="f749" y="f278"/>
                  </a:cubicBezTo>
                  <a:cubicBezTo>
                    <a:pt x="f750" y="f751"/>
                    <a:pt x="f752" y="f753"/>
                    <a:pt x="f754" y="f753"/>
                  </a:cubicBezTo>
                  <a:cubicBezTo>
                    <a:pt x="f755" y="f753"/>
                    <a:pt x="f756" y="f757"/>
                    <a:pt x="f758" y="f251"/>
                  </a:cubicBezTo>
                  <a:cubicBezTo>
                    <a:pt x="f140" y="f339"/>
                    <a:pt x="f759" y="f493"/>
                    <a:pt x="f141" y="f606"/>
                  </a:cubicBezTo>
                  <a:cubicBezTo>
                    <a:pt x="f760" y="f761"/>
                    <a:pt x="f762" y="f763"/>
                    <a:pt x="f764" y="f763"/>
                  </a:cubicBezTo>
                  <a:cubicBezTo>
                    <a:pt x="f765" y="f763"/>
                    <a:pt x="f766" y="f763"/>
                    <a:pt x="f767" y="f763"/>
                  </a:cubicBezTo>
                  <a:cubicBezTo>
                    <a:pt x="f662" y="f485"/>
                    <a:pt x="f768" y="f591"/>
                    <a:pt x="f663" y="f490"/>
                  </a:cubicBezTo>
                  <a:cubicBezTo>
                    <a:pt x="f769" y="f538"/>
                    <a:pt x="f437" y="f350"/>
                    <a:pt x="f770" y="f292"/>
                  </a:cubicBezTo>
                  <a:lnTo>
                    <a:pt x="f770" y="f292"/>
                  </a:lnTo>
                  <a:cubicBezTo>
                    <a:pt x="f770" y="f292"/>
                    <a:pt x="f771" y="f292"/>
                    <a:pt x="f772" y="f235"/>
                  </a:cubicBezTo>
                  <a:cubicBezTo>
                    <a:pt x="f660" y="f313"/>
                    <a:pt x="f773" y="f493"/>
                    <a:pt x="f774" y="f540"/>
                  </a:cubicBezTo>
                  <a:cubicBezTo>
                    <a:pt x="f650" y="f479"/>
                    <a:pt x="f775" y="f776"/>
                    <a:pt x="f774" y="f777"/>
                  </a:cubicBezTo>
                  <a:cubicBezTo>
                    <a:pt x="f778" y="f779"/>
                    <a:pt x="f592" y="f780"/>
                    <a:pt x="f781" y="f780"/>
                  </a:cubicBezTo>
                  <a:cubicBezTo>
                    <a:pt x="f782" y="f780"/>
                    <a:pt x="f783" y="f784"/>
                    <a:pt x="f785" y="f786"/>
                  </a:cubicBezTo>
                  <a:cubicBezTo>
                    <a:pt x="f626" y="f787"/>
                    <a:pt x="f623" y="f788"/>
                    <a:pt x="f789" y="f790"/>
                  </a:cubicBezTo>
                  <a:cubicBezTo>
                    <a:pt x="f567" y="f564"/>
                    <a:pt x="f563" y="f516"/>
                    <a:pt x="f638" y="f356"/>
                  </a:cubicBezTo>
                  <a:lnTo>
                    <a:pt x="f638" y="f356"/>
                  </a:lnTo>
                  <a:cubicBezTo>
                    <a:pt x="f791" y="f792"/>
                    <a:pt x="f793" y="f794"/>
                    <a:pt x="f795" y="f794"/>
                  </a:cubicBezTo>
                  <a:cubicBezTo>
                    <a:pt x="f796" y="f794"/>
                    <a:pt x="f797" y="f798"/>
                    <a:pt x="f321" y="f555"/>
                  </a:cubicBezTo>
                  <a:cubicBezTo>
                    <a:pt x="f311" y="f458"/>
                    <a:pt x="f799" y="f398"/>
                    <a:pt x="f800" y="f315"/>
                  </a:cubicBezTo>
                  <a:lnTo>
                    <a:pt x="f800" y="f315"/>
                  </a:lnTo>
                  <a:cubicBezTo>
                    <a:pt x="f801" y="f500"/>
                    <a:pt x="f802" y="f604"/>
                    <a:pt x="f539" y="f803"/>
                  </a:cubicBezTo>
                  <a:cubicBezTo>
                    <a:pt x="f804" y="f805"/>
                    <a:pt x="f806" y="f807"/>
                    <a:pt x="f808" y="f807"/>
                  </a:cubicBezTo>
                  <a:cubicBezTo>
                    <a:pt x="f809" y="f807"/>
                    <a:pt x="f810" y="f811"/>
                    <a:pt x="f25" y="f812"/>
                  </a:cubicBezTo>
                  <a:cubicBezTo>
                    <a:pt x="f813" y="f777"/>
                    <a:pt x="f814" y="f776"/>
                    <a:pt x="f815" y="f533"/>
                  </a:cubicBezTo>
                  <a:cubicBezTo>
                    <a:pt x="f42" y="f555"/>
                    <a:pt x="f55" y="f413"/>
                    <a:pt x="f511" y="f319"/>
                  </a:cubicBezTo>
                  <a:cubicBezTo>
                    <a:pt x="f816" y="f320"/>
                    <a:pt x="f817" y="f703"/>
                    <a:pt x="f615" y="f431"/>
                  </a:cubicBezTo>
                  <a:cubicBezTo>
                    <a:pt x="f621" y="f278"/>
                    <a:pt x="f818" y="f819"/>
                    <a:pt x="f7" y="f209"/>
                  </a:cubicBezTo>
                  <a:cubicBezTo>
                    <a:pt x="f814" y="f208"/>
                    <a:pt x="f820" y="f189"/>
                    <a:pt x="f821" y="f189"/>
                  </a:cubicBezTo>
                  <a:cubicBezTo>
                    <a:pt x="f822" y="f274"/>
                    <a:pt x="f823" y="f377"/>
                    <a:pt x="f824" y="f448"/>
                  </a:cubicBezTo>
                  <a:cubicBezTo>
                    <a:pt x="f825" y="f826"/>
                    <a:pt x="f827" y="f828"/>
                    <a:pt x="f829" y="f828"/>
                  </a:cubicBezTo>
                  <a:cubicBezTo>
                    <a:pt x="f830" y="f828"/>
                    <a:pt x="f831" y="f832"/>
                    <a:pt x="f833" y="f519"/>
                  </a:cubicBezTo>
                  <a:cubicBezTo>
                    <a:pt x="f834" y="f835"/>
                    <a:pt x="f836" y="f476"/>
                    <a:pt x="f837" y="f354"/>
                  </a:cubicBezTo>
                  <a:cubicBezTo>
                    <a:pt x="f838" y="f389"/>
                    <a:pt x="f839" y="f251"/>
                    <a:pt x="f840" y="f208"/>
                  </a:cubicBezTo>
                  <a:cubicBezTo>
                    <a:pt x="f430" y="f208"/>
                    <a:pt x="f841" y="f209"/>
                    <a:pt x="f408" y="f209"/>
                  </a:cubicBezTo>
                  <a:cubicBezTo>
                    <a:pt x="f842" y="f843"/>
                    <a:pt x="f844" y="f845"/>
                    <a:pt x="f846" y="f845"/>
                  </a:cubicBezTo>
                  <a:cubicBezTo>
                    <a:pt x="f847" y="f845"/>
                    <a:pt x="f848" y="f849"/>
                    <a:pt x="f850" y="f276"/>
                  </a:cubicBezTo>
                  <a:cubicBezTo>
                    <a:pt x="f851" y="f276"/>
                    <a:pt x="f852" y="f333"/>
                    <a:pt x="f853" y="f333"/>
                  </a:cubicBezTo>
                  <a:cubicBezTo>
                    <a:pt x="f854" y="f317"/>
                    <a:pt x="f346" y="f356"/>
                    <a:pt x="f855" y="f516"/>
                  </a:cubicBezTo>
                  <a:cubicBezTo>
                    <a:pt x="f856" y="f857"/>
                    <a:pt x="f858" y="f859"/>
                    <a:pt x="f860" y="f859"/>
                  </a:cubicBezTo>
                  <a:cubicBezTo>
                    <a:pt x="f861" y="f859"/>
                    <a:pt x="f862" y="f863"/>
                    <a:pt x="f66" y="f409"/>
                  </a:cubicBezTo>
                  <a:cubicBezTo>
                    <a:pt x="f68" y="f606"/>
                    <a:pt x="f864" y="f354"/>
                    <a:pt x="f865" y="f350"/>
                  </a:cubicBezTo>
                  <a:cubicBezTo>
                    <a:pt x="f73" y="f293"/>
                    <a:pt x="f103" y="f291"/>
                    <a:pt x="f390" y="f278"/>
                  </a:cubicBezTo>
                  <a:cubicBezTo>
                    <a:pt x="f866" y="f255"/>
                    <a:pt x="f855" y="f233"/>
                    <a:pt x="f386" y="f191"/>
                  </a:cubicBezTo>
                  <a:cubicBezTo>
                    <a:pt x="f85" y="f192"/>
                    <a:pt x="f867" y="f213"/>
                    <a:pt x="f868" y="f106"/>
                  </a:cubicBezTo>
                  <a:cubicBezTo>
                    <a:pt x="f869" y="f89"/>
                    <a:pt x="f870" y="f684"/>
                    <a:pt x="f355" y="f871"/>
                  </a:cubicBezTo>
                  <a:cubicBezTo>
                    <a:pt x="f872" y="f873"/>
                    <a:pt x="f874" y="f875"/>
                    <a:pt x="f876" y="f875"/>
                  </a:cubicBezTo>
                  <a:cubicBezTo>
                    <a:pt x="f877" y="f875"/>
                    <a:pt x="f878" y="f879"/>
                    <a:pt x="f880" y="f881"/>
                  </a:cubicBezTo>
                  <a:cubicBezTo>
                    <a:pt x="f110" y="f882"/>
                    <a:pt x="f387" y="f71"/>
                    <a:pt x="f387" y="f22"/>
                  </a:cubicBezTo>
                  <a:cubicBezTo>
                    <a:pt x="f883" y="f884"/>
                    <a:pt x="f885" y="f753"/>
                    <a:pt x="f886" y="f753"/>
                  </a:cubicBezTo>
                  <a:cubicBezTo>
                    <a:pt x="f887" y="f753"/>
                    <a:pt x="f888" y="f753"/>
                    <a:pt x="f889" y="f250"/>
                  </a:cubicBezTo>
                  <a:cubicBezTo>
                    <a:pt x="f183" y="f22"/>
                    <a:pt x="f890" y="f104"/>
                    <a:pt x="f891" y="f182"/>
                  </a:cubicBezTo>
                  <a:cubicBezTo>
                    <a:pt x="f892" y="f654"/>
                    <a:pt x="f893" y="f894"/>
                    <a:pt x="f895" y="f894"/>
                  </a:cubicBezTo>
                  <a:cubicBezTo>
                    <a:pt x="f896" y="f894"/>
                    <a:pt x="f897" y="f898"/>
                    <a:pt x="f899" y="f900"/>
                  </a:cubicBezTo>
                  <a:cubicBezTo>
                    <a:pt x="f901" y="f902"/>
                    <a:pt x="f903" y="f115"/>
                    <a:pt x="f903" y="f29"/>
                  </a:cubicBezTo>
                  <a:cubicBezTo>
                    <a:pt x="f904" y="f82"/>
                    <a:pt x="f905" y="f192"/>
                    <a:pt x="f210" y="f819"/>
                  </a:cubicBezTo>
                  <a:cubicBezTo>
                    <a:pt x="f903" y="f189"/>
                    <a:pt x="f906" y="f22"/>
                    <a:pt x="f433" y="f22"/>
                  </a:cubicBezTo>
                  <a:cubicBezTo>
                    <a:pt x="f907" y="f908"/>
                    <a:pt x="f909" y="f910"/>
                    <a:pt x="f911" y="f910"/>
                  </a:cubicBezTo>
                  <a:cubicBezTo>
                    <a:pt x="f912" y="f910"/>
                    <a:pt x="f913" y="f914"/>
                    <a:pt x="f915" y="f78"/>
                  </a:cubicBezTo>
                  <a:cubicBezTo>
                    <a:pt x="f916" y="f147"/>
                    <a:pt x="f917" y="f157"/>
                    <a:pt x="f918" y="f13"/>
                  </a:cubicBezTo>
                  <a:cubicBezTo>
                    <a:pt x="f919" y="f920"/>
                    <a:pt x="f921" y="f2"/>
                    <a:pt x="f608" y="f2"/>
                  </a:cubicBezTo>
                  <a:close/>
                </a:path>
              </a:pathLst>
            </a:custGeom>
            <a:solidFill>
              <a:srgbClr val="08080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4" name="Google Shape;2589;p42">
              <a:extLst>
                <a:ext uri="{FF2B5EF4-FFF2-40B4-BE49-F238E27FC236}">
                  <a16:creationId xmlns:a16="http://schemas.microsoft.com/office/drawing/2014/main" id="{BA789A15-2A00-4BAA-BCDD-F05FEA5317C0}"/>
                </a:ext>
              </a:extLst>
            </p:cNvPr>
            <p:cNvSpPr/>
            <p:nvPr/>
          </p:nvSpPr>
          <p:spPr>
            <a:xfrm rot="16200004">
              <a:off x="6514465" y="3028808"/>
              <a:ext cx="828418" cy="239499"/>
            </a:xfrm>
            <a:custGeom>
              <a:avLst/>
              <a:gdLst>
                <a:gd name="f0" fmla="val w"/>
                <a:gd name="f1" fmla="val h"/>
                <a:gd name="f2" fmla="val 0"/>
                <a:gd name="f3" fmla="val 14161"/>
                <a:gd name="f4" fmla="val 4094"/>
                <a:gd name="f5" fmla="val 618"/>
                <a:gd name="f6" fmla="val 309"/>
                <a:gd name="f7" fmla="val 961"/>
                <a:gd name="f8" fmla="val 1141"/>
                <a:gd name="f9" fmla="val 964"/>
                <a:gd name="f10" fmla="val 1227"/>
                <a:gd name="f11" fmla="val 1395"/>
                <a:gd name="f12" fmla="val 1210"/>
                <a:gd name="f13" fmla="val 1343"/>
                <a:gd name="f14" fmla="val 1175"/>
                <a:gd name="f15" fmla="val 1290"/>
                <a:gd name="f16" fmla="val 1157"/>
                <a:gd name="f17" fmla="val 1255"/>
                <a:gd name="f18" fmla="val 1140"/>
                <a:gd name="f19" fmla="val 1237"/>
                <a:gd name="f20" fmla="val 1220"/>
                <a:gd name="f21" fmla="val 1122"/>
                <a:gd name="f22" fmla="val 1202"/>
                <a:gd name="f23" fmla="val 1017"/>
                <a:gd name="f24" fmla="val 1027"/>
                <a:gd name="f25" fmla="val 859"/>
                <a:gd name="f26" fmla="val 869"/>
                <a:gd name="f27" fmla="val 771"/>
                <a:gd name="f28" fmla="val 659"/>
                <a:gd name="f29" fmla="val 758"/>
                <a:gd name="f30" fmla="val 639"/>
                <a:gd name="f31" fmla="val 735"/>
                <a:gd name="f32" fmla="val 629"/>
                <a:gd name="f33" fmla="val 712"/>
                <a:gd name="f34" fmla="val 672"/>
                <a:gd name="f35" fmla="val 631"/>
                <a:gd name="f36" fmla="val 657"/>
                <a:gd name="f37" fmla="val 711"/>
                <a:gd name="f38" fmla="val 666"/>
                <a:gd name="f39" fmla="val 834"/>
                <a:gd name="f40" fmla="val 736"/>
                <a:gd name="f41" fmla="val 974"/>
                <a:gd name="f42" fmla="val 824"/>
                <a:gd name="f43" fmla="val 1062"/>
                <a:gd name="f44" fmla="val 877"/>
                <a:gd name="f45" fmla="val 1150"/>
                <a:gd name="f46" fmla="val 912"/>
                <a:gd name="f47" fmla="val 1307"/>
                <a:gd name="f48" fmla="val 1325"/>
                <a:gd name="f49" fmla="val 1360"/>
                <a:gd name="f50" fmla="val 999"/>
                <a:gd name="f51" fmla="val 1430"/>
                <a:gd name="f52" fmla="val 1034"/>
                <a:gd name="f53" fmla="val 1500"/>
                <a:gd name="f54" fmla="val 1087"/>
                <a:gd name="f55" fmla="val 1553"/>
                <a:gd name="f56" fmla="val 929"/>
                <a:gd name="f57" fmla="val 1518"/>
                <a:gd name="f58" fmla="val 789"/>
                <a:gd name="f59" fmla="val 1448"/>
                <a:gd name="f60" fmla="val 473"/>
                <a:gd name="f61" fmla="val 70"/>
                <a:gd name="f62" fmla="val 368"/>
                <a:gd name="f63" fmla="val 413"/>
                <a:gd name="f64" fmla="val 460"/>
                <a:gd name="f65" fmla="val 341"/>
                <a:gd name="f66" fmla="val 543"/>
                <a:gd name="f67" fmla="val 4271"/>
                <a:gd name="f68" fmla="val 134"/>
                <a:gd name="f69" fmla="val 4336"/>
                <a:gd name="f70" fmla="val 4405"/>
                <a:gd name="f71" fmla="val 160"/>
                <a:gd name="f72" fmla="val 4471"/>
                <a:gd name="f73" fmla="val 221"/>
                <a:gd name="f74" fmla="val 4699"/>
                <a:gd name="f75" fmla="val 431"/>
                <a:gd name="f76" fmla="val 4716"/>
                <a:gd name="f77" fmla="val 852"/>
                <a:gd name="f78" fmla="val 4611"/>
                <a:gd name="f79" fmla="val 1115"/>
                <a:gd name="f80" fmla="val 4558"/>
                <a:gd name="f81" fmla="val 1272"/>
                <a:gd name="f82" fmla="val 4488"/>
                <a:gd name="f83" fmla="val 4383"/>
                <a:gd name="f84" fmla="val 4401"/>
                <a:gd name="f85" fmla="val 1465"/>
                <a:gd name="f86" fmla="val 4418"/>
                <a:gd name="f87" fmla="val 1185"/>
                <a:gd name="f88" fmla="val 4365"/>
                <a:gd name="f89" fmla="val 887"/>
                <a:gd name="f90" fmla="val 4358"/>
                <a:gd name="f91" fmla="val 871"/>
                <a:gd name="f92" fmla="val 4339"/>
                <a:gd name="f93" fmla="val 862"/>
                <a:gd name="f94" fmla="val 4321"/>
                <a:gd name="f95" fmla="val 4299"/>
                <a:gd name="f96" fmla="val 4278"/>
                <a:gd name="f97" fmla="val 875"/>
                <a:gd name="f98" fmla="val 904"/>
                <a:gd name="f99" fmla="val 4295"/>
                <a:gd name="f100" fmla="val 1378"/>
                <a:gd name="f101" fmla="val 4243"/>
                <a:gd name="f102" fmla="val 4138"/>
                <a:gd name="f103" fmla="val 4050"/>
                <a:gd name="f104" fmla="val 3980"/>
                <a:gd name="f105" fmla="val 3927"/>
                <a:gd name="f106" fmla="val 764"/>
                <a:gd name="f107" fmla="val 3910"/>
                <a:gd name="f108" fmla="val 606"/>
                <a:gd name="f109" fmla="val 466"/>
                <a:gd name="f110" fmla="val 3965"/>
                <a:gd name="f111" fmla="val 291"/>
                <a:gd name="f112" fmla="val 4109"/>
                <a:gd name="f113" fmla="val 9291"/>
                <a:gd name="f114" fmla="val 190"/>
                <a:gd name="f115" fmla="val 9355"/>
                <a:gd name="f116" fmla="val 9421"/>
                <a:gd name="f117" fmla="val 214"/>
                <a:gd name="f118" fmla="val 9485"/>
                <a:gd name="f119" fmla="val 273"/>
                <a:gd name="f120" fmla="val 9713"/>
                <a:gd name="f121" fmla="val 483"/>
                <a:gd name="f122" fmla="val 9730"/>
                <a:gd name="f123" fmla="val 9625"/>
                <a:gd name="f124" fmla="val 1167"/>
                <a:gd name="f125" fmla="val 9572"/>
                <a:gd name="f126" fmla="val 9502"/>
                <a:gd name="f127" fmla="val 9397"/>
                <a:gd name="f128" fmla="val 1570"/>
                <a:gd name="f129" fmla="val 9415"/>
                <a:gd name="f130" fmla="val 9432"/>
                <a:gd name="f131" fmla="val 1080"/>
                <a:gd name="f132" fmla="val 9362"/>
                <a:gd name="f133" fmla="val 939"/>
                <a:gd name="f134" fmla="val 924"/>
                <a:gd name="f135" fmla="val 9348"/>
                <a:gd name="f136" fmla="val 915"/>
                <a:gd name="f137" fmla="val 9332"/>
                <a:gd name="f138" fmla="val 9313"/>
                <a:gd name="f139" fmla="val 9292"/>
                <a:gd name="f140" fmla="val 928"/>
                <a:gd name="f141" fmla="val 957"/>
                <a:gd name="f142" fmla="val 9309"/>
                <a:gd name="f143" fmla="val 9257"/>
                <a:gd name="f144" fmla="val 1605"/>
                <a:gd name="f145" fmla="val 9152"/>
                <a:gd name="f146" fmla="val 9064"/>
                <a:gd name="f147" fmla="val 8994"/>
                <a:gd name="f148" fmla="val 8941"/>
                <a:gd name="f149" fmla="val 817"/>
                <a:gd name="f150" fmla="val 8924"/>
                <a:gd name="f151" fmla="val 676"/>
                <a:gd name="f152" fmla="val 536"/>
                <a:gd name="f153" fmla="val 519"/>
                <a:gd name="f154" fmla="val 8979"/>
                <a:gd name="f155" fmla="val 354"/>
                <a:gd name="f156" fmla="val 9126"/>
                <a:gd name="f157" fmla="val 2297"/>
                <a:gd name="f158" fmla="val 383"/>
                <a:gd name="f159" fmla="val 2361"/>
                <a:gd name="f160" fmla="val 2426"/>
                <a:gd name="f161" fmla="val 408"/>
                <a:gd name="f162" fmla="val 2490"/>
                <a:gd name="f163" fmla="val 2717"/>
                <a:gd name="f164" fmla="val 2735"/>
                <a:gd name="f165" fmla="val 1097"/>
                <a:gd name="f166" fmla="val 2647"/>
                <a:gd name="f167" fmla="val 2595"/>
                <a:gd name="f168" fmla="val 2507"/>
                <a:gd name="f169" fmla="val 1658"/>
                <a:gd name="f170" fmla="val 2419"/>
                <a:gd name="f171" fmla="val 1781"/>
                <a:gd name="f172" fmla="val 2437"/>
                <a:gd name="f173" fmla="val 1711"/>
                <a:gd name="f174" fmla="val 1641"/>
                <a:gd name="f175" fmla="val 2384"/>
                <a:gd name="f176" fmla="val 1132"/>
                <a:gd name="f177" fmla="val 2376"/>
                <a:gd name="f178" fmla="val 1116"/>
                <a:gd name="f179" fmla="val 2362"/>
                <a:gd name="f180" fmla="val 1108"/>
                <a:gd name="f181" fmla="val 2346"/>
                <a:gd name="f182" fmla="val 2327"/>
                <a:gd name="f183" fmla="val 2306"/>
                <a:gd name="f184" fmla="val 1121"/>
                <a:gd name="f185" fmla="val 2314"/>
                <a:gd name="f186" fmla="val 1623"/>
                <a:gd name="f187" fmla="val 1693"/>
                <a:gd name="f188" fmla="val 1746"/>
                <a:gd name="f189" fmla="val 2279"/>
                <a:gd name="f190" fmla="val 1798"/>
                <a:gd name="f191" fmla="val 2174"/>
                <a:gd name="f192" fmla="val 1588"/>
                <a:gd name="f193" fmla="val 2069"/>
                <a:gd name="f194" fmla="val 2016"/>
                <a:gd name="f195" fmla="val 1964"/>
                <a:gd name="f196" fmla="val 1009"/>
                <a:gd name="f197" fmla="val 1929"/>
                <a:gd name="f198" fmla="val 1946"/>
                <a:gd name="f199" fmla="val 729"/>
                <a:gd name="f200" fmla="val 1984"/>
                <a:gd name="f201" fmla="val 551"/>
                <a:gd name="f202" fmla="val 2132"/>
                <a:gd name="f203" fmla="val 11319"/>
                <a:gd name="f204" fmla="val 608"/>
                <a:gd name="f205" fmla="val 11384"/>
                <a:gd name="f206" fmla="val 11453"/>
                <a:gd name="f207" fmla="val 633"/>
                <a:gd name="f208" fmla="val 11518"/>
                <a:gd name="f209" fmla="val 694"/>
                <a:gd name="f210" fmla="val 11746"/>
                <a:gd name="f211" fmla="val 11764"/>
                <a:gd name="f212" fmla="val 11659"/>
                <a:gd name="f213" fmla="val 11606"/>
                <a:gd name="f214" fmla="val 11536"/>
                <a:gd name="f215" fmla="val 1868"/>
                <a:gd name="f216" fmla="val 11431"/>
                <a:gd name="f217" fmla="val 1991"/>
                <a:gd name="f218" fmla="val 11448"/>
                <a:gd name="f219" fmla="val 1939"/>
                <a:gd name="f220" fmla="val 11466"/>
                <a:gd name="f221" fmla="val 11396"/>
                <a:gd name="f222" fmla="val 1344"/>
                <a:gd name="f223" fmla="val 11382"/>
                <a:gd name="f224" fmla="val 1336"/>
                <a:gd name="f225" fmla="val 11366"/>
                <a:gd name="f226" fmla="val 11347"/>
                <a:gd name="f227" fmla="val 11326"/>
                <a:gd name="f228" fmla="val 1349"/>
                <a:gd name="f229" fmla="val 1535"/>
                <a:gd name="f230" fmla="val 11343"/>
                <a:gd name="f231" fmla="val 1851"/>
                <a:gd name="f232" fmla="val 1904"/>
                <a:gd name="f233" fmla="val 11308"/>
                <a:gd name="f234" fmla="val 1974"/>
                <a:gd name="f235" fmla="val 11291"/>
                <a:gd name="f236" fmla="val 2026"/>
                <a:gd name="f237" fmla="val 11185"/>
                <a:gd name="f238" fmla="val 1816"/>
                <a:gd name="f239" fmla="val 11098"/>
                <a:gd name="f240" fmla="val 11028"/>
                <a:gd name="f241" fmla="val 10975"/>
                <a:gd name="f242" fmla="val 10957"/>
                <a:gd name="f243" fmla="val 11012"/>
                <a:gd name="f244" fmla="val 765"/>
                <a:gd name="f245" fmla="val 11156"/>
                <a:gd name="f246" fmla="val 7549"/>
                <a:gd name="f247" fmla="val 695"/>
                <a:gd name="f248" fmla="val 7615"/>
                <a:gd name="f249" fmla="val 7683"/>
                <a:gd name="f250" fmla="val 721"/>
                <a:gd name="f251" fmla="val 7749"/>
                <a:gd name="f252" fmla="val 782"/>
                <a:gd name="f253" fmla="val 7995"/>
                <a:gd name="f254" fmla="val 1413"/>
                <a:gd name="f255" fmla="val 7907"/>
                <a:gd name="f256" fmla="val 1676"/>
                <a:gd name="f257" fmla="val 7854"/>
                <a:gd name="f258" fmla="val 7767"/>
                <a:gd name="f259" fmla="val 1956"/>
                <a:gd name="f260" fmla="val 7679"/>
                <a:gd name="f261" fmla="val 2079"/>
                <a:gd name="f262" fmla="val 7696"/>
                <a:gd name="f263" fmla="val 2009"/>
                <a:gd name="f264" fmla="val 1886"/>
                <a:gd name="f265" fmla="val 1728"/>
                <a:gd name="f266" fmla="val 7644"/>
                <a:gd name="f267" fmla="val 7636"/>
                <a:gd name="f268" fmla="val 1424"/>
                <a:gd name="f269" fmla="val 7621"/>
                <a:gd name="f270" fmla="val 1415"/>
                <a:gd name="f271" fmla="val 7607"/>
                <a:gd name="f272" fmla="val 7590"/>
                <a:gd name="f273" fmla="val 7574"/>
                <a:gd name="f274" fmla="val 1428"/>
                <a:gd name="f275" fmla="val 7591"/>
                <a:gd name="f276" fmla="val 7556"/>
                <a:gd name="f277" fmla="val 2061"/>
                <a:gd name="f278" fmla="val 7539"/>
                <a:gd name="f279" fmla="val 2114"/>
                <a:gd name="f280" fmla="val 7434"/>
                <a:gd name="f281" fmla="val 7346"/>
                <a:gd name="f282" fmla="val 7276"/>
                <a:gd name="f283" fmla="val 7223"/>
                <a:gd name="f284" fmla="val 7206"/>
                <a:gd name="f285" fmla="val 7243"/>
                <a:gd name="f286" fmla="val 7387"/>
                <a:gd name="f287" fmla="val 6013"/>
                <a:gd name="f288" fmla="val 1011"/>
                <a:gd name="f289" fmla="val 6081"/>
                <a:gd name="f290" fmla="val 6153"/>
                <a:gd name="f291" fmla="val 1036"/>
                <a:gd name="f292" fmla="val 6224"/>
                <a:gd name="f293" fmla="val 6452"/>
                <a:gd name="f294" fmla="val 6364"/>
                <a:gd name="f295" fmla="val 6311"/>
                <a:gd name="f296" fmla="val 2131"/>
                <a:gd name="f297" fmla="val 6241"/>
                <a:gd name="f298" fmla="val 2272"/>
                <a:gd name="f299" fmla="val 6136"/>
                <a:gd name="f300" fmla="val 2394"/>
                <a:gd name="f301" fmla="val 6154"/>
                <a:gd name="f302" fmla="val 2324"/>
                <a:gd name="f303" fmla="val 2202"/>
                <a:gd name="f304" fmla="val 2044"/>
                <a:gd name="f305" fmla="val 6101"/>
                <a:gd name="f306" fmla="val 1763"/>
                <a:gd name="f307" fmla="val 6093"/>
                <a:gd name="f308" fmla="val 1740"/>
                <a:gd name="f309" fmla="val 6078"/>
                <a:gd name="f310" fmla="val 1730"/>
                <a:gd name="f311" fmla="val 6064"/>
                <a:gd name="f312" fmla="val 6047"/>
                <a:gd name="f313" fmla="val 6031"/>
                <a:gd name="f314" fmla="val 1744"/>
                <a:gd name="f315" fmla="val 1921"/>
                <a:gd name="f316" fmla="val 6049"/>
                <a:gd name="f317" fmla="val 2096"/>
                <a:gd name="f318" fmla="val 2254"/>
                <a:gd name="f319" fmla="val 2307"/>
                <a:gd name="f320" fmla="val 2377"/>
                <a:gd name="f321" fmla="val 5996"/>
                <a:gd name="f322" fmla="val 2429"/>
                <a:gd name="f323" fmla="val 5891"/>
                <a:gd name="f324" fmla="val 2219"/>
                <a:gd name="f325" fmla="val 5803"/>
                <a:gd name="f326" fmla="val 5733"/>
                <a:gd name="f327" fmla="val 5680"/>
                <a:gd name="f328" fmla="val 5663"/>
                <a:gd name="f329" fmla="val 1483"/>
                <a:gd name="f330" fmla="val 5700"/>
                <a:gd name="f331" fmla="val 1168"/>
                <a:gd name="f332" fmla="val 5844"/>
                <a:gd name="f333" fmla="val 1578"/>
                <a:gd name="f334" fmla="val 1543"/>
                <a:gd name="f335" fmla="val 1508"/>
                <a:gd name="f336" fmla="val 1473"/>
                <a:gd name="f337" fmla="val 2149"/>
                <a:gd name="f338" fmla="val 1350"/>
                <a:gd name="f339" fmla="val 1192"/>
                <a:gd name="f340" fmla="val 1052"/>
                <a:gd name="f341" fmla="val 1021"/>
                <a:gd name="f342" fmla="val 2445"/>
                <a:gd name="f343" fmla="val 1031"/>
                <a:gd name="f344" fmla="val 2502"/>
                <a:gd name="f345" fmla="val 1059"/>
                <a:gd name="f346" fmla="val 1066"/>
                <a:gd name="f347" fmla="val 1069"/>
                <a:gd name="f348" fmla="val 2500"/>
                <a:gd name="f349" fmla="val 2447"/>
                <a:gd name="f350" fmla="val 1368"/>
                <a:gd name="f351" fmla="val 1490"/>
                <a:gd name="f352" fmla="val 2237"/>
                <a:gd name="f353" fmla="val 1613"/>
                <a:gd name="f354" fmla="val 2167"/>
                <a:gd name="f355" fmla="val 1560"/>
                <a:gd name="f356" fmla="val 2342"/>
                <a:gd name="f357" fmla="val 2517"/>
                <a:gd name="f358" fmla="val 2675"/>
                <a:gd name="f359" fmla="val 1247"/>
                <a:gd name="f360" fmla="val 2791"/>
                <a:gd name="f361" fmla="val 918"/>
                <a:gd name="f362" fmla="val 3001"/>
                <a:gd name="f363" fmla="val 674"/>
                <a:gd name="f364" fmla="val 585"/>
                <a:gd name="f365" fmla="val 507"/>
                <a:gd name="f366" fmla="val 2973"/>
                <a:gd name="f367" fmla="val 456"/>
                <a:gd name="f368" fmla="val 2903"/>
                <a:gd name="f369" fmla="val 3559"/>
                <a:gd name="f370" fmla="val 3541"/>
                <a:gd name="f371" fmla="val 3524"/>
                <a:gd name="f372" fmla="val 3506"/>
                <a:gd name="f373" fmla="val 3419"/>
                <a:gd name="f374" fmla="val 3314"/>
                <a:gd name="f375" fmla="val 3243"/>
                <a:gd name="f376" fmla="val 3229"/>
                <a:gd name="f377" fmla="val 2423"/>
                <a:gd name="f378" fmla="val 3250"/>
                <a:gd name="f379" fmla="val 2452"/>
                <a:gd name="f380" fmla="val 3277"/>
                <a:gd name="f381" fmla="val 3283"/>
                <a:gd name="f382" fmla="val 3290"/>
                <a:gd name="f383" fmla="val 2450"/>
                <a:gd name="f384" fmla="val 3296"/>
                <a:gd name="f385" fmla="val 3401"/>
                <a:gd name="f386" fmla="val 3489"/>
                <a:gd name="f387" fmla="val 3594"/>
                <a:gd name="f388" fmla="val 3629"/>
                <a:gd name="f389" fmla="val 3647"/>
                <a:gd name="f390" fmla="val 3664"/>
                <a:gd name="f391" fmla="val 3682"/>
                <a:gd name="f392" fmla="val 2412"/>
                <a:gd name="f393" fmla="val 3577"/>
                <a:gd name="f394" fmla="val 2728"/>
                <a:gd name="f395" fmla="val 3349"/>
                <a:gd name="f396" fmla="val 3051"/>
                <a:gd name="f397" fmla="val 3078"/>
                <a:gd name="f398" fmla="val 3028"/>
                <a:gd name="f399" fmla="val 3082"/>
                <a:gd name="f400" fmla="val 3007"/>
                <a:gd name="f401" fmla="val 3084"/>
                <a:gd name="f402" fmla="val 2987"/>
                <a:gd name="f403" fmla="val 2752"/>
                <a:gd name="f404" fmla="val 2651"/>
                <a:gd name="f405" fmla="val 2815"/>
                <a:gd name="f406" fmla="val 2700"/>
                <a:gd name="f407" fmla="val 2605"/>
                <a:gd name="f408" fmla="val 2753"/>
                <a:gd name="f409" fmla="val 2482"/>
                <a:gd name="f410" fmla="val 2840"/>
                <a:gd name="f411" fmla="val 2359"/>
                <a:gd name="f412" fmla="val 2945"/>
                <a:gd name="f413" fmla="val 2289"/>
                <a:gd name="f414" fmla="val 3138"/>
                <a:gd name="f415" fmla="val 3331"/>
                <a:gd name="f416" fmla="val 8643"/>
                <a:gd name="f417" fmla="val 8661"/>
                <a:gd name="f418" fmla="val 8626"/>
                <a:gd name="f419" fmla="val 8573"/>
                <a:gd name="f420" fmla="val 2465"/>
                <a:gd name="f421" fmla="val 8538"/>
                <a:gd name="f422" fmla="val 2622"/>
                <a:gd name="f423" fmla="val 8526"/>
                <a:gd name="f424" fmla="val 8557"/>
                <a:gd name="f425" fmla="val 2672"/>
                <a:gd name="f426" fmla="val 8583"/>
                <a:gd name="f427" fmla="val 8593"/>
                <a:gd name="f428" fmla="val 8603"/>
                <a:gd name="f429" fmla="val 2668"/>
                <a:gd name="f430" fmla="val 8608"/>
                <a:gd name="f431" fmla="val 2657"/>
                <a:gd name="f432" fmla="val 8678"/>
                <a:gd name="f433" fmla="val 8731"/>
                <a:gd name="f434" fmla="val 8748"/>
                <a:gd name="f435" fmla="val 8766"/>
                <a:gd name="f436" fmla="val 8783"/>
                <a:gd name="f437" fmla="val 8854"/>
                <a:gd name="f438" fmla="val 2184"/>
                <a:gd name="f439" fmla="val 8889"/>
                <a:gd name="f440" fmla="val 2780"/>
                <a:gd name="f441" fmla="val 3376"/>
                <a:gd name="f442" fmla="val 8415"/>
                <a:gd name="f443" fmla="val 8240"/>
                <a:gd name="f444" fmla="val 3341"/>
                <a:gd name="f445" fmla="val 8117"/>
                <a:gd name="f446" fmla="val 3218"/>
                <a:gd name="f447" fmla="val 8082"/>
                <a:gd name="f448" fmla="val 3061"/>
                <a:gd name="f449" fmla="val 8135"/>
                <a:gd name="f450" fmla="val 2745"/>
                <a:gd name="f451" fmla="val 8222"/>
                <a:gd name="f452" fmla="val 8345"/>
                <a:gd name="f453" fmla="val 8485"/>
                <a:gd name="f454" fmla="val 10431"/>
                <a:gd name="f455" fmla="val 10449"/>
                <a:gd name="f456" fmla="val 10396"/>
                <a:gd name="f457" fmla="val 10344"/>
                <a:gd name="f458" fmla="val 2570"/>
                <a:gd name="f459" fmla="val 10326"/>
                <a:gd name="f460" fmla="val 10315"/>
                <a:gd name="f461" fmla="val 2761"/>
                <a:gd name="f462" fmla="val 10333"/>
                <a:gd name="f463" fmla="val 2781"/>
                <a:gd name="f464" fmla="val 10356"/>
                <a:gd name="f465" fmla="val 10369"/>
                <a:gd name="f466" fmla="val 10384"/>
                <a:gd name="f467" fmla="val 2775"/>
                <a:gd name="f468" fmla="val 2763"/>
                <a:gd name="f469" fmla="val 10467"/>
                <a:gd name="f470" fmla="val 10502"/>
                <a:gd name="f471" fmla="val 10537"/>
                <a:gd name="f472" fmla="val 10554"/>
                <a:gd name="f473" fmla="val 10624"/>
                <a:gd name="f474" fmla="val 10677"/>
                <a:gd name="f475" fmla="val 10694"/>
                <a:gd name="f476" fmla="val 10729"/>
                <a:gd name="f477" fmla="val 10572"/>
                <a:gd name="f478" fmla="val 3481"/>
                <a:gd name="f479" fmla="val 10186"/>
                <a:gd name="f480" fmla="val 10028"/>
                <a:gd name="f481" fmla="val 3464"/>
                <a:gd name="f482" fmla="val 9888"/>
                <a:gd name="f483" fmla="val 3324"/>
                <a:gd name="f484" fmla="val 9853"/>
                <a:gd name="f485" fmla="val 3166"/>
                <a:gd name="f486" fmla="val 9870"/>
                <a:gd name="f487" fmla="val 3008"/>
                <a:gd name="f488" fmla="val 9923"/>
                <a:gd name="f489" fmla="val 2850"/>
                <a:gd name="f490" fmla="val 10011"/>
                <a:gd name="f491" fmla="val 10133"/>
                <a:gd name="f492" fmla="val 10274"/>
                <a:gd name="f493" fmla="val 5084"/>
                <a:gd name="f494" fmla="val 5067"/>
                <a:gd name="f495" fmla="val 5049"/>
                <a:gd name="f496" fmla="val 5032"/>
                <a:gd name="f497" fmla="val 4944"/>
                <a:gd name="f498" fmla="val 2710"/>
                <a:gd name="f499" fmla="val 4856"/>
                <a:gd name="f500" fmla="val 4769"/>
                <a:gd name="f501" fmla="val 2990"/>
                <a:gd name="f502" fmla="val 4756"/>
                <a:gd name="f503" fmla="val 3015"/>
                <a:gd name="f504" fmla="val 4779"/>
                <a:gd name="f505" fmla="val 3040"/>
                <a:gd name="f506" fmla="val 4806"/>
                <a:gd name="f507" fmla="val 4817"/>
                <a:gd name="f508" fmla="val 4829"/>
                <a:gd name="f509" fmla="val 3036"/>
                <a:gd name="f510" fmla="val 4839"/>
                <a:gd name="f511" fmla="val 3026"/>
                <a:gd name="f512" fmla="val 4926"/>
                <a:gd name="f513" fmla="val 2938"/>
                <a:gd name="f514" fmla="val 5014"/>
                <a:gd name="f515" fmla="val 2692"/>
                <a:gd name="f516" fmla="val 5119"/>
                <a:gd name="f517" fmla="val 5154"/>
                <a:gd name="f518" fmla="val 2587"/>
                <a:gd name="f519" fmla="val 5172"/>
                <a:gd name="f520" fmla="val 2535"/>
                <a:gd name="f521" fmla="val 5189"/>
                <a:gd name="f522" fmla="val 5207"/>
                <a:gd name="f523" fmla="val 2833"/>
                <a:gd name="f524" fmla="val 5102"/>
                <a:gd name="f525" fmla="val 3306"/>
                <a:gd name="f526" fmla="val 4874"/>
                <a:gd name="f527" fmla="val 3569"/>
                <a:gd name="f528" fmla="val 4576"/>
                <a:gd name="f529" fmla="val 3657"/>
                <a:gd name="f530" fmla="val 4555"/>
                <a:gd name="f531" fmla="val 3661"/>
                <a:gd name="f532" fmla="val 4535"/>
                <a:gd name="f533" fmla="val 3663"/>
                <a:gd name="f534" fmla="val 4516"/>
                <a:gd name="f535" fmla="val 4292"/>
                <a:gd name="f536" fmla="val 4177"/>
                <a:gd name="f537" fmla="val 3393"/>
                <a:gd name="f538" fmla="val 4225"/>
                <a:gd name="f539" fmla="val 3183"/>
                <a:gd name="f540" fmla="val 2955"/>
                <a:gd name="f541" fmla="val 2868"/>
                <a:gd name="f542" fmla="val 4663"/>
                <a:gd name="f543" fmla="val 6802"/>
                <a:gd name="f544" fmla="val 6785"/>
                <a:gd name="f545" fmla="val 6767"/>
                <a:gd name="f546" fmla="val 6715"/>
                <a:gd name="f547" fmla="val 6627"/>
                <a:gd name="f548" fmla="val 3113"/>
                <a:gd name="f549" fmla="val 6557"/>
                <a:gd name="f550" fmla="val 3253"/>
                <a:gd name="f551" fmla="val 6543"/>
                <a:gd name="f552" fmla="val 3280"/>
                <a:gd name="f553" fmla="val 6561"/>
                <a:gd name="f554" fmla="val 3318"/>
                <a:gd name="f555" fmla="val 6586"/>
                <a:gd name="f556" fmla="val 6593"/>
                <a:gd name="f557" fmla="val 6601"/>
                <a:gd name="f558" fmla="val 6610"/>
                <a:gd name="f559" fmla="val 3201"/>
                <a:gd name="f560" fmla="val 6837"/>
                <a:gd name="f561" fmla="val 6872"/>
                <a:gd name="f562" fmla="val 6908"/>
                <a:gd name="f563" fmla="val 6960"/>
                <a:gd name="f564" fmla="val 3131"/>
                <a:gd name="f565" fmla="val 6925"/>
                <a:gd name="f566" fmla="val 6877"/>
                <a:gd name="f567" fmla="val 3549"/>
                <a:gd name="f568" fmla="val 6637"/>
                <a:gd name="f569" fmla="val 6341"/>
                <a:gd name="f570" fmla="val 6314"/>
                <a:gd name="f571" fmla="val 6287"/>
                <a:gd name="f572" fmla="val 3962"/>
                <a:gd name="f573" fmla="val 6259"/>
                <a:gd name="f574" fmla="val 3955"/>
                <a:gd name="f575" fmla="val 3902"/>
                <a:gd name="f576" fmla="val 3744"/>
                <a:gd name="f577" fmla="val 3587"/>
                <a:gd name="f578" fmla="val 3429"/>
                <a:gd name="f579" fmla="val 3289"/>
                <a:gd name="f580" fmla="val 6399"/>
                <a:gd name="f581" fmla="val 6750"/>
                <a:gd name="f582" fmla="val 4229"/>
                <a:gd name="f583" fmla="val 1"/>
                <a:gd name="f584" fmla="val 3963"/>
                <a:gd name="f585" fmla="val 3804"/>
                <a:gd name="f586" fmla="val 297"/>
                <a:gd name="f587" fmla="val 3840"/>
                <a:gd name="f588" fmla="val 922"/>
                <a:gd name="f589" fmla="val 4155"/>
                <a:gd name="f590" fmla="val 4067"/>
                <a:gd name="f591" fmla="val 3892"/>
                <a:gd name="f592" fmla="val 3831"/>
                <a:gd name="f593" fmla="val 1548"/>
                <a:gd name="f594" fmla="val 3770"/>
                <a:gd name="f595" fmla="val 1546"/>
                <a:gd name="f596" fmla="val 3709"/>
                <a:gd name="f597" fmla="val 3543"/>
                <a:gd name="f598" fmla="val 3380"/>
                <a:gd name="f599" fmla="val 1562"/>
                <a:gd name="f600" fmla="val 3226"/>
                <a:gd name="f601" fmla="val 2998"/>
                <a:gd name="f602" fmla="val 2770"/>
                <a:gd name="f603" fmla="val 2542"/>
                <a:gd name="f604" fmla="val 2525"/>
                <a:gd name="f605" fmla="val 1833"/>
                <a:gd name="f606" fmla="val 2682"/>
                <a:gd name="f607" fmla="val 2805"/>
                <a:gd name="f608" fmla="val 2858"/>
                <a:gd name="f609" fmla="val 326"/>
                <a:gd name="f610" fmla="val 2349"/>
                <a:gd name="f611" fmla="val 256"/>
                <a:gd name="f612" fmla="val 2319"/>
                <a:gd name="f613" fmla="val 249"/>
                <a:gd name="f614" fmla="val 246"/>
                <a:gd name="f615" fmla="val 2261"/>
                <a:gd name="f616" fmla="val 1982"/>
                <a:gd name="f617" fmla="val 1823"/>
                <a:gd name="f618" fmla="val 544"/>
                <a:gd name="f619" fmla="val 799"/>
                <a:gd name="f620" fmla="val 1858"/>
                <a:gd name="f621" fmla="val 1981"/>
                <a:gd name="f622" fmla="val 2209"/>
                <a:gd name="f623" fmla="val 2189"/>
                <a:gd name="f624" fmla="val 1870"/>
                <a:gd name="f625" fmla="val 2169"/>
                <a:gd name="f626" fmla="val 1854"/>
                <a:gd name="f627" fmla="val 1564"/>
                <a:gd name="f628" fmla="val 1749"/>
                <a:gd name="f629" fmla="val 1332"/>
                <a:gd name="f630" fmla="val 746"/>
                <a:gd name="f631" fmla="val 265"/>
                <a:gd name="f632" fmla="val 752"/>
                <a:gd name="f633" fmla="val 187"/>
                <a:gd name="f634" fmla="val 595"/>
                <a:gd name="f635" fmla="val 493"/>
                <a:gd name="f636" fmla="val 389"/>
                <a:gd name="f637" fmla="val 298"/>
                <a:gd name="f638" fmla="val 53"/>
                <a:gd name="f639" fmla="val 175"/>
                <a:gd name="f640" fmla="val 333"/>
                <a:gd name="f641" fmla="val 526"/>
                <a:gd name="f642" fmla="val 1297"/>
                <a:gd name="f643" fmla="val 1403"/>
                <a:gd name="f644" fmla="val 1525"/>
                <a:gd name="f645" fmla="val 193"/>
                <a:gd name="f646" fmla="val 140"/>
                <a:gd name="f647" fmla="val 351"/>
                <a:gd name="f648" fmla="val 449"/>
                <a:gd name="f649" fmla="val 3075"/>
                <a:gd name="f650" fmla="val 569"/>
                <a:gd name="f651" fmla="val 3108"/>
                <a:gd name="f652" fmla="val 696"/>
                <a:gd name="f653" fmla="val 885"/>
                <a:gd name="f654" fmla="val 3033"/>
                <a:gd name="f655" fmla="val 1245"/>
                <a:gd name="f656" fmla="val 1666"/>
                <a:gd name="f657" fmla="val 1753"/>
                <a:gd name="f658" fmla="val 1879"/>
                <a:gd name="f659" fmla="val 2047"/>
                <a:gd name="f660" fmla="val 2004"/>
                <a:gd name="f661" fmla="val 2057"/>
                <a:gd name="f662" fmla="val 2129"/>
                <a:gd name="f663" fmla="val 2424"/>
                <a:gd name="f664" fmla="val 2715"/>
                <a:gd name="f665" fmla="val 2002"/>
                <a:gd name="f666" fmla="val 3121"/>
                <a:gd name="f667" fmla="val 3261"/>
                <a:gd name="f668" fmla="val 2665"/>
                <a:gd name="f669" fmla="val 2472"/>
                <a:gd name="f670" fmla="val 2834"/>
                <a:gd name="f671" fmla="val 3198"/>
                <a:gd name="f672" fmla="val 2899"/>
                <a:gd name="f673" fmla="val 3212"/>
                <a:gd name="f674" fmla="val 2963"/>
                <a:gd name="f675" fmla="val 3214"/>
                <a:gd name="f676" fmla="val 3454"/>
                <a:gd name="f677" fmla="val 2997"/>
                <a:gd name="f678" fmla="val 3857"/>
                <a:gd name="f679" fmla="val 3787"/>
                <a:gd name="f680" fmla="val 3734"/>
                <a:gd name="f681" fmla="val 3769"/>
                <a:gd name="f682" fmla="val 3803"/>
                <a:gd name="f683" fmla="val 1742"/>
                <a:gd name="f684" fmla="val 3837"/>
                <a:gd name="f685" fmla="val 4079"/>
                <a:gd name="f686" fmla="val 4308"/>
                <a:gd name="f687" fmla="val 4523"/>
                <a:gd name="f688" fmla="val 4909"/>
                <a:gd name="f689" fmla="val 4734"/>
                <a:gd name="f690" fmla="val 4436"/>
                <a:gd name="f691" fmla="val 4190"/>
                <a:gd name="f692" fmla="val 4032"/>
                <a:gd name="f693" fmla="val 3236"/>
                <a:gd name="f694" fmla="val 4015"/>
                <a:gd name="f695" fmla="val 3604"/>
                <a:gd name="f696" fmla="val 4364"/>
                <a:gd name="f697" fmla="val 3783"/>
                <a:gd name="f698" fmla="val 4434"/>
                <a:gd name="f699" fmla="val 3799"/>
                <a:gd name="f700" fmla="val 4502"/>
                <a:gd name="f701" fmla="val 4749"/>
                <a:gd name="f702" fmla="val 4986"/>
                <a:gd name="f703" fmla="val 3586"/>
                <a:gd name="f704" fmla="val 5137"/>
                <a:gd name="f705" fmla="val 3394"/>
                <a:gd name="f706" fmla="val 5365"/>
                <a:gd name="f707" fmla="val 5330"/>
                <a:gd name="f708" fmla="val 5277"/>
                <a:gd name="f709" fmla="val 5400"/>
                <a:gd name="f710" fmla="val 5540"/>
                <a:gd name="f711" fmla="val 5878"/>
                <a:gd name="f712" fmla="val 2701"/>
                <a:gd name="f713" fmla="val 6095"/>
                <a:gd name="f714" fmla="val 2741"/>
                <a:gd name="f715" fmla="val 6309"/>
                <a:gd name="f716" fmla="val 6381"/>
                <a:gd name="f717" fmla="val 2736"/>
                <a:gd name="f718" fmla="val 6522"/>
                <a:gd name="f719" fmla="val 6294"/>
                <a:gd name="f720" fmla="val 6084"/>
                <a:gd name="f721" fmla="val 5943"/>
                <a:gd name="f722" fmla="val 5908"/>
                <a:gd name="f723" fmla="val 3972"/>
                <a:gd name="f724" fmla="val 6189"/>
                <a:gd name="f725" fmla="val 4077"/>
                <a:gd name="f726" fmla="val 6231"/>
                <a:gd name="f727" fmla="val 4089"/>
                <a:gd name="f728" fmla="val 6273"/>
                <a:gd name="f729" fmla="val 6313"/>
                <a:gd name="f730" fmla="val 6591"/>
                <a:gd name="f731" fmla="val 6822"/>
                <a:gd name="f732" fmla="val 3849"/>
                <a:gd name="f733" fmla="val 7153"/>
                <a:gd name="f734" fmla="val 7083"/>
                <a:gd name="f735" fmla="val 6995"/>
                <a:gd name="f736" fmla="val 2640"/>
                <a:gd name="f737" fmla="val 7363"/>
                <a:gd name="f738" fmla="val 7732"/>
                <a:gd name="f739" fmla="val 8205"/>
                <a:gd name="f740" fmla="val 8468"/>
                <a:gd name="f741" fmla="val 7977"/>
                <a:gd name="f742" fmla="val 7889"/>
                <a:gd name="f743" fmla="val 8380"/>
                <a:gd name="f744" fmla="val 3499"/>
                <a:gd name="f745" fmla="val 8959"/>
                <a:gd name="f746" fmla="val 9029"/>
                <a:gd name="f747" fmla="val 9082"/>
                <a:gd name="f748" fmla="val 9011"/>
                <a:gd name="f749" fmla="val 8836"/>
                <a:gd name="f750" fmla="val 8995"/>
                <a:gd name="f751" fmla="val 1887"/>
                <a:gd name="f752" fmla="val 9160"/>
                <a:gd name="f753" fmla="val 9324"/>
                <a:gd name="f754" fmla="val 9414"/>
                <a:gd name="f755" fmla="val 9503"/>
                <a:gd name="f756" fmla="val 1874"/>
                <a:gd name="f757" fmla="val 9590"/>
                <a:gd name="f758" fmla="val 10098"/>
                <a:gd name="f759" fmla="val 9765"/>
                <a:gd name="f760" fmla="val 9678"/>
                <a:gd name="f761" fmla="val 10151"/>
                <a:gd name="f762" fmla="val 10159"/>
                <a:gd name="f763" fmla="val 10166"/>
                <a:gd name="f764" fmla="val 3605"/>
                <a:gd name="f765" fmla="val 10174"/>
                <a:gd name="f766" fmla="val 10512"/>
                <a:gd name="f767" fmla="val 10749"/>
                <a:gd name="f768" fmla="val 10817"/>
                <a:gd name="f769" fmla="val 10870"/>
                <a:gd name="f770" fmla="val 10800"/>
                <a:gd name="f771" fmla="val 10642"/>
                <a:gd name="f772" fmla="val 11168"/>
                <a:gd name="f773" fmla="val 11515"/>
                <a:gd name="f774" fmla="val 2413"/>
                <a:gd name="f775" fmla="val 11880"/>
                <a:gd name="f776" fmla="val 2485"/>
                <a:gd name="f777" fmla="val 12251"/>
                <a:gd name="f778" fmla="val 12403"/>
                <a:gd name="f779" fmla="val 12557"/>
                <a:gd name="f780" fmla="val 2473"/>
                <a:gd name="f781" fmla="val 12711"/>
                <a:gd name="f782" fmla="val 13237"/>
                <a:gd name="f783" fmla="val 13727"/>
                <a:gd name="f784" fmla="val 14131"/>
                <a:gd name="f785" fmla="val 1786"/>
                <a:gd name="f786" fmla="val 14139"/>
                <a:gd name="f787" fmla="val 14098"/>
                <a:gd name="f788" fmla="val 14092"/>
                <a:gd name="f789" fmla="val 14085"/>
                <a:gd name="f790" fmla="val 1743"/>
                <a:gd name="f791" fmla="val 14078"/>
                <a:gd name="f792" fmla="val 13675"/>
                <a:gd name="f793" fmla="val 13219"/>
                <a:gd name="f794" fmla="val 12763"/>
                <a:gd name="f795" fmla="val 12607"/>
                <a:gd name="f796" fmla="val 2296"/>
                <a:gd name="f797" fmla="val 12450"/>
                <a:gd name="f798" fmla="val 12295"/>
                <a:gd name="f799" fmla="val 11999"/>
                <a:gd name="f800" fmla="val 11707"/>
                <a:gd name="f801" fmla="val 2265"/>
                <a:gd name="f802" fmla="val 11624"/>
                <a:gd name="f803" fmla="val 11834"/>
                <a:gd name="f804" fmla="val 11869"/>
                <a:gd name="f805" fmla="val 11887"/>
                <a:gd name="f806" fmla="val 11711"/>
                <a:gd name="f807" fmla="val 554"/>
                <a:gd name="f808" fmla="val 11361"/>
                <a:gd name="f809" fmla="val 11332"/>
                <a:gd name="f810" fmla="val 477"/>
                <a:gd name="f811" fmla="val 11304"/>
                <a:gd name="f812" fmla="val 474"/>
                <a:gd name="f813" fmla="val 11276"/>
                <a:gd name="f814" fmla="val 11008"/>
                <a:gd name="f815" fmla="val 10836"/>
                <a:gd name="f816" fmla="val 10852"/>
                <a:gd name="f817" fmla="val 10887"/>
                <a:gd name="f818" fmla="val 11255"/>
                <a:gd name="f819" fmla="val 11220"/>
                <a:gd name="f820" fmla="val 11203"/>
                <a:gd name="f821" fmla="val 10765"/>
                <a:gd name="f822" fmla="val 10116"/>
                <a:gd name="f823" fmla="val 9748"/>
                <a:gd name="f824" fmla="val 9450"/>
                <a:gd name="f825" fmla="val 9660"/>
                <a:gd name="f826" fmla="val 9800"/>
                <a:gd name="f827" fmla="val 9835"/>
                <a:gd name="f828" fmla="val 589"/>
                <a:gd name="f829" fmla="val 133"/>
                <a:gd name="f830" fmla="val 9327"/>
                <a:gd name="f831" fmla="val 63"/>
                <a:gd name="f832" fmla="val 9298"/>
                <a:gd name="f833" fmla="val 56"/>
                <a:gd name="f834" fmla="val 9270"/>
                <a:gd name="f835" fmla="val 9243"/>
                <a:gd name="f836" fmla="val 8975"/>
                <a:gd name="f837" fmla="val 8803"/>
                <a:gd name="f838" fmla="val 8819"/>
                <a:gd name="f839" fmla="val 992"/>
                <a:gd name="f840" fmla="val 8976"/>
                <a:gd name="f841" fmla="val 9204"/>
                <a:gd name="f842" fmla="val 8556"/>
                <a:gd name="f843" fmla="val 8293"/>
                <a:gd name="f844" fmla="val 8047"/>
                <a:gd name="f845" fmla="val 7802"/>
                <a:gd name="f846" fmla="val 8100"/>
                <a:gd name="f847" fmla="val 7959"/>
                <a:gd name="f848" fmla="val 641"/>
                <a:gd name="f849" fmla="val 7609"/>
                <a:gd name="f850" fmla="val 571"/>
                <a:gd name="f851" fmla="val 7577"/>
                <a:gd name="f852" fmla="val 564"/>
                <a:gd name="f853" fmla="val 7546"/>
                <a:gd name="f854" fmla="val 561"/>
                <a:gd name="f855" fmla="val 7517"/>
                <a:gd name="f856" fmla="val 7241"/>
                <a:gd name="f857" fmla="val 843"/>
                <a:gd name="f858" fmla="val 7118"/>
                <a:gd name="f859" fmla="val 7504"/>
                <a:gd name="f860" fmla="val 7311"/>
                <a:gd name="f861" fmla="val 6890"/>
                <a:gd name="f862" fmla="val 6732"/>
                <a:gd name="f863" fmla="val 2504"/>
                <a:gd name="f864" fmla="val 6574"/>
                <a:gd name="f865" fmla="val 2524"/>
                <a:gd name="f866" fmla="val 6417"/>
                <a:gd name="f867" fmla="val 2522"/>
                <a:gd name="f868" fmla="val 6171"/>
                <a:gd name="f869" fmla="val 6382"/>
                <a:gd name="f870" fmla="val 6066"/>
                <a:gd name="f871" fmla="val 6034"/>
                <a:gd name="f872" fmla="val 880"/>
                <a:gd name="f873" fmla="val 6003"/>
                <a:gd name="f874" fmla="val 5974"/>
                <a:gd name="f875" fmla="val 5698"/>
                <a:gd name="f876" fmla="val 1159"/>
                <a:gd name="f877" fmla="val 5575"/>
                <a:gd name="f878" fmla="val 5558"/>
                <a:gd name="f879" fmla="val 5225"/>
                <a:gd name="f880" fmla="val 4786"/>
                <a:gd name="f881" fmla="val 4628"/>
                <a:gd name="f882" fmla="val 4821"/>
                <a:gd name="f883" fmla="val 80"/>
                <a:gd name="f884" fmla="val 4313"/>
                <a:gd name="f885" fmla="val 10"/>
                <a:gd name="f886" fmla="val 4284"/>
                <a:gd name="f887" fmla="val 4"/>
                <a:gd name="f888" fmla="val 4256"/>
                <a:gd name="f889" fmla="*/ f0 1 14161"/>
                <a:gd name="f890" fmla="*/ f1 1 4094"/>
                <a:gd name="f891" fmla="val f2"/>
                <a:gd name="f892" fmla="val f3"/>
                <a:gd name="f893" fmla="val f4"/>
                <a:gd name="f894" fmla="+- f893 0 f891"/>
                <a:gd name="f895" fmla="+- f892 0 f891"/>
                <a:gd name="f896" fmla="*/ f895 1 14161"/>
                <a:gd name="f897" fmla="*/ f894 1 4094"/>
                <a:gd name="f898" fmla="*/ f891 1 f896"/>
                <a:gd name="f899" fmla="*/ f892 1 f896"/>
                <a:gd name="f900" fmla="*/ f891 1 f897"/>
                <a:gd name="f901" fmla="*/ f893 1 f897"/>
                <a:gd name="f902" fmla="*/ f898 f889 1"/>
                <a:gd name="f903" fmla="*/ f899 f889 1"/>
                <a:gd name="f904" fmla="*/ f901 f890 1"/>
                <a:gd name="f905" fmla="*/ f900 f890 1"/>
              </a:gdLst>
              <a:ahLst/>
              <a:cxnLst>
                <a:cxn ang="3cd4">
                  <a:pos x="hc" y="t"/>
                </a:cxn>
                <a:cxn ang="0">
                  <a:pos x="r" y="vc"/>
                </a:cxn>
                <a:cxn ang="cd4">
                  <a:pos x="hc" y="b"/>
                </a:cxn>
                <a:cxn ang="cd2">
                  <a:pos x="l" y="vc"/>
                </a:cxn>
              </a:cxnLst>
              <a:rect l="f902" t="f905" r="f903" b="f904"/>
              <a:pathLst>
                <a:path w="14161" h="4094">
                  <a:moveTo>
                    <a:pt x="f5" y="f6"/>
                  </a:moveTo>
                  <a:cubicBezTo>
                    <a:pt x="f7" y="f6"/>
                    <a:pt x="f8" y="f9"/>
                    <a:pt x="f10" y="f11"/>
                  </a:cubicBezTo>
                  <a:cubicBezTo>
                    <a:pt x="f12" y="f13"/>
                    <a:pt x="f14" y="f15"/>
                    <a:pt x="f16" y="f17"/>
                  </a:cubicBezTo>
                  <a:cubicBezTo>
                    <a:pt x="f18" y="f19"/>
                    <a:pt x="f18" y="f20"/>
                    <a:pt x="f21" y="f22"/>
                  </a:cubicBezTo>
                  <a:cubicBezTo>
                    <a:pt x="f23" y="f24"/>
                    <a:pt x="f25" y="f26"/>
                    <a:pt x="f27" y="f28"/>
                  </a:cubicBezTo>
                  <a:cubicBezTo>
                    <a:pt x="f29" y="f30"/>
                    <a:pt x="f31" y="f32"/>
                    <a:pt x="f33" y="f32"/>
                  </a:cubicBezTo>
                  <a:cubicBezTo>
                    <a:pt x="f34" y="f32"/>
                    <a:pt x="f35" y="f36"/>
                    <a:pt x="f35" y="f37"/>
                  </a:cubicBezTo>
                  <a:cubicBezTo>
                    <a:pt x="f38" y="f39"/>
                    <a:pt x="f40" y="f41"/>
                    <a:pt x="f42" y="f43"/>
                  </a:cubicBezTo>
                  <a:cubicBezTo>
                    <a:pt x="f44" y="f45"/>
                    <a:pt x="f46" y="f20"/>
                    <a:pt x="f9" y="f47"/>
                  </a:cubicBezTo>
                  <a:cubicBezTo>
                    <a:pt x="f9" y="f48"/>
                    <a:pt x="f9" y="f13"/>
                    <a:pt x="f9" y="f49"/>
                  </a:cubicBezTo>
                  <a:cubicBezTo>
                    <a:pt x="f50" y="f51"/>
                    <a:pt x="f52" y="f53"/>
                    <a:pt x="f54" y="f55"/>
                  </a:cubicBezTo>
                  <a:cubicBezTo>
                    <a:pt x="f56" y="f57"/>
                    <a:pt x="f58" y="f59"/>
                    <a:pt x="f38" y="f49"/>
                  </a:cubicBezTo>
                  <a:cubicBezTo>
                    <a:pt x="f60" y="f20"/>
                    <a:pt x="f61" y="f28"/>
                    <a:pt x="f62" y="f63"/>
                  </a:cubicBezTo>
                  <a:cubicBezTo>
                    <a:pt x="f64" y="f65"/>
                    <a:pt x="f66" y="f6"/>
                    <a:pt x="f5" y="f6"/>
                  </a:cubicBezTo>
                  <a:close/>
                  <a:moveTo>
                    <a:pt x="f67" y="f68"/>
                  </a:moveTo>
                  <a:cubicBezTo>
                    <a:pt x="f69" y="f68"/>
                    <a:pt x="f70" y="f71"/>
                    <a:pt x="f72" y="f73"/>
                  </a:cubicBezTo>
                  <a:cubicBezTo>
                    <a:pt x="f74" y="f75"/>
                    <a:pt x="f76" y="f77"/>
                    <a:pt x="f78" y="f79"/>
                  </a:cubicBezTo>
                  <a:cubicBezTo>
                    <a:pt x="f80" y="f81"/>
                    <a:pt x="f82" y="f11"/>
                    <a:pt x="f83" y="f57"/>
                  </a:cubicBezTo>
                  <a:cubicBezTo>
                    <a:pt x="f84" y="f85"/>
                    <a:pt x="f86" y="f11"/>
                    <a:pt x="f84" y="f48"/>
                  </a:cubicBezTo>
                  <a:cubicBezTo>
                    <a:pt x="f86" y="f87"/>
                    <a:pt x="f84" y="f24"/>
                    <a:pt x="f88" y="f89"/>
                  </a:cubicBezTo>
                  <a:cubicBezTo>
                    <a:pt x="f90" y="f91"/>
                    <a:pt x="f92" y="f93"/>
                    <a:pt x="f94" y="f93"/>
                  </a:cubicBezTo>
                  <a:cubicBezTo>
                    <a:pt x="f95" y="f93"/>
                    <a:pt x="f96" y="f97"/>
                    <a:pt x="f96" y="f98"/>
                  </a:cubicBezTo>
                  <a:cubicBezTo>
                    <a:pt x="f96" y="f43"/>
                    <a:pt x="f99" y="f20"/>
                    <a:pt x="f99" y="f100"/>
                  </a:cubicBezTo>
                  <a:cubicBezTo>
                    <a:pt x="f96" y="f59"/>
                    <a:pt x="f96" y="f53"/>
                    <a:pt x="f101" y="f55"/>
                  </a:cubicBezTo>
                  <a:cubicBezTo>
                    <a:pt x="f102" y="f13"/>
                    <a:pt x="f103" y="f79"/>
                    <a:pt x="f104" y="f89"/>
                  </a:cubicBezTo>
                  <a:cubicBezTo>
                    <a:pt x="f105" y="f106"/>
                    <a:pt x="f107" y="f108"/>
                    <a:pt x="f105" y="f109"/>
                  </a:cubicBezTo>
                  <a:cubicBezTo>
                    <a:pt x="f110" y="f111"/>
                    <a:pt x="f112" y="f68"/>
                    <a:pt x="f67" y="f68"/>
                  </a:cubicBezTo>
                  <a:close/>
                  <a:moveTo>
                    <a:pt x="f113" y="f114"/>
                  </a:moveTo>
                  <a:cubicBezTo>
                    <a:pt x="f115" y="f114"/>
                    <a:pt x="f116" y="f117"/>
                    <a:pt x="f118" y="f119"/>
                  </a:cubicBezTo>
                  <a:cubicBezTo>
                    <a:pt x="f120" y="f121"/>
                    <a:pt x="f122" y="f98"/>
                    <a:pt x="f123" y="f124"/>
                  </a:cubicBezTo>
                  <a:cubicBezTo>
                    <a:pt x="f125" y="f48"/>
                    <a:pt x="f126" y="f59"/>
                    <a:pt x="f127" y="f128"/>
                  </a:cubicBezTo>
                  <a:cubicBezTo>
                    <a:pt x="f129" y="f57"/>
                    <a:pt x="f129" y="f59"/>
                    <a:pt x="f129" y="f100"/>
                  </a:cubicBezTo>
                  <a:cubicBezTo>
                    <a:pt x="f130" y="f19"/>
                    <a:pt x="f129" y="f131"/>
                    <a:pt x="f132" y="f133"/>
                  </a:cubicBezTo>
                  <a:cubicBezTo>
                    <a:pt x="f132" y="f134"/>
                    <a:pt x="f135" y="f136"/>
                    <a:pt x="f137" y="f136"/>
                  </a:cubicBezTo>
                  <a:cubicBezTo>
                    <a:pt x="f138" y="f136"/>
                    <a:pt x="f139" y="f140"/>
                    <a:pt x="f139" y="f141"/>
                  </a:cubicBezTo>
                  <a:cubicBezTo>
                    <a:pt x="f139" y="f79"/>
                    <a:pt x="f142" y="f81"/>
                    <a:pt x="f142" y="f51"/>
                  </a:cubicBezTo>
                  <a:cubicBezTo>
                    <a:pt x="f139" y="f53"/>
                    <a:pt x="f139" y="f55"/>
                    <a:pt x="f143" y="f144"/>
                  </a:cubicBezTo>
                  <a:cubicBezTo>
                    <a:pt x="f145" y="f11"/>
                    <a:pt x="f146" y="f124"/>
                    <a:pt x="f147" y="f133"/>
                  </a:cubicBezTo>
                  <a:cubicBezTo>
                    <a:pt x="f148" y="f149"/>
                    <a:pt x="f150" y="f151"/>
                    <a:pt x="f148" y="f152"/>
                  </a:cubicBezTo>
                  <a:lnTo>
                    <a:pt x="f148" y="f153"/>
                  </a:lnTo>
                  <a:cubicBezTo>
                    <a:pt x="f154" y="f155"/>
                    <a:pt x="f156" y="f114"/>
                    <a:pt x="f113" y="f114"/>
                  </a:cubicBezTo>
                  <a:close/>
                  <a:moveTo>
                    <a:pt x="f157" y="f158"/>
                  </a:moveTo>
                  <a:cubicBezTo>
                    <a:pt x="f159" y="f158"/>
                    <a:pt x="f160" y="f161"/>
                    <a:pt x="f162" y="f109"/>
                  </a:cubicBezTo>
                  <a:cubicBezTo>
                    <a:pt x="f163" y="f151"/>
                    <a:pt x="f164" y="f165"/>
                    <a:pt x="f166" y="f100"/>
                  </a:cubicBezTo>
                  <a:cubicBezTo>
                    <a:pt x="f167" y="f57"/>
                    <a:pt x="f168" y="f169"/>
                    <a:pt x="f170" y="f171"/>
                  </a:cubicBezTo>
                  <a:cubicBezTo>
                    <a:pt x="f172" y="f173"/>
                    <a:pt x="f172" y="f174"/>
                    <a:pt x="f172" y="f128"/>
                  </a:cubicBezTo>
                  <a:cubicBezTo>
                    <a:pt x="f172" y="f51"/>
                    <a:pt x="f170" y="f81"/>
                    <a:pt x="f175" y="f176"/>
                  </a:cubicBezTo>
                  <a:cubicBezTo>
                    <a:pt x="f177" y="f178"/>
                    <a:pt x="f179" y="f180"/>
                    <a:pt x="f181" y="f180"/>
                  </a:cubicBezTo>
                  <a:cubicBezTo>
                    <a:pt x="f182" y="f180"/>
                    <a:pt x="f183" y="f184"/>
                    <a:pt x="f157" y="f45"/>
                  </a:cubicBezTo>
                  <a:cubicBezTo>
                    <a:pt x="f157" y="f47"/>
                    <a:pt x="f185" y="f85"/>
                    <a:pt x="f185" y="f186"/>
                  </a:cubicBezTo>
                  <a:cubicBezTo>
                    <a:pt x="f185" y="f187"/>
                    <a:pt x="f157" y="f188"/>
                    <a:pt x="f189" y="f190"/>
                  </a:cubicBezTo>
                  <a:cubicBezTo>
                    <a:pt x="f191" y="f192"/>
                    <a:pt x="f193" y="f100"/>
                    <a:pt x="f194" y="f176"/>
                  </a:cubicBezTo>
                  <a:cubicBezTo>
                    <a:pt x="f195" y="f196"/>
                    <a:pt x="f197" y="f26"/>
                    <a:pt x="f198" y="f199"/>
                  </a:cubicBezTo>
                  <a:cubicBezTo>
                    <a:pt x="f200" y="f201"/>
                    <a:pt x="f202" y="f158"/>
                    <a:pt x="f157" y="f158"/>
                  </a:cubicBezTo>
                  <a:close/>
                  <a:moveTo>
                    <a:pt x="f203" y="f204"/>
                  </a:moveTo>
                  <a:cubicBezTo>
                    <a:pt x="f205" y="f204"/>
                    <a:pt x="f206" y="f207"/>
                    <a:pt x="f208" y="f209"/>
                  </a:cubicBezTo>
                  <a:cubicBezTo>
                    <a:pt x="f210" y="f98"/>
                    <a:pt x="f211" y="f48"/>
                    <a:pt x="f212" y="f192"/>
                  </a:cubicBezTo>
                  <a:cubicBezTo>
                    <a:pt x="f213" y="f188"/>
                    <a:pt x="f214" y="f215"/>
                    <a:pt x="f216" y="f217"/>
                  </a:cubicBezTo>
                  <a:cubicBezTo>
                    <a:pt x="f218" y="f219"/>
                    <a:pt x="f218" y="f215"/>
                    <a:pt x="f218" y="f190"/>
                  </a:cubicBezTo>
                  <a:cubicBezTo>
                    <a:pt x="f220" y="f169"/>
                    <a:pt x="f218" y="f53"/>
                    <a:pt x="f221" y="f49"/>
                  </a:cubicBezTo>
                  <a:cubicBezTo>
                    <a:pt x="f221" y="f222"/>
                    <a:pt x="f223" y="f224"/>
                    <a:pt x="f225" y="f224"/>
                  </a:cubicBezTo>
                  <a:cubicBezTo>
                    <a:pt x="f226" y="f224"/>
                    <a:pt x="f227" y="f228"/>
                    <a:pt x="f227" y="f100"/>
                  </a:cubicBezTo>
                  <a:cubicBezTo>
                    <a:pt x="f227" y="f229"/>
                    <a:pt x="f230" y="f187"/>
                    <a:pt x="f230" y="f231"/>
                  </a:cubicBezTo>
                  <a:cubicBezTo>
                    <a:pt x="f227" y="f232"/>
                    <a:pt x="f233" y="f234"/>
                    <a:pt x="f235" y="f236"/>
                  </a:cubicBezTo>
                  <a:cubicBezTo>
                    <a:pt x="f237" y="f238"/>
                    <a:pt x="f239" y="f192"/>
                    <a:pt x="f240" y="f49"/>
                  </a:cubicBezTo>
                  <a:cubicBezTo>
                    <a:pt x="f241" y="f19"/>
                    <a:pt x="f242" y="f131"/>
                    <a:pt x="f241" y="f133"/>
                  </a:cubicBezTo>
                  <a:cubicBezTo>
                    <a:pt x="f243" y="f244"/>
                    <a:pt x="f245" y="f204"/>
                    <a:pt x="f203" y="f204"/>
                  </a:cubicBezTo>
                  <a:close/>
                  <a:moveTo>
                    <a:pt x="f246" y="f247"/>
                  </a:moveTo>
                  <a:cubicBezTo>
                    <a:pt x="f248" y="f247"/>
                    <a:pt x="f249" y="f250"/>
                    <a:pt x="f251" y="f252"/>
                  </a:cubicBezTo>
                  <a:cubicBezTo>
                    <a:pt x="f253" y="f41"/>
                    <a:pt x="f253" y="f254"/>
                    <a:pt x="f255" y="f256"/>
                  </a:cubicBezTo>
                  <a:cubicBezTo>
                    <a:pt x="f257" y="f238"/>
                    <a:pt x="f258" y="f259"/>
                    <a:pt x="f260" y="f261"/>
                  </a:cubicBezTo>
                  <a:cubicBezTo>
                    <a:pt x="f262" y="f263"/>
                    <a:pt x="f262" y="f259"/>
                    <a:pt x="f262" y="f264"/>
                  </a:cubicBezTo>
                  <a:cubicBezTo>
                    <a:pt x="f262" y="f265"/>
                    <a:pt x="f260" y="f192"/>
                    <a:pt x="f266" y="f59"/>
                  </a:cubicBezTo>
                  <a:cubicBezTo>
                    <a:pt x="f267" y="f268"/>
                    <a:pt x="f269" y="f270"/>
                    <a:pt x="f271" y="f270"/>
                  </a:cubicBezTo>
                  <a:cubicBezTo>
                    <a:pt x="f272" y="f270"/>
                    <a:pt x="f273" y="f274"/>
                    <a:pt x="f273" y="f59"/>
                  </a:cubicBezTo>
                  <a:cubicBezTo>
                    <a:pt x="f273" y="f144"/>
                    <a:pt x="f275" y="f171"/>
                    <a:pt x="f273" y="f219"/>
                  </a:cubicBezTo>
                  <a:cubicBezTo>
                    <a:pt x="f273" y="f217"/>
                    <a:pt x="f276" y="f277"/>
                    <a:pt x="f278" y="f279"/>
                  </a:cubicBezTo>
                  <a:cubicBezTo>
                    <a:pt x="f280" y="f232"/>
                    <a:pt x="f281" y="f256"/>
                    <a:pt x="f282" y="f59"/>
                  </a:cubicBezTo>
                  <a:cubicBezTo>
                    <a:pt x="f283" y="f47"/>
                    <a:pt x="f284" y="f124"/>
                    <a:pt x="f284" y="f24"/>
                  </a:cubicBezTo>
                  <a:cubicBezTo>
                    <a:pt x="f285" y="f77"/>
                    <a:pt x="f286" y="f247"/>
                    <a:pt x="f246" y="f247"/>
                  </a:cubicBezTo>
                  <a:close/>
                  <a:moveTo>
                    <a:pt x="f287" y="f288"/>
                  </a:moveTo>
                  <a:cubicBezTo>
                    <a:pt x="f289" y="f288"/>
                    <a:pt x="f290" y="f291"/>
                    <a:pt x="f292" y="f165"/>
                  </a:cubicBezTo>
                  <a:cubicBezTo>
                    <a:pt x="f293" y="f15"/>
                    <a:pt x="f293" y="f265"/>
                    <a:pt x="f294" y="f217"/>
                  </a:cubicBezTo>
                  <a:cubicBezTo>
                    <a:pt x="f295" y="f296"/>
                    <a:pt x="f297" y="f298"/>
                    <a:pt x="f299" y="f300"/>
                  </a:cubicBezTo>
                  <a:cubicBezTo>
                    <a:pt x="f301" y="f302"/>
                    <a:pt x="f301" y="f298"/>
                    <a:pt x="f301" y="f303"/>
                  </a:cubicBezTo>
                  <a:cubicBezTo>
                    <a:pt x="f301" y="f304"/>
                    <a:pt x="f299" y="f232"/>
                    <a:pt x="f305" y="f306"/>
                  </a:cubicBezTo>
                  <a:cubicBezTo>
                    <a:pt x="f307" y="f308"/>
                    <a:pt x="f309" y="f310"/>
                    <a:pt x="f311" y="f310"/>
                  </a:cubicBezTo>
                  <a:cubicBezTo>
                    <a:pt x="f312" y="f310"/>
                    <a:pt x="f313" y="f314"/>
                    <a:pt x="f313" y="f306"/>
                  </a:cubicBezTo>
                  <a:cubicBezTo>
                    <a:pt x="f313" y="f315"/>
                    <a:pt x="f316" y="f317"/>
                    <a:pt x="f313" y="f318"/>
                  </a:cubicBezTo>
                  <a:cubicBezTo>
                    <a:pt x="f313" y="f319"/>
                    <a:pt x="f287" y="f320"/>
                    <a:pt x="f321" y="f322"/>
                  </a:cubicBezTo>
                  <a:cubicBezTo>
                    <a:pt x="f323" y="f324"/>
                    <a:pt x="f325" y="f217"/>
                    <a:pt x="f326" y="f306"/>
                  </a:cubicBezTo>
                  <a:cubicBezTo>
                    <a:pt x="f327" y="f186"/>
                    <a:pt x="f328" y="f329"/>
                    <a:pt x="f328" y="f13"/>
                  </a:cubicBezTo>
                  <a:cubicBezTo>
                    <a:pt x="f330" y="f331"/>
                    <a:pt x="f332" y="f288"/>
                    <a:pt x="f287" y="f288"/>
                  </a:cubicBezTo>
                  <a:close/>
                  <a:moveTo>
                    <a:pt x="f333" y="f236"/>
                  </a:moveTo>
                  <a:lnTo>
                    <a:pt x="f333" y="f236"/>
                  </a:lnTo>
                  <a:cubicBezTo>
                    <a:pt x="f334" y="f277"/>
                    <a:pt x="f335" y="f279"/>
                    <a:pt x="f336" y="f337"/>
                  </a:cubicBezTo>
                  <a:cubicBezTo>
                    <a:pt x="f338" y="f318"/>
                    <a:pt x="f339" y="f302"/>
                    <a:pt x="f340" y="f322"/>
                  </a:cubicBezTo>
                  <a:cubicBezTo>
                    <a:pt x="f341" y="f342"/>
                    <a:pt x="f343" y="f344"/>
                    <a:pt x="f345" y="f344"/>
                  </a:cubicBezTo>
                  <a:cubicBezTo>
                    <a:pt x="f43" y="f344"/>
                    <a:pt x="f346" y="f344"/>
                    <a:pt x="f347" y="f348"/>
                  </a:cubicBezTo>
                  <a:cubicBezTo>
                    <a:pt x="f10" y="f349"/>
                    <a:pt x="f350" y="f320"/>
                    <a:pt x="f351" y="f298"/>
                  </a:cubicBezTo>
                  <a:cubicBezTo>
                    <a:pt x="f334" y="f352"/>
                    <a:pt x="f333" y="f303"/>
                    <a:pt x="f353" y="f354"/>
                  </a:cubicBezTo>
                  <a:lnTo>
                    <a:pt x="f353" y="f354"/>
                  </a:lnTo>
                  <a:cubicBezTo>
                    <a:pt x="f355" y="f356"/>
                    <a:pt x="f336" y="f357"/>
                    <a:pt x="f338" y="f358"/>
                  </a:cubicBezTo>
                  <a:cubicBezTo>
                    <a:pt x="f359" y="f360"/>
                    <a:pt x="f361" y="f362"/>
                    <a:pt x="f363" y="f362"/>
                  </a:cubicBezTo>
                  <a:cubicBezTo>
                    <a:pt x="f364" y="f362"/>
                    <a:pt x="f365" y="f366"/>
                    <a:pt x="f367" y="f368"/>
                  </a:cubicBezTo>
                  <a:cubicBezTo>
                    <a:pt x="f2" y="f356"/>
                    <a:pt x="f347" y="f279"/>
                    <a:pt x="f333" y="f236"/>
                  </a:cubicBezTo>
                  <a:close/>
                  <a:moveTo>
                    <a:pt x="f369" y="f238"/>
                  </a:moveTo>
                  <a:cubicBezTo>
                    <a:pt x="f370" y="f264"/>
                    <a:pt x="f371" y="f219"/>
                    <a:pt x="f372" y="f217"/>
                  </a:cubicBezTo>
                  <a:cubicBezTo>
                    <a:pt x="f373" y="f296"/>
                    <a:pt x="f374" y="f318"/>
                    <a:pt x="f375" y="f300"/>
                  </a:cubicBezTo>
                  <a:cubicBezTo>
                    <a:pt x="f376" y="f377"/>
                    <a:pt x="f378" y="f379"/>
                    <a:pt x="f380" y="f379"/>
                  </a:cubicBezTo>
                  <a:cubicBezTo>
                    <a:pt x="f381" y="f379"/>
                    <a:pt x="f382" y="f383"/>
                    <a:pt x="f384" y="f349"/>
                  </a:cubicBezTo>
                  <a:cubicBezTo>
                    <a:pt x="f385" y="f356"/>
                    <a:pt x="f386" y="f352"/>
                    <a:pt x="f369" y="f279"/>
                  </a:cubicBezTo>
                  <a:cubicBezTo>
                    <a:pt x="f387" y="f277"/>
                    <a:pt x="f388" y="f263"/>
                    <a:pt x="f389" y="f259"/>
                  </a:cubicBezTo>
                  <a:cubicBezTo>
                    <a:pt x="f389" y="f219"/>
                    <a:pt x="f389" y="f315"/>
                    <a:pt x="f390" y="f315"/>
                  </a:cubicBezTo>
                  <a:cubicBezTo>
                    <a:pt x="f391" y="f261"/>
                    <a:pt x="f390" y="f318"/>
                    <a:pt x="f388" y="f392"/>
                  </a:cubicBezTo>
                  <a:cubicBezTo>
                    <a:pt x="f393" y="f394"/>
                    <a:pt x="f395" y="f366"/>
                    <a:pt x="f396" y="f397"/>
                  </a:cubicBezTo>
                  <a:cubicBezTo>
                    <a:pt x="f398" y="f399"/>
                    <a:pt x="f400" y="f401"/>
                    <a:pt x="f402" y="f401"/>
                  </a:cubicBezTo>
                  <a:cubicBezTo>
                    <a:pt x="f403" y="f401"/>
                    <a:pt x="f404" y="f405"/>
                    <a:pt x="f406" y="f407"/>
                  </a:cubicBezTo>
                  <a:cubicBezTo>
                    <a:pt x="f408" y="f409"/>
                    <a:pt x="f410" y="f411"/>
                    <a:pt x="f412" y="f413"/>
                  </a:cubicBezTo>
                  <a:cubicBezTo>
                    <a:pt x="f414" y="f279"/>
                    <a:pt x="f415" y="f259"/>
                    <a:pt x="f369" y="f238"/>
                  </a:cubicBezTo>
                  <a:close/>
                  <a:moveTo>
                    <a:pt x="f416" y="f234"/>
                  </a:moveTo>
                  <a:cubicBezTo>
                    <a:pt x="f417" y="f236"/>
                    <a:pt x="f417" y="f317"/>
                    <a:pt x="f416" y="f337"/>
                  </a:cubicBezTo>
                  <a:cubicBezTo>
                    <a:pt x="f418" y="f319"/>
                    <a:pt x="f419" y="f420"/>
                    <a:pt x="f421" y="f422"/>
                  </a:cubicBezTo>
                  <a:cubicBezTo>
                    <a:pt x="f423" y="f166"/>
                    <a:pt x="f424" y="f425"/>
                    <a:pt x="f426" y="f425"/>
                  </a:cubicBezTo>
                  <a:cubicBezTo>
                    <a:pt x="f427" y="f425"/>
                    <a:pt x="f428" y="f429"/>
                    <a:pt x="f430" y="f431"/>
                  </a:cubicBezTo>
                  <a:cubicBezTo>
                    <a:pt x="f432" y="f357"/>
                    <a:pt x="f433" y="f320"/>
                    <a:pt x="f434" y="f352"/>
                  </a:cubicBezTo>
                  <a:cubicBezTo>
                    <a:pt x="f435" y="f354"/>
                    <a:pt x="f436" y="f279"/>
                    <a:pt x="f436" y="f304"/>
                  </a:cubicBezTo>
                  <a:cubicBezTo>
                    <a:pt x="f437" y="f438"/>
                    <a:pt x="f439" y="f356"/>
                    <a:pt x="f150" y="f357"/>
                  </a:cubicBezTo>
                  <a:cubicBezTo>
                    <a:pt x="f148" y="f440"/>
                    <a:pt x="f436" y="f441"/>
                    <a:pt x="f442" y="f441"/>
                  </a:cubicBezTo>
                  <a:cubicBezTo>
                    <a:pt x="f443" y="f444"/>
                    <a:pt x="f445" y="f446"/>
                    <a:pt x="f447" y="f448"/>
                  </a:cubicBezTo>
                  <a:cubicBezTo>
                    <a:pt x="f447" y="f368"/>
                    <a:pt x="f449" y="f450"/>
                    <a:pt x="f451" y="f407"/>
                  </a:cubicBezTo>
                  <a:cubicBezTo>
                    <a:pt x="f452" y="f320"/>
                    <a:pt x="f453" y="f354"/>
                    <a:pt x="f416" y="f234"/>
                  </a:cubicBezTo>
                  <a:close/>
                  <a:moveTo>
                    <a:pt x="f454" y="f261"/>
                  </a:moveTo>
                  <a:cubicBezTo>
                    <a:pt x="f454" y="f337"/>
                    <a:pt x="f455" y="f303"/>
                    <a:pt x="f454" y="f318"/>
                  </a:cubicBezTo>
                  <a:cubicBezTo>
                    <a:pt x="f456" y="f392"/>
                    <a:pt x="f457" y="f458"/>
                    <a:pt x="f459" y="f394"/>
                  </a:cubicBezTo>
                  <a:cubicBezTo>
                    <a:pt x="f460" y="f461"/>
                    <a:pt x="f462" y="f463"/>
                    <a:pt x="f464" y="f463"/>
                  </a:cubicBezTo>
                  <a:cubicBezTo>
                    <a:pt x="f465" y="f463"/>
                    <a:pt x="f466" y="f467"/>
                    <a:pt x="f456" y="f468"/>
                  </a:cubicBezTo>
                  <a:cubicBezTo>
                    <a:pt x="f469" y="f422"/>
                    <a:pt x="f470" y="f409"/>
                    <a:pt x="f471" y="f356"/>
                  </a:cubicBezTo>
                  <a:cubicBezTo>
                    <a:pt x="f472" y="f413"/>
                    <a:pt x="f472" y="f324"/>
                    <a:pt x="f472" y="f337"/>
                  </a:cubicBezTo>
                  <a:cubicBezTo>
                    <a:pt x="f473" y="f319"/>
                    <a:pt x="f474" y="f420"/>
                    <a:pt x="f475" y="f422"/>
                  </a:cubicBezTo>
                  <a:cubicBezTo>
                    <a:pt x="f476" y="f368"/>
                    <a:pt x="f477" y="f478"/>
                    <a:pt x="f479" y="f478"/>
                  </a:cubicBezTo>
                  <a:cubicBezTo>
                    <a:pt x="f480" y="f481"/>
                    <a:pt x="f482" y="f483"/>
                    <a:pt x="f484" y="f485"/>
                  </a:cubicBezTo>
                  <a:cubicBezTo>
                    <a:pt x="f486" y="f487"/>
                    <a:pt x="f488" y="f489"/>
                    <a:pt x="f490" y="f394"/>
                  </a:cubicBezTo>
                  <a:cubicBezTo>
                    <a:pt x="f491" y="f348"/>
                    <a:pt x="f492" y="f298"/>
                    <a:pt x="f454" y="f261"/>
                  </a:cubicBezTo>
                  <a:close/>
                  <a:moveTo>
                    <a:pt x="f493" y="f392"/>
                  </a:moveTo>
                  <a:lnTo>
                    <a:pt x="f493" y="f392"/>
                  </a:lnTo>
                  <a:cubicBezTo>
                    <a:pt x="f494" y="f420"/>
                    <a:pt x="f495" y="f357"/>
                    <a:pt x="f496" y="f458"/>
                  </a:cubicBezTo>
                  <a:cubicBezTo>
                    <a:pt x="f497" y="f498"/>
                    <a:pt x="f499" y="f489"/>
                    <a:pt x="f500" y="f501"/>
                  </a:cubicBezTo>
                  <a:cubicBezTo>
                    <a:pt x="f502" y="f503"/>
                    <a:pt x="f504" y="f505"/>
                    <a:pt x="f506" y="f505"/>
                  </a:cubicBezTo>
                  <a:cubicBezTo>
                    <a:pt x="f507" y="f505"/>
                    <a:pt x="f508" y="f509"/>
                    <a:pt x="f510" y="f511"/>
                  </a:cubicBezTo>
                  <a:cubicBezTo>
                    <a:pt x="f512" y="f513"/>
                    <a:pt x="f514" y="f405"/>
                    <a:pt x="f493" y="f515"/>
                  </a:cubicBezTo>
                  <a:cubicBezTo>
                    <a:pt x="f516" y="f431"/>
                    <a:pt x="f517" y="f518"/>
                    <a:pt x="f519" y="f520"/>
                  </a:cubicBezTo>
                  <a:cubicBezTo>
                    <a:pt x="f521" y="f357"/>
                    <a:pt x="f521" y="f357"/>
                    <a:pt x="f521" y="f348"/>
                  </a:cubicBezTo>
                  <a:lnTo>
                    <a:pt x="f521" y="f348"/>
                  </a:lnTo>
                  <a:cubicBezTo>
                    <a:pt x="f522" y="f358"/>
                    <a:pt x="f522" y="f523"/>
                    <a:pt x="f519" y="f487"/>
                  </a:cubicBezTo>
                  <a:cubicBezTo>
                    <a:pt x="f524" y="f525"/>
                    <a:pt x="f526" y="f527"/>
                    <a:pt x="f528" y="f529"/>
                  </a:cubicBezTo>
                  <a:cubicBezTo>
                    <a:pt x="f530" y="f531"/>
                    <a:pt x="f532" y="f533"/>
                    <a:pt x="f534" y="f533"/>
                  </a:cubicBezTo>
                  <a:cubicBezTo>
                    <a:pt x="f535" y="f533"/>
                    <a:pt x="f536" y="f537"/>
                    <a:pt x="f538" y="f539"/>
                  </a:cubicBezTo>
                  <a:cubicBezTo>
                    <a:pt x="f96" y="f448"/>
                    <a:pt x="f88" y="f540"/>
                    <a:pt x="f82" y="f541"/>
                  </a:cubicBezTo>
                  <a:cubicBezTo>
                    <a:pt x="f542" y="f515"/>
                    <a:pt x="f526" y="f520"/>
                    <a:pt x="f493" y="f392"/>
                  </a:cubicBezTo>
                  <a:close/>
                  <a:moveTo>
                    <a:pt x="f543" y="f515"/>
                  </a:moveTo>
                  <a:cubicBezTo>
                    <a:pt x="f543" y="f394"/>
                    <a:pt x="f544" y="f468"/>
                    <a:pt x="f545" y="f405"/>
                  </a:cubicBezTo>
                  <a:cubicBezTo>
                    <a:pt x="f546" y="f540"/>
                    <a:pt x="f547" y="f548"/>
                    <a:pt x="f549" y="f550"/>
                  </a:cubicBezTo>
                  <a:cubicBezTo>
                    <a:pt x="f551" y="f552"/>
                    <a:pt x="f553" y="f554"/>
                    <a:pt x="f555" y="f554"/>
                  </a:cubicBezTo>
                  <a:cubicBezTo>
                    <a:pt x="f556" y="f554"/>
                    <a:pt x="f557" y="f374"/>
                    <a:pt x="f558" y="f525"/>
                  </a:cubicBezTo>
                  <a:cubicBezTo>
                    <a:pt x="f546" y="f559"/>
                    <a:pt x="f544" y="f448"/>
                    <a:pt x="f560" y="f513"/>
                  </a:cubicBezTo>
                  <a:cubicBezTo>
                    <a:pt x="f561" y="f541"/>
                    <a:pt x="f562" y="f405"/>
                    <a:pt x="f562" y="f450"/>
                  </a:cubicBezTo>
                  <a:cubicBezTo>
                    <a:pt x="f563" y="f513"/>
                    <a:pt x="f563" y="f564"/>
                    <a:pt x="f565" y="f483"/>
                  </a:cubicBezTo>
                  <a:cubicBezTo>
                    <a:pt x="f566" y="f567"/>
                    <a:pt x="f568" y="f110"/>
                    <a:pt x="f569" y="f110"/>
                  </a:cubicBezTo>
                  <a:cubicBezTo>
                    <a:pt x="f570" y="f110"/>
                    <a:pt x="f571" y="f572"/>
                    <a:pt x="f573" y="f574"/>
                  </a:cubicBezTo>
                  <a:cubicBezTo>
                    <a:pt x="f305" y="f575"/>
                    <a:pt x="f321" y="f576"/>
                    <a:pt x="f321" y="f577"/>
                  </a:cubicBezTo>
                  <a:cubicBezTo>
                    <a:pt x="f316" y="f578"/>
                    <a:pt x="f299" y="f579"/>
                    <a:pt x="f297" y="f539"/>
                  </a:cubicBezTo>
                  <a:cubicBezTo>
                    <a:pt x="f580" y="f487"/>
                    <a:pt x="f549" y="f489"/>
                    <a:pt x="f581" y="f515"/>
                  </a:cubicBezTo>
                  <a:close/>
                  <a:moveTo>
                    <a:pt x="f582" y="f583"/>
                  </a:moveTo>
                  <a:cubicBezTo>
                    <a:pt x="f584" y="f583"/>
                    <a:pt x="f585" y="f586"/>
                    <a:pt x="f585" y="f152"/>
                  </a:cubicBezTo>
                  <a:cubicBezTo>
                    <a:pt x="f587" y="f588"/>
                    <a:pt x="f572" y="f81"/>
                    <a:pt x="f589" y="f192"/>
                  </a:cubicBezTo>
                  <a:cubicBezTo>
                    <a:pt x="f590" y="f128"/>
                    <a:pt x="f104" y="f55"/>
                    <a:pt x="f591" y="f55"/>
                  </a:cubicBezTo>
                  <a:cubicBezTo>
                    <a:pt x="f592" y="f593"/>
                    <a:pt x="f594" y="f595"/>
                    <a:pt x="f596" y="f595"/>
                  </a:cubicBezTo>
                  <a:cubicBezTo>
                    <a:pt x="f597" y="f595"/>
                    <a:pt x="f598" y="f599"/>
                    <a:pt x="f600" y="f192"/>
                  </a:cubicBezTo>
                  <a:cubicBezTo>
                    <a:pt x="f601" y="f256"/>
                    <a:pt x="f602" y="f306"/>
                    <a:pt x="f603" y="f238"/>
                  </a:cubicBezTo>
                  <a:cubicBezTo>
                    <a:pt x="f604" y="f605"/>
                    <a:pt x="f168" y="f605"/>
                    <a:pt x="f162" y="f605"/>
                  </a:cubicBezTo>
                  <a:cubicBezTo>
                    <a:pt x="f606" y="f174"/>
                    <a:pt x="f607" y="f100"/>
                    <a:pt x="f410" y="f79"/>
                  </a:cubicBezTo>
                  <a:cubicBezTo>
                    <a:pt x="f608" y="f252"/>
                    <a:pt x="f406" y="f609"/>
                    <a:pt x="f610" y="f611"/>
                  </a:cubicBezTo>
                  <a:cubicBezTo>
                    <a:pt x="f612" y="f613"/>
                    <a:pt x="f413" y="f614"/>
                    <a:pt x="f615" y="f614"/>
                  </a:cubicBezTo>
                  <a:cubicBezTo>
                    <a:pt x="f616" y="f614"/>
                    <a:pt x="f617" y="f618"/>
                    <a:pt x="f617" y="f619"/>
                  </a:cubicBezTo>
                  <a:cubicBezTo>
                    <a:pt x="f620" y="f87"/>
                    <a:pt x="f621" y="f55"/>
                    <a:pt x="f622" y="f215"/>
                  </a:cubicBezTo>
                  <a:cubicBezTo>
                    <a:pt x="f623" y="f624"/>
                    <a:pt x="f625" y="f624"/>
                    <a:pt x="f337" y="f624"/>
                  </a:cubicBezTo>
                  <a:cubicBezTo>
                    <a:pt x="f626" y="f624"/>
                    <a:pt x="f627" y="f628"/>
                    <a:pt x="f338" y="f229"/>
                  </a:cubicBezTo>
                  <a:cubicBezTo>
                    <a:pt x="f629" y="f45"/>
                    <a:pt x="f12" y="f630"/>
                    <a:pt x="f50" y="f63"/>
                  </a:cubicBezTo>
                  <a:cubicBezTo>
                    <a:pt x="f98" y="f631"/>
                    <a:pt x="f632" y="f633"/>
                    <a:pt x="f634" y="f633"/>
                  </a:cubicBezTo>
                  <a:cubicBezTo>
                    <a:pt x="f635" y="f633"/>
                    <a:pt x="f636" y="f73"/>
                    <a:pt x="f637" y="f111"/>
                  </a:cubicBezTo>
                  <a:cubicBezTo>
                    <a:pt x="f638" y="f152"/>
                    <a:pt x="f639" y="f133"/>
                    <a:pt x="f640" y="f20"/>
                  </a:cubicBezTo>
                  <a:cubicBezTo>
                    <a:pt x="f641" y="f57"/>
                    <a:pt x="f44" y="f186"/>
                    <a:pt x="f339" y="f187"/>
                  </a:cubicBezTo>
                  <a:cubicBezTo>
                    <a:pt x="f642" y="f190"/>
                    <a:pt x="f643" y="f264"/>
                    <a:pt x="f644" y="f219"/>
                  </a:cubicBezTo>
                  <a:cubicBezTo>
                    <a:pt x="f18" y="f259"/>
                    <a:pt x="f27" y="f277"/>
                    <a:pt x="f367" y="f318"/>
                  </a:cubicBezTo>
                  <a:cubicBezTo>
                    <a:pt x="f645" y="f392"/>
                    <a:pt x="f646" y="f440"/>
                    <a:pt x="f647" y="f501"/>
                  </a:cubicBezTo>
                  <a:cubicBezTo>
                    <a:pt x="f648" y="f649"/>
                    <a:pt x="f650" y="f651"/>
                    <a:pt x="f652" y="f651"/>
                  </a:cubicBezTo>
                  <a:cubicBezTo>
                    <a:pt x="f653" y="f651"/>
                    <a:pt x="f54" y="f654"/>
                    <a:pt x="f655" y="f513"/>
                  </a:cubicBezTo>
                  <a:cubicBezTo>
                    <a:pt x="f333" y="f450"/>
                    <a:pt x="f656" y="f411"/>
                    <a:pt x="f657" y="f236"/>
                  </a:cubicBezTo>
                  <a:cubicBezTo>
                    <a:pt x="f658" y="f659"/>
                    <a:pt x="f660" y="f661"/>
                    <a:pt x="f662" y="f661"/>
                  </a:cubicBezTo>
                  <a:cubicBezTo>
                    <a:pt x="f663" y="f661"/>
                    <a:pt x="f664" y="f665"/>
                    <a:pt x="f601" y="f232"/>
                  </a:cubicBezTo>
                  <a:cubicBezTo>
                    <a:pt x="f666" y="f231"/>
                    <a:pt x="f667" y="f238"/>
                    <a:pt x="f385" y="f190"/>
                  </a:cubicBezTo>
                  <a:lnTo>
                    <a:pt x="f385" y="f190"/>
                  </a:lnTo>
                  <a:cubicBezTo>
                    <a:pt x="f666" y="f259"/>
                    <a:pt x="f608" y="f354"/>
                    <a:pt x="f668" y="f322"/>
                  </a:cubicBezTo>
                  <a:cubicBezTo>
                    <a:pt x="f168" y="f431"/>
                    <a:pt x="f669" y="f487"/>
                    <a:pt x="f602" y="f485"/>
                  </a:cubicBezTo>
                  <a:cubicBezTo>
                    <a:pt x="f670" y="f671"/>
                    <a:pt x="f672" y="f673"/>
                    <a:pt x="f674" y="f673"/>
                  </a:cubicBezTo>
                  <a:cubicBezTo>
                    <a:pt x="f675" y="f673"/>
                    <a:pt x="f676" y="f677"/>
                    <a:pt x="f387" y="f405"/>
                  </a:cubicBezTo>
                  <a:cubicBezTo>
                    <a:pt x="f678" y="f348"/>
                    <a:pt x="f679" y="f279"/>
                    <a:pt x="f680" y="f188"/>
                  </a:cubicBezTo>
                  <a:cubicBezTo>
                    <a:pt x="f681" y="f314"/>
                    <a:pt x="f682" y="f683"/>
                    <a:pt x="f684" y="f683"/>
                  </a:cubicBezTo>
                  <a:cubicBezTo>
                    <a:pt x="f685" y="f683"/>
                    <a:pt x="f686" y="f190"/>
                    <a:pt x="f687" y="f315"/>
                  </a:cubicBezTo>
                  <a:cubicBezTo>
                    <a:pt x="f76" y="f236"/>
                    <a:pt x="f688" y="f354"/>
                    <a:pt x="f524" y="f413"/>
                  </a:cubicBezTo>
                  <a:cubicBezTo>
                    <a:pt x="f689" y="f349"/>
                    <a:pt x="f690" y="f515"/>
                    <a:pt x="f691" y="f487"/>
                  </a:cubicBezTo>
                  <a:cubicBezTo>
                    <a:pt x="f692" y="f693"/>
                    <a:pt x="f694" y="f695"/>
                    <a:pt x="f99" y="f576"/>
                  </a:cubicBezTo>
                  <a:cubicBezTo>
                    <a:pt x="f696" y="f697"/>
                    <a:pt x="f698" y="f699"/>
                    <a:pt x="f700" y="f699"/>
                  </a:cubicBezTo>
                  <a:cubicBezTo>
                    <a:pt x="f701" y="f699"/>
                    <a:pt x="f702" y="f703"/>
                    <a:pt x="f704" y="f705"/>
                  </a:cubicBezTo>
                  <a:cubicBezTo>
                    <a:pt x="f706" y="f548"/>
                    <a:pt x="f707" y="f450"/>
                    <a:pt x="f708" y="f392"/>
                  </a:cubicBezTo>
                  <a:lnTo>
                    <a:pt x="f708" y="f392"/>
                  </a:lnTo>
                  <a:cubicBezTo>
                    <a:pt x="f709" y="f348"/>
                    <a:pt x="f710" y="f458"/>
                    <a:pt x="f327" y="f422"/>
                  </a:cubicBezTo>
                  <a:cubicBezTo>
                    <a:pt x="f711" y="f712"/>
                    <a:pt x="f713" y="f714"/>
                    <a:pt x="f715" y="f714"/>
                  </a:cubicBezTo>
                  <a:cubicBezTo>
                    <a:pt x="f716" y="f714"/>
                    <a:pt x="f293" y="f717"/>
                    <a:pt x="f718" y="f394"/>
                  </a:cubicBezTo>
                  <a:lnTo>
                    <a:pt x="f718" y="f394"/>
                  </a:lnTo>
                  <a:cubicBezTo>
                    <a:pt x="f719" y="f368"/>
                    <a:pt x="f720" y="f564"/>
                    <a:pt x="f721" y="f705"/>
                  </a:cubicBezTo>
                  <a:cubicBezTo>
                    <a:pt x="f325" y="f529"/>
                    <a:pt x="f722" y="f723"/>
                    <a:pt x="f724" y="f725"/>
                  </a:cubicBezTo>
                  <a:cubicBezTo>
                    <a:pt x="f726" y="f727"/>
                    <a:pt x="f728" y="f4"/>
                    <a:pt x="f729" y="f4"/>
                  </a:cubicBezTo>
                  <a:cubicBezTo>
                    <a:pt x="f730" y="f4"/>
                    <a:pt x="f731" y="f732"/>
                    <a:pt x="f563" y="f695"/>
                  </a:cubicBezTo>
                  <a:cubicBezTo>
                    <a:pt x="f733" y="f525"/>
                    <a:pt x="f734" y="f540"/>
                    <a:pt x="f735" y="f736"/>
                  </a:cubicBezTo>
                  <a:cubicBezTo>
                    <a:pt x="f737" y="f357"/>
                    <a:pt x="f738" y="f411"/>
                    <a:pt x="f447" y="f438"/>
                  </a:cubicBezTo>
                  <a:cubicBezTo>
                    <a:pt x="f739" y="f279"/>
                    <a:pt x="f452" y="f277"/>
                    <a:pt x="f740" y="f236"/>
                  </a:cubicBezTo>
                  <a:lnTo>
                    <a:pt x="f740" y="f236"/>
                  </a:lnTo>
                  <a:cubicBezTo>
                    <a:pt x="f443" y="f298"/>
                    <a:pt x="f447" y="f458"/>
                    <a:pt x="f741" y="f368"/>
                  </a:cubicBezTo>
                  <a:cubicBezTo>
                    <a:pt x="f742" y="f485"/>
                    <a:pt x="f447" y="f481"/>
                    <a:pt x="f743" y="f744"/>
                  </a:cubicBezTo>
                  <a:cubicBezTo>
                    <a:pt x="f433" y="f744"/>
                    <a:pt x="f745" y="f564"/>
                    <a:pt x="f746" y="f405"/>
                  </a:cubicBezTo>
                  <a:cubicBezTo>
                    <a:pt x="f747" y="f357"/>
                    <a:pt x="f748" y="f438"/>
                    <a:pt x="f749" y="f315"/>
                  </a:cubicBezTo>
                  <a:cubicBezTo>
                    <a:pt x="f750" y="f751"/>
                    <a:pt x="f752" y="f215"/>
                    <a:pt x="f753" y="f215"/>
                  </a:cubicBezTo>
                  <a:cubicBezTo>
                    <a:pt x="f754" y="f215"/>
                    <a:pt x="f755" y="f756"/>
                    <a:pt x="f757" y="f264"/>
                  </a:cubicBezTo>
                  <a:cubicBezTo>
                    <a:pt x="f486" y="f264"/>
                    <a:pt x="f491" y="f219"/>
                    <a:pt x="f456" y="f217"/>
                  </a:cubicBezTo>
                  <a:cubicBezTo>
                    <a:pt x="f758" y="f298"/>
                    <a:pt x="f486" y="f422"/>
                    <a:pt x="f759" y="f487"/>
                  </a:cubicBezTo>
                  <a:cubicBezTo>
                    <a:pt x="f760" y="f579"/>
                    <a:pt x="f486" y="f527"/>
                    <a:pt x="f761" y="f695"/>
                  </a:cubicBezTo>
                  <a:cubicBezTo>
                    <a:pt x="f762" y="f695"/>
                    <a:pt x="f763" y="f764"/>
                    <a:pt x="f765" y="f764"/>
                  </a:cubicBezTo>
                  <a:cubicBezTo>
                    <a:pt x="f766" y="f764"/>
                    <a:pt x="f767" y="f376"/>
                    <a:pt x="f768" y="f513"/>
                  </a:cubicBezTo>
                  <a:cubicBezTo>
                    <a:pt x="f769" y="f736"/>
                    <a:pt x="f770" y="f302"/>
                    <a:pt x="f771" y="f261"/>
                  </a:cubicBezTo>
                  <a:lnTo>
                    <a:pt x="f771" y="f261"/>
                  </a:lnTo>
                  <a:cubicBezTo>
                    <a:pt x="f768" y="f337"/>
                    <a:pt x="f241" y="f352"/>
                    <a:pt x="f772" y="f413"/>
                  </a:cubicBezTo>
                  <a:cubicBezTo>
                    <a:pt x="f773" y="f774"/>
                    <a:pt x="f775" y="f776"/>
                    <a:pt x="f777" y="f776"/>
                  </a:cubicBezTo>
                  <a:cubicBezTo>
                    <a:pt x="f778" y="f776"/>
                    <a:pt x="f779" y="f780"/>
                    <a:pt x="f781" y="f349"/>
                  </a:cubicBezTo>
                  <a:cubicBezTo>
                    <a:pt x="f782" y="f320"/>
                    <a:pt x="f783" y="f354"/>
                    <a:pt x="f784" y="f238"/>
                  </a:cubicBezTo>
                  <a:cubicBezTo>
                    <a:pt x="f3" y="f785"/>
                    <a:pt x="f786" y="f683"/>
                    <a:pt x="f787" y="f683"/>
                  </a:cubicBezTo>
                  <a:cubicBezTo>
                    <a:pt x="f788" y="f683"/>
                    <a:pt x="f789" y="f790"/>
                    <a:pt x="f791" y="f188"/>
                  </a:cubicBezTo>
                  <a:cubicBezTo>
                    <a:pt x="f792" y="f217"/>
                    <a:pt x="f793" y="f354"/>
                    <a:pt x="f794" y="f298"/>
                  </a:cubicBezTo>
                  <a:cubicBezTo>
                    <a:pt x="f795" y="f796"/>
                    <a:pt x="f797" y="f319"/>
                    <a:pt x="f798" y="f319"/>
                  </a:cubicBezTo>
                  <a:cubicBezTo>
                    <a:pt x="f799" y="f319"/>
                    <a:pt x="f800" y="f801"/>
                    <a:pt x="f216" y="f438"/>
                  </a:cubicBezTo>
                  <a:cubicBezTo>
                    <a:pt x="f802" y="f315"/>
                    <a:pt x="f803" y="f256"/>
                    <a:pt x="f804" y="f48"/>
                  </a:cubicBezTo>
                  <a:cubicBezTo>
                    <a:pt x="f805" y="f196"/>
                    <a:pt x="f806" y="f807"/>
                    <a:pt x="f808" y="f121"/>
                  </a:cubicBezTo>
                  <a:cubicBezTo>
                    <a:pt x="f809" y="f810"/>
                    <a:pt x="f811" y="f812"/>
                    <a:pt x="f813" y="f812"/>
                  </a:cubicBezTo>
                  <a:cubicBezTo>
                    <a:pt x="f814" y="f812"/>
                    <a:pt x="f815" y="f27"/>
                    <a:pt x="f816" y="f196"/>
                  </a:cubicBezTo>
                  <a:cubicBezTo>
                    <a:pt x="f817" y="f254"/>
                    <a:pt x="f240" y="f190"/>
                    <a:pt x="f818" y="f296"/>
                  </a:cubicBezTo>
                  <a:cubicBezTo>
                    <a:pt x="f819" y="f279"/>
                    <a:pt x="f820" y="f279"/>
                    <a:pt x="f772" y="f317"/>
                  </a:cubicBezTo>
                  <a:cubicBezTo>
                    <a:pt x="f242" y="f236"/>
                    <a:pt x="f821" y="f315"/>
                    <a:pt x="f472" y="f231"/>
                  </a:cubicBezTo>
                  <a:cubicBezTo>
                    <a:pt x="f457" y="f171"/>
                    <a:pt x="f822" y="f188"/>
                    <a:pt x="f482" y="f173"/>
                  </a:cubicBezTo>
                  <a:cubicBezTo>
                    <a:pt x="f823" y="f187"/>
                    <a:pt x="f757" y="f187"/>
                    <a:pt x="f824" y="f256"/>
                  </a:cubicBezTo>
                  <a:cubicBezTo>
                    <a:pt x="f825" y="f85"/>
                    <a:pt x="f826" y="f22"/>
                    <a:pt x="f827" y="f588"/>
                  </a:cubicBezTo>
                  <a:cubicBezTo>
                    <a:pt x="f484" y="f828"/>
                    <a:pt x="f760" y="f829"/>
                    <a:pt x="f830" y="f831"/>
                  </a:cubicBezTo>
                  <a:cubicBezTo>
                    <a:pt x="f832" y="f833"/>
                    <a:pt x="f834" y="f638"/>
                    <a:pt x="f835" y="f638"/>
                  </a:cubicBezTo>
                  <a:cubicBezTo>
                    <a:pt x="f836" y="f638"/>
                    <a:pt x="f837" y="f647"/>
                    <a:pt x="f838" y="f108"/>
                  </a:cubicBezTo>
                  <a:cubicBezTo>
                    <a:pt x="f437" y="f839"/>
                    <a:pt x="f840" y="f49"/>
                    <a:pt x="f841" y="f256"/>
                  </a:cubicBezTo>
                  <a:cubicBezTo>
                    <a:pt x="f840" y="f256"/>
                    <a:pt x="f435" y="f173"/>
                    <a:pt x="f842" y="f171"/>
                  </a:cubicBezTo>
                  <a:cubicBezTo>
                    <a:pt x="f843" y="f231"/>
                    <a:pt x="f844" y="f259"/>
                    <a:pt x="f845" y="f317"/>
                  </a:cubicBezTo>
                  <a:cubicBezTo>
                    <a:pt x="f741" y="f232"/>
                    <a:pt x="f447" y="f169"/>
                    <a:pt x="f846" y="f254"/>
                  </a:cubicBezTo>
                  <a:cubicBezTo>
                    <a:pt x="f445" y="f165"/>
                    <a:pt x="f847" y="f848"/>
                    <a:pt x="f849" y="f850"/>
                  </a:cubicBezTo>
                  <a:cubicBezTo>
                    <a:pt x="f851" y="f852"/>
                    <a:pt x="f853" y="f854"/>
                    <a:pt x="f855" y="f854"/>
                  </a:cubicBezTo>
                  <a:cubicBezTo>
                    <a:pt x="f856" y="f854"/>
                    <a:pt x="f734" y="f857"/>
                    <a:pt x="f734" y="f165"/>
                  </a:cubicBezTo>
                  <a:cubicBezTo>
                    <a:pt x="f858" y="f53"/>
                    <a:pt x="f282" y="f232"/>
                    <a:pt x="f859" y="f352"/>
                  </a:cubicBezTo>
                  <a:cubicBezTo>
                    <a:pt x="f860" y="f302"/>
                    <a:pt x="f858" y="f300"/>
                    <a:pt x="f565" y="f349"/>
                  </a:cubicBezTo>
                  <a:cubicBezTo>
                    <a:pt x="f562" y="f349"/>
                    <a:pt x="f861" y="f349"/>
                    <a:pt x="f861" y="f420"/>
                  </a:cubicBezTo>
                  <a:cubicBezTo>
                    <a:pt x="f862" y="f863"/>
                    <a:pt x="f864" y="f865"/>
                    <a:pt x="f866" y="f865"/>
                  </a:cubicBezTo>
                  <a:cubicBezTo>
                    <a:pt x="f294" y="f865"/>
                    <a:pt x="f295" y="f867"/>
                    <a:pt x="f573" y="f357"/>
                  </a:cubicBezTo>
                  <a:lnTo>
                    <a:pt x="f868" y="f357"/>
                  </a:lnTo>
                  <a:cubicBezTo>
                    <a:pt x="f869" y="f319"/>
                    <a:pt x="f718" y="f236"/>
                    <a:pt x="f549" y="f265"/>
                  </a:cubicBezTo>
                  <a:cubicBezTo>
                    <a:pt x="f864" y="f254"/>
                    <a:pt x="f866" y="f141"/>
                    <a:pt x="f870" y="f89"/>
                  </a:cubicBezTo>
                  <a:cubicBezTo>
                    <a:pt x="f871" y="f872"/>
                    <a:pt x="f873" y="f44"/>
                    <a:pt x="f874" y="f44"/>
                  </a:cubicBezTo>
                  <a:cubicBezTo>
                    <a:pt x="f875" y="f44"/>
                    <a:pt x="f710" y="f876"/>
                    <a:pt x="f710" y="f254"/>
                  </a:cubicBezTo>
                  <a:cubicBezTo>
                    <a:pt x="f877" y="f171"/>
                    <a:pt x="f875" y="f337"/>
                    <a:pt x="f722" y="f420"/>
                  </a:cubicBezTo>
                  <a:cubicBezTo>
                    <a:pt x="f878" y="f356"/>
                    <a:pt x="f879" y="f354"/>
                    <a:pt x="f512" y="f219"/>
                  </a:cubicBezTo>
                  <a:cubicBezTo>
                    <a:pt x="f880" y="f238"/>
                    <a:pt x="f78" y="f265"/>
                    <a:pt x="f86" y="f174"/>
                  </a:cubicBezTo>
                  <a:cubicBezTo>
                    <a:pt x="f881" y="f51"/>
                    <a:pt x="f500" y="f124"/>
                    <a:pt x="f882" y="f77"/>
                  </a:cubicBezTo>
                  <a:cubicBezTo>
                    <a:pt x="f510" y="f152"/>
                    <a:pt x="f542" y="f883"/>
                    <a:pt x="f884" y="f885"/>
                  </a:cubicBezTo>
                  <a:cubicBezTo>
                    <a:pt x="f886" y="f887"/>
                    <a:pt x="f888" y="f583"/>
                    <a:pt x="f582" y="f583"/>
                  </a:cubicBezTo>
                  <a:close/>
                </a:path>
              </a:pathLst>
            </a:custGeom>
            <a:solidFill>
              <a:srgbClr val="08080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415" name="Google Shape;2590;p42">
            <a:extLst>
              <a:ext uri="{FF2B5EF4-FFF2-40B4-BE49-F238E27FC236}">
                <a16:creationId xmlns:a16="http://schemas.microsoft.com/office/drawing/2014/main" id="{559D1CBD-6F9B-4FAA-AE65-F91245839311}"/>
              </a:ext>
            </a:extLst>
          </p:cNvPr>
          <p:cNvSpPr/>
          <p:nvPr/>
        </p:nvSpPr>
        <p:spPr>
          <a:xfrm rot="5400013">
            <a:off x="3049981" y="2641153"/>
            <a:ext cx="163202" cy="163202"/>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1 1 4"/>
              <a:gd name="f27" fmla="*/ f22 1 2"/>
              <a:gd name="f28" fmla="*/ f22 1 4"/>
              <a:gd name="f29" fmla="*/ f22 3 1"/>
              <a:gd name="f30" fmla="*/ f21 3 1"/>
              <a:gd name="f31" fmla="+- f7 f25 0"/>
              <a:gd name="f32" fmla="+- f7 f27 0"/>
              <a:gd name="f33" fmla="*/ f29 1 4"/>
              <a:gd name="f34" fmla="*/ f30 1 4"/>
              <a:gd name="f35" fmla="*/ f28 f15 1"/>
              <a:gd name="f36" fmla="*/ f26 f15 1"/>
              <a:gd name="f37" fmla="*/ f33 f15 1"/>
              <a:gd name="f38" fmla="*/ f34 f15 1"/>
              <a:gd name="f39" fmla="*/ f31 f15 1"/>
              <a:gd name="f40" fmla="*/ f32 f15 1"/>
            </a:gdLst>
            <a:ahLst/>
            <a:cxnLst>
              <a:cxn ang="3cd4">
                <a:pos x="hc" y="t"/>
              </a:cxn>
              <a:cxn ang="0">
                <a:pos x="r" y="vc"/>
              </a:cxn>
              <a:cxn ang="cd4">
                <a:pos x="hc" y="b"/>
              </a:cxn>
              <a:cxn ang="cd2">
                <a:pos x="l" y="vc"/>
              </a:cxn>
            </a:cxnLst>
            <a:rect l="f35" t="f36" r="f37" b="f38"/>
            <a:pathLst>
              <a:path>
                <a:moveTo>
                  <a:pt x="f20" y="f39"/>
                </a:moveTo>
                <a:lnTo>
                  <a:pt x="f40" y="f20"/>
                </a:lnTo>
                <a:lnTo>
                  <a:pt x="f23" y="f39"/>
                </a:lnTo>
                <a:lnTo>
                  <a:pt x="f40" y="f24"/>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6" name="Google Shape;2591;p42">
            <a:extLst>
              <a:ext uri="{FF2B5EF4-FFF2-40B4-BE49-F238E27FC236}">
                <a16:creationId xmlns:a16="http://schemas.microsoft.com/office/drawing/2014/main" id="{1CFB4FEF-D2CD-4381-9D8C-6F15CAB07180}"/>
              </a:ext>
            </a:extLst>
          </p:cNvPr>
          <p:cNvSpPr/>
          <p:nvPr/>
        </p:nvSpPr>
        <p:spPr>
          <a:xfrm rot="5400013">
            <a:off x="6847082" y="2641153"/>
            <a:ext cx="163202" cy="163202"/>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1 1 4"/>
              <a:gd name="f27" fmla="*/ f22 1 2"/>
              <a:gd name="f28" fmla="*/ f22 1 4"/>
              <a:gd name="f29" fmla="*/ f22 3 1"/>
              <a:gd name="f30" fmla="*/ f21 3 1"/>
              <a:gd name="f31" fmla="+- f7 f25 0"/>
              <a:gd name="f32" fmla="+- f7 f27 0"/>
              <a:gd name="f33" fmla="*/ f29 1 4"/>
              <a:gd name="f34" fmla="*/ f30 1 4"/>
              <a:gd name="f35" fmla="*/ f28 f15 1"/>
              <a:gd name="f36" fmla="*/ f26 f15 1"/>
              <a:gd name="f37" fmla="*/ f33 f15 1"/>
              <a:gd name="f38" fmla="*/ f34 f15 1"/>
              <a:gd name="f39" fmla="*/ f31 f15 1"/>
              <a:gd name="f40" fmla="*/ f32 f15 1"/>
            </a:gdLst>
            <a:ahLst/>
            <a:cxnLst>
              <a:cxn ang="3cd4">
                <a:pos x="hc" y="t"/>
              </a:cxn>
              <a:cxn ang="0">
                <a:pos x="r" y="vc"/>
              </a:cxn>
              <a:cxn ang="cd4">
                <a:pos x="hc" y="b"/>
              </a:cxn>
              <a:cxn ang="cd2">
                <a:pos x="l" y="vc"/>
              </a:cxn>
            </a:cxnLst>
            <a:rect l="f35" t="f36" r="f37" b="f38"/>
            <a:pathLst>
              <a:path>
                <a:moveTo>
                  <a:pt x="f20" y="f39"/>
                </a:moveTo>
                <a:lnTo>
                  <a:pt x="f40" y="f20"/>
                </a:lnTo>
                <a:lnTo>
                  <a:pt x="f23" y="f39"/>
                </a:lnTo>
                <a:lnTo>
                  <a:pt x="f40" y="f24"/>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17" name="Google Shape;2592;p42">
            <a:extLst>
              <a:ext uri="{FF2B5EF4-FFF2-40B4-BE49-F238E27FC236}">
                <a16:creationId xmlns:a16="http://schemas.microsoft.com/office/drawing/2014/main" id="{A943AEA4-9758-4763-83D8-427F9B69B506}"/>
              </a:ext>
            </a:extLst>
          </p:cNvPr>
          <p:cNvGrpSpPr/>
          <p:nvPr/>
        </p:nvGrpSpPr>
        <p:grpSpPr>
          <a:xfrm>
            <a:off x="3050932" y="1998082"/>
            <a:ext cx="200417" cy="1449332"/>
            <a:chOff x="3050932" y="1998082"/>
            <a:chExt cx="200417" cy="1449332"/>
          </a:xfrm>
        </p:grpSpPr>
        <p:sp>
          <p:nvSpPr>
            <p:cNvPr id="418" name="Google Shape;2593;p42">
              <a:extLst>
                <a:ext uri="{FF2B5EF4-FFF2-40B4-BE49-F238E27FC236}">
                  <a16:creationId xmlns:a16="http://schemas.microsoft.com/office/drawing/2014/main" id="{ED188079-5349-42BB-AC33-1C16002A9E14}"/>
                </a:ext>
              </a:extLst>
            </p:cNvPr>
            <p:cNvSpPr/>
            <p:nvPr/>
          </p:nvSpPr>
          <p:spPr>
            <a:xfrm rot="5400013">
              <a:off x="2827771" y="3088312"/>
              <a:ext cx="639833" cy="57232"/>
            </a:xfrm>
            <a:custGeom>
              <a:avLst/>
              <a:gdLst>
                <a:gd name="f0" fmla="val w"/>
                <a:gd name="f1" fmla="val h"/>
                <a:gd name="f2" fmla="val 0"/>
                <a:gd name="f3" fmla="val 13437"/>
                <a:gd name="f4" fmla="val 1202"/>
                <a:gd name="f5" fmla="val 13215"/>
                <a:gd name="f6" fmla="val 1"/>
                <a:gd name="f7" fmla="val 13205"/>
                <a:gd name="f8" fmla="val 13195"/>
                <a:gd name="f9" fmla="val 13185"/>
                <a:gd name="f10" fmla="val 4"/>
                <a:gd name="f11" fmla="val 9810"/>
                <a:gd name="f12" fmla="val 610"/>
                <a:gd name="f13" fmla="val 6392"/>
                <a:gd name="f14" fmla="val 913"/>
                <a:gd name="f15" fmla="val 2973"/>
                <a:gd name="f16" fmla="val 2040"/>
                <a:gd name="f17" fmla="val 1108"/>
                <a:gd name="f18" fmla="val 890"/>
                <a:gd name="f19" fmla="val 176"/>
                <a:gd name="f20" fmla="val 845"/>
                <a:gd name="f21" fmla="val 1126"/>
                <a:gd name="f22" fmla="val 1143"/>
                <a:gd name="f23" fmla="val 1062"/>
                <a:gd name="f24" fmla="val 1182"/>
                <a:gd name="f25" fmla="val 1949"/>
                <a:gd name="f26" fmla="val 2834"/>
                <a:gd name="f27" fmla="val 6329"/>
                <a:gd name="f28" fmla="val 9814"/>
                <a:gd name="f29" fmla="val 896"/>
                <a:gd name="f30" fmla="val 13255"/>
                <a:gd name="f31" fmla="val 267"/>
                <a:gd name="f32" fmla="val 13436"/>
                <a:gd name="f33" fmla="val 250"/>
                <a:gd name="f34" fmla="val 13369"/>
                <a:gd name="f35" fmla="*/ f0 1 13437"/>
                <a:gd name="f36" fmla="*/ f1 1 1202"/>
                <a:gd name="f37" fmla="val f2"/>
                <a:gd name="f38" fmla="val f3"/>
                <a:gd name="f39" fmla="val f4"/>
                <a:gd name="f40" fmla="+- f39 0 f37"/>
                <a:gd name="f41" fmla="+- f38 0 f37"/>
                <a:gd name="f42" fmla="*/ f41 1 13437"/>
                <a:gd name="f43" fmla="*/ f40 1 120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13437" h="1202">
                  <a:moveTo>
                    <a:pt x="f5" y="f6"/>
                  </a:moveTo>
                  <a:cubicBezTo>
                    <a:pt x="f7" y="f6"/>
                    <a:pt x="f8" y="f6"/>
                    <a:pt x="f9" y="f10"/>
                  </a:cubicBezTo>
                  <a:cubicBezTo>
                    <a:pt x="f11" y="f12"/>
                    <a:pt x="f13" y="f14"/>
                    <a:pt x="f15" y="f14"/>
                  </a:cubicBezTo>
                  <a:cubicBezTo>
                    <a:pt x="f16" y="f14"/>
                    <a:pt x="f17" y="f18"/>
                    <a:pt x="f19" y="f20"/>
                  </a:cubicBezTo>
                  <a:cubicBezTo>
                    <a:pt x="f6" y="f20"/>
                    <a:pt x="f6" y="f21"/>
                    <a:pt x="f19" y="f22"/>
                  </a:cubicBezTo>
                  <a:cubicBezTo>
                    <a:pt x="f23" y="f24"/>
                    <a:pt x="f25" y="f4"/>
                    <a:pt x="f26" y="f4"/>
                  </a:cubicBezTo>
                  <a:cubicBezTo>
                    <a:pt x="f27" y="f4"/>
                    <a:pt x="f28" y="f29"/>
                    <a:pt x="f30" y="f31"/>
                  </a:cubicBezTo>
                  <a:cubicBezTo>
                    <a:pt x="f32" y="f33"/>
                    <a:pt x="f34"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9" name="Google Shape;2594;p42">
              <a:extLst>
                <a:ext uri="{FF2B5EF4-FFF2-40B4-BE49-F238E27FC236}">
                  <a16:creationId xmlns:a16="http://schemas.microsoft.com/office/drawing/2014/main" id="{D94187EF-EE7E-426A-9E9E-A324259BFCC7}"/>
                </a:ext>
              </a:extLst>
            </p:cNvPr>
            <p:cNvSpPr/>
            <p:nvPr/>
          </p:nvSpPr>
          <p:spPr>
            <a:xfrm rot="5400013">
              <a:off x="3125391" y="3232569"/>
              <a:ext cx="110999" cy="85761"/>
            </a:xfrm>
            <a:custGeom>
              <a:avLst/>
              <a:gdLst>
                <a:gd name="f0" fmla="val w"/>
                <a:gd name="f1" fmla="val h"/>
                <a:gd name="f2" fmla="val 0"/>
                <a:gd name="f3" fmla="val 2331"/>
                <a:gd name="f4" fmla="val 1801"/>
                <a:gd name="f5" fmla="val 2110"/>
                <a:gd name="f6" fmla="val 2088"/>
                <a:gd name="f7" fmla="val 2064"/>
                <a:gd name="f8" fmla="val 6"/>
                <a:gd name="f9" fmla="val 2041"/>
                <a:gd name="f10" fmla="val 19"/>
                <a:gd name="f11" fmla="val 1305"/>
                <a:gd name="f12" fmla="val 404"/>
                <a:gd name="f13" fmla="val 639"/>
                <a:gd name="f14" fmla="val 913"/>
                <a:gd name="f15" fmla="val 95"/>
                <a:gd name="f16" fmla="val 1544"/>
                <a:gd name="f17" fmla="val 1"/>
                <a:gd name="f18" fmla="val 1652"/>
                <a:gd name="f19" fmla="val 103"/>
                <a:gd name="f20" fmla="val 203"/>
                <a:gd name="f21" fmla="val 233"/>
                <a:gd name="f22" fmla="val 264"/>
                <a:gd name="f23" fmla="val 1787"/>
                <a:gd name="f24" fmla="val 288"/>
                <a:gd name="f25" fmla="val 1754"/>
                <a:gd name="f26" fmla="val 831"/>
                <a:gd name="f27" fmla="val 1141"/>
                <a:gd name="f28" fmla="val 1463"/>
                <a:gd name="f29" fmla="val 632"/>
                <a:gd name="f30" fmla="val 2181"/>
                <a:gd name="f31" fmla="val 189"/>
                <a:gd name="f32" fmla="val 2238"/>
                <a:gd name="f33" fmla="*/ f0 1 2331"/>
                <a:gd name="f34" fmla="*/ f1 1 1801"/>
                <a:gd name="f35" fmla="val f2"/>
                <a:gd name="f36" fmla="val f3"/>
                <a:gd name="f37" fmla="val f4"/>
                <a:gd name="f38" fmla="+- f37 0 f35"/>
                <a:gd name="f39" fmla="+- f36 0 f35"/>
                <a:gd name="f40" fmla="*/ f39 1 2331"/>
                <a:gd name="f41" fmla="*/ f38 1 1801"/>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2331" h="1801">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28" y="f29"/>
                    <a:pt x="f30" y="f22"/>
                  </a:cubicBezTo>
                  <a:cubicBezTo>
                    <a:pt x="f3" y="f31"/>
                    <a:pt x="f32"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0" name="Google Shape;2595;p42">
              <a:extLst>
                <a:ext uri="{FF2B5EF4-FFF2-40B4-BE49-F238E27FC236}">
                  <a16:creationId xmlns:a16="http://schemas.microsoft.com/office/drawing/2014/main" id="{4C0BC932-CE26-4E48-8DA0-DEAEFDB7EB94}"/>
                </a:ext>
              </a:extLst>
            </p:cNvPr>
            <p:cNvSpPr/>
            <p:nvPr/>
          </p:nvSpPr>
          <p:spPr>
            <a:xfrm rot="5400013">
              <a:off x="3188682" y="3229473"/>
              <a:ext cx="27377" cy="64145"/>
            </a:xfrm>
            <a:custGeom>
              <a:avLst/>
              <a:gdLst>
                <a:gd name="f0" fmla="val w"/>
                <a:gd name="f1" fmla="val h"/>
                <a:gd name="f2" fmla="val 0"/>
                <a:gd name="f3" fmla="val 575"/>
                <a:gd name="f4" fmla="val 1347"/>
                <a:gd name="f5" fmla="val 412"/>
                <a:gd name="f6" fmla="val 1"/>
                <a:gd name="f7" fmla="val 357"/>
                <a:gd name="f8" fmla="val 302"/>
                <a:gd name="f9" fmla="val 32"/>
                <a:gd name="f10" fmla="val 281"/>
                <a:gd name="f11" fmla="val 103"/>
                <a:gd name="f12" fmla="val 175"/>
                <a:gd name="f13" fmla="val 471"/>
                <a:gd name="f14" fmla="val 909"/>
                <a:gd name="f15" fmla="val 193"/>
                <a:gd name="f16" fmla="val 1277"/>
                <a:gd name="f17" fmla="val 215"/>
                <a:gd name="f18" fmla="val 1326"/>
                <a:gd name="f19" fmla="val 253"/>
                <a:gd name="f20" fmla="val 1346"/>
                <a:gd name="f21" fmla="val 294"/>
                <a:gd name="f22" fmla="val 385"/>
                <a:gd name="f23" fmla="val 487"/>
                <a:gd name="f24" fmla="val 1246"/>
                <a:gd name="f25" fmla="val 438"/>
                <a:gd name="f26" fmla="val 1137"/>
                <a:gd name="f27" fmla="val 298"/>
                <a:gd name="f28" fmla="val 856"/>
                <a:gd name="f29" fmla="val 473"/>
                <a:gd name="f30" fmla="val 453"/>
                <a:gd name="f31" fmla="val 544"/>
                <a:gd name="f32" fmla="val 173"/>
                <a:gd name="f33" fmla="val 68"/>
                <a:gd name="f34" fmla="val 494"/>
                <a:gd name="f35" fmla="*/ f0 1 575"/>
                <a:gd name="f36" fmla="*/ f1 1 1347"/>
                <a:gd name="f37" fmla="val f2"/>
                <a:gd name="f38" fmla="val f3"/>
                <a:gd name="f39" fmla="val f4"/>
                <a:gd name="f40" fmla="+- f39 0 f37"/>
                <a:gd name="f41" fmla="+- f38 0 f37"/>
                <a:gd name="f42" fmla="*/ f41 1 575"/>
                <a:gd name="f43" fmla="*/ f40 1 1347"/>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75" h="1347">
                  <a:moveTo>
                    <a:pt x="f5" y="f6"/>
                  </a:moveTo>
                  <a:cubicBezTo>
                    <a:pt x="f7" y="f6"/>
                    <a:pt x="f8" y="f9"/>
                    <a:pt x="f10" y="f11"/>
                  </a:cubicBezTo>
                  <a:cubicBezTo>
                    <a:pt x="f12" y="f13"/>
                    <a:pt x="f2" y="f14"/>
                    <a:pt x="f15" y="f16"/>
                  </a:cubicBezTo>
                  <a:cubicBezTo>
                    <a:pt x="f17" y="f18"/>
                    <a:pt x="f19" y="f20"/>
                    <a:pt x="f21" y="f20"/>
                  </a:cubicBezTo>
                  <a:cubicBezTo>
                    <a:pt x="f22" y="f20"/>
                    <a:pt x="f23" y="f24"/>
                    <a:pt x="f25" y="f26"/>
                  </a:cubicBezTo>
                  <a:cubicBezTo>
                    <a:pt x="f27" y="f28"/>
                    <a:pt x="f29" y="f30"/>
                    <a:pt x="f31" y="f32"/>
                  </a:cubicBezTo>
                  <a:cubicBezTo>
                    <a:pt x="f3" y="f33"/>
                    <a:pt x="f34"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1" name="Google Shape;2596;p42">
              <a:extLst>
                <a:ext uri="{FF2B5EF4-FFF2-40B4-BE49-F238E27FC236}">
                  <a16:creationId xmlns:a16="http://schemas.microsoft.com/office/drawing/2014/main" id="{26117F79-D56A-49AE-8102-B2FBA023A05C}"/>
                </a:ext>
              </a:extLst>
            </p:cNvPr>
            <p:cNvSpPr/>
            <p:nvPr/>
          </p:nvSpPr>
          <p:spPr>
            <a:xfrm rot="5400013">
              <a:off x="3027948" y="3193546"/>
              <a:ext cx="161044" cy="60140"/>
            </a:xfrm>
            <a:custGeom>
              <a:avLst/>
              <a:gdLst>
                <a:gd name="f0" fmla="val w"/>
                <a:gd name="f1" fmla="val h"/>
                <a:gd name="f2" fmla="val 0"/>
                <a:gd name="f3" fmla="val 3382"/>
                <a:gd name="f4" fmla="val 1263"/>
                <a:gd name="f5" fmla="val 188"/>
                <a:gd name="f6" fmla="val 1"/>
                <a:gd name="f7" fmla="val 91"/>
                <a:gd name="f8" fmla="val 106"/>
                <a:gd name="f9" fmla="val 61"/>
                <a:gd name="f10" fmla="val 227"/>
                <a:gd name="f11" fmla="val 516"/>
                <a:gd name="f12" fmla="val 1000"/>
                <a:gd name="f13" fmla="val 1568"/>
                <a:gd name="f14" fmla="val 1262"/>
                <a:gd name="f15" fmla="val 2500"/>
                <a:gd name="f16" fmla="val 2752"/>
                <a:gd name="f17" fmla="val 2996"/>
                <a:gd name="f18" fmla="val 1243"/>
                <a:gd name="f19" fmla="val 3217"/>
                <a:gd name="f20" fmla="val 1209"/>
                <a:gd name="f21" fmla="val 1193"/>
                <a:gd name="f22" fmla="val 3329"/>
                <a:gd name="f23" fmla="val 943"/>
                <a:gd name="f24" fmla="val 3176"/>
                <a:gd name="f25" fmla="val 3167"/>
                <a:gd name="f26" fmla="val 3157"/>
                <a:gd name="f27" fmla="val 944"/>
                <a:gd name="f28" fmla="val 3147"/>
                <a:gd name="f29" fmla="val 946"/>
                <a:gd name="f30" fmla="val 2978"/>
                <a:gd name="f31" fmla="val 970"/>
                <a:gd name="f32" fmla="val 2788"/>
                <a:gd name="f33" fmla="val 983"/>
                <a:gd name="f34" fmla="val 2586"/>
                <a:gd name="f35" fmla="val 1740"/>
                <a:gd name="f36" fmla="val 703"/>
                <a:gd name="f37" fmla="val 749"/>
                <a:gd name="f38" fmla="val 307"/>
                <a:gd name="f39" fmla="val 70"/>
                <a:gd name="f40" fmla="val 274"/>
                <a:gd name="f41" fmla="val 21"/>
                <a:gd name="f42" fmla="val 231"/>
                <a:gd name="f43" fmla="*/ f0 1 3382"/>
                <a:gd name="f44" fmla="*/ f1 1 1263"/>
                <a:gd name="f45" fmla="val f2"/>
                <a:gd name="f46" fmla="val f3"/>
                <a:gd name="f47" fmla="val f4"/>
                <a:gd name="f48" fmla="+- f47 0 f45"/>
                <a:gd name="f49" fmla="+- f46 0 f45"/>
                <a:gd name="f50" fmla="*/ f49 1 3382"/>
                <a:gd name="f51" fmla="*/ f48 1 126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3382" h="1263">
                  <a:moveTo>
                    <a:pt x="f5" y="f6"/>
                  </a:moveTo>
                  <a:cubicBezTo>
                    <a:pt x="f7" y="f6"/>
                    <a:pt x="f2" y="f8"/>
                    <a:pt x="f9" y="f10"/>
                  </a:cubicBezTo>
                  <a:cubicBezTo>
                    <a:pt x="f11" y="f12"/>
                    <a:pt x="f13" y="f14"/>
                    <a:pt x="f15" y="f14"/>
                  </a:cubicBezTo>
                  <a:cubicBezTo>
                    <a:pt x="f16" y="f14"/>
                    <a:pt x="f17" y="f18"/>
                    <a:pt x="f19" y="f20"/>
                  </a:cubicBezTo>
                  <a:cubicBezTo>
                    <a:pt x="f3" y="f21"/>
                    <a:pt x="f22" y="f23"/>
                    <a:pt x="f24" y="f23"/>
                  </a:cubicBezTo>
                  <a:cubicBezTo>
                    <a:pt x="f25" y="f23"/>
                    <a:pt x="f26" y="f27"/>
                    <a:pt x="f28" y="f29"/>
                  </a:cubicBezTo>
                  <a:cubicBezTo>
                    <a:pt x="f30" y="f31"/>
                    <a:pt x="f32" y="f33"/>
                    <a:pt x="f34" y="f33"/>
                  </a:cubicBezTo>
                  <a:cubicBezTo>
                    <a:pt x="f35" y="f33"/>
                    <a:pt x="f36" y="f37"/>
                    <a:pt x="f38" y="f39"/>
                  </a:cubicBezTo>
                  <a:cubicBezTo>
                    <a:pt x="f40" y="f41"/>
                    <a:pt x="f42"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2" name="Google Shape;2597;p42">
              <a:extLst>
                <a:ext uri="{FF2B5EF4-FFF2-40B4-BE49-F238E27FC236}">
                  <a16:creationId xmlns:a16="http://schemas.microsoft.com/office/drawing/2014/main" id="{DBC088A5-838F-425F-AF25-758F7F25FB1E}"/>
                </a:ext>
              </a:extLst>
            </p:cNvPr>
            <p:cNvSpPr/>
            <p:nvPr/>
          </p:nvSpPr>
          <p:spPr>
            <a:xfrm rot="5400013">
              <a:off x="3110862" y="2969888"/>
              <a:ext cx="99093" cy="81043"/>
            </a:xfrm>
            <a:custGeom>
              <a:avLst/>
              <a:gdLst>
                <a:gd name="f0" fmla="val w"/>
                <a:gd name="f1" fmla="val h"/>
                <a:gd name="f2" fmla="val 0"/>
                <a:gd name="f3" fmla="val 2081"/>
                <a:gd name="f4" fmla="val 1702"/>
                <a:gd name="f5" fmla="val 1908"/>
                <a:gd name="f6" fmla="val 1"/>
                <a:gd name="f7" fmla="val 1892"/>
                <a:gd name="f8" fmla="val 1874"/>
                <a:gd name="f9" fmla="val 4"/>
                <a:gd name="f10" fmla="val 1854"/>
                <a:gd name="f11" fmla="val 12"/>
                <a:gd name="f12" fmla="val 1469"/>
                <a:gd name="f13" fmla="val 100"/>
                <a:gd name="f14" fmla="val 1101"/>
                <a:gd name="f15" fmla="val 275"/>
                <a:gd name="f16" fmla="val 767"/>
                <a:gd name="f17" fmla="val 503"/>
                <a:gd name="f18" fmla="val 452"/>
                <a:gd name="f19" fmla="val 766"/>
                <a:gd name="f20" fmla="val 206"/>
                <a:gd name="f21" fmla="val 1117"/>
                <a:gd name="f22" fmla="val 49"/>
                <a:gd name="f23" fmla="val 1485"/>
                <a:gd name="f24" fmla="val 1593"/>
                <a:gd name="f25" fmla="val 102"/>
                <a:gd name="f26" fmla="val 192"/>
                <a:gd name="f27" fmla="val 233"/>
                <a:gd name="f28" fmla="val 272"/>
                <a:gd name="f29" fmla="val 1680"/>
                <a:gd name="f30" fmla="val 294"/>
                <a:gd name="f31" fmla="val 1625"/>
                <a:gd name="f32" fmla="val 434"/>
                <a:gd name="f33" fmla="val 1309"/>
                <a:gd name="f34" fmla="val 627"/>
                <a:gd name="f35" fmla="val 1011"/>
                <a:gd name="f36" fmla="val 890"/>
                <a:gd name="f37" fmla="val 1188"/>
                <a:gd name="f38" fmla="val 538"/>
                <a:gd name="f39" fmla="val 1556"/>
                <a:gd name="f40" fmla="val 380"/>
                <a:gd name="f41" fmla="val 1925"/>
                <a:gd name="f42" fmla="val 228"/>
                <a:gd name="f43" fmla="val 2042"/>
                <a:gd name="f44" fmla="*/ f0 1 2081"/>
                <a:gd name="f45" fmla="*/ f1 1 1702"/>
                <a:gd name="f46" fmla="val f2"/>
                <a:gd name="f47" fmla="val f3"/>
                <a:gd name="f48" fmla="val f4"/>
                <a:gd name="f49" fmla="+- f48 0 f46"/>
                <a:gd name="f50" fmla="+- f47 0 f46"/>
                <a:gd name="f51" fmla="*/ f50 1 2081"/>
                <a:gd name="f52" fmla="*/ f49 1 1702"/>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2081" h="1702">
                  <a:moveTo>
                    <a:pt x="f5" y="f6"/>
                  </a:moveTo>
                  <a:cubicBezTo>
                    <a:pt x="f7" y="f6"/>
                    <a:pt x="f8" y="f9"/>
                    <a:pt x="f10" y="f11"/>
                  </a:cubicBezTo>
                  <a:cubicBezTo>
                    <a:pt x="f12" y="f13"/>
                    <a:pt x="f14" y="f15"/>
                    <a:pt x="f16" y="f17"/>
                  </a:cubicBezTo>
                  <a:cubicBezTo>
                    <a:pt x="f18" y="f19"/>
                    <a:pt x="f20" y="f21"/>
                    <a:pt x="f22" y="f23"/>
                  </a:cubicBezTo>
                  <a:cubicBezTo>
                    <a:pt x="f2" y="f24"/>
                    <a:pt x="f25" y="f4"/>
                    <a:pt x="f26" y="f4"/>
                  </a:cubicBezTo>
                  <a:cubicBezTo>
                    <a:pt x="f27" y="f4"/>
                    <a:pt x="f28" y="f29"/>
                    <a:pt x="f30" y="f31"/>
                  </a:cubicBezTo>
                  <a:cubicBezTo>
                    <a:pt x="f32" y="f33"/>
                    <a:pt x="f34" y="f35"/>
                    <a:pt x="f36" y="f19"/>
                  </a:cubicBezTo>
                  <a:cubicBezTo>
                    <a:pt x="f37" y="f38"/>
                    <a:pt x="f39" y="f40"/>
                    <a:pt x="f41" y="f15"/>
                  </a:cubicBezTo>
                  <a:cubicBezTo>
                    <a:pt x="f3" y="f42"/>
                    <a:pt x="f43"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3" name="Google Shape;2598;p42">
              <a:extLst>
                <a:ext uri="{FF2B5EF4-FFF2-40B4-BE49-F238E27FC236}">
                  <a16:creationId xmlns:a16="http://schemas.microsoft.com/office/drawing/2014/main" id="{8F446E7D-141B-4CE1-A65D-F7212D49B1E8}"/>
                </a:ext>
              </a:extLst>
            </p:cNvPr>
            <p:cNvSpPr/>
            <p:nvPr/>
          </p:nvSpPr>
          <p:spPr>
            <a:xfrm rot="5400013">
              <a:off x="3055215" y="3002336"/>
              <a:ext cx="80421" cy="61758"/>
            </a:xfrm>
            <a:custGeom>
              <a:avLst/>
              <a:gdLst>
                <a:gd name="f0" fmla="val w"/>
                <a:gd name="f1" fmla="val h"/>
                <a:gd name="f2" fmla="val 0"/>
                <a:gd name="f3" fmla="val 1689"/>
                <a:gd name="f4" fmla="val 1297"/>
                <a:gd name="f5" fmla="val 206"/>
                <a:gd name="f6" fmla="val 103"/>
                <a:gd name="f7" fmla="val 104"/>
                <a:gd name="f8" fmla="val 75"/>
                <a:gd name="f9" fmla="val 216"/>
                <a:gd name="f10" fmla="val 408"/>
                <a:gd name="f11" fmla="val 724"/>
                <a:gd name="f12" fmla="val 881"/>
                <a:gd name="f13" fmla="val 1092"/>
                <a:gd name="f14" fmla="val 1460"/>
                <a:gd name="f15" fmla="val 1285"/>
                <a:gd name="f16" fmla="val 1479"/>
                <a:gd name="f17" fmla="val 1293"/>
                <a:gd name="f18" fmla="val 1497"/>
                <a:gd name="f19" fmla="val 1296"/>
                <a:gd name="f20" fmla="val 1514"/>
                <a:gd name="f21" fmla="val 1648"/>
                <a:gd name="f22" fmla="val 1688"/>
                <a:gd name="f23" fmla="val 1069"/>
                <a:gd name="f24" fmla="val 1548"/>
                <a:gd name="f25" fmla="val 1022"/>
                <a:gd name="f26" fmla="val 1039"/>
                <a:gd name="f27" fmla="val 847"/>
                <a:gd name="f28" fmla="val 601"/>
                <a:gd name="f29" fmla="val 514"/>
                <a:gd name="f30" fmla="val 320"/>
                <a:gd name="f31" fmla="val 58"/>
                <a:gd name="f32" fmla="val 290"/>
                <a:gd name="f33" fmla="val 17"/>
                <a:gd name="f34" fmla="val 248"/>
                <a:gd name="f35" fmla="*/ f0 1 1689"/>
                <a:gd name="f36" fmla="*/ f1 1 1297"/>
                <a:gd name="f37" fmla="val f2"/>
                <a:gd name="f38" fmla="val f3"/>
                <a:gd name="f39" fmla="val f4"/>
                <a:gd name="f40" fmla="+- f39 0 f37"/>
                <a:gd name="f41" fmla="+- f38 0 f37"/>
                <a:gd name="f42" fmla="*/ f41 1 1689"/>
                <a:gd name="f43" fmla="*/ f40 1 1297"/>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1689" h="1297">
                  <a:moveTo>
                    <a:pt x="f5" y="f2"/>
                  </a:moveTo>
                  <a:cubicBezTo>
                    <a:pt x="f6" y="f2"/>
                    <a:pt x="f2" y="f7"/>
                    <a:pt x="f8" y="f9"/>
                  </a:cubicBezTo>
                  <a:cubicBezTo>
                    <a:pt x="f10" y="f11"/>
                    <a:pt x="f12" y="f13"/>
                    <a:pt x="f14" y="f15"/>
                  </a:cubicBezTo>
                  <a:cubicBezTo>
                    <a:pt x="f16" y="f17"/>
                    <a:pt x="f18" y="f19"/>
                    <a:pt x="f20" y="f19"/>
                  </a:cubicBezTo>
                  <a:cubicBezTo>
                    <a:pt x="f21" y="f19"/>
                    <a:pt x="f22" y="f23"/>
                    <a:pt x="f24" y="f25"/>
                  </a:cubicBezTo>
                  <a:cubicBezTo>
                    <a:pt x="f26" y="f27"/>
                    <a:pt x="f28" y="f29"/>
                    <a:pt x="f30" y="f31"/>
                  </a:cubicBezTo>
                  <a:cubicBezTo>
                    <a:pt x="f32" y="f33"/>
                    <a:pt x="f34"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4" name="Google Shape;2599;p42">
              <a:extLst>
                <a:ext uri="{FF2B5EF4-FFF2-40B4-BE49-F238E27FC236}">
                  <a16:creationId xmlns:a16="http://schemas.microsoft.com/office/drawing/2014/main" id="{73C7BC15-1D19-499A-8021-BB7C765E1CF5}"/>
                </a:ext>
              </a:extLst>
            </p:cNvPr>
            <p:cNvSpPr/>
            <p:nvPr/>
          </p:nvSpPr>
          <p:spPr>
            <a:xfrm rot="5400013">
              <a:off x="3114468" y="2861134"/>
              <a:ext cx="85999" cy="69183"/>
            </a:xfrm>
            <a:custGeom>
              <a:avLst/>
              <a:gdLst>
                <a:gd name="f0" fmla="val w"/>
                <a:gd name="f1" fmla="val h"/>
                <a:gd name="f2" fmla="val 0"/>
                <a:gd name="f3" fmla="val 1806"/>
                <a:gd name="f4" fmla="val 1453"/>
                <a:gd name="f5" fmla="val 1599"/>
                <a:gd name="f6" fmla="val 1577"/>
                <a:gd name="f7" fmla="val 1554"/>
                <a:gd name="f8" fmla="val 6"/>
                <a:gd name="f9" fmla="val 1531"/>
                <a:gd name="f10" fmla="val 19"/>
                <a:gd name="f11" fmla="val 970"/>
                <a:gd name="f12" fmla="val 317"/>
                <a:gd name="f13" fmla="val 479"/>
                <a:gd name="f14" fmla="val 720"/>
                <a:gd name="f15" fmla="val 93"/>
                <a:gd name="f16" fmla="val 1211"/>
                <a:gd name="f17" fmla="val 1"/>
                <a:gd name="f18" fmla="val 1317"/>
                <a:gd name="f19" fmla="val 98"/>
                <a:gd name="f20" fmla="val 196"/>
                <a:gd name="f21" fmla="val 228"/>
                <a:gd name="f22" fmla="val 260"/>
                <a:gd name="f23" fmla="val 1438"/>
                <a:gd name="f24" fmla="val 286"/>
                <a:gd name="f25" fmla="val 1404"/>
                <a:gd name="f26" fmla="val 654"/>
                <a:gd name="f27" fmla="val 931"/>
                <a:gd name="f28" fmla="val 1128"/>
                <a:gd name="f29" fmla="val 545"/>
                <a:gd name="f30" fmla="val 1671"/>
                <a:gd name="f31" fmla="val 264"/>
                <a:gd name="f32" fmla="val 190"/>
                <a:gd name="f33" fmla="val 1723"/>
                <a:gd name="f34" fmla="*/ f0 1 1806"/>
                <a:gd name="f35" fmla="*/ f1 1 1453"/>
                <a:gd name="f36" fmla="val f2"/>
                <a:gd name="f37" fmla="val f3"/>
                <a:gd name="f38" fmla="val f4"/>
                <a:gd name="f39" fmla="+- f38 0 f36"/>
                <a:gd name="f40" fmla="+- f37 0 f36"/>
                <a:gd name="f41" fmla="*/ f40 1 1806"/>
                <a:gd name="f42" fmla="*/ f39 1 145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806" h="1453">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28" y="f29"/>
                    <a:pt x="f30" y="f31"/>
                  </a:cubicBezTo>
                  <a:cubicBezTo>
                    <a:pt x="f3" y="f32"/>
                    <a:pt x="f33"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5" name="Google Shape;2600;p42">
              <a:extLst>
                <a:ext uri="{FF2B5EF4-FFF2-40B4-BE49-F238E27FC236}">
                  <a16:creationId xmlns:a16="http://schemas.microsoft.com/office/drawing/2014/main" id="{9F1110AD-9C4A-4163-8476-F1EB8F0ABAB1}"/>
                </a:ext>
              </a:extLst>
            </p:cNvPr>
            <p:cNvSpPr/>
            <p:nvPr/>
          </p:nvSpPr>
          <p:spPr>
            <a:xfrm rot="5400013">
              <a:off x="3164107" y="2909392"/>
              <a:ext cx="37426" cy="36859"/>
            </a:xfrm>
            <a:custGeom>
              <a:avLst/>
              <a:gdLst>
                <a:gd name="f0" fmla="val w"/>
                <a:gd name="f1" fmla="val h"/>
                <a:gd name="f2" fmla="val 0"/>
                <a:gd name="f3" fmla="val 786"/>
                <a:gd name="f4" fmla="val 774"/>
                <a:gd name="f5" fmla="val 362"/>
                <a:gd name="f6" fmla="val 1"/>
                <a:gd name="f7" fmla="val 171"/>
                <a:gd name="f8" fmla="val 225"/>
                <a:gd name="f9" fmla="val 14"/>
                <a:gd name="f10" fmla="val 440"/>
                <a:gd name="f11" fmla="val 49"/>
                <a:gd name="f12" fmla="val 563"/>
                <a:gd name="f13" fmla="val 136"/>
                <a:gd name="f14" fmla="val 685"/>
                <a:gd name="f15" fmla="val 259"/>
                <a:gd name="f16" fmla="val 738"/>
                <a:gd name="f17" fmla="val 301"/>
                <a:gd name="f18" fmla="val 762"/>
                <a:gd name="f19" fmla="val 350"/>
                <a:gd name="f20" fmla="val 398"/>
                <a:gd name="f21" fmla="val 492"/>
                <a:gd name="f22" fmla="val 587"/>
                <a:gd name="f23" fmla="val 731"/>
                <a:gd name="f24" fmla="val 645"/>
                <a:gd name="f25" fmla="val 650"/>
                <a:gd name="f26" fmla="val 750"/>
                <a:gd name="f27" fmla="val 785"/>
                <a:gd name="f28" fmla="val 422"/>
                <a:gd name="f29" fmla="val 768"/>
                <a:gd name="f30" fmla="val 282"/>
                <a:gd name="f31" fmla="val 746"/>
                <a:gd name="f32" fmla="val 224"/>
                <a:gd name="f33" fmla="val 711"/>
                <a:gd name="f34" fmla="val 174"/>
                <a:gd name="f35" fmla="val 669"/>
                <a:gd name="f36" fmla="val 137"/>
                <a:gd name="f37" fmla="val 606"/>
                <a:gd name="f38" fmla="val 60"/>
                <a:gd name="f39" fmla="val 508"/>
                <a:gd name="f40" fmla="val 15"/>
                <a:gd name="f41" fmla="val 399"/>
                <a:gd name="f42" fmla="val 2"/>
                <a:gd name="f43" fmla="val 395"/>
                <a:gd name="f44" fmla="val 390"/>
                <a:gd name="f45" fmla="val 386"/>
                <a:gd name="f46" fmla="val 378"/>
                <a:gd name="f47" fmla="val 370"/>
                <a:gd name="f48" fmla="*/ f0 1 786"/>
                <a:gd name="f49" fmla="*/ f1 1 774"/>
                <a:gd name="f50" fmla="val f2"/>
                <a:gd name="f51" fmla="val f3"/>
                <a:gd name="f52" fmla="val f4"/>
                <a:gd name="f53" fmla="+- f52 0 f50"/>
                <a:gd name="f54" fmla="+- f51 0 f50"/>
                <a:gd name="f55" fmla="*/ f54 1 786"/>
                <a:gd name="f56" fmla="*/ f53 1 77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786" h="774">
                  <a:moveTo>
                    <a:pt x="f5" y="f6"/>
                  </a:moveTo>
                  <a:cubicBezTo>
                    <a:pt x="f7" y="f6"/>
                    <a:pt x="f2" y="f8"/>
                    <a:pt x="f9" y="f10"/>
                  </a:cubicBezTo>
                  <a:cubicBezTo>
                    <a:pt x="f11" y="f12"/>
                    <a:pt x="f13" y="f14"/>
                    <a:pt x="f15" y="f16"/>
                  </a:cubicBezTo>
                  <a:cubicBezTo>
                    <a:pt x="f17" y="f18"/>
                    <a:pt x="f19" y="f4"/>
                    <a:pt x="f20" y="f4"/>
                  </a:cubicBezTo>
                  <a:cubicBezTo>
                    <a:pt x="f21" y="f4"/>
                    <a:pt x="f22" y="f23"/>
                    <a:pt x="f24" y="f25"/>
                  </a:cubicBezTo>
                  <a:cubicBezTo>
                    <a:pt x="f26" y="f12"/>
                    <a:pt x="f27" y="f28"/>
                    <a:pt x="f29" y="f30"/>
                  </a:cubicBezTo>
                  <a:cubicBezTo>
                    <a:pt x="f31" y="f32"/>
                    <a:pt x="f33" y="f34"/>
                    <a:pt x="f35" y="f36"/>
                  </a:cubicBezTo>
                  <a:lnTo>
                    <a:pt x="f35" y="f36"/>
                  </a:lnTo>
                  <a:cubicBezTo>
                    <a:pt x="f37" y="f38"/>
                    <a:pt x="f39" y="f40"/>
                    <a:pt x="f41" y="f42"/>
                  </a:cubicBezTo>
                  <a:cubicBezTo>
                    <a:pt x="f43" y="f42"/>
                    <a:pt x="f44" y="f42"/>
                    <a:pt x="f45" y="f42"/>
                  </a:cubicBezTo>
                  <a:lnTo>
                    <a:pt x="f45" y="f42"/>
                  </a:lnTo>
                  <a:cubicBezTo>
                    <a:pt x="f46" y="f6"/>
                    <a:pt x="f47"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6" name="Google Shape;2601;p42">
              <a:extLst>
                <a:ext uri="{FF2B5EF4-FFF2-40B4-BE49-F238E27FC236}">
                  <a16:creationId xmlns:a16="http://schemas.microsoft.com/office/drawing/2014/main" id="{BC32ADC1-6D50-4D61-8E52-C511A00BB53C}"/>
                </a:ext>
              </a:extLst>
            </p:cNvPr>
            <p:cNvSpPr/>
            <p:nvPr/>
          </p:nvSpPr>
          <p:spPr>
            <a:xfrm rot="5400013">
              <a:off x="3171185" y="3048170"/>
              <a:ext cx="45143" cy="40425"/>
            </a:xfrm>
            <a:custGeom>
              <a:avLst/>
              <a:gdLst>
                <a:gd name="f0" fmla="val w"/>
                <a:gd name="f1" fmla="val h"/>
                <a:gd name="f2" fmla="val 0"/>
                <a:gd name="f3" fmla="val 948"/>
                <a:gd name="f4" fmla="val 849"/>
                <a:gd name="f5" fmla="val 448"/>
                <a:gd name="f6" fmla="val 429"/>
                <a:gd name="f7" fmla="val 410"/>
                <a:gd name="f8" fmla="val 2"/>
                <a:gd name="f9" fmla="val 391"/>
                <a:gd name="f10" fmla="val 5"/>
                <a:gd name="f11" fmla="val 389"/>
                <a:gd name="f12" fmla="val 387"/>
                <a:gd name="f13" fmla="val 385"/>
                <a:gd name="f14" fmla="val 380"/>
                <a:gd name="f15" fmla="val 374"/>
                <a:gd name="f16" fmla="val 369"/>
                <a:gd name="f17" fmla="val 6"/>
                <a:gd name="f18" fmla="val 228"/>
                <a:gd name="f19" fmla="val 23"/>
                <a:gd name="f20" fmla="val 106"/>
                <a:gd name="f21" fmla="val 111"/>
                <a:gd name="f22" fmla="val 53"/>
                <a:gd name="f23" fmla="val 234"/>
                <a:gd name="f24" fmla="val 514"/>
                <a:gd name="f25" fmla="val 70"/>
                <a:gd name="f26" fmla="val 637"/>
                <a:gd name="f27" fmla="val 150"/>
                <a:gd name="f28" fmla="val 777"/>
                <a:gd name="f29" fmla="val 293"/>
                <a:gd name="f30" fmla="val 848"/>
                <a:gd name="f31" fmla="val 440"/>
                <a:gd name="f32" fmla="val 550"/>
                <a:gd name="f33" fmla="val 664"/>
                <a:gd name="f34" fmla="val 807"/>
                <a:gd name="f35" fmla="val 754"/>
                <a:gd name="f36" fmla="val 724"/>
                <a:gd name="f37" fmla="val 947"/>
                <a:gd name="f38" fmla="val 532"/>
                <a:gd name="f39" fmla="val 912"/>
                <a:gd name="f40" fmla="val 198"/>
                <a:gd name="f41" fmla="val 667"/>
                <a:gd name="f42" fmla="val 76"/>
                <a:gd name="f43" fmla="val 596"/>
                <a:gd name="f44" fmla="val 521"/>
                <a:gd name="f45" fmla="*/ f0 1 948"/>
                <a:gd name="f46" fmla="*/ f1 1 849"/>
                <a:gd name="f47" fmla="val f2"/>
                <a:gd name="f48" fmla="val f3"/>
                <a:gd name="f49" fmla="val f4"/>
                <a:gd name="f50" fmla="+- f49 0 f47"/>
                <a:gd name="f51" fmla="+- f48 0 f47"/>
                <a:gd name="f52" fmla="*/ f51 1 948"/>
                <a:gd name="f53" fmla="*/ f50 1 849"/>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947" h="849">
                  <a:moveTo>
                    <a:pt x="f5" y="f2"/>
                  </a:moveTo>
                  <a:cubicBezTo>
                    <a:pt x="f6" y="f2"/>
                    <a:pt x="f7" y="f8"/>
                    <a:pt x="f9" y="f10"/>
                  </a:cubicBezTo>
                  <a:lnTo>
                    <a:pt x="f9" y="f10"/>
                  </a:lnTo>
                  <a:cubicBezTo>
                    <a:pt x="f11" y="f10"/>
                    <a:pt x="f12" y="f10"/>
                    <a:pt x="f13" y="f10"/>
                  </a:cubicBezTo>
                  <a:cubicBezTo>
                    <a:pt x="f14" y="f10"/>
                    <a:pt x="f15" y="f10"/>
                    <a:pt x="f16" y="f17"/>
                  </a:cubicBezTo>
                  <a:cubicBezTo>
                    <a:pt x="f18" y="f19"/>
                    <a:pt x="f20" y="f21"/>
                    <a:pt x="f22" y="f23"/>
                  </a:cubicBezTo>
                  <a:cubicBezTo>
                    <a:pt x="f2" y="f15"/>
                    <a:pt x="f2" y="f24"/>
                    <a:pt x="f25" y="f26"/>
                  </a:cubicBezTo>
                  <a:cubicBezTo>
                    <a:pt x="f27" y="f28"/>
                    <a:pt x="f29" y="f30"/>
                    <a:pt x="f31" y="f30"/>
                  </a:cubicBezTo>
                  <a:cubicBezTo>
                    <a:pt x="f32" y="f30"/>
                    <a:pt x="f33" y="f34"/>
                    <a:pt x="f35" y="f36"/>
                  </a:cubicBezTo>
                  <a:cubicBezTo>
                    <a:pt x="f37" y="f38"/>
                    <a:pt x="f39" y="f40"/>
                    <a:pt x="f41" y="f42"/>
                  </a:cubicBezTo>
                  <a:cubicBezTo>
                    <a:pt x="f43" y="f19"/>
                    <a:pt x="f44"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7" name="Google Shape;2602;p42">
              <a:extLst>
                <a:ext uri="{FF2B5EF4-FFF2-40B4-BE49-F238E27FC236}">
                  <a16:creationId xmlns:a16="http://schemas.microsoft.com/office/drawing/2014/main" id="{86631580-A3E4-4D96-B683-1F49C0A42606}"/>
                </a:ext>
              </a:extLst>
            </p:cNvPr>
            <p:cNvSpPr/>
            <p:nvPr/>
          </p:nvSpPr>
          <p:spPr>
            <a:xfrm rot="5400013">
              <a:off x="3050620" y="3052075"/>
              <a:ext cx="38423" cy="37618"/>
            </a:xfrm>
            <a:custGeom>
              <a:avLst/>
              <a:gdLst>
                <a:gd name="f0" fmla="val w"/>
                <a:gd name="f1" fmla="val h"/>
                <a:gd name="f2" fmla="val 0"/>
                <a:gd name="f3" fmla="val 807"/>
                <a:gd name="f4" fmla="val 790"/>
                <a:gd name="f5" fmla="val 380"/>
                <a:gd name="f6" fmla="val 264"/>
                <a:gd name="f7" fmla="val 155"/>
                <a:gd name="f8" fmla="val 68"/>
                <a:gd name="f9" fmla="val 105"/>
                <a:gd name="f10" fmla="val 179"/>
                <a:gd name="f11" fmla="val 319"/>
                <a:gd name="f12" fmla="val 512"/>
                <a:gd name="f13" fmla="val 652"/>
                <a:gd name="f14" fmla="val 184"/>
                <a:gd name="f15" fmla="val 748"/>
                <a:gd name="f16" fmla="val 285"/>
                <a:gd name="f17" fmla="val 789"/>
                <a:gd name="f18" fmla="val 385"/>
                <a:gd name="f19" fmla="val 596"/>
                <a:gd name="f20" fmla="val 604"/>
                <a:gd name="f21" fmla="val 354"/>
                <a:gd name="f22" fmla="val 684"/>
                <a:gd name="f23" fmla="val 38"/>
                <a:gd name="f24" fmla="val 508"/>
                <a:gd name="f25" fmla="val 21"/>
                <a:gd name="f26" fmla="val 502"/>
                <a:gd name="f27" fmla="val 496"/>
                <a:gd name="f28" fmla="val 490"/>
                <a:gd name="f29" fmla="val 454"/>
                <a:gd name="f30" fmla="val 7"/>
                <a:gd name="f31" fmla="val 417"/>
                <a:gd name="f32" fmla="*/ f0 1 807"/>
                <a:gd name="f33" fmla="*/ f1 1 790"/>
                <a:gd name="f34" fmla="val f2"/>
                <a:gd name="f35" fmla="val f3"/>
                <a:gd name="f36" fmla="val f4"/>
                <a:gd name="f37" fmla="+- f36 0 f34"/>
                <a:gd name="f38" fmla="+- f35 0 f34"/>
                <a:gd name="f39" fmla="*/ f38 1 807"/>
                <a:gd name="f40" fmla="*/ f37 1 790"/>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806" h="790">
                  <a:moveTo>
                    <a:pt x="f5" y="f2"/>
                  </a:moveTo>
                  <a:cubicBezTo>
                    <a:pt x="f6" y="f2"/>
                    <a:pt x="f7" y="f8"/>
                    <a:pt x="f9" y="f10"/>
                  </a:cubicBezTo>
                  <a:cubicBezTo>
                    <a:pt x="f2" y="f11"/>
                    <a:pt x="f2" y="f12"/>
                    <a:pt x="f9" y="f13"/>
                  </a:cubicBezTo>
                  <a:cubicBezTo>
                    <a:pt x="f14" y="f15"/>
                    <a:pt x="f16" y="f17"/>
                    <a:pt x="f18" y="f17"/>
                  </a:cubicBezTo>
                  <a:cubicBezTo>
                    <a:pt x="f19" y="f17"/>
                    <a:pt x="f3" y="f20"/>
                    <a:pt x="f3" y="f21"/>
                  </a:cubicBezTo>
                  <a:cubicBezTo>
                    <a:pt x="f3" y="f10"/>
                    <a:pt x="f22" y="f23"/>
                    <a:pt x="f24" y="f25"/>
                  </a:cubicBezTo>
                  <a:cubicBezTo>
                    <a:pt x="f26" y="f25"/>
                    <a:pt x="f27" y="f25"/>
                    <a:pt x="f28" y="f25"/>
                  </a:cubicBezTo>
                  <a:lnTo>
                    <a:pt x="f28" y="f25"/>
                  </a:lnTo>
                  <a:cubicBezTo>
                    <a:pt x="f29" y="f30"/>
                    <a:pt x="f31"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8" name="Google Shape;2603;p42">
              <a:extLst>
                <a:ext uri="{FF2B5EF4-FFF2-40B4-BE49-F238E27FC236}">
                  <a16:creationId xmlns:a16="http://schemas.microsoft.com/office/drawing/2014/main" id="{025316E8-D77D-4F95-BB40-7EE48FD18B37}"/>
                </a:ext>
              </a:extLst>
            </p:cNvPr>
            <p:cNvSpPr/>
            <p:nvPr/>
          </p:nvSpPr>
          <p:spPr>
            <a:xfrm rot="5400013">
              <a:off x="3200015" y="3308181"/>
              <a:ext cx="37042" cy="33238"/>
            </a:xfrm>
            <a:custGeom>
              <a:avLst/>
              <a:gdLst>
                <a:gd name="f0" fmla="val w"/>
                <a:gd name="f1" fmla="val h"/>
                <a:gd name="f2" fmla="val 0"/>
                <a:gd name="f3" fmla="val 778"/>
                <a:gd name="f4" fmla="val 698"/>
                <a:gd name="f5" fmla="val 341"/>
                <a:gd name="f6" fmla="val 317"/>
                <a:gd name="f7" fmla="val 291"/>
                <a:gd name="f8" fmla="val 4"/>
                <a:gd name="f9" fmla="val 263"/>
                <a:gd name="f10" fmla="val 12"/>
                <a:gd name="f11" fmla="val 169"/>
                <a:gd name="f12" fmla="val 52"/>
                <a:gd name="f13" fmla="val 103"/>
                <a:gd name="f14" fmla="val 126"/>
                <a:gd name="f15" fmla="val 73"/>
                <a:gd name="f16" fmla="val 212"/>
                <a:gd name="f17" fmla="val 58"/>
                <a:gd name="f18" fmla="val 237"/>
                <a:gd name="f19" fmla="val 45"/>
                <a:gd name="f20" fmla="val 264"/>
                <a:gd name="f21" fmla="val 35"/>
                <a:gd name="f22" fmla="val 293"/>
                <a:gd name="f23" fmla="val 486"/>
                <a:gd name="f24" fmla="val 140"/>
                <a:gd name="f25" fmla="val 679"/>
                <a:gd name="f26" fmla="val 351"/>
                <a:gd name="f27" fmla="val 696"/>
                <a:gd name="f28" fmla="val 359"/>
                <a:gd name="f29" fmla="val 697"/>
                <a:gd name="f30" fmla="val 368"/>
                <a:gd name="f31" fmla="val 376"/>
                <a:gd name="f32" fmla="val 432"/>
                <a:gd name="f33" fmla="val 478"/>
                <a:gd name="f34" fmla="val 681"/>
                <a:gd name="f35" fmla="val 514"/>
                <a:gd name="f36" fmla="val 653"/>
                <a:gd name="f37" fmla="val 573"/>
                <a:gd name="f38" fmla="val 633"/>
                <a:gd name="f39" fmla="val 627"/>
                <a:gd name="f40" fmla="val 595"/>
                <a:gd name="f41" fmla="val 666"/>
                <a:gd name="f42" fmla="val 538"/>
                <a:gd name="f43" fmla="val 364"/>
                <a:gd name="f44" fmla="val 702"/>
                <a:gd name="f45" fmla="val 146"/>
                <a:gd name="f46" fmla="val 530"/>
                <a:gd name="f47" fmla="val 67"/>
                <a:gd name="f48" fmla="val 529"/>
                <a:gd name="f49" fmla="val 66"/>
                <a:gd name="f50" fmla="val 528"/>
                <a:gd name="f51" fmla="val 526"/>
                <a:gd name="f52" fmla="val 65"/>
                <a:gd name="f53" fmla="val 510"/>
                <a:gd name="f54" fmla="val 494"/>
                <a:gd name="f55" fmla="val 47"/>
                <a:gd name="f56" fmla="val 439"/>
                <a:gd name="f57" fmla="val 18"/>
                <a:gd name="f58" fmla="val 394"/>
                <a:gd name="f59" fmla="*/ f0 1 778"/>
                <a:gd name="f60" fmla="*/ f1 1 698"/>
                <a:gd name="f61" fmla="val f2"/>
                <a:gd name="f62" fmla="val f3"/>
                <a:gd name="f63" fmla="val f4"/>
                <a:gd name="f64" fmla="+- f63 0 f61"/>
                <a:gd name="f65" fmla="+- f62 0 f61"/>
                <a:gd name="f66" fmla="*/ f65 1 778"/>
                <a:gd name="f67" fmla="*/ f64 1 698"/>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778" h="698">
                  <a:moveTo>
                    <a:pt x="f5" y="f2"/>
                  </a:moveTo>
                  <a:cubicBezTo>
                    <a:pt x="f6" y="f2"/>
                    <a:pt x="f7" y="f8"/>
                    <a:pt x="f9" y="f10"/>
                  </a:cubicBezTo>
                  <a:cubicBezTo>
                    <a:pt x="f11" y="f12"/>
                    <a:pt x="f13" y="f14"/>
                    <a:pt x="f15" y="f16"/>
                  </a:cubicBezTo>
                  <a:lnTo>
                    <a:pt x="f15" y="f16"/>
                  </a:lnTo>
                  <a:cubicBezTo>
                    <a:pt x="f17" y="f18"/>
                    <a:pt x="f19" y="f20"/>
                    <a:pt x="f21" y="f22"/>
                  </a:cubicBezTo>
                  <a:cubicBezTo>
                    <a:pt x="f2" y="f23"/>
                    <a:pt x="f24" y="f25"/>
                    <a:pt x="f26" y="f27"/>
                  </a:cubicBezTo>
                  <a:cubicBezTo>
                    <a:pt x="f28" y="f29"/>
                    <a:pt x="f30" y="f29"/>
                    <a:pt x="f31" y="f29"/>
                  </a:cubicBezTo>
                  <a:cubicBezTo>
                    <a:pt x="f32" y="f29"/>
                    <a:pt x="f33" y="f34"/>
                    <a:pt x="f35" y="f36"/>
                  </a:cubicBezTo>
                  <a:lnTo>
                    <a:pt x="f35" y="f36"/>
                  </a:lnTo>
                  <a:cubicBezTo>
                    <a:pt x="f37" y="f38"/>
                    <a:pt x="f39" y="f40"/>
                    <a:pt x="f41" y="f42"/>
                  </a:cubicBezTo>
                  <a:cubicBezTo>
                    <a:pt x="f3" y="f43"/>
                    <a:pt x="f44" y="f45"/>
                    <a:pt x="f46" y="f47"/>
                  </a:cubicBezTo>
                  <a:lnTo>
                    <a:pt x="f46" y="f47"/>
                  </a:lnTo>
                  <a:cubicBezTo>
                    <a:pt x="f48" y="f49"/>
                    <a:pt x="f50" y="f49"/>
                    <a:pt x="f51" y="f52"/>
                  </a:cubicBezTo>
                  <a:cubicBezTo>
                    <a:pt x="f53" y="f17"/>
                    <a:pt x="f54" y="f12"/>
                    <a:pt x="f33" y="f55"/>
                  </a:cubicBezTo>
                  <a:lnTo>
                    <a:pt x="f33" y="f55"/>
                  </a:lnTo>
                  <a:cubicBezTo>
                    <a:pt x="f56" y="f57"/>
                    <a:pt x="f58"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9" name="Google Shape;2604;p42">
              <a:extLst>
                <a:ext uri="{FF2B5EF4-FFF2-40B4-BE49-F238E27FC236}">
                  <a16:creationId xmlns:a16="http://schemas.microsoft.com/office/drawing/2014/main" id="{F2ED3D40-2744-4B2B-BEAD-F413D49878B1}"/>
                </a:ext>
              </a:extLst>
            </p:cNvPr>
            <p:cNvSpPr/>
            <p:nvPr/>
          </p:nvSpPr>
          <p:spPr>
            <a:xfrm rot="5400013">
              <a:off x="3144282" y="3399537"/>
              <a:ext cx="49331" cy="46424"/>
            </a:xfrm>
            <a:custGeom>
              <a:avLst/>
              <a:gdLst>
                <a:gd name="f0" fmla="val w"/>
                <a:gd name="f1" fmla="val h"/>
                <a:gd name="f2" fmla="val 0"/>
                <a:gd name="f3" fmla="val 1036"/>
                <a:gd name="f4" fmla="val 975"/>
                <a:gd name="f5" fmla="val 503"/>
                <a:gd name="f6" fmla="val 365"/>
                <a:gd name="f7" fmla="val 231"/>
                <a:gd name="f8" fmla="val 54"/>
                <a:gd name="f9" fmla="val 123"/>
                <a:gd name="f10" fmla="val 161"/>
                <a:gd name="f11" fmla="val 36"/>
                <a:gd name="f12" fmla="val 284"/>
                <a:gd name="f13" fmla="val 1"/>
                <a:gd name="f14" fmla="val 442"/>
                <a:gd name="f15" fmla="val 53"/>
                <a:gd name="f16" fmla="val 600"/>
                <a:gd name="f17" fmla="val 79"/>
                <a:gd name="f18" fmla="val 821"/>
                <a:gd name="f19" fmla="val 270"/>
                <a:gd name="f20" fmla="val 974"/>
                <a:gd name="f21" fmla="val 473"/>
                <a:gd name="f22" fmla="val 544"/>
                <a:gd name="f23" fmla="val 617"/>
                <a:gd name="f24" fmla="val 956"/>
                <a:gd name="f25" fmla="val 684"/>
                <a:gd name="f26" fmla="val 915"/>
                <a:gd name="f27" fmla="val 965"/>
                <a:gd name="f28" fmla="val 775"/>
                <a:gd name="f29" fmla="val 1035"/>
                <a:gd name="f30" fmla="val 407"/>
                <a:gd name="f31" fmla="val 825"/>
                <a:gd name="f32" fmla="val 179"/>
                <a:gd name="f33" fmla="val 824"/>
                <a:gd name="f34" fmla="val 177"/>
                <a:gd name="f35" fmla="val 822"/>
                <a:gd name="f36" fmla="val 176"/>
                <a:gd name="f37" fmla="val 175"/>
                <a:gd name="f38" fmla="val 798"/>
                <a:gd name="f39" fmla="val 118"/>
                <a:gd name="f40" fmla="val 757"/>
                <a:gd name="f41" fmla="val 72"/>
                <a:gd name="f42" fmla="val 702"/>
                <a:gd name="f43" fmla="val 39"/>
                <a:gd name="f44" fmla="val 681"/>
                <a:gd name="f45" fmla="val 31"/>
                <a:gd name="f46" fmla="val 659"/>
                <a:gd name="f47" fmla="val 27"/>
                <a:gd name="f48" fmla="val 637"/>
                <a:gd name="f49" fmla="val 26"/>
                <a:gd name="f50" fmla="val 12"/>
                <a:gd name="f51" fmla="val 592"/>
                <a:gd name="f52" fmla="val 3"/>
                <a:gd name="f53" fmla="val 562"/>
                <a:gd name="f54" fmla="val 542"/>
                <a:gd name="f55" fmla="val 522"/>
                <a:gd name="f56" fmla="*/ f0 1 1036"/>
                <a:gd name="f57" fmla="*/ f1 1 975"/>
                <a:gd name="f58" fmla="val f2"/>
                <a:gd name="f59" fmla="val f3"/>
                <a:gd name="f60" fmla="val f4"/>
                <a:gd name="f61" fmla="+- f60 0 f58"/>
                <a:gd name="f62" fmla="+- f59 0 f58"/>
                <a:gd name="f63" fmla="*/ f62 1 1036"/>
                <a:gd name="f64" fmla="*/ f61 1 97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1036" h="975">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9" y="f30"/>
                    <a:pt x="f31" y="f32"/>
                  </a:cubicBezTo>
                  <a:cubicBezTo>
                    <a:pt x="f33" y="f34"/>
                    <a:pt x="f35" y="f36"/>
                    <a:pt x="f18" y="f37"/>
                  </a:cubicBezTo>
                  <a:lnTo>
                    <a:pt x="f18" y="f37"/>
                  </a:lnTo>
                  <a:cubicBezTo>
                    <a:pt x="f38" y="f39"/>
                    <a:pt x="f40" y="f41"/>
                    <a:pt x="f42" y="f43"/>
                  </a:cubicBezTo>
                  <a:cubicBezTo>
                    <a:pt x="f44" y="f45"/>
                    <a:pt x="f46" y="f47"/>
                    <a:pt x="f48" y="f49"/>
                  </a:cubicBezTo>
                  <a:lnTo>
                    <a:pt x="f48" y="f49"/>
                  </a:lnTo>
                  <a:cubicBezTo>
                    <a:pt x="f23" y="f50"/>
                    <a:pt x="f51" y="f52"/>
                    <a:pt x="f53" y="f52"/>
                  </a:cubicBezTo>
                  <a:cubicBezTo>
                    <a:pt x="f54" y="f13"/>
                    <a:pt x="f5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0" name="Google Shape;2605;p42">
              <a:extLst>
                <a:ext uri="{FF2B5EF4-FFF2-40B4-BE49-F238E27FC236}">
                  <a16:creationId xmlns:a16="http://schemas.microsoft.com/office/drawing/2014/main" id="{F14DB2F2-B765-40D6-A935-43EC6F50940A}"/>
                </a:ext>
              </a:extLst>
            </p:cNvPr>
            <p:cNvSpPr/>
            <p:nvPr/>
          </p:nvSpPr>
          <p:spPr>
            <a:xfrm rot="5400013">
              <a:off x="3071359" y="3284369"/>
              <a:ext cx="39328" cy="37901"/>
            </a:xfrm>
            <a:custGeom>
              <a:avLst/>
              <a:gdLst>
                <a:gd name="f0" fmla="val w"/>
                <a:gd name="f1" fmla="val h"/>
                <a:gd name="f2" fmla="val 0"/>
                <a:gd name="f3" fmla="val 826"/>
                <a:gd name="f4" fmla="val 796"/>
                <a:gd name="f5" fmla="val 477"/>
                <a:gd name="f6" fmla="val 436"/>
                <a:gd name="f7" fmla="val 394"/>
                <a:gd name="f8" fmla="val 10"/>
                <a:gd name="f9" fmla="val 353"/>
                <a:gd name="f10" fmla="val 31"/>
                <a:gd name="f11" fmla="val 329"/>
                <a:gd name="f12" fmla="val 38"/>
                <a:gd name="f13" fmla="val 305"/>
                <a:gd name="f14" fmla="val 50"/>
                <a:gd name="f15" fmla="val 281"/>
                <a:gd name="f16" fmla="val 65"/>
                <a:gd name="f17" fmla="val 115"/>
                <a:gd name="f18" fmla="val 133"/>
                <a:gd name="f19" fmla="val 1"/>
                <a:gd name="f20" fmla="val 310"/>
                <a:gd name="f21" fmla="val 37"/>
                <a:gd name="f22" fmla="val 504"/>
                <a:gd name="f23" fmla="val 83"/>
                <a:gd name="f24" fmla="val 687"/>
                <a:gd name="f25" fmla="val 240"/>
                <a:gd name="f26" fmla="val 795"/>
                <a:gd name="f27" fmla="val 407"/>
                <a:gd name="f28" fmla="val 496"/>
                <a:gd name="f29" fmla="val 589"/>
                <a:gd name="f30" fmla="val 764"/>
                <a:gd name="f31" fmla="val 668"/>
                <a:gd name="f32" fmla="val 697"/>
                <a:gd name="f33" fmla="val 756"/>
                <a:gd name="f34" fmla="val 609"/>
                <a:gd name="f35" fmla="val 808"/>
                <a:gd name="f36" fmla="val 381"/>
                <a:gd name="f37" fmla="val 280"/>
                <a:gd name="f38" fmla="val 780"/>
                <a:gd name="f39" fmla="val 187"/>
                <a:gd name="f40" fmla="val 708"/>
                <a:gd name="f41" fmla="val 124"/>
                <a:gd name="f42" fmla="val 696"/>
                <a:gd name="f43" fmla="val 104"/>
                <a:gd name="f44" fmla="val 683"/>
                <a:gd name="f45" fmla="val 84"/>
                <a:gd name="f46" fmla="val 66"/>
                <a:gd name="f47" fmla="val 604"/>
                <a:gd name="f48" fmla="val 23"/>
                <a:gd name="f49" fmla="val 541"/>
                <a:gd name="f50" fmla="*/ f0 1 826"/>
                <a:gd name="f51" fmla="*/ f1 1 796"/>
                <a:gd name="f52" fmla="val f2"/>
                <a:gd name="f53" fmla="val f3"/>
                <a:gd name="f54" fmla="val f4"/>
                <a:gd name="f55" fmla="+- f54 0 f52"/>
                <a:gd name="f56" fmla="+- f53 0 f52"/>
                <a:gd name="f57" fmla="*/ f56 1 826"/>
                <a:gd name="f58" fmla="*/ f55 1 796"/>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825" h="796">
                  <a:moveTo>
                    <a:pt x="f5" y="f2"/>
                  </a:moveTo>
                  <a:cubicBezTo>
                    <a:pt x="f6" y="f2"/>
                    <a:pt x="f7" y="f8"/>
                    <a:pt x="f9" y="f10"/>
                  </a:cubicBezTo>
                  <a:cubicBezTo>
                    <a:pt x="f11" y="f12"/>
                    <a:pt x="f13" y="f14"/>
                    <a:pt x="f15" y="f16"/>
                  </a:cubicBezTo>
                  <a:lnTo>
                    <a:pt x="f15" y="f16"/>
                  </a:lnTo>
                  <a:cubicBezTo>
                    <a:pt x="f17" y="f18"/>
                    <a:pt x="f19" y="f20"/>
                    <a:pt x="f21" y="f22"/>
                  </a:cubicBezTo>
                  <a:cubicBezTo>
                    <a:pt x="f23" y="f24"/>
                    <a:pt x="f25" y="f26"/>
                    <a:pt x="f27" y="f26"/>
                  </a:cubicBezTo>
                  <a:cubicBezTo>
                    <a:pt x="f28" y="f26"/>
                    <a:pt x="f29" y="f30"/>
                    <a:pt x="f31" y="f32"/>
                  </a:cubicBezTo>
                  <a:cubicBezTo>
                    <a:pt x="f33" y="f34"/>
                    <a:pt x="f35" y="f22"/>
                    <a:pt x="f3" y="f36"/>
                  </a:cubicBezTo>
                  <a:cubicBezTo>
                    <a:pt x="f3" y="f37"/>
                    <a:pt x="f38" y="f39"/>
                    <a:pt x="f40" y="f41"/>
                  </a:cubicBezTo>
                  <a:lnTo>
                    <a:pt x="f40" y="f41"/>
                  </a:lnTo>
                  <a:cubicBezTo>
                    <a:pt x="f42" y="f43"/>
                    <a:pt x="f44" y="f45"/>
                    <a:pt x="f31" y="f46"/>
                  </a:cubicBezTo>
                  <a:cubicBezTo>
                    <a:pt x="f47" y="f48"/>
                    <a:pt x="f49"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1" name="Google Shape;2606;p42">
              <a:extLst>
                <a:ext uri="{FF2B5EF4-FFF2-40B4-BE49-F238E27FC236}">
                  <a16:creationId xmlns:a16="http://schemas.microsoft.com/office/drawing/2014/main" id="{94579BBE-03AE-4CB7-9596-BBCEF3FD1147}"/>
                </a:ext>
              </a:extLst>
            </p:cNvPr>
            <p:cNvSpPr/>
            <p:nvPr/>
          </p:nvSpPr>
          <p:spPr>
            <a:xfrm rot="5400013">
              <a:off x="3216849" y="3252256"/>
              <a:ext cx="34765" cy="34235"/>
            </a:xfrm>
            <a:custGeom>
              <a:avLst/>
              <a:gdLst>
                <a:gd name="f0" fmla="val w"/>
                <a:gd name="f1" fmla="val h"/>
                <a:gd name="f2" fmla="val 0"/>
                <a:gd name="f3" fmla="val 730"/>
                <a:gd name="f4" fmla="val 719"/>
                <a:gd name="f5" fmla="val 430"/>
                <a:gd name="f6" fmla="val 390"/>
                <a:gd name="f7" fmla="val 349"/>
                <a:gd name="f8" fmla="val 10"/>
                <a:gd name="f9" fmla="val 313"/>
                <a:gd name="f10" fmla="val 30"/>
                <a:gd name="f11" fmla="val 308"/>
                <a:gd name="f12" fmla="val 32"/>
                <a:gd name="f13" fmla="val 303"/>
                <a:gd name="f14" fmla="val 34"/>
                <a:gd name="f15" fmla="val 299"/>
                <a:gd name="f16" fmla="val 37"/>
                <a:gd name="f17" fmla="val 88"/>
                <a:gd name="f18" fmla="val 107"/>
                <a:gd name="f19" fmla="val 1"/>
                <a:gd name="f20" fmla="val 370"/>
                <a:gd name="f21" fmla="val 106"/>
                <a:gd name="f22" fmla="val 563"/>
                <a:gd name="f23" fmla="val 168"/>
                <a:gd name="f24" fmla="val 656"/>
                <a:gd name="f25" fmla="val 296"/>
                <a:gd name="f26" fmla="val 718"/>
                <a:gd name="f27" fmla="val 420"/>
                <a:gd name="f28" fmla="val 507"/>
                <a:gd name="f29" fmla="val 592"/>
                <a:gd name="f30" fmla="val 687"/>
                <a:gd name="f31" fmla="val 649"/>
                <a:gd name="f32" fmla="val 615"/>
                <a:gd name="f33" fmla="val 693"/>
                <a:gd name="f34" fmla="val 543"/>
                <a:gd name="f35" fmla="val 715"/>
                <a:gd name="f36" fmla="val 453"/>
                <a:gd name="f37" fmla="val 712"/>
                <a:gd name="f38" fmla="val 366"/>
                <a:gd name="f39" fmla="val 729"/>
                <a:gd name="f40" fmla="val 246"/>
                <a:gd name="f41" fmla="val 126"/>
                <a:gd name="f42" fmla="val 579"/>
                <a:gd name="f43" fmla="val 54"/>
                <a:gd name="f44" fmla="val 537"/>
                <a:gd name="f45" fmla="val 18"/>
                <a:gd name="f46" fmla="val 484"/>
                <a:gd name="f47" fmla="*/ f0 1 730"/>
                <a:gd name="f48" fmla="*/ f1 1 719"/>
                <a:gd name="f49" fmla="val f2"/>
                <a:gd name="f50" fmla="val f3"/>
                <a:gd name="f51" fmla="val f4"/>
                <a:gd name="f52" fmla="+- f51 0 f49"/>
                <a:gd name="f53" fmla="+- f50 0 f49"/>
                <a:gd name="f54" fmla="*/ f53 1 730"/>
                <a:gd name="f55" fmla="*/ f52 1 719"/>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730" h="719">
                  <a:moveTo>
                    <a:pt x="f5" y="f2"/>
                  </a:moveTo>
                  <a:cubicBezTo>
                    <a:pt x="f6" y="f2"/>
                    <a:pt x="f7" y="f8"/>
                    <a:pt x="f9" y="f10"/>
                  </a:cubicBezTo>
                  <a:lnTo>
                    <a:pt x="f9" y="f10"/>
                  </a:ln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lnTo>
                    <a:pt x="f37" y="f38"/>
                  </a:lnTo>
                  <a:cubicBezTo>
                    <a:pt x="f39" y="f40"/>
                    <a:pt x="f30" y="f41"/>
                    <a:pt x="f42" y="f43"/>
                  </a:cubicBezTo>
                  <a:cubicBezTo>
                    <a:pt x="f44" y="f45"/>
                    <a:pt x="f46"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2" name="Google Shape;2607;p42">
              <a:extLst>
                <a:ext uri="{FF2B5EF4-FFF2-40B4-BE49-F238E27FC236}">
                  <a16:creationId xmlns:a16="http://schemas.microsoft.com/office/drawing/2014/main" id="{DE4A865A-A987-4CA2-BB0D-61063F5D9D0B}"/>
                </a:ext>
              </a:extLst>
            </p:cNvPr>
            <p:cNvSpPr/>
            <p:nvPr/>
          </p:nvSpPr>
          <p:spPr>
            <a:xfrm rot="5400013">
              <a:off x="2827771" y="2299953"/>
              <a:ext cx="639833" cy="57232"/>
            </a:xfrm>
            <a:custGeom>
              <a:avLst/>
              <a:gdLst>
                <a:gd name="f0" fmla="val w"/>
                <a:gd name="f1" fmla="val h"/>
                <a:gd name="f2" fmla="val 0"/>
                <a:gd name="f3" fmla="val 13437"/>
                <a:gd name="f4" fmla="val 1202"/>
                <a:gd name="f5" fmla="val 222"/>
                <a:gd name="f6" fmla="val 1"/>
                <a:gd name="f7" fmla="val 68"/>
                <a:gd name="f8" fmla="val 250"/>
                <a:gd name="f9" fmla="val 182"/>
                <a:gd name="f10" fmla="val 267"/>
                <a:gd name="f11" fmla="val 3623"/>
                <a:gd name="f12" fmla="val 896"/>
                <a:gd name="f13" fmla="val 7108"/>
                <a:gd name="f14" fmla="val 10603"/>
                <a:gd name="f15" fmla="val 11489"/>
                <a:gd name="f16" fmla="val 12375"/>
                <a:gd name="f17" fmla="val 1182"/>
                <a:gd name="f18" fmla="val 13261"/>
                <a:gd name="f19" fmla="val 1143"/>
                <a:gd name="f20" fmla="val 13436"/>
                <a:gd name="f21" fmla="val 1126"/>
                <a:gd name="f22" fmla="val 845"/>
                <a:gd name="f23" fmla="val 12329"/>
                <a:gd name="f24" fmla="val 890"/>
                <a:gd name="f25" fmla="val 11397"/>
                <a:gd name="f26" fmla="val 913"/>
                <a:gd name="f27" fmla="val 10464"/>
                <a:gd name="f28" fmla="val 7045"/>
                <a:gd name="f29" fmla="val 3627"/>
                <a:gd name="f30" fmla="val 610"/>
                <a:gd name="f31" fmla="val 252"/>
                <a:gd name="f32" fmla="val 4"/>
                <a:gd name="f33" fmla="val 242"/>
                <a:gd name="f34" fmla="val 232"/>
                <a:gd name="f35" fmla="*/ f0 1 13437"/>
                <a:gd name="f36" fmla="*/ f1 1 1202"/>
                <a:gd name="f37" fmla="val f2"/>
                <a:gd name="f38" fmla="val f3"/>
                <a:gd name="f39" fmla="val f4"/>
                <a:gd name="f40" fmla="+- f39 0 f37"/>
                <a:gd name="f41" fmla="+- f38 0 f37"/>
                <a:gd name="f42" fmla="*/ f41 1 13437"/>
                <a:gd name="f43" fmla="*/ f40 1 120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13437" h="1202">
                  <a:moveTo>
                    <a:pt x="f5" y="f6"/>
                  </a:moveTo>
                  <a:cubicBezTo>
                    <a:pt x="f7" y="f6"/>
                    <a:pt x="f6" y="f8"/>
                    <a:pt x="f9" y="f10"/>
                  </a:cubicBezTo>
                  <a:cubicBezTo>
                    <a:pt x="f11" y="f12"/>
                    <a:pt x="f13" y="f4"/>
                    <a:pt x="f14" y="f4"/>
                  </a:cubicBezTo>
                  <a:cubicBezTo>
                    <a:pt x="f15" y="f4"/>
                    <a:pt x="f16" y="f17"/>
                    <a:pt x="f18" y="f19"/>
                  </a:cubicBezTo>
                  <a:cubicBezTo>
                    <a:pt x="f20" y="f21"/>
                    <a:pt x="f20" y="f22"/>
                    <a:pt x="f18" y="f22"/>
                  </a:cubicBezTo>
                  <a:cubicBezTo>
                    <a:pt x="f23" y="f24"/>
                    <a:pt x="f25" y="f26"/>
                    <a:pt x="f27" y="f26"/>
                  </a:cubicBezTo>
                  <a:cubicBezTo>
                    <a:pt x="f28" y="f26"/>
                    <a:pt x="f29" y="f30"/>
                    <a:pt x="f31" y="f32"/>
                  </a:cubicBezTo>
                  <a:cubicBezTo>
                    <a:pt x="f33" y="f6"/>
                    <a:pt x="f34"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3" name="Google Shape;2608;p42">
              <a:extLst>
                <a:ext uri="{FF2B5EF4-FFF2-40B4-BE49-F238E27FC236}">
                  <a16:creationId xmlns:a16="http://schemas.microsoft.com/office/drawing/2014/main" id="{F75B45E5-D214-4FEB-86CA-A18DBCF71BEC}"/>
                </a:ext>
              </a:extLst>
            </p:cNvPr>
            <p:cNvSpPr/>
            <p:nvPr/>
          </p:nvSpPr>
          <p:spPr>
            <a:xfrm rot="5400013">
              <a:off x="3125391" y="2127179"/>
              <a:ext cx="110999" cy="85761"/>
            </a:xfrm>
            <a:custGeom>
              <a:avLst/>
              <a:gdLst>
                <a:gd name="f0" fmla="val w"/>
                <a:gd name="f1" fmla="val h"/>
                <a:gd name="f2" fmla="val 0"/>
                <a:gd name="f3" fmla="val 2331"/>
                <a:gd name="f4" fmla="val 1801"/>
                <a:gd name="f5" fmla="val 221"/>
                <a:gd name="f6" fmla="val 93"/>
                <a:gd name="f7" fmla="val 189"/>
                <a:gd name="f8" fmla="val 150"/>
                <a:gd name="f9" fmla="val 264"/>
                <a:gd name="f10" fmla="val 868"/>
                <a:gd name="f11" fmla="val 632"/>
                <a:gd name="f12" fmla="val 1500"/>
                <a:gd name="f13" fmla="val 1141"/>
                <a:gd name="f14" fmla="val 2026"/>
                <a:gd name="f15" fmla="val 1754"/>
                <a:gd name="f16" fmla="val 2054"/>
                <a:gd name="f17" fmla="val 1787"/>
                <a:gd name="f18" fmla="val 2087"/>
                <a:gd name="f19" fmla="val 2120"/>
                <a:gd name="f20" fmla="val 2228"/>
                <a:gd name="f21" fmla="val 2330"/>
                <a:gd name="f22" fmla="val 1652"/>
                <a:gd name="f23" fmla="val 2236"/>
                <a:gd name="f24" fmla="val 1544"/>
                <a:gd name="f25" fmla="val 1692"/>
                <a:gd name="f26" fmla="val 913"/>
                <a:gd name="f27" fmla="val 1026"/>
                <a:gd name="f28" fmla="val 404"/>
                <a:gd name="f29" fmla="val 290"/>
                <a:gd name="f30" fmla="val 19"/>
                <a:gd name="f31" fmla="val 267"/>
                <a:gd name="f32" fmla="val 6"/>
                <a:gd name="f33" fmla="val 243"/>
                <a:gd name="f34" fmla="*/ f0 1 2331"/>
                <a:gd name="f35" fmla="*/ f1 1 1801"/>
                <a:gd name="f36" fmla="val f2"/>
                <a:gd name="f37" fmla="val f3"/>
                <a:gd name="f38" fmla="val f4"/>
                <a:gd name="f39" fmla="+- f38 0 f36"/>
                <a:gd name="f40" fmla="+- f37 0 f36"/>
                <a:gd name="f41" fmla="*/ f40 1 2331"/>
                <a:gd name="f42" fmla="*/ f39 1 1801"/>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331" h="1801">
                  <a:moveTo>
                    <a:pt x="f5" y="f2"/>
                  </a:moveTo>
                  <a:cubicBezTo>
                    <a:pt x="f6" y="f2"/>
                    <a:pt x="f2" y="f7"/>
                    <a:pt x="f8" y="f9"/>
                  </a:cubicBezTo>
                  <a:cubicBezTo>
                    <a:pt x="f10" y="f11"/>
                    <a:pt x="f12" y="f13"/>
                    <a:pt x="f14" y="f15"/>
                  </a:cubicBezTo>
                  <a:cubicBezTo>
                    <a:pt x="f16" y="f17"/>
                    <a:pt x="f18" y="f4"/>
                    <a:pt x="f19" y="f4"/>
                  </a:cubicBezTo>
                  <a:cubicBezTo>
                    <a:pt x="f20" y="f4"/>
                    <a:pt x="f21" y="f22"/>
                    <a:pt x="f23" y="f24"/>
                  </a:cubicBezTo>
                  <a:cubicBezTo>
                    <a:pt x="f25" y="f26"/>
                    <a:pt x="f27" y="f28"/>
                    <a:pt x="f29" y="f30"/>
                  </a:cubicBezTo>
                  <a:cubicBezTo>
                    <a:pt x="f31" y="f32"/>
                    <a:pt x="f33"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4" name="Google Shape;2609;p42">
              <a:extLst>
                <a:ext uri="{FF2B5EF4-FFF2-40B4-BE49-F238E27FC236}">
                  <a16:creationId xmlns:a16="http://schemas.microsoft.com/office/drawing/2014/main" id="{2C866DCF-D789-439B-A925-38BF8129A446}"/>
                </a:ext>
              </a:extLst>
            </p:cNvPr>
            <p:cNvSpPr/>
            <p:nvPr/>
          </p:nvSpPr>
          <p:spPr>
            <a:xfrm rot="5400013">
              <a:off x="3188654" y="2151907"/>
              <a:ext cx="27432" cy="64145"/>
            </a:xfrm>
            <a:custGeom>
              <a:avLst/>
              <a:gdLst>
                <a:gd name="f0" fmla="val w"/>
                <a:gd name="f1" fmla="val h"/>
                <a:gd name="f2" fmla="val 0"/>
                <a:gd name="f3" fmla="val 576"/>
                <a:gd name="f4" fmla="val 1347"/>
                <a:gd name="f5" fmla="val 163"/>
                <a:gd name="f6" fmla="val 1"/>
                <a:gd name="f7" fmla="val 81"/>
                <a:gd name="f8" fmla="val 68"/>
                <a:gd name="f9" fmla="val 32"/>
                <a:gd name="f10" fmla="val 173"/>
                <a:gd name="f11" fmla="val 102"/>
                <a:gd name="f12" fmla="val 453"/>
                <a:gd name="f13" fmla="val 277"/>
                <a:gd name="f14" fmla="val 856"/>
                <a:gd name="f15" fmla="val 137"/>
                <a:gd name="f16" fmla="val 1137"/>
                <a:gd name="f17" fmla="val 76"/>
                <a:gd name="f18" fmla="val 1246"/>
                <a:gd name="f19" fmla="val 174"/>
                <a:gd name="f20" fmla="val 1346"/>
                <a:gd name="f21" fmla="val 270"/>
                <a:gd name="f22" fmla="val 313"/>
                <a:gd name="f23" fmla="val 355"/>
                <a:gd name="f24" fmla="val 1326"/>
                <a:gd name="f25" fmla="val 382"/>
                <a:gd name="f26" fmla="val 1277"/>
                <a:gd name="f27" fmla="val 575"/>
                <a:gd name="f28" fmla="val 909"/>
                <a:gd name="f29" fmla="val 400"/>
                <a:gd name="f30" fmla="val 471"/>
                <a:gd name="f31" fmla="val 295"/>
                <a:gd name="f32" fmla="val 103"/>
                <a:gd name="f33" fmla="val 273"/>
                <a:gd name="f34" fmla="val 218"/>
                <a:gd name="f35" fmla="*/ f0 1 576"/>
                <a:gd name="f36" fmla="*/ f1 1 1347"/>
                <a:gd name="f37" fmla="val f2"/>
                <a:gd name="f38" fmla="val f3"/>
                <a:gd name="f39" fmla="val f4"/>
                <a:gd name="f40" fmla="+- f39 0 f37"/>
                <a:gd name="f41" fmla="+- f38 0 f37"/>
                <a:gd name="f42" fmla="*/ f41 1 576"/>
                <a:gd name="f43" fmla="*/ f40 1 1347"/>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76" h="1347">
                  <a:moveTo>
                    <a:pt x="f5" y="f6"/>
                  </a:moveTo>
                  <a:cubicBezTo>
                    <a:pt x="f7" y="f6"/>
                    <a:pt x="f2" y="f8"/>
                    <a:pt x="f9" y="f10"/>
                  </a:cubicBezTo>
                  <a:cubicBezTo>
                    <a:pt x="f11" y="f12"/>
                    <a:pt x="f13" y="f14"/>
                    <a:pt x="f15" y="f16"/>
                  </a:cubicBezTo>
                  <a:cubicBezTo>
                    <a:pt x="f17" y="f18"/>
                    <a:pt x="f19" y="f20"/>
                    <a:pt x="f21" y="f20"/>
                  </a:cubicBezTo>
                  <a:cubicBezTo>
                    <a:pt x="f22" y="f20"/>
                    <a:pt x="f23" y="f24"/>
                    <a:pt x="f25" y="f26"/>
                  </a:cubicBezTo>
                  <a:cubicBezTo>
                    <a:pt x="f27" y="f28"/>
                    <a:pt x="f29" y="f30"/>
                    <a:pt x="f31" y="f32"/>
                  </a:cubicBezTo>
                  <a:cubicBezTo>
                    <a:pt x="f33" y="f9"/>
                    <a:pt x="f34"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5" name="Google Shape;2610;p42">
              <a:extLst>
                <a:ext uri="{FF2B5EF4-FFF2-40B4-BE49-F238E27FC236}">
                  <a16:creationId xmlns:a16="http://schemas.microsoft.com/office/drawing/2014/main" id="{DF880FD9-E4C3-4E74-97E0-2B67582487FD}"/>
                </a:ext>
              </a:extLst>
            </p:cNvPr>
            <p:cNvSpPr/>
            <p:nvPr/>
          </p:nvSpPr>
          <p:spPr>
            <a:xfrm rot="5400013">
              <a:off x="3027363" y="2191601"/>
              <a:ext cx="161848" cy="59756"/>
            </a:xfrm>
            <a:custGeom>
              <a:avLst/>
              <a:gdLst>
                <a:gd name="f0" fmla="val w"/>
                <a:gd name="f1" fmla="val h"/>
                <a:gd name="f2" fmla="val 0"/>
                <a:gd name="f3" fmla="val 3399"/>
                <a:gd name="f4" fmla="val 1255"/>
                <a:gd name="f5" fmla="val 3210"/>
                <a:gd name="f6" fmla="val 1"/>
                <a:gd name="f7" fmla="val 3168"/>
                <a:gd name="f8" fmla="val 3124"/>
                <a:gd name="f9" fmla="val 19"/>
                <a:gd name="f10" fmla="val 3093"/>
                <a:gd name="f11" fmla="val 62"/>
                <a:gd name="f12" fmla="val 2696"/>
                <a:gd name="f13" fmla="val 741"/>
                <a:gd name="f14" fmla="val 1647"/>
                <a:gd name="f15" fmla="val 975"/>
                <a:gd name="f16" fmla="val 806"/>
                <a:gd name="f17" fmla="val 606"/>
                <a:gd name="f18" fmla="val 417"/>
                <a:gd name="f19" fmla="val 962"/>
                <a:gd name="f20" fmla="val 252"/>
                <a:gd name="f21" fmla="val 938"/>
                <a:gd name="f22" fmla="val 242"/>
                <a:gd name="f23" fmla="val 936"/>
                <a:gd name="f24" fmla="val 232"/>
                <a:gd name="f25" fmla="val 935"/>
                <a:gd name="f26" fmla="val 222"/>
                <a:gd name="f27" fmla="val 68"/>
                <a:gd name="f28" fmla="val 1185"/>
                <a:gd name="f29" fmla="val 182"/>
                <a:gd name="f30" fmla="val 1201"/>
                <a:gd name="f31" fmla="val 403"/>
                <a:gd name="f32" fmla="val 1235"/>
                <a:gd name="f33" fmla="val 647"/>
                <a:gd name="f34" fmla="val 1254"/>
                <a:gd name="f35" fmla="val 899"/>
                <a:gd name="f36" fmla="val 1831"/>
                <a:gd name="f37" fmla="val 2883"/>
                <a:gd name="f38" fmla="val 992"/>
                <a:gd name="f39" fmla="val 3338"/>
                <a:gd name="f40" fmla="val 219"/>
                <a:gd name="f41" fmla="val 97"/>
                <a:gd name="f42" fmla="val 3307"/>
                <a:gd name="f43" fmla="*/ f0 1 3399"/>
                <a:gd name="f44" fmla="*/ f1 1 1255"/>
                <a:gd name="f45" fmla="val f2"/>
                <a:gd name="f46" fmla="val f3"/>
                <a:gd name="f47" fmla="val f4"/>
                <a:gd name="f48" fmla="+- f47 0 f45"/>
                <a:gd name="f49" fmla="+- f46 0 f45"/>
                <a:gd name="f50" fmla="*/ f49 1 3399"/>
                <a:gd name="f51" fmla="*/ f48 1 125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3399" h="1255">
                  <a:moveTo>
                    <a:pt x="f5" y="f6"/>
                  </a:moveTo>
                  <a:cubicBezTo>
                    <a:pt x="f7" y="f6"/>
                    <a:pt x="f8" y="f9"/>
                    <a:pt x="f10" y="f11"/>
                  </a:cubicBezTo>
                  <a:cubicBezTo>
                    <a:pt x="f12" y="f13"/>
                    <a:pt x="f14" y="f15"/>
                    <a:pt x="f16" y="f15"/>
                  </a:cubicBezTo>
                  <a:cubicBezTo>
                    <a:pt x="f17" y="f15"/>
                    <a:pt x="f18" y="f19"/>
                    <a:pt x="f20" y="f21"/>
                  </a:cubicBezTo>
                  <a:cubicBezTo>
                    <a:pt x="f22" y="f23"/>
                    <a:pt x="f24" y="f25"/>
                    <a:pt x="f26" y="f25"/>
                  </a:cubicBezTo>
                  <a:cubicBezTo>
                    <a:pt x="f27" y="f25"/>
                    <a:pt x="f6" y="f28"/>
                    <a:pt x="f29" y="f30"/>
                  </a:cubicBezTo>
                  <a:cubicBezTo>
                    <a:pt x="f31" y="f32"/>
                    <a:pt x="f33" y="f34"/>
                    <a:pt x="f35" y="f34"/>
                  </a:cubicBezTo>
                  <a:cubicBezTo>
                    <a:pt x="f36" y="f34"/>
                    <a:pt x="f37" y="f38"/>
                    <a:pt x="f39" y="f40"/>
                  </a:cubicBezTo>
                  <a:cubicBezTo>
                    <a:pt x="f3" y="f41"/>
                    <a:pt x="f42"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6" name="Google Shape;2611;p42">
              <a:extLst>
                <a:ext uri="{FF2B5EF4-FFF2-40B4-BE49-F238E27FC236}">
                  <a16:creationId xmlns:a16="http://schemas.microsoft.com/office/drawing/2014/main" id="{557FA323-4300-4BC6-8B12-478EAE570F7D}"/>
                </a:ext>
              </a:extLst>
            </p:cNvPr>
            <p:cNvSpPr/>
            <p:nvPr/>
          </p:nvSpPr>
          <p:spPr>
            <a:xfrm rot="5400013">
              <a:off x="3110862" y="2394575"/>
              <a:ext cx="99093" cy="81043"/>
            </a:xfrm>
            <a:custGeom>
              <a:avLst/>
              <a:gdLst>
                <a:gd name="f0" fmla="val w"/>
                <a:gd name="f1" fmla="val h"/>
                <a:gd name="f2" fmla="val 0"/>
                <a:gd name="f3" fmla="val 2081"/>
                <a:gd name="f4" fmla="val 1702"/>
                <a:gd name="f5" fmla="val 173"/>
                <a:gd name="f6" fmla="val 1"/>
                <a:gd name="f7" fmla="val 39"/>
                <a:gd name="f8" fmla="val 228"/>
                <a:gd name="f9" fmla="val 157"/>
                <a:gd name="f10" fmla="val 275"/>
                <a:gd name="f11" fmla="val 525"/>
                <a:gd name="f12" fmla="val 380"/>
                <a:gd name="f13" fmla="val 875"/>
                <a:gd name="f14" fmla="val 538"/>
                <a:gd name="f15" fmla="val 1191"/>
                <a:gd name="f16" fmla="val 766"/>
                <a:gd name="f17" fmla="val 1454"/>
                <a:gd name="f18" fmla="val 1011"/>
                <a:gd name="f19" fmla="val 1647"/>
                <a:gd name="f20" fmla="val 1309"/>
                <a:gd name="f21" fmla="val 1787"/>
                <a:gd name="f22" fmla="val 1625"/>
                <a:gd name="f23" fmla="val 1809"/>
                <a:gd name="f24" fmla="val 1680"/>
                <a:gd name="f25" fmla="val 1848"/>
                <a:gd name="f26" fmla="val 1889"/>
                <a:gd name="f27" fmla="val 1979"/>
                <a:gd name="f28" fmla="val 1593"/>
                <a:gd name="f29" fmla="val 2032"/>
                <a:gd name="f30" fmla="val 1485"/>
                <a:gd name="f31" fmla="val 1875"/>
                <a:gd name="f32" fmla="val 1117"/>
                <a:gd name="f33" fmla="val 1629"/>
                <a:gd name="f34" fmla="val 1314"/>
                <a:gd name="f35" fmla="val 503"/>
                <a:gd name="f36" fmla="val 980"/>
                <a:gd name="f37" fmla="val 612"/>
                <a:gd name="f38" fmla="val 100"/>
                <a:gd name="f39" fmla="val 227"/>
                <a:gd name="f40" fmla="val 12"/>
                <a:gd name="f41" fmla="val 207"/>
                <a:gd name="f42" fmla="val 4"/>
                <a:gd name="f43" fmla="val 189"/>
                <a:gd name="f44" fmla="*/ f0 1 2081"/>
                <a:gd name="f45" fmla="*/ f1 1 1702"/>
                <a:gd name="f46" fmla="val f2"/>
                <a:gd name="f47" fmla="val f3"/>
                <a:gd name="f48" fmla="val f4"/>
                <a:gd name="f49" fmla="+- f48 0 f46"/>
                <a:gd name="f50" fmla="+- f47 0 f46"/>
                <a:gd name="f51" fmla="*/ f50 1 2081"/>
                <a:gd name="f52" fmla="*/ f49 1 1702"/>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2081" h="1702">
                  <a:moveTo>
                    <a:pt x="f5" y="f6"/>
                  </a:moveTo>
                  <a:cubicBezTo>
                    <a:pt x="f7" y="f6"/>
                    <a:pt x="f2" y="f8"/>
                    <a:pt x="f9" y="f10"/>
                  </a:cubicBezTo>
                  <a:cubicBezTo>
                    <a:pt x="f11" y="f12"/>
                    <a:pt x="f13" y="f14"/>
                    <a:pt x="f15" y="f16"/>
                  </a:cubicBezTo>
                  <a:cubicBezTo>
                    <a:pt x="f17" y="f18"/>
                    <a:pt x="f19" y="f20"/>
                    <a:pt x="f21" y="f22"/>
                  </a:cubicBezTo>
                  <a:cubicBezTo>
                    <a:pt x="f23" y="f24"/>
                    <a:pt x="f25" y="f4"/>
                    <a:pt x="f26" y="f4"/>
                  </a:cubicBezTo>
                  <a:cubicBezTo>
                    <a:pt x="f27" y="f4"/>
                    <a:pt x="f3" y="f28"/>
                    <a:pt x="f29" y="f30"/>
                  </a:cubicBezTo>
                  <a:cubicBezTo>
                    <a:pt x="f31" y="f32"/>
                    <a:pt x="f33" y="f16"/>
                    <a:pt x="f34" y="f35"/>
                  </a:cubicBezTo>
                  <a:cubicBezTo>
                    <a:pt x="f36" y="f10"/>
                    <a:pt x="f37" y="f38"/>
                    <a:pt x="f39" y="f40"/>
                  </a:cubicBezTo>
                  <a:cubicBezTo>
                    <a:pt x="f41" y="f42"/>
                    <a:pt x="f43"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7" name="Google Shape;2612;p42">
              <a:extLst>
                <a:ext uri="{FF2B5EF4-FFF2-40B4-BE49-F238E27FC236}">
                  <a16:creationId xmlns:a16="http://schemas.microsoft.com/office/drawing/2014/main" id="{C9F742FB-5716-4998-BA4C-29943DF803B6}"/>
                </a:ext>
              </a:extLst>
            </p:cNvPr>
            <p:cNvSpPr/>
            <p:nvPr/>
          </p:nvSpPr>
          <p:spPr>
            <a:xfrm rot="5400013">
              <a:off x="3055238" y="2381427"/>
              <a:ext cx="80375" cy="61758"/>
            </a:xfrm>
            <a:custGeom>
              <a:avLst/>
              <a:gdLst>
                <a:gd name="f0" fmla="val w"/>
                <a:gd name="f1" fmla="val h"/>
                <a:gd name="f2" fmla="val 0"/>
                <a:gd name="f3" fmla="val 1688"/>
                <a:gd name="f4" fmla="val 1297"/>
                <a:gd name="f5" fmla="val 1482"/>
                <a:gd name="f6" fmla="val 1440"/>
                <a:gd name="f7" fmla="val 1398"/>
                <a:gd name="f8" fmla="val 17"/>
                <a:gd name="f9" fmla="val 1368"/>
                <a:gd name="f10" fmla="val 58"/>
                <a:gd name="f11" fmla="val 1087"/>
                <a:gd name="f12" fmla="val 514"/>
                <a:gd name="f13" fmla="val 649"/>
                <a:gd name="f14" fmla="val 847"/>
                <a:gd name="f15" fmla="val 140"/>
                <a:gd name="f16" fmla="val 1022"/>
                <a:gd name="f17" fmla="val 1069"/>
                <a:gd name="f18" fmla="val 40"/>
                <a:gd name="f19" fmla="val 1296"/>
                <a:gd name="f20" fmla="val 174"/>
                <a:gd name="f21" fmla="val 191"/>
                <a:gd name="f22" fmla="val 209"/>
                <a:gd name="f23" fmla="val 1293"/>
                <a:gd name="f24" fmla="val 228"/>
                <a:gd name="f25" fmla="val 1285"/>
                <a:gd name="f26" fmla="val 789"/>
                <a:gd name="f27" fmla="val 1092"/>
                <a:gd name="f28" fmla="val 1280"/>
                <a:gd name="f29" fmla="val 724"/>
                <a:gd name="f30" fmla="val 1613"/>
                <a:gd name="f31" fmla="val 216"/>
                <a:gd name="f32" fmla="val 104"/>
                <a:gd name="f33" fmla="val 1586"/>
                <a:gd name="f34" fmla="*/ f0 1 1688"/>
                <a:gd name="f35" fmla="*/ f1 1 1297"/>
                <a:gd name="f36" fmla="val f2"/>
                <a:gd name="f37" fmla="val f3"/>
                <a:gd name="f38" fmla="val f4"/>
                <a:gd name="f39" fmla="+- f38 0 f36"/>
                <a:gd name="f40" fmla="+- f37 0 f36"/>
                <a:gd name="f41" fmla="*/ f40 1 1688"/>
                <a:gd name="f42" fmla="*/ f39 1 129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688" h="1297">
                  <a:moveTo>
                    <a:pt x="f5" y="f2"/>
                  </a:moveTo>
                  <a:cubicBezTo>
                    <a:pt x="f6" y="f2"/>
                    <a:pt x="f7" y="f8"/>
                    <a:pt x="f9" y="f10"/>
                  </a:cubicBezTo>
                  <a:cubicBezTo>
                    <a:pt x="f11" y="f12"/>
                    <a:pt x="f13" y="f14"/>
                    <a:pt x="f15" y="f16"/>
                  </a:cubicBezTo>
                  <a:cubicBezTo>
                    <a:pt x="f2" y="f17"/>
                    <a:pt x="f18" y="f19"/>
                    <a:pt x="f20" y="f19"/>
                  </a:cubicBezTo>
                  <a:cubicBezTo>
                    <a:pt x="f21" y="f19"/>
                    <a:pt x="f22" y="f23"/>
                    <a:pt x="f24" y="f25"/>
                  </a:cubicBezTo>
                  <a:cubicBezTo>
                    <a:pt x="f26" y="f27"/>
                    <a:pt x="f28" y="f29"/>
                    <a:pt x="f30" y="f31"/>
                  </a:cubicBezTo>
                  <a:cubicBezTo>
                    <a:pt x="f3" y="f32"/>
                    <a:pt x="f33"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8" name="Google Shape;2613;p42">
              <a:extLst>
                <a:ext uri="{FF2B5EF4-FFF2-40B4-BE49-F238E27FC236}">
                  <a16:creationId xmlns:a16="http://schemas.microsoft.com/office/drawing/2014/main" id="{F4181C23-C6BE-4884-8DF5-86ADEEBE3A3E}"/>
                </a:ext>
              </a:extLst>
            </p:cNvPr>
            <p:cNvSpPr/>
            <p:nvPr/>
          </p:nvSpPr>
          <p:spPr>
            <a:xfrm rot="5400013">
              <a:off x="3114468" y="2515189"/>
              <a:ext cx="85999" cy="69183"/>
            </a:xfrm>
            <a:custGeom>
              <a:avLst/>
              <a:gdLst>
                <a:gd name="f0" fmla="val w"/>
                <a:gd name="f1" fmla="val h"/>
                <a:gd name="f2" fmla="val 0"/>
                <a:gd name="f3" fmla="val 1806"/>
                <a:gd name="f4" fmla="val 1453"/>
                <a:gd name="f5" fmla="val 207"/>
                <a:gd name="f6" fmla="val 83"/>
                <a:gd name="f7" fmla="val 1"/>
                <a:gd name="f8" fmla="val 190"/>
                <a:gd name="f9" fmla="val 135"/>
                <a:gd name="f10" fmla="val 264"/>
                <a:gd name="f11" fmla="val 679"/>
                <a:gd name="f12" fmla="val 545"/>
                <a:gd name="f13" fmla="val 1152"/>
                <a:gd name="f14" fmla="val 931"/>
                <a:gd name="f15" fmla="val 1520"/>
                <a:gd name="f16" fmla="val 1404"/>
                <a:gd name="f17" fmla="val 1546"/>
                <a:gd name="f18" fmla="val 1438"/>
                <a:gd name="f19" fmla="val 1578"/>
                <a:gd name="f20" fmla="val 1610"/>
                <a:gd name="f21" fmla="val 1708"/>
                <a:gd name="f22" fmla="val 1317"/>
                <a:gd name="f23" fmla="val 1713"/>
                <a:gd name="f24" fmla="val 1211"/>
                <a:gd name="f25" fmla="val 1327"/>
                <a:gd name="f26" fmla="val 720"/>
                <a:gd name="f27" fmla="val 836"/>
                <a:gd name="f28" fmla="val 317"/>
                <a:gd name="f29" fmla="val 275"/>
                <a:gd name="f30" fmla="val 19"/>
                <a:gd name="f31" fmla="val 252"/>
                <a:gd name="f32" fmla="val 6"/>
                <a:gd name="f33" fmla="val 229"/>
                <a:gd name="f34" fmla="*/ f0 1 1806"/>
                <a:gd name="f35" fmla="*/ f1 1 1453"/>
                <a:gd name="f36" fmla="val f2"/>
                <a:gd name="f37" fmla="val f3"/>
                <a:gd name="f38" fmla="val f4"/>
                <a:gd name="f39" fmla="+- f38 0 f36"/>
                <a:gd name="f40" fmla="+- f37 0 f36"/>
                <a:gd name="f41" fmla="*/ f40 1 1806"/>
                <a:gd name="f42" fmla="*/ f39 1 145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806" h="1453">
                  <a:moveTo>
                    <a:pt x="f5" y="f2"/>
                  </a:moveTo>
                  <a:cubicBezTo>
                    <a:pt x="f6" y="f2"/>
                    <a:pt x="f7" y="f8"/>
                    <a:pt x="f9" y="f10"/>
                  </a:cubicBezTo>
                  <a:cubicBezTo>
                    <a:pt x="f11" y="f12"/>
                    <a:pt x="f13" y="f14"/>
                    <a:pt x="f15" y="f16"/>
                  </a:cubicBezTo>
                  <a:cubicBezTo>
                    <a:pt x="f17" y="f18"/>
                    <a:pt x="f19" y="f4"/>
                    <a:pt x="f20" y="f4"/>
                  </a:cubicBezTo>
                  <a:cubicBezTo>
                    <a:pt x="f21" y="f4"/>
                    <a:pt x="f3" y="f22"/>
                    <a:pt x="f23" y="f24"/>
                  </a:cubicBezTo>
                  <a:cubicBezTo>
                    <a:pt x="f25" y="f26"/>
                    <a:pt x="f27" y="f28"/>
                    <a:pt x="f29" y="f30"/>
                  </a:cubicBezTo>
                  <a:cubicBezTo>
                    <a:pt x="f31" y="f32"/>
                    <a:pt x="f33"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9" name="Google Shape;2614;p42">
              <a:extLst>
                <a:ext uri="{FF2B5EF4-FFF2-40B4-BE49-F238E27FC236}">
                  <a16:creationId xmlns:a16="http://schemas.microsoft.com/office/drawing/2014/main" id="{C5419871-A159-4793-AC86-206FBE424A25}"/>
                </a:ext>
              </a:extLst>
            </p:cNvPr>
            <p:cNvSpPr/>
            <p:nvPr/>
          </p:nvSpPr>
          <p:spPr>
            <a:xfrm rot="5400013">
              <a:off x="3163700" y="2498849"/>
              <a:ext cx="38240" cy="36859"/>
            </a:xfrm>
            <a:custGeom>
              <a:avLst/>
              <a:gdLst>
                <a:gd name="f0" fmla="val w"/>
                <a:gd name="f1" fmla="val h"/>
                <a:gd name="f2" fmla="val 0"/>
                <a:gd name="f3" fmla="val 803"/>
                <a:gd name="f4" fmla="val 774"/>
                <a:gd name="f5" fmla="val 441"/>
                <a:gd name="f6" fmla="val 1"/>
                <a:gd name="f7" fmla="val 412"/>
                <a:gd name="f8" fmla="val 383"/>
                <a:gd name="f9" fmla="val 6"/>
                <a:gd name="f10" fmla="val 354"/>
                <a:gd name="f11" fmla="val 17"/>
                <a:gd name="f12" fmla="val 275"/>
                <a:gd name="f13" fmla="val 29"/>
                <a:gd name="f14" fmla="val 200"/>
                <a:gd name="f15" fmla="val 65"/>
                <a:gd name="f16" fmla="val 141"/>
                <a:gd name="f17" fmla="val 124"/>
                <a:gd name="f18" fmla="val 132"/>
                <a:gd name="f19" fmla="val 134"/>
                <a:gd name="f20" fmla="val 145"/>
                <a:gd name="f21" fmla="val 117"/>
                <a:gd name="f22" fmla="val 156"/>
                <a:gd name="f23" fmla="val 86"/>
                <a:gd name="f24" fmla="val 187"/>
                <a:gd name="f25" fmla="val 59"/>
                <a:gd name="f26" fmla="val 224"/>
                <a:gd name="f27" fmla="val 36"/>
                <a:gd name="f28" fmla="val 265"/>
                <a:gd name="f29" fmla="val 405"/>
                <a:gd name="f30" fmla="val 53"/>
                <a:gd name="f31" fmla="val 563"/>
                <a:gd name="f32" fmla="val 158"/>
                <a:gd name="f33" fmla="val 650"/>
                <a:gd name="f34" fmla="val 216"/>
                <a:gd name="f35" fmla="val 731"/>
                <a:gd name="f36" fmla="val 304"/>
                <a:gd name="f37" fmla="val 392"/>
                <a:gd name="f38" fmla="val 438"/>
                <a:gd name="f39" fmla="val 484"/>
                <a:gd name="f40" fmla="val 762"/>
                <a:gd name="f41" fmla="val 526"/>
                <a:gd name="f42" fmla="val 738"/>
                <a:gd name="f43" fmla="val 667"/>
                <a:gd name="f44" fmla="val 685"/>
                <a:gd name="f45" fmla="val 754"/>
                <a:gd name="f46" fmla="val 580"/>
                <a:gd name="f47" fmla="val 789"/>
                <a:gd name="f48" fmla="val 440"/>
                <a:gd name="f49" fmla="val 225"/>
                <a:gd name="f50" fmla="val 632"/>
                <a:gd name="f51" fmla="*/ f0 1 803"/>
                <a:gd name="f52" fmla="*/ f1 1 774"/>
                <a:gd name="f53" fmla="val f2"/>
                <a:gd name="f54" fmla="val f3"/>
                <a:gd name="f55" fmla="val f4"/>
                <a:gd name="f56" fmla="+- f55 0 f53"/>
                <a:gd name="f57" fmla="+- f54 0 f53"/>
                <a:gd name="f58" fmla="*/ f57 1 803"/>
                <a:gd name="f59" fmla="*/ f56 1 774"/>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803" h="774">
                  <a:moveTo>
                    <a:pt x="f5" y="f6"/>
                  </a:moveTo>
                  <a:cubicBezTo>
                    <a:pt x="f7" y="f6"/>
                    <a:pt x="f8" y="f9"/>
                    <a:pt x="f10" y="f11"/>
                  </a:cubicBezTo>
                  <a:lnTo>
                    <a:pt x="f10" y="f11"/>
                  </a:lnTo>
                  <a:cubicBezTo>
                    <a:pt x="f12" y="f13"/>
                    <a:pt x="f14" y="f15"/>
                    <a:pt x="f16" y="f17"/>
                  </a:cubicBezTo>
                  <a:cubicBezTo>
                    <a:pt x="f18" y="f19"/>
                    <a:pt x="f17" y="f20"/>
                    <a:pt x="f21" y="f22"/>
                  </a:cubicBezTo>
                  <a:lnTo>
                    <a:pt x="f21" y="f22"/>
                  </a:lnTo>
                  <a:cubicBezTo>
                    <a:pt x="f23" y="f24"/>
                    <a:pt x="f25" y="f26"/>
                    <a:pt x="f27" y="f28"/>
                  </a:cubicBezTo>
                  <a:cubicBezTo>
                    <a:pt x="f6" y="f29"/>
                    <a:pt x="f30" y="f31"/>
                    <a:pt x="f32" y="f33"/>
                  </a:cubicBezTo>
                  <a:cubicBezTo>
                    <a:pt x="f34" y="f35"/>
                    <a:pt x="f36" y="f4"/>
                    <a:pt x="f37" y="f4"/>
                  </a:cubicBezTo>
                  <a:cubicBezTo>
                    <a:pt x="f38" y="f4"/>
                    <a:pt x="f39" y="f40"/>
                    <a:pt x="f41" y="f42"/>
                  </a:cubicBezTo>
                  <a:cubicBezTo>
                    <a:pt x="f43" y="f44"/>
                    <a:pt x="f45" y="f46"/>
                    <a:pt x="f47" y="f48"/>
                  </a:cubicBezTo>
                  <a:cubicBezTo>
                    <a:pt x="f3" y="f49"/>
                    <a:pt x="f50"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0" name="Google Shape;2615;p42">
              <a:extLst>
                <a:ext uri="{FF2B5EF4-FFF2-40B4-BE49-F238E27FC236}">
                  <a16:creationId xmlns:a16="http://schemas.microsoft.com/office/drawing/2014/main" id="{725E67E2-0EC2-48E5-8B4A-9ABF75D259EB}"/>
                </a:ext>
              </a:extLst>
            </p:cNvPr>
            <p:cNvSpPr/>
            <p:nvPr/>
          </p:nvSpPr>
          <p:spPr>
            <a:xfrm rot="5400013">
              <a:off x="3170755" y="2356665"/>
              <a:ext cx="45948" cy="40096"/>
            </a:xfrm>
            <a:custGeom>
              <a:avLst/>
              <a:gdLst>
                <a:gd name="f0" fmla="val w"/>
                <a:gd name="f1" fmla="val h"/>
                <a:gd name="f2" fmla="val 0"/>
                <a:gd name="f3" fmla="val 965"/>
                <a:gd name="f4" fmla="val 842"/>
                <a:gd name="f5" fmla="val 580"/>
                <a:gd name="f6" fmla="val 1"/>
                <a:gd name="f7" fmla="val 563"/>
                <a:gd name="f8" fmla="val 548"/>
                <a:gd name="f9" fmla="val 3"/>
                <a:gd name="f10" fmla="val 533"/>
                <a:gd name="f11" fmla="val 8"/>
                <a:gd name="f12" fmla="val 530"/>
                <a:gd name="f13" fmla="val 526"/>
                <a:gd name="f14" fmla="val 523"/>
                <a:gd name="f15" fmla="val 452"/>
                <a:gd name="f16" fmla="val 382"/>
                <a:gd name="f17" fmla="val 26"/>
                <a:gd name="f18" fmla="val 316"/>
                <a:gd name="f19" fmla="val 54"/>
                <a:gd name="f20" fmla="val 71"/>
                <a:gd name="f21" fmla="val 177"/>
                <a:gd name="f22" fmla="val 510"/>
                <a:gd name="f23" fmla="val 211"/>
                <a:gd name="f24" fmla="val 703"/>
                <a:gd name="f25" fmla="val 304"/>
                <a:gd name="f26" fmla="val 796"/>
                <a:gd name="f27" fmla="val 418"/>
                <a:gd name="f28" fmla="val 841"/>
                <a:gd name="f29" fmla="val 529"/>
                <a:gd name="f30" fmla="val 670"/>
                <a:gd name="f31" fmla="val 807"/>
                <a:gd name="f32" fmla="val 770"/>
                <a:gd name="f33" fmla="val 895"/>
                <a:gd name="f34" fmla="val 633"/>
                <a:gd name="f35" fmla="val 370"/>
                <a:gd name="f36" fmla="val 912"/>
                <a:gd name="f37" fmla="val 230"/>
                <a:gd name="f38" fmla="val 860"/>
                <a:gd name="f39" fmla="val 107"/>
                <a:gd name="f40" fmla="val 737"/>
                <a:gd name="f41" fmla="val 19"/>
                <a:gd name="f42" fmla="val 597"/>
                <a:gd name="f43" fmla="val 2"/>
                <a:gd name="f44" fmla="val 591"/>
                <a:gd name="f45" fmla="val 585"/>
                <a:gd name="f46" fmla="*/ f0 1 965"/>
                <a:gd name="f47" fmla="*/ f1 1 842"/>
                <a:gd name="f48" fmla="val f2"/>
                <a:gd name="f49" fmla="val f3"/>
                <a:gd name="f50" fmla="val f4"/>
                <a:gd name="f51" fmla="+- f50 0 f48"/>
                <a:gd name="f52" fmla="+- f49 0 f48"/>
                <a:gd name="f53" fmla="*/ f52 1 965"/>
                <a:gd name="f54" fmla="*/ f51 1 842"/>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964" h="842">
                  <a:moveTo>
                    <a:pt x="f5" y="f6"/>
                  </a:moveTo>
                  <a:cubicBezTo>
                    <a:pt x="f7" y="f6"/>
                    <a:pt x="f8" y="f9"/>
                    <a:pt x="f10" y="f11"/>
                  </a:cubicBezTo>
                  <a:lnTo>
                    <a:pt x="f10" y="f11"/>
                  </a:lnTo>
                  <a:cubicBezTo>
                    <a:pt x="f12" y="f11"/>
                    <a:pt x="f13" y="f11"/>
                    <a:pt x="f14" y="f11"/>
                  </a:cubicBezTo>
                  <a:cubicBezTo>
                    <a:pt x="f15" y="f11"/>
                    <a:pt x="f16" y="f17"/>
                    <a:pt x="f18" y="f19"/>
                  </a:cubicBezTo>
                  <a:cubicBezTo>
                    <a:pt x="f20" y="f21"/>
                    <a:pt x="f6" y="f22"/>
                    <a:pt x="f23" y="f24"/>
                  </a:cubicBezTo>
                  <a:cubicBezTo>
                    <a:pt x="f25" y="f26"/>
                    <a:pt x="f27" y="f28"/>
                    <a:pt x="f29" y="f28"/>
                  </a:cubicBezTo>
                  <a:cubicBezTo>
                    <a:pt x="f30" y="f28"/>
                    <a:pt x="f31" y="f32"/>
                    <a:pt x="f33" y="f34"/>
                  </a:cubicBezTo>
                  <a:cubicBezTo>
                    <a:pt x="f3" y="f22"/>
                    <a:pt x="f3" y="f35"/>
                    <a:pt x="f36" y="f37"/>
                  </a:cubicBezTo>
                  <a:cubicBezTo>
                    <a:pt x="f38" y="f39"/>
                    <a:pt x="f40" y="f41"/>
                    <a:pt x="f42" y="f43"/>
                  </a:cubicBezTo>
                  <a:cubicBezTo>
                    <a:pt x="f44" y="f6"/>
                    <a:pt x="f4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1" name="Google Shape;2616;p42">
              <a:extLst>
                <a:ext uri="{FF2B5EF4-FFF2-40B4-BE49-F238E27FC236}">
                  <a16:creationId xmlns:a16="http://schemas.microsoft.com/office/drawing/2014/main" id="{83AE1FFA-2BCC-4651-98AA-D91E31E7B827}"/>
                </a:ext>
              </a:extLst>
            </p:cNvPr>
            <p:cNvSpPr/>
            <p:nvPr/>
          </p:nvSpPr>
          <p:spPr>
            <a:xfrm rot="5400013">
              <a:off x="3050548" y="2355787"/>
              <a:ext cx="38477" cy="37709"/>
            </a:xfrm>
            <a:custGeom>
              <a:avLst/>
              <a:gdLst>
                <a:gd name="f0" fmla="val w"/>
                <a:gd name="f1" fmla="val h"/>
                <a:gd name="f2" fmla="val 0"/>
                <a:gd name="f3" fmla="val 808"/>
                <a:gd name="f4" fmla="val 792"/>
                <a:gd name="f5" fmla="val 428"/>
                <a:gd name="f6" fmla="val 1"/>
                <a:gd name="f7" fmla="val 391"/>
                <a:gd name="f8" fmla="val 354"/>
                <a:gd name="f9" fmla="val 7"/>
                <a:gd name="f10" fmla="val 319"/>
                <a:gd name="f11" fmla="val 21"/>
                <a:gd name="f12" fmla="val 318"/>
                <a:gd name="f13" fmla="val 317"/>
                <a:gd name="f14" fmla="val 316"/>
                <a:gd name="f15" fmla="val 141"/>
                <a:gd name="f16" fmla="val 179"/>
                <a:gd name="f17" fmla="val 598"/>
                <a:gd name="f18" fmla="val 213"/>
                <a:gd name="f19" fmla="val 791"/>
                <a:gd name="f20" fmla="val 431"/>
                <a:gd name="f21" fmla="val 526"/>
                <a:gd name="f22" fmla="val 622"/>
                <a:gd name="f23" fmla="val 755"/>
                <a:gd name="f24" fmla="val 702"/>
                <a:gd name="f25" fmla="val 670"/>
                <a:gd name="f26" fmla="val 807"/>
                <a:gd name="f27" fmla="val 529"/>
                <a:gd name="f28" fmla="val 336"/>
                <a:gd name="f29" fmla="val 719"/>
                <a:gd name="f30" fmla="val 196"/>
                <a:gd name="f31" fmla="val 72"/>
                <a:gd name="f32" fmla="val 550"/>
                <a:gd name="f33" fmla="*/ f0 1 808"/>
                <a:gd name="f34" fmla="*/ f1 1 792"/>
                <a:gd name="f35" fmla="val f2"/>
                <a:gd name="f36" fmla="val f3"/>
                <a:gd name="f37" fmla="val f4"/>
                <a:gd name="f38" fmla="+- f37 0 f35"/>
                <a:gd name="f39" fmla="+- f36 0 f35"/>
                <a:gd name="f40" fmla="*/ f39 1 808"/>
                <a:gd name="f41" fmla="*/ f38 1 79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807" h="792">
                  <a:moveTo>
                    <a:pt x="f5" y="f6"/>
                  </a:moveTo>
                  <a:cubicBezTo>
                    <a:pt x="f7" y="f6"/>
                    <a:pt x="f8" y="f9"/>
                    <a:pt x="f10" y="f11"/>
                  </a:cubicBezTo>
                  <a:lnTo>
                    <a:pt x="f10" y="f11"/>
                  </a:lnTo>
                  <a:cubicBezTo>
                    <a:pt x="f12" y="f11"/>
                    <a:pt x="f13" y="f11"/>
                    <a:pt x="f14" y="f11"/>
                  </a:cubicBezTo>
                  <a:cubicBezTo>
                    <a:pt x="f15" y="f11"/>
                    <a:pt x="f6" y="f16"/>
                    <a:pt x="f6" y="f8"/>
                  </a:cubicBezTo>
                  <a:cubicBezTo>
                    <a:pt x="f6" y="f17"/>
                    <a:pt x="f18" y="f19"/>
                    <a:pt x="f20" y="f19"/>
                  </a:cubicBezTo>
                  <a:cubicBezTo>
                    <a:pt x="f21" y="f19"/>
                    <a:pt x="f22" y="f23"/>
                    <a:pt x="f24" y="f25"/>
                  </a:cubicBezTo>
                  <a:cubicBezTo>
                    <a:pt x="f26" y="f27"/>
                    <a:pt x="f26" y="f28"/>
                    <a:pt x="f29" y="f30"/>
                  </a:cubicBezTo>
                  <a:cubicBezTo>
                    <a:pt x="f25" y="f31"/>
                    <a:pt x="f32"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2" name="Google Shape;2617;p42">
              <a:extLst>
                <a:ext uri="{FF2B5EF4-FFF2-40B4-BE49-F238E27FC236}">
                  <a16:creationId xmlns:a16="http://schemas.microsoft.com/office/drawing/2014/main" id="{6DFC3FFB-8CB9-4976-BFA6-91CB1C7AE18B}"/>
                </a:ext>
              </a:extLst>
            </p:cNvPr>
            <p:cNvSpPr/>
            <p:nvPr/>
          </p:nvSpPr>
          <p:spPr>
            <a:xfrm rot="5400013">
              <a:off x="3198800" y="2109155"/>
              <a:ext cx="39282" cy="29900"/>
            </a:xfrm>
            <a:custGeom>
              <a:avLst/>
              <a:gdLst>
                <a:gd name="f0" fmla="val w"/>
                <a:gd name="f1" fmla="val h"/>
                <a:gd name="f2" fmla="val 0"/>
                <a:gd name="f3" fmla="val 825"/>
                <a:gd name="f4" fmla="val 628"/>
                <a:gd name="f5" fmla="val 204"/>
                <a:gd name="f6" fmla="val 28"/>
                <a:gd name="f7" fmla="val 197"/>
                <a:gd name="f8" fmla="val 32"/>
                <a:gd name="f9" fmla="val 191"/>
                <a:gd name="f10" fmla="val 35"/>
                <a:gd name="f11" fmla="val 186"/>
                <a:gd name="f12" fmla="val 39"/>
                <a:gd name="f13" fmla="val 192"/>
                <a:gd name="f14" fmla="val 198"/>
                <a:gd name="f15" fmla="val 287"/>
                <a:gd name="f16" fmla="val 307"/>
                <a:gd name="f17" fmla="val 285"/>
                <a:gd name="f18" fmla="val 312"/>
                <a:gd name="f19" fmla="val 283"/>
                <a:gd name="f20" fmla="val 317"/>
                <a:gd name="f21" fmla="val 322"/>
                <a:gd name="f22" fmla="val 279"/>
                <a:gd name="f23" fmla="val 280"/>
                <a:gd name="f24" fmla="val 327"/>
                <a:gd name="f25" fmla="val 282"/>
                <a:gd name="f26" fmla="val 323"/>
                <a:gd name="f27" fmla="val 286"/>
                <a:gd name="f28" fmla="val 319"/>
                <a:gd name="f29" fmla="val 290"/>
                <a:gd name="f30" fmla="val 316"/>
                <a:gd name="f31" fmla="val 294"/>
                <a:gd name="f32" fmla="val 293"/>
                <a:gd name="f33" fmla="val 292"/>
                <a:gd name="f34" fmla="val 291"/>
                <a:gd name="f35" fmla="val 390"/>
                <a:gd name="f36" fmla="val 392"/>
                <a:gd name="f37" fmla="val 394"/>
                <a:gd name="f38" fmla="val 295"/>
                <a:gd name="f39" fmla="val 396"/>
                <a:gd name="f40" fmla="val 298"/>
                <a:gd name="f41" fmla="val 389"/>
                <a:gd name="f42" fmla="val 325"/>
                <a:gd name="f43" fmla="val 357"/>
                <a:gd name="f44" fmla="val 336"/>
                <a:gd name="f45" fmla="val 329"/>
                <a:gd name="f46" fmla="val 315"/>
                <a:gd name="f47" fmla="val 302"/>
                <a:gd name="f48" fmla="val 333"/>
                <a:gd name="f49" fmla="val 288"/>
                <a:gd name="f50" fmla="val 337"/>
                <a:gd name="f51" fmla="val 341"/>
                <a:gd name="f52" fmla="val 335"/>
                <a:gd name="f53" fmla="val 328"/>
                <a:gd name="f54" fmla="val 299"/>
                <a:gd name="f55" fmla="val 321"/>
                <a:gd name="f56" fmla="val 305"/>
                <a:gd name="f57" fmla="val 314"/>
                <a:gd name="f58" fmla="val 311"/>
                <a:gd name="f59" fmla="val 310"/>
                <a:gd name="f60" fmla="val 326"/>
                <a:gd name="f61" fmla="val 334"/>
                <a:gd name="f62" fmla="val 332"/>
                <a:gd name="f63" fmla="val 303"/>
                <a:gd name="f64" fmla="val 309"/>
                <a:gd name="f65" fmla="val 308"/>
                <a:gd name="f66" fmla="val 304"/>
                <a:gd name="f67" fmla="val 301"/>
                <a:gd name="f68" fmla="val 289"/>
                <a:gd name="f69" fmla="val 296"/>
                <a:gd name="f70" fmla="val 306"/>
                <a:gd name="f71" fmla="val 413"/>
                <a:gd name="f72" fmla="val 414"/>
                <a:gd name="f73" fmla="val 361"/>
                <a:gd name="f74" fmla="val 362"/>
                <a:gd name="f75" fmla="val 379"/>
                <a:gd name="f76" fmla="val 344"/>
                <a:gd name="f77" fmla="val 331"/>
                <a:gd name="f78" fmla="val 376"/>
                <a:gd name="f79" fmla="val 372"/>
                <a:gd name="f80" fmla="val 368"/>
                <a:gd name="f81" fmla="val 359"/>
                <a:gd name="f82" fmla="val 391"/>
                <a:gd name="f83" fmla="val 350"/>
                <a:gd name="f84" fmla="val 635"/>
                <a:gd name="f85" fmla="val 126"/>
                <a:gd name="f86" fmla="val 644"/>
                <a:gd name="f87" fmla="val 139"/>
                <a:gd name="f88" fmla="val 652"/>
                <a:gd name="f89" fmla="val 153"/>
                <a:gd name="f90" fmla="val 660"/>
                <a:gd name="f91" fmla="val 168"/>
                <a:gd name="f92" fmla="val 661"/>
                <a:gd name="f93" fmla="val 176"/>
                <a:gd name="f94" fmla="val 662"/>
                <a:gd name="f95" fmla="val 185"/>
                <a:gd name="f96" fmla="val 663"/>
                <a:gd name="f97" fmla="val 193"/>
                <a:gd name="f98" fmla="val 708"/>
                <a:gd name="f99" fmla="val 349"/>
                <a:gd name="f100" fmla="val 629"/>
                <a:gd name="f101" fmla="val 521"/>
                <a:gd name="f102" fmla="val 467"/>
                <a:gd name="f103" fmla="val 589"/>
                <a:gd name="f104" fmla="val 431"/>
                <a:gd name="f105" fmla="val 609"/>
                <a:gd name="f106" fmla="val 393"/>
                <a:gd name="f107" fmla="val 620"/>
                <a:gd name="f108" fmla="val 355"/>
                <a:gd name="f109" fmla="val 625"/>
                <a:gd name="f110" fmla="val 351"/>
                <a:gd name="f111" fmla="val 348"/>
                <a:gd name="f112" fmla="val 624"/>
                <a:gd name="f113" fmla="val 284"/>
                <a:gd name="f114" fmla="val 232"/>
                <a:gd name="f115" fmla="val 601"/>
                <a:gd name="f116" fmla="val 189"/>
                <a:gd name="f117" fmla="val 570"/>
                <a:gd name="f118" fmla="val 219"/>
                <a:gd name="f119" fmla="val 582"/>
                <a:gd name="f120" fmla="val 250"/>
                <a:gd name="f121" fmla="val 587"/>
                <a:gd name="f122" fmla="val 383"/>
                <a:gd name="f123" fmla="val 489"/>
                <a:gd name="f124" fmla="val 533"/>
                <a:gd name="f125" fmla="val 555"/>
                <a:gd name="f126" fmla="val 449"/>
                <a:gd name="f127" fmla="val 384"/>
                <a:gd name="f128" fmla="val 671"/>
                <a:gd name="f129" fmla="val 656"/>
                <a:gd name="f130" fmla="val 170"/>
                <a:gd name="f131" fmla="val 647"/>
                <a:gd name="f132" fmla="val 147"/>
                <a:gd name="f133" fmla="val 338"/>
                <a:gd name="f134" fmla="val 1"/>
                <a:gd name="f135" fmla="val 230"/>
                <a:gd name="f136" fmla="val 16"/>
                <a:gd name="f137" fmla="val 183"/>
                <a:gd name="f138" fmla="val 42"/>
                <a:gd name="f139" fmla="val 184"/>
                <a:gd name="f140" fmla="val 41"/>
                <a:gd name="f141" fmla="val 40"/>
                <a:gd name="f142" fmla="val 182"/>
                <a:gd name="f143" fmla="val 157"/>
                <a:gd name="f144" fmla="val 62"/>
                <a:gd name="f145" fmla="val 143"/>
                <a:gd name="f146" fmla="val 87"/>
                <a:gd name="f147" fmla="val 137"/>
                <a:gd name="f148" fmla="val 114"/>
                <a:gd name="f149" fmla="val 117"/>
                <a:gd name="f150" fmla="val 129"/>
                <a:gd name="f151" fmla="val 98"/>
                <a:gd name="f152" fmla="val 81"/>
                <a:gd name="f153" fmla="val 79"/>
                <a:gd name="f154" fmla="val 171"/>
                <a:gd name="f155" fmla="val 78"/>
                <a:gd name="f156" fmla="val 174"/>
                <a:gd name="f157" fmla="val 76"/>
                <a:gd name="f158" fmla="val 177"/>
                <a:gd name="f159" fmla="val 96"/>
                <a:gd name="f160" fmla="val 131"/>
                <a:gd name="f161" fmla="val 75"/>
                <a:gd name="f162" fmla="val 102"/>
                <a:gd name="f163" fmla="val 222"/>
                <a:gd name="f164" fmla="val 11"/>
                <a:gd name="f165" fmla="val 24"/>
                <a:gd name="f166" fmla="val 519"/>
                <a:gd name="f167" fmla="val 166"/>
                <a:gd name="f168" fmla="val 627"/>
                <a:gd name="f169" fmla="val 342"/>
                <a:gd name="f170" fmla="val 365"/>
                <a:gd name="f171" fmla="val 626"/>
                <a:gd name="f172" fmla="val 374"/>
                <a:gd name="f173" fmla="val 674"/>
                <a:gd name="f174" fmla="val 824"/>
                <a:gd name="f175" fmla="val 264"/>
                <a:gd name="f176" fmla="val 590"/>
                <a:gd name="f177" fmla="val 63"/>
                <a:gd name="f178" fmla="val 607"/>
                <a:gd name="f179" fmla="val 83"/>
                <a:gd name="f180" fmla="val 622"/>
                <a:gd name="f181" fmla="val 104"/>
                <a:gd name="f182" fmla="val 581"/>
                <a:gd name="f183" fmla="val 49"/>
                <a:gd name="f184" fmla="val 504"/>
                <a:gd name="f185" fmla="val 10"/>
                <a:gd name="f186" fmla="val 4"/>
                <a:gd name="f187" fmla="val 363"/>
                <a:gd name="f188" fmla="*/ f0 1 825"/>
                <a:gd name="f189" fmla="*/ f1 1 628"/>
                <a:gd name="f190" fmla="val f2"/>
                <a:gd name="f191" fmla="val f3"/>
                <a:gd name="f192" fmla="val f4"/>
                <a:gd name="f193" fmla="+- f192 0 f190"/>
                <a:gd name="f194" fmla="+- f191 0 f190"/>
                <a:gd name="f195" fmla="*/ f194 1 825"/>
                <a:gd name="f196" fmla="*/ f193 1 628"/>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825" h="628">
                  <a:moveTo>
                    <a:pt x="f5" y="f6"/>
                  </a:moveTo>
                  <a:lnTo>
                    <a:pt x="f5" y="f6"/>
                  </a:lnTo>
                  <a:cubicBezTo>
                    <a:pt x="f7" y="f8"/>
                    <a:pt x="f9" y="f10"/>
                    <a:pt x="f11" y="f12"/>
                  </a:cubicBezTo>
                  <a:lnTo>
                    <a:pt x="f11" y="f12"/>
                  </a:lnTo>
                  <a:cubicBezTo>
                    <a:pt x="f13" y="f10"/>
                    <a:pt x="f14" y="f8"/>
                    <a:pt x="f5" y="f6"/>
                  </a:cubicBezTo>
                  <a:close/>
                  <a:moveTo>
                    <a:pt x="f15" y="f16"/>
                  </a:moveTo>
                  <a:cubicBezTo>
                    <a:pt x="f17" y="f18"/>
                    <a:pt x="f19" y="f20"/>
                    <a:pt x="f19" y="f21"/>
                  </a:cubicBezTo>
                  <a:lnTo>
                    <a:pt x="f19" y="f21"/>
                  </a:lnTo>
                  <a:cubicBezTo>
                    <a:pt x="f22" y="f20"/>
                    <a:pt x="f23" y="f18"/>
                    <a:pt x="f15" y="f16"/>
                  </a:cubicBezTo>
                  <a:close/>
                  <a:moveTo>
                    <a:pt x="f24" y="f25"/>
                  </a:moveTo>
                  <a:cubicBezTo>
                    <a:pt x="f26" y="f27"/>
                    <a:pt x="f28" y="f29"/>
                    <a:pt x="f30" y="f31"/>
                  </a:cubicBezTo>
                  <a:lnTo>
                    <a:pt x="f30" y="f31"/>
                  </a:lnTo>
                  <a:cubicBezTo>
                    <a:pt x="f28" y="f32"/>
                    <a:pt x="f26" y="f33"/>
                    <a:pt x="f24" y="f34"/>
                  </a:cubicBezTo>
                  <a:lnTo>
                    <a:pt x="f35" y="f34"/>
                  </a:lnTo>
                  <a:cubicBezTo>
                    <a:pt x="f36" y="f32"/>
                    <a:pt x="f37" y="f38"/>
                    <a:pt x="f39" y="f40"/>
                  </a:cubicBezTo>
                  <a:lnTo>
                    <a:pt x="f39" y="f40"/>
                  </a:lnTo>
                  <a:cubicBezTo>
                    <a:pt x="f41" y="f42"/>
                    <a:pt x="f43" y="f44"/>
                    <a:pt x="f45" y="f44"/>
                  </a:cubicBezTo>
                  <a:cubicBezTo>
                    <a:pt x="f46" y="f44"/>
                    <a:pt x="f47" y="f48"/>
                    <a:pt x="f32" y="f45"/>
                  </a:cubicBezTo>
                  <a:lnTo>
                    <a:pt x="f32" y="f45"/>
                  </a:lnTo>
                  <a:cubicBezTo>
                    <a:pt x="f34" y="f48"/>
                    <a:pt x="f49" y="f50"/>
                    <a:pt x="f17" y="f51"/>
                  </a:cubicBezTo>
                  <a:lnTo>
                    <a:pt x="f17" y="f51"/>
                  </a:lnTo>
                  <a:cubicBezTo>
                    <a:pt x="f19" y="f52"/>
                    <a:pt x="f25" y="f53"/>
                    <a:pt x="f19" y="f21"/>
                  </a:cubicBezTo>
                  <a:lnTo>
                    <a:pt x="f19" y="f21"/>
                  </a:lnTo>
                  <a:cubicBezTo>
                    <a:pt x="f17" y="f42"/>
                    <a:pt x="f49" y="f24"/>
                    <a:pt x="f32" y="f45"/>
                  </a:cubicBezTo>
                  <a:lnTo>
                    <a:pt x="f32" y="f45"/>
                  </a:lnTo>
                  <a:cubicBezTo>
                    <a:pt x="f54" y="f55"/>
                    <a:pt x="f56" y="f57"/>
                    <a:pt x="f58" y="f59"/>
                  </a:cubicBezTo>
                  <a:lnTo>
                    <a:pt x="f58" y="f59"/>
                  </a:lnTo>
                  <a:lnTo>
                    <a:pt x="f24" y="f60"/>
                  </a:lnTo>
                  <a:cubicBezTo>
                    <a:pt x="f61" y="f58"/>
                    <a:pt x="f62" y="f63"/>
                    <a:pt x="f42" y="f63"/>
                  </a:cubicBezTo>
                  <a:cubicBezTo>
                    <a:pt x="f55" y="f63"/>
                    <a:pt x="f30" y="f56"/>
                    <a:pt x="f58" y="f59"/>
                  </a:cubicBezTo>
                  <a:lnTo>
                    <a:pt x="f58" y="f59"/>
                  </a:lnTo>
                  <a:lnTo>
                    <a:pt x="f64" y="f65"/>
                  </a:lnTo>
                  <a:cubicBezTo>
                    <a:pt x="f64" y="f66"/>
                    <a:pt x="f18" y="f54"/>
                    <a:pt x="f30" y="f31"/>
                  </a:cubicBezTo>
                  <a:lnTo>
                    <a:pt x="f30" y="f31"/>
                  </a:lnTo>
                  <a:cubicBezTo>
                    <a:pt x="f67" y="f40"/>
                    <a:pt x="f33" y="f63"/>
                    <a:pt x="f15" y="f16"/>
                  </a:cubicBezTo>
                  <a:lnTo>
                    <a:pt x="f15" y="f16"/>
                  </a:lnTo>
                  <a:cubicBezTo>
                    <a:pt x="f68" y="f67"/>
                    <a:pt x="f33" y="f69"/>
                    <a:pt x="f69" y="f29"/>
                  </a:cubicBezTo>
                  <a:lnTo>
                    <a:pt x="f69" y="f29"/>
                  </a:lnTo>
                  <a:cubicBezTo>
                    <a:pt x="f70" y="f68"/>
                    <a:pt x="f20" y="f27"/>
                    <a:pt x="f24" y="f25"/>
                  </a:cubicBezTo>
                  <a:close/>
                  <a:moveTo>
                    <a:pt x="f71" y="f26"/>
                  </a:moveTo>
                  <a:cubicBezTo>
                    <a:pt x="f72" y="f42"/>
                    <a:pt x="f72" y="f60"/>
                    <a:pt x="f72" y="f60"/>
                  </a:cubicBezTo>
                  <a:cubicBezTo>
                    <a:pt x="f72" y="f73"/>
                    <a:pt x="f74" y="f75"/>
                    <a:pt x="f76" y="f75"/>
                  </a:cubicBezTo>
                  <a:cubicBezTo>
                    <a:pt x="f77" y="f78"/>
                    <a:pt x="f55" y="f79"/>
                    <a:pt x="f18" y="f80"/>
                  </a:cubicBezTo>
                  <a:lnTo>
                    <a:pt x="f18" y="f80"/>
                  </a:lnTo>
                  <a:cubicBezTo>
                    <a:pt x="f46" y="f80"/>
                    <a:pt x="f20" y="f80"/>
                    <a:pt x="f28" y="f80"/>
                  </a:cubicBezTo>
                  <a:cubicBezTo>
                    <a:pt x="f81" y="f80"/>
                    <a:pt x="f82" y="f83"/>
                    <a:pt x="f71" y="f26"/>
                  </a:cubicBezTo>
                  <a:close/>
                  <a:moveTo>
                    <a:pt x="f84" y="f85"/>
                  </a:moveTo>
                  <a:lnTo>
                    <a:pt x="f84" y="f85"/>
                  </a:lnTo>
                  <a:cubicBezTo>
                    <a:pt x="f86" y="f87"/>
                    <a:pt x="f88" y="f89"/>
                    <a:pt x="f90" y="f91"/>
                  </a:cubicBezTo>
                  <a:cubicBezTo>
                    <a:pt x="f92" y="f93"/>
                    <a:pt x="f94" y="f95"/>
                    <a:pt x="f96" y="f97"/>
                  </a:cubicBezTo>
                  <a:lnTo>
                    <a:pt x="f96" y="f97"/>
                  </a:lnTo>
                  <a:cubicBezTo>
                    <a:pt x="f98" y="f99"/>
                    <a:pt x="f100" y="f101"/>
                    <a:pt x="f102" y="f103"/>
                  </a:cubicBezTo>
                  <a:cubicBezTo>
                    <a:pt x="f104" y="f105"/>
                    <a:pt x="f106" y="f107"/>
                    <a:pt x="f108" y="f109"/>
                  </a:cubicBezTo>
                  <a:lnTo>
                    <a:pt x="f108" y="f109"/>
                  </a:lnTo>
                  <a:cubicBezTo>
                    <a:pt x="f110" y="f109"/>
                    <a:pt x="f111" y="f112"/>
                    <a:pt x="f76" y="f112"/>
                  </a:cubicBezTo>
                  <a:cubicBezTo>
                    <a:pt x="f113" y="f107"/>
                    <a:pt x="f114" y="f115"/>
                    <a:pt x="f116" y="f117"/>
                  </a:cubicBezTo>
                  <a:lnTo>
                    <a:pt x="f116" y="f117"/>
                  </a:lnTo>
                  <a:cubicBezTo>
                    <a:pt x="f118" y="f119"/>
                    <a:pt x="f120" y="f121"/>
                    <a:pt x="f19" y="f121"/>
                  </a:cubicBezTo>
                  <a:cubicBezTo>
                    <a:pt x="f122" y="f121"/>
                    <a:pt x="f123" y="f124"/>
                    <a:pt x="f125" y="f126"/>
                  </a:cubicBezTo>
                  <a:cubicBezTo>
                    <a:pt x="f84" y="f127"/>
                    <a:pt x="f128" y="f29"/>
                    <a:pt x="f96" y="f97"/>
                  </a:cubicBezTo>
                  <a:lnTo>
                    <a:pt x="f96" y="f97"/>
                  </a:lnTo>
                  <a:cubicBezTo>
                    <a:pt x="f129" y="f130"/>
                    <a:pt x="f131" y="f132"/>
                    <a:pt x="f84" y="f85"/>
                  </a:cubicBezTo>
                  <a:close/>
                  <a:moveTo>
                    <a:pt x="f133" y="f134"/>
                  </a:moveTo>
                  <a:cubicBezTo>
                    <a:pt x="f19" y="f134"/>
                    <a:pt x="f135" y="f136"/>
                    <a:pt x="f137" y="f138"/>
                  </a:cubicBezTo>
                  <a:lnTo>
                    <a:pt x="f137" y="f138"/>
                  </a:lnTo>
                  <a:cubicBezTo>
                    <a:pt x="f139" y="f140"/>
                    <a:pt x="f95" y="f141"/>
                    <a:pt x="f11" y="f12"/>
                  </a:cubicBezTo>
                  <a:lnTo>
                    <a:pt x="f11" y="f12"/>
                  </a:lnTo>
                  <a:cubicBezTo>
                    <a:pt x="f95" y="f141"/>
                    <a:pt x="f137" y="f140"/>
                    <a:pt x="f142" y="f138"/>
                  </a:cubicBezTo>
                  <a:lnTo>
                    <a:pt x="f142" y="f138"/>
                  </a:lnTo>
                  <a:cubicBezTo>
                    <a:pt x="f142" y="f138"/>
                    <a:pt x="f137" y="f138"/>
                    <a:pt x="f137" y="f138"/>
                  </a:cubicBezTo>
                  <a:lnTo>
                    <a:pt x="f137" y="f138"/>
                  </a:lnTo>
                  <a:cubicBezTo>
                    <a:pt x="f143" y="f144"/>
                    <a:pt x="f145" y="f146"/>
                    <a:pt x="f147" y="f148"/>
                  </a:cubicBezTo>
                  <a:lnTo>
                    <a:pt x="f147" y="f148"/>
                  </a:lnTo>
                  <a:cubicBezTo>
                    <a:pt x="f149" y="f150"/>
                    <a:pt x="f151" y="f132"/>
                    <a:pt x="f152" y="f91"/>
                  </a:cubicBezTo>
                  <a:cubicBezTo>
                    <a:pt x="f153" y="f154"/>
                    <a:pt x="f155" y="f156"/>
                    <a:pt x="f157" y="f158"/>
                  </a:cubicBezTo>
                  <a:lnTo>
                    <a:pt x="f157" y="f158"/>
                  </a:lnTo>
                  <a:cubicBezTo>
                    <a:pt x="f159" y="f85"/>
                    <a:pt x="f160" y="f153"/>
                    <a:pt x="f142" y="f138"/>
                  </a:cubicBezTo>
                  <a:lnTo>
                    <a:pt x="f142" y="f138"/>
                  </a:lnTo>
                  <a:cubicBezTo>
                    <a:pt x="f161" y="f162"/>
                    <a:pt x="f2" y="f163"/>
                    <a:pt x="f164" y="f73"/>
                  </a:cubicBezTo>
                  <a:cubicBezTo>
                    <a:pt x="f165" y="f166"/>
                    <a:pt x="f167" y="f168"/>
                    <a:pt x="f20" y="f168"/>
                  </a:cubicBezTo>
                  <a:cubicBezTo>
                    <a:pt x="f45" y="f168"/>
                    <a:pt x="f169" y="f168"/>
                    <a:pt x="f108" y="f109"/>
                  </a:cubicBezTo>
                  <a:lnTo>
                    <a:pt x="f108" y="f109"/>
                  </a:lnTo>
                  <a:cubicBezTo>
                    <a:pt x="f170" y="f171"/>
                    <a:pt x="f172" y="f171"/>
                    <a:pt x="f127" y="f171"/>
                  </a:cubicBezTo>
                  <a:cubicBezTo>
                    <a:pt x="f173" y="f171"/>
                    <a:pt x="f174" y="f175"/>
                    <a:pt x="f176" y="f177"/>
                  </a:cubicBezTo>
                  <a:lnTo>
                    <a:pt x="f176" y="f177"/>
                  </a:lnTo>
                  <a:cubicBezTo>
                    <a:pt x="f178" y="f179"/>
                    <a:pt x="f180" y="f181"/>
                    <a:pt x="f84" y="f85"/>
                  </a:cubicBezTo>
                  <a:lnTo>
                    <a:pt x="f84" y="f85"/>
                  </a:lnTo>
                  <a:cubicBezTo>
                    <a:pt x="f182" y="f183"/>
                    <a:pt x="f184" y="f185"/>
                    <a:pt x="f72" y="f185"/>
                  </a:cubicBezTo>
                  <a:cubicBezTo>
                    <a:pt x="f41" y="f186"/>
                    <a:pt x="f187" y="f134"/>
                    <a:pt x="f133" y="f13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3" name="Google Shape;2618;p42">
              <a:extLst>
                <a:ext uri="{FF2B5EF4-FFF2-40B4-BE49-F238E27FC236}">
                  <a16:creationId xmlns:a16="http://schemas.microsoft.com/office/drawing/2014/main" id="{FD031CD7-E787-4072-87C1-1F394D0276C0}"/>
                </a:ext>
              </a:extLst>
            </p:cNvPr>
            <p:cNvSpPr/>
            <p:nvPr/>
          </p:nvSpPr>
          <p:spPr>
            <a:xfrm rot="5400013">
              <a:off x="3144282" y="1999536"/>
              <a:ext cx="49331" cy="46424"/>
            </a:xfrm>
            <a:custGeom>
              <a:avLst/>
              <a:gdLst>
                <a:gd name="f0" fmla="val w"/>
                <a:gd name="f1" fmla="val h"/>
                <a:gd name="f2" fmla="val 0"/>
                <a:gd name="f3" fmla="val 1036"/>
                <a:gd name="f4" fmla="val 975"/>
                <a:gd name="f5" fmla="val 539"/>
                <a:gd name="f6" fmla="val 518"/>
                <a:gd name="f7" fmla="val 496"/>
                <a:gd name="f8" fmla="val 1"/>
                <a:gd name="f9" fmla="val 474"/>
                <a:gd name="f10" fmla="val 3"/>
                <a:gd name="f11" fmla="val 438"/>
                <a:gd name="f12" fmla="val 409"/>
                <a:gd name="f13" fmla="val 13"/>
                <a:gd name="f14" fmla="val 386"/>
                <a:gd name="f15" fmla="val 30"/>
                <a:gd name="f16" fmla="val 375"/>
                <a:gd name="f17" fmla="val 32"/>
                <a:gd name="f18" fmla="val 363"/>
                <a:gd name="f19" fmla="val 35"/>
                <a:gd name="f20" fmla="val 352"/>
                <a:gd name="f21" fmla="val 39"/>
                <a:gd name="f22" fmla="val 305"/>
                <a:gd name="f23" fmla="val 57"/>
                <a:gd name="f24" fmla="val 263"/>
                <a:gd name="f25" fmla="val 96"/>
                <a:gd name="f26" fmla="val 235"/>
                <a:gd name="f27" fmla="val 143"/>
                <a:gd name="f28" fmla="val 227"/>
                <a:gd name="f29" fmla="val 149"/>
                <a:gd name="f30" fmla="val 219"/>
                <a:gd name="f31" fmla="val 155"/>
                <a:gd name="f32" fmla="val 211"/>
                <a:gd name="f33" fmla="val 161"/>
                <a:gd name="f34" fmla="val 407"/>
                <a:gd name="f35" fmla="val 71"/>
                <a:gd name="f36" fmla="val 775"/>
                <a:gd name="f37" fmla="val 915"/>
                <a:gd name="f38" fmla="val 419"/>
                <a:gd name="f39" fmla="val 956"/>
                <a:gd name="f40" fmla="val 492"/>
                <a:gd name="f41" fmla="val 974"/>
                <a:gd name="f42" fmla="val 563"/>
                <a:gd name="f43" fmla="val 767"/>
                <a:gd name="f44" fmla="val 957"/>
                <a:gd name="f45" fmla="val 821"/>
                <a:gd name="f46" fmla="val 983"/>
                <a:gd name="f47" fmla="val 600"/>
                <a:gd name="f48" fmla="val 1035"/>
                <a:gd name="f49" fmla="val 459"/>
                <a:gd name="f50" fmla="val 1000"/>
                <a:gd name="f51" fmla="val 301"/>
                <a:gd name="f52" fmla="val 913"/>
                <a:gd name="f53" fmla="val 54"/>
                <a:gd name="f54" fmla="val 688"/>
                <a:gd name="f55" fmla="*/ f0 1 1036"/>
                <a:gd name="f56" fmla="*/ f1 1 975"/>
                <a:gd name="f57" fmla="val f2"/>
                <a:gd name="f58" fmla="val f3"/>
                <a:gd name="f59" fmla="val f4"/>
                <a:gd name="f60" fmla="+- f59 0 f57"/>
                <a:gd name="f61" fmla="+- f58 0 f57"/>
                <a:gd name="f62" fmla="*/ f61 1 1036"/>
                <a:gd name="f63" fmla="*/ f60 1 975"/>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36" h="975">
                  <a:moveTo>
                    <a:pt x="f5" y="f2"/>
                  </a:moveTo>
                  <a:cubicBezTo>
                    <a:pt x="f6" y="f2"/>
                    <a:pt x="f7" y="f8"/>
                    <a:pt x="f9" y="f10"/>
                  </a:cubicBezTo>
                  <a:cubicBezTo>
                    <a:pt x="f11" y="f10"/>
                    <a:pt x="f12" y="f13"/>
                    <a:pt x="f14" y="f15"/>
                  </a:cubicBezTo>
                  <a:lnTo>
                    <a:pt x="f14" y="f15"/>
                  </a:lnTo>
                  <a:cubicBezTo>
                    <a:pt x="f16" y="f17"/>
                    <a:pt x="f18" y="f19"/>
                    <a:pt x="f20" y="f21"/>
                  </a:cubicBezTo>
                  <a:cubicBezTo>
                    <a:pt x="f22" y="f23"/>
                    <a:pt x="f24" y="f25"/>
                    <a:pt x="f26" y="f27"/>
                  </a:cubicBezTo>
                  <a:lnTo>
                    <a:pt x="f26" y="f27"/>
                  </a:lnTo>
                  <a:cubicBezTo>
                    <a:pt x="f28" y="f29"/>
                    <a:pt x="f30" y="f31"/>
                    <a:pt x="f32" y="f33"/>
                  </a:cubicBezTo>
                  <a:cubicBezTo>
                    <a:pt x="f8" y="f34"/>
                    <a:pt x="f35" y="f36"/>
                    <a:pt x="f20" y="f37"/>
                  </a:cubicBezTo>
                  <a:cubicBezTo>
                    <a:pt x="f38" y="f39"/>
                    <a:pt x="f40" y="f41"/>
                    <a:pt x="f42" y="f41"/>
                  </a:cubicBezTo>
                  <a:cubicBezTo>
                    <a:pt x="f43" y="f41"/>
                    <a:pt x="f44" y="f45"/>
                    <a:pt x="f46" y="f47"/>
                  </a:cubicBezTo>
                  <a:cubicBezTo>
                    <a:pt x="f48" y="f49"/>
                    <a:pt x="f50" y="f51"/>
                    <a:pt x="f52" y="f33"/>
                  </a:cubicBezTo>
                  <a:cubicBezTo>
                    <a:pt x="f45" y="f53"/>
                    <a:pt x="f54"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4" name="Google Shape;2619;p42">
              <a:extLst>
                <a:ext uri="{FF2B5EF4-FFF2-40B4-BE49-F238E27FC236}">
                  <a16:creationId xmlns:a16="http://schemas.microsoft.com/office/drawing/2014/main" id="{E66557AC-B8EB-49C6-A978-4FE4D6DEF650}"/>
                </a:ext>
              </a:extLst>
            </p:cNvPr>
            <p:cNvSpPr/>
            <p:nvPr/>
          </p:nvSpPr>
          <p:spPr>
            <a:xfrm rot="5400013">
              <a:off x="3071327" y="2123250"/>
              <a:ext cx="39044" cy="37572"/>
            </a:xfrm>
            <a:custGeom>
              <a:avLst/>
              <a:gdLst>
                <a:gd name="f0" fmla="val w"/>
                <a:gd name="f1" fmla="val h"/>
                <a:gd name="f2" fmla="val 0"/>
                <a:gd name="f3" fmla="val 820"/>
                <a:gd name="f4" fmla="val 789"/>
                <a:gd name="f5" fmla="val 352"/>
                <a:gd name="f6" fmla="val 1"/>
                <a:gd name="f7" fmla="val 290"/>
                <a:gd name="f8" fmla="val 227"/>
                <a:gd name="f9" fmla="val 18"/>
                <a:gd name="f10" fmla="val 176"/>
                <a:gd name="f11" fmla="val 59"/>
                <a:gd name="f12" fmla="val 156"/>
                <a:gd name="f13" fmla="val 74"/>
                <a:gd name="f14" fmla="val 139"/>
                <a:gd name="f15" fmla="val 92"/>
                <a:gd name="f16" fmla="val 123"/>
                <a:gd name="f17" fmla="val 112"/>
                <a:gd name="f18" fmla="val 54"/>
                <a:gd name="f19" fmla="val 170"/>
                <a:gd name="f20" fmla="val 13"/>
                <a:gd name="f21" fmla="val 254"/>
                <a:gd name="f22" fmla="val 357"/>
                <a:gd name="f23" fmla="val 479"/>
                <a:gd name="f24" fmla="val 70"/>
                <a:gd name="f25" fmla="val 602"/>
                <a:gd name="f26" fmla="val 158"/>
                <a:gd name="f27" fmla="val 690"/>
                <a:gd name="f28" fmla="val 232"/>
                <a:gd name="f29" fmla="val 758"/>
                <a:gd name="f30" fmla="val 322"/>
                <a:gd name="f31" fmla="val 410"/>
                <a:gd name="f32" fmla="val 571"/>
                <a:gd name="f33" fmla="val 726"/>
                <a:gd name="f34" fmla="val 685"/>
                <a:gd name="f35" fmla="val 772"/>
                <a:gd name="f36" fmla="val 514"/>
                <a:gd name="f37" fmla="val 310"/>
                <a:gd name="f38" fmla="val 711"/>
                <a:gd name="f39" fmla="val 131"/>
                <a:gd name="f40" fmla="val 548"/>
                <a:gd name="f41" fmla="val 60"/>
                <a:gd name="f42" fmla="val 523"/>
                <a:gd name="f43" fmla="val 44"/>
                <a:gd name="f44" fmla="val 498"/>
                <a:gd name="f45" fmla="val 31"/>
                <a:gd name="f46" fmla="val 474"/>
                <a:gd name="f47" fmla="val 24"/>
                <a:gd name="f48" fmla="val 437"/>
                <a:gd name="f49" fmla="val 9"/>
                <a:gd name="f50" fmla="val 395"/>
                <a:gd name="f51" fmla="*/ f0 1 820"/>
                <a:gd name="f52" fmla="*/ f1 1 789"/>
                <a:gd name="f53" fmla="val f2"/>
                <a:gd name="f54" fmla="val f3"/>
                <a:gd name="f55" fmla="val f4"/>
                <a:gd name="f56" fmla="+- f55 0 f53"/>
                <a:gd name="f57" fmla="+- f54 0 f53"/>
                <a:gd name="f58" fmla="*/ f57 1 820"/>
                <a:gd name="f59" fmla="*/ f56 1 78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820" h="789">
                  <a:moveTo>
                    <a:pt x="f5" y="f6"/>
                  </a:moveTo>
                  <a:cubicBezTo>
                    <a:pt x="f7" y="f6"/>
                    <a:pt x="f8" y="f9"/>
                    <a:pt x="f10" y="f11"/>
                  </a:cubicBezTo>
                  <a:cubicBezTo>
                    <a:pt x="f12" y="f13"/>
                    <a:pt x="f14" y="f15"/>
                    <a:pt x="f16" y="f17"/>
                  </a:cubicBezTo>
                  <a:lnTo>
                    <a:pt x="f16" y="f17"/>
                  </a:lnTo>
                  <a:cubicBezTo>
                    <a:pt x="f18" y="f19"/>
                    <a:pt x="f20" y="f21"/>
                    <a:pt x="f2" y="f22"/>
                  </a:cubicBezTo>
                  <a:cubicBezTo>
                    <a:pt x="f2" y="f23"/>
                    <a:pt x="f24" y="f25"/>
                    <a:pt x="f26" y="f27"/>
                  </a:cubicBezTo>
                  <a:cubicBezTo>
                    <a:pt x="f28" y="f29"/>
                    <a:pt x="f30" y="f4"/>
                    <a:pt x="f31" y="f4"/>
                  </a:cubicBezTo>
                  <a:cubicBezTo>
                    <a:pt x="f32" y="f4"/>
                    <a:pt x="f33" y="f34"/>
                    <a:pt x="f35" y="f36"/>
                  </a:cubicBezTo>
                  <a:cubicBezTo>
                    <a:pt x="f3" y="f37"/>
                    <a:pt x="f38" y="f39"/>
                    <a:pt x="f40" y="f41"/>
                  </a:cubicBezTo>
                  <a:lnTo>
                    <a:pt x="f40" y="f41"/>
                  </a:lnTo>
                  <a:cubicBezTo>
                    <a:pt x="f42" y="f43"/>
                    <a:pt x="f44" y="f45"/>
                    <a:pt x="f46" y="f47"/>
                  </a:cubicBezTo>
                  <a:cubicBezTo>
                    <a:pt x="f48" y="f49"/>
                    <a:pt x="f50"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5" name="Google Shape;2620;p42">
              <a:extLst>
                <a:ext uri="{FF2B5EF4-FFF2-40B4-BE49-F238E27FC236}">
                  <a16:creationId xmlns:a16="http://schemas.microsoft.com/office/drawing/2014/main" id="{28706A89-82E6-40AC-8A25-914220404F7B}"/>
                </a:ext>
              </a:extLst>
            </p:cNvPr>
            <p:cNvSpPr/>
            <p:nvPr/>
          </p:nvSpPr>
          <p:spPr>
            <a:xfrm rot="5400013">
              <a:off x="3216306" y="2158656"/>
              <a:ext cx="35661" cy="34043"/>
            </a:xfrm>
            <a:custGeom>
              <a:avLst/>
              <a:gdLst>
                <a:gd name="f0" fmla="val w"/>
                <a:gd name="f1" fmla="val h"/>
                <a:gd name="f2" fmla="val 0"/>
                <a:gd name="f3" fmla="val 749"/>
                <a:gd name="f4" fmla="val 715"/>
                <a:gd name="f5" fmla="val 310"/>
                <a:gd name="f6" fmla="val 259"/>
                <a:gd name="f7" fmla="val 210"/>
                <a:gd name="f8" fmla="val 16"/>
                <a:gd name="f9" fmla="val 170"/>
                <a:gd name="f10" fmla="val 50"/>
                <a:gd name="f11" fmla="val 130"/>
                <a:gd name="f12" fmla="val 1"/>
                <a:gd name="f13" fmla="val 272"/>
                <a:gd name="f14" fmla="val 38"/>
                <a:gd name="f15" fmla="val 404"/>
                <a:gd name="f16" fmla="val 43"/>
                <a:gd name="f17" fmla="val 478"/>
                <a:gd name="f18" fmla="val 64"/>
                <a:gd name="f19" fmla="val 552"/>
                <a:gd name="f20" fmla="val 100"/>
                <a:gd name="f21" fmla="val 611"/>
                <a:gd name="f22" fmla="val 150"/>
                <a:gd name="f23" fmla="val 683"/>
                <a:gd name="f24" fmla="val 230"/>
                <a:gd name="f25" fmla="val 714"/>
                <a:gd name="f26" fmla="val 315"/>
                <a:gd name="f27" fmla="val 435"/>
                <a:gd name="f28" fmla="val 564"/>
                <a:gd name="f29" fmla="val 652"/>
                <a:gd name="f30" fmla="val 626"/>
                <a:gd name="f31" fmla="val 559"/>
                <a:gd name="f32" fmla="val 748"/>
                <a:gd name="f33" fmla="val 366"/>
                <a:gd name="f34" fmla="val 661"/>
                <a:gd name="f35" fmla="val 120"/>
                <a:gd name="f36" fmla="val 450"/>
                <a:gd name="f37" fmla="val 33"/>
                <a:gd name="f38" fmla="val 438"/>
                <a:gd name="f39" fmla="val 27"/>
                <a:gd name="f40" fmla="val 425"/>
                <a:gd name="f41" fmla="val 23"/>
                <a:gd name="f42" fmla="val 412"/>
                <a:gd name="f43" fmla="val 22"/>
                <a:gd name="f44" fmla="val 379"/>
                <a:gd name="f45" fmla="val 8"/>
                <a:gd name="f46" fmla="val 344"/>
                <a:gd name="f47" fmla="*/ f0 1 749"/>
                <a:gd name="f48" fmla="*/ f1 1 715"/>
                <a:gd name="f49" fmla="val f2"/>
                <a:gd name="f50" fmla="val f3"/>
                <a:gd name="f51" fmla="val f4"/>
                <a:gd name="f52" fmla="+- f51 0 f49"/>
                <a:gd name="f53" fmla="+- f50 0 f49"/>
                <a:gd name="f54" fmla="*/ f53 1 749"/>
                <a:gd name="f55" fmla="*/ f52 1 715"/>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749" h="715">
                  <a:moveTo>
                    <a:pt x="f5" y="f2"/>
                  </a:moveTo>
                  <a:cubicBezTo>
                    <a:pt x="f6" y="f2"/>
                    <a:pt x="f7" y="f8"/>
                    <a:pt x="f9" y="f10"/>
                  </a:cubicBezTo>
                  <a:cubicBezTo>
                    <a:pt x="f10" y="f11"/>
                    <a:pt x="f12" y="f13"/>
                    <a:pt x="f14" y="f15"/>
                  </a:cubicBezTo>
                  <a:lnTo>
                    <a:pt x="f14" y="f15"/>
                  </a:lnTo>
                  <a:cubicBezTo>
                    <a:pt x="f16" y="f17"/>
                    <a:pt x="f18" y="f19"/>
                    <a:pt x="f20" y="f21"/>
                  </a:cubicBezTo>
                  <a:cubicBezTo>
                    <a:pt x="f22" y="f23"/>
                    <a:pt x="f24" y="f25"/>
                    <a:pt x="f26" y="f25"/>
                  </a:cubicBezTo>
                  <a:cubicBezTo>
                    <a:pt x="f27" y="f25"/>
                    <a:pt x="f28" y="f29"/>
                    <a:pt x="f30" y="f31"/>
                  </a:cubicBezTo>
                  <a:cubicBezTo>
                    <a:pt x="f32" y="f33"/>
                    <a:pt x="f34" y="f35"/>
                    <a:pt x="f36" y="f37"/>
                  </a:cubicBezTo>
                  <a:cubicBezTo>
                    <a:pt x="f38" y="f39"/>
                    <a:pt x="f40" y="f41"/>
                    <a:pt x="f42" y="f43"/>
                  </a:cubicBezTo>
                  <a:lnTo>
                    <a:pt x="f42" y="f43"/>
                  </a:lnTo>
                  <a:cubicBezTo>
                    <a:pt x="f44" y="f45"/>
                    <a:pt x="f46"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446" name="Google Shape;2621;p42">
            <a:extLst>
              <a:ext uri="{FF2B5EF4-FFF2-40B4-BE49-F238E27FC236}">
                <a16:creationId xmlns:a16="http://schemas.microsoft.com/office/drawing/2014/main" id="{B0F9FDD6-6B52-42DF-9292-3E1CDC2831D4}"/>
              </a:ext>
            </a:extLst>
          </p:cNvPr>
          <p:cNvSpPr/>
          <p:nvPr/>
        </p:nvSpPr>
        <p:spPr>
          <a:xfrm rot="10799991">
            <a:off x="3538006" y="2483071"/>
            <a:ext cx="1039800" cy="1039800"/>
          </a:xfrm>
          <a:custGeom>
            <a:avLst>
              <a:gd name="f11" fmla="val 303"/>
              <a:gd name="f12" fmla="val 56"/>
            </a:avLst>
            <a:gdLst>
              <a:gd name="f2" fmla="val 10800000"/>
              <a:gd name="f3" fmla="val 5400000"/>
              <a:gd name="f4" fmla="val 180"/>
              <a:gd name="f5" fmla="val w"/>
              <a:gd name="f6" fmla="val h"/>
              <a:gd name="f7" fmla="val ss"/>
              <a:gd name="f8" fmla="val 0"/>
              <a:gd name="f9" fmla="*/ 5419351 1 1725033"/>
              <a:gd name="f10" fmla="+- 0 0 1"/>
              <a:gd name="f11" fmla="val 303"/>
              <a:gd name="f12" fmla="val 56"/>
              <a:gd name="f13" fmla="+- 0 0 -123"/>
              <a:gd name="f14" fmla="+- 0 0 -236"/>
              <a:gd name="f15" fmla="+- 0 0 0"/>
              <a:gd name="f16" fmla="abs f5"/>
              <a:gd name="f17" fmla="abs f6"/>
              <a:gd name="f18" fmla="abs f7"/>
              <a:gd name="f19" fmla="val f8"/>
              <a:gd name="f20" fmla="+- 2700000 f3 0"/>
              <a:gd name="f21" fmla="+- 0 0 f11"/>
              <a:gd name="f22" fmla="+- 0 0 f12"/>
              <a:gd name="f23" fmla="*/ f13 f2 1"/>
              <a:gd name="f24" fmla="*/ f14 f2 1"/>
              <a:gd name="f25" fmla="*/ f15 f2 1"/>
              <a:gd name="f26" fmla="?: f16 f5 1"/>
              <a:gd name="f27" fmla="?: f17 f6 1"/>
              <a:gd name="f28" fmla="?: f18 f7 1"/>
              <a:gd name="f29" fmla="*/ f20 f9 1"/>
              <a:gd name="f30" fmla="*/ f21 f2 1"/>
              <a:gd name="f31" fmla="*/ f22 f2 1"/>
              <a:gd name="f32" fmla="*/ f23 1 f4"/>
              <a:gd name="f33" fmla="*/ f24 1 f4"/>
              <a:gd name="f34" fmla="*/ f25 1 f4"/>
              <a:gd name="f35" fmla="*/ f26 1 21600"/>
              <a:gd name="f36" fmla="*/ f27 1 21600"/>
              <a:gd name="f37" fmla="*/ 21600 f26 1"/>
              <a:gd name="f38" fmla="*/ 21600 f27 1"/>
              <a:gd name="f39" fmla="*/ f29 1 f2"/>
              <a:gd name="f40" fmla="*/ f30 1 f4"/>
              <a:gd name="f41" fmla="*/ f31 1 f4"/>
              <a:gd name="f42" fmla="+- f32 0 f3"/>
              <a:gd name="f43" fmla="+- f33 0 f3"/>
              <a:gd name="f44" fmla="+- f34 0 f3"/>
              <a:gd name="f45" fmla="min f36 f35"/>
              <a:gd name="f46" fmla="*/ f37 1 f28"/>
              <a:gd name="f47" fmla="*/ f38 1 f28"/>
              <a:gd name="f48" fmla="+- 0 0 f39"/>
              <a:gd name="f49" fmla="+- f40 0 f3"/>
              <a:gd name="f50" fmla="+- f41 0 f3"/>
              <a:gd name="f51" fmla="val f46"/>
              <a:gd name="f52" fmla="val f47"/>
              <a:gd name="f53" fmla="+- 0 0 f48"/>
              <a:gd name="f54" fmla="+- 0 0 f49"/>
              <a:gd name="f55" fmla="+- 0 0 f50"/>
              <a:gd name="f56" fmla="+- f52 0 f19"/>
              <a:gd name="f57" fmla="+- f51 0 f19"/>
              <a:gd name="f58" fmla="val f54"/>
              <a:gd name="f59" fmla="val f55"/>
              <a:gd name="f60" fmla="*/ f53 f2 1"/>
              <a:gd name="f61" fmla="*/ f56 1 2"/>
              <a:gd name="f62" fmla="*/ f57 1 2"/>
              <a:gd name="f63" fmla="+- f59 0 f58"/>
              <a:gd name="f64" fmla="+- f58 f3 0"/>
              <a:gd name="f65" fmla="+- f59 f3 0"/>
              <a:gd name="f66" fmla="*/ f60 1 f9"/>
              <a:gd name="f67" fmla="+- f19 f61 0"/>
              <a:gd name="f68" fmla="+- f19 f62 0"/>
              <a:gd name="f69" fmla="+- f63 21600000 0"/>
              <a:gd name="f70" fmla="*/ f64 f9 1"/>
              <a:gd name="f71" fmla="*/ f65 f9 1"/>
              <a:gd name="f72" fmla="+- f66 0 f3"/>
              <a:gd name="f73" fmla="*/ f62 f45 1"/>
              <a:gd name="f74" fmla="*/ f61 f45 1"/>
              <a:gd name="f75" fmla="?: f63 f63 f69"/>
              <a:gd name="f76" fmla="*/ f70 1 f2"/>
              <a:gd name="f77" fmla="*/ f71 1 f2"/>
              <a:gd name="f78" fmla="cos 1 f72"/>
              <a:gd name="f79" fmla="sin 1 f72"/>
              <a:gd name="f80" fmla="+- 0 0 f76"/>
              <a:gd name="f81" fmla="+- 0 0 f77"/>
              <a:gd name="f82" fmla="+- 0 0 f78"/>
              <a:gd name="f83" fmla="+- 0 0 f79"/>
              <a:gd name="f84" fmla="+- 0 0 f80"/>
              <a:gd name="f85" fmla="+- 0 0 f81"/>
              <a:gd name="f86" fmla="+- 0 0 f82"/>
              <a:gd name="f87" fmla="+- 0 0 f83"/>
              <a:gd name="f88" fmla="*/ f84 f2 1"/>
              <a:gd name="f89" fmla="*/ f85 f2 1"/>
              <a:gd name="f90" fmla="*/ f86 f62 1"/>
              <a:gd name="f91" fmla="*/ f87 f61 1"/>
              <a:gd name="f92" fmla="*/ f88 1 f9"/>
              <a:gd name="f93" fmla="*/ f89 1 f9"/>
              <a:gd name="f94" fmla="+- f68 0 f90"/>
              <a:gd name="f95" fmla="+- f68 f90 0"/>
              <a:gd name="f96" fmla="+- f67 0 f91"/>
              <a:gd name="f97" fmla="+- f67 f91 0"/>
              <a:gd name="f98" fmla="+- f92 0 f3"/>
              <a:gd name="f99" fmla="+- f93 0 f3"/>
              <a:gd name="f100" fmla="*/ f94 f45 1"/>
              <a:gd name="f101" fmla="*/ f96 f45 1"/>
              <a:gd name="f102" fmla="*/ f95 f45 1"/>
              <a:gd name="f103" fmla="*/ f97 f45 1"/>
              <a:gd name="f104" fmla="sin 1 f98"/>
              <a:gd name="f105" fmla="cos 1 f98"/>
              <a:gd name="f106" fmla="sin 1 f99"/>
              <a:gd name="f107" fmla="cos 1 f99"/>
              <a:gd name="f108" fmla="+- 0 0 f104"/>
              <a:gd name="f109" fmla="+- 0 0 f105"/>
              <a:gd name="f110" fmla="+- 0 0 f106"/>
              <a:gd name="f111" fmla="+- 0 0 f107"/>
              <a:gd name="f112" fmla="+- 0 0 f108"/>
              <a:gd name="f113" fmla="+- 0 0 f109"/>
              <a:gd name="f114" fmla="+- 0 0 f110"/>
              <a:gd name="f115" fmla="+- 0 0 f111"/>
              <a:gd name="f116" fmla="*/ f112 f62 1"/>
              <a:gd name="f117" fmla="*/ f113 f61 1"/>
              <a:gd name="f118" fmla="*/ f114 f62 1"/>
              <a:gd name="f119" fmla="*/ f115 f61 1"/>
              <a:gd name="f120" fmla="+- 0 0 f117"/>
              <a:gd name="f121" fmla="+- 0 0 f116"/>
              <a:gd name="f122" fmla="+- 0 0 f119"/>
              <a:gd name="f123" fmla="+- 0 0 f118"/>
              <a:gd name="f124" fmla="+- 0 0 f120"/>
              <a:gd name="f125" fmla="+- 0 0 f121"/>
              <a:gd name="f126" fmla="+- 0 0 f122"/>
              <a:gd name="f127" fmla="+- 0 0 f123"/>
              <a:gd name="f128" fmla="at2 f124 f125"/>
              <a:gd name="f129" fmla="at2 f126 f127"/>
              <a:gd name="f130" fmla="+- f128 f3 0"/>
              <a:gd name="f131" fmla="+- f129 f3 0"/>
              <a:gd name="f132" fmla="*/ f130 f9 1"/>
              <a:gd name="f133" fmla="*/ f131 f9 1"/>
              <a:gd name="f134" fmla="*/ f132 1 f2"/>
              <a:gd name="f135" fmla="*/ f133 1 f2"/>
              <a:gd name="f136" fmla="+- 0 0 f134"/>
              <a:gd name="f137" fmla="+- 0 0 f135"/>
              <a:gd name="f138" fmla="val f136"/>
              <a:gd name="f139" fmla="val f137"/>
              <a:gd name="f140" fmla="+- 0 0 f138"/>
              <a:gd name="f141" fmla="+- 0 0 f139"/>
              <a:gd name="f142" fmla="*/ f140 f2 1"/>
              <a:gd name="f143" fmla="*/ f141 f2 1"/>
              <a:gd name="f144" fmla="*/ f142 1 f9"/>
              <a:gd name="f145" fmla="*/ f143 1 f9"/>
              <a:gd name="f146" fmla="+- f144 0 f3"/>
              <a:gd name="f147" fmla="+- f145 0 f3"/>
              <a:gd name="f148" fmla="cos 1 f146"/>
              <a:gd name="f149" fmla="sin 1 f146"/>
              <a:gd name="f150" fmla="cos 1 f147"/>
              <a:gd name="f151" fmla="sin 1 f147"/>
              <a:gd name="f152" fmla="+- 0 0 f148"/>
              <a:gd name="f153" fmla="+- 0 0 f149"/>
              <a:gd name="f154" fmla="+- 0 0 f150"/>
              <a:gd name="f155" fmla="+- 0 0 f151"/>
              <a:gd name="f156" fmla="*/ f10 f152 1"/>
              <a:gd name="f157" fmla="*/ f10 f153 1"/>
              <a:gd name="f158" fmla="*/ f10 f154 1"/>
              <a:gd name="f159" fmla="*/ f10 f155 1"/>
              <a:gd name="f160" fmla="*/ f156 f62 1"/>
              <a:gd name="f161" fmla="*/ f157 f61 1"/>
              <a:gd name="f162" fmla="*/ f158 f62 1"/>
              <a:gd name="f163" fmla="*/ f159 f61 1"/>
              <a:gd name="f164" fmla="+- f68 f160 0"/>
              <a:gd name="f165" fmla="+- f67 f161 0"/>
              <a:gd name="f166" fmla="+- f68 f162 0"/>
              <a:gd name="f167" fmla="+- f67 f163 0"/>
              <a:gd name="f168" fmla="+- f164 f166 0"/>
              <a:gd name="f169" fmla="+- f165 f167 0"/>
              <a:gd name="f170" fmla="*/ f164 f45 1"/>
              <a:gd name="f171" fmla="*/ f165 f45 1"/>
              <a:gd name="f172" fmla="*/ f166 f45 1"/>
              <a:gd name="f173" fmla="*/ f167 f45 1"/>
              <a:gd name="f174" fmla="*/ f168 1 2"/>
              <a:gd name="f175" fmla="*/ f169 1 2"/>
              <a:gd name="f176" fmla="*/ f174 f45 1"/>
              <a:gd name="f177" fmla="*/ f175 f45 1"/>
            </a:gdLst>
            <a:ahLst/>
            <a:cxnLst>
              <a:cxn ang="3cd4">
                <a:pos x="hc" y="t"/>
              </a:cxn>
              <a:cxn ang="0">
                <a:pos x="r" y="vc"/>
              </a:cxn>
              <a:cxn ang="cd4">
                <a:pos x="hc" y="b"/>
              </a:cxn>
              <a:cxn ang="cd2">
                <a:pos x="l" y="vc"/>
              </a:cxn>
              <a:cxn ang="f42">
                <a:pos x="f170" y="f171"/>
              </a:cxn>
              <a:cxn ang="f43">
                <a:pos x="f172" y="f173"/>
              </a:cxn>
              <a:cxn ang="f44">
                <a:pos x="f176" y="f177"/>
              </a:cxn>
            </a:cxnLst>
            <a:rect l="f100" t="f101" r="f102" b="f103"/>
            <a:pathLst>
              <a:path>
                <a:moveTo>
                  <a:pt x="f170" y="f171"/>
                </a:moveTo>
                <a:arcTo wR="f73" hR="f74" stAng="f58" swAng="f75"/>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7" name="Google Shape;2622;p42">
            <a:extLst>
              <a:ext uri="{FF2B5EF4-FFF2-40B4-BE49-F238E27FC236}">
                <a16:creationId xmlns:a16="http://schemas.microsoft.com/office/drawing/2014/main" id="{82194362-0A44-425A-8F89-17106C848F24}"/>
              </a:ext>
            </a:extLst>
          </p:cNvPr>
          <p:cNvSpPr/>
          <p:nvPr/>
        </p:nvSpPr>
        <p:spPr>
          <a:xfrm rot="10799991">
            <a:off x="5440433" y="2483071"/>
            <a:ext cx="1039800" cy="1039800"/>
          </a:xfrm>
          <a:custGeom>
            <a:avLst>
              <a:gd name="f11" fmla="val 303"/>
              <a:gd name="f12" fmla="val 56"/>
            </a:avLst>
            <a:gdLst>
              <a:gd name="f2" fmla="val 10800000"/>
              <a:gd name="f3" fmla="val 5400000"/>
              <a:gd name="f4" fmla="val 180"/>
              <a:gd name="f5" fmla="val w"/>
              <a:gd name="f6" fmla="val h"/>
              <a:gd name="f7" fmla="val ss"/>
              <a:gd name="f8" fmla="val 0"/>
              <a:gd name="f9" fmla="*/ 5419351 1 1725033"/>
              <a:gd name="f10" fmla="+- 0 0 1"/>
              <a:gd name="f11" fmla="val 303"/>
              <a:gd name="f12" fmla="val 56"/>
              <a:gd name="f13" fmla="+- 0 0 -123"/>
              <a:gd name="f14" fmla="+- 0 0 -236"/>
              <a:gd name="f15" fmla="+- 0 0 0"/>
              <a:gd name="f16" fmla="abs f5"/>
              <a:gd name="f17" fmla="abs f6"/>
              <a:gd name="f18" fmla="abs f7"/>
              <a:gd name="f19" fmla="val f8"/>
              <a:gd name="f20" fmla="+- 2700000 f3 0"/>
              <a:gd name="f21" fmla="+- 0 0 f11"/>
              <a:gd name="f22" fmla="+- 0 0 f12"/>
              <a:gd name="f23" fmla="*/ f13 f2 1"/>
              <a:gd name="f24" fmla="*/ f14 f2 1"/>
              <a:gd name="f25" fmla="*/ f15 f2 1"/>
              <a:gd name="f26" fmla="?: f16 f5 1"/>
              <a:gd name="f27" fmla="?: f17 f6 1"/>
              <a:gd name="f28" fmla="?: f18 f7 1"/>
              <a:gd name="f29" fmla="*/ f20 f9 1"/>
              <a:gd name="f30" fmla="*/ f21 f2 1"/>
              <a:gd name="f31" fmla="*/ f22 f2 1"/>
              <a:gd name="f32" fmla="*/ f23 1 f4"/>
              <a:gd name="f33" fmla="*/ f24 1 f4"/>
              <a:gd name="f34" fmla="*/ f25 1 f4"/>
              <a:gd name="f35" fmla="*/ f26 1 21600"/>
              <a:gd name="f36" fmla="*/ f27 1 21600"/>
              <a:gd name="f37" fmla="*/ 21600 f26 1"/>
              <a:gd name="f38" fmla="*/ 21600 f27 1"/>
              <a:gd name="f39" fmla="*/ f29 1 f2"/>
              <a:gd name="f40" fmla="*/ f30 1 f4"/>
              <a:gd name="f41" fmla="*/ f31 1 f4"/>
              <a:gd name="f42" fmla="+- f32 0 f3"/>
              <a:gd name="f43" fmla="+- f33 0 f3"/>
              <a:gd name="f44" fmla="+- f34 0 f3"/>
              <a:gd name="f45" fmla="min f36 f35"/>
              <a:gd name="f46" fmla="*/ f37 1 f28"/>
              <a:gd name="f47" fmla="*/ f38 1 f28"/>
              <a:gd name="f48" fmla="+- 0 0 f39"/>
              <a:gd name="f49" fmla="+- f40 0 f3"/>
              <a:gd name="f50" fmla="+- f41 0 f3"/>
              <a:gd name="f51" fmla="val f46"/>
              <a:gd name="f52" fmla="val f47"/>
              <a:gd name="f53" fmla="+- 0 0 f48"/>
              <a:gd name="f54" fmla="+- 0 0 f49"/>
              <a:gd name="f55" fmla="+- 0 0 f50"/>
              <a:gd name="f56" fmla="+- f52 0 f19"/>
              <a:gd name="f57" fmla="+- f51 0 f19"/>
              <a:gd name="f58" fmla="val f54"/>
              <a:gd name="f59" fmla="val f55"/>
              <a:gd name="f60" fmla="*/ f53 f2 1"/>
              <a:gd name="f61" fmla="*/ f56 1 2"/>
              <a:gd name="f62" fmla="*/ f57 1 2"/>
              <a:gd name="f63" fmla="+- f59 0 f58"/>
              <a:gd name="f64" fmla="+- f58 f3 0"/>
              <a:gd name="f65" fmla="+- f59 f3 0"/>
              <a:gd name="f66" fmla="*/ f60 1 f9"/>
              <a:gd name="f67" fmla="+- f19 f61 0"/>
              <a:gd name="f68" fmla="+- f19 f62 0"/>
              <a:gd name="f69" fmla="+- f63 21600000 0"/>
              <a:gd name="f70" fmla="*/ f64 f9 1"/>
              <a:gd name="f71" fmla="*/ f65 f9 1"/>
              <a:gd name="f72" fmla="+- f66 0 f3"/>
              <a:gd name="f73" fmla="*/ f62 f45 1"/>
              <a:gd name="f74" fmla="*/ f61 f45 1"/>
              <a:gd name="f75" fmla="?: f63 f63 f69"/>
              <a:gd name="f76" fmla="*/ f70 1 f2"/>
              <a:gd name="f77" fmla="*/ f71 1 f2"/>
              <a:gd name="f78" fmla="cos 1 f72"/>
              <a:gd name="f79" fmla="sin 1 f72"/>
              <a:gd name="f80" fmla="+- 0 0 f76"/>
              <a:gd name="f81" fmla="+- 0 0 f77"/>
              <a:gd name="f82" fmla="+- 0 0 f78"/>
              <a:gd name="f83" fmla="+- 0 0 f79"/>
              <a:gd name="f84" fmla="+- 0 0 f80"/>
              <a:gd name="f85" fmla="+- 0 0 f81"/>
              <a:gd name="f86" fmla="+- 0 0 f82"/>
              <a:gd name="f87" fmla="+- 0 0 f83"/>
              <a:gd name="f88" fmla="*/ f84 f2 1"/>
              <a:gd name="f89" fmla="*/ f85 f2 1"/>
              <a:gd name="f90" fmla="*/ f86 f62 1"/>
              <a:gd name="f91" fmla="*/ f87 f61 1"/>
              <a:gd name="f92" fmla="*/ f88 1 f9"/>
              <a:gd name="f93" fmla="*/ f89 1 f9"/>
              <a:gd name="f94" fmla="+- f68 0 f90"/>
              <a:gd name="f95" fmla="+- f68 f90 0"/>
              <a:gd name="f96" fmla="+- f67 0 f91"/>
              <a:gd name="f97" fmla="+- f67 f91 0"/>
              <a:gd name="f98" fmla="+- f92 0 f3"/>
              <a:gd name="f99" fmla="+- f93 0 f3"/>
              <a:gd name="f100" fmla="*/ f94 f45 1"/>
              <a:gd name="f101" fmla="*/ f96 f45 1"/>
              <a:gd name="f102" fmla="*/ f95 f45 1"/>
              <a:gd name="f103" fmla="*/ f97 f45 1"/>
              <a:gd name="f104" fmla="sin 1 f98"/>
              <a:gd name="f105" fmla="cos 1 f98"/>
              <a:gd name="f106" fmla="sin 1 f99"/>
              <a:gd name="f107" fmla="cos 1 f99"/>
              <a:gd name="f108" fmla="+- 0 0 f104"/>
              <a:gd name="f109" fmla="+- 0 0 f105"/>
              <a:gd name="f110" fmla="+- 0 0 f106"/>
              <a:gd name="f111" fmla="+- 0 0 f107"/>
              <a:gd name="f112" fmla="+- 0 0 f108"/>
              <a:gd name="f113" fmla="+- 0 0 f109"/>
              <a:gd name="f114" fmla="+- 0 0 f110"/>
              <a:gd name="f115" fmla="+- 0 0 f111"/>
              <a:gd name="f116" fmla="*/ f112 f62 1"/>
              <a:gd name="f117" fmla="*/ f113 f61 1"/>
              <a:gd name="f118" fmla="*/ f114 f62 1"/>
              <a:gd name="f119" fmla="*/ f115 f61 1"/>
              <a:gd name="f120" fmla="+- 0 0 f117"/>
              <a:gd name="f121" fmla="+- 0 0 f116"/>
              <a:gd name="f122" fmla="+- 0 0 f119"/>
              <a:gd name="f123" fmla="+- 0 0 f118"/>
              <a:gd name="f124" fmla="+- 0 0 f120"/>
              <a:gd name="f125" fmla="+- 0 0 f121"/>
              <a:gd name="f126" fmla="+- 0 0 f122"/>
              <a:gd name="f127" fmla="+- 0 0 f123"/>
              <a:gd name="f128" fmla="at2 f124 f125"/>
              <a:gd name="f129" fmla="at2 f126 f127"/>
              <a:gd name="f130" fmla="+- f128 f3 0"/>
              <a:gd name="f131" fmla="+- f129 f3 0"/>
              <a:gd name="f132" fmla="*/ f130 f9 1"/>
              <a:gd name="f133" fmla="*/ f131 f9 1"/>
              <a:gd name="f134" fmla="*/ f132 1 f2"/>
              <a:gd name="f135" fmla="*/ f133 1 f2"/>
              <a:gd name="f136" fmla="+- 0 0 f134"/>
              <a:gd name="f137" fmla="+- 0 0 f135"/>
              <a:gd name="f138" fmla="val f136"/>
              <a:gd name="f139" fmla="val f137"/>
              <a:gd name="f140" fmla="+- 0 0 f138"/>
              <a:gd name="f141" fmla="+- 0 0 f139"/>
              <a:gd name="f142" fmla="*/ f140 f2 1"/>
              <a:gd name="f143" fmla="*/ f141 f2 1"/>
              <a:gd name="f144" fmla="*/ f142 1 f9"/>
              <a:gd name="f145" fmla="*/ f143 1 f9"/>
              <a:gd name="f146" fmla="+- f144 0 f3"/>
              <a:gd name="f147" fmla="+- f145 0 f3"/>
              <a:gd name="f148" fmla="cos 1 f146"/>
              <a:gd name="f149" fmla="sin 1 f146"/>
              <a:gd name="f150" fmla="cos 1 f147"/>
              <a:gd name="f151" fmla="sin 1 f147"/>
              <a:gd name="f152" fmla="+- 0 0 f148"/>
              <a:gd name="f153" fmla="+- 0 0 f149"/>
              <a:gd name="f154" fmla="+- 0 0 f150"/>
              <a:gd name="f155" fmla="+- 0 0 f151"/>
              <a:gd name="f156" fmla="*/ f10 f152 1"/>
              <a:gd name="f157" fmla="*/ f10 f153 1"/>
              <a:gd name="f158" fmla="*/ f10 f154 1"/>
              <a:gd name="f159" fmla="*/ f10 f155 1"/>
              <a:gd name="f160" fmla="*/ f156 f62 1"/>
              <a:gd name="f161" fmla="*/ f157 f61 1"/>
              <a:gd name="f162" fmla="*/ f158 f62 1"/>
              <a:gd name="f163" fmla="*/ f159 f61 1"/>
              <a:gd name="f164" fmla="+- f68 f160 0"/>
              <a:gd name="f165" fmla="+- f67 f161 0"/>
              <a:gd name="f166" fmla="+- f68 f162 0"/>
              <a:gd name="f167" fmla="+- f67 f163 0"/>
              <a:gd name="f168" fmla="+- f164 f166 0"/>
              <a:gd name="f169" fmla="+- f165 f167 0"/>
              <a:gd name="f170" fmla="*/ f164 f45 1"/>
              <a:gd name="f171" fmla="*/ f165 f45 1"/>
              <a:gd name="f172" fmla="*/ f166 f45 1"/>
              <a:gd name="f173" fmla="*/ f167 f45 1"/>
              <a:gd name="f174" fmla="*/ f168 1 2"/>
              <a:gd name="f175" fmla="*/ f169 1 2"/>
              <a:gd name="f176" fmla="*/ f174 f45 1"/>
              <a:gd name="f177" fmla="*/ f175 f45 1"/>
            </a:gdLst>
            <a:ahLst/>
            <a:cxnLst>
              <a:cxn ang="3cd4">
                <a:pos x="hc" y="t"/>
              </a:cxn>
              <a:cxn ang="0">
                <a:pos x="r" y="vc"/>
              </a:cxn>
              <a:cxn ang="cd4">
                <a:pos x="hc" y="b"/>
              </a:cxn>
              <a:cxn ang="cd2">
                <a:pos x="l" y="vc"/>
              </a:cxn>
              <a:cxn ang="f42">
                <a:pos x="f170" y="f171"/>
              </a:cxn>
              <a:cxn ang="f43">
                <a:pos x="f172" y="f173"/>
              </a:cxn>
              <a:cxn ang="f44">
                <a:pos x="f176" y="f177"/>
              </a:cxn>
            </a:cxnLst>
            <a:rect l="f100" t="f101" r="f102" b="f103"/>
            <a:pathLst>
              <a:path>
                <a:moveTo>
                  <a:pt x="f170" y="f171"/>
                </a:moveTo>
                <a:arcTo wR="f73" hR="f74" stAng="f58" swAng="f75"/>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8" name="Google Shape;2623;p42">
            <a:extLst>
              <a:ext uri="{FF2B5EF4-FFF2-40B4-BE49-F238E27FC236}">
                <a16:creationId xmlns:a16="http://schemas.microsoft.com/office/drawing/2014/main" id="{B9E47B46-C8E2-4BDA-BF77-4CF44F2EA967}"/>
              </a:ext>
            </a:extLst>
          </p:cNvPr>
          <p:cNvSpPr/>
          <p:nvPr/>
        </p:nvSpPr>
        <p:spPr>
          <a:xfrm rot="10799991">
            <a:off x="7342851" y="2483071"/>
            <a:ext cx="1039800" cy="1039800"/>
          </a:xfrm>
          <a:custGeom>
            <a:avLst>
              <a:gd name="f11" fmla="val 303"/>
              <a:gd name="f12" fmla="val 56"/>
            </a:avLst>
            <a:gdLst>
              <a:gd name="f2" fmla="val 10800000"/>
              <a:gd name="f3" fmla="val 5400000"/>
              <a:gd name="f4" fmla="val 180"/>
              <a:gd name="f5" fmla="val w"/>
              <a:gd name="f6" fmla="val h"/>
              <a:gd name="f7" fmla="val ss"/>
              <a:gd name="f8" fmla="val 0"/>
              <a:gd name="f9" fmla="*/ 5419351 1 1725033"/>
              <a:gd name="f10" fmla="+- 0 0 1"/>
              <a:gd name="f11" fmla="val 303"/>
              <a:gd name="f12" fmla="val 56"/>
              <a:gd name="f13" fmla="+- 0 0 -123"/>
              <a:gd name="f14" fmla="+- 0 0 -236"/>
              <a:gd name="f15" fmla="+- 0 0 0"/>
              <a:gd name="f16" fmla="abs f5"/>
              <a:gd name="f17" fmla="abs f6"/>
              <a:gd name="f18" fmla="abs f7"/>
              <a:gd name="f19" fmla="val f8"/>
              <a:gd name="f20" fmla="+- 2700000 f3 0"/>
              <a:gd name="f21" fmla="+- 0 0 f11"/>
              <a:gd name="f22" fmla="+- 0 0 f12"/>
              <a:gd name="f23" fmla="*/ f13 f2 1"/>
              <a:gd name="f24" fmla="*/ f14 f2 1"/>
              <a:gd name="f25" fmla="*/ f15 f2 1"/>
              <a:gd name="f26" fmla="?: f16 f5 1"/>
              <a:gd name="f27" fmla="?: f17 f6 1"/>
              <a:gd name="f28" fmla="?: f18 f7 1"/>
              <a:gd name="f29" fmla="*/ f20 f9 1"/>
              <a:gd name="f30" fmla="*/ f21 f2 1"/>
              <a:gd name="f31" fmla="*/ f22 f2 1"/>
              <a:gd name="f32" fmla="*/ f23 1 f4"/>
              <a:gd name="f33" fmla="*/ f24 1 f4"/>
              <a:gd name="f34" fmla="*/ f25 1 f4"/>
              <a:gd name="f35" fmla="*/ f26 1 21600"/>
              <a:gd name="f36" fmla="*/ f27 1 21600"/>
              <a:gd name="f37" fmla="*/ 21600 f26 1"/>
              <a:gd name="f38" fmla="*/ 21600 f27 1"/>
              <a:gd name="f39" fmla="*/ f29 1 f2"/>
              <a:gd name="f40" fmla="*/ f30 1 f4"/>
              <a:gd name="f41" fmla="*/ f31 1 f4"/>
              <a:gd name="f42" fmla="+- f32 0 f3"/>
              <a:gd name="f43" fmla="+- f33 0 f3"/>
              <a:gd name="f44" fmla="+- f34 0 f3"/>
              <a:gd name="f45" fmla="min f36 f35"/>
              <a:gd name="f46" fmla="*/ f37 1 f28"/>
              <a:gd name="f47" fmla="*/ f38 1 f28"/>
              <a:gd name="f48" fmla="+- 0 0 f39"/>
              <a:gd name="f49" fmla="+- f40 0 f3"/>
              <a:gd name="f50" fmla="+- f41 0 f3"/>
              <a:gd name="f51" fmla="val f46"/>
              <a:gd name="f52" fmla="val f47"/>
              <a:gd name="f53" fmla="+- 0 0 f48"/>
              <a:gd name="f54" fmla="+- 0 0 f49"/>
              <a:gd name="f55" fmla="+- 0 0 f50"/>
              <a:gd name="f56" fmla="+- f52 0 f19"/>
              <a:gd name="f57" fmla="+- f51 0 f19"/>
              <a:gd name="f58" fmla="val f54"/>
              <a:gd name="f59" fmla="val f55"/>
              <a:gd name="f60" fmla="*/ f53 f2 1"/>
              <a:gd name="f61" fmla="*/ f56 1 2"/>
              <a:gd name="f62" fmla="*/ f57 1 2"/>
              <a:gd name="f63" fmla="+- f59 0 f58"/>
              <a:gd name="f64" fmla="+- f58 f3 0"/>
              <a:gd name="f65" fmla="+- f59 f3 0"/>
              <a:gd name="f66" fmla="*/ f60 1 f9"/>
              <a:gd name="f67" fmla="+- f19 f61 0"/>
              <a:gd name="f68" fmla="+- f19 f62 0"/>
              <a:gd name="f69" fmla="+- f63 21600000 0"/>
              <a:gd name="f70" fmla="*/ f64 f9 1"/>
              <a:gd name="f71" fmla="*/ f65 f9 1"/>
              <a:gd name="f72" fmla="+- f66 0 f3"/>
              <a:gd name="f73" fmla="*/ f62 f45 1"/>
              <a:gd name="f74" fmla="*/ f61 f45 1"/>
              <a:gd name="f75" fmla="?: f63 f63 f69"/>
              <a:gd name="f76" fmla="*/ f70 1 f2"/>
              <a:gd name="f77" fmla="*/ f71 1 f2"/>
              <a:gd name="f78" fmla="cos 1 f72"/>
              <a:gd name="f79" fmla="sin 1 f72"/>
              <a:gd name="f80" fmla="+- 0 0 f76"/>
              <a:gd name="f81" fmla="+- 0 0 f77"/>
              <a:gd name="f82" fmla="+- 0 0 f78"/>
              <a:gd name="f83" fmla="+- 0 0 f79"/>
              <a:gd name="f84" fmla="+- 0 0 f80"/>
              <a:gd name="f85" fmla="+- 0 0 f81"/>
              <a:gd name="f86" fmla="+- 0 0 f82"/>
              <a:gd name="f87" fmla="+- 0 0 f83"/>
              <a:gd name="f88" fmla="*/ f84 f2 1"/>
              <a:gd name="f89" fmla="*/ f85 f2 1"/>
              <a:gd name="f90" fmla="*/ f86 f62 1"/>
              <a:gd name="f91" fmla="*/ f87 f61 1"/>
              <a:gd name="f92" fmla="*/ f88 1 f9"/>
              <a:gd name="f93" fmla="*/ f89 1 f9"/>
              <a:gd name="f94" fmla="+- f68 0 f90"/>
              <a:gd name="f95" fmla="+- f68 f90 0"/>
              <a:gd name="f96" fmla="+- f67 0 f91"/>
              <a:gd name="f97" fmla="+- f67 f91 0"/>
              <a:gd name="f98" fmla="+- f92 0 f3"/>
              <a:gd name="f99" fmla="+- f93 0 f3"/>
              <a:gd name="f100" fmla="*/ f94 f45 1"/>
              <a:gd name="f101" fmla="*/ f96 f45 1"/>
              <a:gd name="f102" fmla="*/ f95 f45 1"/>
              <a:gd name="f103" fmla="*/ f97 f45 1"/>
              <a:gd name="f104" fmla="sin 1 f98"/>
              <a:gd name="f105" fmla="cos 1 f98"/>
              <a:gd name="f106" fmla="sin 1 f99"/>
              <a:gd name="f107" fmla="cos 1 f99"/>
              <a:gd name="f108" fmla="+- 0 0 f104"/>
              <a:gd name="f109" fmla="+- 0 0 f105"/>
              <a:gd name="f110" fmla="+- 0 0 f106"/>
              <a:gd name="f111" fmla="+- 0 0 f107"/>
              <a:gd name="f112" fmla="+- 0 0 f108"/>
              <a:gd name="f113" fmla="+- 0 0 f109"/>
              <a:gd name="f114" fmla="+- 0 0 f110"/>
              <a:gd name="f115" fmla="+- 0 0 f111"/>
              <a:gd name="f116" fmla="*/ f112 f62 1"/>
              <a:gd name="f117" fmla="*/ f113 f61 1"/>
              <a:gd name="f118" fmla="*/ f114 f62 1"/>
              <a:gd name="f119" fmla="*/ f115 f61 1"/>
              <a:gd name="f120" fmla="+- 0 0 f117"/>
              <a:gd name="f121" fmla="+- 0 0 f116"/>
              <a:gd name="f122" fmla="+- 0 0 f119"/>
              <a:gd name="f123" fmla="+- 0 0 f118"/>
              <a:gd name="f124" fmla="+- 0 0 f120"/>
              <a:gd name="f125" fmla="+- 0 0 f121"/>
              <a:gd name="f126" fmla="+- 0 0 f122"/>
              <a:gd name="f127" fmla="+- 0 0 f123"/>
              <a:gd name="f128" fmla="at2 f124 f125"/>
              <a:gd name="f129" fmla="at2 f126 f127"/>
              <a:gd name="f130" fmla="+- f128 f3 0"/>
              <a:gd name="f131" fmla="+- f129 f3 0"/>
              <a:gd name="f132" fmla="*/ f130 f9 1"/>
              <a:gd name="f133" fmla="*/ f131 f9 1"/>
              <a:gd name="f134" fmla="*/ f132 1 f2"/>
              <a:gd name="f135" fmla="*/ f133 1 f2"/>
              <a:gd name="f136" fmla="+- 0 0 f134"/>
              <a:gd name="f137" fmla="+- 0 0 f135"/>
              <a:gd name="f138" fmla="val f136"/>
              <a:gd name="f139" fmla="val f137"/>
              <a:gd name="f140" fmla="+- 0 0 f138"/>
              <a:gd name="f141" fmla="+- 0 0 f139"/>
              <a:gd name="f142" fmla="*/ f140 f2 1"/>
              <a:gd name="f143" fmla="*/ f141 f2 1"/>
              <a:gd name="f144" fmla="*/ f142 1 f9"/>
              <a:gd name="f145" fmla="*/ f143 1 f9"/>
              <a:gd name="f146" fmla="+- f144 0 f3"/>
              <a:gd name="f147" fmla="+- f145 0 f3"/>
              <a:gd name="f148" fmla="cos 1 f146"/>
              <a:gd name="f149" fmla="sin 1 f146"/>
              <a:gd name="f150" fmla="cos 1 f147"/>
              <a:gd name="f151" fmla="sin 1 f147"/>
              <a:gd name="f152" fmla="+- 0 0 f148"/>
              <a:gd name="f153" fmla="+- 0 0 f149"/>
              <a:gd name="f154" fmla="+- 0 0 f150"/>
              <a:gd name="f155" fmla="+- 0 0 f151"/>
              <a:gd name="f156" fmla="*/ f10 f152 1"/>
              <a:gd name="f157" fmla="*/ f10 f153 1"/>
              <a:gd name="f158" fmla="*/ f10 f154 1"/>
              <a:gd name="f159" fmla="*/ f10 f155 1"/>
              <a:gd name="f160" fmla="*/ f156 f62 1"/>
              <a:gd name="f161" fmla="*/ f157 f61 1"/>
              <a:gd name="f162" fmla="*/ f158 f62 1"/>
              <a:gd name="f163" fmla="*/ f159 f61 1"/>
              <a:gd name="f164" fmla="+- f68 f160 0"/>
              <a:gd name="f165" fmla="+- f67 f161 0"/>
              <a:gd name="f166" fmla="+- f68 f162 0"/>
              <a:gd name="f167" fmla="+- f67 f163 0"/>
              <a:gd name="f168" fmla="+- f164 f166 0"/>
              <a:gd name="f169" fmla="+- f165 f167 0"/>
              <a:gd name="f170" fmla="*/ f164 f45 1"/>
              <a:gd name="f171" fmla="*/ f165 f45 1"/>
              <a:gd name="f172" fmla="*/ f166 f45 1"/>
              <a:gd name="f173" fmla="*/ f167 f45 1"/>
              <a:gd name="f174" fmla="*/ f168 1 2"/>
              <a:gd name="f175" fmla="*/ f169 1 2"/>
              <a:gd name="f176" fmla="*/ f174 f45 1"/>
              <a:gd name="f177" fmla="*/ f175 f45 1"/>
            </a:gdLst>
            <a:ahLst/>
            <a:cxnLst>
              <a:cxn ang="3cd4">
                <a:pos x="hc" y="t"/>
              </a:cxn>
              <a:cxn ang="0">
                <a:pos x="r" y="vc"/>
              </a:cxn>
              <a:cxn ang="cd4">
                <a:pos x="hc" y="b"/>
              </a:cxn>
              <a:cxn ang="cd2">
                <a:pos x="l" y="vc"/>
              </a:cxn>
              <a:cxn ang="f42">
                <a:pos x="f170" y="f171"/>
              </a:cxn>
              <a:cxn ang="f43">
                <a:pos x="f172" y="f173"/>
              </a:cxn>
              <a:cxn ang="f44">
                <a:pos x="f176" y="f177"/>
              </a:cxn>
            </a:cxnLst>
            <a:rect l="f100" t="f101" r="f102" b="f103"/>
            <a:pathLst>
              <a:path>
                <a:moveTo>
                  <a:pt x="f170" y="f171"/>
                </a:moveTo>
                <a:arcTo wR="f73" hR="f74" stAng="f58" swAng="f75"/>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49" name="Google Shape;2624;p42">
            <a:extLst>
              <a:ext uri="{FF2B5EF4-FFF2-40B4-BE49-F238E27FC236}">
                <a16:creationId xmlns:a16="http://schemas.microsoft.com/office/drawing/2014/main" id="{9219AE0A-A221-43E8-BC68-1CC686D76E12}"/>
              </a:ext>
            </a:extLst>
          </p:cNvPr>
          <p:cNvGrpSpPr/>
          <p:nvPr/>
        </p:nvGrpSpPr>
        <p:grpSpPr>
          <a:xfrm>
            <a:off x="3622450" y="1412400"/>
            <a:ext cx="870901" cy="870901"/>
            <a:chOff x="3622450" y="1412400"/>
            <a:chExt cx="870901" cy="870901"/>
          </a:xfrm>
        </p:grpSpPr>
        <p:sp>
          <p:nvSpPr>
            <p:cNvPr id="450" name="Google Shape;2625;p42">
              <a:extLst>
                <a:ext uri="{FF2B5EF4-FFF2-40B4-BE49-F238E27FC236}">
                  <a16:creationId xmlns:a16="http://schemas.microsoft.com/office/drawing/2014/main" id="{458270BB-09A2-4209-A302-01858FD34CF7}"/>
                </a:ext>
              </a:extLst>
            </p:cNvPr>
            <p:cNvSpPr/>
            <p:nvPr/>
          </p:nvSpPr>
          <p:spPr>
            <a:xfrm>
              <a:off x="3622450" y="1412400"/>
              <a:ext cx="870901" cy="870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51" name="Google Shape;2626;p42">
              <a:extLst>
                <a:ext uri="{FF2B5EF4-FFF2-40B4-BE49-F238E27FC236}">
                  <a16:creationId xmlns:a16="http://schemas.microsoft.com/office/drawing/2014/main" id="{216B0246-B304-4E0D-967D-8BBD455E8DB3}"/>
                </a:ext>
              </a:extLst>
            </p:cNvPr>
            <p:cNvGrpSpPr/>
            <p:nvPr/>
          </p:nvGrpSpPr>
          <p:grpSpPr>
            <a:xfrm>
              <a:off x="3814767" y="1634837"/>
              <a:ext cx="498658" cy="426064"/>
              <a:chOff x="3814767" y="1634837"/>
              <a:chExt cx="498658" cy="426064"/>
            </a:xfrm>
          </p:grpSpPr>
          <p:sp>
            <p:nvSpPr>
              <p:cNvPr id="452" name="Google Shape;2627;p42">
                <a:extLst>
                  <a:ext uri="{FF2B5EF4-FFF2-40B4-BE49-F238E27FC236}">
                    <a16:creationId xmlns:a16="http://schemas.microsoft.com/office/drawing/2014/main" id="{1A683C2F-5597-47B1-A45A-F8D9308C3D5D}"/>
                  </a:ext>
                </a:extLst>
              </p:cNvPr>
              <p:cNvSpPr/>
              <p:nvPr/>
            </p:nvSpPr>
            <p:spPr>
              <a:xfrm>
                <a:off x="4039782" y="1913427"/>
                <a:ext cx="124797" cy="98051"/>
              </a:xfrm>
              <a:custGeom>
                <a:avLst/>
                <a:gdLst>
                  <a:gd name="f0" fmla="val w"/>
                  <a:gd name="f1" fmla="val h"/>
                  <a:gd name="f2" fmla="val 0"/>
                  <a:gd name="f3" fmla="val 3275"/>
                  <a:gd name="f4" fmla="val 2573"/>
                  <a:gd name="f5" fmla="val 2358"/>
                  <a:gd name="f6" fmla="val 393"/>
                  <a:gd name="f7" fmla="val 2418"/>
                  <a:gd name="f8" fmla="val 2465"/>
                  <a:gd name="f9" fmla="val 429"/>
                  <a:gd name="f10" fmla="val 2489"/>
                  <a:gd name="f11" fmla="val 488"/>
                  <a:gd name="f12" fmla="val 2823"/>
                  <a:gd name="f13" fmla="val 1262"/>
                  <a:gd name="f14" fmla="val 2846"/>
                  <a:gd name="f15" fmla="val 1322"/>
                  <a:gd name="f16" fmla="val 1405"/>
                  <a:gd name="f17" fmla="val 2739"/>
                  <a:gd name="f18" fmla="val 1441"/>
                  <a:gd name="f19" fmla="val 989"/>
                  <a:gd name="f20" fmla="val 2179"/>
                  <a:gd name="f21" fmla="val 977"/>
                  <a:gd name="f22" fmla="val 953"/>
                  <a:gd name="f23" fmla="val 2203"/>
                  <a:gd name="f24" fmla="val 929"/>
                  <a:gd name="f25" fmla="val 870"/>
                  <a:gd name="f26" fmla="val 822"/>
                  <a:gd name="f27" fmla="val 2167"/>
                  <a:gd name="f28" fmla="val 787"/>
                  <a:gd name="f29" fmla="val 2108"/>
                  <a:gd name="f30" fmla="val 465"/>
                  <a:gd name="f31" fmla="val 1334"/>
                  <a:gd name="f32" fmla="val 441"/>
                  <a:gd name="f33" fmla="val 1191"/>
                  <a:gd name="f34" fmla="val 537"/>
                  <a:gd name="f35" fmla="val 1155"/>
                  <a:gd name="f36" fmla="val 2299"/>
                  <a:gd name="f37" fmla="val 417"/>
                  <a:gd name="f38" fmla="val 2311"/>
                  <a:gd name="f39" fmla="val 2322"/>
                  <a:gd name="f40" fmla="val 2287"/>
                  <a:gd name="f41" fmla="val 2227"/>
                  <a:gd name="f42" fmla="val 12"/>
                  <a:gd name="f43" fmla="val 2144"/>
                  <a:gd name="f44" fmla="val 36"/>
                  <a:gd name="f45" fmla="val 394"/>
                  <a:gd name="f46" fmla="val 786"/>
                  <a:gd name="f47" fmla="val 120"/>
                  <a:gd name="f48" fmla="val 905"/>
                  <a:gd name="f49" fmla="val 1"/>
                  <a:gd name="f50" fmla="val 1203"/>
                  <a:gd name="f51" fmla="val 108"/>
                  <a:gd name="f52" fmla="val 1465"/>
                  <a:gd name="f53" fmla="val 2239"/>
                  <a:gd name="f54" fmla="val 525"/>
                  <a:gd name="f55" fmla="val 2441"/>
                  <a:gd name="f56" fmla="val 703"/>
                  <a:gd name="f57" fmla="val 2572"/>
                  <a:gd name="f58" fmla="val 1001"/>
                  <a:gd name="f59" fmla="val 1060"/>
                  <a:gd name="f60" fmla="val 2560"/>
                  <a:gd name="f61" fmla="val 1132"/>
                  <a:gd name="f62" fmla="val 2524"/>
                  <a:gd name="f63" fmla="val 2894"/>
                  <a:gd name="f64" fmla="val 1786"/>
                  <a:gd name="f65" fmla="val 3156"/>
                  <a:gd name="f66" fmla="val 1679"/>
                  <a:gd name="f67" fmla="val 1370"/>
                  <a:gd name="f68" fmla="val 3180"/>
                  <a:gd name="f69" fmla="val 1096"/>
                  <a:gd name="f70" fmla="val 322"/>
                  <a:gd name="f71" fmla="val 2763"/>
                  <a:gd name="f72" fmla="val 131"/>
                  <a:gd name="f73" fmla="val 2584"/>
                  <a:gd name="f74" fmla="*/ f0 1 3275"/>
                  <a:gd name="f75" fmla="*/ f1 1 2573"/>
                  <a:gd name="f76" fmla="val f2"/>
                  <a:gd name="f77" fmla="val f3"/>
                  <a:gd name="f78" fmla="val f4"/>
                  <a:gd name="f79" fmla="+- f78 0 f76"/>
                  <a:gd name="f80" fmla="+- f77 0 f76"/>
                  <a:gd name="f81" fmla="*/ f80 1 3275"/>
                  <a:gd name="f82" fmla="*/ f79 1 257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275" h="2573">
                    <a:moveTo>
                      <a:pt x="f5" y="f6"/>
                    </a:moveTo>
                    <a:cubicBezTo>
                      <a:pt x="f7" y="f6"/>
                      <a:pt x="f8" y="f9"/>
                      <a:pt x="f10" y="f11"/>
                    </a:cubicBezTo>
                    <a:lnTo>
                      <a:pt x="f12" y="f13"/>
                    </a:lnTo>
                    <a:cubicBezTo>
                      <a:pt x="f14" y="f15"/>
                      <a:pt x="f12" y="f16"/>
                      <a:pt x="f17" y="f18"/>
                    </a:cubicBezTo>
                    <a:lnTo>
                      <a:pt x="f19" y="f20"/>
                    </a:lnTo>
                    <a:cubicBezTo>
                      <a:pt x="f21" y="f20"/>
                      <a:pt x="f22" y="f23"/>
                      <a:pt x="f24" y="f23"/>
                    </a:cubicBezTo>
                    <a:cubicBezTo>
                      <a:pt x="f25" y="f23"/>
                      <a:pt x="f26" y="f27"/>
                      <a:pt x="f28" y="f29"/>
                    </a:cubicBezTo>
                    <a:lnTo>
                      <a:pt x="f30" y="f31"/>
                    </a:lnTo>
                    <a:cubicBezTo>
                      <a:pt x="f32" y="f13"/>
                      <a:pt x="f30" y="f33"/>
                      <a:pt x="f34" y="f35"/>
                    </a:cubicBezTo>
                    <a:lnTo>
                      <a:pt x="f36" y="f37"/>
                    </a:lnTo>
                    <a:cubicBezTo>
                      <a:pt x="f38" y="f37"/>
                      <a:pt x="f39" y="f6"/>
                      <a:pt x="f5" y="f6"/>
                    </a:cubicBezTo>
                    <a:close/>
                    <a:moveTo>
                      <a:pt x="f5" y="f2"/>
                    </a:moveTo>
                    <a:cubicBezTo>
                      <a:pt x="f40" y="f2"/>
                      <a:pt x="f41" y="f42"/>
                      <a:pt x="f43" y="f44"/>
                    </a:cubicBezTo>
                    <a:lnTo>
                      <a:pt x="f45" y="f46"/>
                    </a:lnTo>
                    <a:cubicBezTo>
                      <a:pt x="f47" y="f48"/>
                      <a:pt x="f49" y="f50"/>
                      <a:pt x="f51" y="f52"/>
                    </a:cubicBezTo>
                    <a:lnTo>
                      <a:pt x="f9" y="f53"/>
                    </a:lnTo>
                    <a:cubicBezTo>
                      <a:pt x="f54" y="f55"/>
                      <a:pt x="f56" y="f57"/>
                      <a:pt x="f24" y="f57"/>
                    </a:cubicBezTo>
                    <a:cubicBezTo>
                      <a:pt x="f58" y="f57"/>
                      <a:pt x="f59" y="f60"/>
                      <a:pt x="f61" y="f62"/>
                    </a:cubicBezTo>
                    <a:lnTo>
                      <a:pt x="f63" y="f64"/>
                    </a:lnTo>
                    <a:cubicBezTo>
                      <a:pt x="f65" y="f66"/>
                      <a:pt x="f3" y="f67"/>
                      <a:pt x="f68" y="f69"/>
                    </a:cubicBezTo>
                    <a:lnTo>
                      <a:pt x="f14" y="f70"/>
                    </a:lnTo>
                    <a:cubicBezTo>
                      <a:pt x="f71" y="f72"/>
                      <a:pt x="f73"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3" name="Google Shape;2628;p42">
                <a:extLst>
                  <a:ext uri="{FF2B5EF4-FFF2-40B4-BE49-F238E27FC236}">
                    <a16:creationId xmlns:a16="http://schemas.microsoft.com/office/drawing/2014/main" id="{5EB25490-B7B5-4802-ADC4-FBB1E26B5EC4}"/>
                  </a:ext>
                </a:extLst>
              </p:cNvPr>
              <p:cNvSpPr/>
              <p:nvPr/>
            </p:nvSpPr>
            <p:spPr>
              <a:xfrm>
                <a:off x="4067031" y="1775947"/>
                <a:ext cx="95298" cy="72630"/>
              </a:xfrm>
              <a:custGeom>
                <a:avLst/>
                <a:gdLst>
                  <a:gd name="f0" fmla="val w"/>
                  <a:gd name="f1" fmla="val h"/>
                  <a:gd name="f2" fmla="val 0"/>
                  <a:gd name="f3" fmla="val 2501"/>
                  <a:gd name="f4" fmla="val 1906"/>
                  <a:gd name="f5" fmla="val 1250"/>
                  <a:gd name="f6" fmla="val 370"/>
                  <a:gd name="f7" fmla="val 1715"/>
                  <a:gd name="f8" fmla="val 2119"/>
                  <a:gd name="f9" fmla="val 620"/>
                  <a:gd name="f10" fmla="val 941"/>
                  <a:gd name="f11" fmla="val 1251"/>
                  <a:gd name="f12" fmla="val 1501"/>
                  <a:gd name="f13" fmla="val 798"/>
                  <a:gd name="f14" fmla="val 393"/>
                  <a:gd name="f15" fmla="val 786"/>
                  <a:gd name="f16" fmla="val 1"/>
                  <a:gd name="f17" fmla="val 929"/>
                  <a:gd name="f18" fmla="val 631"/>
                  <a:gd name="f19" fmla="val 96"/>
                  <a:gd name="f20" fmla="val 251"/>
                  <a:gd name="f21" fmla="val 143"/>
                  <a:gd name="f22" fmla="val 429"/>
                  <a:gd name="f23" fmla="val 691"/>
                  <a:gd name="f24" fmla="val 953"/>
                  <a:gd name="f25" fmla="val 1227"/>
                  <a:gd name="f26" fmla="val 1465"/>
                  <a:gd name="f27" fmla="val 1656"/>
                  <a:gd name="f28" fmla="val 1822"/>
                  <a:gd name="f29" fmla="val 1584"/>
                  <a:gd name="f30" fmla="val 1881"/>
                  <a:gd name="f31" fmla="val 1810"/>
                  <a:gd name="f32" fmla="val 2369"/>
                  <a:gd name="f33" fmla="val 1477"/>
                  <a:gd name="f34" fmla="val 2500"/>
                  <a:gd name="f35" fmla="val 2358"/>
                  <a:gd name="f36" fmla="*/ f0 1 2501"/>
                  <a:gd name="f37" fmla="*/ f1 1 1906"/>
                  <a:gd name="f38" fmla="val f2"/>
                  <a:gd name="f39" fmla="val f3"/>
                  <a:gd name="f40" fmla="val f4"/>
                  <a:gd name="f41" fmla="+- f40 0 f38"/>
                  <a:gd name="f42" fmla="+- f39 0 f38"/>
                  <a:gd name="f43" fmla="*/ f42 1 2501"/>
                  <a:gd name="f44" fmla="*/ f41 1 1906"/>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2501" h="1906">
                    <a:moveTo>
                      <a:pt x="f5" y="f6"/>
                    </a:moveTo>
                    <a:cubicBezTo>
                      <a:pt x="f7" y="f6"/>
                      <a:pt x="f8" y="f9"/>
                      <a:pt x="f8" y="f10"/>
                    </a:cubicBezTo>
                    <a:cubicBezTo>
                      <a:pt x="f8" y="f11"/>
                      <a:pt x="f7" y="f12"/>
                      <a:pt x="f5" y="f12"/>
                    </a:cubicBezTo>
                    <a:cubicBezTo>
                      <a:pt x="f13" y="f12"/>
                      <a:pt x="f14" y="f11"/>
                      <a:pt x="f14" y="f10"/>
                    </a:cubicBezTo>
                    <a:cubicBezTo>
                      <a:pt x="f14" y="f9"/>
                      <a:pt x="f15" y="f6"/>
                      <a:pt x="f5" y="f6"/>
                    </a:cubicBezTo>
                    <a:close/>
                    <a:moveTo>
                      <a:pt x="f5" y="f16"/>
                    </a:moveTo>
                    <a:cubicBezTo>
                      <a:pt x="f17" y="f16"/>
                      <a:pt x="f18" y="f19"/>
                      <a:pt x="f14" y="f20"/>
                    </a:cubicBezTo>
                    <a:cubicBezTo>
                      <a:pt x="f21" y="f22"/>
                      <a:pt x="f2" y="f23"/>
                      <a:pt x="f2" y="f24"/>
                    </a:cubicBezTo>
                    <a:cubicBezTo>
                      <a:pt x="f2" y="f25"/>
                      <a:pt x="f21" y="f26"/>
                      <a:pt x="f14" y="f27"/>
                    </a:cubicBezTo>
                    <a:cubicBezTo>
                      <a:pt x="f18" y="f28"/>
                      <a:pt x="f17" y="f4"/>
                      <a:pt x="f5" y="f4"/>
                    </a:cubicBezTo>
                    <a:cubicBezTo>
                      <a:pt x="f29" y="f4"/>
                      <a:pt x="f30" y="f31"/>
                      <a:pt x="f8" y="f27"/>
                    </a:cubicBezTo>
                    <a:cubicBezTo>
                      <a:pt x="f32" y="f33"/>
                      <a:pt x="f34" y="f25"/>
                      <a:pt x="f34" y="f24"/>
                    </a:cubicBezTo>
                    <a:cubicBezTo>
                      <a:pt x="f34" y="f23"/>
                      <a:pt x="f35" y="f22"/>
                      <a:pt x="f8" y="f20"/>
                    </a:cubicBezTo>
                    <a:cubicBezTo>
                      <a:pt x="f30" y="f19"/>
                      <a:pt x="f29" y="f16"/>
                      <a:pt x="f5" y="f1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4" name="Google Shape;2629;p42">
                <a:extLst>
                  <a:ext uri="{FF2B5EF4-FFF2-40B4-BE49-F238E27FC236}">
                    <a16:creationId xmlns:a16="http://schemas.microsoft.com/office/drawing/2014/main" id="{6B8D1817-8B3F-4239-BF7D-BE811C575BBC}"/>
                  </a:ext>
                </a:extLst>
              </p:cNvPr>
              <p:cNvSpPr/>
              <p:nvPr/>
            </p:nvSpPr>
            <p:spPr>
              <a:xfrm>
                <a:off x="3957660" y="1823121"/>
                <a:ext cx="103958" cy="113019"/>
              </a:xfrm>
              <a:custGeom>
                <a:avLst/>
                <a:gdLst>
                  <a:gd name="f0" fmla="val w"/>
                  <a:gd name="f1" fmla="val h"/>
                  <a:gd name="f2" fmla="val 0"/>
                  <a:gd name="f3" fmla="val 2728"/>
                  <a:gd name="f4" fmla="val 2966"/>
                  <a:gd name="f5" fmla="val 977"/>
                  <a:gd name="f6" fmla="val 370"/>
                  <a:gd name="f7" fmla="val 1537"/>
                  <a:gd name="f8" fmla="val 430"/>
                  <a:gd name="f9" fmla="val 1608"/>
                  <a:gd name="f10" fmla="val 442"/>
                  <a:gd name="f11" fmla="val 1680"/>
                  <a:gd name="f12" fmla="val 489"/>
                  <a:gd name="f13" fmla="val 1715"/>
                  <a:gd name="f14" fmla="val 561"/>
                  <a:gd name="f15" fmla="val 2287"/>
                  <a:gd name="f16" fmla="val 1858"/>
                  <a:gd name="f17" fmla="val 2322"/>
                  <a:gd name="f18" fmla="val 1918"/>
                  <a:gd name="f19" fmla="val 1977"/>
                  <a:gd name="f20" fmla="val 2311"/>
                  <a:gd name="f21" fmla="val 2037"/>
                  <a:gd name="f22" fmla="val 2299"/>
                  <a:gd name="f23" fmla="val 2096"/>
                  <a:gd name="f24" fmla="val 2251"/>
                  <a:gd name="f25" fmla="val 2144"/>
                  <a:gd name="f26" fmla="val 2191"/>
                  <a:gd name="f27" fmla="val 2156"/>
                  <a:gd name="f28" fmla="val 1310"/>
                  <a:gd name="f29" fmla="val 2549"/>
                  <a:gd name="f30" fmla="val 1287"/>
                  <a:gd name="f31" fmla="val 2561"/>
                  <a:gd name="f32" fmla="val 1251"/>
                  <a:gd name="f33" fmla="val 1227"/>
                  <a:gd name="f34" fmla="val 1132"/>
                  <a:gd name="f35" fmla="val 1060"/>
                  <a:gd name="f36" fmla="val 2513"/>
                  <a:gd name="f37" fmla="val 1013"/>
                  <a:gd name="f38" fmla="val 2430"/>
                  <a:gd name="f39" fmla="val 429"/>
                  <a:gd name="f40" fmla="val 406"/>
                  <a:gd name="f41" fmla="val 1061"/>
                  <a:gd name="f42" fmla="val 465"/>
                  <a:gd name="f43" fmla="val 906"/>
                  <a:gd name="f44" fmla="val 787"/>
                  <a:gd name="f45" fmla="val 834"/>
                  <a:gd name="f46" fmla="val 965"/>
                  <a:gd name="f47" fmla="val 1"/>
                  <a:gd name="f48" fmla="val 775"/>
                  <a:gd name="f49" fmla="val 596"/>
                  <a:gd name="f50" fmla="val 84"/>
                  <a:gd name="f51" fmla="val 477"/>
                  <a:gd name="f52" fmla="val 251"/>
                  <a:gd name="f53" fmla="val 156"/>
                  <a:gd name="f54" fmla="val 703"/>
                  <a:gd name="f55" fmla="val 13"/>
                  <a:gd name="f56" fmla="val 882"/>
                  <a:gd name="f57" fmla="val 1096"/>
                  <a:gd name="f58" fmla="val 1311"/>
                  <a:gd name="f59" fmla="val 667"/>
                  <a:gd name="f60" fmla="val 2608"/>
                  <a:gd name="f61" fmla="val 2823"/>
                  <a:gd name="f62" fmla="val 1215"/>
                  <a:gd name="f63" fmla="val 1382"/>
                  <a:gd name="f64" fmla="val 2942"/>
                  <a:gd name="f65" fmla="val 1453"/>
                  <a:gd name="f66" fmla="val 2906"/>
                  <a:gd name="f67" fmla="val 2334"/>
                  <a:gd name="f68" fmla="val 2489"/>
                  <a:gd name="f69" fmla="val 2454"/>
                  <a:gd name="f70" fmla="val 2335"/>
                  <a:gd name="f71" fmla="val 2644"/>
                  <a:gd name="f72" fmla="val 2168"/>
                  <a:gd name="f73" fmla="val 2727"/>
                  <a:gd name="f74" fmla="val 2025"/>
                  <a:gd name="f75" fmla="val 2656"/>
                  <a:gd name="f76" fmla="val 2072"/>
                  <a:gd name="f77" fmla="val 418"/>
                  <a:gd name="f78" fmla="val 227"/>
                  <a:gd name="f79" fmla="val 1787"/>
                  <a:gd name="f80" fmla="val 1572"/>
                  <a:gd name="f81" fmla="val 61"/>
                  <a:gd name="f82" fmla="val 1370"/>
                  <a:gd name="f83" fmla="val 49"/>
                  <a:gd name="f84" fmla="val 1156"/>
                  <a:gd name="f85" fmla="*/ f0 1 2728"/>
                  <a:gd name="f86" fmla="*/ f1 1 2966"/>
                  <a:gd name="f87" fmla="val f2"/>
                  <a:gd name="f88" fmla="val f3"/>
                  <a:gd name="f89" fmla="val f4"/>
                  <a:gd name="f90" fmla="+- f89 0 f87"/>
                  <a:gd name="f91" fmla="+- f88 0 f87"/>
                  <a:gd name="f92" fmla="*/ f91 1 2728"/>
                  <a:gd name="f93" fmla="*/ f90 1 2966"/>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2728" h="2966">
                    <a:moveTo>
                      <a:pt x="f5" y="f6"/>
                    </a:moveTo>
                    <a:lnTo>
                      <a:pt x="f7" y="f8"/>
                    </a:lnTo>
                    <a:cubicBezTo>
                      <a:pt x="f9" y="f10"/>
                      <a:pt x="f11" y="f12"/>
                      <a:pt x="f13" y="f14"/>
                    </a:cubicBezTo>
                    <a:lnTo>
                      <a:pt x="f15" y="f16"/>
                    </a:lnTo>
                    <a:cubicBezTo>
                      <a:pt x="f17" y="f18"/>
                      <a:pt x="f17" y="f19"/>
                      <a:pt x="f20" y="f21"/>
                    </a:cubicBezTo>
                    <a:cubicBezTo>
                      <a:pt x="f22" y="f23"/>
                      <a:pt x="f24" y="f25"/>
                      <a:pt x="f26" y="f27"/>
                    </a:cubicBezTo>
                    <a:lnTo>
                      <a:pt x="f28" y="f29"/>
                    </a:lnTo>
                    <a:cubicBezTo>
                      <a:pt x="f30" y="f31"/>
                      <a:pt x="f32" y="f31"/>
                      <a:pt x="f33" y="f31"/>
                    </a:cubicBezTo>
                    <a:cubicBezTo>
                      <a:pt x="f34" y="f31"/>
                      <a:pt x="f35" y="f36"/>
                      <a:pt x="f37" y="f38"/>
                    </a:cubicBezTo>
                    <a:lnTo>
                      <a:pt x="f39" y="f34"/>
                    </a:lnTo>
                    <a:cubicBezTo>
                      <a:pt x="f40" y="f41"/>
                      <a:pt x="f40" y="f5"/>
                      <a:pt x="f42" y="f43"/>
                    </a:cubicBezTo>
                    <a:lnTo>
                      <a:pt x="f44" y="f42"/>
                    </a:lnTo>
                    <a:cubicBezTo>
                      <a:pt x="f45" y="f40"/>
                      <a:pt x="f43" y="f6"/>
                      <a:pt x="f5" y="f6"/>
                    </a:cubicBezTo>
                    <a:close/>
                    <a:moveTo>
                      <a:pt x="f46" y="f47"/>
                    </a:moveTo>
                    <a:cubicBezTo>
                      <a:pt x="f48" y="f47"/>
                      <a:pt x="f49" y="f50"/>
                      <a:pt x="f51" y="f52"/>
                    </a:cubicBezTo>
                    <a:lnTo>
                      <a:pt x="f53" y="f54"/>
                    </a:lnTo>
                    <a:cubicBezTo>
                      <a:pt x="f55" y="f56"/>
                      <a:pt x="f47" y="f57"/>
                      <a:pt x="f50" y="f58"/>
                    </a:cubicBezTo>
                    <a:lnTo>
                      <a:pt x="f59" y="f60"/>
                    </a:lnTo>
                    <a:cubicBezTo>
                      <a:pt x="f48" y="f61"/>
                      <a:pt x="f5" y="f4"/>
                      <a:pt x="f62" y="f4"/>
                    </a:cubicBezTo>
                    <a:cubicBezTo>
                      <a:pt x="f28" y="f4"/>
                      <a:pt x="f63" y="f64"/>
                      <a:pt x="f65" y="f66"/>
                    </a:cubicBezTo>
                    <a:lnTo>
                      <a:pt x="f67" y="f36"/>
                    </a:lnTo>
                    <a:cubicBezTo>
                      <a:pt x="f68" y="f69"/>
                      <a:pt x="f60" y="f70"/>
                      <a:pt x="f71" y="f72"/>
                    </a:cubicBezTo>
                    <a:cubicBezTo>
                      <a:pt x="f73" y="f74"/>
                      <a:pt x="f73" y="f16"/>
                      <a:pt x="f75" y="f13"/>
                    </a:cubicBezTo>
                    <a:lnTo>
                      <a:pt x="f76" y="f77"/>
                    </a:lnTo>
                    <a:cubicBezTo>
                      <a:pt x="f19" y="f78"/>
                      <a:pt x="f79" y="f50"/>
                      <a:pt x="f80" y="f81"/>
                    </a:cubicBezTo>
                    <a:cubicBezTo>
                      <a:pt x="f82" y="f83"/>
                      <a:pt x="f84" y="f47"/>
                      <a:pt x="f46" y="f47"/>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5" name="Google Shape;2630;p42">
                <a:extLst>
                  <a:ext uri="{FF2B5EF4-FFF2-40B4-BE49-F238E27FC236}">
                    <a16:creationId xmlns:a16="http://schemas.microsoft.com/office/drawing/2014/main" id="{92BA2108-223C-4BB7-A66F-8AA6B1D70F0F}"/>
                  </a:ext>
                </a:extLst>
              </p:cNvPr>
              <p:cNvSpPr/>
              <p:nvPr/>
            </p:nvSpPr>
            <p:spPr>
              <a:xfrm>
                <a:off x="3992151" y="1851733"/>
                <a:ext cx="18178" cy="18178"/>
              </a:xfrm>
              <a:custGeom>
                <a:avLst/>
                <a:gdLst>
                  <a:gd name="f0" fmla="val w"/>
                  <a:gd name="f1" fmla="val h"/>
                  <a:gd name="f2" fmla="val 0"/>
                  <a:gd name="f3" fmla="val 477"/>
                  <a:gd name="f4" fmla="val 239"/>
                  <a:gd name="f5" fmla="val 108"/>
                  <a:gd name="f6" fmla="val 1"/>
                  <a:gd name="f7" fmla="val 107"/>
                  <a:gd name="f8" fmla="val 238"/>
                  <a:gd name="f9" fmla="val 381"/>
                  <a:gd name="f10" fmla="val 476"/>
                  <a:gd name="f11" fmla="val 370"/>
                  <a:gd name="f12" fmla="*/ f0 1 477"/>
                  <a:gd name="f13" fmla="*/ f1 1 477"/>
                  <a:gd name="f14" fmla="val f2"/>
                  <a:gd name="f15" fmla="val f3"/>
                  <a:gd name="f16" fmla="+- f15 0 f14"/>
                  <a:gd name="f17" fmla="*/ f16 1 477"/>
                  <a:gd name="f18" fmla="*/ f14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77" h="477">
                    <a:moveTo>
                      <a:pt x="f4" y="f2"/>
                    </a:moveTo>
                    <a:cubicBezTo>
                      <a:pt x="f5" y="f2"/>
                      <a:pt x="f6" y="f7"/>
                      <a:pt x="f6" y="f8"/>
                    </a:cubicBezTo>
                    <a:cubicBezTo>
                      <a:pt x="f6" y="f9"/>
                      <a:pt x="f5" y="f10"/>
                      <a:pt x="f4" y="f10"/>
                    </a:cubicBezTo>
                    <a:cubicBezTo>
                      <a:pt x="f11" y="f10"/>
                      <a:pt x="f3" y="f9"/>
                      <a:pt x="f3" y="f8"/>
                    </a:cubicBezTo>
                    <a:cubicBezTo>
                      <a:pt x="f3" y="f7"/>
                      <a:pt x="f11" y="f2"/>
                      <a:pt x="f4"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6" name="Google Shape;2631;p42">
                <a:extLst>
                  <a:ext uri="{FF2B5EF4-FFF2-40B4-BE49-F238E27FC236}">
                    <a16:creationId xmlns:a16="http://schemas.microsoft.com/office/drawing/2014/main" id="{968B448E-08AE-43EE-B84B-501216574715}"/>
                  </a:ext>
                </a:extLst>
              </p:cNvPr>
              <p:cNvSpPr/>
              <p:nvPr/>
            </p:nvSpPr>
            <p:spPr>
              <a:xfrm>
                <a:off x="3814767" y="1634837"/>
                <a:ext cx="498658" cy="426064"/>
              </a:xfrm>
              <a:custGeom>
                <a:avLst/>
                <a:gdLst>
                  <a:gd name="f0" fmla="val w"/>
                  <a:gd name="f1" fmla="val h"/>
                  <a:gd name="f2" fmla="val 0"/>
                  <a:gd name="f3" fmla="val 13086"/>
                  <a:gd name="f4" fmla="val 11181"/>
                  <a:gd name="f5" fmla="val 7620"/>
                  <a:gd name="f6" fmla="val 1430"/>
                  <a:gd name="f7" fmla="val 1989"/>
                  <a:gd name="f8" fmla="val 5453"/>
                  <a:gd name="f9" fmla="val 7608"/>
                  <a:gd name="f10" fmla="val 406"/>
                  <a:gd name="f11" fmla="val 8168"/>
                  <a:gd name="f12" fmla="val 8632"/>
                  <a:gd name="f13" fmla="val 858"/>
                  <a:gd name="f14" fmla="val 7989"/>
                  <a:gd name="f15" fmla="val 1215"/>
                  <a:gd name="f16" fmla="val 7811"/>
                  <a:gd name="f17" fmla="val 1037"/>
                  <a:gd name="f18" fmla="val 5239"/>
                  <a:gd name="f19" fmla="val 5060"/>
                  <a:gd name="f20" fmla="val 4417"/>
                  <a:gd name="f21" fmla="val 4882"/>
                  <a:gd name="f22" fmla="val 2929"/>
                  <a:gd name="f23" fmla="val 2096"/>
                  <a:gd name="f24" fmla="val 3013"/>
                  <a:gd name="f25" fmla="val 3072"/>
                  <a:gd name="f26" fmla="val 2156"/>
                  <a:gd name="f27" fmla="val 2227"/>
                  <a:gd name="f28" fmla="val 3299"/>
                  <a:gd name="f29" fmla="val 3382"/>
                  <a:gd name="f30" fmla="val 3132"/>
                  <a:gd name="f31" fmla="val 3454"/>
                  <a:gd name="f32" fmla="val 3203"/>
                  <a:gd name="f33" fmla="val 3478"/>
                  <a:gd name="f34" fmla="val 3224"/>
                  <a:gd name="f35" fmla="val 3486"/>
                  <a:gd name="f36" fmla="val 3246"/>
                  <a:gd name="f37" fmla="val 3490"/>
                  <a:gd name="f38" fmla="val 3267"/>
                  <a:gd name="f39" fmla="val 3365"/>
                  <a:gd name="f40" fmla="val 3453"/>
                  <a:gd name="f41" fmla="val 3406"/>
                  <a:gd name="f42" fmla="val 2358"/>
                  <a:gd name="f43" fmla="val 9632"/>
                  <a:gd name="f44" fmla="val 10502"/>
                  <a:gd name="f45" fmla="val 4073"/>
                  <a:gd name="f46" fmla="val 3978"/>
                  <a:gd name="f47" fmla="val 3370"/>
                  <a:gd name="f48" fmla="val 3882"/>
                  <a:gd name="f49" fmla="val 3263"/>
                  <a:gd name="f50" fmla="val 3155"/>
                  <a:gd name="f51" fmla="val 10657"/>
                  <a:gd name="f52" fmla="val 10728"/>
                  <a:gd name="f53" fmla="val 10788"/>
                  <a:gd name="f54" fmla="val 2310"/>
                  <a:gd name="f55" fmla="val 2239"/>
                  <a:gd name="f56" fmla="val 2179"/>
                  <a:gd name="f57" fmla="val 10775"/>
                  <a:gd name="f58" fmla="val 10847"/>
                  <a:gd name="f59" fmla="val 10906"/>
                  <a:gd name="f60" fmla="val 10156"/>
                  <a:gd name="f61" fmla="val 10073"/>
                  <a:gd name="f62" fmla="val 10013"/>
                  <a:gd name="f63" fmla="val 5465"/>
                  <a:gd name="f64" fmla="val 1"/>
                  <a:gd name="f65" fmla="val 4691"/>
                  <a:gd name="f66" fmla="val 4048"/>
                  <a:gd name="f67" fmla="val 644"/>
                  <a:gd name="f68" fmla="val 1418"/>
                  <a:gd name="f69" fmla="val 1977"/>
                  <a:gd name="f70" fmla="val 3394"/>
                  <a:gd name="f71" fmla="val 3310"/>
                  <a:gd name="f72" fmla="val 1811"/>
                  <a:gd name="f73" fmla="val 1692"/>
                  <a:gd name="f74" fmla="val 1941"/>
                  <a:gd name="f75" fmla="val 1846"/>
                  <a:gd name="f76" fmla="val 1310"/>
                  <a:gd name="f77" fmla="val 596"/>
                  <a:gd name="f78" fmla="val 2561"/>
                  <a:gd name="f79" fmla="val 3287"/>
                  <a:gd name="f80" fmla="val 7990"/>
                  <a:gd name="f81" fmla="val 8097"/>
                  <a:gd name="f82" fmla="val 96"/>
                  <a:gd name="f83" fmla="val 8180"/>
                  <a:gd name="f84" fmla="val 191"/>
                  <a:gd name="f85" fmla="val 298"/>
                  <a:gd name="f86" fmla="val 393"/>
                  <a:gd name="f87" fmla="val 2787"/>
                  <a:gd name="f88" fmla="val 810"/>
                  <a:gd name="f89" fmla="val 2370"/>
                  <a:gd name="f90" fmla="val 1786"/>
                  <a:gd name="f91" fmla="val 10085"/>
                  <a:gd name="f92" fmla="val 9585"/>
                  <a:gd name="f93" fmla="val 8764"/>
                  <a:gd name="f94" fmla="val 8657"/>
                  <a:gd name="f95" fmla="val 8573"/>
                  <a:gd name="f96" fmla="val 10300"/>
                  <a:gd name="f97" fmla="val 584"/>
                  <a:gd name="f98" fmla="val 10895"/>
                  <a:gd name="f99" fmla="val 11062"/>
                  <a:gd name="f100" fmla="val 2120"/>
                  <a:gd name="f101" fmla="val 3144"/>
                  <a:gd name="f102" fmla="val 9692"/>
                  <a:gd name="f103" fmla="val 9775"/>
                  <a:gd name="f104" fmla="val 9954"/>
                  <a:gd name="f105" fmla="val 10978"/>
                  <a:gd name="f106" fmla="val 11145"/>
                  <a:gd name="f107" fmla="val 11240"/>
                  <a:gd name="f108" fmla="val 11776"/>
                  <a:gd name="f109" fmla="val 12490"/>
                  <a:gd name="f110" fmla="val 13085"/>
                  <a:gd name="f111" fmla="val 10312"/>
                  <a:gd name="f112" fmla="val 4894"/>
                  <a:gd name="f113" fmla="val 4787"/>
                  <a:gd name="f114" fmla="val 12990"/>
                  <a:gd name="f115" fmla="val 4704"/>
                  <a:gd name="f116" fmla="val 12883"/>
                  <a:gd name="f117" fmla="val 12788"/>
                  <a:gd name="f118" fmla="val 12692"/>
                  <a:gd name="f119" fmla="val 12276"/>
                  <a:gd name="f120" fmla="val 11299"/>
                  <a:gd name="f121" fmla="val 4120"/>
                  <a:gd name="f122" fmla="val 4240"/>
                  <a:gd name="f123" fmla="val 4311"/>
                  <a:gd name="f124" fmla="val 12895"/>
                  <a:gd name="f125" fmla="val 4228"/>
                  <a:gd name="f126" fmla="val 2573"/>
                  <a:gd name="f127" fmla="val 12502"/>
                  <a:gd name="f128" fmla="val 10966"/>
                  <a:gd name="f129" fmla="val 9942"/>
                  <a:gd name="f130" fmla="val 9037"/>
                  <a:gd name="f131" fmla="val 8394"/>
                  <a:gd name="f132" fmla="*/ f0 1 13086"/>
                  <a:gd name="f133" fmla="*/ f1 1 11181"/>
                  <a:gd name="f134" fmla="val f2"/>
                  <a:gd name="f135" fmla="val f3"/>
                  <a:gd name="f136" fmla="val f4"/>
                  <a:gd name="f137" fmla="+- f136 0 f134"/>
                  <a:gd name="f138" fmla="+- f135 0 f134"/>
                  <a:gd name="f139" fmla="*/ f138 1 13086"/>
                  <a:gd name="f140" fmla="*/ f137 1 1118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13086" h="11181">
                    <a:moveTo>
                      <a:pt x="f5" y="f6"/>
                    </a:moveTo>
                    <a:lnTo>
                      <a:pt x="f5" y="f7"/>
                    </a:lnTo>
                    <a:lnTo>
                      <a:pt x="f8" y="f7"/>
                    </a:lnTo>
                    <a:lnTo>
                      <a:pt x="f8" y="f6"/>
                    </a:lnTo>
                    <a:close/>
                    <a:moveTo>
                      <a:pt x="f9" y="f10"/>
                    </a:moveTo>
                    <a:cubicBezTo>
                      <a:pt x="f11" y="f10"/>
                      <a:pt x="f12" y="f13"/>
                      <a:pt x="f12" y="f6"/>
                    </a:cubicBezTo>
                    <a:lnTo>
                      <a:pt x="f12" y="f7"/>
                    </a:lnTo>
                    <a:lnTo>
                      <a:pt x="f14" y="f7"/>
                    </a:lnTo>
                    <a:lnTo>
                      <a:pt x="f14" y="f6"/>
                    </a:lnTo>
                    <a:cubicBezTo>
                      <a:pt x="f14" y="f15"/>
                      <a:pt x="f16" y="f17"/>
                      <a:pt x="f9" y="f17"/>
                    </a:cubicBezTo>
                    <a:lnTo>
                      <a:pt x="f8" y="f17"/>
                    </a:lnTo>
                    <a:cubicBezTo>
                      <a:pt x="f18" y="f17"/>
                      <a:pt x="f19" y="f15"/>
                      <a:pt x="f19" y="f6"/>
                    </a:cubicBezTo>
                    <a:lnTo>
                      <a:pt x="f19" y="f7"/>
                    </a:lnTo>
                    <a:lnTo>
                      <a:pt x="f20" y="f7"/>
                    </a:lnTo>
                    <a:lnTo>
                      <a:pt x="f20" y="f6"/>
                    </a:lnTo>
                    <a:cubicBezTo>
                      <a:pt x="f20" y="f13"/>
                      <a:pt x="f21" y="f10"/>
                      <a:pt x="f8" y="f10"/>
                    </a:cubicBezTo>
                    <a:close/>
                    <a:moveTo>
                      <a:pt x="f22" y="f23"/>
                    </a:moveTo>
                    <a:cubicBezTo>
                      <a:pt x="f24" y="f23"/>
                      <a:pt x="f25" y="f26"/>
                      <a:pt x="f25" y="f27"/>
                    </a:cubicBezTo>
                    <a:lnTo>
                      <a:pt x="f25" y="f28"/>
                    </a:lnTo>
                    <a:cubicBezTo>
                      <a:pt x="f25" y="f29"/>
                      <a:pt x="f30" y="f31"/>
                      <a:pt x="f32" y="f33"/>
                    </a:cubicBezTo>
                    <a:cubicBezTo>
                      <a:pt x="f34" y="f35"/>
                      <a:pt x="f36" y="f37"/>
                      <a:pt x="f38" y="f37"/>
                    </a:cubicBezTo>
                    <a:cubicBezTo>
                      <a:pt x="f39" y="f37"/>
                      <a:pt x="f40" y="f41"/>
                      <a:pt x="f40" y="f28"/>
                    </a:cubicBezTo>
                    <a:lnTo>
                      <a:pt x="f40" y="f42"/>
                    </a:lnTo>
                    <a:lnTo>
                      <a:pt x="f43" y="f42"/>
                    </a:lnTo>
                    <a:lnTo>
                      <a:pt x="f43" y="f44"/>
                    </a:lnTo>
                    <a:lnTo>
                      <a:pt x="f40" y="f44"/>
                    </a:lnTo>
                    <a:lnTo>
                      <a:pt x="f40" y="f45"/>
                    </a:lnTo>
                    <a:cubicBezTo>
                      <a:pt x="f40" y="f46"/>
                      <a:pt x="f47" y="f48"/>
                      <a:pt x="f49" y="f48"/>
                    </a:cubicBezTo>
                    <a:cubicBezTo>
                      <a:pt x="f50" y="f48"/>
                      <a:pt x="f25" y="f46"/>
                      <a:pt x="f25" y="f45"/>
                    </a:cubicBezTo>
                    <a:lnTo>
                      <a:pt x="f25" y="f51"/>
                    </a:lnTo>
                    <a:cubicBezTo>
                      <a:pt x="f25" y="f52"/>
                      <a:pt x="f24" y="f53"/>
                      <a:pt x="f22" y="f53"/>
                    </a:cubicBezTo>
                    <a:lnTo>
                      <a:pt x="f54" y="f53"/>
                    </a:lnTo>
                    <a:cubicBezTo>
                      <a:pt x="f55" y="f53"/>
                      <a:pt x="f56" y="f52"/>
                      <a:pt x="f56" y="f51"/>
                    </a:cubicBezTo>
                    <a:lnTo>
                      <a:pt x="f56" y="f27"/>
                    </a:lnTo>
                    <a:cubicBezTo>
                      <a:pt x="f56" y="f26"/>
                      <a:pt x="f55" y="f23"/>
                      <a:pt x="f54" y="f23"/>
                    </a:cubicBezTo>
                    <a:close/>
                    <a:moveTo>
                      <a:pt x="f57" y="f23"/>
                    </a:moveTo>
                    <a:cubicBezTo>
                      <a:pt x="f58" y="f23"/>
                      <a:pt x="f59" y="f26"/>
                      <a:pt x="f59" y="f27"/>
                    </a:cubicBezTo>
                    <a:lnTo>
                      <a:pt x="f59" y="f51"/>
                    </a:lnTo>
                    <a:cubicBezTo>
                      <a:pt x="f59" y="f52"/>
                      <a:pt x="f58" y="f53"/>
                      <a:pt x="f57" y="f53"/>
                    </a:cubicBezTo>
                    <a:lnTo>
                      <a:pt x="f60" y="f53"/>
                    </a:lnTo>
                    <a:cubicBezTo>
                      <a:pt x="f61" y="f53"/>
                      <a:pt x="f62" y="f52"/>
                      <a:pt x="f62" y="f51"/>
                    </a:cubicBezTo>
                    <a:lnTo>
                      <a:pt x="f62" y="f27"/>
                    </a:lnTo>
                    <a:cubicBezTo>
                      <a:pt x="f62" y="f26"/>
                      <a:pt x="f61" y="f23"/>
                      <a:pt x="f60" y="f23"/>
                    </a:cubicBezTo>
                    <a:close/>
                    <a:moveTo>
                      <a:pt x="f63" y="f64"/>
                    </a:moveTo>
                    <a:cubicBezTo>
                      <a:pt x="f65" y="f64"/>
                      <a:pt x="f66" y="f67"/>
                      <a:pt x="f66" y="f68"/>
                    </a:cubicBezTo>
                    <a:lnTo>
                      <a:pt x="f66" y="f69"/>
                    </a:lnTo>
                    <a:lnTo>
                      <a:pt x="f70" y="f69"/>
                    </a:lnTo>
                    <a:cubicBezTo>
                      <a:pt x="f71" y="f72"/>
                      <a:pt x="f30" y="f73"/>
                      <a:pt x="f22" y="f73"/>
                    </a:cubicBezTo>
                    <a:lnTo>
                      <a:pt x="f54" y="f73"/>
                    </a:lnTo>
                    <a:cubicBezTo>
                      <a:pt x="f23" y="f73"/>
                      <a:pt x="f74" y="f72"/>
                      <a:pt x="f75" y="f69"/>
                    </a:cubicBezTo>
                    <a:lnTo>
                      <a:pt x="f76" y="f69"/>
                    </a:lnTo>
                    <a:cubicBezTo>
                      <a:pt x="f77" y="f69"/>
                      <a:pt x="f2" y="f78"/>
                      <a:pt x="f2" y="f79"/>
                    </a:cubicBezTo>
                    <a:lnTo>
                      <a:pt x="f2" y="f80"/>
                    </a:lnTo>
                    <a:cubicBezTo>
                      <a:pt x="f2" y="f81"/>
                      <a:pt x="f82" y="f83"/>
                      <a:pt x="f84" y="f83"/>
                    </a:cubicBezTo>
                    <a:cubicBezTo>
                      <a:pt x="f85" y="f83"/>
                      <a:pt x="f86" y="f81"/>
                      <a:pt x="f86" y="f80"/>
                    </a:cubicBezTo>
                    <a:lnTo>
                      <a:pt x="f86" y="f79"/>
                    </a:lnTo>
                    <a:cubicBezTo>
                      <a:pt x="f86" y="f87"/>
                      <a:pt x="f88" y="f89"/>
                      <a:pt x="f76" y="f89"/>
                    </a:cubicBezTo>
                    <a:lnTo>
                      <a:pt x="f90" y="f89"/>
                    </a:lnTo>
                    <a:lnTo>
                      <a:pt x="f90" y="f44"/>
                    </a:lnTo>
                    <a:lnTo>
                      <a:pt x="f76" y="f44"/>
                    </a:lnTo>
                    <a:cubicBezTo>
                      <a:pt x="f88" y="f44"/>
                      <a:pt x="f86" y="f91"/>
                      <a:pt x="f86" y="f92"/>
                    </a:cubicBezTo>
                    <a:lnTo>
                      <a:pt x="f86" y="f93"/>
                    </a:lnTo>
                    <a:cubicBezTo>
                      <a:pt x="f86" y="f94"/>
                      <a:pt x="f85" y="f95"/>
                      <a:pt x="f84" y="f95"/>
                    </a:cubicBezTo>
                    <a:cubicBezTo>
                      <a:pt x="f82" y="f95"/>
                      <a:pt x="f2" y="f94"/>
                      <a:pt x="f2" y="f93"/>
                    </a:cubicBezTo>
                    <a:lnTo>
                      <a:pt x="f2" y="f92"/>
                    </a:lnTo>
                    <a:cubicBezTo>
                      <a:pt x="f2" y="f96"/>
                      <a:pt x="f97" y="f98"/>
                      <a:pt x="f76" y="f98"/>
                    </a:cubicBezTo>
                    <a:lnTo>
                      <a:pt x="f75" y="f98"/>
                    </a:lnTo>
                    <a:cubicBezTo>
                      <a:pt x="f74" y="f99"/>
                      <a:pt x="f100" y="f4"/>
                      <a:pt x="f54" y="f4"/>
                    </a:cubicBezTo>
                    <a:lnTo>
                      <a:pt x="f22" y="f4"/>
                    </a:lnTo>
                    <a:cubicBezTo>
                      <a:pt x="f101" y="f4"/>
                      <a:pt x="f71" y="f99"/>
                      <a:pt x="f70" y="f98"/>
                    </a:cubicBezTo>
                    <a:lnTo>
                      <a:pt x="f102" y="f98"/>
                    </a:lnTo>
                    <a:cubicBezTo>
                      <a:pt x="f103" y="f99"/>
                      <a:pt x="f104" y="f4"/>
                      <a:pt x="f60" y="f4"/>
                    </a:cubicBezTo>
                    <a:lnTo>
                      <a:pt x="f57" y="f4"/>
                    </a:lnTo>
                    <a:cubicBezTo>
                      <a:pt x="f105" y="f4"/>
                      <a:pt x="f106" y="f99"/>
                      <a:pt x="f107" y="f98"/>
                    </a:cubicBezTo>
                    <a:lnTo>
                      <a:pt x="f108" y="f98"/>
                    </a:lnTo>
                    <a:cubicBezTo>
                      <a:pt x="f109" y="f98"/>
                      <a:pt x="f110" y="f111"/>
                      <a:pt x="f110" y="f92"/>
                    </a:cubicBezTo>
                    <a:lnTo>
                      <a:pt x="f110" y="f112"/>
                    </a:lnTo>
                    <a:cubicBezTo>
                      <a:pt x="f110" y="f113"/>
                      <a:pt x="f114" y="f115"/>
                      <a:pt x="f116" y="f115"/>
                    </a:cubicBezTo>
                    <a:cubicBezTo>
                      <a:pt x="f117" y="f115"/>
                      <a:pt x="f118" y="f113"/>
                      <a:pt x="f118" y="f112"/>
                    </a:cubicBezTo>
                    <a:lnTo>
                      <a:pt x="f118" y="f92"/>
                    </a:lnTo>
                    <a:cubicBezTo>
                      <a:pt x="f118" y="f91"/>
                      <a:pt x="f119" y="f44"/>
                      <a:pt x="f108" y="f44"/>
                    </a:cubicBezTo>
                    <a:lnTo>
                      <a:pt x="f120" y="f44"/>
                    </a:lnTo>
                    <a:lnTo>
                      <a:pt x="f120" y="f89"/>
                    </a:lnTo>
                    <a:lnTo>
                      <a:pt x="f108" y="f89"/>
                    </a:lnTo>
                    <a:cubicBezTo>
                      <a:pt x="f119" y="f89"/>
                      <a:pt x="f118" y="f87"/>
                      <a:pt x="f118" y="f79"/>
                    </a:cubicBezTo>
                    <a:lnTo>
                      <a:pt x="f118" y="f121"/>
                    </a:lnTo>
                    <a:cubicBezTo>
                      <a:pt x="f118" y="f122"/>
                      <a:pt x="f117" y="f123"/>
                      <a:pt x="f124" y="f123"/>
                    </a:cubicBezTo>
                    <a:cubicBezTo>
                      <a:pt x="f114" y="f123"/>
                      <a:pt x="f110" y="f125"/>
                      <a:pt x="f110" y="f121"/>
                    </a:cubicBezTo>
                    <a:lnTo>
                      <a:pt x="f110" y="f79"/>
                    </a:lnTo>
                    <a:cubicBezTo>
                      <a:pt x="f110" y="f126"/>
                      <a:pt x="f127" y="f69"/>
                      <a:pt x="f108" y="f69"/>
                    </a:cubicBezTo>
                    <a:lnTo>
                      <a:pt x="f107" y="f69"/>
                    </a:lnTo>
                    <a:cubicBezTo>
                      <a:pt x="f106" y="f72"/>
                      <a:pt x="f128" y="f73"/>
                      <a:pt x="f57" y="f73"/>
                    </a:cubicBezTo>
                    <a:lnTo>
                      <a:pt x="f60" y="f73"/>
                    </a:lnTo>
                    <a:cubicBezTo>
                      <a:pt x="f129" y="f73"/>
                      <a:pt x="f103" y="f72"/>
                      <a:pt x="f102" y="f69"/>
                    </a:cubicBezTo>
                    <a:lnTo>
                      <a:pt x="f130" y="f69"/>
                    </a:lnTo>
                    <a:lnTo>
                      <a:pt x="f130" y="f68"/>
                    </a:lnTo>
                    <a:cubicBezTo>
                      <a:pt x="f130" y="f67"/>
                      <a:pt x="f131" y="f64"/>
                      <a:pt x="f5" y="f64"/>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457" name="Google Shape;2632;p42">
            <a:extLst>
              <a:ext uri="{FF2B5EF4-FFF2-40B4-BE49-F238E27FC236}">
                <a16:creationId xmlns:a16="http://schemas.microsoft.com/office/drawing/2014/main" id="{CFCFDB79-917B-4939-836C-88264456B84F}"/>
              </a:ext>
            </a:extLst>
          </p:cNvPr>
          <p:cNvGrpSpPr/>
          <p:nvPr/>
        </p:nvGrpSpPr>
        <p:grpSpPr>
          <a:xfrm>
            <a:off x="7427296" y="1412400"/>
            <a:ext cx="870901" cy="870901"/>
            <a:chOff x="7427296" y="1412400"/>
            <a:chExt cx="870901" cy="870901"/>
          </a:xfrm>
        </p:grpSpPr>
        <p:sp>
          <p:nvSpPr>
            <p:cNvPr id="458" name="Google Shape;2633;p42">
              <a:extLst>
                <a:ext uri="{FF2B5EF4-FFF2-40B4-BE49-F238E27FC236}">
                  <a16:creationId xmlns:a16="http://schemas.microsoft.com/office/drawing/2014/main" id="{1C0EE08A-1894-4E24-823E-1E405CF9AFD6}"/>
                </a:ext>
              </a:extLst>
            </p:cNvPr>
            <p:cNvSpPr/>
            <p:nvPr/>
          </p:nvSpPr>
          <p:spPr>
            <a:xfrm>
              <a:off x="7427296" y="1412400"/>
              <a:ext cx="870901" cy="870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9" name="Google Shape;2634;p42">
              <a:extLst>
                <a:ext uri="{FF2B5EF4-FFF2-40B4-BE49-F238E27FC236}">
                  <a16:creationId xmlns:a16="http://schemas.microsoft.com/office/drawing/2014/main" id="{1158BEC7-1196-497D-863B-9BD4DC3264E1}"/>
                </a:ext>
              </a:extLst>
            </p:cNvPr>
            <p:cNvSpPr/>
            <p:nvPr/>
          </p:nvSpPr>
          <p:spPr>
            <a:xfrm>
              <a:off x="7646578" y="1632588"/>
              <a:ext cx="432355" cy="430526"/>
            </a:xfrm>
            <a:custGeom>
              <a:avLst/>
              <a:gdLst>
                <a:gd name="f0" fmla="val w"/>
                <a:gd name="f1" fmla="val h"/>
                <a:gd name="f2" fmla="val 0"/>
                <a:gd name="f3" fmla="val 11348"/>
                <a:gd name="f4" fmla="val 11300"/>
                <a:gd name="f5" fmla="val 7752"/>
                <a:gd name="f6" fmla="val 846"/>
                <a:gd name="f7" fmla="val 7978"/>
                <a:gd name="f8" fmla="val 8133"/>
                <a:gd name="f9" fmla="val 1025"/>
                <a:gd name="f10" fmla="val 1239"/>
                <a:gd name="f11" fmla="val 4001"/>
                <a:gd name="f12" fmla="val 4252"/>
                <a:gd name="f13" fmla="val 3763"/>
                <a:gd name="f14" fmla="val 3359"/>
                <a:gd name="f15" fmla="val 4406"/>
                <a:gd name="f16" fmla="val 4894"/>
                <a:gd name="f17" fmla="val 4990"/>
                <a:gd name="f18" fmla="val 1168"/>
                <a:gd name="f19" fmla="val 5001"/>
                <a:gd name="f20" fmla="val 942"/>
                <a:gd name="f21" fmla="val 787"/>
                <a:gd name="f22" fmla="val 4823"/>
                <a:gd name="f23" fmla="val 4609"/>
                <a:gd name="f24" fmla="val 1013"/>
                <a:gd name="f25" fmla="val 965"/>
                <a:gd name="f26" fmla="val 3370"/>
                <a:gd name="f27" fmla="val 6621"/>
                <a:gd name="f28" fmla="val 6978"/>
                <a:gd name="f29" fmla="val 3180"/>
                <a:gd name="f30" fmla="val 3382"/>
                <a:gd name="f31" fmla="val 7335"/>
                <a:gd name="f32" fmla="val 7490"/>
                <a:gd name="f33" fmla="val 2644"/>
                <a:gd name="f34" fmla="val 2597"/>
                <a:gd name="f35" fmla="val 2573"/>
                <a:gd name="f36" fmla="val 7454"/>
                <a:gd name="f37" fmla="val 7407"/>
                <a:gd name="f38" fmla="val 7383"/>
                <a:gd name="f39" fmla="val 2585"/>
                <a:gd name="f40" fmla="val 7371"/>
                <a:gd name="f41" fmla="val 7347"/>
                <a:gd name="f42" fmla="val 2620"/>
                <a:gd name="f43" fmla="val 2632"/>
                <a:gd name="f44" fmla="val 2656"/>
                <a:gd name="f45" fmla="val 8966"/>
                <a:gd name="f46" fmla="val 8276"/>
                <a:gd name="f47" fmla="val 9062"/>
                <a:gd name="f48" fmla="val 9133"/>
                <a:gd name="f49" fmla="val 8347"/>
                <a:gd name="f50" fmla="val 8442"/>
                <a:gd name="f51" fmla="val 8573"/>
                <a:gd name="f52" fmla="val 9109"/>
                <a:gd name="f53" fmla="val 9074"/>
                <a:gd name="f54" fmla="val 8561"/>
                <a:gd name="f55" fmla="val 9038"/>
                <a:gd name="f56" fmla="val 7419"/>
                <a:gd name="f57" fmla="val 7395"/>
                <a:gd name="f58" fmla="val 7359"/>
                <a:gd name="f59" fmla="val 7430"/>
                <a:gd name="f60" fmla="val 7526"/>
                <a:gd name="f61" fmla="val 9883"/>
                <a:gd name="f62" fmla="val 4347"/>
                <a:gd name="f63" fmla="val 10193"/>
                <a:gd name="f64" fmla="val 10443"/>
                <a:gd name="f65" fmla="val 4597"/>
                <a:gd name="f66" fmla="val 4906"/>
                <a:gd name="f67" fmla="val 9276"/>
                <a:gd name="f68" fmla="val 9478"/>
                <a:gd name="f69" fmla="val 9764"/>
                <a:gd name="f70" fmla="val 10038"/>
                <a:gd name="f71" fmla="val 10264"/>
                <a:gd name="f72" fmla="val 8883"/>
                <a:gd name="f73" fmla="val 8597"/>
                <a:gd name="f74" fmla="val 5942"/>
                <a:gd name="f75" fmla="val 5847"/>
                <a:gd name="f76" fmla="val 5775"/>
                <a:gd name="f77" fmla="val 10097"/>
                <a:gd name="f78" fmla="val 10014"/>
                <a:gd name="f79" fmla="val 9931"/>
                <a:gd name="f80" fmla="val 8585"/>
                <a:gd name="f81" fmla="val 8680"/>
                <a:gd name="f82" fmla="val 9859"/>
                <a:gd name="f83" fmla="val 8752"/>
                <a:gd name="f84" fmla="val 8419"/>
                <a:gd name="f85" fmla="val 8157"/>
                <a:gd name="f86" fmla="val 9252"/>
                <a:gd name="f87" fmla="val 7918"/>
                <a:gd name="f88" fmla="val 7264"/>
                <a:gd name="f89" fmla="val 7026"/>
                <a:gd name="f90" fmla="val 8145"/>
                <a:gd name="f91" fmla="val 4382"/>
                <a:gd name="f92" fmla="val 4299"/>
                <a:gd name="f93" fmla="val 4204"/>
                <a:gd name="f94" fmla="val 5121"/>
                <a:gd name="f95" fmla="val 5025"/>
                <a:gd name="f96" fmla="val 4287"/>
                <a:gd name="f97" fmla="val 4942"/>
                <a:gd name="f98" fmla="val 9740"/>
                <a:gd name="f99" fmla="val 9836"/>
                <a:gd name="f100" fmla="val 9919"/>
                <a:gd name="f101" fmla="val 5013"/>
                <a:gd name="f102" fmla="val 5251"/>
                <a:gd name="f103" fmla="val 5347"/>
                <a:gd name="f104" fmla="val 10002"/>
                <a:gd name="f105" fmla="val 5418"/>
                <a:gd name="f106" fmla="val 10086"/>
                <a:gd name="f107" fmla="val 10181"/>
                <a:gd name="f108" fmla="val 10252"/>
                <a:gd name="f109" fmla="val 4835"/>
                <a:gd name="f110" fmla="val 10026"/>
                <a:gd name="f111" fmla="val 4109"/>
                <a:gd name="f112" fmla="val 3882"/>
                <a:gd name="f113" fmla="val 8871"/>
                <a:gd name="f114" fmla="val 9097"/>
                <a:gd name="f115" fmla="val 3716"/>
                <a:gd name="f116" fmla="val 3966"/>
                <a:gd name="f117" fmla="val 7038"/>
                <a:gd name="f118" fmla="val 9597"/>
                <a:gd name="f119" fmla="val 3549"/>
                <a:gd name="f120" fmla="val 3539"/>
                <a:gd name="f121" fmla="val 10003"/>
                <a:gd name="f122" fmla="val 3529"/>
                <a:gd name="f123" fmla="val 10004"/>
                <a:gd name="f124" fmla="val 3520"/>
                <a:gd name="f125" fmla="val 3434"/>
                <a:gd name="f126" fmla="val 3351"/>
                <a:gd name="f127" fmla="val 9959"/>
                <a:gd name="f128" fmla="val 3287"/>
                <a:gd name="f129" fmla="val 9895"/>
                <a:gd name="f130" fmla="val 3216"/>
                <a:gd name="f131" fmla="val 9823"/>
                <a:gd name="f132" fmla="val 3168"/>
                <a:gd name="f133" fmla="val 9716"/>
                <a:gd name="f134" fmla="val 9609"/>
                <a:gd name="f135" fmla="val 10990"/>
                <a:gd name="f136" fmla="val 9633"/>
                <a:gd name="f137" fmla="val 10979"/>
                <a:gd name="f138" fmla="val 9835"/>
                <a:gd name="f139" fmla="val 10812"/>
                <a:gd name="f140" fmla="val 10598"/>
                <a:gd name="f141" fmla="val 9050"/>
                <a:gd name="f142" fmla="val 9085"/>
                <a:gd name="f143" fmla="val 8931"/>
                <a:gd name="f144" fmla="val 8978"/>
                <a:gd name="f145" fmla="val 10240"/>
                <a:gd name="f146" fmla="val 10288"/>
                <a:gd name="f147" fmla="val 10324"/>
                <a:gd name="f148" fmla="val 10645"/>
                <a:gd name="f149" fmla="val 10776"/>
                <a:gd name="f150" fmla="val 10859"/>
                <a:gd name="f151" fmla="val 10943"/>
                <a:gd name="f152" fmla="val 7442"/>
                <a:gd name="f153" fmla="val 10657"/>
                <a:gd name="f154" fmla="val 858"/>
                <a:gd name="f155" fmla="val 1"/>
                <a:gd name="f156" fmla="val 382"/>
                <a:gd name="f157" fmla="val 5561"/>
                <a:gd name="f158" fmla="val 6037"/>
                <a:gd name="f159" fmla="val 6430"/>
                <a:gd name="f160" fmla="val 1334"/>
                <a:gd name="f161" fmla="val 1430"/>
                <a:gd name="f162" fmla="val 1501"/>
                <a:gd name="f163" fmla="val 6359"/>
                <a:gd name="f164" fmla="val 6264"/>
                <a:gd name="f165" fmla="val 6180"/>
                <a:gd name="f166" fmla="val 6097"/>
                <a:gd name="f167" fmla="val 572"/>
                <a:gd name="f168" fmla="val 334"/>
                <a:gd name="f169" fmla="val 5859"/>
                <a:gd name="f170" fmla="val 5585"/>
                <a:gd name="f171" fmla="val 882"/>
                <a:gd name="f172" fmla="val 596"/>
                <a:gd name="f173" fmla="val 358"/>
                <a:gd name="f174" fmla="val 8062"/>
                <a:gd name="f175" fmla="val 8478"/>
                <a:gd name="f176" fmla="val 1215"/>
                <a:gd name="f177" fmla="val 822"/>
                <a:gd name="f178" fmla="val 489"/>
                <a:gd name="f179" fmla="val 775"/>
                <a:gd name="f180" fmla="val 442"/>
                <a:gd name="f181" fmla="val 5323"/>
                <a:gd name="f182" fmla="val 6085"/>
                <a:gd name="f183" fmla="val 2001"/>
                <a:gd name="f184" fmla="val 1918"/>
                <a:gd name="f185" fmla="val 1846"/>
                <a:gd name="f186" fmla="val 6156"/>
                <a:gd name="f187" fmla="val 6252"/>
                <a:gd name="f188" fmla="val 6335"/>
                <a:gd name="f189" fmla="val 6418"/>
                <a:gd name="f190" fmla="val 3109"/>
                <a:gd name="f191" fmla="val 2811"/>
                <a:gd name="f192" fmla="val 2561"/>
                <a:gd name="f193" fmla="val 2454"/>
                <a:gd name="f194" fmla="val 2358"/>
                <a:gd name="f195" fmla="val 7097"/>
                <a:gd name="f196" fmla="val 2287"/>
                <a:gd name="f197" fmla="val 7168"/>
                <a:gd name="f198" fmla="val 2239"/>
                <a:gd name="f199" fmla="val 7276"/>
                <a:gd name="f200" fmla="val 7621"/>
                <a:gd name="f201" fmla="val 2418"/>
                <a:gd name="f202" fmla="val 7811"/>
                <a:gd name="f203" fmla="val 3394"/>
                <a:gd name="f204" fmla="val 3192"/>
                <a:gd name="f205" fmla="val 3001"/>
                <a:gd name="f206" fmla="val 2835"/>
                <a:gd name="f207" fmla="val 9431"/>
                <a:gd name="f208" fmla="val 2918"/>
                <a:gd name="f209" fmla="val 3049"/>
                <a:gd name="f210" fmla="val 10145"/>
                <a:gd name="f211" fmla="val 10359"/>
                <a:gd name="f212" fmla="val 3573"/>
                <a:gd name="f213" fmla="val 7049"/>
                <a:gd name="f214" fmla="val 10788"/>
                <a:gd name="f215" fmla="val 11062"/>
                <a:gd name="f216" fmla="val 7550"/>
                <a:gd name="f217" fmla="val 9002"/>
                <a:gd name="f218" fmla="val 9264"/>
                <a:gd name="f219" fmla="val 9502"/>
                <a:gd name="f220" fmla="val 11074"/>
                <a:gd name="f221" fmla="val 10621"/>
                <a:gd name="f222" fmla="val 11026"/>
                <a:gd name="f223" fmla="val 11324"/>
                <a:gd name="f224" fmla="val 9526"/>
                <a:gd name="f225" fmla="val 11276"/>
                <a:gd name="f226" fmla="val 11217"/>
                <a:gd name="f227" fmla="val 9371"/>
                <a:gd name="f228" fmla="val 11157"/>
                <a:gd name="f229" fmla="val 9312"/>
                <a:gd name="f230" fmla="val 10967"/>
                <a:gd name="f231" fmla="val 4418"/>
                <a:gd name="f232" fmla="val 10371"/>
                <a:gd name="f233" fmla="val 4013"/>
                <a:gd name="f234" fmla="val 8538"/>
                <a:gd name="f235" fmla="*/ f0 1 11348"/>
                <a:gd name="f236" fmla="*/ f1 1 11300"/>
                <a:gd name="f237" fmla="val f2"/>
                <a:gd name="f238" fmla="val f3"/>
                <a:gd name="f239" fmla="val f4"/>
                <a:gd name="f240" fmla="+- f239 0 f237"/>
                <a:gd name="f241" fmla="+- f238 0 f237"/>
                <a:gd name="f242" fmla="*/ f241 1 11348"/>
                <a:gd name="f243" fmla="*/ f240 1 11300"/>
                <a:gd name="f244" fmla="*/ f237 1 f242"/>
                <a:gd name="f245" fmla="*/ f238 1 f242"/>
                <a:gd name="f246" fmla="*/ f237 1 f243"/>
                <a:gd name="f247" fmla="*/ f239 1 f243"/>
                <a:gd name="f248" fmla="*/ f244 f235 1"/>
                <a:gd name="f249" fmla="*/ f245 f235 1"/>
                <a:gd name="f250" fmla="*/ f247 f236 1"/>
                <a:gd name="f251" fmla="*/ f246 f236 1"/>
              </a:gdLst>
              <a:ahLst/>
              <a:cxnLst>
                <a:cxn ang="3cd4">
                  <a:pos x="hc" y="t"/>
                </a:cxn>
                <a:cxn ang="0">
                  <a:pos x="r" y="vc"/>
                </a:cxn>
                <a:cxn ang="cd4">
                  <a:pos x="hc" y="b"/>
                </a:cxn>
                <a:cxn ang="cd2">
                  <a:pos x="l" y="vc"/>
                </a:cxn>
              </a:cxnLst>
              <a:rect l="f248" t="f251" r="f249" b="f250"/>
              <a:pathLst>
                <a:path w="11348" h="11300">
                  <a:moveTo>
                    <a:pt x="f5" y="f6"/>
                  </a:moveTo>
                  <a:cubicBezTo>
                    <a:pt x="f7" y="f6"/>
                    <a:pt x="f8" y="f9"/>
                    <a:pt x="f8" y="f10"/>
                  </a:cubicBezTo>
                  <a:lnTo>
                    <a:pt x="f8" y="f11"/>
                  </a:lnTo>
                  <a:lnTo>
                    <a:pt x="f12" y="f11"/>
                  </a:lnTo>
                  <a:cubicBezTo>
                    <a:pt x="f13" y="f11"/>
                    <a:pt x="f14" y="f15"/>
                    <a:pt x="f14" y="f16"/>
                  </a:cubicBezTo>
                  <a:lnTo>
                    <a:pt x="f14" y="f17"/>
                  </a:lnTo>
                  <a:lnTo>
                    <a:pt x="f18" y="f17"/>
                  </a:lnTo>
                  <a:lnTo>
                    <a:pt x="f18" y="f19"/>
                  </a:lnTo>
                  <a:cubicBezTo>
                    <a:pt x="f20" y="f19"/>
                    <a:pt x="f21" y="f22"/>
                    <a:pt x="f21" y="f23"/>
                  </a:cubicBezTo>
                  <a:lnTo>
                    <a:pt x="f21" y="f10"/>
                  </a:lnTo>
                  <a:cubicBezTo>
                    <a:pt x="f21" y="f24"/>
                    <a:pt x="f25" y="f6"/>
                    <a:pt x="f18" y="f6"/>
                  </a:cubicBezTo>
                  <a:close/>
                  <a:moveTo>
                    <a:pt x="f26" y="f27"/>
                  </a:moveTo>
                  <a:lnTo>
                    <a:pt x="f26" y="f28"/>
                  </a:lnTo>
                  <a:lnTo>
                    <a:pt x="f29" y="f28"/>
                  </a:lnTo>
                  <a:lnTo>
                    <a:pt x="f26" y="f27"/>
                  </a:lnTo>
                  <a:close/>
                  <a:moveTo>
                    <a:pt x="f30" y="f31"/>
                  </a:moveTo>
                  <a:lnTo>
                    <a:pt x="f30" y="f32"/>
                  </a:lnTo>
                  <a:lnTo>
                    <a:pt x="f33" y="f32"/>
                  </a:lnTo>
                  <a:cubicBezTo>
                    <a:pt x="f34" y="f32"/>
                    <a:pt x="f35" y="f36"/>
                    <a:pt x="f35" y="f37"/>
                  </a:cubicBezTo>
                  <a:cubicBezTo>
                    <a:pt x="f35" y="f38"/>
                    <a:pt x="f39" y="f40"/>
                    <a:pt x="f34" y="f41"/>
                  </a:cubicBezTo>
                  <a:cubicBezTo>
                    <a:pt x="f42" y="f31"/>
                    <a:pt x="f43" y="f31"/>
                    <a:pt x="f44" y="f31"/>
                  </a:cubicBezTo>
                  <a:close/>
                  <a:moveTo>
                    <a:pt x="f45" y="f46"/>
                  </a:moveTo>
                  <a:cubicBezTo>
                    <a:pt x="f47" y="f46"/>
                    <a:pt x="f48" y="f49"/>
                    <a:pt x="f48" y="f50"/>
                  </a:cubicBezTo>
                  <a:lnTo>
                    <a:pt x="f48" y="f51"/>
                  </a:lnTo>
                  <a:cubicBezTo>
                    <a:pt x="f52" y="f51"/>
                    <a:pt x="f53" y="f54"/>
                    <a:pt x="f55" y="f54"/>
                  </a:cubicBezTo>
                  <a:lnTo>
                    <a:pt x="f36" y="f54"/>
                  </a:lnTo>
                  <a:cubicBezTo>
                    <a:pt x="f56" y="f54"/>
                    <a:pt x="f57" y="f54"/>
                    <a:pt x="f58" y="f51"/>
                  </a:cubicBezTo>
                  <a:lnTo>
                    <a:pt x="f58" y="f50"/>
                  </a:lnTo>
                  <a:cubicBezTo>
                    <a:pt x="f58" y="f49"/>
                    <a:pt x="f59" y="f46"/>
                    <a:pt x="f60" y="f46"/>
                  </a:cubicBezTo>
                  <a:close/>
                  <a:moveTo>
                    <a:pt x="f61" y="f62"/>
                  </a:moveTo>
                  <a:cubicBezTo>
                    <a:pt x="f63" y="f62"/>
                    <a:pt x="f64" y="f65"/>
                    <a:pt x="f64" y="f66"/>
                  </a:cubicBezTo>
                  <a:lnTo>
                    <a:pt x="f64" y="f67"/>
                  </a:lnTo>
                  <a:lnTo>
                    <a:pt x="f68" y="f67"/>
                  </a:lnTo>
                  <a:lnTo>
                    <a:pt x="f68" y="f52"/>
                  </a:lnTo>
                  <a:lnTo>
                    <a:pt x="f69" y="f52"/>
                  </a:lnTo>
                  <a:cubicBezTo>
                    <a:pt x="f70" y="f52"/>
                    <a:pt x="f71" y="f72"/>
                    <a:pt x="f71" y="f73"/>
                  </a:cubicBezTo>
                  <a:lnTo>
                    <a:pt x="f71" y="f74"/>
                  </a:lnTo>
                  <a:cubicBezTo>
                    <a:pt x="f71" y="f75"/>
                    <a:pt x="f63" y="f76"/>
                    <a:pt x="f77" y="f76"/>
                  </a:cubicBezTo>
                  <a:cubicBezTo>
                    <a:pt x="f78" y="f76"/>
                    <a:pt x="f79" y="f75"/>
                    <a:pt x="f79" y="f74"/>
                  </a:cubicBezTo>
                  <a:lnTo>
                    <a:pt x="f79" y="f80"/>
                  </a:lnTo>
                  <a:cubicBezTo>
                    <a:pt x="f79" y="f81"/>
                    <a:pt x="f82" y="f83"/>
                    <a:pt x="f69" y="f83"/>
                  </a:cubicBezTo>
                  <a:lnTo>
                    <a:pt x="f68" y="f83"/>
                  </a:lnTo>
                  <a:lnTo>
                    <a:pt x="f68" y="f84"/>
                  </a:lnTo>
                  <a:cubicBezTo>
                    <a:pt x="f68" y="f85"/>
                    <a:pt x="f86" y="f87"/>
                    <a:pt x="f45" y="f87"/>
                  </a:cubicBezTo>
                  <a:lnTo>
                    <a:pt x="f60" y="f87"/>
                  </a:lnTo>
                  <a:cubicBezTo>
                    <a:pt x="f88" y="f87"/>
                    <a:pt x="f89" y="f90"/>
                    <a:pt x="f89" y="f84"/>
                  </a:cubicBezTo>
                  <a:lnTo>
                    <a:pt x="f89" y="f83"/>
                  </a:lnTo>
                  <a:lnTo>
                    <a:pt x="f91" y="f83"/>
                  </a:lnTo>
                  <a:cubicBezTo>
                    <a:pt x="f92" y="f83"/>
                    <a:pt x="f93" y="f81"/>
                    <a:pt x="f93" y="f80"/>
                  </a:cubicBezTo>
                  <a:lnTo>
                    <a:pt x="f93" y="f94"/>
                  </a:lnTo>
                  <a:cubicBezTo>
                    <a:pt x="f93" y="f95"/>
                    <a:pt x="f96" y="f97"/>
                    <a:pt x="f91" y="f97"/>
                  </a:cubicBezTo>
                  <a:lnTo>
                    <a:pt x="f98" y="f97"/>
                  </a:lnTo>
                  <a:cubicBezTo>
                    <a:pt x="f99" y="f97"/>
                    <a:pt x="f100" y="f101"/>
                    <a:pt x="f100" y="f94"/>
                  </a:cubicBezTo>
                  <a:lnTo>
                    <a:pt x="f100" y="f102"/>
                  </a:lnTo>
                  <a:cubicBezTo>
                    <a:pt x="f100" y="f103"/>
                    <a:pt x="f104" y="f105"/>
                    <a:pt x="f106" y="f105"/>
                  </a:cubicBezTo>
                  <a:cubicBezTo>
                    <a:pt x="f107" y="f105"/>
                    <a:pt x="f108" y="f103"/>
                    <a:pt x="f108" y="f102"/>
                  </a:cubicBezTo>
                  <a:lnTo>
                    <a:pt x="f108" y="f94"/>
                  </a:lnTo>
                  <a:cubicBezTo>
                    <a:pt x="f108" y="f109"/>
                    <a:pt x="f110" y="f23"/>
                    <a:pt x="f98" y="f23"/>
                  </a:cubicBezTo>
                  <a:lnTo>
                    <a:pt x="f91" y="f23"/>
                  </a:lnTo>
                  <a:cubicBezTo>
                    <a:pt x="f111" y="f23"/>
                    <a:pt x="f112" y="f109"/>
                    <a:pt x="f112" y="f94"/>
                  </a:cubicBezTo>
                  <a:lnTo>
                    <a:pt x="f112" y="f80"/>
                  </a:lnTo>
                  <a:cubicBezTo>
                    <a:pt x="f112" y="f113"/>
                    <a:pt x="f111" y="f114"/>
                    <a:pt x="f91" y="f114"/>
                  </a:cubicBezTo>
                  <a:lnTo>
                    <a:pt x="f89" y="f114"/>
                  </a:lnTo>
                  <a:lnTo>
                    <a:pt x="f89" y="f86"/>
                  </a:lnTo>
                  <a:lnTo>
                    <a:pt x="f115" y="f86"/>
                  </a:lnTo>
                  <a:lnTo>
                    <a:pt x="f115" y="f66"/>
                  </a:lnTo>
                  <a:cubicBezTo>
                    <a:pt x="f115" y="f65"/>
                    <a:pt x="f116" y="f62"/>
                    <a:pt x="f96" y="f62"/>
                  </a:cubicBezTo>
                  <a:close/>
                  <a:moveTo>
                    <a:pt x="f117" y="f118"/>
                  </a:moveTo>
                  <a:lnTo>
                    <a:pt x="f117" y="f104"/>
                  </a:lnTo>
                  <a:lnTo>
                    <a:pt x="f119" y="f104"/>
                  </a:lnTo>
                  <a:cubicBezTo>
                    <a:pt x="f120" y="f121"/>
                    <a:pt x="f122" y="f123"/>
                    <a:pt x="f124" y="f123"/>
                  </a:cubicBezTo>
                  <a:cubicBezTo>
                    <a:pt x="f125" y="f123"/>
                    <a:pt x="f126" y="f127"/>
                    <a:pt x="f128" y="f129"/>
                  </a:cubicBezTo>
                  <a:cubicBezTo>
                    <a:pt x="f130" y="f131"/>
                    <a:pt x="f132" y="f133"/>
                    <a:pt x="f132" y="f134"/>
                  </a:cubicBezTo>
                  <a:cubicBezTo>
                    <a:pt x="f132" y="f118"/>
                    <a:pt x="f132" y="f118"/>
                    <a:pt x="f29" y="f118"/>
                  </a:cubicBezTo>
                  <a:close/>
                  <a:moveTo>
                    <a:pt x="f135" y="f134"/>
                  </a:moveTo>
                  <a:lnTo>
                    <a:pt x="f135" y="f136"/>
                  </a:lnTo>
                  <a:cubicBezTo>
                    <a:pt x="f137" y="f138"/>
                    <a:pt x="f139" y="f78"/>
                    <a:pt x="f140" y="f78"/>
                  </a:cubicBezTo>
                  <a:lnTo>
                    <a:pt x="f68" y="f78"/>
                  </a:lnTo>
                  <a:lnTo>
                    <a:pt x="f68" y="f134"/>
                  </a:lnTo>
                  <a:close/>
                  <a:moveTo>
                    <a:pt x="f141" y="f72"/>
                  </a:moveTo>
                  <a:cubicBezTo>
                    <a:pt x="f142" y="f72"/>
                    <a:pt x="f48" y="f143"/>
                    <a:pt x="f48" y="f144"/>
                  </a:cubicBezTo>
                  <a:lnTo>
                    <a:pt x="f48" y="f145"/>
                  </a:lnTo>
                  <a:cubicBezTo>
                    <a:pt x="f48" y="f146"/>
                    <a:pt x="f142" y="f147"/>
                    <a:pt x="f141" y="f147"/>
                  </a:cubicBezTo>
                  <a:lnTo>
                    <a:pt x="f36" y="f147"/>
                  </a:lnTo>
                  <a:cubicBezTo>
                    <a:pt x="f37" y="f147"/>
                    <a:pt x="f58" y="f146"/>
                    <a:pt x="f58" y="f145"/>
                  </a:cubicBezTo>
                  <a:lnTo>
                    <a:pt x="f58" y="f107"/>
                  </a:lnTo>
                  <a:lnTo>
                    <a:pt x="f58" y="f144"/>
                  </a:lnTo>
                  <a:cubicBezTo>
                    <a:pt x="f58" y="f143"/>
                    <a:pt x="f37" y="f72"/>
                    <a:pt x="f36" y="f72"/>
                  </a:cubicBezTo>
                  <a:close/>
                  <a:moveTo>
                    <a:pt x="f48" y="f148"/>
                  </a:moveTo>
                  <a:lnTo>
                    <a:pt x="f48" y="f149"/>
                  </a:lnTo>
                  <a:cubicBezTo>
                    <a:pt x="f48" y="f150"/>
                    <a:pt x="f47" y="f151"/>
                    <a:pt x="f45" y="f151"/>
                  </a:cubicBezTo>
                  <a:lnTo>
                    <a:pt x="f60" y="f151"/>
                  </a:lnTo>
                  <a:cubicBezTo>
                    <a:pt x="f152" y="f151"/>
                    <a:pt x="f58" y="f150"/>
                    <a:pt x="f58" y="f149"/>
                  </a:cubicBezTo>
                  <a:lnTo>
                    <a:pt x="f58" y="f148"/>
                  </a:lnTo>
                  <a:cubicBezTo>
                    <a:pt x="f57" y="f148"/>
                    <a:pt x="f56" y="f153"/>
                    <a:pt x="f36" y="f153"/>
                  </a:cubicBezTo>
                  <a:lnTo>
                    <a:pt x="f141" y="f153"/>
                  </a:lnTo>
                  <a:cubicBezTo>
                    <a:pt x="f53" y="f153"/>
                    <a:pt x="f52" y="f153"/>
                    <a:pt x="f48" y="f148"/>
                  </a:cubicBezTo>
                  <a:close/>
                  <a:moveTo>
                    <a:pt x="f154" y="f155"/>
                  </a:moveTo>
                  <a:cubicBezTo>
                    <a:pt x="f156" y="f155"/>
                    <a:pt x="f155" y="f156"/>
                    <a:pt x="f155" y="f154"/>
                  </a:cubicBezTo>
                  <a:lnTo>
                    <a:pt x="f155" y="f157"/>
                  </a:lnTo>
                  <a:cubicBezTo>
                    <a:pt x="f155" y="f158"/>
                    <a:pt x="f156" y="f159"/>
                    <a:pt x="f154" y="f159"/>
                  </a:cubicBezTo>
                  <a:lnTo>
                    <a:pt x="f160" y="f159"/>
                  </a:lnTo>
                  <a:cubicBezTo>
                    <a:pt x="f161" y="f159"/>
                    <a:pt x="f162" y="f163"/>
                    <a:pt x="f162" y="f164"/>
                  </a:cubicBezTo>
                  <a:cubicBezTo>
                    <a:pt x="f162" y="f165"/>
                    <a:pt x="f161" y="f166"/>
                    <a:pt x="f160" y="f166"/>
                  </a:cubicBezTo>
                  <a:lnTo>
                    <a:pt x="f154" y="f166"/>
                  </a:lnTo>
                  <a:cubicBezTo>
                    <a:pt x="f167" y="f166"/>
                    <a:pt x="f168" y="f169"/>
                    <a:pt x="f168" y="f170"/>
                  </a:cubicBezTo>
                  <a:lnTo>
                    <a:pt x="f168" y="f171"/>
                  </a:lnTo>
                  <a:cubicBezTo>
                    <a:pt x="f168" y="f172"/>
                    <a:pt x="f167" y="f173"/>
                    <a:pt x="f154" y="f173"/>
                  </a:cubicBezTo>
                  <a:lnTo>
                    <a:pt x="f174" y="f173"/>
                  </a:lnTo>
                  <a:cubicBezTo>
                    <a:pt x="f49" y="f173"/>
                    <a:pt x="f80" y="f172"/>
                    <a:pt x="f80" y="f171"/>
                  </a:cubicBezTo>
                  <a:lnTo>
                    <a:pt x="f80" y="f11"/>
                  </a:lnTo>
                  <a:lnTo>
                    <a:pt x="f175" y="f11"/>
                  </a:lnTo>
                  <a:lnTo>
                    <a:pt x="f175" y="f176"/>
                  </a:lnTo>
                  <a:cubicBezTo>
                    <a:pt x="f175" y="f177"/>
                    <a:pt x="f85" y="f178"/>
                    <a:pt x="f5" y="f178"/>
                  </a:cubicBezTo>
                  <a:lnTo>
                    <a:pt x="f18" y="f178"/>
                  </a:lnTo>
                  <a:cubicBezTo>
                    <a:pt x="f179" y="f178"/>
                    <a:pt x="f180" y="f177"/>
                    <a:pt x="f180" y="f176"/>
                  </a:cubicBezTo>
                  <a:lnTo>
                    <a:pt x="f180" y="f65"/>
                  </a:lnTo>
                  <a:cubicBezTo>
                    <a:pt x="f180" y="f19"/>
                    <a:pt x="f179" y="f181"/>
                    <a:pt x="f18" y="f181"/>
                  </a:cubicBezTo>
                  <a:lnTo>
                    <a:pt x="f26" y="f181"/>
                  </a:lnTo>
                  <a:lnTo>
                    <a:pt x="f26" y="f182"/>
                  </a:lnTo>
                  <a:lnTo>
                    <a:pt x="f183" y="f182"/>
                  </a:lnTo>
                  <a:cubicBezTo>
                    <a:pt x="f184" y="f182"/>
                    <a:pt x="f185" y="f186"/>
                    <a:pt x="f185" y="f187"/>
                  </a:cubicBezTo>
                  <a:cubicBezTo>
                    <a:pt x="f185" y="f188"/>
                    <a:pt x="f184" y="f189"/>
                    <a:pt x="f183" y="f189"/>
                  </a:cubicBezTo>
                  <a:lnTo>
                    <a:pt x="f190" y="f189"/>
                  </a:lnTo>
                  <a:lnTo>
                    <a:pt x="f191" y="f28"/>
                  </a:lnTo>
                  <a:lnTo>
                    <a:pt x="f44" y="f28"/>
                  </a:lnTo>
                  <a:cubicBezTo>
                    <a:pt x="f192" y="f28"/>
                    <a:pt x="f193" y="f89"/>
                    <a:pt x="f194" y="f195"/>
                  </a:cubicBezTo>
                  <a:cubicBezTo>
                    <a:pt x="f196" y="f197"/>
                    <a:pt x="f198" y="f199"/>
                    <a:pt x="f198" y="f57"/>
                  </a:cubicBezTo>
                  <a:cubicBezTo>
                    <a:pt x="f198" y="f200"/>
                    <a:pt x="f201" y="f202"/>
                    <a:pt x="f44" y="f202"/>
                  </a:cubicBezTo>
                  <a:lnTo>
                    <a:pt x="f203" y="f202"/>
                  </a:lnTo>
                  <a:lnTo>
                    <a:pt x="f203" y="f67"/>
                  </a:lnTo>
                  <a:lnTo>
                    <a:pt x="f204" y="f67"/>
                  </a:lnTo>
                  <a:cubicBezTo>
                    <a:pt x="f205" y="f67"/>
                    <a:pt x="f206" y="f207"/>
                    <a:pt x="f206" y="f136"/>
                  </a:cubicBezTo>
                  <a:cubicBezTo>
                    <a:pt x="f206" y="f131"/>
                    <a:pt x="f208" y="f104"/>
                    <a:pt x="f209" y="f210"/>
                  </a:cubicBezTo>
                  <a:cubicBezTo>
                    <a:pt x="f29" y="f146"/>
                    <a:pt x="f26" y="f211"/>
                    <a:pt x="f212" y="f211"/>
                  </a:cubicBezTo>
                  <a:lnTo>
                    <a:pt x="f213" y="f211"/>
                  </a:lnTo>
                  <a:lnTo>
                    <a:pt x="f213" y="f214"/>
                  </a:lnTo>
                  <a:cubicBezTo>
                    <a:pt x="f213" y="f215"/>
                    <a:pt x="f199" y="f4"/>
                    <a:pt x="f216" y="f4"/>
                  </a:cubicBezTo>
                  <a:lnTo>
                    <a:pt x="f217" y="f4"/>
                  </a:lnTo>
                  <a:cubicBezTo>
                    <a:pt x="f218" y="f4"/>
                    <a:pt x="f219" y="f220"/>
                    <a:pt x="f219" y="f214"/>
                  </a:cubicBezTo>
                  <a:lnTo>
                    <a:pt x="f219" y="f211"/>
                  </a:lnTo>
                  <a:lnTo>
                    <a:pt x="f221" y="f211"/>
                  </a:lnTo>
                  <a:cubicBezTo>
                    <a:pt x="f222" y="f211"/>
                    <a:pt x="f3" y="f110"/>
                    <a:pt x="f3" y="f136"/>
                  </a:cubicBezTo>
                  <a:cubicBezTo>
                    <a:pt x="f223" y="f224"/>
                    <a:pt x="f225" y="f207"/>
                    <a:pt x="f226" y="f227"/>
                  </a:cubicBezTo>
                  <a:cubicBezTo>
                    <a:pt x="f228" y="f229"/>
                    <a:pt x="f220" y="f67"/>
                    <a:pt x="f230" y="f67"/>
                  </a:cubicBezTo>
                  <a:lnTo>
                    <a:pt x="f149" y="f67"/>
                  </a:lnTo>
                  <a:lnTo>
                    <a:pt x="f149" y="f66"/>
                  </a:lnTo>
                  <a:cubicBezTo>
                    <a:pt x="f149" y="f231"/>
                    <a:pt x="f232" y="f233"/>
                    <a:pt x="f61" y="f233"/>
                  </a:cubicBezTo>
                  <a:lnTo>
                    <a:pt x="f143" y="f233"/>
                  </a:lnTo>
                  <a:lnTo>
                    <a:pt x="f143" y="f154"/>
                  </a:lnTo>
                  <a:cubicBezTo>
                    <a:pt x="f143" y="f156"/>
                    <a:pt x="f234" y="f155"/>
                    <a:pt x="f174" y="f155"/>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60" name="Google Shape;2635;p42">
            <a:extLst>
              <a:ext uri="{FF2B5EF4-FFF2-40B4-BE49-F238E27FC236}">
                <a16:creationId xmlns:a16="http://schemas.microsoft.com/office/drawing/2014/main" id="{3AF591B8-5931-4932-AD7D-84345B4E5493}"/>
              </a:ext>
            </a:extLst>
          </p:cNvPr>
          <p:cNvGrpSpPr/>
          <p:nvPr/>
        </p:nvGrpSpPr>
        <p:grpSpPr>
          <a:xfrm>
            <a:off x="5599502" y="1412400"/>
            <a:ext cx="870901" cy="870901"/>
            <a:chOff x="5599502" y="1412400"/>
            <a:chExt cx="870901" cy="870901"/>
          </a:xfrm>
        </p:grpSpPr>
        <p:sp>
          <p:nvSpPr>
            <p:cNvPr id="461" name="Google Shape;2636;p42">
              <a:extLst>
                <a:ext uri="{FF2B5EF4-FFF2-40B4-BE49-F238E27FC236}">
                  <a16:creationId xmlns:a16="http://schemas.microsoft.com/office/drawing/2014/main" id="{D3E0BB0F-3B7B-4779-8DD2-7F2720476E7D}"/>
                </a:ext>
              </a:extLst>
            </p:cNvPr>
            <p:cNvSpPr/>
            <p:nvPr/>
          </p:nvSpPr>
          <p:spPr>
            <a:xfrm>
              <a:off x="5599502" y="1412400"/>
              <a:ext cx="870901" cy="870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62" name="Google Shape;2637;p42">
              <a:extLst>
                <a:ext uri="{FF2B5EF4-FFF2-40B4-BE49-F238E27FC236}">
                  <a16:creationId xmlns:a16="http://schemas.microsoft.com/office/drawing/2014/main" id="{AA01E7E3-F6DD-4875-A2C7-BDA2E970C489}"/>
                </a:ext>
              </a:extLst>
            </p:cNvPr>
            <p:cNvGrpSpPr/>
            <p:nvPr/>
          </p:nvGrpSpPr>
          <p:grpSpPr>
            <a:xfrm>
              <a:off x="5810125" y="1623444"/>
              <a:ext cx="449647" cy="448805"/>
              <a:chOff x="5810125" y="1623444"/>
              <a:chExt cx="449647" cy="448805"/>
            </a:xfrm>
          </p:grpSpPr>
          <p:sp>
            <p:nvSpPr>
              <p:cNvPr id="463" name="Google Shape;2638;p42">
                <a:extLst>
                  <a:ext uri="{FF2B5EF4-FFF2-40B4-BE49-F238E27FC236}">
                    <a16:creationId xmlns:a16="http://schemas.microsoft.com/office/drawing/2014/main" id="{9742D11C-2581-40BF-A870-B689BD78B8EC}"/>
                  </a:ext>
                </a:extLst>
              </p:cNvPr>
              <p:cNvSpPr/>
              <p:nvPr/>
            </p:nvSpPr>
            <p:spPr>
              <a:xfrm>
                <a:off x="5810125" y="1791830"/>
                <a:ext cx="449647" cy="280419"/>
              </a:xfrm>
              <a:custGeom>
                <a:avLst/>
                <a:gdLst>
                  <a:gd name="f0" fmla="val w"/>
                  <a:gd name="f1" fmla="val h"/>
                  <a:gd name="f2" fmla="val 0"/>
                  <a:gd name="f3" fmla="val 11800"/>
                  <a:gd name="f4" fmla="val 7359"/>
                  <a:gd name="f5" fmla="val 3180"/>
                  <a:gd name="f6" fmla="val 3298"/>
                  <a:gd name="f7" fmla="val 7001"/>
                  <a:gd name="f8" fmla="val 1691"/>
                  <a:gd name="f9" fmla="val 6680"/>
                  <a:gd name="f10" fmla="val 2370"/>
                  <a:gd name="f11" fmla="val 5192"/>
                  <a:gd name="f12" fmla="val 10180"/>
                  <a:gd name="f13" fmla="val 345"/>
                  <a:gd name="f14" fmla="val 8692"/>
                  <a:gd name="f15" fmla="val 8502"/>
                  <a:gd name="f16" fmla="val 8406"/>
                  <a:gd name="f17" fmla="val 8323"/>
                  <a:gd name="f18" fmla="val 84"/>
                  <a:gd name="f19" fmla="val 179"/>
                  <a:gd name="f20" fmla="val 7013"/>
                  <a:gd name="f21" fmla="val 2203"/>
                  <a:gd name="f22" fmla="val 2120"/>
                  <a:gd name="f23" fmla="val 6930"/>
                  <a:gd name="f24" fmla="val 2024"/>
                  <a:gd name="f25" fmla="val 6835"/>
                  <a:gd name="f26" fmla="val 4989"/>
                  <a:gd name="f27" fmla="val 4894"/>
                  <a:gd name="f28" fmla="val 4811"/>
                  <a:gd name="f29" fmla="val 2108"/>
                  <a:gd name="f30" fmla="val 3501"/>
                  <a:gd name="f31" fmla="val 3132"/>
                  <a:gd name="f32" fmla="val 3036"/>
                  <a:gd name="f33" fmla="val 3418"/>
                  <a:gd name="f34" fmla="val 2953"/>
                  <a:gd name="f35" fmla="val 3322"/>
                  <a:gd name="f36" fmla="val 1477"/>
                  <a:gd name="f37" fmla="val 1382"/>
                  <a:gd name="f38" fmla="val 1298"/>
                  <a:gd name="f39" fmla="val 3024"/>
                  <a:gd name="f40" fmla="val 1"/>
                  <a:gd name="f41" fmla="val 7073"/>
                  <a:gd name="f42" fmla="val 7180"/>
                  <a:gd name="f43" fmla="val 7287"/>
                  <a:gd name="f44" fmla="val 72"/>
                  <a:gd name="f45" fmla="val 7358"/>
                  <a:gd name="f46" fmla="val 11597"/>
                  <a:gd name="f47" fmla="val 11681"/>
                  <a:gd name="f48" fmla="val 11776"/>
                  <a:gd name="f49" fmla="val 11728"/>
                  <a:gd name="f50" fmla="val 11633"/>
                  <a:gd name="f51" fmla="val 10526"/>
                  <a:gd name="f52" fmla="val 95"/>
                  <a:gd name="f53" fmla="val 10442"/>
                  <a:gd name="f54" fmla="val 10347"/>
                  <a:gd name="f55" fmla="*/ f0 1 11800"/>
                  <a:gd name="f56" fmla="*/ f1 1 7359"/>
                  <a:gd name="f57" fmla="val f2"/>
                  <a:gd name="f58" fmla="val f3"/>
                  <a:gd name="f59" fmla="val f4"/>
                  <a:gd name="f60" fmla="+- f59 0 f57"/>
                  <a:gd name="f61" fmla="+- f58 0 f57"/>
                  <a:gd name="f62" fmla="*/ f61 1 11800"/>
                  <a:gd name="f63" fmla="*/ f60 1 735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1800" h="7359">
                    <a:moveTo>
                      <a:pt x="f5" y="f6"/>
                    </a:moveTo>
                    <a:lnTo>
                      <a:pt x="f5" y="f7"/>
                    </a:lnTo>
                    <a:lnTo>
                      <a:pt x="f8" y="f7"/>
                    </a:lnTo>
                    <a:lnTo>
                      <a:pt x="f8" y="f6"/>
                    </a:lnTo>
                    <a:close/>
                    <a:moveTo>
                      <a:pt x="f9" y="f10"/>
                    </a:moveTo>
                    <a:lnTo>
                      <a:pt x="f9" y="f7"/>
                    </a:lnTo>
                    <a:lnTo>
                      <a:pt x="f11" y="f7"/>
                    </a:lnTo>
                    <a:lnTo>
                      <a:pt x="f11" y="f10"/>
                    </a:lnTo>
                    <a:close/>
                    <a:moveTo>
                      <a:pt x="f12" y="f13"/>
                    </a:moveTo>
                    <a:lnTo>
                      <a:pt x="f12" y="f7"/>
                    </a:lnTo>
                    <a:lnTo>
                      <a:pt x="f14" y="f7"/>
                    </a:lnTo>
                    <a:lnTo>
                      <a:pt x="f14" y="f13"/>
                    </a:lnTo>
                    <a:close/>
                    <a:moveTo>
                      <a:pt x="f15" y="f2"/>
                    </a:moveTo>
                    <a:cubicBezTo>
                      <a:pt x="f16" y="f2"/>
                      <a:pt x="f17" y="f18"/>
                      <a:pt x="f17" y="f19"/>
                    </a:cubicBezTo>
                    <a:lnTo>
                      <a:pt x="f17" y="f7"/>
                    </a:lnTo>
                    <a:lnTo>
                      <a:pt x="f20" y="f7"/>
                    </a:lnTo>
                    <a:lnTo>
                      <a:pt x="f20" y="f21"/>
                    </a:lnTo>
                    <a:cubicBezTo>
                      <a:pt x="f20" y="f22"/>
                      <a:pt x="f23" y="f24"/>
                      <a:pt x="f25" y="f24"/>
                    </a:cubicBezTo>
                    <a:lnTo>
                      <a:pt x="f26" y="f24"/>
                    </a:lnTo>
                    <a:cubicBezTo>
                      <a:pt x="f27" y="f24"/>
                      <a:pt x="f28" y="f29"/>
                      <a:pt x="f28" y="f21"/>
                    </a:cubicBezTo>
                    <a:lnTo>
                      <a:pt x="f28" y="f7"/>
                    </a:lnTo>
                    <a:lnTo>
                      <a:pt x="f30" y="f7"/>
                    </a:lnTo>
                    <a:lnTo>
                      <a:pt x="f30" y="f31"/>
                    </a:lnTo>
                    <a:cubicBezTo>
                      <a:pt x="f30" y="f32"/>
                      <a:pt x="f33" y="f34"/>
                      <a:pt x="f35" y="f34"/>
                    </a:cubicBezTo>
                    <a:lnTo>
                      <a:pt x="f36" y="f34"/>
                    </a:lnTo>
                    <a:cubicBezTo>
                      <a:pt x="f37" y="f34"/>
                      <a:pt x="f38" y="f39"/>
                      <a:pt x="f38" y="f31"/>
                    </a:cubicBezTo>
                    <a:lnTo>
                      <a:pt x="f38" y="f7"/>
                    </a:lnTo>
                    <a:lnTo>
                      <a:pt x="f19" y="f7"/>
                    </a:lnTo>
                    <a:cubicBezTo>
                      <a:pt x="f18" y="f7"/>
                      <a:pt x="f40" y="f41"/>
                      <a:pt x="f40" y="f42"/>
                    </a:cubicBezTo>
                    <a:cubicBezTo>
                      <a:pt x="f40" y="f43"/>
                      <a:pt x="f44" y="f45"/>
                      <a:pt x="f19" y="f45"/>
                    </a:cubicBezTo>
                    <a:lnTo>
                      <a:pt x="f46" y="f45"/>
                    </a:lnTo>
                    <a:cubicBezTo>
                      <a:pt x="f47" y="f45"/>
                      <a:pt x="f48" y="f43"/>
                      <a:pt x="f48" y="f42"/>
                    </a:cubicBezTo>
                    <a:cubicBezTo>
                      <a:pt x="f3" y="f41"/>
                      <a:pt x="f49" y="f7"/>
                      <a:pt x="f50" y="f7"/>
                    </a:cubicBezTo>
                    <a:lnTo>
                      <a:pt x="f51" y="f7"/>
                    </a:lnTo>
                    <a:lnTo>
                      <a:pt x="f51" y="f19"/>
                    </a:lnTo>
                    <a:cubicBezTo>
                      <a:pt x="f51" y="f52"/>
                      <a:pt x="f53" y="f2"/>
                      <a:pt x="f54"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4" name="Google Shape;2639;p42">
                <a:extLst>
                  <a:ext uri="{FF2B5EF4-FFF2-40B4-BE49-F238E27FC236}">
                    <a16:creationId xmlns:a16="http://schemas.microsoft.com/office/drawing/2014/main" id="{8A95C253-36E1-4044-B477-E877AE6742FA}"/>
                  </a:ext>
                </a:extLst>
              </p:cNvPr>
              <p:cNvSpPr/>
              <p:nvPr/>
            </p:nvSpPr>
            <p:spPr>
              <a:xfrm>
                <a:off x="5817824" y="1623444"/>
                <a:ext cx="428350" cy="258702"/>
              </a:xfrm>
              <a:custGeom>
                <a:avLst/>
                <a:gdLst>
                  <a:gd name="f0" fmla="val w"/>
                  <a:gd name="f1" fmla="val h"/>
                  <a:gd name="f2" fmla="val 0"/>
                  <a:gd name="f3" fmla="val 11241"/>
                  <a:gd name="f4" fmla="val 6789"/>
                  <a:gd name="f5" fmla="val 10668"/>
                  <a:gd name="f6" fmla="val 10653"/>
                  <a:gd name="f7" fmla="val 10637"/>
                  <a:gd name="f8" fmla="val 1"/>
                  <a:gd name="f9" fmla="val 10621"/>
                  <a:gd name="f10" fmla="val 2"/>
                  <a:gd name="f11" fmla="val 9145"/>
                  <a:gd name="f12" fmla="val 181"/>
                  <a:gd name="f13" fmla="val 8847"/>
                  <a:gd name="f14" fmla="val 216"/>
                  <a:gd name="f15" fmla="val 8633"/>
                  <a:gd name="f16" fmla="val 490"/>
                  <a:gd name="f17" fmla="val 8669"/>
                  <a:gd name="f18" fmla="val 788"/>
                  <a:gd name="f19" fmla="val 8691"/>
                  <a:gd name="f20" fmla="val 1064"/>
                  <a:gd name="f21" fmla="val 8938"/>
                  <a:gd name="f22" fmla="val 1268"/>
                  <a:gd name="f23" fmla="val 9211"/>
                  <a:gd name="f24" fmla="val 9232"/>
                  <a:gd name="f25" fmla="val 9254"/>
                  <a:gd name="f26" fmla="val 1267"/>
                  <a:gd name="f27" fmla="val 9276"/>
                  <a:gd name="f28" fmla="val 1264"/>
                  <a:gd name="f29" fmla="val 9395"/>
                  <a:gd name="f30" fmla="val 1252"/>
                  <a:gd name="f31" fmla="val 7597"/>
                  <a:gd name="f32" fmla="val 3348"/>
                  <a:gd name="f33" fmla="val 5442"/>
                  <a:gd name="f34" fmla="val 4443"/>
                  <a:gd name="f35" fmla="val 3918"/>
                  <a:gd name="f36" fmla="val 4979"/>
                  <a:gd name="f37" fmla="val 2025"/>
                  <a:gd name="f38" fmla="val 5657"/>
                  <a:gd name="f39" fmla="val 561"/>
                  <a:gd name="f40" fmla="val 5717"/>
                  <a:gd name="f41" fmla="val 537"/>
                  <a:gd name="f42" fmla="val 239"/>
                  <a:gd name="f43" fmla="val 5729"/>
                  <a:gd name="f44" fmla="val 5967"/>
                  <a:gd name="f45" fmla="val 25"/>
                  <a:gd name="f46" fmla="val 6265"/>
                  <a:gd name="f47" fmla="val 37"/>
                  <a:gd name="f48" fmla="val 6562"/>
                  <a:gd name="f49" fmla="val 275"/>
                  <a:gd name="f50" fmla="val 572"/>
                  <a:gd name="f51" fmla="val 632"/>
                  <a:gd name="f52" fmla="val 2192"/>
                  <a:gd name="f53" fmla="val 6729"/>
                  <a:gd name="f54" fmla="val 4263"/>
                  <a:gd name="f55" fmla="val 6003"/>
                  <a:gd name="f56" fmla="val 5418"/>
                  <a:gd name="f57" fmla="val 5586"/>
                  <a:gd name="f58" fmla="val 6514"/>
                  <a:gd name="f59" fmla="val 5050"/>
                  <a:gd name="f60" fmla="val 7490"/>
                  <a:gd name="f61" fmla="val 4383"/>
                  <a:gd name="f62" fmla="val 7561"/>
                  <a:gd name="f63" fmla="val 4324"/>
                  <a:gd name="f64" fmla="val 4217"/>
                  <a:gd name="f65" fmla="val 7538"/>
                  <a:gd name="f66" fmla="val 4145"/>
                  <a:gd name="f67" fmla="val 7501"/>
                  <a:gd name="f68" fmla="val 4093"/>
                  <a:gd name="f69" fmla="val 7445"/>
                  <a:gd name="f70" fmla="val 4065"/>
                  <a:gd name="f71" fmla="val 7391"/>
                  <a:gd name="f72" fmla="val 7358"/>
                  <a:gd name="f73" fmla="val 7326"/>
                  <a:gd name="f74" fmla="val 4075"/>
                  <a:gd name="f75" fmla="val 7299"/>
                  <a:gd name="f76" fmla="val 4098"/>
                  <a:gd name="f77" fmla="val 6335"/>
                  <a:gd name="f78" fmla="val 4753"/>
                  <a:gd name="f79" fmla="val 5275"/>
                  <a:gd name="f80" fmla="val 5288"/>
                  <a:gd name="f81" fmla="val 4144"/>
                  <a:gd name="f82" fmla="val 5693"/>
                  <a:gd name="f83" fmla="val 2132"/>
                  <a:gd name="f84" fmla="val 6408"/>
                  <a:gd name="f85" fmla="val 6467"/>
                  <a:gd name="f86" fmla="val 453"/>
                  <a:gd name="f87" fmla="val 358"/>
                  <a:gd name="f88" fmla="val 6372"/>
                  <a:gd name="f89" fmla="val 6169"/>
                  <a:gd name="f90" fmla="val 441"/>
                  <a:gd name="f91" fmla="val 6074"/>
                  <a:gd name="f92" fmla="val 6062"/>
                  <a:gd name="f93" fmla="val 2085"/>
                  <a:gd name="f94" fmla="val 4037"/>
                  <a:gd name="f95" fmla="val 5300"/>
                  <a:gd name="f96" fmla="val 5680"/>
                  <a:gd name="f97" fmla="val 4717"/>
                  <a:gd name="f98" fmla="val 8026"/>
                  <a:gd name="f99" fmla="val 3514"/>
                  <a:gd name="f100" fmla="val 9943"/>
                  <a:gd name="f101" fmla="val 1133"/>
                  <a:gd name="f102" fmla="val 10035"/>
                  <a:gd name="f103" fmla="val 1018"/>
                  <a:gd name="f104" fmla="val 9949"/>
                  <a:gd name="f105" fmla="val 847"/>
                  <a:gd name="f106" fmla="val 9813"/>
                  <a:gd name="f107" fmla="val 9809"/>
                  <a:gd name="f108" fmla="val 9804"/>
                  <a:gd name="f109" fmla="val 9800"/>
                  <a:gd name="f110" fmla="val 9252"/>
                  <a:gd name="f111" fmla="val 931"/>
                  <a:gd name="f112" fmla="val 9244"/>
                  <a:gd name="f113" fmla="val 932"/>
                  <a:gd name="f114" fmla="val 9236"/>
                  <a:gd name="f115" fmla="val 9228"/>
                  <a:gd name="f116" fmla="val 9139"/>
                  <a:gd name="f117" fmla="val 9049"/>
                  <a:gd name="f118" fmla="val 874"/>
                  <a:gd name="f119" fmla="val 9038"/>
                  <a:gd name="f120" fmla="val 776"/>
                  <a:gd name="f121" fmla="val 9014"/>
                  <a:gd name="f122" fmla="val 657"/>
                  <a:gd name="f123" fmla="val 9085"/>
                  <a:gd name="f124" fmla="val 550"/>
                  <a:gd name="f125" fmla="val 9204"/>
                  <a:gd name="f126" fmla="val 538"/>
                  <a:gd name="f127" fmla="val 10681"/>
                  <a:gd name="f128" fmla="val 359"/>
                  <a:gd name="f129" fmla="val 10688"/>
                  <a:gd name="f130" fmla="val 10696"/>
                  <a:gd name="f131" fmla="val 10703"/>
                  <a:gd name="f132" fmla="val 10812"/>
                  <a:gd name="f133" fmla="val 10895"/>
                  <a:gd name="f134" fmla="val 438"/>
                  <a:gd name="f135" fmla="val 2026"/>
                  <a:gd name="f136" fmla="val 2133"/>
                  <a:gd name="f137" fmla="val 2217"/>
                  <a:gd name="f138" fmla="val 10705"/>
                  <a:gd name="f139" fmla="val 10598"/>
                  <a:gd name="f140" fmla="val 10514"/>
                  <a:gd name="f141" fmla="val 1586"/>
                  <a:gd name="f142" fmla="val 1502"/>
                  <a:gd name="f143" fmla="val 10467"/>
                  <a:gd name="f144" fmla="val 1443"/>
                  <a:gd name="f145" fmla="val 10407"/>
                  <a:gd name="f146" fmla="val 1419"/>
                  <a:gd name="f147" fmla="val 10387"/>
                  <a:gd name="f148" fmla="val 1409"/>
                  <a:gd name="f149" fmla="val 10368"/>
                  <a:gd name="f150" fmla="val 1405"/>
                  <a:gd name="f151" fmla="val 10349"/>
                  <a:gd name="f152" fmla="val 10298"/>
                  <a:gd name="f153" fmla="val 10251"/>
                  <a:gd name="f154" fmla="val 1435"/>
                  <a:gd name="f155" fmla="val 10217"/>
                  <a:gd name="f156" fmla="val 1478"/>
                  <a:gd name="f157" fmla="val 9574"/>
                  <a:gd name="f158" fmla="val 2264"/>
                  <a:gd name="f159" fmla="val 8835"/>
                  <a:gd name="f160" fmla="val 2979"/>
                  <a:gd name="f161" fmla="val 3610"/>
                  <a:gd name="f162" fmla="val 7954"/>
                  <a:gd name="f163" fmla="val 3669"/>
                  <a:gd name="f164" fmla="val 7942"/>
                  <a:gd name="f165" fmla="val 3764"/>
                  <a:gd name="f166" fmla="val 8002"/>
                  <a:gd name="f167" fmla="val 3848"/>
                  <a:gd name="f168" fmla="val 8036"/>
                  <a:gd name="f169" fmla="val 3888"/>
                  <a:gd name="f170" fmla="val 8081"/>
                  <a:gd name="f171" fmla="val 3910"/>
                  <a:gd name="f172" fmla="val 8129"/>
                  <a:gd name="f173" fmla="val 8166"/>
                  <a:gd name="f174" fmla="val 8204"/>
                  <a:gd name="f175" fmla="val 3897"/>
                  <a:gd name="f176" fmla="val 8240"/>
                  <a:gd name="f177" fmla="val 3872"/>
                  <a:gd name="f178" fmla="val 8931"/>
                  <a:gd name="f179" fmla="val 3336"/>
                  <a:gd name="f180" fmla="val 9585"/>
                  <a:gd name="f181" fmla="val 2729"/>
                  <a:gd name="f182" fmla="val 10169"/>
                  <a:gd name="f183" fmla="val 2062"/>
                  <a:gd name="f184" fmla="val 10181"/>
                  <a:gd name="f185" fmla="val 2336"/>
                  <a:gd name="f186" fmla="val 10419"/>
                  <a:gd name="f187" fmla="val 2574"/>
                  <a:gd name="f188" fmla="val 11002"/>
                  <a:gd name="f189" fmla="val 11240"/>
                  <a:gd name="f190" fmla="val 2038"/>
                  <a:gd name="f191" fmla="val 573"/>
                  <a:gd name="f192" fmla="val 395"/>
                  <a:gd name="f193" fmla="val 11169"/>
                  <a:gd name="f194" fmla="val 240"/>
                  <a:gd name="f195" fmla="val 11050"/>
                  <a:gd name="f196" fmla="val 133"/>
                  <a:gd name="f197" fmla="val 10943"/>
                  <a:gd name="f198" fmla="val 47"/>
                  <a:gd name="f199" fmla="val 10807"/>
                  <a:gd name="f200" fmla="*/ f0 1 11241"/>
                  <a:gd name="f201" fmla="*/ f1 1 6789"/>
                  <a:gd name="f202" fmla="val f2"/>
                  <a:gd name="f203" fmla="val f3"/>
                  <a:gd name="f204" fmla="val f4"/>
                  <a:gd name="f205" fmla="+- f204 0 f202"/>
                  <a:gd name="f206" fmla="+- f203 0 f202"/>
                  <a:gd name="f207" fmla="*/ f206 1 11241"/>
                  <a:gd name="f208" fmla="*/ f205 1 6789"/>
                  <a:gd name="f209" fmla="*/ f202 1 f207"/>
                  <a:gd name="f210" fmla="*/ f203 1 f207"/>
                  <a:gd name="f211" fmla="*/ f202 1 f208"/>
                  <a:gd name="f212" fmla="*/ f204 1 f208"/>
                  <a:gd name="f213" fmla="*/ f209 f200 1"/>
                  <a:gd name="f214" fmla="*/ f210 f200 1"/>
                  <a:gd name="f215" fmla="*/ f212 f201 1"/>
                  <a:gd name="f216" fmla="*/ f211 f201 1"/>
                </a:gdLst>
                <a:ahLst/>
                <a:cxnLst>
                  <a:cxn ang="3cd4">
                    <a:pos x="hc" y="t"/>
                  </a:cxn>
                  <a:cxn ang="0">
                    <a:pos x="r" y="vc"/>
                  </a:cxn>
                  <a:cxn ang="cd4">
                    <a:pos x="hc" y="b"/>
                  </a:cxn>
                  <a:cxn ang="cd2">
                    <a:pos x="l" y="vc"/>
                  </a:cxn>
                </a:cxnLst>
                <a:rect l="f213" t="f216" r="f214" b="f215"/>
                <a:pathLst>
                  <a:path w="11241" h="6789">
                    <a:moveTo>
                      <a:pt x="f5" y="f2"/>
                    </a:moveTo>
                    <a:cubicBezTo>
                      <a:pt x="f6" y="f2"/>
                      <a:pt x="f7" y="f8"/>
                      <a:pt x="f9" y="f10"/>
                    </a:cubicBezTo>
                    <a:lnTo>
                      <a:pt x="f11" y="f12"/>
                    </a:lnTo>
                    <a:cubicBezTo>
                      <a:pt x="f13" y="f14"/>
                      <a:pt x="f15" y="f16"/>
                      <a:pt x="f17" y="f18"/>
                    </a:cubicBezTo>
                    <a:cubicBezTo>
                      <a:pt x="f19" y="f20"/>
                      <a:pt x="f21" y="f22"/>
                      <a:pt x="f23" y="f22"/>
                    </a:cubicBezTo>
                    <a:cubicBezTo>
                      <a:pt x="f24" y="f22"/>
                      <a:pt x="f25" y="f26"/>
                      <a:pt x="f27" y="f28"/>
                    </a:cubicBezTo>
                    <a:lnTo>
                      <a:pt x="f29" y="f30"/>
                    </a:lnTo>
                    <a:lnTo>
                      <a:pt x="f29" y="f30"/>
                    </a:lnTo>
                    <a:cubicBezTo>
                      <a:pt x="f31" y="f32"/>
                      <a:pt x="f33" y="f34"/>
                      <a:pt x="f35" y="f36"/>
                    </a:cubicBezTo>
                    <a:cubicBezTo>
                      <a:pt x="f37" y="f38"/>
                      <a:pt x="f39" y="f40"/>
                      <a:pt x="f41" y="f40"/>
                    </a:cubicBezTo>
                    <a:cubicBezTo>
                      <a:pt x="f42" y="f43"/>
                      <a:pt x="f8" y="f44"/>
                      <a:pt x="f45" y="f46"/>
                    </a:cubicBezTo>
                    <a:cubicBezTo>
                      <a:pt x="f47" y="f48"/>
                      <a:pt x="f49" y="f4"/>
                      <a:pt x="f39" y="f4"/>
                    </a:cubicBezTo>
                    <a:lnTo>
                      <a:pt x="f50" y="f4"/>
                    </a:lnTo>
                    <a:cubicBezTo>
                      <a:pt x="f51" y="f4"/>
                      <a:pt x="f52" y="f53"/>
                      <a:pt x="f54" y="f55"/>
                    </a:cubicBezTo>
                    <a:cubicBezTo>
                      <a:pt x="f56" y="f57"/>
                      <a:pt x="f58" y="f59"/>
                      <a:pt x="f60" y="f61"/>
                    </a:cubicBezTo>
                    <a:cubicBezTo>
                      <a:pt x="f62" y="f63"/>
                      <a:pt x="f31" y="f64"/>
                      <a:pt x="f65" y="f66"/>
                    </a:cubicBezTo>
                    <a:cubicBezTo>
                      <a:pt x="f67" y="f68"/>
                      <a:pt x="f69" y="f70"/>
                      <a:pt x="f71" y="f70"/>
                    </a:cubicBezTo>
                    <a:cubicBezTo>
                      <a:pt x="f72" y="f70"/>
                      <a:pt x="f73" y="f74"/>
                      <a:pt x="f75" y="f76"/>
                    </a:cubicBezTo>
                    <a:cubicBezTo>
                      <a:pt x="f77" y="f78"/>
                      <a:pt x="f79" y="f80"/>
                      <a:pt x="f81" y="f82"/>
                    </a:cubicBezTo>
                    <a:cubicBezTo>
                      <a:pt x="f83" y="f84"/>
                      <a:pt x="f51" y="f85"/>
                      <a:pt x="f39" y="f85"/>
                    </a:cubicBezTo>
                    <a:cubicBezTo>
                      <a:pt x="f86" y="f85"/>
                      <a:pt x="f87" y="f88"/>
                      <a:pt x="f87" y="f46"/>
                    </a:cubicBezTo>
                    <a:cubicBezTo>
                      <a:pt x="f87" y="f89"/>
                      <a:pt x="f90" y="f91"/>
                      <a:pt x="f39" y="f92"/>
                    </a:cubicBezTo>
                    <a:cubicBezTo>
                      <a:pt x="f50" y="f92"/>
                      <a:pt x="f93" y="f55"/>
                      <a:pt x="f94" y="f95"/>
                    </a:cubicBezTo>
                    <a:cubicBezTo>
                      <a:pt x="f96" y="f97"/>
                      <a:pt x="f98" y="f99"/>
                      <a:pt x="f100" y="f101"/>
                    </a:cubicBezTo>
                    <a:cubicBezTo>
                      <a:pt x="f102" y="f103"/>
                      <a:pt x="f104" y="f105"/>
                      <a:pt x="f106" y="f105"/>
                    </a:cubicBezTo>
                    <a:cubicBezTo>
                      <a:pt x="f107" y="f105"/>
                      <a:pt x="f108" y="f105"/>
                      <a:pt x="f109" y="f105"/>
                    </a:cubicBezTo>
                    <a:lnTo>
                      <a:pt x="f110" y="f111"/>
                    </a:lnTo>
                    <a:cubicBezTo>
                      <a:pt x="f112" y="f113"/>
                      <a:pt x="f114" y="f113"/>
                      <a:pt x="f115" y="f113"/>
                    </a:cubicBezTo>
                    <a:cubicBezTo>
                      <a:pt x="f116" y="f113"/>
                      <a:pt x="f117" y="f118"/>
                      <a:pt x="f119" y="f120"/>
                    </a:cubicBezTo>
                    <a:cubicBezTo>
                      <a:pt x="f121" y="f122"/>
                      <a:pt x="f123" y="f124"/>
                      <a:pt x="f125" y="f126"/>
                    </a:cubicBezTo>
                    <a:lnTo>
                      <a:pt x="f127" y="f128"/>
                    </a:lnTo>
                    <a:cubicBezTo>
                      <a:pt x="f129" y="f87"/>
                      <a:pt x="f130" y="f87"/>
                      <a:pt x="f131" y="f87"/>
                    </a:cubicBezTo>
                    <a:cubicBezTo>
                      <a:pt x="f132" y="f87"/>
                      <a:pt x="f133" y="f134"/>
                      <a:pt x="f133" y="f124"/>
                    </a:cubicBezTo>
                    <a:lnTo>
                      <a:pt x="f133" y="f135"/>
                    </a:lnTo>
                    <a:cubicBezTo>
                      <a:pt x="f133" y="f136"/>
                      <a:pt x="f132" y="f137"/>
                      <a:pt x="f138" y="f137"/>
                    </a:cubicBezTo>
                    <a:cubicBezTo>
                      <a:pt x="f139" y="f137"/>
                      <a:pt x="f140" y="f136"/>
                      <a:pt x="f140" y="f135"/>
                    </a:cubicBezTo>
                    <a:lnTo>
                      <a:pt x="f140" y="f141"/>
                    </a:lnTo>
                    <a:cubicBezTo>
                      <a:pt x="f140" y="f142"/>
                      <a:pt x="f143" y="f144"/>
                      <a:pt x="f145" y="f146"/>
                    </a:cubicBezTo>
                    <a:cubicBezTo>
                      <a:pt x="f147" y="f148"/>
                      <a:pt x="f149" y="f150"/>
                      <a:pt x="f151" y="f150"/>
                    </a:cubicBezTo>
                    <a:cubicBezTo>
                      <a:pt x="f152" y="f150"/>
                      <a:pt x="f153" y="f154"/>
                      <a:pt x="f155" y="f156"/>
                    </a:cubicBezTo>
                    <a:cubicBezTo>
                      <a:pt x="f157" y="f158"/>
                      <a:pt x="f159" y="f160"/>
                      <a:pt x="f98" y="f161"/>
                    </a:cubicBezTo>
                    <a:cubicBezTo>
                      <a:pt x="f162" y="f163"/>
                      <a:pt x="f164" y="f165"/>
                      <a:pt x="f166" y="f167"/>
                    </a:cubicBezTo>
                    <a:cubicBezTo>
                      <a:pt x="f168" y="f169"/>
                      <a:pt x="f170" y="f171"/>
                      <a:pt x="f172" y="f171"/>
                    </a:cubicBezTo>
                    <a:cubicBezTo>
                      <a:pt x="f173" y="f171"/>
                      <a:pt x="f174" y="f175"/>
                      <a:pt x="f176" y="f177"/>
                    </a:cubicBezTo>
                    <a:cubicBezTo>
                      <a:pt x="f178" y="f179"/>
                      <a:pt x="f180" y="f181"/>
                      <a:pt x="f182" y="f183"/>
                    </a:cubicBezTo>
                    <a:cubicBezTo>
                      <a:pt x="f184" y="f185"/>
                      <a:pt x="f186" y="f187"/>
                      <a:pt x="f138" y="f187"/>
                    </a:cubicBezTo>
                    <a:cubicBezTo>
                      <a:pt x="f188" y="f187"/>
                      <a:pt x="f189" y="f185"/>
                      <a:pt x="f189" y="f190"/>
                    </a:cubicBezTo>
                    <a:lnTo>
                      <a:pt x="f189" y="f191"/>
                    </a:lnTo>
                    <a:cubicBezTo>
                      <a:pt x="f189" y="f192"/>
                      <a:pt x="f193" y="f194"/>
                      <a:pt x="f195" y="f196"/>
                    </a:cubicBezTo>
                    <a:cubicBezTo>
                      <a:pt x="f197" y="f198"/>
                      <a:pt x="f19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cxnSp>
        <p:nvCxnSpPr>
          <p:cNvPr id="465" name="Google Shape;2640;p42">
            <a:extLst>
              <a:ext uri="{FF2B5EF4-FFF2-40B4-BE49-F238E27FC236}">
                <a16:creationId xmlns:a16="http://schemas.microsoft.com/office/drawing/2014/main" id="{867AA7D8-1ABB-4DAB-83B9-32F50442C793}"/>
              </a:ext>
            </a:extLst>
          </p:cNvPr>
          <p:cNvCxnSpPr/>
          <p:nvPr/>
        </p:nvCxnSpPr>
        <p:spPr>
          <a:xfrm>
            <a:off x="8763426" y="2722754"/>
            <a:ext cx="386398" cy="0"/>
          </a:xfrm>
          <a:prstGeom prst="straightConnector1">
            <a:avLst/>
          </a:prstGeom>
          <a:noFill/>
          <a:ln w="9528" cap="flat">
            <a:solidFill>
              <a:srgbClr val="000000"/>
            </a:solidFill>
            <a:custDash/>
            <a:round/>
          </a:ln>
        </p:spPr>
      </p:cxn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name="Slide11">
    <p:bg>
      <p:bgPr>
        <a:blipFill>
          <a:blip r:embed="rId3">
            <a:alphaModFix/>
          </a:blip>
          <a:stretch>
            <a:fillRect/>
          </a:stretch>
        </a:blipFill>
        <a:effectLst/>
      </p:bgPr>
    </p:bg>
    <p:spTree>
      <p:nvGrpSpPr>
        <p:cNvPr id="1" name=""/>
        <p:cNvGrpSpPr/>
        <p:nvPr/>
      </p:nvGrpSpPr>
      <p:grpSpPr>
        <a:xfrm>
          <a:off x="0" y="0"/>
          <a:ext cx="0" cy="0"/>
          <a:chOff x="0" y="0"/>
          <a:chExt cx="0" cy="0"/>
        </a:xfrm>
      </p:grpSpPr>
      <p:pic>
        <p:nvPicPr>
          <p:cNvPr id="2" name="Picture 4" descr="Salones de peluquería y estética piden una reducción del IVA para afrontar  la pandemia">
            <a:extLst>
              <a:ext uri="{FF2B5EF4-FFF2-40B4-BE49-F238E27FC236}">
                <a16:creationId xmlns:a16="http://schemas.microsoft.com/office/drawing/2014/main" id="{D82C8F9A-B3C2-4D30-AB98-0B6843F93E40}"/>
              </a:ext>
            </a:extLst>
          </p:cNvPr>
          <p:cNvPicPr>
            <a:picLocks noChangeAspect="1"/>
          </p:cNvPicPr>
          <p:nvPr/>
        </p:nvPicPr>
        <p:blipFill>
          <a:blip r:embed="rId4"/>
          <a:stretch>
            <a:fillRect/>
          </a:stretch>
        </p:blipFill>
        <p:spPr>
          <a:xfrm>
            <a:off x="0" y="121331"/>
            <a:ext cx="9144000" cy="5022168"/>
          </a:xfrm>
          <a:prstGeom prst="rect">
            <a:avLst/>
          </a:prstGeom>
          <a:noFill/>
          <a:ln cap="flat">
            <a:noFill/>
          </a:ln>
        </p:spPr>
      </p:pic>
      <p:sp>
        <p:nvSpPr>
          <p:cNvPr id="3" name="Google Shape;2022;p36">
            <a:extLst>
              <a:ext uri="{FF2B5EF4-FFF2-40B4-BE49-F238E27FC236}">
                <a16:creationId xmlns:a16="http://schemas.microsoft.com/office/drawing/2014/main" id="{5E514E99-D5EC-4BBB-B0F7-6EAE42293F5D}"/>
              </a:ext>
            </a:extLst>
          </p:cNvPr>
          <p:cNvSpPr txBox="1">
            <a:spLocks noGrp="1"/>
          </p:cNvSpPr>
          <p:nvPr>
            <p:ph type="title"/>
          </p:nvPr>
        </p:nvSpPr>
        <p:spPr>
          <a:xfrm>
            <a:off x="289014" y="3781729"/>
            <a:ext cx="4500155" cy="1098880"/>
          </a:xfrm>
          <a:solidFill>
            <a:srgbClr val="F2F2F2"/>
          </a:solidFill>
        </p:spPr>
        <p:txBody>
          <a:bodyPr/>
          <a:lstStyle/>
          <a:p>
            <a:pPr lvl="0"/>
            <a:r>
              <a:rPr lang="en-US"/>
              <a:t>A PICTURE IS WORTH A THOUSAND WORDS</a:t>
            </a:r>
          </a:p>
        </p:txBody>
      </p:sp>
      <p:pic>
        <p:nvPicPr>
          <p:cNvPr id="4" name="Imagen 2">
            <a:extLst>
              <a:ext uri="{FF2B5EF4-FFF2-40B4-BE49-F238E27FC236}">
                <a16:creationId xmlns:a16="http://schemas.microsoft.com/office/drawing/2014/main" id="{95282566-E2B8-4A7E-8580-B1CD5288241C}"/>
              </a:ext>
            </a:extLst>
          </p:cNvPr>
          <p:cNvPicPr>
            <a:picLocks noChangeAspect="1"/>
          </p:cNvPicPr>
          <p:nvPr/>
        </p:nvPicPr>
        <p:blipFill>
          <a:blip r:embed="rId5"/>
          <a:stretch>
            <a:fillRect/>
          </a:stretch>
        </p:blipFill>
        <p:spPr>
          <a:xfrm>
            <a:off x="4137659" y="0"/>
            <a:ext cx="5143499" cy="5143499"/>
          </a:xfrm>
          <a:prstGeom prst="rect">
            <a:avLst/>
          </a:prstGeom>
          <a:noFill/>
          <a:ln cap="flat">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Google Shape;1763;p28">
            <a:extLst>
              <a:ext uri="{FF2B5EF4-FFF2-40B4-BE49-F238E27FC236}">
                <a16:creationId xmlns:a16="http://schemas.microsoft.com/office/drawing/2014/main" id="{6B998D7C-04D8-4484-892B-CFB22ACFDC51}"/>
              </a:ext>
            </a:extLst>
          </p:cNvPr>
          <p:cNvSpPr/>
          <p:nvPr/>
        </p:nvSpPr>
        <p:spPr>
          <a:xfrm>
            <a:off x="5248701" y="896477"/>
            <a:ext cx="474299" cy="4742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764;p28">
            <a:extLst>
              <a:ext uri="{FF2B5EF4-FFF2-40B4-BE49-F238E27FC236}">
                <a16:creationId xmlns:a16="http://schemas.microsoft.com/office/drawing/2014/main" id="{AAAA5C77-9BD6-46A2-9D68-7C34C42E3DB2}"/>
              </a:ext>
            </a:extLst>
          </p:cNvPr>
          <p:cNvSpPr/>
          <p:nvPr/>
        </p:nvSpPr>
        <p:spPr>
          <a:xfrm>
            <a:off x="7345896" y="896477"/>
            <a:ext cx="474299" cy="4742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765;p28">
            <a:extLst>
              <a:ext uri="{FF2B5EF4-FFF2-40B4-BE49-F238E27FC236}">
                <a16:creationId xmlns:a16="http://schemas.microsoft.com/office/drawing/2014/main" id="{0CCEE987-C561-4253-8345-7ECE8855DC48}"/>
              </a:ext>
            </a:extLst>
          </p:cNvPr>
          <p:cNvSpPr/>
          <p:nvPr/>
        </p:nvSpPr>
        <p:spPr>
          <a:xfrm>
            <a:off x="5248701" y="2794324"/>
            <a:ext cx="474299" cy="4742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766;p28">
            <a:extLst>
              <a:ext uri="{FF2B5EF4-FFF2-40B4-BE49-F238E27FC236}">
                <a16:creationId xmlns:a16="http://schemas.microsoft.com/office/drawing/2014/main" id="{5F28C360-38F8-488F-9861-9FC6E8D32DF2}"/>
              </a:ext>
            </a:extLst>
          </p:cNvPr>
          <p:cNvSpPr/>
          <p:nvPr/>
        </p:nvSpPr>
        <p:spPr>
          <a:xfrm>
            <a:off x="7345896" y="2794324"/>
            <a:ext cx="474299" cy="4742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767;p28">
            <a:extLst>
              <a:ext uri="{FF2B5EF4-FFF2-40B4-BE49-F238E27FC236}">
                <a16:creationId xmlns:a16="http://schemas.microsoft.com/office/drawing/2014/main" id="{618F43C2-5453-413E-8E9D-A3BF4947B4A3}"/>
              </a:ext>
            </a:extLst>
          </p:cNvPr>
          <p:cNvSpPr txBox="1">
            <a:spLocks noGrp="1"/>
          </p:cNvSpPr>
          <p:nvPr>
            <p:ph type="title"/>
          </p:nvPr>
        </p:nvSpPr>
        <p:spPr>
          <a:xfrm>
            <a:off x="894045" y="3176140"/>
            <a:ext cx="2838599" cy="612904"/>
          </a:xfrm>
        </p:spPr>
        <p:txBody>
          <a:bodyPr anchor="t"/>
          <a:lstStyle/>
          <a:p>
            <a:pPr lvl="0"/>
            <a:r>
              <a:rPr lang="en-US" sz="4200" b="1">
                <a:solidFill>
                  <a:srgbClr val="000000"/>
                </a:solidFill>
              </a:rPr>
              <a:t>AGENDA</a:t>
            </a:r>
          </a:p>
        </p:txBody>
      </p:sp>
      <p:sp>
        <p:nvSpPr>
          <p:cNvPr id="7" name="Google Shape;1768;p28">
            <a:extLst>
              <a:ext uri="{FF2B5EF4-FFF2-40B4-BE49-F238E27FC236}">
                <a16:creationId xmlns:a16="http://schemas.microsoft.com/office/drawing/2014/main" id="{6E98F15D-F917-47C9-9445-151258C9DCA2}"/>
              </a:ext>
            </a:extLst>
          </p:cNvPr>
          <p:cNvSpPr txBox="1">
            <a:spLocks noGrp="1"/>
          </p:cNvSpPr>
          <p:nvPr>
            <p:ph type="title" idx="4294967295"/>
          </p:nvPr>
        </p:nvSpPr>
        <p:spPr>
          <a:xfrm>
            <a:off x="5184199" y="2794324"/>
            <a:ext cx="603302" cy="474299"/>
          </a:xfrm>
        </p:spPr>
        <p:txBody>
          <a:bodyPr anchor="ctr"/>
          <a:lstStyle/>
          <a:p>
            <a:pPr lvl="0"/>
            <a:r>
              <a:rPr lang="en-US" sz="2000" b="0">
                <a:solidFill>
                  <a:srgbClr val="FFFFFF"/>
                </a:solidFill>
              </a:rPr>
              <a:t>3</a:t>
            </a:r>
          </a:p>
        </p:txBody>
      </p:sp>
      <p:sp>
        <p:nvSpPr>
          <p:cNvPr id="8" name="Google Shape;1769;p28">
            <a:extLst>
              <a:ext uri="{FF2B5EF4-FFF2-40B4-BE49-F238E27FC236}">
                <a16:creationId xmlns:a16="http://schemas.microsoft.com/office/drawing/2014/main" id="{3815B4CE-8A81-43A9-81C7-F2A96B31720C}"/>
              </a:ext>
            </a:extLst>
          </p:cNvPr>
          <p:cNvSpPr txBox="1">
            <a:spLocks noGrp="1"/>
          </p:cNvSpPr>
          <p:nvPr>
            <p:ph type="title" idx="4294967295"/>
          </p:nvPr>
        </p:nvSpPr>
        <p:spPr>
          <a:xfrm>
            <a:off x="5184199" y="896477"/>
            <a:ext cx="603302" cy="474299"/>
          </a:xfrm>
        </p:spPr>
        <p:txBody>
          <a:bodyPr anchor="ctr"/>
          <a:lstStyle/>
          <a:p>
            <a:pPr lvl="0"/>
            <a:r>
              <a:rPr lang="en-US" sz="2000" b="0">
                <a:solidFill>
                  <a:srgbClr val="FFFFFF"/>
                </a:solidFill>
              </a:rPr>
              <a:t>1</a:t>
            </a:r>
          </a:p>
        </p:txBody>
      </p:sp>
      <p:sp>
        <p:nvSpPr>
          <p:cNvPr id="9" name="Google Shape;1770;p28">
            <a:extLst>
              <a:ext uri="{FF2B5EF4-FFF2-40B4-BE49-F238E27FC236}">
                <a16:creationId xmlns:a16="http://schemas.microsoft.com/office/drawing/2014/main" id="{F1E0E2B9-F6B0-4A0A-B084-608C798BA4AA}"/>
              </a:ext>
            </a:extLst>
          </p:cNvPr>
          <p:cNvSpPr txBox="1">
            <a:spLocks noGrp="1"/>
          </p:cNvSpPr>
          <p:nvPr>
            <p:ph type="title" idx="4294967295"/>
          </p:nvPr>
        </p:nvSpPr>
        <p:spPr>
          <a:xfrm>
            <a:off x="7281403" y="2794324"/>
            <a:ext cx="603302" cy="474299"/>
          </a:xfrm>
        </p:spPr>
        <p:txBody>
          <a:bodyPr anchor="ctr"/>
          <a:lstStyle/>
          <a:p>
            <a:pPr lvl="0"/>
            <a:r>
              <a:rPr lang="en-US" sz="2000" b="0">
                <a:solidFill>
                  <a:srgbClr val="FFFFFF"/>
                </a:solidFill>
              </a:rPr>
              <a:t>4</a:t>
            </a:r>
          </a:p>
        </p:txBody>
      </p:sp>
      <p:sp>
        <p:nvSpPr>
          <p:cNvPr id="10" name="Google Shape;1771;p28">
            <a:extLst>
              <a:ext uri="{FF2B5EF4-FFF2-40B4-BE49-F238E27FC236}">
                <a16:creationId xmlns:a16="http://schemas.microsoft.com/office/drawing/2014/main" id="{7561D290-3ED2-443C-BB1A-A9C430A3916B}"/>
              </a:ext>
            </a:extLst>
          </p:cNvPr>
          <p:cNvSpPr txBox="1">
            <a:spLocks noGrp="1"/>
          </p:cNvSpPr>
          <p:nvPr>
            <p:ph type="title" idx="4294967295"/>
          </p:nvPr>
        </p:nvSpPr>
        <p:spPr>
          <a:xfrm>
            <a:off x="7281403" y="896477"/>
            <a:ext cx="603302" cy="474299"/>
          </a:xfrm>
        </p:spPr>
        <p:txBody>
          <a:bodyPr anchor="ctr"/>
          <a:lstStyle/>
          <a:p>
            <a:pPr lvl="0"/>
            <a:r>
              <a:rPr lang="en-US" sz="2000" b="0">
                <a:solidFill>
                  <a:srgbClr val="FFFFFF"/>
                </a:solidFill>
              </a:rPr>
              <a:t>2</a:t>
            </a:r>
          </a:p>
        </p:txBody>
      </p:sp>
      <p:sp>
        <p:nvSpPr>
          <p:cNvPr id="11" name="Google Shape;1772;p28">
            <a:extLst>
              <a:ext uri="{FF2B5EF4-FFF2-40B4-BE49-F238E27FC236}">
                <a16:creationId xmlns:a16="http://schemas.microsoft.com/office/drawing/2014/main" id="{4F784788-4531-4A02-ACDF-6E3410098CC1}"/>
              </a:ext>
            </a:extLst>
          </p:cNvPr>
          <p:cNvSpPr txBox="1">
            <a:spLocks noGrp="1"/>
          </p:cNvSpPr>
          <p:nvPr>
            <p:ph type="subTitle" idx="4294967295"/>
          </p:nvPr>
        </p:nvSpPr>
        <p:spPr>
          <a:xfrm>
            <a:off x="4637900" y="1806744"/>
            <a:ext cx="1695901" cy="554702"/>
          </a:xfrm>
        </p:spPr>
        <p:txBody>
          <a:bodyPr anchorCtr="1"/>
          <a:lstStyle/>
          <a:p>
            <a:pPr marL="0" lvl="0" indent="0" algn="ctr">
              <a:buNone/>
            </a:pPr>
            <a:r>
              <a:rPr lang="en-US" sz="1400"/>
              <a:t>Describe the section briefly</a:t>
            </a:r>
          </a:p>
        </p:txBody>
      </p:sp>
      <p:sp>
        <p:nvSpPr>
          <p:cNvPr id="12" name="Google Shape;1773;p28">
            <a:extLst>
              <a:ext uri="{FF2B5EF4-FFF2-40B4-BE49-F238E27FC236}">
                <a16:creationId xmlns:a16="http://schemas.microsoft.com/office/drawing/2014/main" id="{BCD1B1BB-4A45-4FE9-9A90-D0F1F806A56B}"/>
              </a:ext>
            </a:extLst>
          </p:cNvPr>
          <p:cNvSpPr txBox="1">
            <a:spLocks noGrp="1"/>
          </p:cNvSpPr>
          <p:nvPr>
            <p:ph type="subTitle" idx="4294967295"/>
          </p:nvPr>
        </p:nvSpPr>
        <p:spPr>
          <a:xfrm>
            <a:off x="4637900" y="1446973"/>
            <a:ext cx="1695901" cy="376504"/>
          </a:xfrm>
        </p:spPr>
        <p:txBody>
          <a:bodyPr anchorCtr="1"/>
          <a:lstStyle/>
          <a:p>
            <a:pPr marL="0" lvl="0" indent="0" algn="ctr">
              <a:buNone/>
            </a:pPr>
            <a:r>
              <a:rPr lang="en-US" sz="1800" b="1">
                <a:latin typeface="Josefin Sans"/>
              </a:rPr>
              <a:t>ABOUT US</a:t>
            </a:r>
          </a:p>
        </p:txBody>
      </p:sp>
      <p:sp>
        <p:nvSpPr>
          <p:cNvPr id="13" name="Google Shape;1774;p28">
            <a:extLst>
              <a:ext uri="{FF2B5EF4-FFF2-40B4-BE49-F238E27FC236}">
                <a16:creationId xmlns:a16="http://schemas.microsoft.com/office/drawing/2014/main" id="{116A82F4-7998-4A6D-868B-6015266CCC13}"/>
              </a:ext>
            </a:extLst>
          </p:cNvPr>
          <p:cNvSpPr txBox="1">
            <a:spLocks noGrp="1"/>
          </p:cNvSpPr>
          <p:nvPr>
            <p:ph type="subTitle" idx="4294967295"/>
          </p:nvPr>
        </p:nvSpPr>
        <p:spPr>
          <a:xfrm>
            <a:off x="6735095" y="1806744"/>
            <a:ext cx="1695901" cy="554702"/>
          </a:xfrm>
        </p:spPr>
        <p:txBody>
          <a:bodyPr anchorCtr="1"/>
          <a:lstStyle/>
          <a:p>
            <a:pPr marL="0" lvl="0" indent="0" algn="ctr">
              <a:buNone/>
            </a:pPr>
            <a:r>
              <a:rPr lang="en-US" sz="1400"/>
              <a:t>Describe the section briefly</a:t>
            </a:r>
          </a:p>
        </p:txBody>
      </p:sp>
      <p:sp>
        <p:nvSpPr>
          <p:cNvPr id="14" name="Google Shape;1775;p28">
            <a:extLst>
              <a:ext uri="{FF2B5EF4-FFF2-40B4-BE49-F238E27FC236}">
                <a16:creationId xmlns:a16="http://schemas.microsoft.com/office/drawing/2014/main" id="{4137E73D-59DB-4864-A6B2-6D88CEF88B1D}"/>
              </a:ext>
            </a:extLst>
          </p:cNvPr>
          <p:cNvSpPr txBox="1">
            <a:spLocks noGrp="1"/>
          </p:cNvSpPr>
          <p:nvPr>
            <p:ph type="subTitle" idx="4294967295"/>
          </p:nvPr>
        </p:nvSpPr>
        <p:spPr>
          <a:xfrm>
            <a:off x="6735095" y="1446973"/>
            <a:ext cx="1695901" cy="376504"/>
          </a:xfrm>
        </p:spPr>
        <p:txBody>
          <a:bodyPr anchorCtr="1"/>
          <a:lstStyle/>
          <a:p>
            <a:pPr marL="0" lvl="0" indent="0" algn="ctr">
              <a:buNone/>
            </a:pPr>
            <a:r>
              <a:rPr lang="en-US" sz="1800" b="1">
                <a:latin typeface="Josefin Sans"/>
              </a:rPr>
              <a:t>PRODUCTS</a:t>
            </a:r>
          </a:p>
        </p:txBody>
      </p:sp>
      <p:sp>
        <p:nvSpPr>
          <p:cNvPr id="15" name="Google Shape;1776;p28">
            <a:extLst>
              <a:ext uri="{FF2B5EF4-FFF2-40B4-BE49-F238E27FC236}">
                <a16:creationId xmlns:a16="http://schemas.microsoft.com/office/drawing/2014/main" id="{810E7A8A-2F40-4F7E-8791-2A0FFD7E75EA}"/>
              </a:ext>
            </a:extLst>
          </p:cNvPr>
          <p:cNvSpPr txBox="1">
            <a:spLocks noGrp="1"/>
          </p:cNvSpPr>
          <p:nvPr>
            <p:ph type="subTitle" idx="4294967295"/>
          </p:nvPr>
        </p:nvSpPr>
        <p:spPr>
          <a:xfrm>
            <a:off x="4637900" y="3692310"/>
            <a:ext cx="1695901" cy="554702"/>
          </a:xfrm>
        </p:spPr>
        <p:txBody>
          <a:bodyPr anchorCtr="1"/>
          <a:lstStyle/>
          <a:p>
            <a:pPr marL="0" lvl="0" indent="0" algn="ctr">
              <a:buNone/>
            </a:pPr>
            <a:r>
              <a:rPr lang="en-US" sz="1400"/>
              <a:t>Describe the section briefly</a:t>
            </a:r>
          </a:p>
        </p:txBody>
      </p:sp>
      <p:sp>
        <p:nvSpPr>
          <p:cNvPr id="16" name="Google Shape;1777;p28">
            <a:extLst>
              <a:ext uri="{FF2B5EF4-FFF2-40B4-BE49-F238E27FC236}">
                <a16:creationId xmlns:a16="http://schemas.microsoft.com/office/drawing/2014/main" id="{93576A73-DC09-4308-84AF-99AA299B14D1}"/>
              </a:ext>
            </a:extLst>
          </p:cNvPr>
          <p:cNvSpPr txBox="1">
            <a:spLocks noGrp="1"/>
          </p:cNvSpPr>
          <p:nvPr>
            <p:ph type="subTitle" idx="4294967295"/>
          </p:nvPr>
        </p:nvSpPr>
        <p:spPr>
          <a:xfrm>
            <a:off x="4637900" y="3344820"/>
            <a:ext cx="1695901" cy="376504"/>
          </a:xfrm>
        </p:spPr>
        <p:txBody>
          <a:bodyPr anchorCtr="1"/>
          <a:lstStyle/>
          <a:p>
            <a:pPr marL="0" lvl="0" indent="0" algn="ctr">
              <a:buNone/>
            </a:pPr>
            <a:r>
              <a:rPr lang="en-US" sz="1800" b="1">
                <a:latin typeface="Josefin Sans"/>
              </a:rPr>
              <a:t>CLIENTS</a:t>
            </a:r>
          </a:p>
        </p:txBody>
      </p:sp>
      <p:sp>
        <p:nvSpPr>
          <p:cNvPr id="17" name="Google Shape;1778;p28">
            <a:extLst>
              <a:ext uri="{FF2B5EF4-FFF2-40B4-BE49-F238E27FC236}">
                <a16:creationId xmlns:a16="http://schemas.microsoft.com/office/drawing/2014/main" id="{B0DA8AE7-75CE-4B47-B86E-52DF47531CE2}"/>
              </a:ext>
            </a:extLst>
          </p:cNvPr>
          <p:cNvSpPr txBox="1">
            <a:spLocks noGrp="1"/>
          </p:cNvSpPr>
          <p:nvPr>
            <p:ph type="subTitle" idx="4294967295"/>
          </p:nvPr>
        </p:nvSpPr>
        <p:spPr>
          <a:xfrm>
            <a:off x="6735095" y="3692310"/>
            <a:ext cx="1695901" cy="554702"/>
          </a:xfrm>
        </p:spPr>
        <p:txBody>
          <a:bodyPr anchorCtr="1"/>
          <a:lstStyle/>
          <a:p>
            <a:pPr marL="0" lvl="0" indent="0" algn="ctr">
              <a:buNone/>
            </a:pPr>
            <a:r>
              <a:rPr lang="en-US" sz="1400"/>
              <a:t>Describe the section briefly</a:t>
            </a:r>
          </a:p>
        </p:txBody>
      </p:sp>
      <p:sp>
        <p:nvSpPr>
          <p:cNvPr id="18" name="Google Shape;1779;p28">
            <a:extLst>
              <a:ext uri="{FF2B5EF4-FFF2-40B4-BE49-F238E27FC236}">
                <a16:creationId xmlns:a16="http://schemas.microsoft.com/office/drawing/2014/main" id="{CD0CF425-3A11-4008-9C3F-E9D419F1F41B}"/>
              </a:ext>
            </a:extLst>
          </p:cNvPr>
          <p:cNvSpPr txBox="1">
            <a:spLocks noGrp="1"/>
          </p:cNvSpPr>
          <p:nvPr>
            <p:ph type="subTitle" idx="4294967295"/>
          </p:nvPr>
        </p:nvSpPr>
        <p:spPr>
          <a:xfrm>
            <a:off x="6735095" y="3344820"/>
            <a:ext cx="1695901" cy="376504"/>
          </a:xfrm>
        </p:spPr>
        <p:txBody>
          <a:bodyPr anchorCtr="1"/>
          <a:lstStyle/>
          <a:p>
            <a:pPr marL="0" lvl="0" indent="0" algn="ctr">
              <a:buNone/>
            </a:pPr>
            <a:r>
              <a:rPr lang="en-US" sz="1800" b="1">
                <a:latin typeface="Josefin Sans"/>
              </a:rPr>
              <a:t>PROJECTION</a:t>
            </a:r>
          </a:p>
        </p:txBody>
      </p:sp>
      <p:grpSp>
        <p:nvGrpSpPr>
          <p:cNvPr id="19" name="Grupo 5">
            <a:extLst>
              <a:ext uri="{FF2B5EF4-FFF2-40B4-BE49-F238E27FC236}">
                <a16:creationId xmlns:a16="http://schemas.microsoft.com/office/drawing/2014/main" id="{2E73BC76-996F-4D2E-AFBE-230588797185}"/>
              </a:ext>
            </a:extLst>
          </p:cNvPr>
          <p:cNvGrpSpPr/>
          <p:nvPr/>
        </p:nvGrpSpPr>
        <p:grpSpPr>
          <a:xfrm>
            <a:off x="1580714" y="1199857"/>
            <a:ext cx="1465261" cy="1768477"/>
            <a:chOff x="1580714" y="1199857"/>
            <a:chExt cx="1465261" cy="1768477"/>
          </a:xfrm>
        </p:grpSpPr>
        <p:sp>
          <p:nvSpPr>
            <p:cNvPr id="20" name="Freeform 5">
              <a:extLst>
                <a:ext uri="{FF2B5EF4-FFF2-40B4-BE49-F238E27FC236}">
                  <a16:creationId xmlns:a16="http://schemas.microsoft.com/office/drawing/2014/main" id="{002EDC11-A2A8-4B9C-B729-B2CFB8042A56}"/>
                </a:ext>
              </a:extLst>
            </p:cNvPr>
            <p:cNvSpPr/>
            <p:nvPr/>
          </p:nvSpPr>
          <p:spPr>
            <a:xfrm>
              <a:off x="2153805" y="1550694"/>
              <a:ext cx="892170" cy="1417640"/>
            </a:xfrm>
            <a:custGeom>
              <a:avLst/>
              <a:gdLst>
                <a:gd name="f0" fmla="val 10800000"/>
                <a:gd name="f1" fmla="val 5400000"/>
                <a:gd name="f2" fmla="val 180"/>
                <a:gd name="f3" fmla="val w"/>
                <a:gd name="f4" fmla="val h"/>
                <a:gd name="f5" fmla="val 0"/>
                <a:gd name="f6" fmla="val 1262"/>
                <a:gd name="f7" fmla="val 2008"/>
                <a:gd name="f8" fmla="val 298"/>
                <a:gd name="f9" fmla="val 1614"/>
                <a:gd name="f10" fmla="val 281"/>
                <a:gd name="f11" fmla="val 1605"/>
                <a:gd name="f12" fmla="val 263"/>
                <a:gd name="f13" fmla="val 1597"/>
                <a:gd name="f14" fmla="val 247"/>
                <a:gd name="f15" fmla="val 1587"/>
                <a:gd name="f16" fmla="val 198"/>
                <a:gd name="f17" fmla="val 1553"/>
                <a:gd name="f18" fmla="val 166"/>
                <a:gd name="f19" fmla="val 1506"/>
                <a:gd name="f20" fmla="val 138"/>
                <a:gd name="f21" fmla="val 1456"/>
                <a:gd name="f22" fmla="val 88"/>
                <a:gd name="f23" fmla="val 1368"/>
                <a:gd name="f24" fmla="val 49"/>
                <a:gd name="f25" fmla="val 1274"/>
                <a:gd name="f26" fmla="val 34"/>
                <a:gd name="f27" fmla="val 1174"/>
                <a:gd name="f28" fmla="val 957"/>
                <a:gd name="f29" fmla="val 79"/>
                <a:gd name="f30" fmla="val 767"/>
                <a:gd name="f31" fmla="val 283"/>
                <a:gd name="f32" fmla="val 655"/>
                <a:gd name="f33" fmla="val 290"/>
                <a:gd name="f34" fmla="val 651"/>
                <a:gd name="f35" fmla="val 646"/>
                <a:gd name="f36" fmla="val 306"/>
                <a:gd name="f37" fmla="val 643"/>
                <a:gd name="f38" fmla="val 414"/>
                <a:gd name="f39" fmla="val 600"/>
                <a:gd name="f40" fmla="val 474"/>
                <a:gd name="f41" fmla="val 513"/>
                <a:gd name="f42" fmla="val 510"/>
                <a:gd name="f43" fmla="val 408"/>
                <a:gd name="f44" fmla="val 555"/>
                <a:gd name="f45" fmla="val 280"/>
                <a:gd name="f46" fmla="val 560"/>
                <a:gd name="f47" fmla="val 150"/>
                <a:gd name="f48" fmla="val 523"/>
                <a:gd name="f49" fmla="val 19"/>
                <a:gd name="f50" fmla="val 522"/>
                <a:gd name="f51" fmla="val 16"/>
                <a:gd name="f52" fmla="val 521"/>
                <a:gd name="f53" fmla="val 13"/>
                <a:gd name="f54" fmla="val 520"/>
                <a:gd name="f55" fmla="val 9"/>
                <a:gd name="f56" fmla="val 8"/>
                <a:gd name="f57" fmla="val 7"/>
                <a:gd name="f58" fmla="val 564"/>
                <a:gd name="f59" fmla="val 4"/>
                <a:gd name="f60" fmla="val 608"/>
                <a:gd name="f61" fmla="val 5"/>
                <a:gd name="f62" fmla="val 943"/>
                <a:gd name="f63" fmla="val 70"/>
                <a:gd name="f64" fmla="val 1177"/>
                <a:gd name="f65" fmla="val 310"/>
                <a:gd name="f66" fmla="val 1228"/>
                <a:gd name="f67" fmla="val 604"/>
                <a:gd name="f68" fmla="val 804"/>
                <a:gd name="f69" fmla="val 1229"/>
                <a:gd name="f70" fmla="val 994"/>
                <a:gd name="f71" fmla="val 1145"/>
                <a:gd name="f72" fmla="val 1176"/>
                <a:gd name="f73" fmla="val 1118"/>
                <a:gd name="f74" fmla="val 1236"/>
                <a:gd name="f75" fmla="val 1091"/>
                <a:gd name="f76" fmla="val 1295"/>
                <a:gd name="f77" fmla="val 1066"/>
                <a:gd name="f78" fmla="val 1355"/>
                <a:gd name="f79" fmla="val 1527"/>
                <a:gd name="f80" fmla="val 1008"/>
                <a:gd name="f81" fmla="val 1694"/>
                <a:gd name="f82" fmla="val 1102"/>
                <a:gd name="f83" fmla="val 1854"/>
                <a:gd name="f84" fmla="val 1128"/>
                <a:gd name="f85" fmla="val 1900"/>
                <a:gd name="f86" fmla="val 1160"/>
                <a:gd name="f87" fmla="val 1943"/>
                <a:gd name="f88" fmla="val 1189"/>
                <a:gd name="f89" fmla="val 1987"/>
                <a:gd name="f90" fmla="val 1192"/>
                <a:gd name="f91" fmla="val 1992"/>
                <a:gd name="f92" fmla="val 1195"/>
                <a:gd name="f93" fmla="val 1996"/>
                <a:gd name="f94" fmla="val 1200"/>
                <a:gd name="f95" fmla="val 2004"/>
                <a:gd name="f96" fmla="val 2005"/>
                <a:gd name="f97" fmla="val 1180"/>
                <a:gd name="f98" fmla="val 1171"/>
                <a:gd name="f99" fmla="val 2007"/>
                <a:gd name="f100" fmla="val 1121"/>
                <a:gd name="f101" fmla="val 1999"/>
                <a:gd name="f102" fmla="val 1070"/>
                <a:gd name="f103" fmla="val 1020"/>
                <a:gd name="f104" fmla="val 1982"/>
                <a:gd name="f105" fmla="val 970"/>
                <a:gd name="f106" fmla="val 1971"/>
                <a:gd name="f107" fmla="val 921"/>
                <a:gd name="f108" fmla="val 1958"/>
                <a:gd name="f109" fmla="val 873"/>
                <a:gd name="f110" fmla="val 750"/>
                <a:gd name="f111" fmla="val 1903"/>
                <a:gd name="f112" fmla="val 650"/>
                <a:gd name="f113" fmla="val 1830"/>
                <a:gd name="f114" fmla="val 579"/>
                <a:gd name="f115" fmla="val 1721"/>
                <a:gd name="f116" fmla="val 546"/>
                <a:gd name="f117" fmla="val 1670"/>
                <a:gd name="f118" fmla="val 528"/>
                <a:gd name="f119" fmla="val 1613"/>
                <a:gd name="f120" fmla="val 1474"/>
                <a:gd name="f121" fmla="val 514"/>
                <a:gd name="f122" fmla="val 1394"/>
                <a:gd name="f123" fmla="val 527"/>
                <a:gd name="f124" fmla="val 1316"/>
                <a:gd name="f125" fmla="val 536"/>
                <a:gd name="f126" fmla="val 1259"/>
                <a:gd name="f127" fmla="val 566"/>
                <a:gd name="f128" fmla="val 1235"/>
                <a:gd name="f129" fmla="val 624"/>
                <a:gd name="f130" fmla="val 671"/>
                <a:gd name="f131" fmla="val 718"/>
                <a:gd name="f132" fmla="val 1240"/>
                <a:gd name="f133" fmla="val 765"/>
                <a:gd name="f134" fmla="val 1241"/>
                <a:gd name="f135" fmla="val 786"/>
                <a:gd name="f136" fmla="val 1242"/>
                <a:gd name="f137" fmla="val 808"/>
                <a:gd name="f138" fmla="val 829"/>
                <a:gd name="f139" fmla="val 1239"/>
                <a:gd name="f140" fmla="val 870"/>
                <a:gd name="f141" fmla="val 1233"/>
                <a:gd name="f142" fmla="val 894"/>
                <a:gd name="f143" fmla="val 1197"/>
                <a:gd name="f144" fmla="val 884"/>
                <a:gd name="f145" fmla="val 1157"/>
                <a:gd name="f146" fmla="val 875"/>
                <a:gd name="f147" fmla="val 1124"/>
                <a:gd name="f148" fmla="val 879"/>
                <a:gd name="f149" fmla="val 1095"/>
                <a:gd name="f150" fmla="val 901"/>
                <a:gd name="f151" fmla="val 1068"/>
                <a:gd name="f152" fmla="val 916"/>
                <a:gd name="f153" fmla="val 1049"/>
                <a:gd name="f154" fmla="val 903"/>
                <a:gd name="f155" fmla="val 1030"/>
                <a:gd name="f156" fmla="val 895"/>
                <a:gd name="f157" fmla="val 1012"/>
                <a:gd name="f158" fmla="val 915"/>
                <a:gd name="f159" fmla="val 974"/>
                <a:gd name="f160" fmla="val 904"/>
                <a:gd name="f161" fmla="val 952"/>
                <a:gd name="f162" fmla="val 900"/>
                <a:gd name="f163" fmla="val 945"/>
                <a:gd name="f164" fmla="val 897"/>
                <a:gd name="f165" fmla="val 937"/>
                <a:gd name="f166" fmla="val 930"/>
                <a:gd name="f167" fmla="val 881"/>
                <a:gd name="f168" fmla="val 882"/>
                <a:gd name="f169" fmla="val 890"/>
                <a:gd name="f170" fmla="val 914"/>
                <a:gd name="f171" fmla="val 868"/>
                <a:gd name="f172" fmla="val 946"/>
                <a:gd name="f173" fmla="val 845"/>
                <a:gd name="f174" fmla="val 948"/>
                <a:gd name="f175" fmla="val 836"/>
                <a:gd name="f176" fmla="val 925"/>
                <a:gd name="f177" fmla="val 803"/>
                <a:gd name="f178" fmla="val 911"/>
                <a:gd name="f179" fmla="val 784"/>
                <a:gd name="f180" fmla="val 896"/>
                <a:gd name="f181" fmla="val 746"/>
                <a:gd name="f182" fmla="val 844"/>
                <a:gd name="f183" fmla="val 692"/>
                <a:gd name="f184" fmla="val 827"/>
                <a:gd name="f185" fmla="val 631"/>
                <a:gd name="f186" fmla="val 826"/>
                <a:gd name="f187" fmla="val 565"/>
                <a:gd name="f188" fmla="val 516"/>
                <a:gd name="f189" fmla="val 824"/>
                <a:gd name="f190" fmla="val 466"/>
                <a:gd name="f191" fmla="val 819"/>
                <a:gd name="f192" fmla="val 416"/>
                <a:gd name="f193" fmla="val 814"/>
                <a:gd name="f194" fmla="val 368"/>
                <a:gd name="f195" fmla="val 789"/>
                <a:gd name="f196" fmla="val 329"/>
                <a:gd name="f197" fmla="val 753"/>
                <a:gd name="f198" fmla="val 288"/>
                <a:gd name="f199" fmla="val 749"/>
                <a:gd name="f200" fmla="val 307"/>
                <a:gd name="f201" fmla="val 745"/>
                <a:gd name="f202" fmla="val 321"/>
                <a:gd name="f203" fmla="val 743"/>
                <a:gd name="f204" fmla="val 335"/>
                <a:gd name="f205" fmla="val 733"/>
                <a:gd name="f206" fmla="val 409"/>
                <a:gd name="f207" fmla="val 726"/>
                <a:gd name="f208" fmla="val 483"/>
                <a:gd name="f209" fmla="val 700"/>
                <a:gd name="f210" fmla="val 554"/>
                <a:gd name="f211" fmla="val 678"/>
                <a:gd name="f212" fmla="val 582"/>
                <a:gd name="f213" fmla="val 785"/>
                <a:gd name="f214" fmla="val 497"/>
                <a:gd name="f215" fmla="val 453"/>
                <a:gd name="f216" fmla="val 935"/>
                <a:gd name="f217" fmla="val 405"/>
                <a:gd name="f218" fmla="val 984"/>
                <a:gd name="f219" fmla="val 359"/>
                <a:gd name="f220" fmla="val 1033"/>
                <a:gd name="f221" fmla="val 296"/>
                <a:gd name="f222" fmla="val 1099"/>
                <a:gd name="f223" fmla="val 1173"/>
                <a:gd name="f224" fmla="val 234"/>
                <a:gd name="f225" fmla="val 1265"/>
                <a:gd name="f226" fmla="val 223"/>
                <a:gd name="f227" fmla="val 1333"/>
                <a:gd name="f228" fmla="val 1398"/>
                <a:gd name="f229" fmla="val 254"/>
                <a:gd name="f230" fmla="val 1462"/>
                <a:gd name="f231" fmla="val 268"/>
                <a:gd name="f232" fmla="val 1505"/>
                <a:gd name="f233" fmla="val 282"/>
                <a:gd name="f234" fmla="val 1548"/>
                <a:gd name="f235" fmla="val 297"/>
                <a:gd name="f236" fmla="val 1591"/>
                <a:gd name="f237" fmla="val 299"/>
                <a:gd name="f238" fmla="val 300"/>
                <a:gd name="f239" fmla="val 1603"/>
                <a:gd name="f240" fmla="val 302"/>
                <a:gd name="f241" fmla="val 1610"/>
                <a:gd name="f242" fmla="val 301"/>
                <a:gd name="f243" fmla="val 1611"/>
                <a:gd name="f244" fmla="+- 0 0 -90"/>
                <a:gd name="f245" fmla="*/ f3 1 1262"/>
                <a:gd name="f246" fmla="*/ f4 1 2008"/>
                <a:gd name="f247" fmla="val f5"/>
                <a:gd name="f248" fmla="val f6"/>
                <a:gd name="f249" fmla="val f7"/>
                <a:gd name="f250" fmla="*/ f244 f0 1"/>
                <a:gd name="f251" fmla="+- f249 0 f247"/>
                <a:gd name="f252" fmla="+- f248 0 f247"/>
                <a:gd name="f253" fmla="*/ f250 1 f2"/>
                <a:gd name="f254" fmla="*/ f252 1 1262"/>
                <a:gd name="f255" fmla="*/ f251 1 2008"/>
                <a:gd name="f256" fmla="*/ 298 f252 1"/>
                <a:gd name="f257" fmla="*/ 1614 f251 1"/>
                <a:gd name="f258" fmla="*/ 247 f252 1"/>
                <a:gd name="f259" fmla="*/ 1587 f251 1"/>
                <a:gd name="f260" fmla="*/ 138 f252 1"/>
                <a:gd name="f261" fmla="*/ 1456 f251 1"/>
                <a:gd name="f262" fmla="*/ 34 f252 1"/>
                <a:gd name="f263" fmla="*/ 1174 f251 1"/>
                <a:gd name="f264" fmla="*/ 283 f252 1"/>
                <a:gd name="f265" fmla="*/ 655 f251 1"/>
                <a:gd name="f266" fmla="*/ 306 f252 1"/>
                <a:gd name="f267" fmla="*/ 643 f251 1"/>
                <a:gd name="f268" fmla="*/ 510 f252 1"/>
                <a:gd name="f269" fmla="*/ 408 f251 1"/>
                <a:gd name="f270" fmla="*/ 523 f252 1"/>
                <a:gd name="f271" fmla="*/ 19 f251 1"/>
                <a:gd name="f272" fmla="*/ 520 f252 1"/>
                <a:gd name="f273" fmla="*/ 9 f251 1"/>
                <a:gd name="f274" fmla="*/ 521 f252 1"/>
                <a:gd name="f275" fmla="*/ 0 f251 1"/>
                <a:gd name="f276" fmla="*/ 651 f252 1"/>
                <a:gd name="f277" fmla="*/ 13 f251 1"/>
                <a:gd name="f278" fmla="*/ 1228 f252 1"/>
                <a:gd name="f279" fmla="*/ 604 f251 1"/>
                <a:gd name="f280" fmla="*/ 1145 f252 1"/>
                <a:gd name="f281" fmla="*/ 1176 f251 1"/>
                <a:gd name="f282" fmla="*/ 1066 f252 1"/>
                <a:gd name="f283" fmla="*/ 1355 f251 1"/>
                <a:gd name="f284" fmla="*/ 1102 f252 1"/>
                <a:gd name="f285" fmla="*/ 1854 f251 1"/>
                <a:gd name="f286" fmla="*/ 1189 f252 1"/>
                <a:gd name="f287" fmla="*/ 1987 f251 1"/>
                <a:gd name="f288" fmla="*/ 1200 f252 1"/>
                <a:gd name="f289" fmla="*/ 2004 f251 1"/>
                <a:gd name="f290" fmla="*/ 1171 f252 1"/>
                <a:gd name="f291" fmla="*/ 2007 f251 1"/>
                <a:gd name="f292" fmla="*/ 1020 f252 1"/>
                <a:gd name="f293" fmla="*/ 1982 f251 1"/>
                <a:gd name="f294" fmla="*/ 873 f252 1"/>
                <a:gd name="f295" fmla="*/ 1943 f251 1"/>
                <a:gd name="f296" fmla="*/ 579 f252 1"/>
                <a:gd name="f297" fmla="*/ 1721 f251 1"/>
                <a:gd name="f298" fmla="*/ 1553 f251 1"/>
                <a:gd name="f299" fmla="*/ 527 f252 1"/>
                <a:gd name="f300" fmla="*/ 1316 f251 1"/>
                <a:gd name="f301" fmla="*/ 624 f252 1"/>
                <a:gd name="f302" fmla="*/ 1235 f251 1"/>
                <a:gd name="f303" fmla="*/ 765 f252 1"/>
                <a:gd name="f304" fmla="*/ 1241 f251 1"/>
                <a:gd name="f305" fmla="*/ 829 f252 1"/>
                <a:gd name="f306" fmla="*/ 1239 f251 1"/>
                <a:gd name="f307" fmla="*/ 884 f252 1"/>
                <a:gd name="f308" fmla="*/ 1157 f251 1"/>
                <a:gd name="f309" fmla="*/ 901 f252 1"/>
                <a:gd name="f310" fmla="*/ 1068 f251 1"/>
                <a:gd name="f311" fmla="*/ 895 f252 1"/>
                <a:gd name="f312" fmla="*/ 1012 f251 1"/>
                <a:gd name="f313" fmla="*/ 904 f252 1"/>
                <a:gd name="f314" fmla="*/ 952 f251 1"/>
                <a:gd name="f315" fmla="*/ 894 f252 1"/>
                <a:gd name="f316" fmla="*/ 930 f251 1"/>
                <a:gd name="f317" fmla="*/ 914 f252 1"/>
                <a:gd name="f318" fmla="*/ 868 f251 1"/>
                <a:gd name="f319" fmla="*/ 925 f252 1"/>
                <a:gd name="f320" fmla="*/ 803 f251 1"/>
                <a:gd name="f321" fmla="*/ 882 f252 1"/>
                <a:gd name="f322" fmla="*/ 746 f251 1"/>
                <a:gd name="f323" fmla="*/ 826 f252 1"/>
                <a:gd name="f324" fmla="*/ 565 f251 1"/>
                <a:gd name="f325" fmla="*/ 819 f252 1"/>
                <a:gd name="f326" fmla="*/ 416 f251 1"/>
                <a:gd name="f327" fmla="*/ 753 f252 1"/>
                <a:gd name="f328" fmla="*/ 288 f251 1"/>
                <a:gd name="f329" fmla="*/ 743 f252 1"/>
                <a:gd name="f330" fmla="*/ 335 f251 1"/>
                <a:gd name="f331" fmla="*/ 700 f252 1"/>
                <a:gd name="f332" fmla="*/ 554 f251 1"/>
                <a:gd name="f333" fmla="*/ 497 f252 1"/>
                <a:gd name="f334" fmla="*/ 884 f251 1"/>
                <a:gd name="f335" fmla="*/ 359 f252 1"/>
                <a:gd name="f336" fmla="*/ 1033 f251 1"/>
                <a:gd name="f337" fmla="*/ 234 f252 1"/>
                <a:gd name="f338" fmla="*/ 1265 f251 1"/>
                <a:gd name="f339" fmla="*/ 254 f252 1"/>
                <a:gd name="f340" fmla="*/ 1462 f251 1"/>
                <a:gd name="f341" fmla="*/ 297 f252 1"/>
                <a:gd name="f342" fmla="*/ 1591 f251 1"/>
                <a:gd name="f343" fmla="*/ 302 f252 1"/>
                <a:gd name="f344" fmla="*/ 1610 f251 1"/>
                <a:gd name="f345" fmla="+- f253 0 f1"/>
                <a:gd name="f346" fmla="*/ f256 1 1262"/>
                <a:gd name="f347" fmla="*/ f257 1 2008"/>
                <a:gd name="f348" fmla="*/ f258 1 1262"/>
                <a:gd name="f349" fmla="*/ f259 1 2008"/>
                <a:gd name="f350" fmla="*/ f260 1 1262"/>
                <a:gd name="f351" fmla="*/ f261 1 2008"/>
                <a:gd name="f352" fmla="*/ f262 1 1262"/>
                <a:gd name="f353" fmla="*/ f263 1 2008"/>
                <a:gd name="f354" fmla="*/ f264 1 1262"/>
                <a:gd name="f355" fmla="*/ f265 1 2008"/>
                <a:gd name="f356" fmla="*/ f266 1 1262"/>
                <a:gd name="f357" fmla="*/ f267 1 2008"/>
                <a:gd name="f358" fmla="*/ f268 1 1262"/>
                <a:gd name="f359" fmla="*/ f269 1 2008"/>
                <a:gd name="f360" fmla="*/ f270 1 1262"/>
                <a:gd name="f361" fmla="*/ f271 1 2008"/>
                <a:gd name="f362" fmla="*/ f272 1 1262"/>
                <a:gd name="f363" fmla="*/ f273 1 2008"/>
                <a:gd name="f364" fmla="*/ f274 1 1262"/>
                <a:gd name="f365" fmla="*/ f275 1 2008"/>
                <a:gd name="f366" fmla="*/ f276 1 1262"/>
                <a:gd name="f367" fmla="*/ f277 1 2008"/>
                <a:gd name="f368" fmla="*/ f278 1 1262"/>
                <a:gd name="f369" fmla="*/ f279 1 2008"/>
                <a:gd name="f370" fmla="*/ f280 1 1262"/>
                <a:gd name="f371" fmla="*/ f281 1 2008"/>
                <a:gd name="f372" fmla="*/ f282 1 1262"/>
                <a:gd name="f373" fmla="*/ f283 1 2008"/>
                <a:gd name="f374" fmla="*/ f284 1 1262"/>
                <a:gd name="f375" fmla="*/ f285 1 2008"/>
                <a:gd name="f376" fmla="*/ f286 1 1262"/>
                <a:gd name="f377" fmla="*/ f287 1 2008"/>
                <a:gd name="f378" fmla="*/ f288 1 1262"/>
                <a:gd name="f379" fmla="*/ f289 1 2008"/>
                <a:gd name="f380" fmla="*/ f290 1 1262"/>
                <a:gd name="f381" fmla="*/ f291 1 2008"/>
                <a:gd name="f382" fmla="*/ f292 1 1262"/>
                <a:gd name="f383" fmla="*/ f293 1 2008"/>
                <a:gd name="f384" fmla="*/ f294 1 1262"/>
                <a:gd name="f385" fmla="*/ f295 1 2008"/>
                <a:gd name="f386" fmla="*/ f296 1 1262"/>
                <a:gd name="f387" fmla="*/ f297 1 2008"/>
                <a:gd name="f388" fmla="*/ f298 1 2008"/>
                <a:gd name="f389" fmla="*/ f299 1 1262"/>
                <a:gd name="f390" fmla="*/ f300 1 2008"/>
                <a:gd name="f391" fmla="*/ f301 1 1262"/>
                <a:gd name="f392" fmla="*/ f302 1 2008"/>
                <a:gd name="f393" fmla="*/ f303 1 1262"/>
                <a:gd name="f394" fmla="*/ f304 1 2008"/>
                <a:gd name="f395" fmla="*/ f305 1 1262"/>
                <a:gd name="f396" fmla="*/ f306 1 2008"/>
                <a:gd name="f397" fmla="*/ f307 1 1262"/>
                <a:gd name="f398" fmla="*/ f308 1 2008"/>
                <a:gd name="f399" fmla="*/ f309 1 1262"/>
                <a:gd name="f400" fmla="*/ f310 1 2008"/>
                <a:gd name="f401" fmla="*/ f311 1 1262"/>
                <a:gd name="f402" fmla="*/ f312 1 2008"/>
                <a:gd name="f403" fmla="*/ f313 1 1262"/>
                <a:gd name="f404" fmla="*/ f314 1 2008"/>
                <a:gd name="f405" fmla="*/ f315 1 1262"/>
                <a:gd name="f406" fmla="*/ f316 1 2008"/>
                <a:gd name="f407" fmla="*/ f317 1 1262"/>
                <a:gd name="f408" fmla="*/ f318 1 2008"/>
                <a:gd name="f409" fmla="*/ f319 1 1262"/>
                <a:gd name="f410" fmla="*/ f320 1 2008"/>
                <a:gd name="f411" fmla="*/ f321 1 1262"/>
                <a:gd name="f412" fmla="*/ f322 1 2008"/>
                <a:gd name="f413" fmla="*/ f323 1 1262"/>
                <a:gd name="f414" fmla="*/ f324 1 2008"/>
                <a:gd name="f415" fmla="*/ f325 1 1262"/>
                <a:gd name="f416" fmla="*/ f326 1 2008"/>
                <a:gd name="f417" fmla="*/ f327 1 1262"/>
                <a:gd name="f418" fmla="*/ f328 1 2008"/>
                <a:gd name="f419" fmla="*/ f329 1 1262"/>
                <a:gd name="f420" fmla="*/ f330 1 2008"/>
                <a:gd name="f421" fmla="*/ f331 1 1262"/>
                <a:gd name="f422" fmla="*/ f332 1 2008"/>
                <a:gd name="f423" fmla="*/ f333 1 1262"/>
                <a:gd name="f424" fmla="*/ f334 1 2008"/>
                <a:gd name="f425" fmla="*/ f335 1 1262"/>
                <a:gd name="f426" fmla="*/ f336 1 2008"/>
                <a:gd name="f427" fmla="*/ f337 1 1262"/>
                <a:gd name="f428" fmla="*/ f338 1 2008"/>
                <a:gd name="f429" fmla="*/ f339 1 1262"/>
                <a:gd name="f430" fmla="*/ f340 1 2008"/>
                <a:gd name="f431" fmla="*/ f341 1 1262"/>
                <a:gd name="f432" fmla="*/ f342 1 2008"/>
                <a:gd name="f433" fmla="*/ f343 1 1262"/>
                <a:gd name="f434" fmla="*/ f344 1 2008"/>
                <a:gd name="f435" fmla="*/ 0 1 f254"/>
                <a:gd name="f436" fmla="*/ f248 1 f254"/>
                <a:gd name="f437" fmla="*/ 0 1 f255"/>
                <a:gd name="f438" fmla="*/ f249 1 f255"/>
                <a:gd name="f439" fmla="*/ f346 1 f254"/>
                <a:gd name="f440" fmla="*/ f347 1 f255"/>
                <a:gd name="f441" fmla="*/ f348 1 f254"/>
                <a:gd name="f442" fmla="*/ f349 1 f255"/>
                <a:gd name="f443" fmla="*/ f350 1 f254"/>
                <a:gd name="f444" fmla="*/ f351 1 f255"/>
                <a:gd name="f445" fmla="*/ f352 1 f254"/>
                <a:gd name="f446" fmla="*/ f353 1 f255"/>
                <a:gd name="f447" fmla="*/ f354 1 f254"/>
                <a:gd name="f448" fmla="*/ f355 1 f255"/>
                <a:gd name="f449" fmla="*/ f356 1 f254"/>
                <a:gd name="f450" fmla="*/ f357 1 f255"/>
                <a:gd name="f451" fmla="*/ f358 1 f254"/>
                <a:gd name="f452" fmla="*/ f359 1 f255"/>
                <a:gd name="f453" fmla="*/ f360 1 f254"/>
                <a:gd name="f454" fmla="*/ f361 1 f255"/>
                <a:gd name="f455" fmla="*/ f362 1 f254"/>
                <a:gd name="f456" fmla="*/ f363 1 f255"/>
                <a:gd name="f457" fmla="*/ f364 1 f254"/>
                <a:gd name="f458" fmla="*/ f365 1 f255"/>
                <a:gd name="f459" fmla="*/ f366 1 f254"/>
                <a:gd name="f460" fmla="*/ f367 1 f255"/>
                <a:gd name="f461" fmla="*/ f368 1 f254"/>
                <a:gd name="f462" fmla="*/ f369 1 f255"/>
                <a:gd name="f463" fmla="*/ f370 1 f254"/>
                <a:gd name="f464" fmla="*/ f371 1 f255"/>
                <a:gd name="f465" fmla="*/ f372 1 f254"/>
                <a:gd name="f466" fmla="*/ f373 1 f255"/>
                <a:gd name="f467" fmla="*/ f374 1 f254"/>
                <a:gd name="f468" fmla="*/ f375 1 f255"/>
                <a:gd name="f469" fmla="*/ f376 1 f254"/>
                <a:gd name="f470" fmla="*/ f377 1 f255"/>
                <a:gd name="f471" fmla="*/ f378 1 f254"/>
                <a:gd name="f472" fmla="*/ f379 1 f255"/>
                <a:gd name="f473" fmla="*/ f380 1 f254"/>
                <a:gd name="f474" fmla="*/ f381 1 f255"/>
                <a:gd name="f475" fmla="*/ f382 1 f254"/>
                <a:gd name="f476" fmla="*/ f383 1 f255"/>
                <a:gd name="f477" fmla="*/ f384 1 f254"/>
                <a:gd name="f478" fmla="*/ f385 1 f255"/>
                <a:gd name="f479" fmla="*/ f386 1 f254"/>
                <a:gd name="f480" fmla="*/ f387 1 f255"/>
                <a:gd name="f481" fmla="*/ f388 1 f255"/>
                <a:gd name="f482" fmla="*/ f389 1 f254"/>
                <a:gd name="f483" fmla="*/ f390 1 f255"/>
                <a:gd name="f484" fmla="*/ f391 1 f254"/>
                <a:gd name="f485" fmla="*/ f392 1 f255"/>
                <a:gd name="f486" fmla="*/ f393 1 f254"/>
                <a:gd name="f487" fmla="*/ f394 1 f255"/>
                <a:gd name="f488" fmla="*/ f395 1 f254"/>
                <a:gd name="f489" fmla="*/ f396 1 f255"/>
                <a:gd name="f490" fmla="*/ f397 1 f254"/>
                <a:gd name="f491" fmla="*/ f398 1 f255"/>
                <a:gd name="f492" fmla="*/ f399 1 f254"/>
                <a:gd name="f493" fmla="*/ f400 1 f255"/>
                <a:gd name="f494" fmla="*/ f401 1 f254"/>
                <a:gd name="f495" fmla="*/ f402 1 f255"/>
                <a:gd name="f496" fmla="*/ f403 1 f254"/>
                <a:gd name="f497" fmla="*/ f404 1 f255"/>
                <a:gd name="f498" fmla="*/ f405 1 f254"/>
                <a:gd name="f499" fmla="*/ f406 1 f255"/>
                <a:gd name="f500" fmla="*/ f407 1 f254"/>
                <a:gd name="f501" fmla="*/ f408 1 f255"/>
                <a:gd name="f502" fmla="*/ f409 1 f254"/>
                <a:gd name="f503" fmla="*/ f410 1 f255"/>
                <a:gd name="f504" fmla="*/ f411 1 f254"/>
                <a:gd name="f505" fmla="*/ f412 1 f255"/>
                <a:gd name="f506" fmla="*/ f413 1 f254"/>
                <a:gd name="f507" fmla="*/ f414 1 f255"/>
                <a:gd name="f508" fmla="*/ f415 1 f254"/>
                <a:gd name="f509" fmla="*/ f416 1 f255"/>
                <a:gd name="f510" fmla="*/ f417 1 f254"/>
                <a:gd name="f511" fmla="*/ f418 1 f255"/>
                <a:gd name="f512" fmla="*/ f419 1 f254"/>
                <a:gd name="f513" fmla="*/ f420 1 f255"/>
                <a:gd name="f514" fmla="*/ f421 1 f254"/>
                <a:gd name="f515" fmla="*/ f422 1 f255"/>
                <a:gd name="f516" fmla="*/ f423 1 f254"/>
                <a:gd name="f517" fmla="*/ f424 1 f255"/>
                <a:gd name="f518" fmla="*/ f425 1 f254"/>
                <a:gd name="f519" fmla="*/ f426 1 f255"/>
                <a:gd name="f520" fmla="*/ f427 1 f254"/>
                <a:gd name="f521" fmla="*/ f428 1 f255"/>
                <a:gd name="f522" fmla="*/ f429 1 f254"/>
                <a:gd name="f523" fmla="*/ f430 1 f255"/>
                <a:gd name="f524" fmla="*/ f431 1 f254"/>
                <a:gd name="f525" fmla="*/ f432 1 f255"/>
                <a:gd name="f526" fmla="*/ f433 1 f254"/>
                <a:gd name="f527" fmla="*/ f434 1 f255"/>
                <a:gd name="f528" fmla="*/ f435 f245 1"/>
                <a:gd name="f529" fmla="*/ f436 f245 1"/>
                <a:gd name="f530" fmla="*/ f438 f246 1"/>
                <a:gd name="f531" fmla="*/ f437 f246 1"/>
                <a:gd name="f532" fmla="*/ f439 f245 1"/>
                <a:gd name="f533" fmla="*/ f440 f246 1"/>
                <a:gd name="f534" fmla="*/ f441 f245 1"/>
                <a:gd name="f535" fmla="*/ f442 f246 1"/>
                <a:gd name="f536" fmla="*/ f443 f245 1"/>
                <a:gd name="f537" fmla="*/ f444 f246 1"/>
                <a:gd name="f538" fmla="*/ f445 f245 1"/>
                <a:gd name="f539" fmla="*/ f446 f246 1"/>
                <a:gd name="f540" fmla="*/ f447 f245 1"/>
                <a:gd name="f541" fmla="*/ f448 f246 1"/>
                <a:gd name="f542" fmla="*/ f449 f245 1"/>
                <a:gd name="f543" fmla="*/ f450 f246 1"/>
                <a:gd name="f544" fmla="*/ f451 f245 1"/>
                <a:gd name="f545" fmla="*/ f452 f246 1"/>
                <a:gd name="f546" fmla="*/ f453 f245 1"/>
                <a:gd name="f547" fmla="*/ f454 f246 1"/>
                <a:gd name="f548" fmla="*/ f455 f245 1"/>
                <a:gd name="f549" fmla="*/ f456 f246 1"/>
                <a:gd name="f550" fmla="*/ f457 f245 1"/>
                <a:gd name="f551" fmla="*/ f458 f246 1"/>
                <a:gd name="f552" fmla="*/ f459 f245 1"/>
                <a:gd name="f553" fmla="*/ f460 f246 1"/>
                <a:gd name="f554" fmla="*/ f461 f245 1"/>
                <a:gd name="f555" fmla="*/ f462 f246 1"/>
                <a:gd name="f556" fmla="*/ f463 f245 1"/>
                <a:gd name="f557" fmla="*/ f464 f246 1"/>
                <a:gd name="f558" fmla="*/ f465 f245 1"/>
                <a:gd name="f559" fmla="*/ f466 f246 1"/>
                <a:gd name="f560" fmla="*/ f467 f245 1"/>
                <a:gd name="f561" fmla="*/ f468 f246 1"/>
                <a:gd name="f562" fmla="*/ f469 f245 1"/>
                <a:gd name="f563" fmla="*/ f470 f246 1"/>
                <a:gd name="f564" fmla="*/ f471 f245 1"/>
                <a:gd name="f565" fmla="*/ f472 f246 1"/>
                <a:gd name="f566" fmla="*/ f473 f245 1"/>
                <a:gd name="f567" fmla="*/ f474 f246 1"/>
                <a:gd name="f568" fmla="*/ f475 f245 1"/>
                <a:gd name="f569" fmla="*/ f476 f246 1"/>
                <a:gd name="f570" fmla="*/ f477 f245 1"/>
                <a:gd name="f571" fmla="*/ f478 f246 1"/>
                <a:gd name="f572" fmla="*/ f479 f245 1"/>
                <a:gd name="f573" fmla="*/ f480 f246 1"/>
                <a:gd name="f574" fmla="*/ f481 f246 1"/>
                <a:gd name="f575" fmla="*/ f482 f245 1"/>
                <a:gd name="f576" fmla="*/ f483 f246 1"/>
                <a:gd name="f577" fmla="*/ f484 f245 1"/>
                <a:gd name="f578" fmla="*/ f485 f246 1"/>
                <a:gd name="f579" fmla="*/ f486 f245 1"/>
                <a:gd name="f580" fmla="*/ f487 f246 1"/>
                <a:gd name="f581" fmla="*/ f488 f245 1"/>
                <a:gd name="f582" fmla="*/ f489 f246 1"/>
                <a:gd name="f583" fmla="*/ f490 f245 1"/>
                <a:gd name="f584" fmla="*/ f491 f246 1"/>
                <a:gd name="f585" fmla="*/ f492 f245 1"/>
                <a:gd name="f586" fmla="*/ f493 f246 1"/>
                <a:gd name="f587" fmla="*/ f494 f245 1"/>
                <a:gd name="f588" fmla="*/ f495 f246 1"/>
                <a:gd name="f589" fmla="*/ f496 f245 1"/>
                <a:gd name="f590" fmla="*/ f497 f246 1"/>
                <a:gd name="f591" fmla="*/ f498 f245 1"/>
                <a:gd name="f592" fmla="*/ f499 f246 1"/>
                <a:gd name="f593" fmla="*/ f500 f245 1"/>
                <a:gd name="f594" fmla="*/ f501 f246 1"/>
                <a:gd name="f595" fmla="*/ f502 f245 1"/>
                <a:gd name="f596" fmla="*/ f503 f246 1"/>
                <a:gd name="f597" fmla="*/ f504 f245 1"/>
                <a:gd name="f598" fmla="*/ f505 f246 1"/>
                <a:gd name="f599" fmla="*/ f506 f245 1"/>
                <a:gd name="f600" fmla="*/ f507 f246 1"/>
                <a:gd name="f601" fmla="*/ f508 f245 1"/>
                <a:gd name="f602" fmla="*/ f509 f246 1"/>
                <a:gd name="f603" fmla="*/ f510 f245 1"/>
                <a:gd name="f604" fmla="*/ f511 f246 1"/>
                <a:gd name="f605" fmla="*/ f512 f245 1"/>
                <a:gd name="f606" fmla="*/ f513 f246 1"/>
                <a:gd name="f607" fmla="*/ f514 f245 1"/>
                <a:gd name="f608" fmla="*/ f515 f246 1"/>
                <a:gd name="f609" fmla="*/ f516 f245 1"/>
                <a:gd name="f610" fmla="*/ f517 f246 1"/>
                <a:gd name="f611" fmla="*/ f518 f245 1"/>
                <a:gd name="f612" fmla="*/ f519 f246 1"/>
                <a:gd name="f613" fmla="*/ f520 f245 1"/>
                <a:gd name="f614" fmla="*/ f521 f246 1"/>
                <a:gd name="f615" fmla="*/ f522 f245 1"/>
                <a:gd name="f616" fmla="*/ f523 f246 1"/>
                <a:gd name="f617" fmla="*/ f524 f245 1"/>
                <a:gd name="f618" fmla="*/ f525 f246 1"/>
                <a:gd name="f619" fmla="*/ f526 f245 1"/>
                <a:gd name="f620" fmla="*/ f527 f246 1"/>
              </a:gdLst>
              <a:ahLst/>
              <a:cxnLst>
                <a:cxn ang="3cd4">
                  <a:pos x="hc" y="t"/>
                </a:cxn>
                <a:cxn ang="0">
                  <a:pos x="r" y="vc"/>
                </a:cxn>
                <a:cxn ang="cd4">
                  <a:pos x="hc" y="b"/>
                </a:cxn>
                <a:cxn ang="cd2">
                  <a:pos x="l" y="vc"/>
                </a:cxn>
                <a:cxn ang="f345">
                  <a:pos x="f532" y="f533"/>
                </a:cxn>
                <a:cxn ang="f345">
                  <a:pos x="f534" y="f535"/>
                </a:cxn>
                <a:cxn ang="f345">
                  <a:pos x="f536" y="f537"/>
                </a:cxn>
                <a:cxn ang="f345">
                  <a:pos x="f538" y="f539"/>
                </a:cxn>
                <a:cxn ang="f345">
                  <a:pos x="f540" y="f541"/>
                </a:cxn>
                <a:cxn ang="f345">
                  <a:pos x="f542" y="f543"/>
                </a:cxn>
                <a:cxn ang="f345">
                  <a:pos x="f544" y="f545"/>
                </a:cxn>
                <a:cxn ang="f345">
                  <a:pos x="f546" y="f547"/>
                </a:cxn>
                <a:cxn ang="f345">
                  <a:pos x="f548" y="f549"/>
                </a:cxn>
                <a:cxn ang="f345">
                  <a:pos x="f550" y="f551"/>
                </a:cxn>
                <a:cxn ang="f345">
                  <a:pos x="f552" y="f553"/>
                </a:cxn>
                <a:cxn ang="f345">
                  <a:pos x="f554" y="f555"/>
                </a:cxn>
                <a:cxn ang="f345">
                  <a:pos x="f556" y="f557"/>
                </a:cxn>
                <a:cxn ang="f345">
                  <a:pos x="f558" y="f559"/>
                </a:cxn>
                <a:cxn ang="f345">
                  <a:pos x="f560" y="f561"/>
                </a:cxn>
                <a:cxn ang="f345">
                  <a:pos x="f562" y="f563"/>
                </a:cxn>
                <a:cxn ang="f345">
                  <a:pos x="f564" y="f565"/>
                </a:cxn>
                <a:cxn ang="f345">
                  <a:pos x="f566" y="f567"/>
                </a:cxn>
                <a:cxn ang="f345">
                  <a:pos x="f568" y="f569"/>
                </a:cxn>
                <a:cxn ang="f345">
                  <a:pos x="f570" y="f571"/>
                </a:cxn>
                <a:cxn ang="f345">
                  <a:pos x="f572" y="f573"/>
                </a:cxn>
                <a:cxn ang="f345">
                  <a:pos x="f548" y="f574"/>
                </a:cxn>
                <a:cxn ang="f345">
                  <a:pos x="f575" y="f576"/>
                </a:cxn>
                <a:cxn ang="f345">
                  <a:pos x="f577" y="f578"/>
                </a:cxn>
                <a:cxn ang="f345">
                  <a:pos x="f579" y="f580"/>
                </a:cxn>
                <a:cxn ang="f345">
                  <a:pos x="f581" y="f582"/>
                </a:cxn>
                <a:cxn ang="f345">
                  <a:pos x="f583" y="f584"/>
                </a:cxn>
                <a:cxn ang="f345">
                  <a:pos x="f585" y="f586"/>
                </a:cxn>
                <a:cxn ang="f345">
                  <a:pos x="f587" y="f588"/>
                </a:cxn>
                <a:cxn ang="f345">
                  <a:pos x="f589" y="f590"/>
                </a:cxn>
                <a:cxn ang="f345">
                  <a:pos x="f591" y="f592"/>
                </a:cxn>
                <a:cxn ang="f345">
                  <a:pos x="f593" y="f594"/>
                </a:cxn>
                <a:cxn ang="f345">
                  <a:pos x="f595" y="f596"/>
                </a:cxn>
                <a:cxn ang="f345">
                  <a:pos x="f597" y="f598"/>
                </a:cxn>
                <a:cxn ang="f345">
                  <a:pos x="f599" y="f600"/>
                </a:cxn>
                <a:cxn ang="f345">
                  <a:pos x="f601" y="f602"/>
                </a:cxn>
                <a:cxn ang="f345">
                  <a:pos x="f603" y="f604"/>
                </a:cxn>
                <a:cxn ang="f345">
                  <a:pos x="f605" y="f606"/>
                </a:cxn>
                <a:cxn ang="f345">
                  <a:pos x="f607" y="f608"/>
                </a:cxn>
                <a:cxn ang="f345">
                  <a:pos x="f609" y="f610"/>
                </a:cxn>
                <a:cxn ang="f345">
                  <a:pos x="f611" y="f612"/>
                </a:cxn>
                <a:cxn ang="f345">
                  <a:pos x="f613" y="f614"/>
                </a:cxn>
                <a:cxn ang="f345">
                  <a:pos x="f615" y="f616"/>
                </a:cxn>
                <a:cxn ang="f345">
                  <a:pos x="f617" y="f618"/>
                </a:cxn>
                <a:cxn ang="f345">
                  <a:pos x="f619" y="f620"/>
                </a:cxn>
                <a:cxn ang="f345">
                  <a:pos x="f532" y="f533"/>
                </a:cxn>
              </a:cxnLst>
              <a:rect l="f528" t="f531" r="f529" b="f530"/>
              <a:pathLst>
                <a:path w="1262" h="2008">
                  <a:moveTo>
                    <a:pt x="f8" y="f9"/>
                  </a:moveTo>
                  <a:cubicBezTo>
                    <a:pt x="f10" y="f11"/>
                    <a:pt x="f12" y="f13"/>
                    <a:pt x="f14" y="f15"/>
                  </a:cubicBezTo>
                  <a:cubicBezTo>
                    <a:pt x="f16" y="f17"/>
                    <a:pt x="f18" y="f19"/>
                    <a:pt x="f20" y="f21"/>
                  </a:cubicBezTo>
                  <a:cubicBezTo>
                    <a:pt x="f22" y="f23"/>
                    <a:pt x="f24" y="f25"/>
                    <a:pt x="f26" y="f27"/>
                  </a:cubicBezTo>
                  <a:cubicBezTo>
                    <a:pt x="f5" y="f28"/>
                    <a:pt x="f29" y="f30"/>
                    <a:pt x="f31" y="f32"/>
                  </a:cubicBezTo>
                  <a:cubicBezTo>
                    <a:pt x="f33" y="f34"/>
                    <a:pt x="f8" y="f35"/>
                    <a:pt x="f36" y="f37"/>
                  </a:cubicBezTo>
                  <a:cubicBezTo>
                    <a:pt x="f38" y="f39"/>
                    <a:pt x="f40" y="f41"/>
                    <a:pt x="f42" y="f43"/>
                  </a:cubicBezTo>
                  <a:cubicBezTo>
                    <a:pt x="f44" y="f45"/>
                    <a:pt x="f46" y="f47"/>
                    <a:pt x="f48" y="f49"/>
                  </a:cubicBezTo>
                  <a:cubicBezTo>
                    <a:pt x="f50" y="f51"/>
                    <a:pt x="f52" y="f53"/>
                    <a:pt x="f54" y="f55"/>
                  </a:cubicBezTo>
                  <a:cubicBezTo>
                    <a:pt x="f54" y="f56"/>
                    <a:pt x="f52" y="f57"/>
                    <a:pt x="f52" y="f5"/>
                  </a:cubicBezTo>
                  <a:cubicBezTo>
                    <a:pt x="f58" y="f59"/>
                    <a:pt x="f60" y="f61"/>
                    <a:pt x="f34" y="f53"/>
                  </a:cubicBezTo>
                  <a:cubicBezTo>
                    <a:pt x="f62" y="f63"/>
                    <a:pt x="f64" y="f65"/>
                    <a:pt x="f66" y="f67"/>
                  </a:cubicBezTo>
                  <a:cubicBezTo>
                    <a:pt x="f6" y="f68"/>
                    <a:pt x="f69" y="f70"/>
                    <a:pt x="f71" y="f72"/>
                  </a:cubicBezTo>
                  <a:cubicBezTo>
                    <a:pt x="f73" y="f74"/>
                    <a:pt x="f75" y="f76"/>
                    <a:pt x="f77" y="f78"/>
                  </a:cubicBezTo>
                  <a:cubicBezTo>
                    <a:pt x="f70" y="f79"/>
                    <a:pt x="f80" y="f81"/>
                    <a:pt x="f82" y="f83"/>
                  </a:cubicBezTo>
                  <a:cubicBezTo>
                    <a:pt x="f84" y="f85"/>
                    <a:pt x="f86" y="f87"/>
                    <a:pt x="f88" y="f89"/>
                  </a:cubicBezTo>
                  <a:cubicBezTo>
                    <a:pt x="f90" y="f91"/>
                    <a:pt x="f92" y="f93"/>
                    <a:pt x="f94" y="f95"/>
                  </a:cubicBezTo>
                  <a:cubicBezTo>
                    <a:pt x="f88" y="f96"/>
                    <a:pt x="f97" y="f7"/>
                    <a:pt x="f98" y="f99"/>
                  </a:cubicBezTo>
                  <a:cubicBezTo>
                    <a:pt x="f100" y="f101"/>
                    <a:pt x="f102" y="f91"/>
                    <a:pt x="f103" y="f104"/>
                  </a:cubicBezTo>
                  <a:cubicBezTo>
                    <a:pt x="f105" y="f106"/>
                    <a:pt x="f107" y="f108"/>
                    <a:pt x="f109" y="f87"/>
                  </a:cubicBezTo>
                  <a:cubicBezTo>
                    <a:pt x="f110" y="f111"/>
                    <a:pt x="f112" y="f113"/>
                    <a:pt x="f114" y="f115"/>
                  </a:cubicBezTo>
                  <a:cubicBezTo>
                    <a:pt x="f116" y="f117"/>
                    <a:pt x="f118" y="f119"/>
                    <a:pt x="f54" y="f17"/>
                  </a:cubicBezTo>
                  <a:cubicBezTo>
                    <a:pt x="f42" y="f120"/>
                    <a:pt x="f121" y="f122"/>
                    <a:pt x="f123" y="f124"/>
                  </a:cubicBezTo>
                  <a:cubicBezTo>
                    <a:pt x="f125" y="f126"/>
                    <a:pt x="f127" y="f128"/>
                    <a:pt x="f129" y="f128"/>
                  </a:cubicBezTo>
                  <a:cubicBezTo>
                    <a:pt x="f130" y="f74"/>
                    <a:pt x="f131" y="f132"/>
                    <a:pt x="f133" y="f134"/>
                  </a:cubicBezTo>
                  <a:cubicBezTo>
                    <a:pt x="f135" y="f136"/>
                    <a:pt x="f137" y="f136"/>
                    <a:pt x="f138" y="f139"/>
                  </a:cubicBezTo>
                  <a:cubicBezTo>
                    <a:pt x="f140" y="f141"/>
                    <a:pt x="f142" y="f143"/>
                    <a:pt x="f144" y="f145"/>
                  </a:cubicBezTo>
                  <a:cubicBezTo>
                    <a:pt x="f146" y="f147"/>
                    <a:pt x="f148" y="f149"/>
                    <a:pt x="f150" y="f151"/>
                  </a:cubicBezTo>
                  <a:cubicBezTo>
                    <a:pt x="f152" y="f153"/>
                    <a:pt x="f154" y="f155"/>
                    <a:pt x="f156" y="f157"/>
                  </a:cubicBezTo>
                  <a:cubicBezTo>
                    <a:pt x="f158" y="f70"/>
                    <a:pt x="f152" y="f159"/>
                    <a:pt x="f160" y="f161"/>
                  </a:cubicBezTo>
                  <a:cubicBezTo>
                    <a:pt x="f162" y="f163"/>
                    <a:pt x="f164" y="f165"/>
                    <a:pt x="f142" y="f166"/>
                  </a:cubicBezTo>
                  <a:cubicBezTo>
                    <a:pt x="f167" y="f142"/>
                    <a:pt x="f168" y="f169"/>
                    <a:pt x="f170" y="f171"/>
                  </a:cubicBezTo>
                  <a:cubicBezTo>
                    <a:pt x="f172" y="f173"/>
                    <a:pt x="f174" y="f175"/>
                    <a:pt x="f176" y="f177"/>
                  </a:cubicBezTo>
                  <a:cubicBezTo>
                    <a:pt x="f178" y="f179"/>
                    <a:pt x="f180" y="f133"/>
                    <a:pt x="f168" y="f181"/>
                  </a:cubicBezTo>
                  <a:cubicBezTo>
                    <a:pt x="f182" y="f183"/>
                    <a:pt x="f184" y="f185"/>
                    <a:pt x="f186" y="f187"/>
                  </a:cubicBezTo>
                  <a:cubicBezTo>
                    <a:pt x="f186" y="f188"/>
                    <a:pt x="f189" y="f190"/>
                    <a:pt x="f191" y="f192"/>
                  </a:cubicBezTo>
                  <a:cubicBezTo>
                    <a:pt x="f193" y="f194"/>
                    <a:pt x="f195" y="f196"/>
                    <a:pt x="f197" y="f198"/>
                  </a:cubicBezTo>
                  <a:cubicBezTo>
                    <a:pt x="f199" y="f200"/>
                    <a:pt x="f201" y="f202"/>
                    <a:pt x="f203" y="f204"/>
                  </a:cubicBezTo>
                  <a:cubicBezTo>
                    <a:pt x="f205" y="f206"/>
                    <a:pt x="f207" y="f208"/>
                    <a:pt x="f209" y="f210"/>
                  </a:cubicBezTo>
                  <a:cubicBezTo>
                    <a:pt x="f32" y="f211"/>
                    <a:pt x="f212" y="f213"/>
                    <a:pt x="f214" y="f144"/>
                  </a:cubicBezTo>
                  <a:cubicBezTo>
                    <a:pt x="f215" y="f216"/>
                    <a:pt x="f217" y="f218"/>
                    <a:pt x="f219" y="f220"/>
                  </a:cubicBezTo>
                  <a:cubicBezTo>
                    <a:pt x="f221" y="f222"/>
                    <a:pt x="f14" y="f223"/>
                    <a:pt x="f224" y="f225"/>
                  </a:cubicBezTo>
                  <a:cubicBezTo>
                    <a:pt x="f226" y="f227"/>
                    <a:pt x="f224" y="f228"/>
                    <a:pt x="f229" y="f230"/>
                  </a:cubicBezTo>
                  <a:cubicBezTo>
                    <a:pt x="f231" y="f232"/>
                    <a:pt x="f233" y="f234"/>
                    <a:pt x="f235" y="f236"/>
                  </a:cubicBezTo>
                  <a:cubicBezTo>
                    <a:pt x="f237" y="f13"/>
                    <a:pt x="f238" y="f239"/>
                    <a:pt x="f240" y="f241"/>
                  </a:cubicBezTo>
                  <a:cubicBezTo>
                    <a:pt x="f242" y="f243"/>
                    <a:pt x="f238" y="f11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1" name="Freeform 6">
              <a:extLst>
                <a:ext uri="{FF2B5EF4-FFF2-40B4-BE49-F238E27FC236}">
                  <a16:creationId xmlns:a16="http://schemas.microsoft.com/office/drawing/2014/main" id="{C9E5BD17-DD3D-4747-BA46-90DCD457CBE8}"/>
                </a:ext>
              </a:extLst>
            </p:cNvPr>
            <p:cNvSpPr/>
            <p:nvPr/>
          </p:nvSpPr>
          <p:spPr>
            <a:xfrm>
              <a:off x="1580714" y="1199857"/>
              <a:ext cx="846140" cy="1195385"/>
            </a:xfrm>
            <a:custGeom>
              <a:avLst/>
              <a:gdLst>
                <a:gd name="f0" fmla="val 10800000"/>
                <a:gd name="f1" fmla="val 5400000"/>
                <a:gd name="f2" fmla="val 360"/>
                <a:gd name="f3" fmla="val 180"/>
                <a:gd name="f4" fmla="val w"/>
                <a:gd name="f5" fmla="val h"/>
                <a:gd name="f6" fmla="val 0"/>
                <a:gd name="f7" fmla="val 1199"/>
                <a:gd name="f8" fmla="val 1694"/>
                <a:gd name="f9" fmla="val 465"/>
                <a:gd name="f10" fmla="val 449"/>
                <a:gd name="f11" fmla="val 441"/>
                <a:gd name="f12" fmla="val 456"/>
                <a:gd name="f13" fmla="val 415"/>
                <a:gd name="f14" fmla="val 460"/>
                <a:gd name="f15" fmla="val 392"/>
                <a:gd name="f16" fmla="val 471"/>
                <a:gd name="f17" fmla="val 303"/>
                <a:gd name="f18" fmla="val 514"/>
                <a:gd name="f19" fmla="val 209"/>
                <a:gd name="f20" fmla="val 531"/>
                <a:gd name="f21" fmla="val 111"/>
                <a:gd name="f22" fmla="val 528"/>
                <a:gd name="f23" fmla="val 72"/>
                <a:gd name="f24" fmla="val 526"/>
                <a:gd name="f25" fmla="val 44"/>
                <a:gd name="f26" fmla="val 504"/>
                <a:gd name="f27" fmla="val 29"/>
                <a:gd name="f28" fmla="val 469"/>
                <a:gd name="f29" fmla="val 400"/>
                <a:gd name="f30" fmla="val 4"/>
                <a:gd name="f31" fmla="val 330"/>
                <a:gd name="f32" fmla="val 34"/>
                <a:gd name="f33" fmla="val 262"/>
                <a:gd name="f34" fmla="val 48"/>
                <a:gd name="f35" fmla="val 230"/>
                <a:gd name="f36" fmla="val 77"/>
                <a:gd name="f37" fmla="val 212"/>
                <a:gd name="f38" fmla="val 109"/>
                <a:gd name="f39" fmla="val 201"/>
                <a:gd name="f40" fmla="val 141"/>
                <a:gd name="f41" fmla="val 190"/>
                <a:gd name="f42" fmla="val 174"/>
                <a:gd name="f43" fmla="val 184"/>
                <a:gd name="f44" fmla="val 206"/>
                <a:gd name="f45" fmla="val 173"/>
                <a:gd name="f46" fmla="val 243"/>
                <a:gd name="f47" fmla="val 161"/>
                <a:gd name="f48" fmla="val 280"/>
                <a:gd name="f49" fmla="val 150"/>
                <a:gd name="f50" fmla="val 315"/>
                <a:gd name="f51" fmla="val 133"/>
                <a:gd name="f52" fmla="val 413"/>
                <a:gd name="f53" fmla="val 85"/>
                <a:gd name="f54" fmla="val 512"/>
                <a:gd name="f55" fmla="val 41"/>
                <a:gd name="f56" fmla="val 620"/>
                <a:gd name="f57" fmla="val 18"/>
                <a:gd name="f58" fmla="val 699"/>
                <a:gd name="f59" fmla="val 773"/>
                <a:gd name="f60" fmla="val 5"/>
                <a:gd name="f61" fmla="val 843"/>
                <a:gd name="f62" fmla="val 49"/>
                <a:gd name="f63" fmla="val 871"/>
                <a:gd name="f64" fmla="val 65"/>
                <a:gd name="f65" fmla="val 891"/>
                <a:gd name="f66" fmla="val 87"/>
                <a:gd name="f67" fmla="val 903"/>
                <a:gd name="f68" fmla="val 117"/>
                <a:gd name="f69" fmla="val 906"/>
                <a:gd name="f70" fmla="val 124"/>
                <a:gd name="f71" fmla="val 909"/>
                <a:gd name="f72" fmla="val 131"/>
                <a:gd name="f73" fmla="val 912"/>
                <a:gd name="f74" fmla="val 139"/>
                <a:gd name="f75" fmla="val 922"/>
                <a:gd name="f76" fmla="val 936"/>
                <a:gd name="f77" fmla="val 982"/>
                <a:gd name="f78" fmla="val 202"/>
                <a:gd name="f79" fmla="val 1073"/>
                <a:gd name="f80" fmla="val 235"/>
                <a:gd name="f81" fmla="val 1133"/>
                <a:gd name="f82" fmla="val 300"/>
                <a:gd name="f83" fmla="val 1164"/>
                <a:gd name="f84" fmla="val 391"/>
                <a:gd name="f85" fmla="val 495"/>
                <a:gd name="f86" fmla="val 1183"/>
                <a:gd name="f87" fmla="val 598"/>
                <a:gd name="f88" fmla="val 1146"/>
                <a:gd name="f89" fmla="val 698"/>
                <a:gd name="f90" fmla="val 1116"/>
                <a:gd name="f91" fmla="val 777"/>
                <a:gd name="f92" fmla="val 1082"/>
                <a:gd name="f93" fmla="val 854"/>
                <a:gd name="f94" fmla="val 1049"/>
                <a:gd name="f95" fmla="val 932"/>
                <a:gd name="f96" fmla="val 1040"/>
                <a:gd name="f97" fmla="val 951"/>
                <a:gd name="f98" fmla="val 1026"/>
                <a:gd name="f99" fmla="val 968"/>
                <a:gd name="f100" fmla="val 1012"/>
                <a:gd name="f101" fmla="val 984"/>
                <a:gd name="f102" fmla="val 1008"/>
                <a:gd name="f103" fmla="val 989"/>
                <a:gd name="f104" fmla="val 996"/>
                <a:gd name="f105" fmla="val 994"/>
                <a:gd name="f106" fmla="val 992"/>
                <a:gd name="f107" fmla="val 991"/>
                <a:gd name="f108" fmla="val 986"/>
                <a:gd name="f109" fmla="val 988"/>
                <a:gd name="f110" fmla="val 980"/>
                <a:gd name="f111" fmla="val 978"/>
                <a:gd name="f112" fmla="val 971"/>
                <a:gd name="f113" fmla="val 938"/>
                <a:gd name="f114" fmla="val 904"/>
                <a:gd name="f115" fmla="val 872"/>
                <a:gd name="f116" fmla="val 998"/>
                <a:gd name="f117" fmla="val 821"/>
                <a:gd name="f118" fmla="val 778"/>
                <a:gd name="f119" fmla="val 945"/>
                <a:gd name="f120" fmla="val 746"/>
                <a:gd name="f121" fmla="val 921"/>
                <a:gd name="f122" fmla="val 729"/>
                <a:gd name="f123" fmla="val 897"/>
                <a:gd name="f124" fmla="val 727"/>
                <a:gd name="f125" fmla="val 742"/>
                <a:gd name="f126" fmla="val 809"/>
                <a:gd name="f127" fmla="val 779"/>
                <a:gd name="f128" fmla="val 836"/>
                <a:gd name="f129" fmla="val 908"/>
                <a:gd name="f130" fmla="val 768"/>
                <a:gd name="f131" fmla="val 771"/>
                <a:gd name="f132" fmla="val 1034"/>
                <a:gd name="f133" fmla="val 791"/>
                <a:gd name="f134" fmla="val 1095"/>
                <a:gd name="f135" fmla="val 1148"/>
                <a:gd name="f136" fmla="val 808"/>
                <a:gd name="f137" fmla="val 1201"/>
                <a:gd name="f138" fmla="val 796"/>
                <a:gd name="f139" fmla="val 1255"/>
                <a:gd name="f140" fmla="val 788"/>
                <a:gd name="f141" fmla="val 1290"/>
                <a:gd name="f142" fmla="val 766"/>
                <a:gd name="f143" fmla="val 1316"/>
                <a:gd name="f144" fmla="val 744"/>
                <a:gd name="f145" fmla="val 1343"/>
                <a:gd name="f146" fmla="val 677"/>
                <a:gd name="f147" fmla="val 1426"/>
                <a:gd name="f148" fmla="val 612"/>
                <a:gd name="f149" fmla="val 1513"/>
                <a:gd name="f150" fmla="val 1584"/>
                <a:gd name="f151" fmla="val 470"/>
                <a:gd name="f152" fmla="val 1638"/>
                <a:gd name="f153" fmla="val 401"/>
                <a:gd name="f154" fmla="val 1679"/>
                <a:gd name="f155" fmla="val 318"/>
                <a:gd name="f156" fmla="val 1690"/>
                <a:gd name="f157" fmla="val 292"/>
                <a:gd name="f158" fmla="val 1693"/>
                <a:gd name="f159" fmla="val 266"/>
                <a:gd name="f160" fmla="val 240"/>
                <a:gd name="f161" fmla="val 1691"/>
                <a:gd name="f162" fmla="val 183"/>
                <a:gd name="f163" fmla="val 1685"/>
                <a:gd name="f164" fmla="val 143"/>
                <a:gd name="f165" fmla="val 1648"/>
                <a:gd name="f166" fmla="val 129"/>
                <a:gd name="f167" fmla="val 1587"/>
                <a:gd name="f168" fmla="val 114"/>
                <a:gd name="f169" fmla="val 1525"/>
                <a:gd name="f170" fmla="val 115"/>
                <a:gd name="f171" fmla="val 1463"/>
                <a:gd name="f172" fmla="val 130"/>
                <a:gd name="f173" fmla="val 1402"/>
                <a:gd name="f174" fmla="val 142"/>
                <a:gd name="f175" fmla="val 1354"/>
                <a:gd name="f176" fmla="val 147"/>
                <a:gd name="f177" fmla="val 1306"/>
                <a:gd name="f178" fmla="val 1257"/>
                <a:gd name="f179" fmla="val 132"/>
                <a:gd name="f180" fmla="val 1254"/>
                <a:gd name="f181" fmla="val 1250"/>
                <a:gd name="f182" fmla="val 1247"/>
                <a:gd name="f183" fmla="val 1249"/>
                <a:gd name="f184" fmla="val 151"/>
                <a:gd name="f185" fmla="val 1253"/>
                <a:gd name="f186" fmla="val 159"/>
                <a:gd name="f187" fmla="val 1251"/>
                <a:gd name="f188" fmla="val 1245"/>
                <a:gd name="f189" fmla="val 197"/>
                <a:gd name="f190" fmla="val 208"/>
                <a:gd name="f191" fmla="val 1276"/>
                <a:gd name="f192" fmla="val 227"/>
                <a:gd name="f193" fmla="val 1305"/>
                <a:gd name="f194" fmla="val 253"/>
                <a:gd name="f195" fmla="val 286"/>
                <a:gd name="f196" fmla="val 1304"/>
                <a:gd name="f197" fmla="val 311"/>
                <a:gd name="f198" fmla="val 1294"/>
                <a:gd name="f199" fmla="val 336"/>
                <a:gd name="f200" fmla="val 1280"/>
                <a:gd name="f201" fmla="val 1266"/>
                <a:gd name="f202" fmla="val 369"/>
                <a:gd name="f203" fmla="val 1261"/>
                <a:gd name="f204" fmla="val 374"/>
                <a:gd name="f205" fmla="val 384"/>
                <a:gd name="f206" fmla="val 1238"/>
                <a:gd name="f207" fmla="val 364"/>
                <a:gd name="f208" fmla="val 1234"/>
                <a:gd name="f209" fmla="val 349"/>
                <a:gd name="f210" fmla="val 1232"/>
                <a:gd name="f211" fmla="val 334"/>
                <a:gd name="f212" fmla="val 1229"/>
                <a:gd name="f213" fmla="val 278"/>
                <a:gd name="f214" fmla="val 1219"/>
                <a:gd name="f215" fmla="val 223"/>
                <a:gd name="f216" fmla="val 1204"/>
                <a:gd name="f217" fmla="val 175"/>
                <a:gd name="f218" fmla="val 1169"/>
                <a:gd name="f219" fmla="val 158"/>
                <a:gd name="f220" fmla="val 1156"/>
                <a:gd name="f221" fmla="val 137"/>
                <a:gd name="f222" fmla="val 112"/>
                <a:gd name="f223" fmla="val 110"/>
                <a:gd name="f224" fmla="val 1147"/>
                <a:gd name="f225" fmla="val 108"/>
                <a:gd name="f226" fmla="val 1129"/>
                <a:gd name="f227" fmla="val 106"/>
                <a:gd name="f228" fmla="val 1111"/>
                <a:gd name="f229" fmla="val 1110"/>
                <a:gd name="f230" fmla="val 1108"/>
                <a:gd name="f231" fmla="val 1106"/>
                <a:gd name="f232" fmla="val 1143"/>
                <a:gd name="f233" fmla="val 166"/>
                <a:gd name="f234" fmla="val 1124"/>
                <a:gd name="f235" fmla="val 195"/>
                <a:gd name="f236" fmla="val 1114"/>
                <a:gd name="f237" fmla="val 1109"/>
                <a:gd name="f238" fmla="val 220"/>
                <a:gd name="f239" fmla="val 232"/>
                <a:gd name="f240" fmla="val 1122"/>
                <a:gd name="f241" fmla="val 322"/>
                <a:gd name="f242" fmla="val 355"/>
                <a:gd name="f243" fmla="val 1182"/>
                <a:gd name="f244" fmla="val 395"/>
                <a:gd name="f245" fmla="val 1225"/>
                <a:gd name="f246" fmla="val 450"/>
                <a:gd name="f247" fmla="val 1216"/>
                <a:gd name="f248" fmla="val 492"/>
                <a:gd name="f249" fmla="val 1190"/>
                <a:gd name="f250" fmla="val 587"/>
                <a:gd name="f251" fmla="val 1130"/>
                <a:gd name="f252" fmla="val 653"/>
                <a:gd name="f253" fmla="val 1046"/>
                <a:gd name="f254" fmla="val 696"/>
                <a:gd name="f255" fmla="val 943"/>
                <a:gd name="f256" fmla="val 710"/>
                <a:gd name="f257" fmla="val 705"/>
                <a:gd name="f258" fmla="val 874"/>
                <a:gd name="f259" fmla="val 690"/>
                <a:gd name="f260" fmla="val 842"/>
                <a:gd name="f261" fmla="val 649"/>
                <a:gd name="f262" fmla="val 757"/>
                <a:gd name="f263" fmla="val 599"/>
                <a:gd name="f264" fmla="val 681"/>
                <a:gd name="f265" fmla="val 509"/>
                <a:gd name="f266" fmla="val 639"/>
                <a:gd name="f267" fmla="val 459"/>
                <a:gd name="f268" fmla="val 615"/>
                <a:gd name="f269" fmla="val 444"/>
                <a:gd name="f270" fmla="val 581"/>
                <a:gd name="f271" fmla="val 455"/>
                <a:gd name="f272" fmla="val 525"/>
                <a:gd name="f273" fmla="val 502"/>
                <a:gd name="f274" fmla="val 464"/>
                <a:gd name="f275" fmla="val 479"/>
                <a:gd name="f276" fmla="val 468"/>
                <a:gd name="f277" fmla="val 453"/>
                <a:gd name="f278" fmla="val 467"/>
                <a:gd name="f279" fmla="val 451"/>
                <a:gd name="f280" fmla="+- 0 0 -90"/>
                <a:gd name="f281" fmla="*/ f4 1 1199"/>
                <a:gd name="f282" fmla="*/ f5 1 1694"/>
                <a:gd name="f283" fmla="val f6"/>
                <a:gd name="f284" fmla="val f7"/>
                <a:gd name="f285" fmla="val f8"/>
                <a:gd name="f286" fmla="*/ f280 f0 1"/>
                <a:gd name="f287" fmla="+- f285 0 f283"/>
                <a:gd name="f288" fmla="+- f284 0 f283"/>
                <a:gd name="f289" fmla="*/ f286 1 f3"/>
                <a:gd name="f290" fmla="*/ f288 1 1199"/>
                <a:gd name="f291" fmla="*/ f287 1 1694"/>
                <a:gd name="f292" fmla="*/ 465 f288 1"/>
                <a:gd name="f293" fmla="*/ 449 f287 1"/>
                <a:gd name="f294" fmla="*/ 392 f288 1"/>
                <a:gd name="f295" fmla="*/ 471 f287 1"/>
                <a:gd name="f296" fmla="*/ 111 f288 1"/>
                <a:gd name="f297" fmla="*/ 528 f287 1"/>
                <a:gd name="f298" fmla="*/ 29 f288 1"/>
                <a:gd name="f299" fmla="*/ 469 f287 1"/>
                <a:gd name="f300" fmla="*/ 34 f288 1"/>
                <a:gd name="f301" fmla="*/ 262 f287 1"/>
                <a:gd name="f302" fmla="*/ 109 f288 1"/>
                <a:gd name="f303" fmla="*/ 201 f287 1"/>
                <a:gd name="f304" fmla="*/ 206 f288 1"/>
                <a:gd name="f305" fmla="*/ 173 f287 1"/>
                <a:gd name="f306" fmla="*/ 315 f288 1"/>
                <a:gd name="f307" fmla="*/ 133 f287 1"/>
                <a:gd name="f308" fmla="*/ 620 f288 1"/>
                <a:gd name="f309" fmla="*/ 18 f287 1"/>
                <a:gd name="f310" fmla="*/ 843 f288 1"/>
                <a:gd name="f311" fmla="*/ 49 f287 1"/>
                <a:gd name="f312" fmla="*/ 903 f288 1"/>
                <a:gd name="f313" fmla="*/ 117 f287 1"/>
                <a:gd name="f314" fmla="*/ 912 f288 1"/>
                <a:gd name="f315" fmla="*/ 139 f287 1"/>
                <a:gd name="f316" fmla="*/ 982 f288 1"/>
                <a:gd name="f317" fmla="*/ 202 f287 1"/>
                <a:gd name="f318" fmla="*/ 1164 f288 1"/>
                <a:gd name="f319" fmla="*/ 391 f287 1"/>
                <a:gd name="f320" fmla="*/ 1146 f288 1"/>
                <a:gd name="f321" fmla="*/ 698 f287 1"/>
                <a:gd name="f322" fmla="*/ 1049 f288 1"/>
                <a:gd name="f323" fmla="*/ 932 f287 1"/>
                <a:gd name="f324" fmla="*/ 1012 f288 1"/>
                <a:gd name="f325" fmla="*/ 984 f287 1"/>
                <a:gd name="f326" fmla="*/ 992 f288 1"/>
                <a:gd name="f327" fmla="*/ 991 f287 1"/>
                <a:gd name="f328" fmla="*/ 980 f288 1"/>
                <a:gd name="f329" fmla="*/ 971 f287 1"/>
                <a:gd name="f330" fmla="*/ 991 f288 1"/>
                <a:gd name="f331" fmla="*/ 872 f287 1"/>
                <a:gd name="f332" fmla="*/ 945 f288 1"/>
                <a:gd name="f333" fmla="*/ 746 f287 1"/>
                <a:gd name="f334" fmla="*/ 872 f288 1"/>
                <a:gd name="f335" fmla="*/ 742 f287 1"/>
                <a:gd name="f336" fmla="*/ 773 f288 1"/>
                <a:gd name="f337" fmla="*/ 908 f287 1"/>
                <a:gd name="f338" fmla="*/ 791 f288 1"/>
                <a:gd name="f339" fmla="*/ 1095 f287 1"/>
                <a:gd name="f340" fmla="*/ 796 f288 1"/>
                <a:gd name="f341" fmla="*/ 1255 f287 1"/>
                <a:gd name="f342" fmla="*/ 744 f288 1"/>
                <a:gd name="f343" fmla="*/ 1343 f287 1"/>
                <a:gd name="f344" fmla="*/ 531 f288 1"/>
                <a:gd name="f345" fmla="*/ 1584 f287 1"/>
                <a:gd name="f346" fmla="*/ 318 f288 1"/>
                <a:gd name="f347" fmla="*/ 1690 f287 1"/>
                <a:gd name="f348" fmla="*/ 240 f288 1"/>
                <a:gd name="f349" fmla="*/ 1691 f287 1"/>
                <a:gd name="f350" fmla="*/ 129 f288 1"/>
                <a:gd name="f351" fmla="*/ 1587 f287 1"/>
                <a:gd name="f352" fmla="*/ 130 f288 1"/>
                <a:gd name="f353" fmla="*/ 1402 f287 1"/>
                <a:gd name="f354" fmla="*/ 133 f288 1"/>
                <a:gd name="f355" fmla="*/ 1257 f287 1"/>
                <a:gd name="f356" fmla="*/ 132 f288 1"/>
                <a:gd name="f357" fmla="*/ 1247 f287 1"/>
                <a:gd name="f358" fmla="*/ 159 f288 1"/>
                <a:gd name="f359" fmla="*/ 1251 f287 1"/>
                <a:gd name="f360" fmla="*/ 208 f288 1"/>
                <a:gd name="f361" fmla="*/ 1276 f287 1"/>
                <a:gd name="f362" fmla="*/ 286 f288 1"/>
                <a:gd name="f363" fmla="*/ 1304 f287 1"/>
                <a:gd name="f364" fmla="*/ 360 f288 1"/>
                <a:gd name="f365" fmla="*/ 1266 f287 1"/>
                <a:gd name="f366" fmla="*/ 384 f288 1"/>
                <a:gd name="f367" fmla="*/ 1238 f287 1"/>
                <a:gd name="f368" fmla="*/ 334 f288 1"/>
                <a:gd name="f369" fmla="*/ 1229 f287 1"/>
                <a:gd name="f370" fmla="*/ 175 f288 1"/>
                <a:gd name="f371" fmla="*/ 1169 f287 1"/>
                <a:gd name="f372" fmla="*/ 112 f288 1"/>
                <a:gd name="f373" fmla="*/ 106 f288 1"/>
                <a:gd name="f374" fmla="*/ 1111 f287 1"/>
                <a:gd name="f375" fmla="*/ 1106 f287 1"/>
                <a:gd name="f376" fmla="*/ 195 f288 1"/>
                <a:gd name="f377" fmla="*/ 1114 f287 1"/>
                <a:gd name="f378" fmla="*/ 232 f288 1"/>
                <a:gd name="f379" fmla="*/ 355 f288 1"/>
                <a:gd name="f380" fmla="*/ 1182 f287 1"/>
                <a:gd name="f381" fmla="*/ 492 f288 1"/>
                <a:gd name="f382" fmla="*/ 1190 f287 1"/>
                <a:gd name="f383" fmla="*/ 696 f288 1"/>
                <a:gd name="f384" fmla="*/ 943 f287 1"/>
                <a:gd name="f385" fmla="*/ 690 f288 1"/>
                <a:gd name="f386" fmla="*/ 842 f287 1"/>
                <a:gd name="f387" fmla="*/ 509 f288 1"/>
                <a:gd name="f388" fmla="*/ 639 f287 1"/>
                <a:gd name="f389" fmla="*/ 455 f288 1"/>
                <a:gd name="f390" fmla="*/ 525 f287 1"/>
                <a:gd name="f391" fmla="*/ 469 f288 1"/>
                <a:gd name="f392" fmla="*/ 455 f287 1"/>
                <a:gd name="f393" fmla="+- f289 0 f1"/>
                <a:gd name="f394" fmla="*/ f292 1 1199"/>
                <a:gd name="f395" fmla="*/ f293 1 1694"/>
                <a:gd name="f396" fmla="*/ f294 1 1199"/>
                <a:gd name="f397" fmla="*/ f295 1 1694"/>
                <a:gd name="f398" fmla="*/ f296 1 1199"/>
                <a:gd name="f399" fmla="*/ f297 1 1694"/>
                <a:gd name="f400" fmla="*/ f298 1 1199"/>
                <a:gd name="f401" fmla="*/ f299 1 1694"/>
                <a:gd name="f402" fmla="*/ f300 1 1199"/>
                <a:gd name="f403" fmla="*/ f301 1 1694"/>
                <a:gd name="f404" fmla="*/ f302 1 1199"/>
                <a:gd name="f405" fmla="*/ f303 1 1694"/>
                <a:gd name="f406" fmla="*/ f304 1 1199"/>
                <a:gd name="f407" fmla="*/ f305 1 1694"/>
                <a:gd name="f408" fmla="*/ f306 1 1199"/>
                <a:gd name="f409" fmla="*/ f307 1 1694"/>
                <a:gd name="f410" fmla="*/ f308 1 1199"/>
                <a:gd name="f411" fmla="*/ f309 1 1694"/>
                <a:gd name="f412" fmla="*/ f310 1 1199"/>
                <a:gd name="f413" fmla="*/ f311 1 1694"/>
                <a:gd name="f414" fmla="*/ f312 1 1199"/>
                <a:gd name="f415" fmla="*/ f313 1 1694"/>
                <a:gd name="f416" fmla="*/ f314 1 1199"/>
                <a:gd name="f417" fmla="*/ f315 1 1694"/>
                <a:gd name="f418" fmla="*/ f316 1 1199"/>
                <a:gd name="f419" fmla="*/ f317 1 1694"/>
                <a:gd name="f420" fmla="*/ f318 1 1199"/>
                <a:gd name="f421" fmla="*/ f319 1 1694"/>
                <a:gd name="f422" fmla="*/ f320 1 1199"/>
                <a:gd name="f423" fmla="*/ f321 1 1694"/>
                <a:gd name="f424" fmla="*/ f322 1 1199"/>
                <a:gd name="f425" fmla="*/ f323 1 1694"/>
                <a:gd name="f426" fmla="*/ f324 1 1199"/>
                <a:gd name="f427" fmla="*/ f325 1 1694"/>
                <a:gd name="f428" fmla="*/ f326 1 1199"/>
                <a:gd name="f429" fmla="*/ f327 1 1694"/>
                <a:gd name="f430" fmla="*/ f328 1 1199"/>
                <a:gd name="f431" fmla="*/ f329 1 1694"/>
                <a:gd name="f432" fmla="*/ f330 1 1199"/>
                <a:gd name="f433" fmla="*/ f331 1 1694"/>
                <a:gd name="f434" fmla="*/ f332 1 1199"/>
                <a:gd name="f435" fmla="*/ f333 1 1694"/>
                <a:gd name="f436" fmla="*/ f334 1 1199"/>
                <a:gd name="f437" fmla="*/ f335 1 1694"/>
                <a:gd name="f438" fmla="*/ f336 1 1199"/>
                <a:gd name="f439" fmla="*/ f337 1 1694"/>
                <a:gd name="f440" fmla="*/ f338 1 1199"/>
                <a:gd name="f441" fmla="*/ f339 1 1694"/>
                <a:gd name="f442" fmla="*/ f340 1 1199"/>
                <a:gd name="f443" fmla="*/ f341 1 1694"/>
                <a:gd name="f444" fmla="*/ f342 1 1199"/>
                <a:gd name="f445" fmla="*/ f343 1 1694"/>
                <a:gd name="f446" fmla="*/ f344 1 1199"/>
                <a:gd name="f447" fmla="*/ f345 1 1694"/>
                <a:gd name="f448" fmla="*/ f346 1 1199"/>
                <a:gd name="f449" fmla="*/ f347 1 1694"/>
                <a:gd name="f450" fmla="*/ f348 1 1199"/>
                <a:gd name="f451" fmla="*/ f349 1 1694"/>
                <a:gd name="f452" fmla="*/ f350 1 1199"/>
                <a:gd name="f453" fmla="*/ f351 1 1694"/>
                <a:gd name="f454" fmla="*/ f352 1 1199"/>
                <a:gd name="f455" fmla="*/ f353 1 1694"/>
                <a:gd name="f456" fmla="*/ f354 1 1199"/>
                <a:gd name="f457" fmla="*/ f355 1 1694"/>
                <a:gd name="f458" fmla="*/ f356 1 1199"/>
                <a:gd name="f459" fmla="*/ f357 1 1694"/>
                <a:gd name="f460" fmla="*/ f358 1 1199"/>
                <a:gd name="f461" fmla="*/ f359 1 1694"/>
                <a:gd name="f462" fmla="*/ f360 1 1199"/>
                <a:gd name="f463" fmla="*/ f361 1 1694"/>
                <a:gd name="f464" fmla="*/ f362 1 1199"/>
                <a:gd name="f465" fmla="*/ f363 1 1694"/>
                <a:gd name="f466" fmla="*/ f364 1 1199"/>
                <a:gd name="f467" fmla="*/ f365 1 1694"/>
                <a:gd name="f468" fmla="*/ f366 1 1199"/>
                <a:gd name="f469" fmla="*/ f367 1 1694"/>
                <a:gd name="f470" fmla="*/ f368 1 1199"/>
                <a:gd name="f471" fmla="*/ f369 1 1694"/>
                <a:gd name="f472" fmla="*/ f370 1 1199"/>
                <a:gd name="f473" fmla="*/ f371 1 1694"/>
                <a:gd name="f474" fmla="*/ f372 1 1199"/>
                <a:gd name="f475" fmla="*/ f373 1 1199"/>
                <a:gd name="f476" fmla="*/ f374 1 1694"/>
                <a:gd name="f477" fmla="*/ f375 1 1694"/>
                <a:gd name="f478" fmla="*/ f376 1 1199"/>
                <a:gd name="f479" fmla="*/ f377 1 1694"/>
                <a:gd name="f480" fmla="*/ f378 1 1199"/>
                <a:gd name="f481" fmla="*/ f379 1 1199"/>
                <a:gd name="f482" fmla="*/ f380 1 1694"/>
                <a:gd name="f483" fmla="*/ f381 1 1199"/>
                <a:gd name="f484" fmla="*/ f382 1 1694"/>
                <a:gd name="f485" fmla="*/ f383 1 1199"/>
                <a:gd name="f486" fmla="*/ f384 1 1694"/>
                <a:gd name="f487" fmla="*/ f385 1 1199"/>
                <a:gd name="f488" fmla="*/ f386 1 1694"/>
                <a:gd name="f489" fmla="*/ f387 1 1199"/>
                <a:gd name="f490" fmla="*/ f388 1 1694"/>
                <a:gd name="f491" fmla="*/ f389 1 1199"/>
                <a:gd name="f492" fmla="*/ f390 1 1694"/>
                <a:gd name="f493" fmla="*/ f391 1 1199"/>
                <a:gd name="f494" fmla="*/ f392 1 1694"/>
                <a:gd name="f495" fmla="*/ 0 1 f290"/>
                <a:gd name="f496" fmla="*/ f284 1 f290"/>
                <a:gd name="f497" fmla="*/ 0 1 f291"/>
                <a:gd name="f498" fmla="*/ f285 1 f291"/>
                <a:gd name="f499" fmla="*/ f394 1 f290"/>
                <a:gd name="f500" fmla="*/ f395 1 f291"/>
                <a:gd name="f501" fmla="*/ f396 1 f290"/>
                <a:gd name="f502" fmla="*/ f397 1 f291"/>
                <a:gd name="f503" fmla="*/ f398 1 f290"/>
                <a:gd name="f504" fmla="*/ f399 1 f291"/>
                <a:gd name="f505" fmla="*/ f400 1 f290"/>
                <a:gd name="f506" fmla="*/ f401 1 f291"/>
                <a:gd name="f507" fmla="*/ f402 1 f290"/>
                <a:gd name="f508" fmla="*/ f403 1 f291"/>
                <a:gd name="f509" fmla="*/ f404 1 f290"/>
                <a:gd name="f510" fmla="*/ f405 1 f291"/>
                <a:gd name="f511" fmla="*/ f406 1 f290"/>
                <a:gd name="f512" fmla="*/ f407 1 f291"/>
                <a:gd name="f513" fmla="*/ f408 1 f290"/>
                <a:gd name="f514" fmla="*/ f409 1 f291"/>
                <a:gd name="f515" fmla="*/ f410 1 f290"/>
                <a:gd name="f516" fmla="*/ f411 1 f291"/>
                <a:gd name="f517" fmla="*/ f412 1 f290"/>
                <a:gd name="f518" fmla="*/ f413 1 f291"/>
                <a:gd name="f519" fmla="*/ f414 1 f290"/>
                <a:gd name="f520" fmla="*/ f415 1 f291"/>
                <a:gd name="f521" fmla="*/ f416 1 f290"/>
                <a:gd name="f522" fmla="*/ f417 1 f291"/>
                <a:gd name="f523" fmla="*/ f418 1 f290"/>
                <a:gd name="f524" fmla="*/ f419 1 f291"/>
                <a:gd name="f525" fmla="*/ f420 1 f290"/>
                <a:gd name="f526" fmla="*/ f421 1 f291"/>
                <a:gd name="f527" fmla="*/ f422 1 f290"/>
                <a:gd name="f528" fmla="*/ f423 1 f291"/>
                <a:gd name="f529" fmla="*/ f424 1 f290"/>
                <a:gd name="f530" fmla="*/ f425 1 f291"/>
                <a:gd name="f531" fmla="*/ f426 1 f290"/>
                <a:gd name="f532" fmla="*/ f427 1 f291"/>
                <a:gd name="f533" fmla="*/ f428 1 f290"/>
                <a:gd name="f534" fmla="*/ f429 1 f291"/>
                <a:gd name="f535" fmla="*/ f430 1 f290"/>
                <a:gd name="f536" fmla="*/ f431 1 f291"/>
                <a:gd name="f537" fmla="*/ f432 1 f290"/>
                <a:gd name="f538" fmla="*/ f433 1 f291"/>
                <a:gd name="f539" fmla="*/ f434 1 f290"/>
                <a:gd name="f540" fmla="*/ f435 1 f291"/>
                <a:gd name="f541" fmla="*/ f436 1 f290"/>
                <a:gd name="f542" fmla="*/ f437 1 f291"/>
                <a:gd name="f543" fmla="*/ f438 1 f290"/>
                <a:gd name="f544" fmla="*/ f439 1 f291"/>
                <a:gd name="f545" fmla="*/ f440 1 f290"/>
                <a:gd name="f546" fmla="*/ f441 1 f291"/>
                <a:gd name="f547" fmla="*/ f442 1 f290"/>
                <a:gd name="f548" fmla="*/ f443 1 f291"/>
                <a:gd name="f549" fmla="*/ f444 1 f290"/>
                <a:gd name="f550" fmla="*/ f445 1 f291"/>
                <a:gd name="f551" fmla="*/ f446 1 f290"/>
                <a:gd name="f552" fmla="*/ f447 1 f291"/>
                <a:gd name="f553" fmla="*/ f448 1 f290"/>
                <a:gd name="f554" fmla="*/ f449 1 f291"/>
                <a:gd name="f555" fmla="*/ f450 1 f290"/>
                <a:gd name="f556" fmla="*/ f451 1 f291"/>
                <a:gd name="f557" fmla="*/ f452 1 f290"/>
                <a:gd name="f558" fmla="*/ f453 1 f291"/>
                <a:gd name="f559" fmla="*/ f454 1 f290"/>
                <a:gd name="f560" fmla="*/ f455 1 f291"/>
                <a:gd name="f561" fmla="*/ f456 1 f290"/>
                <a:gd name="f562" fmla="*/ f457 1 f291"/>
                <a:gd name="f563" fmla="*/ f458 1 f290"/>
                <a:gd name="f564" fmla="*/ f459 1 f291"/>
                <a:gd name="f565" fmla="*/ f460 1 f290"/>
                <a:gd name="f566" fmla="*/ f461 1 f291"/>
                <a:gd name="f567" fmla="*/ f462 1 f290"/>
                <a:gd name="f568" fmla="*/ f463 1 f291"/>
                <a:gd name="f569" fmla="*/ f464 1 f290"/>
                <a:gd name="f570" fmla="*/ f465 1 f291"/>
                <a:gd name="f571" fmla="*/ f466 1 f290"/>
                <a:gd name="f572" fmla="*/ f467 1 f291"/>
                <a:gd name="f573" fmla="*/ f468 1 f290"/>
                <a:gd name="f574" fmla="*/ f469 1 f291"/>
                <a:gd name="f575" fmla="*/ f470 1 f290"/>
                <a:gd name="f576" fmla="*/ f471 1 f291"/>
                <a:gd name="f577" fmla="*/ f472 1 f290"/>
                <a:gd name="f578" fmla="*/ f473 1 f291"/>
                <a:gd name="f579" fmla="*/ f474 1 f290"/>
                <a:gd name="f580" fmla="*/ f475 1 f290"/>
                <a:gd name="f581" fmla="*/ f476 1 f291"/>
                <a:gd name="f582" fmla="*/ f477 1 f291"/>
                <a:gd name="f583" fmla="*/ f478 1 f290"/>
                <a:gd name="f584" fmla="*/ f479 1 f291"/>
                <a:gd name="f585" fmla="*/ f480 1 f290"/>
                <a:gd name="f586" fmla="*/ f481 1 f290"/>
                <a:gd name="f587" fmla="*/ f482 1 f291"/>
                <a:gd name="f588" fmla="*/ f483 1 f290"/>
                <a:gd name="f589" fmla="*/ f484 1 f291"/>
                <a:gd name="f590" fmla="*/ f485 1 f290"/>
                <a:gd name="f591" fmla="*/ f486 1 f291"/>
                <a:gd name="f592" fmla="*/ f487 1 f290"/>
                <a:gd name="f593" fmla="*/ f488 1 f291"/>
                <a:gd name="f594" fmla="*/ f489 1 f290"/>
                <a:gd name="f595" fmla="*/ f490 1 f291"/>
                <a:gd name="f596" fmla="*/ f491 1 f290"/>
                <a:gd name="f597" fmla="*/ f492 1 f291"/>
                <a:gd name="f598" fmla="*/ f493 1 f290"/>
                <a:gd name="f599" fmla="*/ f494 1 f291"/>
                <a:gd name="f600" fmla="*/ f495 f281 1"/>
                <a:gd name="f601" fmla="*/ f496 f281 1"/>
                <a:gd name="f602" fmla="*/ f498 f282 1"/>
                <a:gd name="f603" fmla="*/ f497 f282 1"/>
                <a:gd name="f604" fmla="*/ f499 f281 1"/>
                <a:gd name="f605" fmla="*/ f500 f282 1"/>
                <a:gd name="f606" fmla="*/ f501 f281 1"/>
                <a:gd name="f607" fmla="*/ f502 f282 1"/>
                <a:gd name="f608" fmla="*/ f503 f281 1"/>
                <a:gd name="f609" fmla="*/ f504 f282 1"/>
                <a:gd name="f610" fmla="*/ f505 f281 1"/>
                <a:gd name="f611" fmla="*/ f506 f282 1"/>
                <a:gd name="f612" fmla="*/ f507 f281 1"/>
                <a:gd name="f613" fmla="*/ f508 f282 1"/>
                <a:gd name="f614" fmla="*/ f509 f281 1"/>
                <a:gd name="f615" fmla="*/ f510 f282 1"/>
                <a:gd name="f616" fmla="*/ f511 f281 1"/>
                <a:gd name="f617" fmla="*/ f512 f282 1"/>
                <a:gd name="f618" fmla="*/ f513 f281 1"/>
                <a:gd name="f619" fmla="*/ f514 f282 1"/>
                <a:gd name="f620" fmla="*/ f515 f281 1"/>
                <a:gd name="f621" fmla="*/ f516 f282 1"/>
                <a:gd name="f622" fmla="*/ f517 f281 1"/>
                <a:gd name="f623" fmla="*/ f518 f282 1"/>
                <a:gd name="f624" fmla="*/ f519 f281 1"/>
                <a:gd name="f625" fmla="*/ f520 f282 1"/>
                <a:gd name="f626" fmla="*/ f521 f281 1"/>
                <a:gd name="f627" fmla="*/ f522 f282 1"/>
                <a:gd name="f628" fmla="*/ f523 f281 1"/>
                <a:gd name="f629" fmla="*/ f524 f282 1"/>
                <a:gd name="f630" fmla="*/ f525 f281 1"/>
                <a:gd name="f631" fmla="*/ f526 f282 1"/>
                <a:gd name="f632" fmla="*/ f527 f281 1"/>
                <a:gd name="f633" fmla="*/ f528 f282 1"/>
                <a:gd name="f634" fmla="*/ f529 f281 1"/>
                <a:gd name="f635" fmla="*/ f530 f282 1"/>
                <a:gd name="f636" fmla="*/ f531 f281 1"/>
                <a:gd name="f637" fmla="*/ f532 f282 1"/>
                <a:gd name="f638" fmla="*/ f533 f281 1"/>
                <a:gd name="f639" fmla="*/ f534 f282 1"/>
                <a:gd name="f640" fmla="*/ f535 f281 1"/>
                <a:gd name="f641" fmla="*/ f536 f282 1"/>
                <a:gd name="f642" fmla="*/ f537 f281 1"/>
                <a:gd name="f643" fmla="*/ f538 f282 1"/>
                <a:gd name="f644" fmla="*/ f539 f281 1"/>
                <a:gd name="f645" fmla="*/ f540 f282 1"/>
                <a:gd name="f646" fmla="*/ f541 f281 1"/>
                <a:gd name="f647" fmla="*/ f542 f282 1"/>
                <a:gd name="f648" fmla="*/ f543 f281 1"/>
                <a:gd name="f649" fmla="*/ f544 f282 1"/>
                <a:gd name="f650" fmla="*/ f545 f281 1"/>
                <a:gd name="f651" fmla="*/ f546 f282 1"/>
                <a:gd name="f652" fmla="*/ f547 f281 1"/>
                <a:gd name="f653" fmla="*/ f548 f282 1"/>
                <a:gd name="f654" fmla="*/ f549 f281 1"/>
                <a:gd name="f655" fmla="*/ f550 f282 1"/>
                <a:gd name="f656" fmla="*/ f551 f281 1"/>
                <a:gd name="f657" fmla="*/ f552 f282 1"/>
                <a:gd name="f658" fmla="*/ f553 f281 1"/>
                <a:gd name="f659" fmla="*/ f554 f282 1"/>
                <a:gd name="f660" fmla="*/ f555 f281 1"/>
                <a:gd name="f661" fmla="*/ f556 f282 1"/>
                <a:gd name="f662" fmla="*/ f557 f281 1"/>
                <a:gd name="f663" fmla="*/ f558 f282 1"/>
                <a:gd name="f664" fmla="*/ f559 f281 1"/>
                <a:gd name="f665" fmla="*/ f560 f282 1"/>
                <a:gd name="f666" fmla="*/ f561 f281 1"/>
                <a:gd name="f667" fmla="*/ f562 f282 1"/>
                <a:gd name="f668" fmla="*/ f563 f281 1"/>
                <a:gd name="f669" fmla="*/ f564 f282 1"/>
                <a:gd name="f670" fmla="*/ f565 f281 1"/>
                <a:gd name="f671" fmla="*/ f566 f282 1"/>
                <a:gd name="f672" fmla="*/ f567 f281 1"/>
                <a:gd name="f673" fmla="*/ f568 f282 1"/>
                <a:gd name="f674" fmla="*/ f569 f281 1"/>
                <a:gd name="f675" fmla="*/ f570 f282 1"/>
                <a:gd name="f676" fmla="*/ f571 f281 1"/>
                <a:gd name="f677" fmla="*/ f572 f282 1"/>
                <a:gd name="f678" fmla="*/ f573 f281 1"/>
                <a:gd name="f679" fmla="*/ f574 f282 1"/>
                <a:gd name="f680" fmla="*/ f575 f281 1"/>
                <a:gd name="f681" fmla="*/ f576 f282 1"/>
                <a:gd name="f682" fmla="*/ f577 f281 1"/>
                <a:gd name="f683" fmla="*/ f578 f282 1"/>
                <a:gd name="f684" fmla="*/ f579 f281 1"/>
                <a:gd name="f685" fmla="*/ f580 f281 1"/>
                <a:gd name="f686" fmla="*/ f581 f282 1"/>
                <a:gd name="f687" fmla="*/ f582 f282 1"/>
                <a:gd name="f688" fmla="*/ f583 f281 1"/>
                <a:gd name="f689" fmla="*/ f584 f282 1"/>
                <a:gd name="f690" fmla="*/ f585 f281 1"/>
                <a:gd name="f691" fmla="*/ f586 f281 1"/>
                <a:gd name="f692" fmla="*/ f587 f282 1"/>
                <a:gd name="f693" fmla="*/ f588 f281 1"/>
                <a:gd name="f694" fmla="*/ f589 f282 1"/>
                <a:gd name="f695" fmla="*/ f590 f281 1"/>
                <a:gd name="f696" fmla="*/ f591 f282 1"/>
                <a:gd name="f697" fmla="*/ f592 f281 1"/>
                <a:gd name="f698" fmla="*/ f593 f282 1"/>
                <a:gd name="f699" fmla="*/ f594 f281 1"/>
                <a:gd name="f700" fmla="*/ f595 f282 1"/>
                <a:gd name="f701" fmla="*/ f596 f281 1"/>
                <a:gd name="f702" fmla="*/ f597 f282 1"/>
                <a:gd name="f703" fmla="*/ f598 f281 1"/>
                <a:gd name="f704" fmla="*/ f599 f282 1"/>
              </a:gdLst>
              <a:ahLst/>
              <a:cxnLst>
                <a:cxn ang="3cd4">
                  <a:pos x="hc" y="t"/>
                </a:cxn>
                <a:cxn ang="0">
                  <a:pos x="r" y="vc"/>
                </a:cxn>
                <a:cxn ang="cd4">
                  <a:pos x="hc" y="b"/>
                </a:cxn>
                <a:cxn ang="cd2">
                  <a:pos x="l" y="vc"/>
                </a:cxn>
                <a:cxn ang="f393">
                  <a:pos x="f604" y="f605"/>
                </a:cxn>
                <a:cxn ang="f393">
                  <a:pos x="f606" y="f607"/>
                </a:cxn>
                <a:cxn ang="f393">
                  <a:pos x="f608" y="f609"/>
                </a:cxn>
                <a:cxn ang="f393">
                  <a:pos x="f610" y="f611"/>
                </a:cxn>
                <a:cxn ang="f393">
                  <a:pos x="f612" y="f613"/>
                </a:cxn>
                <a:cxn ang="f393">
                  <a:pos x="f614" y="f615"/>
                </a:cxn>
                <a:cxn ang="f393">
                  <a:pos x="f616" y="f617"/>
                </a:cxn>
                <a:cxn ang="f393">
                  <a:pos x="f618" y="f619"/>
                </a:cxn>
                <a:cxn ang="f393">
                  <a:pos x="f620" y="f621"/>
                </a:cxn>
                <a:cxn ang="f393">
                  <a:pos x="f622" y="f623"/>
                </a:cxn>
                <a:cxn ang="f393">
                  <a:pos x="f624" y="f625"/>
                </a:cxn>
                <a:cxn ang="f393">
                  <a:pos x="f626" y="f627"/>
                </a:cxn>
                <a:cxn ang="f393">
                  <a:pos x="f628" y="f629"/>
                </a:cxn>
                <a:cxn ang="f393">
                  <a:pos x="f630" y="f631"/>
                </a:cxn>
                <a:cxn ang="f393">
                  <a:pos x="f632" y="f633"/>
                </a:cxn>
                <a:cxn ang="f393">
                  <a:pos x="f634" y="f635"/>
                </a:cxn>
                <a:cxn ang="f393">
                  <a:pos x="f636" y="f637"/>
                </a:cxn>
                <a:cxn ang="f393">
                  <a:pos x="f638" y="f639"/>
                </a:cxn>
                <a:cxn ang="f393">
                  <a:pos x="f640" y="f641"/>
                </a:cxn>
                <a:cxn ang="f393">
                  <a:pos x="f642" y="f643"/>
                </a:cxn>
                <a:cxn ang="f393">
                  <a:pos x="f644" y="f645"/>
                </a:cxn>
                <a:cxn ang="f393">
                  <a:pos x="f646" y="f647"/>
                </a:cxn>
                <a:cxn ang="f393">
                  <a:pos x="f648" y="f649"/>
                </a:cxn>
                <a:cxn ang="f393">
                  <a:pos x="f650" y="f651"/>
                </a:cxn>
                <a:cxn ang="f393">
                  <a:pos x="f652" y="f653"/>
                </a:cxn>
                <a:cxn ang="f393">
                  <a:pos x="f654" y="f655"/>
                </a:cxn>
                <a:cxn ang="f393">
                  <a:pos x="f656" y="f657"/>
                </a:cxn>
                <a:cxn ang="f393">
                  <a:pos x="f658" y="f659"/>
                </a:cxn>
                <a:cxn ang="f393">
                  <a:pos x="f660" y="f661"/>
                </a:cxn>
                <a:cxn ang="f393">
                  <a:pos x="f662" y="f663"/>
                </a:cxn>
                <a:cxn ang="f393">
                  <a:pos x="f664" y="f665"/>
                </a:cxn>
                <a:cxn ang="f393">
                  <a:pos x="f666" y="f667"/>
                </a:cxn>
                <a:cxn ang="f393">
                  <a:pos x="f668" y="f669"/>
                </a:cxn>
                <a:cxn ang="f393">
                  <a:pos x="f670" y="f671"/>
                </a:cxn>
                <a:cxn ang="f393">
                  <a:pos x="f672" y="f673"/>
                </a:cxn>
                <a:cxn ang="f393">
                  <a:pos x="f674" y="f675"/>
                </a:cxn>
                <a:cxn ang="f393">
                  <a:pos x="f676" y="f677"/>
                </a:cxn>
                <a:cxn ang="f393">
                  <a:pos x="f678" y="f679"/>
                </a:cxn>
                <a:cxn ang="f393">
                  <a:pos x="f680" y="f681"/>
                </a:cxn>
                <a:cxn ang="f393">
                  <a:pos x="f682" y="f683"/>
                </a:cxn>
                <a:cxn ang="f393">
                  <a:pos x="f684" y="f683"/>
                </a:cxn>
                <a:cxn ang="f393">
                  <a:pos x="f685" y="f686"/>
                </a:cxn>
                <a:cxn ang="f393">
                  <a:pos x="f684" y="f687"/>
                </a:cxn>
                <a:cxn ang="f393">
                  <a:pos x="f688" y="f689"/>
                </a:cxn>
                <a:cxn ang="f393">
                  <a:pos x="f690" y="f686"/>
                </a:cxn>
                <a:cxn ang="f393">
                  <a:pos x="f691" y="f692"/>
                </a:cxn>
                <a:cxn ang="f393">
                  <a:pos x="f693" y="f694"/>
                </a:cxn>
                <a:cxn ang="f393">
                  <a:pos x="f695" y="f696"/>
                </a:cxn>
                <a:cxn ang="f393">
                  <a:pos x="f697" y="f698"/>
                </a:cxn>
                <a:cxn ang="f393">
                  <a:pos x="f699" y="f700"/>
                </a:cxn>
                <a:cxn ang="f393">
                  <a:pos x="f701" y="f702"/>
                </a:cxn>
                <a:cxn ang="f393">
                  <a:pos x="f703" y="f704"/>
                </a:cxn>
                <a:cxn ang="f393">
                  <a:pos x="f604" y="f605"/>
                </a:cxn>
              </a:cxnLst>
              <a:rect l="f600" t="f603" r="f601" b="f602"/>
              <a:pathLst>
                <a:path w="1199" h="1693">
                  <a:moveTo>
                    <a:pt x="f9" y="f10"/>
                  </a:moveTo>
                  <a:cubicBezTo>
                    <a:pt x="f11" y="f12"/>
                    <a:pt x="f13" y="f14"/>
                    <a:pt x="f15" y="f16"/>
                  </a:cubicBezTo>
                  <a:cubicBezTo>
                    <a:pt x="f17" y="f18"/>
                    <a:pt x="f19" y="f20"/>
                    <a:pt x="f21" y="f22"/>
                  </a:cubicBezTo>
                  <a:cubicBezTo>
                    <a:pt x="f23" y="f24"/>
                    <a:pt x="f25" y="f26"/>
                    <a:pt x="f27" y="f28"/>
                  </a:cubicBezTo>
                  <a:cubicBezTo>
                    <a:pt x="f6"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6"/>
                    <a:pt x="f59" y="f60"/>
                    <a:pt x="f61" y="f62"/>
                  </a:cubicBezTo>
                  <a:cubicBezTo>
                    <a:pt x="f63" y="f64"/>
                    <a:pt x="f65" y="f66"/>
                    <a:pt x="f67" y="f68"/>
                  </a:cubicBezTo>
                  <a:cubicBezTo>
                    <a:pt x="f69" y="f70"/>
                    <a:pt x="f71" y="f72"/>
                    <a:pt x="f73" y="f74"/>
                  </a:cubicBezTo>
                  <a:cubicBezTo>
                    <a:pt x="f75" y="f42"/>
                    <a:pt x="f76" y="f44"/>
                    <a:pt x="f77" y="f78"/>
                  </a:cubicBezTo>
                  <a:cubicBezTo>
                    <a:pt x="f79" y="f80"/>
                    <a:pt x="f81" y="f82"/>
                    <a:pt x="f83" y="f84"/>
                  </a:cubicBezTo>
                  <a:cubicBezTo>
                    <a:pt x="f7"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11"/>
                    <a:pt x="f110" y="f112"/>
                  </a:cubicBezTo>
                  <a:cubicBezTo>
                    <a:pt x="f77" y="f113"/>
                    <a:pt x="f108" y="f114"/>
                    <a:pt x="f107" y="f115"/>
                  </a:cubicBezTo>
                  <a:cubicBezTo>
                    <a:pt x="f116" y="f117"/>
                    <a:pt x="f109" y="f118"/>
                    <a:pt x="f119" y="f120"/>
                  </a:cubicBezTo>
                  <a:cubicBezTo>
                    <a:pt x="f121" y="f122"/>
                    <a:pt x="f123" y="f124"/>
                    <a:pt x="f115" y="f125"/>
                  </a:cubicBezTo>
                  <a:cubicBezTo>
                    <a:pt x="f126" y="f127"/>
                    <a:pt x="f118" y="f128"/>
                    <a:pt x="f59" y="f129"/>
                  </a:cubicBezTo>
                  <a:cubicBezTo>
                    <a:pt x="f130" y="f112"/>
                    <a:pt x="f131" y="f132"/>
                    <a:pt x="f133" y="f134"/>
                  </a:cubicBezTo>
                  <a:cubicBezTo>
                    <a:pt x="f126" y="f135"/>
                    <a:pt x="f136" y="f137"/>
                    <a:pt x="f138" y="f139"/>
                  </a:cubicBezTo>
                  <a:cubicBezTo>
                    <a:pt x="f140" y="f141"/>
                    <a:pt x="f142" y="f143"/>
                    <a:pt x="f144" y="f145"/>
                  </a:cubicBezTo>
                  <a:cubicBezTo>
                    <a:pt x="f146" y="f147"/>
                    <a:pt x="f148" y="f149"/>
                    <a:pt x="f20" y="f150"/>
                  </a:cubicBezTo>
                  <a:cubicBezTo>
                    <a:pt x="f151" y="f152"/>
                    <a:pt x="f153" y="f154"/>
                    <a:pt x="f155" y="f156"/>
                  </a:cubicBezTo>
                  <a:cubicBezTo>
                    <a:pt x="f157" y="f158"/>
                    <a:pt x="f159" y="f8"/>
                    <a:pt x="f160" y="f161"/>
                  </a:cubicBezTo>
                  <a:cubicBezTo>
                    <a:pt x="f162" y="f163"/>
                    <a:pt x="f164" y="f165"/>
                    <a:pt x="f166" y="f167"/>
                  </a:cubicBezTo>
                  <a:cubicBezTo>
                    <a:pt x="f168" y="f169"/>
                    <a:pt x="f170" y="f171"/>
                    <a:pt x="f172" y="f173"/>
                  </a:cubicBezTo>
                  <a:cubicBezTo>
                    <a:pt x="f174" y="f175"/>
                    <a:pt x="f176" y="f177"/>
                    <a:pt x="f51" y="f178"/>
                  </a:cubicBezTo>
                  <a:cubicBezTo>
                    <a:pt x="f179" y="f180"/>
                    <a:pt x="f179" y="f181"/>
                    <a:pt x="f179" y="f182"/>
                  </a:cubicBezTo>
                  <a:cubicBezTo>
                    <a:pt x="f174" y="f183"/>
                    <a:pt x="f184" y="f185"/>
                    <a:pt x="f186" y="f187"/>
                  </a:cubicBezTo>
                  <a:cubicBezTo>
                    <a:pt x="f162" y="f188"/>
                    <a:pt x="f189" y="f178"/>
                    <a:pt x="f190" y="f191"/>
                  </a:cubicBezTo>
                  <a:cubicBezTo>
                    <a:pt x="f192" y="f193"/>
                    <a:pt x="f194" y="f143"/>
                    <a:pt x="f195" y="f196"/>
                  </a:cubicBezTo>
                  <a:cubicBezTo>
                    <a:pt x="f197" y="f198"/>
                    <a:pt x="f199" y="f200"/>
                    <a:pt x="f2" y="f201"/>
                  </a:cubicBezTo>
                  <a:cubicBezTo>
                    <a:pt x="f202" y="f203"/>
                    <a:pt x="f204" y="f181"/>
                    <a:pt x="f205" y="f206"/>
                  </a:cubicBezTo>
                  <a:cubicBezTo>
                    <a:pt x="f207" y="f208"/>
                    <a:pt x="f209" y="f210"/>
                    <a:pt x="f211" y="f212"/>
                  </a:cubicBezTo>
                  <a:cubicBezTo>
                    <a:pt x="f213" y="f214"/>
                    <a:pt x="f215" y="f216"/>
                    <a:pt x="f217" y="f218"/>
                  </a:cubicBezTo>
                  <a:cubicBezTo>
                    <a:pt x="f219" y="f220"/>
                    <a:pt x="f221" y="f135"/>
                    <a:pt x="f222" y="f218"/>
                  </a:cubicBezTo>
                  <a:cubicBezTo>
                    <a:pt x="f223" y="f224"/>
                    <a:pt x="f225" y="f226"/>
                    <a:pt x="f227" y="f228"/>
                  </a:cubicBezTo>
                  <a:cubicBezTo>
                    <a:pt x="f225" y="f229"/>
                    <a:pt x="f223" y="f230"/>
                    <a:pt x="f222" y="f231"/>
                  </a:cubicBezTo>
                  <a:cubicBezTo>
                    <a:pt x="f74" y="f232"/>
                    <a:pt x="f233" y="f234"/>
                    <a:pt x="f235" y="f236"/>
                  </a:cubicBezTo>
                  <a:cubicBezTo>
                    <a:pt x="f44" y="f237"/>
                    <a:pt x="f238" y="f237"/>
                    <a:pt x="f239" y="f228"/>
                  </a:cubicBezTo>
                  <a:cubicBezTo>
                    <a:pt x="f48" y="f240"/>
                    <a:pt x="f241" y="f224"/>
                    <a:pt x="f242" y="f243"/>
                  </a:cubicBezTo>
                  <a:cubicBezTo>
                    <a:pt x="f244" y="f245"/>
                    <a:pt x="f246" y="f247"/>
                    <a:pt x="f248" y="f249"/>
                  </a:cubicBezTo>
                  <a:cubicBezTo>
                    <a:pt x="f250" y="f251"/>
                    <a:pt x="f252" y="f253"/>
                    <a:pt x="f254" y="f255"/>
                  </a:cubicBezTo>
                  <a:cubicBezTo>
                    <a:pt x="f256" y="f129"/>
                    <a:pt x="f257" y="f258"/>
                    <a:pt x="f259" y="f260"/>
                  </a:cubicBezTo>
                  <a:cubicBezTo>
                    <a:pt x="f261" y="f262"/>
                    <a:pt x="f263" y="f264"/>
                    <a:pt x="f265" y="f266"/>
                  </a:cubicBezTo>
                  <a:cubicBezTo>
                    <a:pt x="f267" y="f268"/>
                    <a:pt x="f269" y="f270"/>
                    <a:pt x="f271" y="f272"/>
                  </a:cubicBezTo>
                  <a:cubicBezTo>
                    <a:pt x="f267" y="f273"/>
                    <a:pt x="f274" y="f275"/>
                    <a:pt x="f28" y="f271"/>
                  </a:cubicBezTo>
                  <a:cubicBezTo>
                    <a:pt x="f276" y="f277"/>
                    <a:pt x="f278" y="f279"/>
                    <a:pt x="f9" y="f1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cxnSp>
        <p:nvCxnSpPr>
          <p:cNvPr id="2" name="Google Shape;2645;p43">
            <a:extLst>
              <a:ext uri="{FF2B5EF4-FFF2-40B4-BE49-F238E27FC236}">
                <a16:creationId xmlns:a16="http://schemas.microsoft.com/office/drawing/2014/main" id="{DF04B018-9C47-4659-B18A-E5D438748104}"/>
              </a:ext>
            </a:extLst>
          </p:cNvPr>
          <p:cNvCxnSpPr/>
          <p:nvPr/>
        </p:nvCxnSpPr>
        <p:spPr>
          <a:xfrm rot="10799991">
            <a:off x="377756" y="2722772"/>
            <a:ext cx="5525098" cy="0"/>
          </a:xfrm>
          <a:prstGeom prst="straightConnector1">
            <a:avLst/>
          </a:prstGeom>
          <a:noFill/>
          <a:ln w="9528" cap="flat">
            <a:solidFill>
              <a:srgbClr val="000000"/>
            </a:solidFill>
            <a:prstDash val="solid"/>
            <a:round/>
          </a:ln>
        </p:spPr>
      </p:cxnSp>
      <p:sp>
        <p:nvSpPr>
          <p:cNvPr id="3" name="Google Shape;2646;p43">
            <a:extLst>
              <a:ext uri="{FF2B5EF4-FFF2-40B4-BE49-F238E27FC236}">
                <a16:creationId xmlns:a16="http://schemas.microsoft.com/office/drawing/2014/main" id="{607DE1C6-7E18-4837-AB2B-5A89CD0AD229}"/>
              </a:ext>
            </a:extLst>
          </p:cNvPr>
          <p:cNvSpPr txBox="1">
            <a:spLocks noGrp="1"/>
          </p:cNvSpPr>
          <p:nvPr>
            <p:ph type="title"/>
          </p:nvPr>
        </p:nvSpPr>
        <p:spPr/>
        <p:txBody>
          <a:bodyPr lIns="0" rIns="0"/>
          <a:lstStyle/>
          <a:p>
            <a:pPr lvl="0"/>
            <a:r>
              <a:rPr lang="en-US"/>
              <a:t>OUR HISTORY</a:t>
            </a:r>
          </a:p>
        </p:txBody>
      </p:sp>
      <p:sp>
        <p:nvSpPr>
          <p:cNvPr id="4" name="Google Shape;2647;p43">
            <a:extLst>
              <a:ext uri="{FF2B5EF4-FFF2-40B4-BE49-F238E27FC236}">
                <a16:creationId xmlns:a16="http://schemas.microsoft.com/office/drawing/2014/main" id="{6A26EC8E-3E80-4462-9BAA-DB06005D0D63}"/>
              </a:ext>
            </a:extLst>
          </p:cNvPr>
          <p:cNvSpPr txBox="1">
            <a:spLocks noGrp="1"/>
          </p:cNvSpPr>
          <p:nvPr>
            <p:ph type="subTitle" idx="4294967295"/>
          </p:nvPr>
        </p:nvSpPr>
        <p:spPr>
          <a:xfrm>
            <a:off x="2597051" y="3328425"/>
            <a:ext cx="1133398" cy="453002"/>
          </a:xfrm>
        </p:spPr>
        <p:txBody>
          <a:bodyPr anchor="ctr" anchorCtr="1"/>
          <a:lstStyle/>
          <a:p>
            <a:pPr marL="0" lvl="0" indent="0" algn="ctr">
              <a:buNone/>
            </a:pPr>
            <a:r>
              <a:rPr lang="en-US" sz="1400"/>
              <a:t>Neptune is the farthest</a:t>
            </a:r>
          </a:p>
        </p:txBody>
      </p:sp>
      <p:sp>
        <p:nvSpPr>
          <p:cNvPr id="5" name="Google Shape;2648;p43">
            <a:extLst>
              <a:ext uri="{FF2B5EF4-FFF2-40B4-BE49-F238E27FC236}">
                <a16:creationId xmlns:a16="http://schemas.microsoft.com/office/drawing/2014/main" id="{3B11CC66-7143-43EC-B74A-9525C7F3B093}"/>
              </a:ext>
            </a:extLst>
          </p:cNvPr>
          <p:cNvSpPr txBox="1">
            <a:spLocks noGrp="1"/>
          </p:cNvSpPr>
          <p:nvPr>
            <p:ph type="subTitle" idx="4294967295"/>
          </p:nvPr>
        </p:nvSpPr>
        <p:spPr>
          <a:xfrm>
            <a:off x="2597051" y="2889302"/>
            <a:ext cx="1133398" cy="388802"/>
          </a:xfrm>
        </p:spPr>
        <p:txBody>
          <a:bodyPr anchorCtr="1"/>
          <a:lstStyle/>
          <a:p>
            <a:pPr marL="0" lvl="0" indent="0" algn="ctr">
              <a:buNone/>
            </a:pPr>
            <a:r>
              <a:rPr lang="en-US" sz="1800" b="1">
                <a:latin typeface="Josefin Sans"/>
              </a:rPr>
              <a:t>YEAR 5</a:t>
            </a:r>
          </a:p>
        </p:txBody>
      </p:sp>
      <p:sp>
        <p:nvSpPr>
          <p:cNvPr id="6" name="Google Shape;2649;p43">
            <a:extLst>
              <a:ext uri="{FF2B5EF4-FFF2-40B4-BE49-F238E27FC236}">
                <a16:creationId xmlns:a16="http://schemas.microsoft.com/office/drawing/2014/main" id="{FF8DAC1A-509E-42C8-9E4D-9FB535344BCE}"/>
              </a:ext>
            </a:extLst>
          </p:cNvPr>
          <p:cNvSpPr txBox="1">
            <a:spLocks noGrp="1"/>
          </p:cNvSpPr>
          <p:nvPr>
            <p:ph type="subTitle" idx="4294967295"/>
          </p:nvPr>
        </p:nvSpPr>
        <p:spPr>
          <a:xfrm>
            <a:off x="721489" y="3328425"/>
            <a:ext cx="1133398" cy="453002"/>
          </a:xfrm>
        </p:spPr>
        <p:txBody>
          <a:bodyPr anchor="ctr" anchorCtr="1"/>
          <a:lstStyle/>
          <a:p>
            <a:pPr marL="0" lvl="0" indent="0" algn="ctr">
              <a:buNone/>
            </a:pPr>
            <a:r>
              <a:rPr lang="en-US" sz="1400"/>
              <a:t>Jupiter is the biggest</a:t>
            </a:r>
          </a:p>
        </p:txBody>
      </p:sp>
      <p:sp>
        <p:nvSpPr>
          <p:cNvPr id="7" name="Google Shape;2650;p43">
            <a:extLst>
              <a:ext uri="{FF2B5EF4-FFF2-40B4-BE49-F238E27FC236}">
                <a16:creationId xmlns:a16="http://schemas.microsoft.com/office/drawing/2014/main" id="{7FD62852-4C67-4ABB-9EB4-507BD40D7BAB}"/>
              </a:ext>
            </a:extLst>
          </p:cNvPr>
          <p:cNvSpPr txBox="1">
            <a:spLocks noGrp="1"/>
          </p:cNvSpPr>
          <p:nvPr>
            <p:ph type="subTitle" idx="4294967295"/>
          </p:nvPr>
        </p:nvSpPr>
        <p:spPr>
          <a:xfrm>
            <a:off x="721489" y="2889302"/>
            <a:ext cx="1133398" cy="388802"/>
          </a:xfrm>
        </p:spPr>
        <p:txBody>
          <a:bodyPr anchorCtr="1"/>
          <a:lstStyle/>
          <a:p>
            <a:pPr marL="0" lvl="0" indent="0" algn="ctr">
              <a:buNone/>
            </a:pPr>
            <a:r>
              <a:rPr lang="en-US" sz="1800" b="1">
                <a:latin typeface="Josefin Sans"/>
              </a:rPr>
              <a:t>YEAR 4</a:t>
            </a:r>
          </a:p>
        </p:txBody>
      </p:sp>
      <p:sp>
        <p:nvSpPr>
          <p:cNvPr id="8" name="Google Shape;2651;p43">
            <a:extLst>
              <a:ext uri="{FF2B5EF4-FFF2-40B4-BE49-F238E27FC236}">
                <a16:creationId xmlns:a16="http://schemas.microsoft.com/office/drawing/2014/main" id="{147B62F2-300F-408E-94EE-6ECD08E6D759}"/>
              </a:ext>
            </a:extLst>
          </p:cNvPr>
          <p:cNvSpPr txBox="1">
            <a:spLocks noGrp="1"/>
          </p:cNvSpPr>
          <p:nvPr>
            <p:ph type="subTitle" idx="4294967295"/>
          </p:nvPr>
        </p:nvSpPr>
        <p:spPr>
          <a:xfrm>
            <a:off x="4472586" y="3328425"/>
            <a:ext cx="1133398" cy="453002"/>
          </a:xfrm>
        </p:spPr>
        <p:txBody>
          <a:bodyPr anchor="ctr" anchorCtr="1"/>
          <a:lstStyle/>
          <a:p>
            <a:pPr marL="0" lvl="0" indent="0" algn="ctr">
              <a:buNone/>
            </a:pPr>
            <a:r>
              <a:rPr lang="en-US" sz="1400"/>
              <a:t>Mercury is the smallest</a:t>
            </a:r>
          </a:p>
        </p:txBody>
      </p:sp>
      <p:sp>
        <p:nvSpPr>
          <p:cNvPr id="9" name="Google Shape;2652;p43">
            <a:extLst>
              <a:ext uri="{FF2B5EF4-FFF2-40B4-BE49-F238E27FC236}">
                <a16:creationId xmlns:a16="http://schemas.microsoft.com/office/drawing/2014/main" id="{24654110-98DB-40FD-8D01-1C67D2616FB0}"/>
              </a:ext>
            </a:extLst>
          </p:cNvPr>
          <p:cNvSpPr txBox="1">
            <a:spLocks noGrp="1"/>
          </p:cNvSpPr>
          <p:nvPr>
            <p:ph type="subTitle" idx="4294967295"/>
          </p:nvPr>
        </p:nvSpPr>
        <p:spPr>
          <a:xfrm>
            <a:off x="4472586" y="2889302"/>
            <a:ext cx="1133398" cy="388802"/>
          </a:xfrm>
        </p:spPr>
        <p:txBody>
          <a:bodyPr anchorCtr="1"/>
          <a:lstStyle/>
          <a:p>
            <a:pPr marL="0" lvl="0" indent="0" algn="ctr">
              <a:buNone/>
            </a:pPr>
            <a:r>
              <a:rPr lang="en-US" sz="1800" b="1">
                <a:latin typeface="Josefin Sans"/>
              </a:rPr>
              <a:t>YEAR 6</a:t>
            </a:r>
          </a:p>
        </p:txBody>
      </p:sp>
      <p:sp>
        <p:nvSpPr>
          <p:cNvPr id="10" name="Google Shape;2653;p43">
            <a:extLst>
              <a:ext uri="{FF2B5EF4-FFF2-40B4-BE49-F238E27FC236}">
                <a16:creationId xmlns:a16="http://schemas.microsoft.com/office/drawing/2014/main" id="{B4210069-C24B-4390-B3D0-9C34E6AF3894}"/>
              </a:ext>
            </a:extLst>
          </p:cNvPr>
          <p:cNvSpPr/>
          <p:nvPr/>
        </p:nvSpPr>
        <p:spPr>
          <a:xfrm rot="5399996" flipH="1">
            <a:off x="3988951" y="2641171"/>
            <a:ext cx="163202" cy="163202"/>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1 1 4"/>
              <a:gd name="f27" fmla="*/ f22 1 2"/>
              <a:gd name="f28" fmla="*/ f22 1 4"/>
              <a:gd name="f29" fmla="*/ f22 3 1"/>
              <a:gd name="f30" fmla="*/ f21 3 1"/>
              <a:gd name="f31" fmla="+- f7 f25 0"/>
              <a:gd name="f32" fmla="+- f7 f27 0"/>
              <a:gd name="f33" fmla="*/ f29 1 4"/>
              <a:gd name="f34" fmla="*/ f30 1 4"/>
              <a:gd name="f35" fmla="*/ f28 f15 1"/>
              <a:gd name="f36" fmla="*/ f26 f15 1"/>
              <a:gd name="f37" fmla="*/ f33 f15 1"/>
              <a:gd name="f38" fmla="*/ f34 f15 1"/>
              <a:gd name="f39" fmla="*/ f31 f15 1"/>
              <a:gd name="f40" fmla="*/ f32 f15 1"/>
            </a:gdLst>
            <a:ahLst/>
            <a:cxnLst>
              <a:cxn ang="3cd4">
                <a:pos x="hc" y="t"/>
              </a:cxn>
              <a:cxn ang="0">
                <a:pos x="r" y="vc"/>
              </a:cxn>
              <a:cxn ang="cd4">
                <a:pos x="hc" y="b"/>
              </a:cxn>
              <a:cxn ang="cd2">
                <a:pos x="l" y="vc"/>
              </a:cxn>
            </a:cxnLst>
            <a:rect l="f35" t="f36" r="f37" b="f38"/>
            <a:pathLst>
              <a:path>
                <a:moveTo>
                  <a:pt x="f20" y="f39"/>
                </a:moveTo>
                <a:lnTo>
                  <a:pt x="f40" y="f20"/>
                </a:lnTo>
                <a:lnTo>
                  <a:pt x="f23" y="f39"/>
                </a:lnTo>
                <a:lnTo>
                  <a:pt x="f40" y="f24"/>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654;p43">
            <a:extLst>
              <a:ext uri="{FF2B5EF4-FFF2-40B4-BE49-F238E27FC236}">
                <a16:creationId xmlns:a16="http://schemas.microsoft.com/office/drawing/2014/main" id="{9A0B8146-75BD-477C-8839-520ABF3A2CA6}"/>
              </a:ext>
            </a:extLst>
          </p:cNvPr>
          <p:cNvSpPr/>
          <p:nvPr/>
        </p:nvSpPr>
        <p:spPr>
          <a:xfrm rot="5399996" flipH="1">
            <a:off x="5887501" y="2641153"/>
            <a:ext cx="163202" cy="163202"/>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1 1 4"/>
              <a:gd name="f27" fmla="*/ f22 1 2"/>
              <a:gd name="f28" fmla="*/ f22 1 4"/>
              <a:gd name="f29" fmla="*/ f22 3 1"/>
              <a:gd name="f30" fmla="*/ f21 3 1"/>
              <a:gd name="f31" fmla="+- f7 f25 0"/>
              <a:gd name="f32" fmla="+- f7 f27 0"/>
              <a:gd name="f33" fmla="*/ f29 1 4"/>
              <a:gd name="f34" fmla="*/ f30 1 4"/>
              <a:gd name="f35" fmla="*/ f28 f15 1"/>
              <a:gd name="f36" fmla="*/ f26 f15 1"/>
              <a:gd name="f37" fmla="*/ f33 f15 1"/>
              <a:gd name="f38" fmla="*/ f34 f15 1"/>
              <a:gd name="f39" fmla="*/ f31 f15 1"/>
              <a:gd name="f40" fmla="*/ f32 f15 1"/>
            </a:gdLst>
            <a:ahLst/>
            <a:cxnLst>
              <a:cxn ang="3cd4">
                <a:pos x="hc" y="t"/>
              </a:cxn>
              <a:cxn ang="0">
                <a:pos x="r" y="vc"/>
              </a:cxn>
              <a:cxn ang="cd4">
                <a:pos x="hc" y="b"/>
              </a:cxn>
              <a:cxn ang="cd2">
                <a:pos x="l" y="vc"/>
              </a:cxn>
            </a:cxnLst>
            <a:rect l="f35" t="f36" r="f37" b="f38"/>
            <a:pathLst>
              <a:path>
                <a:moveTo>
                  <a:pt x="f20" y="f39"/>
                </a:moveTo>
                <a:lnTo>
                  <a:pt x="f40" y="f20"/>
                </a:lnTo>
                <a:lnTo>
                  <a:pt x="f23" y="f39"/>
                </a:lnTo>
                <a:lnTo>
                  <a:pt x="f40" y="f24"/>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655;p43">
            <a:extLst>
              <a:ext uri="{FF2B5EF4-FFF2-40B4-BE49-F238E27FC236}">
                <a16:creationId xmlns:a16="http://schemas.microsoft.com/office/drawing/2014/main" id="{96F94CC7-560E-47F6-A51B-CB0CA0031080}"/>
              </a:ext>
            </a:extLst>
          </p:cNvPr>
          <p:cNvSpPr/>
          <p:nvPr/>
        </p:nvSpPr>
        <p:spPr>
          <a:xfrm rot="5399996" flipH="1">
            <a:off x="2090400" y="2641153"/>
            <a:ext cx="163202" cy="163202"/>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1 1 4"/>
              <a:gd name="f27" fmla="*/ f22 1 2"/>
              <a:gd name="f28" fmla="*/ f22 1 4"/>
              <a:gd name="f29" fmla="*/ f22 3 1"/>
              <a:gd name="f30" fmla="*/ f21 3 1"/>
              <a:gd name="f31" fmla="+- f7 f25 0"/>
              <a:gd name="f32" fmla="+- f7 f27 0"/>
              <a:gd name="f33" fmla="*/ f29 1 4"/>
              <a:gd name="f34" fmla="*/ f30 1 4"/>
              <a:gd name="f35" fmla="*/ f28 f15 1"/>
              <a:gd name="f36" fmla="*/ f26 f15 1"/>
              <a:gd name="f37" fmla="*/ f33 f15 1"/>
              <a:gd name="f38" fmla="*/ f34 f15 1"/>
              <a:gd name="f39" fmla="*/ f31 f15 1"/>
              <a:gd name="f40" fmla="*/ f32 f15 1"/>
            </a:gdLst>
            <a:ahLst/>
            <a:cxnLst>
              <a:cxn ang="3cd4">
                <a:pos x="hc" y="t"/>
              </a:cxn>
              <a:cxn ang="0">
                <a:pos x="r" y="vc"/>
              </a:cxn>
              <a:cxn ang="cd4">
                <a:pos x="hc" y="b"/>
              </a:cxn>
              <a:cxn ang="cd2">
                <a:pos x="l" y="vc"/>
              </a:cxn>
            </a:cxnLst>
            <a:rect l="f35" t="f36" r="f37" b="f38"/>
            <a:pathLst>
              <a:path>
                <a:moveTo>
                  <a:pt x="f20" y="f39"/>
                </a:moveTo>
                <a:lnTo>
                  <a:pt x="f40" y="f20"/>
                </a:lnTo>
                <a:lnTo>
                  <a:pt x="f23" y="f39"/>
                </a:lnTo>
                <a:lnTo>
                  <a:pt x="f40" y="f24"/>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656;p43">
            <a:extLst>
              <a:ext uri="{FF2B5EF4-FFF2-40B4-BE49-F238E27FC236}">
                <a16:creationId xmlns:a16="http://schemas.microsoft.com/office/drawing/2014/main" id="{5E9AAAEC-162F-48BA-A59C-6A97758C1B98}"/>
              </a:ext>
            </a:extLst>
          </p:cNvPr>
          <p:cNvSpPr/>
          <p:nvPr/>
        </p:nvSpPr>
        <p:spPr>
          <a:xfrm rot="10800009" flipH="1">
            <a:off x="4519385" y="2483071"/>
            <a:ext cx="1039800" cy="1039800"/>
          </a:xfrm>
          <a:custGeom>
            <a:avLst>
              <a:gd name="f11" fmla="val 303"/>
              <a:gd name="f12" fmla="val 56"/>
            </a:avLst>
            <a:gdLst>
              <a:gd name="f2" fmla="val 10800000"/>
              <a:gd name="f3" fmla="val 5400000"/>
              <a:gd name="f4" fmla="val 180"/>
              <a:gd name="f5" fmla="val w"/>
              <a:gd name="f6" fmla="val h"/>
              <a:gd name="f7" fmla="val ss"/>
              <a:gd name="f8" fmla="val 0"/>
              <a:gd name="f9" fmla="*/ 5419351 1 1725033"/>
              <a:gd name="f10" fmla="+- 0 0 1"/>
              <a:gd name="f11" fmla="val 303"/>
              <a:gd name="f12" fmla="val 56"/>
              <a:gd name="f13" fmla="+- 0 0 -123"/>
              <a:gd name="f14" fmla="+- 0 0 -236"/>
              <a:gd name="f15" fmla="+- 0 0 0"/>
              <a:gd name="f16" fmla="abs f5"/>
              <a:gd name="f17" fmla="abs f6"/>
              <a:gd name="f18" fmla="abs f7"/>
              <a:gd name="f19" fmla="val f8"/>
              <a:gd name="f20" fmla="+- 2700000 f3 0"/>
              <a:gd name="f21" fmla="+- 0 0 f11"/>
              <a:gd name="f22" fmla="+- 0 0 f12"/>
              <a:gd name="f23" fmla="*/ f13 f2 1"/>
              <a:gd name="f24" fmla="*/ f14 f2 1"/>
              <a:gd name="f25" fmla="*/ f15 f2 1"/>
              <a:gd name="f26" fmla="?: f16 f5 1"/>
              <a:gd name="f27" fmla="?: f17 f6 1"/>
              <a:gd name="f28" fmla="?: f18 f7 1"/>
              <a:gd name="f29" fmla="*/ f20 f9 1"/>
              <a:gd name="f30" fmla="*/ f21 f2 1"/>
              <a:gd name="f31" fmla="*/ f22 f2 1"/>
              <a:gd name="f32" fmla="*/ f23 1 f4"/>
              <a:gd name="f33" fmla="*/ f24 1 f4"/>
              <a:gd name="f34" fmla="*/ f25 1 f4"/>
              <a:gd name="f35" fmla="*/ f26 1 21600"/>
              <a:gd name="f36" fmla="*/ f27 1 21600"/>
              <a:gd name="f37" fmla="*/ 21600 f26 1"/>
              <a:gd name="f38" fmla="*/ 21600 f27 1"/>
              <a:gd name="f39" fmla="*/ f29 1 f2"/>
              <a:gd name="f40" fmla="*/ f30 1 f4"/>
              <a:gd name="f41" fmla="*/ f31 1 f4"/>
              <a:gd name="f42" fmla="+- f32 0 f3"/>
              <a:gd name="f43" fmla="+- f33 0 f3"/>
              <a:gd name="f44" fmla="+- f34 0 f3"/>
              <a:gd name="f45" fmla="min f36 f35"/>
              <a:gd name="f46" fmla="*/ f37 1 f28"/>
              <a:gd name="f47" fmla="*/ f38 1 f28"/>
              <a:gd name="f48" fmla="+- 0 0 f39"/>
              <a:gd name="f49" fmla="+- f40 0 f3"/>
              <a:gd name="f50" fmla="+- f41 0 f3"/>
              <a:gd name="f51" fmla="val f46"/>
              <a:gd name="f52" fmla="val f47"/>
              <a:gd name="f53" fmla="+- 0 0 f48"/>
              <a:gd name="f54" fmla="+- 0 0 f49"/>
              <a:gd name="f55" fmla="+- 0 0 f50"/>
              <a:gd name="f56" fmla="+- f52 0 f19"/>
              <a:gd name="f57" fmla="+- f51 0 f19"/>
              <a:gd name="f58" fmla="val f54"/>
              <a:gd name="f59" fmla="val f55"/>
              <a:gd name="f60" fmla="*/ f53 f2 1"/>
              <a:gd name="f61" fmla="*/ f56 1 2"/>
              <a:gd name="f62" fmla="*/ f57 1 2"/>
              <a:gd name="f63" fmla="+- f59 0 f58"/>
              <a:gd name="f64" fmla="+- f58 f3 0"/>
              <a:gd name="f65" fmla="+- f59 f3 0"/>
              <a:gd name="f66" fmla="*/ f60 1 f9"/>
              <a:gd name="f67" fmla="+- f19 f61 0"/>
              <a:gd name="f68" fmla="+- f19 f62 0"/>
              <a:gd name="f69" fmla="+- f63 21600000 0"/>
              <a:gd name="f70" fmla="*/ f64 f9 1"/>
              <a:gd name="f71" fmla="*/ f65 f9 1"/>
              <a:gd name="f72" fmla="+- f66 0 f3"/>
              <a:gd name="f73" fmla="*/ f62 f45 1"/>
              <a:gd name="f74" fmla="*/ f61 f45 1"/>
              <a:gd name="f75" fmla="?: f63 f63 f69"/>
              <a:gd name="f76" fmla="*/ f70 1 f2"/>
              <a:gd name="f77" fmla="*/ f71 1 f2"/>
              <a:gd name="f78" fmla="cos 1 f72"/>
              <a:gd name="f79" fmla="sin 1 f72"/>
              <a:gd name="f80" fmla="+- 0 0 f76"/>
              <a:gd name="f81" fmla="+- 0 0 f77"/>
              <a:gd name="f82" fmla="+- 0 0 f78"/>
              <a:gd name="f83" fmla="+- 0 0 f79"/>
              <a:gd name="f84" fmla="+- 0 0 f80"/>
              <a:gd name="f85" fmla="+- 0 0 f81"/>
              <a:gd name="f86" fmla="+- 0 0 f82"/>
              <a:gd name="f87" fmla="+- 0 0 f83"/>
              <a:gd name="f88" fmla="*/ f84 f2 1"/>
              <a:gd name="f89" fmla="*/ f85 f2 1"/>
              <a:gd name="f90" fmla="*/ f86 f62 1"/>
              <a:gd name="f91" fmla="*/ f87 f61 1"/>
              <a:gd name="f92" fmla="*/ f88 1 f9"/>
              <a:gd name="f93" fmla="*/ f89 1 f9"/>
              <a:gd name="f94" fmla="+- f68 0 f90"/>
              <a:gd name="f95" fmla="+- f68 f90 0"/>
              <a:gd name="f96" fmla="+- f67 0 f91"/>
              <a:gd name="f97" fmla="+- f67 f91 0"/>
              <a:gd name="f98" fmla="+- f92 0 f3"/>
              <a:gd name="f99" fmla="+- f93 0 f3"/>
              <a:gd name="f100" fmla="*/ f94 f45 1"/>
              <a:gd name="f101" fmla="*/ f96 f45 1"/>
              <a:gd name="f102" fmla="*/ f95 f45 1"/>
              <a:gd name="f103" fmla="*/ f97 f45 1"/>
              <a:gd name="f104" fmla="sin 1 f98"/>
              <a:gd name="f105" fmla="cos 1 f98"/>
              <a:gd name="f106" fmla="sin 1 f99"/>
              <a:gd name="f107" fmla="cos 1 f99"/>
              <a:gd name="f108" fmla="+- 0 0 f104"/>
              <a:gd name="f109" fmla="+- 0 0 f105"/>
              <a:gd name="f110" fmla="+- 0 0 f106"/>
              <a:gd name="f111" fmla="+- 0 0 f107"/>
              <a:gd name="f112" fmla="+- 0 0 f108"/>
              <a:gd name="f113" fmla="+- 0 0 f109"/>
              <a:gd name="f114" fmla="+- 0 0 f110"/>
              <a:gd name="f115" fmla="+- 0 0 f111"/>
              <a:gd name="f116" fmla="*/ f112 f62 1"/>
              <a:gd name="f117" fmla="*/ f113 f61 1"/>
              <a:gd name="f118" fmla="*/ f114 f62 1"/>
              <a:gd name="f119" fmla="*/ f115 f61 1"/>
              <a:gd name="f120" fmla="+- 0 0 f117"/>
              <a:gd name="f121" fmla="+- 0 0 f116"/>
              <a:gd name="f122" fmla="+- 0 0 f119"/>
              <a:gd name="f123" fmla="+- 0 0 f118"/>
              <a:gd name="f124" fmla="+- 0 0 f120"/>
              <a:gd name="f125" fmla="+- 0 0 f121"/>
              <a:gd name="f126" fmla="+- 0 0 f122"/>
              <a:gd name="f127" fmla="+- 0 0 f123"/>
              <a:gd name="f128" fmla="at2 f124 f125"/>
              <a:gd name="f129" fmla="at2 f126 f127"/>
              <a:gd name="f130" fmla="+- f128 f3 0"/>
              <a:gd name="f131" fmla="+- f129 f3 0"/>
              <a:gd name="f132" fmla="*/ f130 f9 1"/>
              <a:gd name="f133" fmla="*/ f131 f9 1"/>
              <a:gd name="f134" fmla="*/ f132 1 f2"/>
              <a:gd name="f135" fmla="*/ f133 1 f2"/>
              <a:gd name="f136" fmla="+- 0 0 f134"/>
              <a:gd name="f137" fmla="+- 0 0 f135"/>
              <a:gd name="f138" fmla="val f136"/>
              <a:gd name="f139" fmla="val f137"/>
              <a:gd name="f140" fmla="+- 0 0 f138"/>
              <a:gd name="f141" fmla="+- 0 0 f139"/>
              <a:gd name="f142" fmla="*/ f140 f2 1"/>
              <a:gd name="f143" fmla="*/ f141 f2 1"/>
              <a:gd name="f144" fmla="*/ f142 1 f9"/>
              <a:gd name="f145" fmla="*/ f143 1 f9"/>
              <a:gd name="f146" fmla="+- f144 0 f3"/>
              <a:gd name="f147" fmla="+- f145 0 f3"/>
              <a:gd name="f148" fmla="cos 1 f146"/>
              <a:gd name="f149" fmla="sin 1 f146"/>
              <a:gd name="f150" fmla="cos 1 f147"/>
              <a:gd name="f151" fmla="sin 1 f147"/>
              <a:gd name="f152" fmla="+- 0 0 f148"/>
              <a:gd name="f153" fmla="+- 0 0 f149"/>
              <a:gd name="f154" fmla="+- 0 0 f150"/>
              <a:gd name="f155" fmla="+- 0 0 f151"/>
              <a:gd name="f156" fmla="*/ f10 f152 1"/>
              <a:gd name="f157" fmla="*/ f10 f153 1"/>
              <a:gd name="f158" fmla="*/ f10 f154 1"/>
              <a:gd name="f159" fmla="*/ f10 f155 1"/>
              <a:gd name="f160" fmla="*/ f156 f62 1"/>
              <a:gd name="f161" fmla="*/ f157 f61 1"/>
              <a:gd name="f162" fmla="*/ f158 f62 1"/>
              <a:gd name="f163" fmla="*/ f159 f61 1"/>
              <a:gd name="f164" fmla="+- f68 f160 0"/>
              <a:gd name="f165" fmla="+- f67 f161 0"/>
              <a:gd name="f166" fmla="+- f68 f162 0"/>
              <a:gd name="f167" fmla="+- f67 f163 0"/>
              <a:gd name="f168" fmla="+- f164 f166 0"/>
              <a:gd name="f169" fmla="+- f165 f167 0"/>
              <a:gd name="f170" fmla="*/ f164 f45 1"/>
              <a:gd name="f171" fmla="*/ f165 f45 1"/>
              <a:gd name="f172" fmla="*/ f166 f45 1"/>
              <a:gd name="f173" fmla="*/ f167 f45 1"/>
              <a:gd name="f174" fmla="*/ f168 1 2"/>
              <a:gd name="f175" fmla="*/ f169 1 2"/>
              <a:gd name="f176" fmla="*/ f174 f45 1"/>
              <a:gd name="f177" fmla="*/ f175 f45 1"/>
            </a:gdLst>
            <a:ahLst/>
            <a:cxnLst>
              <a:cxn ang="3cd4">
                <a:pos x="hc" y="t"/>
              </a:cxn>
              <a:cxn ang="0">
                <a:pos x="r" y="vc"/>
              </a:cxn>
              <a:cxn ang="cd4">
                <a:pos x="hc" y="b"/>
              </a:cxn>
              <a:cxn ang="cd2">
                <a:pos x="l" y="vc"/>
              </a:cxn>
              <a:cxn ang="f42">
                <a:pos x="f170" y="f171"/>
              </a:cxn>
              <a:cxn ang="f43">
                <a:pos x="f172" y="f173"/>
              </a:cxn>
              <a:cxn ang="f44">
                <a:pos x="f176" y="f177"/>
              </a:cxn>
            </a:cxnLst>
            <a:rect l="f100" t="f101" r="f102" b="f103"/>
            <a:pathLst>
              <a:path>
                <a:moveTo>
                  <a:pt x="f170" y="f171"/>
                </a:moveTo>
                <a:arcTo wR="f73" hR="f74" stAng="f58" swAng="f75"/>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657;p43">
            <a:extLst>
              <a:ext uri="{FF2B5EF4-FFF2-40B4-BE49-F238E27FC236}">
                <a16:creationId xmlns:a16="http://schemas.microsoft.com/office/drawing/2014/main" id="{872B5FB1-A03F-42C9-BFCC-912822EC85AD}"/>
              </a:ext>
            </a:extLst>
          </p:cNvPr>
          <p:cNvSpPr/>
          <p:nvPr/>
        </p:nvSpPr>
        <p:spPr>
          <a:xfrm rot="10800009" flipH="1">
            <a:off x="2643850" y="2483071"/>
            <a:ext cx="1039800" cy="1039800"/>
          </a:xfrm>
          <a:custGeom>
            <a:avLst>
              <a:gd name="f11" fmla="val 303"/>
              <a:gd name="f12" fmla="val 56"/>
            </a:avLst>
            <a:gdLst>
              <a:gd name="f2" fmla="val 10800000"/>
              <a:gd name="f3" fmla="val 5400000"/>
              <a:gd name="f4" fmla="val 180"/>
              <a:gd name="f5" fmla="val w"/>
              <a:gd name="f6" fmla="val h"/>
              <a:gd name="f7" fmla="val ss"/>
              <a:gd name="f8" fmla="val 0"/>
              <a:gd name="f9" fmla="*/ 5419351 1 1725033"/>
              <a:gd name="f10" fmla="+- 0 0 1"/>
              <a:gd name="f11" fmla="val 303"/>
              <a:gd name="f12" fmla="val 56"/>
              <a:gd name="f13" fmla="+- 0 0 -123"/>
              <a:gd name="f14" fmla="+- 0 0 -236"/>
              <a:gd name="f15" fmla="+- 0 0 0"/>
              <a:gd name="f16" fmla="abs f5"/>
              <a:gd name="f17" fmla="abs f6"/>
              <a:gd name="f18" fmla="abs f7"/>
              <a:gd name="f19" fmla="val f8"/>
              <a:gd name="f20" fmla="+- 2700000 f3 0"/>
              <a:gd name="f21" fmla="+- 0 0 f11"/>
              <a:gd name="f22" fmla="+- 0 0 f12"/>
              <a:gd name="f23" fmla="*/ f13 f2 1"/>
              <a:gd name="f24" fmla="*/ f14 f2 1"/>
              <a:gd name="f25" fmla="*/ f15 f2 1"/>
              <a:gd name="f26" fmla="?: f16 f5 1"/>
              <a:gd name="f27" fmla="?: f17 f6 1"/>
              <a:gd name="f28" fmla="?: f18 f7 1"/>
              <a:gd name="f29" fmla="*/ f20 f9 1"/>
              <a:gd name="f30" fmla="*/ f21 f2 1"/>
              <a:gd name="f31" fmla="*/ f22 f2 1"/>
              <a:gd name="f32" fmla="*/ f23 1 f4"/>
              <a:gd name="f33" fmla="*/ f24 1 f4"/>
              <a:gd name="f34" fmla="*/ f25 1 f4"/>
              <a:gd name="f35" fmla="*/ f26 1 21600"/>
              <a:gd name="f36" fmla="*/ f27 1 21600"/>
              <a:gd name="f37" fmla="*/ 21600 f26 1"/>
              <a:gd name="f38" fmla="*/ 21600 f27 1"/>
              <a:gd name="f39" fmla="*/ f29 1 f2"/>
              <a:gd name="f40" fmla="*/ f30 1 f4"/>
              <a:gd name="f41" fmla="*/ f31 1 f4"/>
              <a:gd name="f42" fmla="+- f32 0 f3"/>
              <a:gd name="f43" fmla="+- f33 0 f3"/>
              <a:gd name="f44" fmla="+- f34 0 f3"/>
              <a:gd name="f45" fmla="min f36 f35"/>
              <a:gd name="f46" fmla="*/ f37 1 f28"/>
              <a:gd name="f47" fmla="*/ f38 1 f28"/>
              <a:gd name="f48" fmla="+- 0 0 f39"/>
              <a:gd name="f49" fmla="+- f40 0 f3"/>
              <a:gd name="f50" fmla="+- f41 0 f3"/>
              <a:gd name="f51" fmla="val f46"/>
              <a:gd name="f52" fmla="val f47"/>
              <a:gd name="f53" fmla="+- 0 0 f48"/>
              <a:gd name="f54" fmla="+- 0 0 f49"/>
              <a:gd name="f55" fmla="+- 0 0 f50"/>
              <a:gd name="f56" fmla="+- f52 0 f19"/>
              <a:gd name="f57" fmla="+- f51 0 f19"/>
              <a:gd name="f58" fmla="val f54"/>
              <a:gd name="f59" fmla="val f55"/>
              <a:gd name="f60" fmla="*/ f53 f2 1"/>
              <a:gd name="f61" fmla="*/ f56 1 2"/>
              <a:gd name="f62" fmla="*/ f57 1 2"/>
              <a:gd name="f63" fmla="+- f59 0 f58"/>
              <a:gd name="f64" fmla="+- f58 f3 0"/>
              <a:gd name="f65" fmla="+- f59 f3 0"/>
              <a:gd name="f66" fmla="*/ f60 1 f9"/>
              <a:gd name="f67" fmla="+- f19 f61 0"/>
              <a:gd name="f68" fmla="+- f19 f62 0"/>
              <a:gd name="f69" fmla="+- f63 21600000 0"/>
              <a:gd name="f70" fmla="*/ f64 f9 1"/>
              <a:gd name="f71" fmla="*/ f65 f9 1"/>
              <a:gd name="f72" fmla="+- f66 0 f3"/>
              <a:gd name="f73" fmla="*/ f62 f45 1"/>
              <a:gd name="f74" fmla="*/ f61 f45 1"/>
              <a:gd name="f75" fmla="?: f63 f63 f69"/>
              <a:gd name="f76" fmla="*/ f70 1 f2"/>
              <a:gd name="f77" fmla="*/ f71 1 f2"/>
              <a:gd name="f78" fmla="cos 1 f72"/>
              <a:gd name="f79" fmla="sin 1 f72"/>
              <a:gd name="f80" fmla="+- 0 0 f76"/>
              <a:gd name="f81" fmla="+- 0 0 f77"/>
              <a:gd name="f82" fmla="+- 0 0 f78"/>
              <a:gd name="f83" fmla="+- 0 0 f79"/>
              <a:gd name="f84" fmla="+- 0 0 f80"/>
              <a:gd name="f85" fmla="+- 0 0 f81"/>
              <a:gd name="f86" fmla="+- 0 0 f82"/>
              <a:gd name="f87" fmla="+- 0 0 f83"/>
              <a:gd name="f88" fmla="*/ f84 f2 1"/>
              <a:gd name="f89" fmla="*/ f85 f2 1"/>
              <a:gd name="f90" fmla="*/ f86 f62 1"/>
              <a:gd name="f91" fmla="*/ f87 f61 1"/>
              <a:gd name="f92" fmla="*/ f88 1 f9"/>
              <a:gd name="f93" fmla="*/ f89 1 f9"/>
              <a:gd name="f94" fmla="+- f68 0 f90"/>
              <a:gd name="f95" fmla="+- f68 f90 0"/>
              <a:gd name="f96" fmla="+- f67 0 f91"/>
              <a:gd name="f97" fmla="+- f67 f91 0"/>
              <a:gd name="f98" fmla="+- f92 0 f3"/>
              <a:gd name="f99" fmla="+- f93 0 f3"/>
              <a:gd name="f100" fmla="*/ f94 f45 1"/>
              <a:gd name="f101" fmla="*/ f96 f45 1"/>
              <a:gd name="f102" fmla="*/ f95 f45 1"/>
              <a:gd name="f103" fmla="*/ f97 f45 1"/>
              <a:gd name="f104" fmla="sin 1 f98"/>
              <a:gd name="f105" fmla="cos 1 f98"/>
              <a:gd name="f106" fmla="sin 1 f99"/>
              <a:gd name="f107" fmla="cos 1 f99"/>
              <a:gd name="f108" fmla="+- 0 0 f104"/>
              <a:gd name="f109" fmla="+- 0 0 f105"/>
              <a:gd name="f110" fmla="+- 0 0 f106"/>
              <a:gd name="f111" fmla="+- 0 0 f107"/>
              <a:gd name="f112" fmla="+- 0 0 f108"/>
              <a:gd name="f113" fmla="+- 0 0 f109"/>
              <a:gd name="f114" fmla="+- 0 0 f110"/>
              <a:gd name="f115" fmla="+- 0 0 f111"/>
              <a:gd name="f116" fmla="*/ f112 f62 1"/>
              <a:gd name="f117" fmla="*/ f113 f61 1"/>
              <a:gd name="f118" fmla="*/ f114 f62 1"/>
              <a:gd name="f119" fmla="*/ f115 f61 1"/>
              <a:gd name="f120" fmla="+- 0 0 f117"/>
              <a:gd name="f121" fmla="+- 0 0 f116"/>
              <a:gd name="f122" fmla="+- 0 0 f119"/>
              <a:gd name="f123" fmla="+- 0 0 f118"/>
              <a:gd name="f124" fmla="+- 0 0 f120"/>
              <a:gd name="f125" fmla="+- 0 0 f121"/>
              <a:gd name="f126" fmla="+- 0 0 f122"/>
              <a:gd name="f127" fmla="+- 0 0 f123"/>
              <a:gd name="f128" fmla="at2 f124 f125"/>
              <a:gd name="f129" fmla="at2 f126 f127"/>
              <a:gd name="f130" fmla="+- f128 f3 0"/>
              <a:gd name="f131" fmla="+- f129 f3 0"/>
              <a:gd name="f132" fmla="*/ f130 f9 1"/>
              <a:gd name="f133" fmla="*/ f131 f9 1"/>
              <a:gd name="f134" fmla="*/ f132 1 f2"/>
              <a:gd name="f135" fmla="*/ f133 1 f2"/>
              <a:gd name="f136" fmla="+- 0 0 f134"/>
              <a:gd name="f137" fmla="+- 0 0 f135"/>
              <a:gd name="f138" fmla="val f136"/>
              <a:gd name="f139" fmla="val f137"/>
              <a:gd name="f140" fmla="+- 0 0 f138"/>
              <a:gd name="f141" fmla="+- 0 0 f139"/>
              <a:gd name="f142" fmla="*/ f140 f2 1"/>
              <a:gd name="f143" fmla="*/ f141 f2 1"/>
              <a:gd name="f144" fmla="*/ f142 1 f9"/>
              <a:gd name="f145" fmla="*/ f143 1 f9"/>
              <a:gd name="f146" fmla="+- f144 0 f3"/>
              <a:gd name="f147" fmla="+- f145 0 f3"/>
              <a:gd name="f148" fmla="cos 1 f146"/>
              <a:gd name="f149" fmla="sin 1 f146"/>
              <a:gd name="f150" fmla="cos 1 f147"/>
              <a:gd name="f151" fmla="sin 1 f147"/>
              <a:gd name="f152" fmla="+- 0 0 f148"/>
              <a:gd name="f153" fmla="+- 0 0 f149"/>
              <a:gd name="f154" fmla="+- 0 0 f150"/>
              <a:gd name="f155" fmla="+- 0 0 f151"/>
              <a:gd name="f156" fmla="*/ f10 f152 1"/>
              <a:gd name="f157" fmla="*/ f10 f153 1"/>
              <a:gd name="f158" fmla="*/ f10 f154 1"/>
              <a:gd name="f159" fmla="*/ f10 f155 1"/>
              <a:gd name="f160" fmla="*/ f156 f62 1"/>
              <a:gd name="f161" fmla="*/ f157 f61 1"/>
              <a:gd name="f162" fmla="*/ f158 f62 1"/>
              <a:gd name="f163" fmla="*/ f159 f61 1"/>
              <a:gd name="f164" fmla="+- f68 f160 0"/>
              <a:gd name="f165" fmla="+- f67 f161 0"/>
              <a:gd name="f166" fmla="+- f68 f162 0"/>
              <a:gd name="f167" fmla="+- f67 f163 0"/>
              <a:gd name="f168" fmla="+- f164 f166 0"/>
              <a:gd name="f169" fmla="+- f165 f167 0"/>
              <a:gd name="f170" fmla="*/ f164 f45 1"/>
              <a:gd name="f171" fmla="*/ f165 f45 1"/>
              <a:gd name="f172" fmla="*/ f166 f45 1"/>
              <a:gd name="f173" fmla="*/ f167 f45 1"/>
              <a:gd name="f174" fmla="*/ f168 1 2"/>
              <a:gd name="f175" fmla="*/ f169 1 2"/>
              <a:gd name="f176" fmla="*/ f174 f45 1"/>
              <a:gd name="f177" fmla="*/ f175 f45 1"/>
            </a:gdLst>
            <a:ahLst/>
            <a:cxnLst>
              <a:cxn ang="3cd4">
                <a:pos x="hc" y="t"/>
              </a:cxn>
              <a:cxn ang="0">
                <a:pos x="r" y="vc"/>
              </a:cxn>
              <a:cxn ang="cd4">
                <a:pos x="hc" y="b"/>
              </a:cxn>
              <a:cxn ang="cd2">
                <a:pos x="l" y="vc"/>
              </a:cxn>
              <a:cxn ang="f42">
                <a:pos x="f170" y="f171"/>
              </a:cxn>
              <a:cxn ang="f43">
                <a:pos x="f172" y="f173"/>
              </a:cxn>
              <a:cxn ang="f44">
                <a:pos x="f176" y="f177"/>
              </a:cxn>
            </a:cxnLst>
            <a:rect l="f100" t="f101" r="f102" b="f103"/>
            <a:pathLst>
              <a:path>
                <a:moveTo>
                  <a:pt x="f170" y="f171"/>
                </a:moveTo>
                <a:arcTo wR="f73" hR="f74" stAng="f58" swAng="f75"/>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658;p43">
            <a:extLst>
              <a:ext uri="{FF2B5EF4-FFF2-40B4-BE49-F238E27FC236}">
                <a16:creationId xmlns:a16="http://schemas.microsoft.com/office/drawing/2014/main" id="{00ECA43D-4534-4333-8C17-68547E3CF6FC}"/>
              </a:ext>
            </a:extLst>
          </p:cNvPr>
          <p:cNvSpPr/>
          <p:nvPr/>
        </p:nvSpPr>
        <p:spPr>
          <a:xfrm rot="10800009" flipH="1">
            <a:off x="768288" y="2483071"/>
            <a:ext cx="1039800" cy="1039800"/>
          </a:xfrm>
          <a:custGeom>
            <a:avLst>
              <a:gd name="f11" fmla="val 303"/>
              <a:gd name="f12" fmla="val 56"/>
            </a:avLst>
            <a:gdLst>
              <a:gd name="f2" fmla="val 10800000"/>
              <a:gd name="f3" fmla="val 5400000"/>
              <a:gd name="f4" fmla="val 180"/>
              <a:gd name="f5" fmla="val w"/>
              <a:gd name="f6" fmla="val h"/>
              <a:gd name="f7" fmla="val ss"/>
              <a:gd name="f8" fmla="val 0"/>
              <a:gd name="f9" fmla="*/ 5419351 1 1725033"/>
              <a:gd name="f10" fmla="+- 0 0 1"/>
              <a:gd name="f11" fmla="val 303"/>
              <a:gd name="f12" fmla="val 56"/>
              <a:gd name="f13" fmla="+- 0 0 -123"/>
              <a:gd name="f14" fmla="+- 0 0 -236"/>
              <a:gd name="f15" fmla="+- 0 0 0"/>
              <a:gd name="f16" fmla="abs f5"/>
              <a:gd name="f17" fmla="abs f6"/>
              <a:gd name="f18" fmla="abs f7"/>
              <a:gd name="f19" fmla="val f8"/>
              <a:gd name="f20" fmla="+- 2700000 f3 0"/>
              <a:gd name="f21" fmla="+- 0 0 f11"/>
              <a:gd name="f22" fmla="+- 0 0 f12"/>
              <a:gd name="f23" fmla="*/ f13 f2 1"/>
              <a:gd name="f24" fmla="*/ f14 f2 1"/>
              <a:gd name="f25" fmla="*/ f15 f2 1"/>
              <a:gd name="f26" fmla="?: f16 f5 1"/>
              <a:gd name="f27" fmla="?: f17 f6 1"/>
              <a:gd name="f28" fmla="?: f18 f7 1"/>
              <a:gd name="f29" fmla="*/ f20 f9 1"/>
              <a:gd name="f30" fmla="*/ f21 f2 1"/>
              <a:gd name="f31" fmla="*/ f22 f2 1"/>
              <a:gd name="f32" fmla="*/ f23 1 f4"/>
              <a:gd name="f33" fmla="*/ f24 1 f4"/>
              <a:gd name="f34" fmla="*/ f25 1 f4"/>
              <a:gd name="f35" fmla="*/ f26 1 21600"/>
              <a:gd name="f36" fmla="*/ f27 1 21600"/>
              <a:gd name="f37" fmla="*/ 21600 f26 1"/>
              <a:gd name="f38" fmla="*/ 21600 f27 1"/>
              <a:gd name="f39" fmla="*/ f29 1 f2"/>
              <a:gd name="f40" fmla="*/ f30 1 f4"/>
              <a:gd name="f41" fmla="*/ f31 1 f4"/>
              <a:gd name="f42" fmla="+- f32 0 f3"/>
              <a:gd name="f43" fmla="+- f33 0 f3"/>
              <a:gd name="f44" fmla="+- f34 0 f3"/>
              <a:gd name="f45" fmla="min f36 f35"/>
              <a:gd name="f46" fmla="*/ f37 1 f28"/>
              <a:gd name="f47" fmla="*/ f38 1 f28"/>
              <a:gd name="f48" fmla="+- 0 0 f39"/>
              <a:gd name="f49" fmla="+- f40 0 f3"/>
              <a:gd name="f50" fmla="+- f41 0 f3"/>
              <a:gd name="f51" fmla="val f46"/>
              <a:gd name="f52" fmla="val f47"/>
              <a:gd name="f53" fmla="+- 0 0 f48"/>
              <a:gd name="f54" fmla="+- 0 0 f49"/>
              <a:gd name="f55" fmla="+- 0 0 f50"/>
              <a:gd name="f56" fmla="+- f52 0 f19"/>
              <a:gd name="f57" fmla="+- f51 0 f19"/>
              <a:gd name="f58" fmla="val f54"/>
              <a:gd name="f59" fmla="val f55"/>
              <a:gd name="f60" fmla="*/ f53 f2 1"/>
              <a:gd name="f61" fmla="*/ f56 1 2"/>
              <a:gd name="f62" fmla="*/ f57 1 2"/>
              <a:gd name="f63" fmla="+- f59 0 f58"/>
              <a:gd name="f64" fmla="+- f58 f3 0"/>
              <a:gd name="f65" fmla="+- f59 f3 0"/>
              <a:gd name="f66" fmla="*/ f60 1 f9"/>
              <a:gd name="f67" fmla="+- f19 f61 0"/>
              <a:gd name="f68" fmla="+- f19 f62 0"/>
              <a:gd name="f69" fmla="+- f63 21600000 0"/>
              <a:gd name="f70" fmla="*/ f64 f9 1"/>
              <a:gd name="f71" fmla="*/ f65 f9 1"/>
              <a:gd name="f72" fmla="+- f66 0 f3"/>
              <a:gd name="f73" fmla="*/ f62 f45 1"/>
              <a:gd name="f74" fmla="*/ f61 f45 1"/>
              <a:gd name="f75" fmla="?: f63 f63 f69"/>
              <a:gd name="f76" fmla="*/ f70 1 f2"/>
              <a:gd name="f77" fmla="*/ f71 1 f2"/>
              <a:gd name="f78" fmla="cos 1 f72"/>
              <a:gd name="f79" fmla="sin 1 f72"/>
              <a:gd name="f80" fmla="+- 0 0 f76"/>
              <a:gd name="f81" fmla="+- 0 0 f77"/>
              <a:gd name="f82" fmla="+- 0 0 f78"/>
              <a:gd name="f83" fmla="+- 0 0 f79"/>
              <a:gd name="f84" fmla="+- 0 0 f80"/>
              <a:gd name="f85" fmla="+- 0 0 f81"/>
              <a:gd name="f86" fmla="+- 0 0 f82"/>
              <a:gd name="f87" fmla="+- 0 0 f83"/>
              <a:gd name="f88" fmla="*/ f84 f2 1"/>
              <a:gd name="f89" fmla="*/ f85 f2 1"/>
              <a:gd name="f90" fmla="*/ f86 f62 1"/>
              <a:gd name="f91" fmla="*/ f87 f61 1"/>
              <a:gd name="f92" fmla="*/ f88 1 f9"/>
              <a:gd name="f93" fmla="*/ f89 1 f9"/>
              <a:gd name="f94" fmla="+- f68 0 f90"/>
              <a:gd name="f95" fmla="+- f68 f90 0"/>
              <a:gd name="f96" fmla="+- f67 0 f91"/>
              <a:gd name="f97" fmla="+- f67 f91 0"/>
              <a:gd name="f98" fmla="+- f92 0 f3"/>
              <a:gd name="f99" fmla="+- f93 0 f3"/>
              <a:gd name="f100" fmla="*/ f94 f45 1"/>
              <a:gd name="f101" fmla="*/ f96 f45 1"/>
              <a:gd name="f102" fmla="*/ f95 f45 1"/>
              <a:gd name="f103" fmla="*/ f97 f45 1"/>
              <a:gd name="f104" fmla="sin 1 f98"/>
              <a:gd name="f105" fmla="cos 1 f98"/>
              <a:gd name="f106" fmla="sin 1 f99"/>
              <a:gd name="f107" fmla="cos 1 f99"/>
              <a:gd name="f108" fmla="+- 0 0 f104"/>
              <a:gd name="f109" fmla="+- 0 0 f105"/>
              <a:gd name="f110" fmla="+- 0 0 f106"/>
              <a:gd name="f111" fmla="+- 0 0 f107"/>
              <a:gd name="f112" fmla="+- 0 0 f108"/>
              <a:gd name="f113" fmla="+- 0 0 f109"/>
              <a:gd name="f114" fmla="+- 0 0 f110"/>
              <a:gd name="f115" fmla="+- 0 0 f111"/>
              <a:gd name="f116" fmla="*/ f112 f62 1"/>
              <a:gd name="f117" fmla="*/ f113 f61 1"/>
              <a:gd name="f118" fmla="*/ f114 f62 1"/>
              <a:gd name="f119" fmla="*/ f115 f61 1"/>
              <a:gd name="f120" fmla="+- 0 0 f117"/>
              <a:gd name="f121" fmla="+- 0 0 f116"/>
              <a:gd name="f122" fmla="+- 0 0 f119"/>
              <a:gd name="f123" fmla="+- 0 0 f118"/>
              <a:gd name="f124" fmla="+- 0 0 f120"/>
              <a:gd name="f125" fmla="+- 0 0 f121"/>
              <a:gd name="f126" fmla="+- 0 0 f122"/>
              <a:gd name="f127" fmla="+- 0 0 f123"/>
              <a:gd name="f128" fmla="at2 f124 f125"/>
              <a:gd name="f129" fmla="at2 f126 f127"/>
              <a:gd name="f130" fmla="+- f128 f3 0"/>
              <a:gd name="f131" fmla="+- f129 f3 0"/>
              <a:gd name="f132" fmla="*/ f130 f9 1"/>
              <a:gd name="f133" fmla="*/ f131 f9 1"/>
              <a:gd name="f134" fmla="*/ f132 1 f2"/>
              <a:gd name="f135" fmla="*/ f133 1 f2"/>
              <a:gd name="f136" fmla="+- 0 0 f134"/>
              <a:gd name="f137" fmla="+- 0 0 f135"/>
              <a:gd name="f138" fmla="val f136"/>
              <a:gd name="f139" fmla="val f137"/>
              <a:gd name="f140" fmla="+- 0 0 f138"/>
              <a:gd name="f141" fmla="+- 0 0 f139"/>
              <a:gd name="f142" fmla="*/ f140 f2 1"/>
              <a:gd name="f143" fmla="*/ f141 f2 1"/>
              <a:gd name="f144" fmla="*/ f142 1 f9"/>
              <a:gd name="f145" fmla="*/ f143 1 f9"/>
              <a:gd name="f146" fmla="+- f144 0 f3"/>
              <a:gd name="f147" fmla="+- f145 0 f3"/>
              <a:gd name="f148" fmla="cos 1 f146"/>
              <a:gd name="f149" fmla="sin 1 f146"/>
              <a:gd name="f150" fmla="cos 1 f147"/>
              <a:gd name="f151" fmla="sin 1 f147"/>
              <a:gd name="f152" fmla="+- 0 0 f148"/>
              <a:gd name="f153" fmla="+- 0 0 f149"/>
              <a:gd name="f154" fmla="+- 0 0 f150"/>
              <a:gd name="f155" fmla="+- 0 0 f151"/>
              <a:gd name="f156" fmla="*/ f10 f152 1"/>
              <a:gd name="f157" fmla="*/ f10 f153 1"/>
              <a:gd name="f158" fmla="*/ f10 f154 1"/>
              <a:gd name="f159" fmla="*/ f10 f155 1"/>
              <a:gd name="f160" fmla="*/ f156 f62 1"/>
              <a:gd name="f161" fmla="*/ f157 f61 1"/>
              <a:gd name="f162" fmla="*/ f158 f62 1"/>
              <a:gd name="f163" fmla="*/ f159 f61 1"/>
              <a:gd name="f164" fmla="+- f68 f160 0"/>
              <a:gd name="f165" fmla="+- f67 f161 0"/>
              <a:gd name="f166" fmla="+- f68 f162 0"/>
              <a:gd name="f167" fmla="+- f67 f163 0"/>
              <a:gd name="f168" fmla="+- f164 f166 0"/>
              <a:gd name="f169" fmla="+- f165 f167 0"/>
              <a:gd name="f170" fmla="*/ f164 f45 1"/>
              <a:gd name="f171" fmla="*/ f165 f45 1"/>
              <a:gd name="f172" fmla="*/ f166 f45 1"/>
              <a:gd name="f173" fmla="*/ f167 f45 1"/>
              <a:gd name="f174" fmla="*/ f168 1 2"/>
              <a:gd name="f175" fmla="*/ f169 1 2"/>
              <a:gd name="f176" fmla="*/ f174 f45 1"/>
              <a:gd name="f177" fmla="*/ f175 f45 1"/>
            </a:gdLst>
            <a:ahLst/>
            <a:cxnLst>
              <a:cxn ang="3cd4">
                <a:pos x="hc" y="t"/>
              </a:cxn>
              <a:cxn ang="0">
                <a:pos x="r" y="vc"/>
              </a:cxn>
              <a:cxn ang="cd4">
                <a:pos x="hc" y="b"/>
              </a:cxn>
              <a:cxn ang="cd2">
                <a:pos x="l" y="vc"/>
              </a:cxn>
              <a:cxn ang="f42">
                <a:pos x="f170" y="f171"/>
              </a:cxn>
              <a:cxn ang="f43">
                <a:pos x="f172" y="f173"/>
              </a:cxn>
              <a:cxn ang="f44">
                <a:pos x="f176" y="f177"/>
              </a:cxn>
            </a:cxnLst>
            <a:rect l="f100" t="f101" r="f102" b="f103"/>
            <a:pathLst>
              <a:path>
                <a:moveTo>
                  <a:pt x="f170" y="f171"/>
                </a:moveTo>
                <a:arcTo wR="f73" hR="f74" stAng="f58" swAng="f75"/>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659;p43">
            <a:extLst>
              <a:ext uri="{FF2B5EF4-FFF2-40B4-BE49-F238E27FC236}">
                <a16:creationId xmlns:a16="http://schemas.microsoft.com/office/drawing/2014/main" id="{C2A82FFD-C310-4481-BCAB-67683AD58693}"/>
              </a:ext>
            </a:extLst>
          </p:cNvPr>
          <p:cNvSpPr/>
          <p:nvPr/>
        </p:nvSpPr>
        <p:spPr>
          <a:xfrm rot="5400013">
            <a:off x="3420290" y="2635946"/>
            <a:ext cx="1262347" cy="173671"/>
          </a:xfrm>
          <a:custGeom>
            <a:avLst/>
            <a:gdLst>
              <a:gd name="f0" fmla="val w"/>
              <a:gd name="f1" fmla="val h"/>
              <a:gd name="f2" fmla="val 0"/>
              <a:gd name="f3" fmla="val 28420"/>
              <a:gd name="f4" fmla="val 3910"/>
              <a:gd name="f5" fmla="val 9088"/>
              <a:gd name="f6" fmla="val 3681"/>
              <a:gd name="f7" fmla="val 9086"/>
              <a:gd name="f8" fmla="val 9084"/>
              <a:gd name="f9" fmla="val 9082"/>
              <a:gd name="f10" fmla="val 3682"/>
              <a:gd name="f11" fmla="val 19332"/>
              <a:gd name="f12" fmla="val 19334"/>
              <a:gd name="f13" fmla="val 19336"/>
              <a:gd name="f14" fmla="val 19338"/>
              <a:gd name="f15" fmla="val 7943"/>
              <a:gd name="f16" fmla="val 8118"/>
              <a:gd name="f17" fmla="val 438"/>
              <a:gd name="f18" fmla="val 982"/>
              <a:gd name="f19" fmla="val 8416"/>
              <a:gd name="f20" fmla="val 1385"/>
              <a:gd name="f21" fmla="val 8556"/>
              <a:gd name="f22" fmla="val 1578"/>
              <a:gd name="f23" fmla="val 8732"/>
              <a:gd name="f24" fmla="val 1753"/>
              <a:gd name="f25" fmla="val 8924"/>
              <a:gd name="f26" fmla="val 1929"/>
              <a:gd name="f27" fmla="val 8942"/>
              <a:gd name="f28" fmla="val 1946"/>
              <a:gd name="f29" fmla="val 8959"/>
              <a:gd name="f30" fmla="val 8977"/>
              <a:gd name="f31" fmla="val 1964"/>
              <a:gd name="f32" fmla="val 8854"/>
              <a:gd name="f33" fmla="val 1981"/>
              <a:gd name="f34" fmla="val 8714"/>
              <a:gd name="f35" fmla="val 8591"/>
              <a:gd name="f36" fmla="val 1999"/>
              <a:gd name="f37" fmla="val 8363"/>
              <a:gd name="f38" fmla="val 2034"/>
              <a:gd name="f39" fmla="val 2051"/>
              <a:gd name="f40" fmla="val 7890"/>
              <a:gd name="f41" fmla="val 2069"/>
              <a:gd name="f42" fmla="val 1876"/>
              <a:gd name="f43" fmla="val 7872"/>
              <a:gd name="f44" fmla="val 1771"/>
              <a:gd name="f45" fmla="val 7855"/>
              <a:gd name="f46" fmla="val 1490"/>
              <a:gd name="f47" fmla="val 7767"/>
              <a:gd name="f48" fmla="val 1210"/>
              <a:gd name="f49" fmla="val 7627"/>
              <a:gd name="f50" fmla="val 964"/>
              <a:gd name="f51" fmla="val 7452"/>
              <a:gd name="f52" fmla="val 631"/>
              <a:gd name="f53" fmla="val 7171"/>
              <a:gd name="f54" fmla="val 386"/>
              <a:gd name="f55" fmla="val 6821"/>
              <a:gd name="f56" fmla="val 246"/>
              <a:gd name="f57" fmla="val 6838"/>
              <a:gd name="f58" fmla="val 351"/>
              <a:gd name="f59" fmla="val 6856"/>
              <a:gd name="f60" fmla="val 474"/>
              <a:gd name="f61" fmla="val 6891"/>
              <a:gd name="f62" fmla="val 596"/>
              <a:gd name="f63" fmla="val 6943"/>
              <a:gd name="f64" fmla="val 754"/>
              <a:gd name="f65" fmla="val 6978"/>
              <a:gd name="f66" fmla="val 7031"/>
              <a:gd name="f67" fmla="val 1140"/>
              <a:gd name="f68" fmla="val 7119"/>
              <a:gd name="f69" fmla="val 1333"/>
              <a:gd name="f70" fmla="val 7206"/>
              <a:gd name="f71" fmla="val 1543"/>
              <a:gd name="f72" fmla="val 7311"/>
              <a:gd name="f73" fmla="val 1736"/>
              <a:gd name="f74" fmla="val 7399"/>
              <a:gd name="f75" fmla="val 7504"/>
              <a:gd name="f76" fmla="val 7645"/>
              <a:gd name="f77" fmla="val 2086"/>
              <a:gd name="f78" fmla="val 7487"/>
              <a:gd name="f79" fmla="val 2104"/>
              <a:gd name="f80" fmla="val 7329"/>
              <a:gd name="f81" fmla="val 2121"/>
              <a:gd name="f82" fmla="val 2139"/>
              <a:gd name="f83" fmla="val 6996"/>
              <a:gd name="f84" fmla="val 2157"/>
              <a:gd name="f85" fmla="val 6803"/>
              <a:gd name="f86" fmla="val 2192"/>
              <a:gd name="f87" fmla="val 6628"/>
              <a:gd name="f88" fmla="val 2209"/>
              <a:gd name="f89" fmla="val 6610"/>
              <a:gd name="f90" fmla="val 1894"/>
              <a:gd name="f91" fmla="val 6593"/>
              <a:gd name="f92" fmla="val 1596"/>
              <a:gd name="f93" fmla="val 6505"/>
              <a:gd name="f94" fmla="val 6365"/>
              <a:gd name="f95" fmla="val 1070"/>
              <a:gd name="f96" fmla="val 6189"/>
              <a:gd name="f97" fmla="val 5909"/>
              <a:gd name="f98" fmla="val 491"/>
              <a:gd name="f99" fmla="val 5558"/>
              <a:gd name="f100" fmla="val 5576"/>
              <a:gd name="f101" fmla="val 5593"/>
              <a:gd name="f102" fmla="val 5628"/>
              <a:gd name="f103" fmla="val 701"/>
              <a:gd name="f104" fmla="val 5663"/>
              <a:gd name="f105" fmla="val 859"/>
              <a:gd name="f106" fmla="val 5716"/>
              <a:gd name="f107" fmla="val 1087"/>
              <a:gd name="f108" fmla="val 5769"/>
              <a:gd name="f109" fmla="val 1245"/>
              <a:gd name="f110" fmla="val 5856"/>
              <a:gd name="f111" fmla="val 1455"/>
              <a:gd name="f112" fmla="val 5944"/>
              <a:gd name="f113" fmla="val 1648"/>
              <a:gd name="f114" fmla="val 6049"/>
              <a:gd name="f115" fmla="val 1841"/>
              <a:gd name="f116" fmla="val 6137"/>
              <a:gd name="f117" fmla="val 6260"/>
              <a:gd name="f118" fmla="val 6417"/>
              <a:gd name="f119" fmla="val 2227"/>
              <a:gd name="f120" fmla="val 6225"/>
              <a:gd name="f121" fmla="val 2244"/>
              <a:gd name="f122" fmla="val 6014"/>
              <a:gd name="f123" fmla="val 2262"/>
              <a:gd name="f124" fmla="val 5821"/>
              <a:gd name="f125" fmla="val 5611"/>
              <a:gd name="f126" fmla="val 2174"/>
              <a:gd name="f127" fmla="val 5488"/>
              <a:gd name="f128" fmla="val 5365"/>
              <a:gd name="f129" fmla="val 1560"/>
              <a:gd name="f130" fmla="val 5208"/>
              <a:gd name="f131" fmla="val 1315"/>
              <a:gd name="f132" fmla="val 5067"/>
              <a:gd name="f133" fmla="val 4892"/>
              <a:gd name="f134" fmla="val 877"/>
              <a:gd name="f135" fmla="val 4664"/>
              <a:gd name="f136" fmla="val 719"/>
              <a:gd name="f137" fmla="val 4524"/>
              <a:gd name="f138" fmla="val 4366"/>
              <a:gd name="f139" fmla="val 579"/>
              <a:gd name="f140" fmla="val 4243"/>
              <a:gd name="f141" fmla="val 4489"/>
              <a:gd name="f142" fmla="val 912"/>
              <a:gd name="f143" fmla="val 4541"/>
              <a:gd name="f144" fmla="val 1438"/>
              <a:gd name="f145" fmla="val 1806"/>
              <a:gd name="f146" fmla="val 5243"/>
              <a:gd name="f147" fmla="val 5453"/>
              <a:gd name="f148" fmla="val 5308"/>
              <a:gd name="f149" fmla="val 2269"/>
              <a:gd name="f150" fmla="val 5160"/>
              <a:gd name="f151" fmla="val 2273"/>
              <a:gd name="f152" fmla="val 5011"/>
              <a:gd name="f153" fmla="val 4800"/>
              <a:gd name="f154" fmla="val 4589"/>
              <a:gd name="f155" fmla="val 2265"/>
              <a:gd name="f156" fmla="val 4384"/>
              <a:gd name="f157" fmla="val 4261"/>
              <a:gd name="f158" fmla="val 4138"/>
              <a:gd name="f159" fmla="val 3998"/>
              <a:gd name="f160" fmla="val 4016"/>
              <a:gd name="f161" fmla="val 4033"/>
              <a:gd name="f162" fmla="val 2016"/>
              <a:gd name="f163" fmla="val 4051"/>
              <a:gd name="f164" fmla="val 4103"/>
              <a:gd name="f165" fmla="val 1631"/>
              <a:gd name="f166" fmla="val 4086"/>
              <a:gd name="f167" fmla="val 1350"/>
              <a:gd name="f168" fmla="val 3700"/>
              <a:gd name="f169" fmla="val 403"/>
              <a:gd name="f170" fmla="val 3384"/>
              <a:gd name="f171" fmla="val 175"/>
              <a:gd name="f172" fmla="val 298"/>
              <a:gd name="f173" fmla="val 3367"/>
              <a:gd name="f174" fmla="val 421"/>
              <a:gd name="f175" fmla="val 544"/>
              <a:gd name="f176" fmla="val 929"/>
              <a:gd name="f177" fmla="val 1105"/>
              <a:gd name="f178" fmla="val 3419"/>
              <a:gd name="f179" fmla="val 3454"/>
              <a:gd name="f180" fmla="val 1525"/>
              <a:gd name="f181" fmla="val 3525"/>
              <a:gd name="f182" fmla="val 3560"/>
              <a:gd name="f183" fmla="val 3630"/>
              <a:gd name="f184" fmla="val 3735"/>
              <a:gd name="f185" fmla="val 3665"/>
              <a:gd name="f186" fmla="val 3244"/>
              <a:gd name="f187" fmla="val 3034"/>
              <a:gd name="f188" fmla="val 1911"/>
              <a:gd name="f189" fmla="val 3016"/>
              <a:gd name="f190" fmla="val 1858"/>
              <a:gd name="f191" fmla="val 2999"/>
              <a:gd name="f192" fmla="val 2946"/>
              <a:gd name="f193" fmla="val 1508"/>
              <a:gd name="f194" fmla="val 2841"/>
              <a:gd name="f195" fmla="val 1227"/>
              <a:gd name="f196" fmla="val 2736"/>
              <a:gd name="f197" fmla="val 2613"/>
              <a:gd name="f198" fmla="val 2455"/>
              <a:gd name="f199" fmla="val 2245"/>
              <a:gd name="f200" fmla="val 316"/>
              <a:gd name="f201" fmla="val 2122"/>
              <a:gd name="f202" fmla="val 211"/>
              <a:gd name="f203" fmla="val 1982"/>
              <a:gd name="f204" fmla="val 140"/>
              <a:gd name="f205" fmla="val 1859"/>
              <a:gd name="f206" fmla="val 53"/>
              <a:gd name="f207" fmla="val 2052"/>
              <a:gd name="f208" fmla="val 1017"/>
              <a:gd name="f209" fmla="val 2368"/>
              <a:gd name="f210" fmla="val 1420"/>
              <a:gd name="f211" fmla="val 2508"/>
              <a:gd name="f212" fmla="val 2666"/>
              <a:gd name="f213" fmla="val 2718"/>
              <a:gd name="f214" fmla="val 2578"/>
              <a:gd name="f215" fmla="val 1823"/>
              <a:gd name="f216" fmla="val 1666"/>
              <a:gd name="f217" fmla="val 2140"/>
              <a:gd name="f218" fmla="val 1544"/>
              <a:gd name="f219" fmla="val 825"/>
              <a:gd name="f220" fmla="val 894"/>
              <a:gd name="f221" fmla="val 772"/>
              <a:gd name="f222" fmla="val 1"/>
              <a:gd name="f223" fmla="val 369"/>
              <a:gd name="f224" fmla="val 1175"/>
              <a:gd name="f225" fmla="val 842"/>
              <a:gd name="f226" fmla="val 1386"/>
              <a:gd name="f227" fmla="val 1788"/>
              <a:gd name="f228" fmla="val 2280"/>
              <a:gd name="f229" fmla="val 2473"/>
              <a:gd name="f230" fmla="val 2560"/>
              <a:gd name="f231" fmla="val 2595"/>
              <a:gd name="f232" fmla="val 2630"/>
              <a:gd name="f233" fmla="val 2420"/>
              <a:gd name="f234" fmla="val 2893"/>
              <a:gd name="f235" fmla="val 645"/>
              <a:gd name="f236" fmla="val 2932"/>
              <a:gd name="f237" fmla="val 816"/>
              <a:gd name="f238" fmla="val 2952"/>
              <a:gd name="f239" fmla="val 994"/>
              <a:gd name="f240" fmla="val 1054"/>
              <a:gd name="f241" fmla="val 1114"/>
              <a:gd name="f242" fmla="val 2950"/>
              <a:gd name="f243" fmla="val 2945"/>
              <a:gd name="f244" fmla="val 2875"/>
              <a:gd name="f245" fmla="val 2577"/>
              <a:gd name="f246" fmla="val 2701"/>
              <a:gd name="f247" fmla="val 2367"/>
              <a:gd name="f248" fmla="val 2876"/>
              <a:gd name="f249" fmla="val 3156"/>
              <a:gd name="f250" fmla="val 3437"/>
              <a:gd name="f251" fmla="val 2279"/>
              <a:gd name="f252" fmla="val 3717"/>
              <a:gd name="f253" fmla="val 2332"/>
              <a:gd name="f254" fmla="val 3770"/>
              <a:gd name="f255" fmla="val 3139"/>
              <a:gd name="f256" fmla="val 2542"/>
              <a:gd name="f257" fmla="val 2910"/>
              <a:gd name="f258" fmla="val 2175"/>
              <a:gd name="f259" fmla="val 3401"/>
              <a:gd name="f260" fmla="val 3408"/>
              <a:gd name="f261" fmla="val 2318"/>
              <a:gd name="f262" fmla="val 3412"/>
              <a:gd name="f263" fmla="val 2392"/>
              <a:gd name="f264" fmla="val 2519"/>
              <a:gd name="f265" fmla="val 2648"/>
              <a:gd name="f266" fmla="val 3400"/>
              <a:gd name="f267" fmla="val 2771"/>
              <a:gd name="f268" fmla="val 3366"/>
              <a:gd name="f269" fmla="val 3069"/>
              <a:gd name="f270" fmla="val 3331"/>
              <a:gd name="f271" fmla="val 3349"/>
              <a:gd name="f272" fmla="val 3208"/>
              <a:gd name="f273" fmla="val 3595"/>
              <a:gd name="f274" fmla="val 3805"/>
              <a:gd name="f275" fmla="val 2840"/>
              <a:gd name="f276" fmla="val 3980"/>
              <a:gd name="f277" fmla="val 2384"/>
              <a:gd name="f278" fmla="val 4454"/>
              <a:gd name="f279" fmla="val 4822"/>
              <a:gd name="f280" fmla="val 2437"/>
              <a:gd name="f281" fmla="val 5190"/>
              <a:gd name="f282" fmla="val 4506"/>
              <a:gd name="f283" fmla="val 3664"/>
              <a:gd name="f284" fmla="val 3612"/>
              <a:gd name="f285" fmla="val 4471"/>
              <a:gd name="f286" fmla="val 3524"/>
              <a:gd name="f287" fmla="val 4787"/>
              <a:gd name="f288" fmla="val 5050"/>
              <a:gd name="f289" fmla="val 3138"/>
              <a:gd name="f290" fmla="val 5278"/>
              <a:gd name="f291" fmla="val 2963"/>
              <a:gd name="f292" fmla="val 5471"/>
              <a:gd name="f293" fmla="val 6119"/>
              <a:gd name="f294" fmla="val 6382"/>
              <a:gd name="f295" fmla="val 6435"/>
              <a:gd name="f296" fmla="val 2402"/>
              <a:gd name="f297" fmla="val 6487"/>
              <a:gd name="f298" fmla="val 6540"/>
              <a:gd name="f299" fmla="val 5979"/>
              <a:gd name="f300" fmla="val 2735"/>
              <a:gd name="f301" fmla="val 5523"/>
              <a:gd name="f302" fmla="val 3226"/>
              <a:gd name="f303" fmla="val 5225"/>
              <a:gd name="f304" fmla="val 3822"/>
              <a:gd name="f305" fmla="val 5418"/>
              <a:gd name="f306" fmla="val 3787"/>
              <a:gd name="f307" fmla="val 3734"/>
              <a:gd name="f308" fmla="val 5804"/>
              <a:gd name="f309" fmla="val 3647"/>
              <a:gd name="f310" fmla="val 6084"/>
              <a:gd name="f311" fmla="val 6330"/>
              <a:gd name="f312" fmla="val 3103"/>
              <a:gd name="f313" fmla="val 6680"/>
              <a:gd name="f314" fmla="val 7680"/>
              <a:gd name="f315" fmla="val 7732"/>
              <a:gd name="f316" fmla="val 7154"/>
              <a:gd name="f317" fmla="val 2665"/>
              <a:gd name="f318" fmla="val 6715"/>
              <a:gd name="f319" fmla="val 3243"/>
              <a:gd name="f320" fmla="val 6470"/>
              <a:gd name="f321" fmla="val 6663"/>
              <a:gd name="f322" fmla="val 3857"/>
              <a:gd name="f323" fmla="val 3769"/>
              <a:gd name="f324" fmla="val 7013"/>
              <a:gd name="f325" fmla="val 7294"/>
              <a:gd name="f326" fmla="val 3314"/>
              <a:gd name="f327" fmla="val 7662"/>
              <a:gd name="f328" fmla="val 3051"/>
              <a:gd name="f329" fmla="val 7820"/>
              <a:gd name="f330" fmla="val 2805"/>
              <a:gd name="f331" fmla="val 7908"/>
              <a:gd name="f332" fmla="val 2525"/>
              <a:gd name="f333" fmla="val 7925"/>
              <a:gd name="f334" fmla="val 8293"/>
              <a:gd name="f335" fmla="val 8661"/>
              <a:gd name="f336" fmla="val 9030"/>
              <a:gd name="f337" fmla="val 9117"/>
              <a:gd name="f338" fmla="val 9205"/>
              <a:gd name="f339" fmla="val 9293"/>
              <a:gd name="f340" fmla="val 2507"/>
              <a:gd name="f341" fmla="val 8030"/>
              <a:gd name="f342" fmla="val 3121"/>
              <a:gd name="f343" fmla="val 3840"/>
              <a:gd name="f344" fmla="val 3699"/>
              <a:gd name="f345" fmla="val 8311"/>
              <a:gd name="f346" fmla="val 3594"/>
              <a:gd name="f347" fmla="val 8626"/>
              <a:gd name="f348" fmla="val 3436"/>
              <a:gd name="f349" fmla="val 8907"/>
              <a:gd name="f350" fmla="val 9100"/>
              <a:gd name="f351" fmla="val 2928"/>
              <a:gd name="f352" fmla="val 9310"/>
              <a:gd name="f353" fmla="val 2700"/>
              <a:gd name="f354" fmla="val 9433"/>
              <a:gd name="f355" fmla="val 9468"/>
              <a:gd name="f356" fmla="val 9626"/>
              <a:gd name="f357" fmla="val 2095"/>
              <a:gd name="f358" fmla="val 9783"/>
              <a:gd name="f359" fmla="val 2091"/>
              <a:gd name="f360" fmla="val 9941"/>
              <a:gd name="f361" fmla="val 10099"/>
              <a:gd name="f362" fmla="val 10257"/>
              <a:gd name="f363" fmla="val 10415"/>
              <a:gd name="f364" fmla="val 10643"/>
              <a:gd name="f365" fmla="val 10274"/>
              <a:gd name="f366" fmla="val 9836"/>
              <a:gd name="f367" fmla="val 9556"/>
              <a:gd name="f368" fmla="val 9398"/>
              <a:gd name="f369" fmla="val 3068"/>
              <a:gd name="f370" fmla="val 9275"/>
              <a:gd name="f371" fmla="val 3279"/>
              <a:gd name="f372" fmla="val 9170"/>
              <a:gd name="f373" fmla="val 3506"/>
              <a:gd name="f374" fmla="val 9137"/>
              <a:gd name="f375" fmla="val 3556"/>
              <a:gd name="f376" fmla="val 9119"/>
              <a:gd name="f377" fmla="val 3668"/>
              <a:gd name="f378" fmla="val 9174"/>
              <a:gd name="f379" fmla="val 3663"/>
              <a:gd name="f380" fmla="val 9259"/>
              <a:gd name="f381" fmla="val 3645"/>
              <a:gd name="f382" fmla="val 9345"/>
              <a:gd name="f383" fmla="val 3577"/>
              <a:gd name="f384" fmla="val 9608"/>
              <a:gd name="f385" fmla="val 9854"/>
              <a:gd name="f386" fmla="val 3296"/>
              <a:gd name="f387" fmla="val 10081"/>
              <a:gd name="f388" fmla="val 10309"/>
              <a:gd name="f389" fmla="val 10467"/>
              <a:gd name="f390" fmla="val 10590"/>
              <a:gd name="f391" fmla="val 2472"/>
              <a:gd name="f392" fmla="val 10678"/>
              <a:gd name="f393" fmla="val 10713"/>
              <a:gd name="f394" fmla="val 11098"/>
              <a:gd name="f395" fmla="val 11484"/>
              <a:gd name="f396" fmla="val 11870"/>
              <a:gd name="f397" fmla="val 12326"/>
              <a:gd name="f398" fmla="val 12764"/>
              <a:gd name="f399" fmla="val 13202"/>
              <a:gd name="f400" fmla="val 13535"/>
              <a:gd name="f401" fmla="val 13868"/>
              <a:gd name="f402" fmla="val 14184"/>
              <a:gd name="f403" fmla="val 14237"/>
              <a:gd name="f404" fmla="val 14815"/>
              <a:gd name="f405" fmla="val 2858"/>
              <a:gd name="f406" fmla="val 15499"/>
              <a:gd name="f407" fmla="val 16200"/>
              <a:gd name="f408" fmla="val 16638"/>
              <a:gd name="f409" fmla="val 2297"/>
              <a:gd name="f410" fmla="val 17077"/>
              <a:gd name="f411" fmla="val 17532"/>
              <a:gd name="f412" fmla="val 17585"/>
              <a:gd name="f413" fmla="val 17638"/>
              <a:gd name="f414" fmla="val 17708"/>
              <a:gd name="f415" fmla="val 17743"/>
              <a:gd name="f416" fmla="val 17778"/>
              <a:gd name="f417" fmla="val 17831"/>
              <a:gd name="f418" fmla="val 17953"/>
              <a:gd name="f419" fmla="val 18111"/>
              <a:gd name="f420" fmla="val 18339"/>
              <a:gd name="f421" fmla="val 18567"/>
              <a:gd name="f422" fmla="val 18812"/>
              <a:gd name="f423" fmla="val 19075"/>
              <a:gd name="f424" fmla="val 19161"/>
              <a:gd name="f425" fmla="val 19247"/>
              <a:gd name="f426" fmla="val 19301"/>
              <a:gd name="f427" fmla="val 19284"/>
              <a:gd name="f428" fmla="val 19251"/>
              <a:gd name="f429" fmla="val 19145"/>
              <a:gd name="f430" fmla="val 19023"/>
              <a:gd name="f431" fmla="val 18865"/>
              <a:gd name="f432" fmla="val 18602"/>
              <a:gd name="f433" fmla="val 18146"/>
              <a:gd name="f434" fmla="val 18004"/>
              <a:gd name="f435" fmla="val 2101"/>
              <a:gd name="f436" fmla="val 18236"/>
              <a:gd name="f437" fmla="val 2092"/>
              <a:gd name="f438" fmla="val 18467"/>
              <a:gd name="f439" fmla="val 18630"/>
              <a:gd name="f440" fmla="val 18793"/>
              <a:gd name="f441" fmla="val 2097"/>
              <a:gd name="f442" fmla="val 18953"/>
              <a:gd name="f443" fmla="val 18988"/>
              <a:gd name="f444" fmla="val 19110"/>
              <a:gd name="f445" fmla="val 19321"/>
              <a:gd name="f446" fmla="val 19514"/>
              <a:gd name="f447" fmla="val 19794"/>
              <a:gd name="f448" fmla="val 20110"/>
              <a:gd name="f449" fmla="val 20303"/>
              <a:gd name="f450" fmla="val 20530"/>
              <a:gd name="f451" fmla="val 20741"/>
              <a:gd name="f452" fmla="val 20390"/>
              <a:gd name="f453" fmla="val 19829"/>
              <a:gd name="f454" fmla="val 19128"/>
              <a:gd name="f455" fmla="val 19531"/>
              <a:gd name="f456" fmla="val 19934"/>
              <a:gd name="f457" fmla="val 20338"/>
              <a:gd name="f458" fmla="val 20443"/>
              <a:gd name="f459" fmla="val 20513"/>
              <a:gd name="f460" fmla="val 20601"/>
              <a:gd name="f461" fmla="val 20758"/>
              <a:gd name="f462" fmla="val 20916"/>
              <a:gd name="f463" fmla="val 21126"/>
              <a:gd name="f464" fmla="val 21407"/>
              <a:gd name="f465" fmla="val 21582"/>
              <a:gd name="f466" fmla="val 21758"/>
              <a:gd name="f467" fmla="val 21950"/>
              <a:gd name="f468" fmla="val 21723"/>
              <a:gd name="f469" fmla="val 21284"/>
              <a:gd name="f470" fmla="val 20706"/>
              <a:gd name="f471" fmla="val 20986"/>
              <a:gd name="f472" fmla="val 2314"/>
              <a:gd name="f473" fmla="val 2349"/>
              <a:gd name="f474" fmla="val 21617"/>
              <a:gd name="f475" fmla="val 21740"/>
              <a:gd name="f476" fmla="val 21915"/>
              <a:gd name="f477" fmla="val 3086"/>
              <a:gd name="f478" fmla="val 22091"/>
              <a:gd name="f479" fmla="val 22336"/>
              <a:gd name="f480" fmla="val 22634"/>
              <a:gd name="f481" fmla="val 3629"/>
              <a:gd name="f482" fmla="val 22810"/>
              <a:gd name="f483" fmla="val 23002"/>
              <a:gd name="f484" fmla="val 23195"/>
              <a:gd name="f485" fmla="val 22915"/>
              <a:gd name="f486" fmla="val 22459"/>
              <a:gd name="f487" fmla="val 21880"/>
              <a:gd name="f488" fmla="val 22111"/>
              <a:gd name="f489" fmla="val 2410"/>
              <a:gd name="f490" fmla="val 22352"/>
              <a:gd name="f491" fmla="val 2426"/>
              <a:gd name="f492" fmla="val 22588"/>
              <a:gd name="f493" fmla="val 22674"/>
              <a:gd name="f494" fmla="val 22760"/>
              <a:gd name="f495" fmla="val 2424"/>
              <a:gd name="f496" fmla="val 22845"/>
              <a:gd name="f497" fmla="val 22950"/>
              <a:gd name="f498" fmla="val 23143"/>
              <a:gd name="f499" fmla="val 23371"/>
              <a:gd name="f500" fmla="val 23634"/>
              <a:gd name="f501" fmla="val 23949"/>
              <a:gd name="f502" fmla="val 24282"/>
              <a:gd name="f503" fmla="val 24510"/>
              <a:gd name="f504" fmla="val 24738"/>
              <a:gd name="f505" fmla="val 24966"/>
              <a:gd name="f506" fmla="val 24493"/>
              <a:gd name="f507" fmla="val 23879"/>
              <a:gd name="f508" fmla="val 2682"/>
              <a:gd name="f509" fmla="val 23178"/>
              <a:gd name="f510" fmla="val 23563"/>
              <a:gd name="f511" fmla="val 23932"/>
              <a:gd name="f512" fmla="val 24335"/>
              <a:gd name="f513" fmla="val 24440"/>
              <a:gd name="f514" fmla="val 2612"/>
              <a:gd name="f515" fmla="val 24615"/>
              <a:gd name="f516" fmla="val 24826"/>
              <a:gd name="f517" fmla="val 2998"/>
              <a:gd name="f518" fmla="val 25071"/>
              <a:gd name="f519" fmla="val 3191"/>
              <a:gd name="f520" fmla="val 25352"/>
              <a:gd name="f521" fmla="val 25650"/>
              <a:gd name="f522" fmla="val 25791"/>
              <a:gd name="f523" fmla="val 3392"/>
              <a:gd name="f524" fmla="val 25941"/>
              <a:gd name="f525" fmla="val 26088"/>
              <a:gd name="f526" fmla="val 26141"/>
              <a:gd name="f527" fmla="val 26194"/>
              <a:gd name="f528" fmla="val 3406"/>
              <a:gd name="f529" fmla="val 26246"/>
              <a:gd name="f530" fmla="val 25825"/>
              <a:gd name="f531" fmla="val 25264"/>
              <a:gd name="f532" fmla="val 24633"/>
              <a:gd name="f533" fmla="val 24948"/>
              <a:gd name="f534" fmla="val 25246"/>
              <a:gd name="f535" fmla="val 25544"/>
              <a:gd name="f536" fmla="val 25720"/>
              <a:gd name="f537" fmla="val 25965"/>
              <a:gd name="f538" fmla="val 26263"/>
              <a:gd name="f539" fmla="val 26561"/>
              <a:gd name="f540" fmla="val 26912"/>
              <a:gd name="f541" fmla="val 27263"/>
              <a:gd name="f542" fmla="val 27320"/>
              <a:gd name="f543" fmla="val 27377"/>
              <a:gd name="f544" fmla="val 27434"/>
              <a:gd name="f545" fmla="val 27604"/>
              <a:gd name="f546" fmla="val 27775"/>
              <a:gd name="f547" fmla="val 27946"/>
              <a:gd name="f548" fmla="val 27315"/>
              <a:gd name="f549" fmla="val 26544"/>
              <a:gd name="f550" fmla="val 25755"/>
              <a:gd name="f551" fmla="val 25878"/>
              <a:gd name="f552" fmla="val 26000"/>
              <a:gd name="f553" fmla="val 26123"/>
              <a:gd name="f554" fmla="val 26439"/>
              <a:gd name="f555" fmla="val 26754"/>
              <a:gd name="f556" fmla="val 27035"/>
              <a:gd name="f557" fmla="val 27578"/>
              <a:gd name="f558" fmla="val 28052"/>
              <a:gd name="f559" fmla="val 27999"/>
              <a:gd name="f560" fmla="val 27596"/>
              <a:gd name="f561" fmla="val 27210"/>
              <a:gd name="f562" fmla="val 26877"/>
              <a:gd name="f563" fmla="val 26281"/>
              <a:gd name="f564" fmla="val 26176"/>
              <a:gd name="f565" fmla="val 26053"/>
              <a:gd name="f566" fmla="val 25860"/>
              <a:gd name="f567" fmla="val 25632"/>
              <a:gd name="f568" fmla="val 25580"/>
              <a:gd name="f569" fmla="val 25913"/>
              <a:gd name="f570" fmla="val 26368"/>
              <a:gd name="f571" fmla="val 26298"/>
              <a:gd name="f572" fmla="val 25807"/>
              <a:gd name="f573" fmla="val 25702"/>
              <a:gd name="f574" fmla="val 25474"/>
              <a:gd name="f575" fmla="val 25422"/>
              <a:gd name="f576" fmla="val 25404"/>
              <a:gd name="f577" fmla="val 25387"/>
              <a:gd name="f578" fmla="val 25159"/>
              <a:gd name="f579" fmla="val 24931"/>
              <a:gd name="f580" fmla="val 24703"/>
              <a:gd name="f581" fmla="val 24791"/>
              <a:gd name="f582" fmla="val 24861"/>
              <a:gd name="f583" fmla="val 24913"/>
              <a:gd name="f584" fmla="val 25001"/>
              <a:gd name="f585" fmla="val 25036"/>
              <a:gd name="f586" fmla="val 25054"/>
              <a:gd name="f587" fmla="val 947"/>
              <a:gd name="f588" fmla="val 24422"/>
              <a:gd name="f589" fmla="val 24352"/>
              <a:gd name="f590" fmla="val 24370"/>
              <a:gd name="f591" fmla="val 24387"/>
              <a:gd name="f592" fmla="val 23897"/>
              <a:gd name="f593" fmla="val 23423"/>
              <a:gd name="f594" fmla="val 23160"/>
              <a:gd name="f595" fmla="val 23353"/>
              <a:gd name="f596" fmla="val 23528"/>
              <a:gd name="f597" fmla="val 24177"/>
              <a:gd name="f598" fmla="val 509"/>
              <a:gd name="f599" fmla="val 24054"/>
              <a:gd name="f600" fmla="val 23756"/>
              <a:gd name="f601" fmla="val 23546"/>
              <a:gd name="f602" fmla="val 23213"/>
              <a:gd name="f603" fmla="val 23073"/>
              <a:gd name="f604" fmla="val 22827"/>
              <a:gd name="f605" fmla="val 22529"/>
              <a:gd name="f606" fmla="val 22266"/>
              <a:gd name="f607" fmla="val 22003"/>
              <a:gd name="f608" fmla="val 22161"/>
              <a:gd name="f609" fmla="val 22284"/>
              <a:gd name="f610" fmla="val 22371"/>
              <a:gd name="f611" fmla="val 22476"/>
              <a:gd name="f612" fmla="val 22582"/>
              <a:gd name="f613" fmla="val 22652"/>
              <a:gd name="f614" fmla="val 22704"/>
              <a:gd name="f615" fmla="val 22757"/>
              <a:gd name="f616" fmla="val 22792"/>
              <a:gd name="f617" fmla="val 22862"/>
              <a:gd name="f618" fmla="val 22231"/>
              <a:gd name="f619" fmla="val 22056"/>
              <a:gd name="f620" fmla="val 21845"/>
              <a:gd name="f621" fmla="val 1613"/>
              <a:gd name="f622" fmla="val 21810"/>
              <a:gd name="f623" fmla="val 21793"/>
              <a:gd name="f624" fmla="val 21705"/>
              <a:gd name="f625" fmla="val 21530"/>
              <a:gd name="f626" fmla="val 21267"/>
              <a:gd name="f627" fmla="val 21021"/>
              <a:gd name="f628" fmla="val 20899"/>
              <a:gd name="f629" fmla="val 21109"/>
              <a:gd name="f630" fmla="val 21214"/>
              <a:gd name="f631" fmla="val 21302"/>
              <a:gd name="f632" fmla="val 21389"/>
              <a:gd name="f633" fmla="val 21442"/>
              <a:gd name="f634" fmla="val 21495"/>
              <a:gd name="f635" fmla="val 21565"/>
              <a:gd name="f636" fmla="val 368"/>
              <a:gd name="f637" fmla="val 21600"/>
              <a:gd name="f638" fmla="val 21249"/>
              <a:gd name="f639" fmla="val 20969"/>
              <a:gd name="f640" fmla="val 20793"/>
              <a:gd name="f641" fmla="val 20653"/>
              <a:gd name="f642" fmla="val 20565"/>
              <a:gd name="f643" fmla="val 20548"/>
              <a:gd name="f644" fmla="val 20355"/>
              <a:gd name="f645" fmla="val 20285"/>
              <a:gd name="f646" fmla="val 19987"/>
              <a:gd name="f647" fmla="val 19724"/>
              <a:gd name="f648" fmla="val 19443"/>
              <a:gd name="f649" fmla="val 19461"/>
              <a:gd name="f650" fmla="val 19479"/>
              <a:gd name="f651" fmla="val 19496"/>
              <a:gd name="f652" fmla="val 19689"/>
              <a:gd name="f653" fmla="val 19864"/>
              <a:gd name="f654" fmla="val 20004"/>
              <a:gd name="f655" fmla="val 20478"/>
              <a:gd name="f656" fmla="val 20373"/>
              <a:gd name="f657" fmla="val 88"/>
              <a:gd name="f658" fmla="val 20215"/>
              <a:gd name="f659" fmla="val 158"/>
              <a:gd name="f660" fmla="val 263"/>
              <a:gd name="f661" fmla="val 19899"/>
              <a:gd name="f662" fmla="val 456"/>
              <a:gd name="f663" fmla="val 19741"/>
              <a:gd name="f664" fmla="val 666"/>
              <a:gd name="f665" fmla="val 19636"/>
              <a:gd name="f666" fmla="val 1192"/>
              <a:gd name="f667" fmla="val 19373"/>
              <a:gd name="f668" fmla="val 19356"/>
              <a:gd name="f669" fmla="val 18664"/>
              <a:gd name="f670" fmla="val 1956"/>
              <a:gd name="f671" fmla="val 18519"/>
              <a:gd name="f672" fmla="val 18446"/>
              <a:gd name="f673" fmla="val 18374"/>
              <a:gd name="f674" fmla="val 1958"/>
              <a:gd name="f675" fmla="val 18304"/>
              <a:gd name="f676" fmla="val 18409"/>
              <a:gd name="f677" fmla="val 18514"/>
              <a:gd name="f678" fmla="val 1718"/>
              <a:gd name="f679" fmla="val 18847"/>
              <a:gd name="f680" fmla="val 1280"/>
              <a:gd name="f681" fmla="val 19268"/>
              <a:gd name="f682" fmla="val 19198"/>
              <a:gd name="f683" fmla="val 18637"/>
              <a:gd name="f684" fmla="val 561"/>
              <a:gd name="f685" fmla="val 18269"/>
              <a:gd name="f686" fmla="val 18129"/>
              <a:gd name="f687" fmla="val 17760"/>
              <a:gd name="f688" fmla="val 17147"/>
              <a:gd name="f689" fmla="val 16708"/>
              <a:gd name="f690" fmla="val 16270"/>
              <a:gd name="f691" fmla="val 15516"/>
              <a:gd name="f692" fmla="val 14219"/>
              <a:gd name="f693" fmla="val 13728"/>
              <a:gd name="f694" fmla="val 13167"/>
              <a:gd name="f695" fmla="val 12553"/>
              <a:gd name="f696" fmla="val 11817"/>
              <a:gd name="f697" fmla="val 11063"/>
              <a:gd name="f698" fmla="val 10292"/>
              <a:gd name="f699" fmla="val 10169"/>
              <a:gd name="f700" fmla="val 9222"/>
              <a:gd name="f701" fmla="val 9152"/>
              <a:gd name="f702" fmla="val 9187"/>
              <a:gd name="f703" fmla="val 9591"/>
              <a:gd name="f704" fmla="val 9819"/>
              <a:gd name="f705" fmla="val 9924"/>
              <a:gd name="f706" fmla="val 10029"/>
              <a:gd name="f707" fmla="val 10134"/>
              <a:gd name="f708" fmla="val 9065"/>
              <a:gd name="f709" fmla="val 9047"/>
              <a:gd name="f710" fmla="val 8784"/>
              <a:gd name="f711" fmla="val 8679"/>
              <a:gd name="f712" fmla="val 8521"/>
              <a:gd name="f713" fmla="val 8328"/>
              <a:gd name="f714" fmla="val 8206"/>
              <a:gd name="f715" fmla="val 8048"/>
              <a:gd name="f716" fmla="*/ f0 1 28420"/>
              <a:gd name="f717" fmla="*/ f1 1 3910"/>
              <a:gd name="f718" fmla="val f2"/>
              <a:gd name="f719" fmla="val f3"/>
              <a:gd name="f720" fmla="val f4"/>
              <a:gd name="f721" fmla="+- f720 0 f718"/>
              <a:gd name="f722" fmla="+- f719 0 f718"/>
              <a:gd name="f723" fmla="*/ f722 1 28420"/>
              <a:gd name="f724" fmla="*/ f721 1 3910"/>
              <a:gd name="f725" fmla="*/ f718 1 f723"/>
              <a:gd name="f726" fmla="*/ f719 1 f723"/>
              <a:gd name="f727" fmla="*/ f718 1 f724"/>
              <a:gd name="f728" fmla="*/ f720 1 f724"/>
              <a:gd name="f729" fmla="*/ f725 f716 1"/>
              <a:gd name="f730" fmla="*/ f726 f716 1"/>
              <a:gd name="f731" fmla="*/ f728 f717 1"/>
              <a:gd name="f732" fmla="*/ f727 f717 1"/>
            </a:gdLst>
            <a:ahLst/>
            <a:cxnLst>
              <a:cxn ang="3cd4">
                <a:pos x="hc" y="t"/>
              </a:cxn>
              <a:cxn ang="0">
                <a:pos x="r" y="vc"/>
              </a:cxn>
              <a:cxn ang="cd4">
                <a:pos x="hc" y="b"/>
              </a:cxn>
              <a:cxn ang="cd2">
                <a:pos x="l" y="vc"/>
              </a:cxn>
            </a:cxnLst>
            <a:rect l="f729" t="f732" r="f730" b="f731"/>
            <a:pathLst>
              <a:path w="28419" h="3909">
                <a:moveTo>
                  <a:pt x="f5" y="f6"/>
                </a:moveTo>
                <a:lnTo>
                  <a:pt x="f5" y="f6"/>
                </a:lnTo>
                <a:cubicBezTo>
                  <a:pt x="f7" y="f6"/>
                  <a:pt x="f8" y="f6"/>
                  <a:pt x="f9" y="f10"/>
                </a:cubicBezTo>
                <a:cubicBezTo>
                  <a:pt x="f8" y="f10"/>
                  <a:pt x="f7" y="f6"/>
                  <a:pt x="f5" y="f6"/>
                </a:cubicBezTo>
                <a:close/>
                <a:moveTo>
                  <a:pt x="f11" y="f6"/>
                </a:moveTo>
                <a:cubicBezTo>
                  <a:pt x="f12" y="f6"/>
                  <a:pt x="f13" y="f10"/>
                  <a:pt x="f14" y="f10"/>
                </a:cubicBezTo>
                <a:cubicBezTo>
                  <a:pt x="f13" y="f6"/>
                  <a:pt x="f12" y="f6"/>
                  <a:pt x="f11" y="f6"/>
                </a:cubicBezTo>
                <a:close/>
                <a:moveTo>
                  <a:pt x="f15" y="f2"/>
                </a:moveTo>
                <a:cubicBezTo>
                  <a:pt x="f16" y="f17"/>
                  <a:pt x="f16" y="f18"/>
                  <a:pt x="f19" y="f20"/>
                </a:cubicBezTo>
                <a:cubicBezTo>
                  <a:pt x="f21" y="f22"/>
                  <a:pt x="f23" y="f24"/>
                  <a:pt x="f25" y="f26"/>
                </a:cubicBezTo>
                <a:cubicBezTo>
                  <a:pt x="f27" y="f28"/>
                  <a:pt x="f29" y="f28"/>
                  <a:pt x="f30" y="f31"/>
                </a:cubicBezTo>
                <a:cubicBezTo>
                  <a:pt x="f32" y="f33"/>
                  <a:pt x="f34" y="f33"/>
                  <a:pt x="f35" y="f36"/>
                </a:cubicBezTo>
                <a:cubicBezTo>
                  <a:pt x="f37" y="f38"/>
                  <a:pt x="f16" y="f39"/>
                  <a:pt x="f40" y="f41"/>
                </a:cubicBezTo>
                <a:cubicBezTo>
                  <a:pt x="f40" y="f33"/>
                  <a:pt x="f40" y="f42"/>
                  <a:pt x="f43" y="f44"/>
                </a:cubicBezTo>
                <a:cubicBezTo>
                  <a:pt x="f45" y="f46"/>
                  <a:pt x="f47" y="f48"/>
                  <a:pt x="f49" y="f50"/>
                </a:cubicBezTo>
                <a:cubicBezTo>
                  <a:pt x="f51" y="f52"/>
                  <a:pt x="f53" y="f54"/>
                  <a:pt x="f55" y="f56"/>
                </a:cubicBezTo>
                <a:lnTo>
                  <a:pt x="f55" y="f56"/>
                </a:lnTo>
                <a:cubicBezTo>
                  <a:pt x="f57" y="f58"/>
                  <a:pt x="f59" y="f60"/>
                  <a:pt x="f61" y="f62"/>
                </a:cubicBezTo>
                <a:cubicBezTo>
                  <a:pt x="f63" y="f64"/>
                  <a:pt x="f65" y="f18"/>
                  <a:pt x="f66" y="f67"/>
                </a:cubicBezTo>
                <a:cubicBezTo>
                  <a:pt x="f68" y="f69"/>
                  <a:pt x="f70" y="f71"/>
                  <a:pt x="f72" y="f73"/>
                </a:cubicBezTo>
                <a:cubicBezTo>
                  <a:pt x="f74" y="f42"/>
                  <a:pt x="f75" y="f36"/>
                  <a:pt x="f76" y="f77"/>
                </a:cubicBezTo>
                <a:cubicBezTo>
                  <a:pt x="f78" y="f79"/>
                  <a:pt x="f80" y="f81"/>
                  <a:pt x="f53" y="f82"/>
                </a:cubicBezTo>
                <a:cubicBezTo>
                  <a:pt x="f83" y="f84"/>
                  <a:pt x="f85" y="f86"/>
                  <a:pt x="f87" y="f88"/>
                </a:cubicBezTo>
                <a:cubicBezTo>
                  <a:pt x="f87" y="f79"/>
                  <a:pt x="f87" y="f36"/>
                  <a:pt x="f89" y="f90"/>
                </a:cubicBezTo>
                <a:cubicBezTo>
                  <a:pt x="f91" y="f92"/>
                  <a:pt x="f93" y="f69"/>
                  <a:pt x="f94" y="f95"/>
                </a:cubicBezTo>
                <a:cubicBezTo>
                  <a:pt x="f96" y="f64"/>
                  <a:pt x="f97" y="f98"/>
                  <a:pt x="f99" y="f58"/>
                </a:cubicBezTo>
                <a:lnTo>
                  <a:pt x="f99" y="f58"/>
                </a:lnTo>
                <a:cubicBezTo>
                  <a:pt x="f100" y="f60"/>
                  <a:pt x="f101" y="f62"/>
                  <a:pt x="f102" y="f103"/>
                </a:cubicBezTo>
                <a:cubicBezTo>
                  <a:pt x="f104" y="f105"/>
                  <a:pt x="f106" y="f107"/>
                  <a:pt x="f108" y="f109"/>
                </a:cubicBezTo>
                <a:cubicBezTo>
                  <a:pt x="f110" y="f111"/>
                  <a:pt x="f112" y="f113"/>
                  <a:pt x="f114" y="f115"/>
                </a:cubicBezTo>
                <a:cubicBezTo>
                  <a:pt x="f116" y="f36"/>
                  <a:pt x="f117" y="f82"/>
                  <a:pt x="f118" y="f119"/>
                </a:cubicBezTo>
                <a:cubicBezTo>
                  <a:pt x="f120" y="f121"/>
                  <a:pt x="f122" y="f123"/>
                  <a:pt x="f124" y="f123"/>
                </a:cubicBezTo>
                <a:lnTo>
                  <a:pt x="f125" y="f123"/>
                </a:lnTo>
                <a:cubicBezTo>
                  <a:pt x="f125" y="f88"/>
                  <a:pt x="f101" y="f126"/>
                  <a:pt x="f100" y="f81"/>
                </a:cubicBezTo>
                <a:cubicBezTo>
                  <a:pt x="f127" y="f115"/>
                  <a:pt x="f128" y="f129"/>
                  <a:pt x="f130" y="f131"/>
                </a:cubicBezTo>
                <a:cubicBezTo>
                  <a:pt x="f132" y="f95"/>
                  <a:pt x="f133" y="f134"/>
                  <a:pt x="f135" y="f136"/>
                </a:cubicBezTo>
                <a:cubicBezTo>
                  <a:pt x="f137" y="f52"/>
                  <a:pt x="f138" y="f139"/>
                  <a:pt x="f140" y="f98"/>
                </a:cubicBezTo>
                <a:lnTo>
                  <a:pt x="f140" y="f98"/>
                </a:lnTo>
                <a:cubicBezTo>
                  <a:pt x="f141" y="f142"/>
                  <a:pt x="f143" y="f144"/>
                  <a:pt x="f133" y="f145"/>
                </a:cubicBezTo>
                <a:cubicBezTo>
                  <a:pt x="f132" y="f33"/>
                  <a:pt x="f146" y="f81"/>
                  <a:pt x="f147" y="f123"/>
                </a:cubicBezTo>
                <a:cubicBezTo>
                  <a:pt x="f148" y="f149"/>
                  <a:pt x="f150" y="f151"/>
                  <a:pt x="f152" y="f151"/>
                </a:cubicBezTo>
                <a:cubicBezTo>
                  <a:pt x="f153" y="f151"/>
                  <a:pt x="f154" y="f155"/>
                  <a:pt x="f156" y="f121"/>
                </a:cubicBezTo>
                <a:cubicBezTo>
                  <a:pt x="f157" y="f119"/>
                  <a:pt x="f158" y="f88"/>
                  <a:pt x="f159" y="f86"/>
                </a:cubicBezTo>
                <a:cubicBezTo>
                  <a:pt x="f160" y="f79"/>
                  <a:pt x="f161" y="f162"/>
                  <a:pt x="f163" y="f26"/>
                </a:cubicBezTo>
                <a:cubicBezTo>
                  <a:pt x="f164" y="f165"/>
                  <a:pt x="f166" y="f167"/>
                  <a:pt x="f159" y="f95"/>
                </a:cubicBezTo>
                <a:cubicBezTo>
                  <a:pt x="f4" y="f136"/>
                  <a:pt x="f168" y="f169"/>
                  <a:pt x="f170" y="f171"/>
                </a:cubicBezTo>
                <a:cubicBezTo>
                  <a:pt x="f170" y="f172"/>
                  <a:pt x="f173" y="f174"/>
                  <a:pt x="f173" y="f175"/>
                </a:cubicBezTo>
                <a:cubicBezTo>
                  <a:pt x="f170" y="f103"/>
                  <a:pt x="f173" y="f176"/>
                  <a:pt x="f170" y="f177"/>
                </a:cubicBezTo>
                <a:cubicBezTo>
                  <a:pt x="f178" y="f131"/>
                  <a:pt x="f179" y="f180"/>
                  <a:pt x="f181" y="f24"/>
                </a:cubicBezTo>
                <a:cubicBezTo>
                  <a:pt x="f182" y="f90"/>
                  <a:pt x="f183" y="f38"/>
                  <a:pt x="f184" y="f84"/>
                </a:cubicBezTo>
                <a:lnTo>
                  <a:pt x="f185" y="f84"/>
                </a:lnTo>
                <a:cubicBezTo>
                  <a:pt x="f179" y="f79"/>
                  <a:pt x="f186" y="f38"/>
                  <a:pt x="f187" y="f31"/>
                </a:cubicBezTo>
                <a:cubicBezTo>
                  <a:pt x="f187" y="f188"/>
                  <a:pt x="f189" y="f190"/>
                  <a:pt x="f191" y="f145"/>
                </a:cubicBezTo>
                <a:cubicBezTo>
                  <a:pt x="f192" y="f193"/>
                  <a:pt x="f194" y="f195"/>
                  <a:pt x="f196" y="f50"/>
                </a:cubicBezTo>
                <a:cubicBezTo>
                  <a:pt x="f197" y="f103"/>
                  <a:pt x="f198" y="f98"/>
                  <a:pt x="f199" y="f200"/>
                </a:cubicBezTo>
                <a:cubicBezTo>
                  <a:pt x="f201" y="f202"/>
                  <a:pt x="f203" y="f204"/>
                  <a:pt x="f205" y="f206"/>
                </a:cubicBezTo>
                <a:lnTo>
                  <a:pt x="f205" y="f206"/>
                </a:lnTo>
                <a:cubicBezTo>
                  <a:pt x="f207" y="f98"/>
                  <a:pt x="f207" y="f208"/>
                  <a:pt x="f209" y="f210"/>
                </a:cubicBezTo>
                <a:cubicBezTo>
                  <a:pt x="f211" y="f92"/>
                  <a:pt x="f212" y="f44"/>
                  <a:pt x="f194" y="f188"/>
                </a:cubicBezTo>
                <a:cubicBezTo>
                  <a:pt x="f213" y="f90"/>
                  <a:pt x="f214" y="f190"/>
                  <a:pt x="f198" y="f215"/>
                </a:cubicBezTo>
                <a:cubicBezTo>
                  <a:pt x="f209" y="f73"/>
                  <a:pt x="f123" y="f216"/>
                  <a:pt x="f217" y="f92"/>
                </a:cubicBezTo>
                <a:cubicBezTo>
                  <a:pt x="f205" y="f20"/>
                  <a:pt x="f218" y="f48"/>
                  <a:pt x="f48" y="f95"/>
                </a:cubicBezTo>
                <a:cubicBezTo>
                  <a:pt x="f219" y="f220"/>
                  <a:pt x="f174" y="f221"/>
                  <a:pt x="f222" y="f136"/>
                </a:cubicBezTo>
                <a:lnTo>
                  <a:pt x="f222" y="f136"/>
                </a:lnTo>
                <a:cubicBezTo>
                  <a:pt x="f223" y="f224"/>
                  <a:pt x="f225" y="f71"/>
                  <a:pt x="f226" y="f227"/>
                </a:cubicBezTo>
                <a:cubicBezTo>
                  <a:pt x="f216" y="f90"/>
                  <a:pt x="f203" y="f26"/>
                  <a:pt x="f228" y="f26"/>
                </a:cubicBezTo>
                <a:cubicBezTo>
                  <a:pt x="f209" y="f31"/>
                  <a:pt x="f229" y="f36"/>
                  <a:pt x="f230" y="f162"/>
                </a:cubicBezTo>
                <a:cubicBezTo>
                  <a:pt x="f231" y="f38"/>
                  <a:pt x="f232" y="f38"/>
                  <a:pt x="f212" y="f39"/>
                </a:cubicBezTo>
                <a:cubicBezTo>
                  <a:pt x="f205" y="f81"/>
                  <a:pt x="f177" y="f233"/>
                  <a:pt x="f60" y="f234"/>
                </a:cubicBezTo>
                <a:cubicBezTo>
                  <a:pt x="f235" y="f236"/>
                  <a:pt x="f237" y="f238"/>
                  <a:pt x="f239" y="f238"/>
                </a:cubicBezTo>
                <a:cubicBezTo>
                  <a:pt x="f240" y="f238"/>
                  <a:pt x="f241" y="f242"/>
                  <a:pt x="f224" y="f243"/>
                </a:cubicBezTo>
                <a:cubicBezTo>
                  <a:pt x="f193" y="f243"/>
                  <a:pt x="f205" y="f244"/>
                  <a:pt x="f84" y="f213"/>
                </a:cubicBezTo>
                <a:cubicBezTo>
                  <a:pt x="f198" y="f245"/>
                  <a:pt x="f246" y="f247"/>
                  <a:pt x="f248" y="f79"/>
                </a:cubicBezTo>
                <a:cubicBezTo>
                  <a:pt x="f249" y="f86"/>
                  <a:pt x="f250" y="f251"/>
                  <a:pt x="f252" y="f253"/>
                </a:cubicBezTo>
                <a:lnTo>
                  <a:pt x="f254" y="f253"/>
                </a:lnTo>
                <a:cubicBezTo>
                  <a:pt x="f255" y="f256"/>
                  <a:pt x="f231" y="f257"/>
                  <a:pt x="f258" y="f259"/>
                </a:cubicBezTo>
                <a:cubicBezTo>
                  <a:pt x="f199" y="f260"/>
                  <a:pt x="f261" y="f262"/>
                  <a:pt x="f263" y="f262"/>
                </a:cubicBezTo>
                <a:cubicBezTo>
                  <a:pt x="f264" y="f262"/>
                  <a:pt x="f265" y="f266"/>
                  <a:pt x="f267" y="f268"/>
                </a:cubicBezTo>
                <a:cubicBezTo>
                  <a:pt x="f269" y="f270"/>
                  <a:pt x="f271" y="f272"/>
                  <a:pt x="f273" y="f189"/>
                </a:cubicBezTo>
                <a:cubicBezTo>
                  <a:pt x="f274" y="f275"/>
                  <a:pt x="f276" y="f232"/>
                  <a:pt x="f166" y="f277"/>
                </a:cubicBezTo>
                <a:cubicBezTo>
                  <a:pt x="f278" y="f233"/>
                  <a:pt x="f279" y="f280"/>
                  <a:pt x="f281" y="f198"/>
                </a:cubicBezTo>
                <a:cubicBezTo>
                  <a:pt x="f282" y="f213"/>
                  <a:pt x="f4" y="f249"/>
                  <a:pt x="f179" y="f252"/>
                </a:cubicBezTo>
                <a:cubicBezTo>
                  <a:pt x="f10" y="f252"/>
                  <a:pt x="f4" y="f283"/>
                  <a:pt x="f158" y="f284"/>
                </a:cubicBezTo>
                <a:cubicBezTo>
                  <a:pt x="f285" y="f286"/>
                  <a:pt x="f287" y="f268"/>
                  <a:pt x="f288" y="f289"/>
                </a:cubicBezTo>
                <a:cubicBezTo>
                  <a:pt x="f290" y="f291"/>
                  <a:pt x="f292" y="f213"/>
                  <a:pt x="f100" y="f198"/>
                </a:cubicBezTo>
                <a:cubicBezTo>
                  <a:pt x="f110" y="f280"/>
                  <a:pt x="f293" y="f280"/>
                  <a:pt x="f294" y="f233"/>
                </a:cubicBezTo>
                <a:cubicBezTo>
                  <a:pt x="f295" y="f296"/>
                  <a:pt x="f297" y="f296"/>
                  <a:pt x="f298" y="f296"/>
                </a:cubicBezTo>
                <a:cubicBezTo>
                  <a:pt x="f299" y="f300"/>
                  <a:pt x="f301" y="f302"/>
                  <a:pt x="f303" y="f304"/>
                </a:cubicBezTo>
                <a:cubicBezTo>
                  <a:pt x="f305" y="f306"/>
                  <a:pt x="f125" y="f307"/>
                  <a:pt x="f308" y="f309"/>
                </a:cubicBezTo>
                <a:cubicBezTo>
                  <a:pt x="f310" y="f286"/>
                  <a:pt x="f311" y="f271"/>
                  <a:pt x="f93" y="f312"/>
                </a:cubicBezTo>
                <a:cubicBezTo>
                  <a:pt x="f313" y="f234"/>
                  <a:pt x="f85" y="f232"/>
                  <a:pt x="f59" y="f247"/>
                </a:cubicBezTo>
                <a:cubicBezTo>
                  <a:pt x="f68" y="f253"/>
                  <a:pt x="f74" y="f251"/>
                  <a:pt x="f314" y="f123"/>
                </a:cubicBezTo>
                <a:lnTo>
                  <a:pt x="f315" y="f123"/>
                </a:lnTo>
                <a:cubicBezTo>
                  <a:pt x="f316" y="f317"/>
                  <a:pt x="f318" y="f319"/>
                  <a:pt x="f320" y="f4"/>
                </a:cubicBezTo>
                <a:cubicBezTo>
                  <a:pt x="f321" y="f322"/>
                  <a:pt x="f59" y="f323"/>
                  <a:pt x="f324" y="f283"/>
                </a:cubicBezTo>
                <a:cubicBezTo>
                  <a:pt x="f325" y="f286"/>
                  <a:pt x="f75" y="f326"/>
                  <a:pt x="f327" y="f328"/>
                </a:cubicBezTo>
                <a:cubicBezTo>
                  <a:pt x="f329" y="f330"/>
                  <a:pt x="f331" y="f332"/>
                  <a:pt x="f333" y="f121"/>
                </a:cubicBezTo>
                <a:cubicBezTo>
                  <a:pt x="f334" y="f88"/>
                  <a:pt x="f335" y="f82"/>
                  <a:pt x="f336" y="f81"/>
                </a:cubicBezTo>
                <a:cubicBezTo>
                  <a:pt x="f337" y="f79"/>
                  <a:pt x="f338" y="f79"/>
                  <a:pt x="f339" y="f79"/>
                </a:cubicBezTo>
                <a:cubicBezTo>
                  <a:pt x="f35" y="f340"/>
                  <a:pt x="f341" y="f342"/>
                  <a:pt x="f314" y="f343"/>
                </a:cubicBezTo>
                <a:cubicBezTo>
                  <a:pt x="f40" y="f306"/>
                  <a:pt x="f16" y="f344"/>
                  <a:pt x="f345" y="f346"/>
                </a:cubicBezTo>
                <a:cubicBezTo>
                  <a:pt x="f347" y="f348"/>
                  <a:pt x="f349" y="f272"/>
                  <a:pt x="f350" y="f351"/>
                </a:cubicBezTo>
                <a:cubicBezTo>
                  <a:pt x="f352" y="f353"/>
                  <a:pt x="f354" y="f296"/>
                  <a:pt x="f355" y="f79"/>
                </a:cubicBezTo>
                <a:cubicBezTo>
                  <a:pt x="f356" y="f357"/>
                  <a:pt x="f358" y="f359"/>
                  <a:pt x="f360" y="f359"/>
                </a:cubicBezTo>
                <a:cubicBezTo>
                  <a:pt x="f361" y="f359"/>
                  <a:pt x="f362" y="f357"/>
                  <a:pt x="f363" y="f79"/>
                </a:cubicBezTo>
                <a:lnTo>
                  <a:pt x="f364" y="f79"/>
                </a:lnTo>
                <a:cubicBezTo>
                  <a:pt x="f365" y="f247"/>
                  <a:pt x="f366" y="f340"/>
                  <a:pt x="f367" y="f244"/>
                </a:cubicBezTo>
                <a:cubicBezTo>
                  <a:pt x="f368" y="f369"/>
                  <a:pt x="f370" y="f371"/>
                  <a:pt x="f372" y="f373"/>
                </a:cubicBezTo>
                <a:cubicBezTo>
                  <a:pt x="f374" y="f375"/>
                  <a:pt x="f376" y="f377"/>
                  <a:pt x="f5" y="f6"/>
                </a:cubicBezTo>
                <a:lnTo>
                  <a:pt x="f5" y="f6"/>
                </a:lnTo>
                <a:cubicBezTo>
                  <a:pt x="f378" y="f379"/>
                  <a:pt x="f380" y="f381"/>
                  <a:pt x="f382" y="f383"/>
                </a:cubicBezTo>
                <a:cubicBezTo>
                  <a:pt x="f384" y="f179"/>
                  <a:pt x="f385" y="f386"/>
                  <a:pt x="f387" y="f312"/>
                </a:cubicBezTo>
                <a:cubicBezTo>
                  <a:pt x="f388" y="f351"/>
                  <a:pt x="f389" y="f213"/>
                  <a:pt x="f390" y="f391"/>
                </a:cubicBezTo>
                <a:cubicBezTo>
                  <a:pt x="f364" y="f247"/>
                  <a:pt x="f392" y="f119"/>
                  <a:pt x="f393" y="f81"/>
                </a:cubicBezTo>
                <a:cubicBezTo>
                  <a:pt x="f394" y="f84"/>
                  <a:pt x="f395" y="f121"/>
                  <a:pt x="f396" y="f253"/>
                </a:cubicBezTo>
                <a:cubicBezTo>
                  <a:pt x="f397" y="f296"/>
                  <a:pt x="f398" y="f332"/>
                  <a:pt x="f399" y="f353"/>
                </a:cubicBezTo>
                <a:cubicBezTo>
                  <a:pt x="f400" y="f244"/>
                  <a:pt x="f401" y="f369"/>
                  <a:pt x="f402" y="f386"/>
                </a:cubicBezTo>
                <a:lnTo>
                  <a:pt x="f403" y="f386"/>
                </a:lnTo>
                <a:cubicBezTo>
                  <a:pt x="f404" y="f405"/>
                  <a:pt x="f406" y="f230"/>
                  <a:pt x="f407" y="f296"/>
                </a:cubicBezTo>
                <a:cubicBezTo>
                  <a:pt x="f408" y="f409"/>
                  <a:pt x="f410" y="f88"/>
                  <a:pt x="f411" y="f82"/>
                </a:cubicBezTo>
                <a:cubicBezTo>
                  <a:pt x="f412" y="f82"/>
                  <a:pt x="f413" y="f81"/>
                  <a:pt x="f414" y="f81"/>
                </a:cubicBezTo>
                <a:cubicBezTo>
                  <a:pt x="f415" y="f121"/>
                  <a:pt x="f416" y="f247"/>
                  <a:pt x="f417" y="f391"/>
                </a:cubicBezTo>
                <a:cubicBezTo>
                  <a:pt x="f418" y="f213"/>
                  <a:pt x="f419" y="f351"/>
                  <a:pt x="f420" y="f312"/>
                </a:cubicBezTo>
                <a:cubicBezTo>
                  <a:pt x="f421" y="f386"/>
                  <a:pt x="f422" y="f179"/>
                  <a:pt x="f423" y="f383"/>
                </a:cubicBezTo>
                <a:cubicBezTo>
                  <a:pt x="f424" y="f381"/>
                  <a:pt x="f425" y="f379"/>
                  <a:pt x="f11" y="f6"/>
                </a:cubicBezTo>
                <a:lnTo>
                  <a:pt x="f11" y="f6"/>
                </a:lnTo>
                <a:cubicBezTo>
                  <a:pt x="f426" y="f377"/>
                  <a:pt x="f427" y="f375"/>
                  <a:pt x="f428" y="f373"/>
                </a:cubicBezTo>
                <a:cubicBezTo>
                  <a:pt x="f429" y="f371"/>
                  <a:pt x="f430" y="f369"/>
                  <a:pt x="f431" y="f244"/>
                </a:cubicBezTo>
                <a:cubicBezTo>
                  <a:pt x="f432" y="f340"/>
                  <a:pt x="f433" y="f247"/>
                  <a:pt x="f416" y="f81"/>
                </a:cubicBezTo>
                <a:cubicBezTo>
                  <a:pt x="f434" y="f435"/>
                  <a:pt x="f436" y="f437"/>
                  <a:pt x="f438" y="f437"/>
                </a:cubicBezTo>
                <a:cubicBezTo>
                  <a:pt x="f439" y="f437"/>
                  <a:pt x="f440" y="f441"/>
                  <a:pt x="f442" y="f79"/>
                </a:cubicBezTo>
                <a:cubicBezTo>
                  <a:pt x="f443" y="f296"/>
                  <a:pt x="f444" y="f353"/>
                  <a:pt x="f445" y="f351"/>
                </a:cubicBezTo>
                <a:cubicBezTo>
                  <a:pt x="f446" y="f272"/>
                  <a:pt x="f447" y="f348"/>
                  <a:pt x="f448" y="f383"/>
                </a:cubicBezTo>
                <a:cubicBezTo>
                  <a:pt x="f449" y="f344"/>
                  <a:pt x="f450" y="f306"/>
                  <a:pt x="f451" y="f343"/>
                </a:cubicBezTo>
                <a:cubicBezTo>
                  <a:pt x="f452" y="f342"/>
                  <a:pt x="f453" y="f332"/>
                  <a:pt x="f454" y="f79"/>
                </a:cubicBezTo>
                <a:lnTo>
                  <a:pt x="f454" y="f79"/>
                </a:lnTo>
                <a:cubicBezTo>
                  <a:pt x="f455" y="f81"/>
                  <a:pt x="f456" y="f126"/>
                  <a:pt x="f457" y="f119"/>
                </a:cubicBezTo>
                <a:cubicBezTo>
                  <a:pt x="f452" y="f119"/>
                  <a:pt x="f458" y="f121"/>
                  <a:pt x="f459" y="f121"/>
                </a:cubicBezTo>
                <a:cubicBezTo>
                  <a:pt x="f459" y="f332"/>
                  <a:pt x="f460" y="f330"/>
                  <a:pt x="f461" y="f328"/>
                </a:cubicBezTo>
                <a:cubicBezTo>
                  <a:pt x="f462" y="f386"/>
                  <a:pt x="f463" y="f286"/>
                  <a:pt x="f464" y="f283"/>
                </a:cubicBezTo>
                <a:cubicBezTo>
                  <a:pt x="f465" y="f323"/>
                  <a:pt x="f466" y="f322"/>
                  <a:pt x="f467" y="f4"/>
                </a:cubicBezTo>
                <a:cubicBezTo>
                  <a:pt x="f468" y="f319"/>
                  <a:pt x="f469" y="f317"/>
                  <a:pt x="f470" y="f123"/>
                </a:cubicBezTo>
                <a:lnTo>
                  <a:pt x="f470" y="f123"/>
                </a:lnTo>
                <a:cubicBezTo>
                  <a:pt x="f471" y="f409"/>
                  <a:pt x="f469" y="f472"/>
                  <a:pt x="f465" y="f473"/>
                </a:cubicBezTo>
                <a:cubicBezTo>
                  <a:pt x="f474" y="f232"/>
                  <a:pt x="f475" y="f244"/>
                  <a:pt x="f476" y="f477"/>
                </a:cubicBezTo>
                <a:cubicBezTo>
                  <a:pt x="f478" y="f270"/>
                  <a:pt x="f479" y="f286"/>
                  <a:pt x="f480" y="f481"/>
                </a:cubicBezTo>
                <a:cubicBezTo>
                  <a:pt x="f482" y="f252"/>
                  <a:pt x="f483" y="f306"/>
                  <a:pt x="f484" y="f304"/>
                </a:cubicBezTo>
                <a:cubicBezTo>
                  <a:pt x="f485" y="f302"/>
                  <a:pt x="f486" y="f300"/>
                  <a:pt x="f487" y="f277"/>
                </a:cubicBezTo>
                <a:lnTo>
                  <a:pt x="f487" y="f277"/>
                </a:lnTo>
                <a:cubicBezTo>
                  <a:pt x="f488" y="f489"/>
                  <a:pt x="f490" y="f491"/>
                  <a:pt x="f492" y="f491"/>
                </a:cubicBezTo>
                <a:cubicBezTo>
                  <a:pt x="f493" y="f491"/>
                  <a:pt x="f494" y="f495"/>
                  <a:pt x="f496" y="f233"/>
                </a:cubicBezTo>
                <a:cubicBezTo>
                  <a:pt x="f497" y="f353"/>
                  <a:pt x="f498" y="f243"/>
                  <a:pt x="f499" y="f289"/>
                </a:cubicBezTo>
                <a:cubicBezTo>
                  <a:pt x="f500" y="f268"/>
                  <a:pt x="f501" y="f286"/>
                  <a:pt x="f502" y="f346"/>
                </a:cubicBezTo>
                <a:cubicBezTo>
                  <a:pt x="f503" y="f283"/>
                  <a:pt x="f504" y="f344"/>
                  <a:pt x="f505" y="f252"/>
                </a:cubicBezTo>
                <a:cubicBezTo>
                  <a:pt x="f506" y="f342"/>
                  <a:pt x="f507" y="f508"/>
                  <a:pt x="f509" y="f233"/>
                </a:cubicBezTo>
                <a:cubicBezTo>
                  <a:pt x="f510" y="f233"/>
                  <a:pt x="f511" y="f296"/>
                  <a:pt x="f512" y="f247"/>
                </a:cubicBezTo>
                <a:cubicBezTo>
                  <a:pt x="f513" y="f514"/>
                  <a:pt x="f515" y="f275"/>
                  <a:pt x="f516" y="f517"/>
                </a:cubicBezTo>
                <a:cubicBezTo>
                  <a:pt x="f518" y="f519"/>
                  <a:pt x="f520" y="f326"/>
                  <a:pt x="f521" y="f268"/>
                </a:cubicBezTo>
                <a:cubicBezTo>
                  <a:pt x="f522" y="f523"/>
                  <a:pt x="f524" y="f260"/>
                  <a:pt x="f525" y="f260"/>
                </a:cubicBezTo>
                <a:cubicBezTo>
                  <a:pt x="f526" y="f260"/>
                  <a:pt x="f527" y="f528"/>
                  <a:pt x="f529" y="f259"/>
                </a:cubicBezTo>
                <a:cubicBezTo>
                  <a:pt x="f530" y="f234"/>
                  <a:pt x="f531" y="f332"/>
                  <a:pt x="f532" y="f253"/>
                </a:cubicBezTo>
                <a:cubicBezTo>
                  <a:pt x="f533" y="f251"/>
                  <a:pt x="f534" y="f126"/>
                  <a:pt x="f535" y="f77"/>
                </a:cubicBezTo>
                <a:cubicBezTo>
                  <a:pt x="f536" y="f247"/>
                  <a:pt x="f537" y="f245"/>
                  <a:pt x="f538" y="f353"/>
                </a:cubicBezTo>
                <a:cubicBezTo>
                  <a:pt x="f539" y="f405"/>
                  <a:pt x="f540" y="f243"/>
                  <a:pt x="f541" y="f243"/>
                </a:cubicBezTo>
                <a:cubicBezTo>
                  <a:pt x="f542" y="f242"/>
                  <a:pt x="f543" y="f238"/>
                  <a:pt x="f544" y="f238"/>
                </a:cubicBezTo>
                <a:cubicBezTo>
                  <a:pt x="f545" y="f238"/>
                  <a:pt x="f546" y="f236"/>
                  <a:pt x="f547" y="f234"/>
                </a:cubicBezTo>
                <a:cubicBezTo>
                  <a:pt x="f548" y="f296"/>
                  <a:pt x="f549" y="f79"/>
                  <a:pt x="f550" y="f38"/>
                </a:cubicBezTo>
                <a:cubicBezTo>
                  <a:pt x="f551" y="f162"/>
                  <a:pt x="f552" y="f31"/>
                  <a:pt x="f553" y="f26"/>
                </a:cubicBezTo>
                <a:cubicBezTo>
                  <a:pt x="f554" y="f26"/>
                  <a:pt x="f555" y="f90"/>
                  <a:pt x="f556" y="f227"/>
                </a:cubicBezTo>
                <a:cubicBezTo>
                  <a:pt x="f557" y="f71"/>
                  <a:pt x="f558" y="f224"/>
                  <a:pt x="f3" y="f136"/>
                </a:cubicBezTo>
                <a:lnTo>
                  <a:pt x="f3" y="f136"/>
                </a:lnTo>
                <a:cubicBezTo>
                  <a:pt x="f559" y="f221"/>
                  <a:pt x="f560" y="f220"/>
                  <a:pt x="f561" y="f95"/>
                </a:cubicBezTo>
                <a:cubicBezTo>
                  <a:pt x="f562" y="f48"/>
                  <a:pt x="f539" y="f20"/>
                  <a:pt x="f563" y="f92"/>
                </a:cubicBezTo>
                <a:cubicBezTo>
                  <a:pt x="f564" y="f216"/>
                  <a:pt x="f565" y="f73"/>
                  <a:pt x="f537" y="f215"/>
                </a:cubicBezTo>
                <a:cubicBezTo>
                  <a:pt x="f566" y="f190"/>
                  <a:pt x="f550" y="f42"/>
                  <a:pt x="f567" y="f188"/>
                </a:cubicBezTo>
                <a:lnTo>
                  <a:pt x="f568" y="f188"/>
                </a:lnTo>
                <a:cubicBezTo>
                  <a:pt x="f550" y="f44"/>
                  <a:pt x="f569" y="f92"/>
                  <a:pt x="f565" y="f210"/>
                </a:cubicBezTo>
                <a:cubicBezTo>
                  <a:pt x="f570" y="f208"/>
                  <a:pt x="f570" y="f98"/>
                  <a:pt x="f539" y="f206"/>
                </a:cubicBezTo>
                <a:lnTo>
                  <a:pt x="f539" y="f206"/>
                </a:lnTo>
                <a:cubicBezTo>
                  <a:pt x="f554" y="f204"/>
                  <a:pt x="f571" y="f202"/>
                  <a:pt x="f564" y="f200"/>
                </a:cubicBezTo>
                <a:cubicBezTo>
                  <a:pt x="f537" y="f98"/>
                  <a:pt x="f572" y="f136"/>
                  <a:pt x="f573" y="f50"/>
                </a:cubicBezTo>
                <a:cubicBezTo>
                  <a:pt x="f568" y="f195"/>
                  <a:pt x="f574" y="f193"/>
                  <a:pt x="f575" y="f145"/>
                </a:cubicBezTo>
                <a:cubicBezTo>
                  <a:pt x="f576" y="f190"/>
                  <a:pt x="f577" y="f188"/>
                  <a:pt x="f577" y="f31"/>
                </a:cubicBezTo>
                <a:cubicBezTo>
                  <a:pt x="f578" y="f38"/>
                  <a:pt x="f579" y="f77"/>
                  <a:pt x="f580" y="f82"/>
                </a:cubicBezTo>
                <a:cubicBezTo>
                  <a:pt x="f581" y="f38"/>
                  <a:pt x="f582" y="f90"/>
                  <a:pt x="f583" y="f24"/>
                </a:cubicBezTo>
                <a:cubicBezTo>
                  <a:pt x="f505" y="f71"/>
                  <a:pt x="f584" y="f131"/>
                  <a:pt x="f585" y="f177"/>
                </a:cubicBezTo>
                <a:cubicBezTo>
                  <a:pt x="f586" y="f587"/>
                  <a:pt x="f586" y="f103"/>
                  <a:pt x="f586" y="f175"/>
                </a:cubicBezTo>
                <a:cubicBezTo>
                  <a:pt x="f586" y="f174"/>
                  <a:pt x="f586" y="f172"/>
                  <a:pt x="f585" y="f171"/>
                </a:cubicBezTo>
                <a:cubicBezTo>
                  <a:pt x="f504" y="f169"/>
                  <a:pt x="f503" y="f136"/>
                  <a:pt x="f588" y="f95"/>
                </a:cubicBezTo>
                <a:cubicBezTo>
                  <a:pt x="f589" y="f167"/>
                  <a:pt x="f512" y="f113"/>
                  <a:pt x="f590" y="f26"/>
                </a:cubicBezTo>
                <a:cubicBezTo>
                  <a:pt x="f591" y="f31"/>
                  <a:pt x="f591" y="f77"/>
                  <a:pt x="f588" y="f86"/>
                </a:cubicBezTo>
                <a:lnTo>
                  <a:pt x="f590" y="f86"/>
                </a:lnTo>
                <a:cubicBezTo>
                  <a:pt x="f592" y="f121"/>
                  <a:pt x="f593" y="f251"/>
                  <a:pt x="f497" y="f251"/>
                </a:cubicBezTo>
                <a:cubicBezTo>
                  <a:pt x="f594" y="f82"/>
                  <a:pt x="f595" y="f33"/>
                  <a:pt x="f596" y="f145"/>
                </a:cubicBezTo>
                <a:cubicBezTo>
                  <a:pt x="f507" y="f111"/>
                  <a:pt x="f511" y="f142"/>
                  <a:pt x="f597" y="f598"/>
                </a:cubicBezTo>
                <a:lnTo>
                  <a:pt x="f597" y="f598"/>
                </a:lnTo>
                <a:cubicBezTo>
                  <a:pt x="f599" y="f139"/>
                  <a:pt x="f592" y="f52"/>
                  <a:pt x="f600" y="f136"/>
                </a:cubicBezTo>
                <a:cubicBezTo>
                  <a:pt x="f601" y="f134"/>
                  <a:pt x="f595" y="f107"/>
                  <a:pt x="f602" y="f131"/>
                </a:cubicBezTo>
                <a:cubicBezTo>
                  <a:pt x="f603" y="f22"/>
                  <a:pt x="f497" y="f115"/>
                  <a:pt x="f496" y="f81"/>
                </a:cubicBezTo>
                <a:cubicBezTo>
                  <a:pt x="f604" y="f126"/>
                  <a:pt x="f482" y="f119"/>
                  <a:pt x="f482" y="f251"/>
                </a:cubicBezTo>
                <a:cubicBezTo>
                  <a:pt x="f605" y="f251"/>
                  <a:pt x="f606" y="f123"/>
                  <a:pt x="f607" y="f121"/>
                </a:cubicBezTo>
                <a:cubicBezTo>
                  <a:pt x="f608" y="f82"/>
                  <a:pt x="f609" y="f162"/>
                  <a:pt x="f610" y="f115"/>
                </a:cubicBezTo>
                <a:cubicBezTo>
                  <a:pt x="f611" y="f113"/>
                  <a:pt x="f612" y="f111"/>
                  <a:pt x="f613" y="f109"/>
                </a:cubicBezTo>
                <a:cubicBezTo>
                  <a:pt x="f614" y="f177"/>
                  <a:pt x="f615" y="f105"/>
                  <a:pt x="f616" y="f136"/>
                </a:cubicBezTo>
                <a:cubicBezTo>
                  <a:pt x="f604" y="f62"/>
                  <a:pt x="f496" y="f60"/>
                  <a:pt x="f617" y="f58"/>
                </a:cubicBezTo>
                <a:lnTo>
                  <a:pt x="f617" y="f58"/>
                </a:lnTo>
                <a:cubicBezTo>
                  <a:pt x="f605" y="f98"/>
                  <a:pt x="f618" y="f64"/>
                  <a:pt x="f619" y="f107"/>
                </a:cubicBezTo>
                <a:cubicBezTo>
                  <a:pt x="f476" y="f69"/>
                  <a:pt x="f620" y="f621"/>
                  <a:pt x="f622" y="f90"/>
                </a:cubicBezTo>
                <a:cubicBezTo>
                  <a:pt x="f623" y="f36"/>
                  <a:pt x="f623" y="f79"/>
                  <a:pt x="f623" y="f119"/>
                </a:cubicBezTo>
                <a:cubicBezTo>
                  <a:pt x="f624" y="f88"/>
                  <a:pt x="f474" y="f86"/>
                  <a:pt x="f625" y="f86"/>
                </a:cubicBezTo>
                <a:cubicBezTo>
                  <a:pt x="f626" y="f82"/>
                  <a:pt x="f627" y="f81"/>
                  <a:pt x="f461" y="f79"/>
                </a:cubicBezTo>
                <a:cubicBezTo>
                  <a:pt x="f628" y="f162"/>
                  <a:pt x="f627" y="f90"/>
                  <a:pt x="f629" y="f73"/>
                </a:cubicBezTo>
                <a:cubicBezTo>
                  <a:pt x="f630" y="f71"/>
                  <a:pt x="f631" y="f69"/>
                  <a:pt x="f632" y="f67"/>
                </a:cubicBezTo>
                <a:cubicBezTo>
                  <a:pt x="f633" y="f18"/>
                  <a:pt x="f634" y="f64"/>
                  <a:pt x="f625" y="f62"/>
                </a:cubicBezTo>
                <a:cubicBezTo>
                  <a:pt x="f635" y="f60"/>
                  <a:pt x="f465" y="f636"/>
                  <a:pt x="f637" y="f56"/>
                </a:cubicBezTo>
                <a:lnTo>
                  <a:pt x="f637" y="f56"/>
                </a:lnTo>
                <a:cubicBezTo>
                  <a:pt x="f638" y="f54"/>
                  <a:pt x="f639" y="f52"/>
                  <a:pt x="f640" y="f50"/>
                </a:cubicBezTo>
                <a:cubicBezTo>
                  <a:pt x="f641" y="f48"/>
                  <a:pt x="f642" y="f46"/>
                  <a:pt x="f643" y="f44"/>
                </a:cubicBezTo>
                <a:cubicBezTo>
                  <a:pt x="f450" y="f42"/>
                  <a:pt x="f450" y="f33"/>
                  <a:pt x="f450" y="f77"/>
                </a:cubicBezTo>
                <a:cubicBezTo>
                  <a:pt x="f458" y="f77"/>
                  <a:pt x="f644" y="f41"/>
                  <a:pt x="f645" y="f41"/>
                </a:cubicBezTo>
                <a:cubicBezTo>
                  <a:pt x="f646" y="f38"/>
                  <a:pt x="f647" y="f36"/>
                  <a:pt x="f648" y="f33"/>
                </a:cubicBezTo>
                <a:cubicBezTo>
                  <a:pt x="f649" y="f31"/>
                  <a:pt x="f650" y="f28"/>
                  <a:pt x="f651" y="f26"/>
                </a:cubicBezTo>
                <a:cubicBezTo>
                  <a:pt x="f652" y="f24"/>
                  <a:pt x="f653" y="f22"/>
                  <a:pt x="f654" y="f20"/>
                </a:cubicBezTo>
                <a:cubicBezTo>
                  <a:pt x="f449" y="f18"/>
                  <a:pt x="f449" y="f17"/>
                  <a:pt x="f655" y="f2"/>
                </a:cubicBezTo>
                <a:lnTo>
                  <a:pt x="f655" y="f2"/>
                </a:lnTo>
                <a:cubicBezTo>
                  <a:pt x="f656" y="f657"/>
                  <a:pt x="f658" y="f659"/>
                  <a:pt x="f448" y="f660"/>
                </a:cubicBezTo>
                <a:cubicBezTo>
                  <a:pt x="f661" y="f662"/>
                  <a:pt x="f663" y="f664"/>
                  <a:pt x="f665" y="f176"/>
                </a:cubicBezTo>
                <a:cubicBezTo>
                  <a:pt x="f455" y="f666"/>
                  <a:pt x="f648" y="f46"/>
                  <a:pt x="f667" y="f44"/>
                </a:cubicBezTo>
                <a:cubicBezTo>
                  <a:pt x="f668" y="f115"/>
                  <a:pt x="f668" y="f188"/>
                  <a:pt x="f668" y="f31"/>
                </a:cubicBezTo>
                <a:lnTo>
                  <a:pt x="f442" y="f31"/>
                </a:lnTo>
                <a:cubicBezTo>
                  <a:pt x="f422" y="f31"/>
                  <a:pt x="f669" y="f670"/>
                  <a:pt x="f671" y="f670"/>
                </a:cubicBezTo>
                <a:cubicBezTo>
                  <a:pt x="f672" y="f670"/>
                  <a:pt x="f673" y="f674"/>
                  <a:pt x="f675" y="f31"/>
                </a:cubicBezTo>
                <a:cubicBezTo>
                  <a:pt x="f676" y="f42"/>
                  <a:pt x="f677" y="f145"/>
                  <a:pt x="f432" y="f678"/>
                </a:cubicBezTo>
                <a:cubicBezTo>
                  <a:pt x="f679" y="f180"/>
                  <a:pt x="f430" y="f680"/>
                  <a:pt x="f454" y="f18"/>
                </a:cubicBezTo>
                <a:cubicBezTo>
                  <a:pt x="f428" y="f103"/>
                  <a:pt x="f681" y="f636"/>
                  <a:pt x="f682" y="f206"/>
                </a:cubicBezTo>
                <a:lnTo>
                  <a:pt x="f682" y="f206"/>
                </a:lnTo>
                <a:cubicBezTo>
                  <a:pt x="f683" y="f684"/>
                  <a:pt x="f685" y="f195"/>
                  <a:pt x="f686" y="f31"/>
                </a:cubicBezTo>
                <a:cubicBezTo>
                  <a:pt x="f418" y="f31"/>
                  <a:pt x="f687" y="f33"/>
                  <a:pt x="f412" y="f36"/>
                </a:cubicBezTo>
                <a:cubicBezTo>
                  <a:pt x="f688" y="f41"/>
                  <a:pt x="f689" y="f84"/>
                  <a:pt x="f690" y="f123"/>
                </a:cubicBezTo>
                <a:cubicBezTo>
                  <a:pt x="f691" y="f296"/>
                  <a:pt x="f404" y="f213"/>
                  <a:pt x="f692" y="f272"/>
                </a:cubicBezTo>
                <a:cubicBezTo>
                  <a:pt x="f693" y="f330"/>
                  <a:pt x="f694" y="f340"/>
                  <a:pt x="f695" y="f473"/>
                </a:cubicBezTo>
                <a:cubicBezTo>
                  <a:pt x="f696" y="f84"/>
                  <a:pt x="f697" y="f38"/>
                  <a:pt x="f698" y="f33"/>
                </a:cubicBezTo>
                <a:cubicBezTo>
                  <a:pt x="f699" y="f195"/>
                  <a:pt x="f358" y="f684"/>
                  <a:pt x="f700" y="f206"/>
                </a:cubicBezTo>
                <a:lnTo>
                  <a:pt x="f700" y="f206"/>
                </a:lnTo>
                <a:cubicBezTo>
                  <a:pt x="f701" y="f636"/>
                  <a:pt x="f702" y="f103"/>
                  <a:pt x="f352" y="f18"/>
                </a:cubicBezTo>
                <a:cubicBezTo>
                  <a:pt x="f368" y="f680"/>
                  <a:pt x="f703" y="f180"/>
                  <a:pt x="f704" y="f678"/>
                </a:cubicBezTo>
                <a:cubicBezTo>
                  <a:pt x="f705" y="f145"/>
                  <a:pt x="f706" y="f90"/>
                  <a:pt x="f707" y="f31"/>
                </a:cubicBezTo>
                <a:lnTo>
                  <a:pt x="f708" y="f31"/>
                </a:lnTo>
                <a:cubicBezTo>
                  <a:pt x="f708" y="f90"/>
                  <a:pt x="f708" y="f115"/>
                  <a:pt x="f709" y="f44"/>
                </a:cubicBezTo>
                <a:cubicBezTo>
                  <a:pt x="f30" y="f46"/>
                  <a:pt x="f349" y="f666"/>
                  <a:pt x="f710" y="f176"/>
                </a:cubicBezTo>
                <a:cubicBezTo>
                  <a:pt x="f711" y="f664"/>
                  <a:pt x="f712" y="f662"/>
                  <a:pt x="f713" y="f660"/>
                </a:cubicBezTo>
                <a:cubicBezTo>
                  <a:pt x="f714" y="f659"/>
                  <a:pt x="f715" y="f657"/>
                  <a:pt x="f15" y="f2"/>
                </a:cubicBezTo>
                <a:close/>
              </a:path>
            </a:pathLst>
          </a:custGeom>
          <a:solidFill>
            <a:srgbClr val="08080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7" name="Google Shape;2660;p43">
            <a:extLst>
              <a:ext uri="{FF2B5EF4-FFF2-40B4-BE49-F238E27FC236}">
                <a16:creationId xmlns:a16="http://schemas.microsoft.com/office/drawing/2014/main" id="{76B5CE13-ABA8-4742-A212-2916DB777D11}"/>
              </a:ext>
            </a:extLst>
          </p:cNvPr>
          <p:cNvGrpSpPr/>
          <p:nvPr/>
        </p:nvGrpSpPr>
        <p:grpSpPr>
          <a:xfrm>
            <a:off x="2002561" y="1891206"/>
            <a:ext cx="349734" cy="802714"/>
            <a:chOff x="2002561" y="1891206"/>
            <a:chExt cx="349734" cy="802714"/>
          </a:xfrm>
        </p:grpSpPr>
        <p:sp>
          <p:nvSpPr>
            <p:cNvPr id="18" name="Google Shape;2661;p43">
              <a:extLst>
                <a:ext uri="{FF2B5EF4-FFF2-40B4-BE49-F238E27FC236}">
                  <a16:creationId xmlns:a16="http://schemas.microsoft.com/office/drawing/2014/main" id="{7B605623-415E-44E0-A4BF-43091DA4F969}"/>
                </a:ext>
              </a:extLst>
            </p:cNvPr>
            <p:cNvSpPr/>
            <p:nvPr/>
          </p:nvSpPr>
          <p:spPr>
            <a:xfrm rot="17099834">
              <a:off x="1815035" y="2156661"/>
              <a:ext cx="752587" cy="321932"/>
            </a:xfrm>
            <a:custGeom>
              <a:avLst/>
              <a:gdLst>
                <a:gd name="f0" fmla="val w"/>
                <a:gd name="f1" fmla="val h"/>
                <a:gd name="f2" fmla="val 0"/>
                <a:gd name="f3" fmla="val 14596"/>
                <a:gd name="f4" fmla="val 6244"/>
                <a:gd name="f5" fmla="val 14434"/>
                <a:gd name="f6" fmla="val 14415"/>
                <a:gd name="f7" fmla="val 14394"/>
                <a:gd name="f8" fmla="val 6"/>
                <a:gd name="f9" fmla="val 14373"/>
                <a:gd name="f10" fmla="val 21"/>
                <a:gd name="f11" fmla="val 11814"/>
                <a:gd name="f12" fmla="val 1617"/>
                <a:gd name="f13" fmla="val 8798"/>
                <a:gd name="f14" fmla="val 1459"/>
                <a:gd name="f15" fmla="val 5923"/>
                <a:gd name="f16" fmla="val 1985"/>
                <a:gd name="f17" fmla="val 4696"/>
                <a:gd name="f18" fmla="val 2213"/>
                <a:gd name="f19" fmla="val 3469"/>
                <a:gd name="f20" fmla="val 2581"/>
                <a:gd name="f21" fmla="val 2417"/>
                <a:gd name="f22" fmla="val 3300"/>
                <a:gd name="f23" fmla="val 1400"/>
                <a:gd name="f24" fmla="val 4001"/>
                <a:gd name="f25" fmla="val 664"/>
                <a:gd name="f26" fmla="val 5000"/>
                <a:gd name="f27" fmla="val 50"/>
                <a:gd name="f28" fmla="val 6070"/>
                <a:gd name="f29" fmla="val 6156"/>
                <a:gd name="f30" fmla="val 82"/>
                <a:gd name="f31" fmla="val 6243"/>
                <a:gd name="f32" fmla="val 159"/>
                <a:gd name="f33" fmla="val 191"/>
                <a:gd name="f34" fmla="val 222"/>
                <a:gd name="f35" fmla="val 6228"/>
                <a:gd name="f36" fmla="val 243"/>
                <a:gd name="f37" fmla="val 6192"/>
                <a:gd name="f38" fmla="val 944"/>
                <a:gd name="f39" fmla="val 4983"/>
                <a:gd name="f40" fmla="val 1768"/>
                <a:gd name="f41" fmla="val 3896"/>
                <a:gd name="f42" fmla="val 2995"/>
                <a:gd name="f43" fmla="val 3212"/>
                <a:gd name="f44" fmla="val 4187"/>
                <a:gd name="f45" fmla="val 2546"/>
                <a:gd name="f46" fmla="val 5555"/>
                <a:gd name="f47" fmla="val 2248"/>
                <a:gd name="f48" fmla="val 6887"/>
                <a:gd name="f49" fmla="val 2072"/>
                <a:gd name="f50" fmla="val 9500"/>
                <a:gd name="f51" fmla="val 1722"/>
                <a:gd name="f52" fmla="val 12182"/>
                <a:gd name="f53" fmla="val 1652"/>
                <a:gd name="f54" fmla="val 14479"/>
                <a:gd name="f55" fmla="val 214"/>
                <a:gd name="f56" fmla="val 14595"/>
                <a:gd name="f57" fmla="val 156"/>
                <a:gd name="f58" fmla="val 14530"/>
                <a:gd name="f59" fmla="*/ f0 1 14596"/>
                <a:gd name="f60" fmla="*/ f1 1 6244"/>
                <a:gd name="f61" fmla="val f2"/>
                <a:gd name="f62" fmla="val f3"/>
                <a:gd name="f63" fmla="val f4"/>
                <a:gd name="f64" fmla="+- f63 0 f61"/>
                <a:gd name="f65" fmla="+- f62 0 f61"/>
                <a:gd name="f66" fmla="*/ f65 1 14596"/>
                <a:gd name="f67" fmla="*/ f64 1 624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4595" h="6244">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 y="f29"/>
                    <a:pt x="f30" y="f31"/>
                    <a:pt x="f32" y="f31"/>
                  </a:cubicBezTo>
                  <a:cubicBezTo>
                    <a:pt x="f33" y="f31"/>
                    <a:pt x="f34" y="f35"/>
                    <a:pt x="f36" y="f37"/>
                  </a:cubicBezTo>
                  <a:cubicBezTo>
                    <a:pt x="f38" y="f39"/>
                    <a:pt x="f40" y="f41"/>
                    <a:pt x="f42" y="f43"/>
                  </a:cubicBezTo>
                  <a:cubicBezTo>
                    <a:pt x="f44" y="f45"/>
                    <a:pt x="f46" y="f47"/>
                    <a:pt x="f48" y="f49"/>
                  </a:cubicBezTo>
                  <a:cubicBezTo>
                    <a:pt x="f50" y="f51"/>
                    <a:pt x="f52" y="f53"/>
                    <a:pt x="f54" y="f55"/>
                  </a:cubicBezTo>
                  <a:cubicBezTo>
                    <a:pt x="f56" y="f57"/>
                    <a:pt x="f58"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662;p43">
              <a:extLst>
                <a:ext uri="{FF2B5EF4-FFF2-40B4-BE49-F238E27FC236}">
                  <a16:creationId xmlns:a16="http://schemas.microsoft.com/office/drawing/2014/main" id="{3D3BA1C5-64E0-40A0-A750-FEDA305A1683}"/>
                </a:ext>
              </a:extLst>
            </p:cNvPr>
            <p:cNvSpPr/>
            <p:nvPr/>
          </p:nvSpPr>
          <p:spPr>
            <a:xfrm rot="17099834">
              <a:off x="2106113" y="1905102"/>
              <a:ext cx="61511" cy="40526"/>
            </a:xfrm>
            <a:custGeom>
              <a:avLst/>
              <a:gdLst>
                <a:gd name="f0" fmla="val w"/>
                <a:gd name="f1" fmla="val h"/>
                <a:gd name="f2" fmla="val 0"/>
                <a:gd name="f3" fmla="val 1193"/>
                <a:gd name="f4" fmla="val 786"/>
                <a:gd name="f5" fmla="val 1192"/>
                <a:gd name="f6" fmla="val 1"/>
                <a:gd name="f7" fmla="val 789"/>
                <a:gd name="f8" fmla="val 71"/>
                <a:gd name="f9" fmla="val 404"/>
                <a:gd name="f10" fmla="val 264"/>
                <a:gd name="f11" fmla="val 106"/>
                <a:gd name="f12" fmla="val 527"/>
                <a:gd name="f13" fmla="val 53"/>
                <a:gd name="f14" fmla="val 562"/>
                <a:gd name="f15" fmla="val 632"/>
                <a:gd name="f16" fmla="val 702"/>
                <a:gd name="f17" fmla="val 70"/>
                <a:gd name="f18" fmla="val 772"/>
                <a:gd name="f19" fmla="val 120"/>
                <a:gd name="f20" fmla="val 781"/>
                <a:gd name="f21" fmla="val 170"/>
                <a:gd name="f22" fmla="val 785"/>
                <a:gd name="f23" fmla="val 219"/>
                <a:gd name="f24" fmla="val 361"/>
                <a:gd name="f25" fmla="val 497"/>
                <a:gd name="f26" fmla="val 749"/>
                <a:gd name="f27" fmla="val 614"/>
                <a:gd name="f28" fmla="val 684"/>
                <a:gd name="f29" fmla="val 877"/>
                <a:gd name="f30" fmla="val 1070"/>
                <a:gd name="f31" fmla="val 281"/>
                <a:gd name="f32" fmla="*/ f0 1 1193"/>
                <a:gd name="f33" fmla="*/ f1 1 786"/>
                <a:gd name="f34" fmla="val f2"/>
                <a:gd name="f35" fmla="val f3"/>
                <a:gd name="f36" fmla="val f4"/>
                <a:gd name="f37" fmla="+- f36 0 f34"/>
                <a:gd name="f38" fmla="+- f35 0 f34"/>
                <a:gd name="f39" fmla="*/ f38 1 1193"/>
                <a:gd name="f40" fmla="*/ f37 1 78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193" h="786">
                  <a:moveTo>
                    <a:pt x="f5" y="f6"/>
                  </a:moveTo>
                  <a:cubicBezTo>
                    <a:pt x="f7" y="f8"/>
                    <a:pt x="f9" y="f10"/>
                    <a:pt x="f11" y="f12"/>
                  </a:cubicBezTo>
                  <a:cubicBezTo>
                    <a:pt x="f13" y="f14"/>
                    <a:pt x="f2" y="f15"/>
                    <a:pt x="f2" y="f16"/>
                  </a:cubicBezTo>
                  <a:lnTo>
                    <a:pt x="f17" y="f18"/>
                  </a:lnTo>
                  <a:cubicBezTo>
                    <a:pt x="f19" y="f20"/>
                    <a:pt x="f21" y="f22"/>
                    <a:pt x="f23" y="f22"/>
                  </a:cubicBezTo>
                  <a:cubicBezTo>
                    <a:pt x="f24" y="f22"/>
                    <a:pt x="f25" y="f26"/>
                    <a:pt x="f27" y="f28"/>
                  </a:cubicBezTo>
                  <a:cubicBezTo>
                    <a:pt x="f29" y="f12"/>
                    <a:pt x="f30" y="f31"/>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663;p43">
              <a:extLst>
                <a:ext uri="{FF2B5EF4-FFF2-40B4-BE49-F238E27FC236}">
                  <a16:creationId xmlns:a16="http://schemas.microsoft.com/office/drawing/2014/main" id="{2A6CBF7A-113B-455C-A17E-DDCB16B55A26}"/>
                </a:ext>
              </a:extLst>
            </p:cNvPr>
            <p:cNvSpPr/>
            <p:nvPr/>
          </p:nvSpPr>
          <p:spPr>
            <a:xfrm rot="17099834">
              <a:off x="2102665" y="1902270"/>
              <a:ext cx="68168" cy="46040"/>
            </a:xfrm>
            <a:custGeom>
              <a:avLst/>
              <a:gdLst>
                <a:gd name="f0" fmla="val w"/>
                <a:gd name="f1" fmla="val h"/>
                <a:gd name="f2" fmla="val 0"/>
                <a:gd name="f3" fmla="val 1322"/>
                <a:gd name="f4" fmla="val 893"/>
                <a:gd name="f5" fmla="val 1141"/>
                <a:gd name="f6" fmla="val 134"/>
                <a:gd name="f7" fmla="val 942"/>
                <a:gd name="f8" fmla="val 479"/>
                <a:gd name="f9" fmla="val 693"/>
                <a:gd name="f10" fmla="val 783"/>
                <a:gd name="f11" fmla="val 273"/>
                <a:gd name="f12" fmla="val 234"/>
                <a:gd name="f13" fmla="val 194"/>
                <a:gd name="f14" fmla="val 781"/>
                <a:gd name="f15" fmla="val 152"/>
                <a:gd name="f16" fmla="val 775"/>
                <a:gd name="f17" fmla="val 147"/>
                <a:gd name="f18" fmla="val 774"/>
                <a:gd name="f19" fmla="val 143"/>
                <a:gd name="f20" fmla="val 138"/>
                <a:gd name="f21" fmla="val 130"/>
                <a:gd name="f22" fmla="val 123"/>
                <a:gd name="f23" fmla="val 776"/>
                <a:gd name="f24" fmla="val 116"/>
                <a:gd name="f25" fmla="val 779"/>
                <a:gd name="f26" fmla="val 778"/>
                <a:gd name="f27" fmla="val 117"/>
                <a:gd name="f28" fmla="val 777"/>
                <a:gd name="f29" fmla="val 170"/>
                <a:gd name="f30" fmla="val 565"/>
                <a:gd name="f31" fmla="val 485"/>
                <a:gd name="f32" fmla="val 407"/>
                <a:gd name="f33" fmla="val 660"/>
                <a:gd name="f34" fmla="val 320"/>
                <a:gd name="f35" fmla="val 815"/>
                <a:gd name="f36" fmla="val 235"/>
                <a:gd name="f37" fmla="val 982"/>
                <a:gd name="f38" fmla="val 173"/>
                <a:gd name="f39" fmla="val 1259"/>
                <a:gd name="f40" fmla="val 1"/>
                <a:gd name="f41" fmla="val 1253"/>
                <a:gd name="f42" fmla="val 1246"/>
                <a:gd name="f43" fmla="val 2"/>
                <a:gd name="f44" fmla="val 1239"/>
                <a:gd name="f45" fmla="val 4"/>
                <a:gd name="f46" fmla="val 958"/>
                <a:gd name="f47" fmla="val 57"/>
                <a:gd name="f48" fmla="val 713"/>
                <a:gd name="f49" fmla="val 144"/>
                <a:gd name="f50" fmla="val 468"/>
                <a:gd name="f51" fmla="val 285"/>
                <a:gd name="f52" fmla="val 310"/>
                <a:gd name="f53" fmla="val 390"/>
                <a:gd name="f54" fmla="val 47"/>
                <a:gd name="f55" fmla="val 530"/>
                <a:gd name="f56" fmla="val 12"/>
                <a:gd name="f57" fmla="val 740"/>
                <a:gd name="f58" fmla="val 784"/>
                <a:gd name="f59" fmla="val 37"/>
                <a:gd name="f60" fmla="val 814"/>
                <a:gd name="f61" fmla="val 70"/>
                <a:gd name="f62" fmla="val 76"/>
                <a:gd name="f63" fmla="val 81"/>
                <a:gd name="f64" fmla="val 813"/>
                <a:gd name="f65" fmla="val 86"/>
                <a:gd name="f66" fmla="val 811"/>
                <a:gd name="f67" fmla="val 71"/>
                <a:gd name="f68" fmla="val 842"/>
                <a:gd name="f69" fmla="val 78"/>
                <a:gd name="f70" fmla="val 881"/>
                <a:gd name="f71" fmla="val 172"/>
                <a:gd name="f72" fmla="val 889"/>
                <a:gd name="f73" fmla="val 225"/>
                <a:gd name="f74" fmla="val 276"/>
                <a:gd name="f75" fmla="val 1069"/>
                <a:gd name="f76" fmla="val 519"/>
                <a:gd name="f77" fmla="val 1292"/>
                <a:gd name="f78" fmla="val 74"/>
                <a:gd name="f79" fmla="val 44"/>
                <a:gd name="f80" fmla="val 1300"/>
                <a:gd name="f81" fmla="*/ f0 1 1322"/>
                <a:gd name="f82" fmla="*/ f1 1 893"/>
                <a:gd name="f83" fmla="val f2"/>
                <a:gd name="f84" fmla="val f3"/>
                <a:gd name="f85" fmla="val f4"/>
                <a:gd name="f86" fmla="+- f85 0 f83"/>
                <a:gd name="f87" fmla="+- f84 0 f83"/>
                <a:gd name="f88" fmla="*/ f87 1 1322"/>
                <a:gd name="f89" fmla="*/ f86 1 893"/>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1322" h="893">
                  <a:moveTo>
                    <a:pt x="f5" y="f6"/>
                  </a:moveTo>
                  <a:cubicBezTo>
                    <a:pt x="f7" y="f8"/>
                    <a:pt x="f9" y="f10"/>
                    <a:pt x="f11" y="f10"/>
                  </a:cubicBezTo>
                  <a:cubicBezTo>
                    <a:pt x="f12" y="f10"/>
                    <a:pt x="f13" y="f14"/>
                    <a:pt x="f15" y="f16"/>
                  </a:cubicBezTo>
                  <a:cubicBezTo>
                    <a:pt x="f17" y="f18"/>
                    <a:pt x="f19" y="f18"/>
                    <a:pt x="f20" y="f18"/>
                  </a:cubicBezTo>
                  <a:cubicBezTo>
                    <a:pt x="f21" y="f18"/>
                    <a:pt x="f22" y="f23"/>
                    <a:pt x="f24" y="f25"/>
                  </a:cubicBezTo>
                  <a:lnTo>
                    <a:pt x="f24" y="f25"/>
                  </a:lnTo>
                  <a:cubicBezTo>
                    <a:pt x="f24" y="f26"/>
                    <a:pt x="f27" y="f28"/>
                    <a:pt x="f27" y="f16"/>
                  </a:cubicBezTo>
                  <a:cubicBezTo>
                    <a:pt x="f29" y="f30"/>
                    <a:pt x="f31" y="f32"/>
                    <a:pt x="f33" y="f34"/>
                  </a:cubicBezTo>
                  <a:cubicBezTo>
                    <a:pt x="f35" y="f36"/>
                    <a:pt x="f37" y="f38"/>
                    <a:pt x="f5" y="f6"/>
                  </a:cubicBezTo>
                  <a:close/>
                  <a:moveTo>
                    <a:pt x="f39" y="f40"/>
                  </a:moveTo>
                  <a:cubicBezTo>
                    <a:pt x="f41" y="f40"/>
                    <a:pt x="f42" y="f43"/>
                    <a:pt x="f44" y="f45"/>
                  </a:cubicBezTo>
                  <a:cubicBezTo>
                    <a:pt x="f46" y="f47"/>
                    <a:pt x="f48" y="f49"/>
                    <a:pt x="f50" y="f51"/>
                  </a:cubicBezTo>
                  <a:cubicBezTo>
                    <a:pt x="f52" y="f53"/>
                    <a:pt x="f54" y="f55"/>
                    <a:pt x="f56" y="f57"/>
                  </a:cubicBezTo>
                  <a:cubicBezTo>
                    <a:pt x="f40" y="f58"/>
                    <a:pt x="f59" y="f60"/>
                    <a:pt x="f61" y="f60"/>
                  </a:cubicBezTo>
                  <a:cubicBezTo>
                    <a:pt x="f62" y="f60"/>
                    <a:pt x="f63" y="f64"/>
                    <a:pt x="f65" y="f66"/>
                  </a:cubicBezTo>
                  <a:lnTo>
                    <a:pt x="f65" y="f66"/>
                  </a:lnTo>
                  <a:cubicBezTo>
                    <a:pt x="f67" y="f68"/>
                    <a:pt x="f69" y="f70"/>
                    <a:pt x="f27" y="f70"/>
                  </a:cubicBezTo>
                  <a:cubicBezTo>
                    <a:pt x="f71" y="f72"/>
                    <a:pt x="f73" y="f4"/>
                    <a:pt x="f74" y="f4"/>
                  </a:cubicBezTo>
                  <a:cubicBezTo>
                    <a:pt x="f18" y="f4"/>
                    <a:pt x="f75" y="f76"/>
                    <a:pt x="f77" y="f78"/>
                  </a:cubicBezTo>
                  <a:cubicBezTo>
                    <a:pt x="f3" y="f79"/>
                    <a:pt x="f80" y="f40"/>
                    <a:pt x="f39" y="f40"/>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664;p43">
              <a:extLst>
                <a:ext uri="{FF2B5EF4-FFF2-40B4-BE49-F238E27FC236}">
                  <a16:creationId xmlns:a16="http://schemas.microsoft.com/office/drawing/2014/main" id="{B077E775-1818-4D8A-A138-8330263BE938}"/>
                </a:ext>
              </a:extLst>
            </p:cNvPr>
            <p:cNvSpPr/>
            <p:nvPr/>
          </p:nvSpPr>
          <p:spPr>
            <a:xfrm rot="17099834">
              <a:off x="2106046" y="1966416"/>
              <a:ext cx="48883" cy="64190"/>
            </a:xfrm>
            <a:custGeom>
              <a:avLst/>
              <a:gdLst>
                <a:gd name="f0" fmla="val w"/>
                <a:gd name="f1" fmla="val h"/>
                <a:gd name="f2" fmla="val 0"/>
                <a:gd name="f3" fmla="val 948"/>
                <a:gd name="f4" fmla="val 1245"/>
                <a:gd name="f5" fmla="val 947"/>
                <a:gd name="f6" fmla="val 684"/>
                <a:gd name="f7" fmla="val 70"/>
                <a:gd name="f8" fmla="val 456"/>
                <a:gd name="f9" fmla="val 263"/>
                <a:gd name="f10" fmla="val 334"/>
                <a:gd name="f11" fmla="val 509"/>
                <a:gd name="f12" fmla="val 229"/>
                <a:gd name="f13" fmla="val 631"/>
                <a:gd name="f14" fmla="val 228"/>
                <a:gd name="f15" fmla="val 823"/>
                <a:gd name="f16" fmla="val 298"/>
                <a:gd name="f17" fmla="val 963"/>
                <a:gd name="f18" fmla="val 392"/>
                <a:gd name="f19" fmla="val 871"/>
                <a:gd name="f20" fmla="val 485"/>
                <a:gd name="f21" fmla="val 778"/>
                <a:gd name="f22" fmla="val 579"/>
                <a:gd name="f23" fmla="val 754"/>
                <a:gd name="f24" fmla="val 491"/>
                <a:gd name="f25" fmla="val 877"/>
                <a:gd name="f26" fmla="val 246"/>
                <a:gd name="f27" fmla="val 278"/>
                <a:gd name="f28" fmla="val 983"/>
                <a:gd name="f29" fmla="val 257"/>
                <a:gd name="f30" fmla="val 1003"/>
                <a:gd name="f31" fmla="val 237"/>
                <a:gd name="f32" fmla="val 1022"/>
                <a:gd name="f33" fmla="val 299"/>
                <a:gd name="f34" fmla="val 964"/>
                <a:gd name="f35" fmla="val 1"/>
                <a:gd name="f36" fmla="val 79"/>
                <a:gd name="f37" fmla="val 1173"/>
                <a:gd name="f38" fmla="val 158"/>
                <a:gd name="f39" fmla="val 1099"/>
                <a:gd name="f40" fmla="*/ f0 1 948"/>
                <a:gd name="f41" fmla="*/ f1 1 1245"/>
                <a:gd name="f42" fmla="val f2"/>
                <a:gd name="f43" fmla="val f3"/>
                <a:gd name="f44" fmla="val f4"/>
                <a:gd name="f45" fmla="+- f44 0 f42"/>
                <a:gd name="f46" fmla="+- f43 0 f42"/>
                <a:gd name="f47" fmla="*/ f46 1 948"/>
                <a:gd name="f48" fmla="*/ f45 1 1245"/>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947" h="1245">
                  <a:moveTo>
                    <a:pt x="f5" y="f2"/>
                  </a:moveTo>
                  <a:lnTo>
                    <a:pt x="f5" y="f2"/>
                  </a:lnTo>
                  <a:cubicBezTo>
                    <a:pt x="f6" y="f7"/>
                    <a:pt x="f8" y="f9"/>
                    <a:pt x="f10" y="f11"/>
                  </a:cubicBezTo>
                  <a:cubicBezTo>
                    <a:pt x="f12" y="f13"/>
                    <a:pt x="f14" y="f15"/>
                    <a:pt x="f16" y="f17"/>
                  </a:cubicBezTo>
                  <a:lnTo>
                    <a:pt x="f16" y="f17"/>
                  </a:lnTo>
                  <a:cubicBezTo>
                    <a:pt x="f18" y="f19"/>
                    <a:pt x="f20" y="f21"/>
                    <a:pt x="f22" y="f6"/>
                  </a:cubicBezTo>
                  <a:cubicBezTo>
                    <a:pt x="f23" y="f24"/>
                    <a:pt x="f25" y="f26"/>
                    <a:pt x="f5" y="f2"/>
                  </a:cubicBezTo>
                  <a:close/>
                  <a:moveTo>
                    <a:pt x="f16" y="f17"/>
                  </a:moveTo>
                  <a:lnTo>
                    <a:pt x="f16" y="f17"/>
                  </a:lnTo>
                  <a:cubicBezTo>
                    <a:pt x="f27" y="f28"/>
                    <a:pt x="f29" y="f30"/>
                    <a:pt x="f31" y="f32"/>
                  </a:cubicBezTo>
                  <a:lnTo>
                    <a:pt x="f31" y="f32"/>
                  </a:lnTo>
                  <a:lnTo>
                    <a:pt x="f33" y="f34"/>
                  </a:lnTo>
                  <a:cubicBezTo>
                    <a:pt x="f16" y="f34"/>
                    <a:pt x="f16" y="f17"/>
                    <a:pt x="f16" y="f17"/>
                  </a:cubicBezTo>
                  <a:close/>
                  <a:moveTo>
                    <a:pt x="f31" y="f32"/>
                  </a:moveTo>
                  <a:lnTo>
                    <a:pt x="f35" y="f4"/>
                  </a:lnTo>
                  <a:cubicBezTo>
                    <a:pt x="f36" y="f37"/>
                    <a:pt x="f38" y="f39"/>
                    <a:pt x="f31" y="f3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665;p43">
              <a:extLst>
                <a:ext uri="{FF2B5EF4-FFF2-40B4-BE49-F238E27FC236}">
                  <a16:creationId xmlns:a16="http://schemas.microsoft.com/office/drawing/2014/main" id="{A68C3225-ACBF-4DEE-AAEE-847A8E17AC35}"/>
                </a:ext>
              </a:extLst>
            </p:cNvPr>
            <p:cNvSpPr/>
            <p:nvPr/>
          </p:nvSpPr>
          <p:spPr>
            <a:xfrm rot="17099834">
              <a:off x="2101610" y="1964285"/>
              <a:ext cx="57177" cy="69759"/>
            </a:xfrm>
            <a:custGeom>
              <a:avLst/>
              <a:gdLst>
                <a:gd name="f0" fmla="val w"/>
                <a:gd name="f1" fmla="val h"/>
                <a:gd name="f2" fmla="val 0"/>
                <a:gd name="f3" fmla="val 1109"/>
                <a:gd name="f4" fmla="val 1353"/>
                <a:gd name="f5" fmla="val 953"/>
                <a:gd name="f6" fmla="val 150"/>
                <a:gd name="f7" fmla="val 843"/>
                <a:gd name="f8" fmla="val 447"/>
                <a:gd name="f9" fmla="val 639"/>
                <a:gd name="f10" fmla="val 695"/>
                <a:gd name="f11" fmla="val 411"/>
                <a:gd name="f12" fmla="val 922"/>
                <a:gd name="f13" fmla="val 322"/>
                <a:gd name="f14" fmla="val 615"/>
                <a:gd name="f15" fmla="val 678"/>
                <a:gd name="f16" fmla="val 281"/>
                <a:gd name="f17" fmla="val 1044"/>
                <a:gd name="f18" fmla="val 1038"/>
                <a:gd name="f19" fmla="val 1031"/>
                <a:gd name="f20" fmla="val 1"/>
                <a:gd name="f21" fmla="val 1024"/>
                <a:gd name="f22" fmla="val 4"/>
                <a:gd name="f23" fmla="val 668"/>
                <a:gd name="f24" fmla="val 105"/>
                <a:gd name="f25" fmla="val 132"/>
                <a:gd name="f26" fmla="val 584"/>
                <a:gd name="f27" fmla="val 318"/>
                <a:gd name="f28" fmla="val 1012"/>
                <a:gd name="f29" fmla="val 227"/>
                <a:gd name="f30" fmla="val 1098"/>
                <a:gd name="f31" fmla="val 133"/>
                <a:gd name="f32" fmla="val 1183"/>
                <a:gd name="f33" fmla="val 42"/>
                <a:gd name="f34" fmla="val 1266"/>
                <a:gd name="f35" fmla="val 1293"/>
                <a:gd name="f36" fmla="val 45"/>
                <a:gd name="f37" fmla="val 1352"/>
                <a:gd name="f38" fmla="val 91"/>
                <a:gd name="f39" fmla="val 118"/>
                <a:gd name="f40" fmla="val 1348"/>
                <a:gd name="f41" fmla="val 130"/>
                <a:gd name="f42" fmla="val 1336"/>
                <a:gd name="f43" fmla="val 1251"/>
                <a:gd name="f44" fmla="val 326"/>
                <a:gd name="f45" fmla="val 1164"/>
                <a:gd name="f46" fmla="val 421"/>
                <a:gd name="f47" fmla="val 1074"/>
                <a:gd name="f48" fmla="val 430"/>
                <a:gd name="f49" fmla="val 1068"/>
                <a:gd name="f50" fmla="val 438"/>
                <a:gd name="f51" fmla="val 1061"/>
                <a:gd name="f52" fmla="val 443"/>
                <a:gd name="f53" fmla="val 1053"/>
                <a:gd name="f54" fmla="val 733"/>
                <a:gd name="f55" fmla="val 775"/>
                <a:gd name="f56" fmla="val 990"/>
                <a:gd name="f57" fmla="val 463"/>
                <a:gd name="f58" fmla="val 1094"/>
                <a:gd name="f59" fmla="val 74"/>
                <a:gd name="f60" fmla="val 43"/>
                <a:gd name="f61" fmla="val 1085"/>
                <a:gd name="f62" fmla="*/ f0 1 1109"/>
                <a:gd name="f63" fmla="*/ f1 1 1353"/>
                <a:gd name="f64" fmla="val f2"/>
                <a:gd name="f65" fmla="val f3"/>
                <a:gd name="f66" fmla="val f4"/>
                <a:gd name="f67" fmla="+- f66 0 f64"/>
                <a:gd name="f68" fmla="+- f65 0 f64"/>
                <a:gd name="f69" fmla="*/ f68 1 1109"/>
                <a:gd name="f70" fmla="*/ f67 1 135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109" h="1353">
                  <a:moveTo>
                    <a:pt x="f5" y="f6"/>
                  </a:moveTo>
                  <a:cubicBezTo>
                    <a:pt x="f7" y="f8"/>
                    <a:pt x="f9" y="f10"/>
                    <a:pt x="f11" y="f12"/>
                  </a:cubicBezTo>
                  <a:lnTo>
                    <a:pt x="f11" y="f12"/>
                  </a:lnTo>
                  <a:cubicBezTo>
                    <a:pt x="f13" y="f14"/>
                    <a:pt x="f15" y="f16"/>
                    <a:pt x="f5" y="f6"/>
                  </a:cubicBezTo>
                  <a:close/>
                  <a:moveTo>
                    <a:pt x="f17" y="f2"/>
                  </a:moveTo>
                  <a:cubicBezTo>
                    <a:pt x="f18" y="f2"/>
                    <a:pt x="f19" y="f20"/>
                    <a:pt x="f21" y="f22"/>
                  </a:cubicBezTo>
                  <a:cubicBezTo>
                    <a:pt x="f23" y="f24"/>
                    <a:pt x="f25" y="f26"/>
                    <a:pt x="f27" y="f28"/>
                  </a:cubicBezTo>
                  <a:lnTo>
                    <a:pt x="f27" y="f28"/>
                  </a:lnTo>
                  <a:cubicBezTo>
                    <a:pt x="f29" y="f30"/>
                    <a:pt x="f31" y="f32"/>
                    <a:pt x="f33" y="f34"/>
                  </a:cubicBezTo>
                  <a:cubicBezTo>
                    <a:pt x="f20" y="f35"/>
                    <a:pt x="f36" y="f37"/>
                    <a:pt x="f38" y="f37"/>
                  </a:cubicBezTo>
                  <a:cubicBezTo>
                    <a:pt x="f24" y="f37"/>
                    <a:pt x="f39" y="f40"/>
                    <a:pt x="f41" y="f42"/>
                  </a:cubicBezTo>
                  <a:cubicBezTo>
                    <a:pt x="f29" y="f43"/>
                    <a:pt x="f44" y="f45"/>
                    <a:pt x="f46" y="f47"/>
                  </a:cubicBezTo>
                  <a:lnTo>
                    <a:pt x="f46" y="f47"/>
                  </a:lnTo>
                  <a:cubicBezTo>
                    <a:pt x="f48" y="f49"/>
                    <a:pt x="f50" y="f51"/>
                    <a:pt x="f52" y="f53"/>
                  </a:cubicBezTo>
                  <a:lnTo>
                    <a:pt x="f52" y="f53"/>
                  </a:lnTo>
                  <a:cubicBezTo>
                    <a:pt x="f54" y="f55"/>
                    <a:pt x="f56" y="f57"/>
                    <a:pt x="f58" y="f59"/>
                  </a:cubicBezTo>
                  <a:cubicBezTo>
                    <a:pt x="f3" y="f60"/>
                    <a:pt x="f61" y="f2"/>
                    <a:pt x="f17"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666;p43">
              <a:extLst>
                <a:ext uri="{FF2B5EF4-FFF2-40B4-BE49-F238E27FC236}">
                  <a16:creationId xmlns:a16="http://schemas.microsoft.com/office/drawing/2014/main" id="{117E2248-D790-40EE-A7E2-F4FEE2A0E114}"/>
                </a:ext>
              </a:extLst>
            </p:cNvPr>
            <p:cNvSpPr/>
            <p:nvPr/>
          </p:nvSpPr>
          <p:spPr>
            <a:xfrm rot="17099834">
              <a:off x="2083199" y="2500357"/>
              <a:ext cx="55220" cy="100382"/>
            </a:xfrm>
            <a:custGeom>
              <a:avLst/>
              <a:gdLst>
                <a:gd name="f0" fmla="val w"/>
                <a:gd name="f1" fmla="val h"/>
                <a:gd name="f2" fmla="val 0"/>
                <a:gd name="f3" fmla="val 1071"/>
                <a:gd name="f4" fmla="val 1947"/>
                <a:gd name="f5" fmla="val 1070"/>
                <a:gd name="f6" fmla="val 825"/>
                <a:gd name="f7" fmla="val 123"/>
                <a:gd name="f8" fmla="val 650"/>
                <a:gd name="f9" fmla="val 333"/>
                <a:gd name="f10" fmla="val 580"/>
                <a:gd name="f11" fmla="val 596"/>
                <a:gd name="f12" fmla="val 509"/>
                <a:gd name="f13" fmla="val 754"/>
                <a:gd name="f14" fmla="val 527"/>
                <a:gd name="f15" fmla="val 929"/>
                <a:gd name="f16" fmla="val 632"/>
                <a:gd name="f17" fmla="val 1052"/>
                <a:gd name="f18" fmla="val 727"/>
                <a:gd name="f19" fmla="val 910"/>
                <a:gd name="f20" fmla="val 805"/>
                <a:gd name="f21" fmla="val 789"/>
                <a:gd name="f22" fmla="val 843"/>
                <a:gd name="f23" fmla="val 719"/>
                <a:gd name="f24" fmla="val 983"/>
                <a:gd name="f25" fmla="val 1053"/>
                <a:gd name="f26" fmla="val 263"/>
                <a:gd name="f27" fmla="val 628"/>
                <a:gd name="f28" fmla="val 1058"/>
                <a:gd name="f29" fmla="val 624"/>
                <a:gd name="f30" fmla="val 1064"/>
                <a:gd name="f31" fmla="val 620"/>
                <a:gd name="f32" fmla="val 1"/>
                <a:gd name="f33" fmla="val 1946"/>
                <a:gd name="f34" fmla="val 109"/>
                <a:gd name="f35" fmla="val 1803"/>
                <a:gd name="f36" fmla="val 404"/>
                <a:gd name="f37" fmla="val 1390"/>
                <a:gd name="f38" fmla="*/ f0 1 1071"/>
                <a:gd name="f39" fmla="*/ f1 1 1947"/>
                <a:gd name="f40" fmla="val f2"/>
                <a:gd name="f41" fmla="val f3"/>
                <a:gd name="f42" fmla="val f4"/>
                <a:gd name="f43" fmla="+- f42 0 f40"/>
                <a:gd name="f44" fmla="+- f41 0 f40"/>
                <a:gd name="f45" fmla="*/ f44 1 1071"/>
                <a:gd name="f46" fmla="*/ f43 1 1947"/>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71" h="1947">
                  <a:moveTo>
                    <a:pt x="f5" y="f2"/>
                  </a:moveTo>
                  <a:cubicBezTo>
                    <a:pt x="f6" y="f7"/>
                    <a:pt x="f8" y="f9"/>
                    <a:pt x="f10" y="f11"/>
                  </a:cubicBezTo>
                  <a:cubicBezTo>
                    <a:pt x="f12" y="f13"/>
                    <a:pt x="f14" y="f15"/>
                    <a:pt x="f16" y="f17"/>
                  </a:cubicBezTo>
                  <a:lnTo>
                    <a:pt x="f16" y="f17"/>
                  </a:lnTo>
                  <a:cubicBezTo>
                    <a:pt x="f18" y="f19"/>
                    <a:pt x="f20" y="f21"/>
                    <a:pt x="f22" y="f23"/>
                  </a:cubicBezTo>
                  <a:cubicBezTo>
                    <a:pt x="f24" y="f12"/>
                    <a:pt x="f25" y="f26"/>
                    <a:pt x="f5" y="f2"/>
                  </a:cubicBezTo>
                  <a:close/>
                  <a:moveTo>
                    <a:pt x="f16" y="f17"/>
                  </a:moveTo>
                  <a:lnTo>
                    <a:pt x="f16" y="f17"/>
                  </a:lnTo>
                  <a:cubicBezTo>
                    <a:pt x="f27" y="f28"/>
                    <a:pt x="f29" y="f30"/>
                    <a:pt x="f31" y="f5"/>
                  </a:cubicBezTo>
                  <a:lnTo>
                    <a:pt x="f31" y="f5"/>
                  </a:lnTo>
                  <a:lnTo>
                    <a:pt x="f16" y="f17"/>
                  </a:lnTo>
                  <a:cubicBezTo>
                    <a:pt x="f16" y="f17"/>
                    <a:pt x="f16" y="f17"/>
                    <a:pt x="f16" y="f17"/>
                  </a:cubicBezTo>
                  <a:close/>
                  <a:moveTo>
                    <a:pt x="f31" y="f5"/>
                  </a:moveTo>
                  <a:lnTo>
                    <a:pt x="f32" y="f33"/>
                  </a:lnTo>
                  <a:cubicBezTo>
                    <a:pt x="f34" y="f35"/>
                    <a:pt x="f36" y="f37"/>
                    <a:pt x="f31"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667;p43">
              <a:extLst>
                <a:ext uri="{FF2B5EF4-FFF2-40B4-BE49-F238E27FC236}">
                  <a16:creationId xmlns:a16="http://schemas.microsoft.com/office/drawing/2014/main" id="{8B6DB0B7-5B5C-44D9-8293-F37FCFC43A0E}"/>
                </a:ext>
              </a:extLst>
            </p:cNvPr>
            <p:cNvSpPr/>
            <p:nvPr/>
          </p:nvSpPr>
          <p:spPr>
            <a:xfrm rot="17099834">
              <a:off x="2078926" y="2497830"/>
              <a:ext cx="63422" cy="106363"/>
            </a:xfrm>
            <a:custGeom>
              <a:avLst/>
              <a:gdLst>
                <a:gd name="f0" fmla="val w"/>
                <a:gd name="f1" fmla="val h"/>
                <a:gd name="f2" fmla="val 0"/>
                <a:gd name="f3" fmla="val 1230"/>
                <a:gd name="f4" fmla="val 2063"/>
                <a:gd name="f5" fmla="val 1091"/>
                <a:gd name="f6" fmla="val 175"/>
                <a:gd name="f7" fmla="val 1038"/>
                <a:gd name="f8" fmla="val 471"/>
                <a:gd name="f9" fmla="val 900"/>
                <a:gd name="f10" fmla="val 760"/>
                <a:gd name="f11" fmla="val 729"/>
                <a:gd name="f12" fmla="val 1037"/>
                <a:gd name="f13" fmla="val 551"/>
                <a:gd name="f14" fmla="val 746"/>
                <a:gd name="f15" fmla="val 836"/>
                <a:gd name="f16" fmla="val 357"/>
                <a:gd name="f17" fmla="val 1170"/>
                <a:gd name="f18" fmla="val 1161"/>
                <a:gd name="f19" fmla="val 1151"/>
                <a:gd name="f20" fmla="val 2"/>
                <a:gd name="f21" fmla="val 1142"/>
                <a:gd name="f22" fmla="val 7"/>
                <a:gd name="f23" fmla="val 780"/>
                <a:gd name="f24" fmla="val 196"/>
                <a:gd name="f25" fmla="val 384"/>
                <a:gd name="f26" fmla="val 742"/>
                <a:gd name="f27" fmla="val 671"/>
                <a:gd name="f28" fmla="val 1127"/>
                <a:gd name="f29" fmla="val 472"/>
                <a:gd name="f30" fmla="val 1433"/>
                <a:gd name="f31" fmla="val 237"/>
                <a:gd name="f32" fmla="val 1722"/>
                <a:gd name="f33" fmla="val 37"/>
                <a:gd name="f34" fmla="val 1988"/>
                <a:gd name="f35" fmla="val 2025"/>
                <a:gd name="f36" fmla="val 42"/>
                <a:gd name="f37" fmla="val 2062"/>
                <a:gd name="f38" fmla="val 88"/>
                <a:gd name="f39" fmla="val 107"/>
                <a:gd name="f40" fmla="val 127"/>
                <a:gd name="f41" fmla="val 2056"/>
                <a:gd name="f42" fmla="val 143"/>
                <a:gd name="f43" fmla="val 2040"/>
                <a:gd name="f44" fmla="val 581"/>
                <a:gd name="f45" fmla="val 1462"/>
                <a:gd name="f46" fmla="val 1159"/>
                <a:gd name="f47" fmla="val 796"/>
                <a:gd name="f48" fmla="val 59"/>
                <a:gd name="f49" fmla="val 20"/>
                <a:gd name="f50" fmla="val 1200"/>
                <a:gd name="f51" fmla="*/ f0 1 1230"/>
                <a:gd name="f52" fmla="*/ f1 1 2063"/>
                <a:gd name="f53" fmla="val f2"/>
                <a:gd name="f54" fmla="val f3"/>
                <a:gd name="f55" fmla="val f4"/>
                <a:gd name="f56" fmla="+- f55 0 f53"/>
                <a:gd name="f57" fmla="+- f54 0 f53"/>
                <a:gd name="f58" fmla="*/ f57 1 1230"/>
                <a:gd name="f59" fmla="*/ f56 1 2063"/>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1230" h="2063">
                  <a:moveTo>
                    <a:pt x="f5" y="f6"/>
                  </a:moveTo>
                  <a:lnTo>
                    <a:pt x="f5" y="f6"/>
                  </a:lnTo>
                  <a:cubicBezTo>
                    <a:pt x="f7" y="f8"/>
                    <a:pt x="f9" y="f10"/>
                    <a:pt x="f11" y="f12"/>
                  </a:cubicBezTo>
                  <a:lnTo>
                    <a:pt x="f11" y="f12"/>
                  </a:lnTo>
                  <a:cubicBezTo>
                    <a:pt x="f13" y="f14"/>
                    <a:pt x="f15" y="f16"/>
                    <a:pt x="f5" y="f6"/>
                  </a:cubicBezTo>
                  <a:close/>
                  <a:moveTo>
                    <a:pt x="f17" y="f2"/>
                  </a:moveTo>
                  <a:cubicBezTo>
                    <a:pt x="f18" y="f2"/>
                    <a:pt x="f19" y="f20"/>
                    <a:pt x="f21" y="f22"/>
                  </a:cubicBezTo>
                  <a:cubicBezTo>
                    <a:pt x="f23" y="f24"/>
                    <a:pt x="f25" y="f26"/>
                    <a:pt x="f27" y="f28"/>
                  </a:cubicBezTo>
                  <a:lnTo>
                    <a:pt x="f27" y="f28"/>
                  </a:lnTo>
                  <a:cubicBezTo>
                    <a:pt x="f29" y="f30"/>
                    <a:pt x="f31" y="f32"/>
                    <a:pt x="f33" y="f34"/>
                  </a:cubicBezTo>
                  <a:cubicBezTo>
                    <a:pt x="f2" y="f35"/>
                    <a:pt x="f36" y="f37"/>
                    <a:pt x="f38" y="f37"/>
                  </a:cubicBezTo>
                  <a:cubicBezTo>
                    <a:pt x="f39" y="f37"/>
                    <a:pt x="f40" y="f41"/>
                    <a:pt x="f42" y="f43"/>
                  </a:cubicBezTo>
                  <a:cubicBezTo>
                    <a:pt x="f44" y="f45"/>
                    <a:pt x="f46" y="f47"/>
                    <a:pt x="f3" y="f48"/>
                  </a:cubicBezTo>
                  <a:cubicBezTo>
                    <a:pt x="f3" y="f49"/>
                    <a:pt x="f50" y="f2"/>
                    <a:pt x="f17"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2668;p43">
              <a:extLst>
                <a:ext uri="{FF2B5EF4-FFF2-40B4-BE49-F238E27FC236}">
                  <a16:creationId xmlns:a16="http://schemas.microsoft.com/office/drawing/2014/main" id="{5515B027-4613-43B2-8AE0-C8C70C59BAF9}"/>
                </a:ext>
              </a:extLst>
            </p:cNvPr>
            <p:cNvSpPr/>
            <p:nvPr/>
          </p:nvSpPr>
          <p:spPr>
            <a:xfrm rot="17099834">
              <a:off x="2109264" y="2110536"/>
              <a:ext cx="53108" cy="44750"/>
            </a:xfrm>
            <a:custGeom>
              <a:avLst/>
              <a:gdLst>
                <a:gd name="f0" fmla="val w"/>
                <a:gd name="f1" fmla="val h"/>
                <a:gd name="f2" fmla="val 0"/>
                <a:gd name="f3" fmla="val 1030"/>
                <a:gd name="f4" fmla="val 868"/>
                <a:gd name="f5" fmla="val 944"/>
                <a:gd name="f6" fmla="val 1"/>
                <a:gd name="f7" fmla="val 930"/>
                <a:gd name="f8" fmla="val 915"/>
                <a:gd name="f9" fmla="val 6"/>
                <a:gd name="f10" fmla="val 902"/>
                <a:gd name="f11" fmla="val 19"/>
                <a:gd name="f12" fmla="val 674"/>
                <a:gd name="f13" fmla="val 317"/>
                <a:gd name="f14" fmla="val 376"/>
                <a:gd name="f15" fmla="val 562"/>
                <a:gd name="f16" fmla="val 61"/>
                <a:gd name="f17" fmla="val 755"/>
                <a:gd name="f18" fmla="val 785"/>
                <a:gd name="f19" fmla="val 31"/>
                <a:gd name="f20" fmla="val 867"/>
                <a:gd name="f21" fmla="val 85"/>
                <a:gd name="f22" fmla="val 94"/>
                <a:gd name="f23" fmla="val 103"/>
                <a:gd name="f24" fmla="val 865"/>
                <a:gd name="f25" fmla="val 113"/>
                <a:gd name="f26" fmla="val 860"/>
                <a:gd name="f27" fmla="val 446"/>
                <a:gd name="f28" fmla="val 668"/>
                <a:gd name="f29" fmla="val 744"/>
                <a:gd name="f30" fmla="val 405"/>
                <a:gd name="f31" fmla="val 990"/>
                <a:gd name="f32" fmla="val 107"/>
                <a:gd name="f33" fmla="val 1029"/>
                <a:gd name="f34" fmla="val 54"/>
                <a:gd name="f35" fmla="val 989"/>
                <a:gd name="f36" fmla="*/ f0 1 1030"/>
                <a:gd name="f37" fmla="*/ f1 1 868"/>
                <a:gd name="f38" fmla="val f2"/>
                <a:gd name="f39" fmla="val f3"/>
                <a:gd name="f40" fmla="val f4"/>
                <a:gd name="f41" fmla="+- f40 0 f38"/>
                <a:gd name="f42" fmla="+- f39 0 f38"/>
                <a:gd name="f43" fmla="*/ f42 1 1030"/>
                <a:gd name="f44" fmla="*/ f41 1 868"/>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030" h="867">
                  <a:moveTo>
                    <a:pt x="f5" y="f6"/>
                  </a:moveTo>
                  <a:cubicBezTo>
                    <a:pt x="f7" y="f6"/>
                    <a:pt x="f8" y="f9"/>
                    <a:pt x="f10" y="f11"/>
                  </a:cubicBezTo>
                  <a:cubicBezTo>
                    <a:pt x="f12" y="f13"/>
                    <a:pt x="f14" y="f15"/>
                    <a:pt x="f16" y="f17"/>
                  </a:cubicBezTo>
                  <a:cubicBezTo>
                    <a:pt x="f2" y="f18"/>
                    <a:pt x="f19" y="f20"/>
                    <a:pt x="f21" y="f20"/>
                  </a:cubicBezTo>
                  <a:cubicBezTo>
                    <a:pt x="f22" y="f20"/>
                    <a:pt x="f23" y="f24"/>
                    <a:pt x="f25" y="f26"/>
                  </a:cubicBezTo>
                  <a:cubicBezTo>
                    <a:pt x="f27" y="f28"/>
                    <a:pt x="f29" y="f30"/>
                    <a:pt x="f31" y="f32"/>
                  </a:cubicBezTo>
                  <a:cubicBezTo>
                    <a:pt x="f33" y="f34"/>
                    <a:pt x="f3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2669;p43">
              <a:extLst>
                <a:ext uri="{FF2B5EF4-FFF2-40B4-BE49-F238E27FC236}">
                  <a16:creationId xmlns:a16="http://schemas.microsoft.com/office/drawing/2014/main" id="{1A86F10F-EBBD-451F-B25E-0191843690A2}"/>
                </a:ext>
              </a:extLst>
            </p:cNvPr>
            <p:cNvSpPr/>
            <p:nvPr/>
          </p:nvSpPr>
          <p:spPr>
            <a:xfrm rot="17099834">
              <a:off x="2090620" y="2067000"/>
              <a:ext cx="42537" cy="54242"/>
            </a:xfrm>
            <a:custGeom>
              <a:avLst/>
              <a:gdLst>
                <a:gd name="f0" fmla="val w"/>
                <a:gd name="f1" fmla="val h"/>
                <a:gd name="f2" fmla="val 0"/>
                <a:gd name="f3" fmla="val 825"/>
                <a:gd name="f4" fmla="val 1052"/>
                <a:gd name="f5" fmla="val 824"/>
                <a:gd name="f6" fmla="val 421"/>
                <a:gd name="f7" fmla="val 228"/>
                <a:gd name="f8" fmla="val 123"/>
                <a:gd name="f9" fmla="val 614"/>
                <a:gd name="f10" fmla="val 70"/>
                <a:gd name="f11" fmla="val 1017"/>
                <a:gd name="f12" fmla="val 351"/>
                <a:gd name="f13" fmla="val 894"/>
                <a:gd name="f14" fmla="val 561"/>
                <a:gd name="f15" fmla="val 666"/>
                <a:gd name="f16" fmla="val 701"/>
                <a:gd name="f17" fmla="val 386"/>
                <a:gd name="f18" fmla="val 754"/>
                <a:gd name="f19" fmla="val 263"/>
                <a:gd name="f20" fmla="val 789"/>
                <a:gd name="f21" fmla="*/ f0 1 825"/>
                <a:gd name="f22" fmla="*/ f1 1 1052"/>
                <a:gd name="f23" fmla="val f2"/>
                <a:gd name="f24" fmla="val f3"/>
                <a:gd name="f25" fmla="val f4"/>
                <a:gd name="f26" fmla="+- f25 0 f23"/>
                <a:gd name="f27" fmla="+- f24 0 f23"/>
                <a:gd name="f28" fmla="*/ f27 1 825"/>
                <a:gd name="f29" fmla="*/ f26 1 1052"/>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825" h="1052">
                  <a:moveTo>
                    <a:pt x="f5" y="f2"/>
                  </a:moveTo>
                  <a:lnTo>
                    <a:pt x="f5" y="f2"/>
                  </a:lnTo>
                  <a:cubicBezTo>
                    <a:pt x="f6" y="f7"/>
                    <a:pt x="f8" y="f9"/>
                    <a:pt x="f2" y="f4"/>
                  </a:cubicBezTo>
                  <a:lnTo>
                    <a:pt x="f10" y="f11"/>
                  </a:lnTo>
                  <a:cubicBezTo>
                    <a:pt x="f12" y="f13"/>
                    <a:pt x="f14" y="f15"/>
                    <a:pt x="f16" y="f17"/>
                  </a:cubicBezTo>
                  <a:cubicBezTo>
                    <a:pt x="f18" y="f19"/>
                    <a:pt x="f20" y="f8"/>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2670;p43">
              <a:extLst>
                <a:ext uri="{FF2B5EF4-FFF2-40B4-BE49-F238E27FC236}">
                  <a16:creationId xmlns:a16="http://schemas.microsoft.com/office/drawing/2014/main" id="{BE6A493F-B3D2-450B-9FE7-00ED5865C1A1}"/>
                </a:ext>
              </a:extLst>
            </p:cNvPr>
            <p:cNvSpPr/>
            <p:nvPr/>
          </p:nvSpPr>
          <p:spPr>
            <a:xfrm rot="17099834">
              <a:off x="2087425" y="2063815"/>
              <a:ext cx="49240" cy="60478"/>
            </a:xfrm>
            <a:custGeom>
              <a:avLst/>
              <a:gdLst>
                <a:gd name="f0" fmla="val w"/>
                <a:gd name="f1" fmla="val h"/>
                <a:gd name="f2" fmla="val 0"/>
                <a:gd name="f3" fmla="val 955"/>
                <a:gd name="f4" fmla="val 1173"/>
                <a:gd name="f5" fmla="val 784"/>
                <a:gd name="f6" fmla="val 189"/>
                <a:gd name="f7" fmla="val 689"/>
                <a:gd name="f8" fmla="val 524"/>
                <a:gd name="f9" fmla="val 469"/>
                <a:gd name="f10" fmla="val 813"/>
                <a:gd name="f11" fmla="val 163"/>
                <a:gd name="f12" fmla="val 988"/>
                <a:gd name="f13" fmla="val 286"/>
                <a:gd name="f14" fmla="val 670"/>
                <a:gd name="f15" fmla="val 501"/>
                <a:gd name="f16" fmla="val 390"/>
                <a:gd name="f17" fmla="val 880"/>
                <a:gd name="f18" fmla="val 1"/>
                <a:gd name="f19" fmla="val 871"/>
                <a:gd name="f20" fmla="val 861"/>
                <a:gd name="f21" fmla="val 2"/>
                <a:gd name="f22" fmla="val 852"/>
                <a:gd name="f23" fmla="val 5"/>
                <a:gd name="f24" fmla="val 431"/>
                <a:gd name="f25" fmla="val 251"/>
                <a:gd name="f26" fmla="val 133"/>
                <a:gd name="f27" fmla="val 637"/>
                <a:gd name="f28" fmla="val 11"/>
                <a:gd name="f29" fmla="val 1110"/>
                <a:gd name="f30" fmla="val 1149"/>
                <a:gd name="f31" fmla="val 30"/>
                <a:gd name="f32" fmla="val 1172"/>
                <a:gd name="f33" fmla="val 60"/>
                <a:gd name="f34" fmla="val 83"/>
                <a:gd name="f35" fmla="val 108"/>
                <a:gd name="f36" fmla="val 1159"/>
                <a:gd name="f37" fmla="val 116"/>
                <a:gd name="f38" fmla="val 1129"/>
                <a:gd name="f39" fmla="val 123"/>
                <a:gd name="f40" fmla="val 1132"/>
                <a:gd name="f41" fmla="val 131"/>
                <a:gd name="f42" fmla="val 1135"/>
                <a:gd name="f43" fmla="val 140"/>
                <a:gd name="f44" fmla="val 149"/>
                <a:gd name="f45" fmla="val 159"/>
                <a:gd name="f46" fmla="val 168"/>
                <a:gd name="f47" fmla="val 1127"/>
                <a:gd name="f48" fmla="val 572"/>
                <a:gd name="f49" fmla="val 917"/>
                <a:gd name="f50" fmla="val 531"/>
                <a:gd name="f51" fmla="val 940"/>
                <a:gd name="f52" fmla="val 76"/>
                <a:gd name="f53" fmla="val 954"/>
                <a:gd name="f54" fmla="val 32"/>
                <a:gd name="f55" fmla="val 921"/>
                <a:gd name="f56" fmla="*/ f0 1 955"/>
                <a:gd name="f57" fmla="*/ f1 1 1173"/>
                <a:gd name="f58" fmla="val f2"/>
                <a:gd name="f59" fmla="val f3"/>
                <a:gd name="f60" fmla="val f4"/>
                <a:gd name="f61" fmla="+- f60 0 f58"/>
                <a:gd name="f62" fmla="+- f59 0 f58"/>
                <a:gd name="f63" fmla="*/ f62 1 955"/>
                <a:gd name="f64" fmla="*/ f61 1 117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955" h="1173">
                  <a:moveTo>
                    <a:pt x="f5" y="f6"/>
                  </a:moveTo>
                  <a:cubicBezTo>
                    <a:pt x="f7" y="f8"/>
                    <a:pt x="f9" y="f10"/>
                    <a:pt x="f11" y="f12"/>
                  </a:cubicBezTo>
                  <a:lnTo>
                    <a:pt x="f11" y="f12"/>
                  </a:lnTo>
                  <a:cubicBezTo>
                    <a:pt x="f13" y="f14"/>
                    <a:pt x="f15" y="f16"/>
                    <a:pt x="f5" y="f6"/>
                  </a:cubicBezTo>
                  <a:close/>
                  <a:moveTo>
                    <a:pt x="f17" y="f18"/>
                  </a:moveTo>
                  <a:cubicBezTo>
                    <a:pt x="f19" y="f18"/>
                    <a:pt x="f20" y="f21"/>
                    <a:pt x="f22" y="f23"/>
                  </a:cubicBezTo>
                  <a:cubicBezTo>
                    <a:pt x="f24" y="f25"/>
                    <a:pt x="f26" y="f27"/>
                    <a:pt x="f28" y="f29"/>
                  </a:cubicBezTo>
                  <a:cubicBezTo>
                    <a:pt x="f18" y="f30"/>
                    <a:pt x="f31" y="f32"/>
                    <a:pt x="f33" y="f32"/>
                  </a:cubicBezTo>
                  <a:cubicBezTo>
                    <a:pt x="f34" y="f32"/>
                    <a:pt x="f35" y="f36"/>
                    <a:pt x="f37" y="f38"/>
                  </a:cubicBezTo>
                  <a:lnTo>
                    <a:pt x="f37" y="f38"/>
                  </a:lnTo>
                  <a:cubicBezTo>
                    <a:pt x="f39" y="f40"/>
                    <a:pt x="f41" y="f42"/>
                    <a:pt x="f43" y="f42"/>
                  </a:cubicBezTo>
                  <a:cubicBezTo>
                    <a:pt x="f44" y="f42"/>
                    <a:pt x="f45" y="f40"/>
                    <a:pt x="f46" y="f47"/>
                  </a:cubicBezTo>
                  <a:cubicBezTo>
                    <a:pt x="f48" y="f49"/>
                    <a:pt x="f22" y="f50"/>
                    <a:pt x="f51" y="f52"/>
                  </a:cubicBezTo>
                  <a:cubicBezTo>
                    <a:pt x="f53" y="f54"/>
                    <a:pt x="f55" y="f18"/>
                    <a:pt x="f17" y="f18"/>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2671;p43">
              <a:extLst>
                <a:ext uri="{FF2B5EF4-FFF2-40B4-BE49-F238E27FC236}">
                  <a16:creationId xmlns:a16="http://schemas.microsoft.com/office/drawing/2014/main" id="{BC0B1169-DEE1-4D2C-A538-3AB47BF6562A}"/>
                </a:ext>
              </a:extLst>
            </p:cNvPr>
            <p:cNvSpPr/>
            <p:nvPr/>
          </p:nvSpPr>
          <p:spPr>
            <a:xfrm rot="17099834">
              <a:off x="2015191" y="2214310"/>
              <a:ext cx="119832" cy="138174"/>
            </a:xfrm>
            <a:custGeom>
              <a:avLst/>
              <a:gdLst>
                <a:gd name="f0" fmla="val w"/>
                <a:gd name="f1" fmla="val h"/>
                <a:gd name="f2" fmla="val 0"/>
                <a:gd name="f3" fmla="val 2324"/>
                <a:gd name="f4" fmla="val 2680"/>
                <a:gd name="f5" fmla="val 2179"/>
                <a:gd name="f6" fmla="val 1"/>
                <a:gd name="f7" fmla="val 2140"/>
                <a:gd name="f8" fmla="val 2105"/>
                <a:gd name="f9" fmla="val 27"/>
                <a:gd name="f10" fmla="val 2113"/>
                <a:gd name="f11" fmla="val 80"/>
                <a:gd name="f12" fmla="val 2166"/>
                <a:gd name="f13" fmla="val 1289"/>
                <a:gd name="f14" fmla="val 1114"/>
                <a:gd name="f15" fmla="val 2131"/>
                <a:gd name="f16" fmla="val 2517"/>
                <a:gd name="f17" fmla="val 2548"/>
                <a:gd name="f18" fmla="val 21"/>
                <a:gd name="f19" fmla="val 2679"/>
                <a:gd name="f20" fmla="val 103"/>
                <a:gd name="f21" fmla="val 112"/>
                <a:gd name="f22" fmla="val 122"/>
                <a:gd name="f23" fmla="val 2678"/>
                <a:gd name="f24" fmla="val 132"/>
                <a:gd name="f25" fmla="val 2674"/>
                <a:gd name="f26" fmla="val 1219"/>
                <a:gd name="f27" fmla="val 2271"/>
                <a:gd name="f28" fmla="val 1377"/>
                <a:gd name="f29" fmla="val 2262"/>
                <a:gd name="f30" fmla="val 2219"/>
                <a:gd name="f31" fmla="*/ f0 1 2324"/>
                <a:gd name="f32" fmla="*/ f1 1 2680"/>
                <a:gd name="f33" fmla="val f2"/>
                <a:gd name="f34" fmla="val f3"/>
                <a:gd name="f35" fmla="val f4"/>
                <a:gd name="f36" fmla="+- f35 0 f33"/>
                <a:gd name="f37" fmla="+- f34 0 f33"/>
                <a:gd name="f38" fmla="*/ f37 1 2324"/>
                <a:gd name="f39" fmla="*/ f36 1 268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324" h="2680">
                  <a:moveTo>
                    <a:pt x="f5" y="f6"/>
                  </a:moveTo>
                  <a:cubicBezTo>
                    <a:pt x="f7" y="f6"/>
                    <a:pt x="f8" y="f9"/>
                    <a:pt x="f10" y="f11"/>
                  </a:cubicBezTo>
                  <a:cubicBezTo>
                    <a:pt x="f12" y="f13"/>
                    <a:pt x="f14" y="f15"/>
                    <a:pt x="f11" y="f16"/>
                  </a:cubicBezTo>
                  <a:cubicBezTo>
                    <a:pt x="f6" y="f17"/>
                    <a:pt x="f18" y="f19"/>
                    <a:pt x="f20" y="f19"/>
                  </a:cubicBezTo>
                  <a:cubicBezTo>
                    <a:pt x="f21" y="f19"/>
                    <a:pt x="f22" y="f23"/>
                    <a:pt x="f24" y="f25"/>
                  </a:cubicBezTo>
                  <a:cubicBezTo>
                    <a:pt x="f26" y="f27"/>
                    <a:pt x="f3" y="f28"/>
                    <a:pt x="f27" y="f11"/>
                  </a:cubicBezTo>
                  <a:cubicBezTo>
                    <a:pt x="f29" y="f9"/>
                    <a:pt x="f30"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2672;p43">
              <a:extLst>
                <a:ext uri="{FF2B5EF4-FFF2-40B4-BE49-F238E27FC236}">
                  <a16:creationId xmlns:a16="http://schemas.microsoft.com/office/drawing/2014/main" id="{FEA64708-C7BD-4346-B76C-ABC2ACE8E673}"/>
                </a:ext>
              </a:extLst>
            </p:cNvPr>
            <p:cNvSpPr/>
            <p:nvPr/>
          </p:nvSpPr>
          <p:spPr>
            <a:xfrm rot="17099834">
              <a:off x="2025201" y="2195433"/>
              <a:ext cx="23564" cy="63313"/>
            </a:xfrm>
            <a:custGeom>
              <a:avLst/>
              <a:gdLst>
                <a:gd name="f0" fmla="val w"/>
                <a:gd name="f1" fmla="val h"/>
                <a:gd name="f2" fmla="val 0"/>
                <a:gd name="f3" fmla="val 457"/>
                <a:gd name="f4" fmla="val 1228"/>
                <a:gd name="f5" fmla="val 281"/>
                <a:gd name="f6" fmla="val 124"/>
                <a:gd name="f7" fmla="val 158"/>
                <a:gd name="f8" fmla="val 36"/>
                <a:gd name="f9" fmla="val 386"/>
                <a:gd name="f10" fmla="val 1"/>
                <a:gd name="f11" fmla="val 614"/>
                <a:gd name="f12" fmla="val 824"/>
                <a:gd name="f13" fmla="val 71"/>
                <a:gd name="f14" fmla="val 1052"/>
                <a:gd name="f15" fmla="val 211"/>
                <a:gd name="f16" fmla="val 1227"/>
                <a:gd name="f17" fmla="val 264"/>
                <a:gd name="f18" fmla="val 1192"/>
                <a:gd name="f19" fmla="val 351"/>
                <a:gd name="f20" fmla="val 999"/>
                <a:gd name="f21" fmla="val 404"/>
                <a:gd name="f22" fmla="val 789"/>
                <a:gd name="f23" fmla="val 439"/>
                <a:gd name="f24" fmla="val 596"/>
                <a:gd name="f25" fmla="val 175"/>
                <a:gd name="f26" fmla="*/ f0 1 457"/>
                <a:gd name="f27" fmla="*/ f1 1 1228"/>
                <a:gd name="f28" fmla="val f2"/>
                <a:gd name="f29" fmla="val f3"/>
                <a:gd name="f30" fmla="val f4"/>
                <a:gd name="f31" fmla="+- f30 0 f28"/>
                <a:gd name="f32" fmla="+- f29 0 f28"/>
                <a:gd name="f33" fmla="*/ f32 1 457"/>
                <a:gd name="f34" fmla="*/ f31 1 122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57" h="1228">
                  <a:moveTo>
                    <a:pt x="f5" y="f2"/>
                  </a:moveTo>
                  <a:cubicBezTo>
                    <a:pt x="f6" y="f7"/>
                    <a:pt x="f8" y="f9"/>
                    <a:pt x="f10" y="f11"/>
                  </a:cubicBezTo>
                  <a:cubicBezTo>
                    <a:pt x="f10" y="f12"/>
                    <a:pt x="f13" y="f14"/>
                    <a:pt x="f15" y="f16"/>
                  </a:cubicBezTo>
                  <a:lnTo>
                    <a:pt x="f17" y="f18"/>
                  </a:lnTo>
                  <a:cubicBezTo>
                    <a:pt x="f19" y="f20"/>
                    <a:pt x="f21" y="f22"/>
                    <a:pt x="f23" y="f24"/>
                  </a:cubicBezTo>
                  <a:cubicBezTo>
                    <a:pt x="f3" y="f9"/>
                    <a:pt x="f21" y="f25"/>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2673;p43">
              <a:extLst>
                <a:ext uri="{FF2B5EF4-FFF2-40B4-BE49-F238E27FC236}">
                  <a16:creationId xmlns:a16="http://schemas.microsoft.com/office/drawing/2014/main" id="{0867649E-2905-4CE7-9751-DA628968D476}"/>
                </a:ext>
              </a:extLst>
            </p:cNvPr>
            <p:cNvSpPr/>
            <p:nvPr/>
          </p:nvSpPr>
          <p:spPr>
            <a:xfrm rot="17099834">
              <a:off x="2017411" y="2192282"/>
              <a:ext cx="38926" cy="68625"/>
            </a:xfrm>
            <a:custGeom>
              <a:avLst/>
              <a:gdLst>
                <a:gd name="f0" fmla="val w"/>
                <a:gd name="f1" fmla="val h"/>
                <a:gd name="f2" fmla="val 0"/>
                <a:gd name="f3" fmla="val 755"/>
                <a:gd name="f4" fmla="val 1331"/>
                <a:gd name="f5" fmla="val 422"/>
                <a:gd name="f6" fmla="val 147"/>
                <a:gd name="f7" fmla="val 613"/>
                <a:gd name="f8" fmla="val 480"/>
                <a:gd name="f9" fmla="val 489"/>
                <a:gd name="f10" fmla="val 866"/>
                <a:gd name="f11" fmla="val 359"/>
                <a:gd name="f12" fmla="val 1210"/>
                <a:gd name="f13" fmla="val 140"/>
                <a:gd name="f14" fmla="val 883"/>
                <a:gd name="f15" fmla="val 166"/>
                <a:gd name="f16" fmla="val 451"/>
                <a:gd name="f17" fmla="val 429"/>
                <a:gd name="f18" fmla="val 1"/>
                <a:gd name="f19" fmla="val 416"/>
                <a:gd name="f20" fmla="val 401"/>
                <a:gd name="f21" fmla="val 6"/>
                <a:gd name="f22" fmla="val 386"/>
                <a:gd name="f23" fmla="val 21"/>
                <a:gd name="f24" fmla="val 36"/>
                <a:gd name="f25" fmla="val 354"/>
                <a:gd name="f26" fmla="val 915"/>
                <a:gd name="f27" fmla="val 299"/>
                <a:gd name="f28" fmla="val 1301"/>
                <a:gd name="f29" fmla="val 309"/>
                <a:gd name="f30" fmla="val 1322"/>
                <a:gd name="f31" fmla="val 326"/>
                <a:gd name="f32" fmla="val 1330"/>
                <a:gd name="f33" fmla="val 343"/>
                <a:gd name="f34" fmla="val 363"/>
                <a:gd name="f35" fmla="val 383"/>
                <a:gd name="f36" fmla="val 1319"/>
                <a:gd name="f37" fmla="val 393"/>
                <a:gd name="f38" fmla="val 1303"/>
                <a:gd name="f39" fmla="val 397"/>
                <a:gd name="f40" fmla="val 1304"/>
                <a:gd name="f41" fmla="val 405"/>
                <a:gd name="f42" fmla="val 428"/>
                <a:gd name="f43" fmla="val 450"/>
                <a:gd name="f44" fmla="val 1293"/>
                <a:gd name="f45" fmla="val 456"/>
                <a:gd name="f46" fmla="val 1266"/>
                <a:gd name="f47" fmla="val 614"/>
                <a:gd name="f48" fmla="val 863"/>
                <a:gd name="f49" fmla="val 754"/>
                <a:gd name="f50" fmla="val 407"/>
                <a:gd name="f51" fmla="val 474"/>
                <a:gd name="f52" fmla="val 464"/>
                <a:gd name="f53" fmla="val 11"/>
                <a:gd name="f54" fmla="val 448"/>
                <a:gd name="f55" fmla="*/ f0 1 755"/>
                <a:gd name="f56" fmla="*/ f1 1 1331"/>
                <a:gd name="f57" fmla="val f2"/>
                <a:gd name="f58" fmla="val f3"/>
                <a:gd name="f59" fmla="val f4"/>
                <a:gd name="f60" fmla="+- f59 0 f57"/>
                <a:gd name="f61" fmla="+- f58 0 f57"/>
                <a:gd name="f62" fmla="*/ f61 1 755"/>
                <a:gd name="f63" fmla="*/ f60 1 133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755" h="1331">
                  <a:moveTo>
                    <a:pt x="f5" y="f6"/>
                  </a:moveTo>
                  <a:cubicBezTo>
                    <a:pt x="f7" y="f8"/>
                    <a:pt x="f9" y="f10"/>
                    <a:pt x="f11" y="f12"/>
                  </a:cubicBezTo>
                  <a:lnTo>
                    <a:pt x="f11" y="f12"/>
                  </a:lnTo>
                  <a:cubicBezTo>
                    <a:pt x="f13" y="f14"/>
                    <a:pt x="f15" y="f16"/>
                    <a:pt x="f5" y="f6"/>
                  </a:cubicBezTo>
                  <a:close/>
                  <a:moveTo>
                    <a:pt x="f17" y="f18"/>
                  </a:moveTo>
                  <a:cubicBezTo>
                    <a:pt x="f19" y="f18"/>
                    <a:pt x="f20" y="f21"/>
                    <a:pt x="f22" y="f23"/>
                  </a:cubicBezTo>
                  <a:cubicBezTo>
                    <a:pt x="f24" y="f25"/>
                    <a:pt x="f18" y="f26"/>
                    <a:pt x="f27" y="f28"/>
                  </a:cubicBezTo>
                  <a:cubicBezTo>
                    <a:pt x="f29" y="f30"/>
                    <a:pt x="f31" y="f32"/>
                    <a:pt x="f33" y="f32"/>
                  </a:cubicBezTo>
                  <a:cubicBezTo>
                    <a:pt x="f34" y="f32"/>
                    <a:pt x="f35" y="f36"/>
                    <a:pt x="f37" y="f38"/>
                  </a:cubicBezTo>
                  <a:lnTo>
                    <a:pt x="f37" y="f38"/>
                  </a:lnTo>
                  <a:cubicBezTo>
                    <a:pt x="f39" y="f40"/>
                    <a:pt x="f20" y="f40"/>
                    <a:pt x="f41" y="f40"/>
                  </a:cubicBezTo>
                  <a:cubicBezTo>
                    <a:pt x="f42" y="f40"/>
                    <a:pt x="f43" y="f44"/>
                    <a:pt x="f45" y="f46"/>
                  </a:cubicBezTo>
                  <a:cubicBezTo>
                    <a:pt x="f47" y="f48"/>
                    <a:pt x="f49" y="f50"/>
                    <a:pt x="f51" y="f23"/>
                  </a:cubicBezTo>
                  <a:cubicBezTo>
                    <a:pt x="f52" y="f53"/>
                    <a:pt x="f54" y="f18"/>
                    <a:pt x="f17" y="f18"/>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2674;p43">
              <a:extLst>
                <a:ext uri="{FF2B5EF4-FFF2-40B4-BE49-F238E27FC236}">
                  <a16:creationId xmlns:a16="http://schemas.microsoft.com/office/drawing/2014/main" id="{C64D709D-CE56-467E-AAAD-D0022103046C}"/>
                </a:ext>
              </a:extLst>
            </p:cNvPr>
            <p:cNvSpPr/>
            <p:nvPr/>
          </p:nvSpPr>
          <p:spPr>
            <a:xfrm rot="17099834">
              <a:off x="2050327" y="2373028"/>
              <a:ext cx="63267" cy="103528"/>
            </a:xfrm>
            <a:custGeom>
              <a:avLst/>
              <a:gdLst>
                <a:gd name="f0" fmla="val w"/>
                <a:gd name="f1" fmla="val h"/>
                <a:gd name="f2" fmla="val 0"/>
                <a:gd name="f3" fmla="val 1227"/>
                <a:gd name="f4" fmla="val 2008"/>
                <a:gd name="f5" fmla="val 1167"/>
                <a:gd name="f6" fmla="val 1"/>
                <a:gd name="f7" fmla="val 1144"/>
                <a:gd name="f8" fmla="val 1119"/>
                <a:gd name="f9" fmla="val 15"/>
                <a:gd name="f10" fmla="val 1111"/>
                <a:gd name="f11" fmla="val 45"/>
                <a:gd name="f12" fmla="val 919"/>
                <a:gd name="f13" fmla="val 747"/>
                <a:gd name="f14" fmla="val 550"/>
                <a:gd name="f15" fmla="val 1378"/>
                <a:gd name="f16" fmla="val 42"/>
                <a:gd name="f17" fmla="val 1904"/>
                <a:gd name="f18" fmla="val 1945"/>
                <a:gd name="f19" fmla="val 46"/>
                <a:gd name="f20" fmla="val 2007"/>
                <a:gd name="f21" fmla="val 92"/>
                <a:gd name="f22" fmla="val 105"/>
                <a:gd name="f23" fmla="val 118"/>
                <a:gd name="f24" fmla="val 2003"/>
                <a:gd name="f25" fmla="val 130"/>
                <a:gd name="f26" fmla="val 1991"/>
                <a:gd name="f27" fmla="val 638"/>
                <a:gd name="f28" fmla="val 1448"/>
                <a:gd name="f29" fmla="val 1024"/>
                <a:gd name="f30" fmla="val 799"/>
                <a:gd name="f31" fmla="val 1217"/>
                <a:gd name="f32" fmla="val 63"/>
                <a:gd name="f33" fmla="val 1226"/>
                <a:gd name="f34" fmla="val 23"/>
                <a:gd name="f35" fmla="val 1198"/>
                <a:gd name="f36" fmla="*/ f0 1 1227"/>
                <a:gd name="f37" fmla="*/ f1 1 2008"/>
                <a:gd name="f38" fmla="val f2"/>
                <a:gd name="f39" fmla="val f3"/>
                <a:gd name="f40" fmla="val f4"/>
                <a:gd name="f41" fmla="+- f40 0 f38"/>
                <a:gd name="f42" fmla="+- f39 0 f38"/>
                <a:gd name="f43" fmla="*/ f42 1 1227"/>
                <a:gd name="f44" fmla="*/ f41 1 2008"/>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227" h="2008">
                  <a:moveTo>
                    <a:pt x="f5" y="f6"/>
                  </a:moveTo>
                  <a:cubicBezTo>
                    <a:pt x="f7" y="f6"/>
                    <a:pt x="f8" y="f9"/>
                    <a:pt x="f10" y="f11"/>
                  </a:cubicBezTo>
                  <a:cubicBezTo>
                    <a:pt x="f12" y="f13"/>
                    <a:pt x="f14" y="f15"/>
                    <a:pt x="f16" y="f17"/>
                  </a:cubicBezTo>
                  <a:cubicBezTo>
                    <a:pt x="f6" y="f18"/>
                    <a:pt x="f19" y="f20"/>
                    <a:pt x="f21" y="f20"/>
                  </a:cubicBezTo>
                  <a:cubicBezTo>
                    <a:pt x="f22" y="f20"/>
                    <a:pt x="f23" y="f24"/>
                    <a:pt x="f25" y="f26"/>
                  </a:cubicBezTo>
                  <a:cubicBezTo>
                    <a:pt x="f27" y="f28"/>
                    <a:pt x="f29" y="f30"/>
                    <a:pt x="f31" y="f32"/>
                  </a:cubicBezTo>
                  <a:cubicBezTo>
                    <a:pt x="f33" y="f34"/>
                    <a:pt x="f3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2675;p43">
              <a:extLst>
                <a:ext uri="{FF2B5EF4-FFF2-40B4-BE49-F238E27FC236}">
                  <a16:creationId xmlns:a16="http://schemas.microsoft.com/office/drawing/2014/main" id="{5F94BCF6-CE5B-43B8-8841-8E8E3E66A3AD}"/>
                </a:ext>
              </a:extLst>
            </p:cNvPr>
            <p:cNvSpPr/>
            <p:nvPr/>
          </p:nvSpPr>
          <p:spPr>
            <a:xfrm rot="17099834">
              <a:off x="2033040" y="2362707"/>
              <a:ext cx="28044" cy="55165"/>
            </a:xfrm>
            <a:custGeom>
              <a:avLst/>
              <a:gdLst>
                <a:gd name="f0" fmla="val w"/>
                <a:gd name="f1" fmla="val h"/>
                <a:gd name="f2" fmla="val 0"/>
                <a:gd name="f3" fmla="val 544"/>
                <a:gd name="f4" fmla="val 1070"/>
                <a:gd name="f5" fmla="val 474"/>
                <a:gd name="f6" fmla="val 228"/>
                <a:gd name="f7" fmla="val 210"/>
                <a:gd name="f8" fmla="val 70"/>
                <a:gd name="f9" fmla="val 491"/>
                <a:gd name="f10" fmla="val 18"/>
                <a:gd name="f11" fmla="val 806"/>
                <a:gd name="f12" fmla="val 894"/>
                <a:gd name="f13" fmla="val 999"/>
                <a:gd name="f14" fmla="val 88"/>
                <a:gd name="f15" fmla="val 1069"/>
                <a:gd name="f16" fmla="val 141"/>
                <a:gd name="f17" fmla="val 1034"/>
                <a:gd name="f18" fmla="val 421"/>
                <a:gd name="f19" fmla="val 771"/>
                <a:gd name="f20" fmla="val 386"/>
                <a:gd name="f21" fmla="*/ f0 1 544"/>
                <a:gd name="f22" fmla="*/ f1 1 1070"/>
                <a:gd name="f23" fmla="val f2"/>
                <a:gd name="f24" fmla="val f3"/>
                <a:gd name="f25" fmla="val f4"/>
                <a:gd name="f26" fmla="+- f25 0 f23"/>
                <a:gd name="f27" fmla="+- f24 0 f23"/>
                <a:gd name="f28" fmla="*/ f27 1 544"/>
                <a:gd name="f29" fmla="*/ f26 1 107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4" h="1070">
                  <a:moveTo>
                    <a:pt x="f5" y="f2"/>
                  </a:moveTo>
                  <a:lnTo>
                    <a:pt x="f5" y="f2"/>
                  </a:lnTo>
                  <a:cubicBezTo>
                    <a:pt x="f6" y="f7"/>
                    <a:pt x="f8" y="f9"/>
                    <a:pt x="f10" y="f11"/>
                  </a:cubicBezTo>
                  <a:cubicBezTo>
                    <a:pt x="f2" y="f12"/>
                    <a:pt x="f10" y="f13"/>
                    <a:pt x="f14" y="f15"/>
                  </a:cubicBezTo>
                  <a:lnTo>
                    <a:pt x="f16" y="f17"/>
                  </a:lnTo>
                  <a:cubicBezTo>
                    <a:pt x="f18" y="f19"/>
                    <a:pt x="f3" y="f20"/>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2676;p43">
              <a:extLst>
                <a:ext uri="{FF2B5EF4-FFF2-40B4-BE49-F238E27FC236}">
                  <a16:creationId xmlns:a16="http://schemas.microsoft.com/office/drawing/2014/main" id="{A56D0939-8A70-4B4A-9E79-4603E91A644B}"/>
                </a:ext>
              </a:extLst>
            </p:cNvPr>
            <p:cNvSpPr/>
            <p:nvPr/>
          </p:nvSpPr>
          <p:spPr>
            <a:xfrm rot="17099834">
              <a:off x="2025791" y="2363329"/>
              <a:ext cx="40736" cy="60889"/>
            </a:xfrm>
            <a:custGeom>
              <a:avLst/>
              <a:gdLst>
                <a:gd name="f0" fmla="val w"/>
                <a:gd name="f1" fmla="val h"/>
                <a:gd name="f2" fmla="val 0"/>
                <a:gd name="f3" fmla="val 790"/>
                <a:gd name="f4" fmla="val 1181"/>
                <a:gd name="f5" fmla="val 613"/>
                <a:gd name="f6" fmla="val 192"/>
                <a:gd name="f7" fmla="val 638"/>
                <a:gd name="f8" fmla="val 514"/>
                <a:gd name="f9" fmla="val 519"/>
                <a:gd name="f10" fmla="val 826"/>
                <a:gd name="f11" fmla="val 292"/>
                <a:gd name="f12" fmla="val 1044"/>
                <a:gd name="f13" fmla="val 175"/>
                <a:gd name="f14" fmla="val 783"/>
                <a:gd name="f15" fmla="val 407"/>
                <a:gd name="f16" fmla="val 659"/>
                <a:gd name="f17" fmla="val 1"/>
                <a:gd name="f18" fmla="val 643"/>
                <a:gd name="f19" fmla="val 627"/>
                <a:gd name="f20" fmla="val 7"/>
                <a:gd name="f21" fmla="val 614"/>
                <a:gd name="f22" fmla="val 20"/>
                <a:gd name="f23" fmla="val 351"/>
                <a:gd name="f24" fmla="val 265"/>
                <a:gd name="f25" fmla="val 791"/>
                <a:gd name="f26" fmla="val 228"/>
                <a:gd name="f27" fmla="val 1160"/>
                <a:gd name="f28" fmla="val 238"/>
                <a:gd name="f29" fmla="val 1174"/>
                <a:gd name="f30" fmla="val 254"/>
                <a:gd name="f31" fmla="val 270"/>
                <a:gd name="f32" fmla="val 289"/>
                <a:gd name="f33" fmla="val 308"/>
                <a:gd name="f34" fmla="val 1172"/>
                <a:gd name="f35" fmla="val 320"/>
                <a:gd name="f36" fmla="val 1157"/>
                <a:gd name="f37" fmla="val 324"/>
                <a:gd name="f38" fmla="val 1158"/>
                <a:gd name="f39" fmla="val 328"/>
                <a:gd name="f40" fmla="val 331"/>
                <a:gd name="f41" fmla="val 344"/>
                <a:gd name="f42" fmla="val 357"/>
                <a:gd name="f43" fmla="val 1153"/>
                <a:gd name="f44" fmla="val 369"/>
                <a:gd name="f45" fmla="val 1142"/>
                <a:gd name="f46" fmla="val 667"/>
                <a:gd name="f47" fmla="val 861"/>
                <a:gd name="f48" fmla="val 789"/>
                <a:gd name="f49" fmla="val 441"/>
                <a:gd name="f50" fmla="val 719"/>
                <a:gd name="f51" fmla="val 38"/>
                <a:gd name="f52" fmla="val 708"/>
                <a:gd name="f53" fmla="val 16"/>
                <a:gd name="f54" fmla="val 684"/>
                <a:gd name="f55" fmla="*/ f0 1 790"/>
                <a:gd name="f56" fmla="*/ f1 1 1181"/>
                <a:gd name="f57" fmla="val f2"/>
                <a:gd name="f58" fmla="val f3"/>
                <a:gd name="f59" fmla="val f4"/>
                <a:gd name="f60" fmla="+- f59 0 f57"/>
                <a:gd name="f61" fmla="+- f58 0 f57"/>
                <a:gd name="f62" fmla="*/ f61 1 790"/>
                <a:gd name="f63" fmla="*/ f60 1 118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790" h="1181">
                  <a:moveTo>
                    <a:pt x="f5" y="f6"/>
                  </a:moveTo>
                  <a:lnTo>
                    <a:pt x="f5" y="f6"/>
                  </a:lnTo>
                  <a:cubicBezTo>
                    <a:pt x="f7" y="f8"/>
                    <a:pt x="f9" y="f10"/>
                    <a:pt x="f11" y="f12"/>
                  </a:cubicBezTo>
                  <a:lnTo>
                    <a:pt x="f11" y="f12"/>
                  </a:lnTo>
                  <a:cubicBezTo>
                    <a:pt x="f13" y="f14"/>
                    <a:pt x="f15" y="f15"/>
                    <a:pt x="f5" y="f6"/>
                  </a:cubicBezTo>
                  <a:close/>
                  <a:moveTo>
                    <a:pt x="f16" y="f17"/>
                  </a:moveTo>
                  <a:cubicBezTo>
                    <a:pt x="f18" y="f17"/>
                    <a:pt x="f19" y="f20"/>
                    <a:pt x="f21" y="f22"/>
                  </a:cubicBezTo>
                  <a:cubicBezTo>
                    <a:pt x="f23" y="f24"/>
                    <a:pt x="f2" y="f25"/>
                    <a:pt x="f26" y="f27"/>
                  </a:cubicBezTo>
                  <a:cubicBezTo>
                    <a:pt x="f28" y="f29"/>
                    <a:pt x="f30" y="f4"/>
                    <a:pt x="f31" y="f4"/>
                  </a:cubicBezTo>
                  <a:cubicBezTo>
                    <a:pt x="f32" y="f4"/>
                    <a:pt x="f33" y="f34"/>
                    <a:pt x="f35" y="f36"/>
                  </a:cubicBezTo>
                  <a:lnTo>
                    <a:pt x="f35" y="f36"/>
                  </a:lnTo>
                  <a:cubicBezTo>
                    <a:pt x="f37" y="f38"/>
                    <a:pt x="f39" y="f38"/>
                    <a:pt x="f40" y="f38"/>
                  </a:cubicBezTo>
                  <a:cubicBezTo>
                    <a:pt x="f41" y="f38"/>
                    <a:pt x="f42" y="f43"/>
                    <a:pt x="f44" y="f45"/>
                  </a:cubicBezTo>
                  <a:cubicBezTo>
                    <a:pt x="f46" y="f47"/>
                    <a:pt x="f48" y="f49"/>
                    <a:pt x="f50" y="f51"/>
                  </a:cubicBezTo>
                  <a:cubicBezTo>
                    <a:pt x="f52" y="f53"/>
                    <a:pt x="f54" y="f17"/>
                    <a:pt x="f16" y="f1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4" name="Google Shape;2677;p43">
            <a:extLst>
              <a:ext uri="{FF2B5EF4-FFF2-40B4-BE49-F238E27FC236}">
                <a16:creationId xmlns:a16="http://schemas.microsoft.com/office/drawing/2014/main" id="{C0A6AF97-C8D4-4AA3-93DF-CF2FF52A668C}"/>
              </a:ext>
            </a:extLst>
          </p:cNvPr>
          <p:cNvGrpSpPr/>
          <p:nvPr/>
        </p:nvGrpSpPr>
        <p:grpSpPr>
          <a:xfrm>
            <a:off x="1991700" y="2751622"/>
            <a:ext cx="349731" cy="802715"/>
            <a:chOff x="1991700" y="2751622"/>
            <a:chExt cx="349731" cy="802715"/>
          </a:xfrm>
        </p:grpSpPr>
        <p:sp>
          <p:nvSpPr>
            <p:cNvPr id="35" name="Google Shape;2678;p43">
              <a:extLst>
                <a:ext uri="{FF2B5EF4-FFF2-40B4-BE49-F238E27FC236}">
                  <a16:creationId xmlns:a16="http://schemas.microsoft.com/office/drawing/2014/main" id="{44C0C1F6-01D2-4B70-A9B7-AAEC8C8D199D}"/>
                </a:ext>
              </a:extLst>
            </p:cNvPr>
            <p:cNvSpPr/>
            <p:nvPr/>
          </p:nvSpPr>
          <p:spPr>
            <a:xfrm rot="6299843">
              <a:off x="1776372" y="2966950"/>
              <a:ext cx="752587" cy="321932"/>
            </a:xfrm>
            <a:custGeom>
              <a:avLst/>
              <a:gdLst>
                <a:gd name="f0" fmla="val w"/>
                <a:gd name="f1" fmla="val h"/>
                <a:gd name="f2" fmla="val 0"/>
                <a:gd name="f3" fmla="val 14596"/>
                <a:gd name="f4" fmla="val 6244"/>
                <a:gd name="f5" fmla="val 14434"/>
                <a:gd name="f6" fmla="val 14415"/>
                <a:gd name="f7" fmla="val 14394"/>
                <a:gd name="f8" fmla="val 6"/>
                <a:gd name="f9" fmla="val 14373"/>
                <a:gd name="f10" fmla="val 21"/>
                <a:gd name="f11" fmla="val 11814"/>
                <a:gd name="f12" fmla="val 1617"/>
                <a:gd name="f13" fmla="val 8798"/>
                <a:gd name="f14" fmla="val 1459"/>
                <a:gd name="f15" fmla="val 5923"/>
                <a:gd name="f16" fmla="val 1985"/>
                <a:gd name="f17" fmla="val 4696"/>
                <a:gd name="f18" fmla="val 2213"/>
                <a:gd name="f19" fmla="val 3469"/>
                <a:gd name="f20" fmla="val 2581"/>
                <a:gd name="f21" fmla="val 2417"/>
                <a:gd name="f22" fmla="val 3300"/>
                <a:gd name="f23" fmla="val 1400"/>
                <a:gd name="f24" fmla="val 4001"/>
                <a:gd name="f25" fmla="val 664"/>
                <a:gd name="f26" fmla="val 5000"/>
                <a:gd name="f27" fmla="val 50"/>
                <a:gd name="f28" fmla="val 6070"/>
                <a:gd name="f29" fmla="val 6156"/>
                <a:gd name="f30" fmla="val 82"/>
                <a:gd name="f31" fmla="val 6243"/>
                <a:gd name="f32" fmla="val 159"/>
                <a:gd name="f33" fmla="val 191"/>
                <a:gd name="f34" fmla="val 222"/>
                <a:gd name="f35" fmla="val 6228"/>
                <a:gd name="f36" fmla="val 243"/>
                <a:gd name="f37" fmla="val 6192"/>
                <a:gd name="f38" fmla="val 944"/>
                <a:gd name="f39" fmla="val 4983"/>
                <a:gd name="f40" fmla="val 1768"/>
                <a:gd name="f41" fmla="val 3896"/>
                <a:gd name="f42" fmla="val 2995"/>
                <a:gd name="f43" fmla="val 3212"/>
                <a:gd name="f44" fmla="val 4187"/>
                <a:gd name="f45" fmla="val 2546"/>
                <a:gd name="f46" fmla="val 5555"/>
                <a:gd name="f47" fmla="val 2248"/>
                <a:gd name="f48" fmla="val 6887"/>
                <a:gd name="f49" fmla="val 2072"/>
                <a:gd name="f50" fmla="val 9500"/>
                <a:gd name="f51" fmla="val 1722"/>
                <a:gd name="f52" fmla="val 12182"/>
                <a:gd name="f53" fmla="val 1652"/>
                <a:gd name="f54" fmla="val 14479"/>
                <a:gd name="f55" fmla="val 214"/>
                <a:gd name="f56" fmla="val 14595"/>
                <a:gd name="f57" fmla="val 156"/>
                <a:gd name="f58" fmla="val 14530"/>
                <a:gd name="f59" fmla="*/ f0 1 14596"/>
                <a:gd name="f60" fmla="*/ f1 1 6244"/>
                <a:gd name="f61" fmla="val f2"/>
                <a:gd name="f62" fmla="val f3"/>
                <a:gd name="f63" fmla="val f4"/>
                <a:gd name="f64" fmla="+- f63 0 f61"/>
                <a:gd name="f65" fmla="+- f62 0 f61"/>
                <a:gd name="f66" fmla="*/ f65 1 14596"/>
                <a:gd name="f67" fmla="*/ f64 1 624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4595" h="6244">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 y="f29"/>
                    <a:pt x="f30" y="f31"/>
                    <a:pt x="f32" y="f31"/>
                  </a:cubicBezTo>
                  <a:cubicBezTo>
                    <a:pt x="f33" y="f31"/>
                    <a:pt x="f34" y="f35"/>
                    <a:pt x="f36" y="f37"/>
                  </a:cubicBezTo>
                  <a:cubicBezTo>
                    <a:pt x="f38" y="f39"/>
                    <a:pt x="f40" y="f41"/>
                    <a:pt x="f42" y="f43"/>
                  </a:cubicBezTo>
                  <a:cubicBezTo>
                    <a:pt x="f44" y="f45"/>
                    <a:pt x="f46" y="f47"/>
                    <a:pt x="f48" y="f49"/>
                  </a:cubicBezTo>
                  <a:cubicBezTo>
                    <a:pt x="f50" y="f51"/>
                    <a:pt x="f52" y="f53"/>
                    <a:pt x="f54" y="f55"/>
                  </a:cubicBezTo>
                  <a:cubicBezTo>
                    <a:pt x="f56" y="f57"/>
                    <a:pt x="f58"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2679;p43">
              <a:extLst>
                <a:ext uri="{FF2B5EF4-FFF2-40B4-BE49-F238E27FC236}">
                  <a16:creationId xmlns:a16="http://schemas.microsoft.com/office/drawing/2014/main" id="{79AC05E3-50C9-41CC-99DF-D89ABA5254ED}"/>
                </a:ext>
              </a:extLst>
            </p:cNvPr>
            <p:cNvSpPr/>
            <p:nvPr/>
          </p:nvSpPr>
          <p:spPr>
            <a:xfrm rot="6299843">
              <a:off x="2176360" y="3499925"/>
              <a:ext cx="61511" cy="40526"/>
            </a:xfrm>
            <a:custGeom>
              <a:avLst/>
              <a:gdLst>
                <a:gd name="f0" fmla="val w"/>
                <a:gd name="f1" fmla="val h"/>
                <a:gd name="f2" fmla="val 0"/>
                <a:gd name="f3" fmla="val 1193"/>
                <a:gd name="f4" fmla="val 786"/>
                <a:gd name="f5" fmla="val 1192"/>
                <a:gd name="f6" fmla="val 1"/>
                <a:gd name="f7" fmla="val 789"/>
                <a:gd name="f8" fmla="val 71"/>
                <a:gd name="f9" fmla="val 404"/>
                <a:gd name="f10" fmla="val 264"/>
                <a:gd name="f11" fmla="val 106"/>
                <a:gd name="f12" fmla="val 527"/>
                <a:gd name="f13" fmla="val 53"/>
                <a:gd name="f14" fmla="val 562"/>
                <a:gd name="f15" fmla="val 632"/>
                <a:gd name="f16" fmla="val 702"/>
                <a:gd name="f17" fmla="val 70"/>
                <a:gd name="f18" fmla="val 772"/>
                <a:gd name="f19" fmla="val 120"/>
                <a:gd name="f20" fmla="val 781"/>
                <a:gd name="f21" fmla="val 170"/>
                <a:gd name="f22" fmla="val 785"/>
                <a:gd name="f23" fmla="val 219"/>
                <a:gd name="f24" fmla="val 361"/>
                <a:gd name="f25" fmla="val 497"/>
                <a:gd name="f26" fmla="val 749"/>
                <a:gd name="f27" fmla="val 614"/>
                <a:gd name="f28" fmla="val 684"/>
                <a:gd name="f29" fmla="val 877"/>
                <a:gd name="f30" fmla="val 1070"/>
                <a:gd name="f31" fmla="val 281"/>
                <a:gd name="f32" fmla="*/ f0 1 1193"/>
                <a:gd name="f33" fmla="*/ f1 1 786"/>
                <a:gd name="f34" fmla="val f2"/>
                <a:gd name="f35" fmla="val f3"/>
                <a:gd name="f36" fmla="val f4"/>
                <a:gd name="f37" fmla="+- f36 0 f34"/>
                <a:gd name="f38" fmla="+- f35 0 f34"/>
                <a:gd name="f39" fmla="*/ f38 1 1193"/>
                <a:gd name="f40" fmla="*/ f37 1 78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193" h="786">
                  <a:moveTo>
                    <a:pt x="f5" y="f6"/>
                  </a:moveTo>
                  <a:cubicBezTo>
                    <a:pt x="f7" y="f8"/>
                    <a:pt x="f9" y="f10"/>
                    <a:pt x="f11" y="f12"/>
                  </a:cubicBezTo>
                  <a:cubicBezTo>
                    <a:pt x="f13" y="f14"/>
                    <a:pt x="f2" y="f15"/>
                    <a:pt x="f2" y="f16"/>
                  </a:cubicBezTo>
                  <a:lnTo>
                    <a:pt x="f17" y="f18"/>
                  </a:lnTo>
                  <a:cubicBezTo>
                    <a:pt x="f19" y="f20"/>
                    <a:pt x="f21" y="f22"/>
                    <a:pt x="f23" y="f22"/>
                  </a:cubicBezTo>
                  <a:cubicBezTo>
                    <a:pt x="f24" y="f22"/>
                    <a:pt x="f25" y="f26"/>
                    <a:pt x="f27" y="f28"/>
                  </a:cubicBezTo>
                  <a:cubicBezTo>
                    <a:pt x="f29" y="f12"/>
                    <a:pt x="f30" y="f31"/>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2680;p43">
              <a:extLst>
                <a:ext uri="{FF2B5EF4-FFF2-40B4-BE49-F238E27FC236}">
                  <a16:creationId xmlns:a16="http://schemas.microsoft.com/office/drawing/2014/main" id="{06A2BBED-AB40-43FF-977B-8744C2B33903}"/>
                </a:ext>
              </a:extLst>
            </p:cNvPr>
            <p:cNvSpPr/>
            <p:nvPr/>
          </p:nvSpPr>
          <p:spPr>
            <a:xfrm rot="6299843">
              <a:off x="2173152" y="3497233"/>
              <a:ext cx="68168" cy="46040"/>
            </a:xfrm>
            <a:custGeom>
              <a:avLst/>
              <a:gdLst>
                <a:gd name="f0" fmla="val w"/>
                <a:gd name="f1" fmla="val h"/>
                <a:gd name="f2" fmla="val 0"/>
                <a:gd name="f3" fmla="val 1322"/>
                <a:gd name="f4" fmla="val 893"/>
                <a:gd name="f5" fmla="val 1141"/>
                <a:gd name="f6" fmla="val 134"/>
                <a:gd name="f7" fmla="val 942"/>
                <a:gd name="f8" fmla="val 479"/>
                <a:gd name="f9" fmla="val 693"/>
                <a:gd name="f10" fmla="val 783"/>
                <a:gd name="f11" fmla="val 273"/>
                <a:gd name="f12" fmla="val 234"/>
                <a:gd name="f13" fmla="val 194"/>
                <a:gd name="f14" fmla="val 781"/>
                <a:gd name="f15" fmla="val 152"/>
                <a:gd name="f16" fmla="val 775"/>
                <a:gd name="f17" fmla="val 147"/>
                <a:gd name="f18" fmla="val 774"/>
                <a:gd name="f19" fmla="val 143"/>
                <a:gd name="f20" fmla="val 138"/>
                <a:gd name="f21" fmla="val 130"/>
                <a:gd name="f22" fmla="val 123"/>
                <a:gd name="f23" fmla="val 776"/>
                <a:gd name="f24" fmla="val 116"/>
                <a:gd name="f25" fmla="val 779"/>
                <a:gd name="f26" fmla="val 778"/>
                <a:gd name="f27" fmla="val 117"/>
                <a:gd name="f28" fmla="val 777"/>
                <a:gd name="f29" fmla="val 170"/>
                <a:gd name="f30" fmla="val 565"/>
                <a:gd name="f31" fmla="val 485"/>
                <a:gd name="f32" fmla="val 407"/>
                <a:gd name="f33" fmla="val 660"/>
                <a:gd name="f34" fmla="val 320"/>
                <a:gd name="f35" fmla="val 815"/>
                <a:gd name="f36" fmla="val 235"/>
                <a:gd name="f37" fmla="val 982"/>
                <a:gd name="f38" fmla="val 173"/>
                <a:gd name="f39" fmla="val 1259"/>
                <a:gd name="f40" fmla="val 1"/>
                <a:gd name="f41" fmla="val 1253"/>
                <a:gd name="f42" fmla="val 1246"/>
                <a:gd name="f43" fmla="val 2"/>
                <a:gd name="f44" fmla="val 1239"/>
                <a:gd name="f45" fmla="val 4"/>
                <a:gd name="f46" fmla="val 958"/>
                <a:gd name="f47" fmla="val 57"/>
                <a:gd name="f48" fmla="val 713"/>
                <a:gd name="f49" fmla="val 144"/>
                <a:gd name="f50" fmla="val 468"/>
                <a:gd name="f51" fmla="val 285"/>
                <a:gd name="f52" fmla="val 310"/>
                <a:gd name="f53" fmla="val 390"/>
                <a:gd name="f54" fmla="val 47"/>
                <a:gd name="f55" fmla="val 530"/>
                <a:gd name="f56" fmla="val 12"/>
                <a:gd name="f57" fmla="val 740"/>
                <a:gd name="f58" fmla="val 784"/>
                <a:gd name="f59" fmla="val 37"/>
                <a:gd name="f60" fmla="val 814"/>
                <a:gd name="f61" fmla="val 70"/>
                <a:gd name="f62" fmla="val 76"/>
                <a:gd name="f63" fmla="val 81"/>
                <a:gd name="f64" fmla="val 813"/>
                <a:gd name="f65" fmla="val 86"/>
                <a:gd name="f66" fmla="val 811"/>
                <a:gd name="f67" fmla="val 71"/>
                <a:gd name="f68" fmla="val 842"/>
                <a:gd name="f69" fmla="val 78"/>
                <a:gd name="f70" fmla="val 881"/>
                <a:gd name="f71" fmla="val 172"/>
                <a:gd name="f72" fmla="val 889"/>
                <a:gd name="f73" fmla="val 225"/>
                <a:gd name="f74" fmla="val 276"/>
                <a:gd name="f75" fmla="val 1069"/>
                <a:gd name="f76" fmla="val 519"/>
                <a:gd name="f77" fmla="val 1292"/>
                <a:gd name="f78" fmla="val 74"/>
                <a:gd name="f79" fmla="val 44"/>
                <a:gd name="f80" fmla="val 1300"/>
                <a:gd name="f81" fmla="*/ f0 1 1322"/>
                <a:gd name="f82" fmla="*/ f1 1 893"/>
                <a:gd name="f83" fmla="val f2"/>
                <a:gd name="f84" fmla="val f3"/>
                <a:gd name="f85" fmla="val f4"/>
                <a:gd name="f86" fmla="+- f85 0 f83"/>
                <a:gd name="f87" fmla="+- f84 0 f83"/>
                <a:gd name="f88" fmla="*/ f87 1 1322"/>
                <a:gd name="f89" fmla="*/ f86 1 893"/>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1322" h="893">
                  <a:moveTo>
                    <a:pt x="f5" y="f6"/>
                  </a:moveTo>
                  <a:cubicBezTo>
                    <a:pt x="f7" y="f8"/>
                    <a:pt x="f9" y="f10"/>
                    <a:pt x="f11" y="f10"/>
                  </a:cubicBezTo>
                  <a:cubicBezTo>
                    <a:pt x="f12" y="f10"/>
                    <a:pt x="f13" y="f14"/>
                    <a:pt x="f15" y="f16"/>
                  </a:cubicBezTo>
                  <a:cubicBezTo>
                    <a:pt x="f17" y="f18"/>
                    <a:pt x="f19" y="f18"/>
                    <a:pt x="f20" y="f18"/>
                  </a:cubicBezTo>
                  <a:cubicBezTo>
                    <a:pt x="f21" y="f18"/>
                    <a:pt x="f22" y="f23"/>
                    <a:pt x="f24" y="f25"/>
                  </a:cubicBezTo>
                  <a:lnTo>
                    <a:pt x="f24" y="f25"/>
                  </a:lnTo>
                  <a:cubicBezTo>
                    <a:pt x="f24" y="f26"/>
                    <a:pt x="f27" y="f28"/>
                    <a:pt x="f27" y="f16"/>
                  </a:cubicBezTo>
                  <a:cubicBezTo>
                    <a:pt x="f29" y="f30"/>
                    <a:pt x="f31" y="f32"/>
                    <a:pt x="f33" y="f34"/>
                  </a:cubicBezTo>
                  <a:cubicBezTo>
                    <a:pt x="f35" y="f36"/>
                    <a:pt x="f37" y="f38"/>
                    <a:pt x="f5" y="f6"/>
                  </a:cubicBezTo>
                  <a:close/>
                  <a:moveTo>
                    <a:pt x="f39" y="f40"/>
                  </a:moveTo>
                  <a:cubicBezTo>
                    <a:pt x="f41" y="f40"/>
                    <a:pt x="f42" y="f43"/>
                    <a:pt x="f44" y="f45"/>
                  </a:cubicBezTo>
                  <a:cubicBezTo>
                    <a:pt x="f46" y="f47"/>
                    <a:pt x="f48" y="f49"/>
                    <a:pt x="f50" y="f51"/>
                  </a:cubicBezTo>
                  <a:cubicBezTo>
                    <a:pt x="f52" y="f53"/>
                    <a:pt x="f54" y="f55"/>
                    <a:pt x="f56" y="f57"/>
                  </a:cubicBezTo>
                  <a:cubicBezTo>
                    <a:pt x="f40" y="f58"/>
                    <a:pt x="f59" y="f60"/>
                    <a:pt x="f61" y="f60"/>
                  </a:cubicBezTo>
                  <a:cubicBezTo>
                    <a:pt x="f62" y="f60"/>
                    <a:pt x="f63" y="f64"/>
                    <a:pt x="f65" y="f66"/>
                  </a:cubicBezTo>
                  <a:lnTo>
                    <a:pt x="f65" y="f66"/>
                  </a:lnTo>
                  <a:cubicBezTo>
                    <a:pt x="f67" y="f68"/>
                    <a:pt x="f69" y="f70"/>
                    <a:pt x="f27" y="f70"/>
                  </a:cubicBezTo>
                  <a:cubicBezTo>
                    <a:pt x="f71" y="f72"/>
                    <a:pt x="f73" y="f4"/>
                    <a:pt x="f74" y="f4"/>
                  </a:cubicBezTo>
                  <a:cubicBezTo>
                    <a:pt x="f18" y="f4"/>
                    <a:pt x="f75" y="f76"/>
                    <a:pt x="f77" y="f78"/>
                  </a:cubicBezTo>
                  <a:cubicBezTo>
                    <a:pt x="f3" y="f79"/>
                    <a:pt x="f80" y="f40"/>
                    <a:pt x="f39" y="f40"/>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2681;p43">
              <a:extLst>
                <a:ext uri="{FF2B5EF4-FFF2-40B4-BE49-F238E27FC236}">
                  <a16:creationId xmlns:a16="http://schemas.microsoft.com/office/drawing/2014/main" id="{AEE0C08C-3751-4BB8-B87B-4C43BA793E77}"/>
                </a:ext>
              </a:extLst>
            </p:cNvPr>
            <p:cNvSpPr/>
            <p:nvPr/>
          </p:nvSpPr>
          <p:spPr>
            <a:xfrm rot="6299843">
              <a:off x="2189064" y="3414947"/>
              <a:ext cx="48883" cy="64190"/>
            </a:xfrm>
            <a:custGeom>
              <a:avLst/>
              <a:gdLst>
                <a:gd name="f0" fmla="val w"/>
                <a:gd name="f1" fmla="val h"/>
                <a:gd name="f2" fmla="val 0"/>
                <a:gd name="f3" fmla="val 948"/>
                <a:gd name="f4" fmla="val 1245"/>
                <a:gd name="f5" fmla="val 947"/>
                <a:gd name="f6" fmla="val 684"/>
                <a:gd name="f7" fmla="val 70"/>
                <a:gd name="f8" fmla="val 456"/>
                <a:gd name="f9" fmla="val 263"/>
                <a:gd name="f10" fmla="val 334"/>
                <a:gd name="f11" fmla="val 509"/>
                <a:gd name="f12" fmla="val 229"/>
                <a:gd name="f13" fmla="val 631"/>
                <a:gd name="f14" fmla="val 228"/>
                <a:gd name="f15" fmla="val 823"/>
                <a:gd name="f16" fmla="val 298"/>
                <a:gd name="f17" fmla="val 963"/>
                <a:gd name="f18" fmla="val 392"/>
                <a:gd name="f19" fmla="val 871"/>
                <a:gd name="f20" fmla="val 485"/>
                <a:gd name="f21" fmla="val 778"/>
                <a:gd name="f22" fmla="val 579"/>
                <a:gd name="f23" fmla="val 754"/>
                <a:gd name="f24" fmla="val 491"/>
                <a:gd name="f25" fmla="val 877"/>
                <a:gd name="f26" fmla="val 246"/>
                <a:gd name="f27" fmla="val 278"/>
                <a:gd name="f28" fmla="val 983"/>
                <a:gd name="f29" fmla="val 257"/>
                <a:gd name="f30" fmla="val 1003"/>
                <a:gd name="f31" fmla="val 237"/>
                <a:gd name="f32" fmla="val 1022"/>
                <a:gd name="f33" fmla="val 299"/>
                <a:gd name="f34" fmla="val 964"/>
                <a:gd name="f35" fmla="val 1"/>
                <a:gd name="f36" fmla="val 79"/>
                <a:gd name="f37" fmla="val 1173"/>
                <a:gd name="f38" fmla="val 158"/>
                <a:gd name="f39" fmla="val 1099"/>
                <a:gd name="f40" fmla="*/ f0 1 948"/>
                <a:gd name="f41" fmla="*/ f1 1 1245"/>
                <a:gd name="f42" fmla="val f2"/>
                <a:gd name="f43" fmla="val f3"/>
                <a:gd name="f44" fmla="val f4"/>
                <a:gd name="f45" fmla="+- f44 0 f42"/>
                <a:gd name="f46" fmla="+- f43 0 f42"/>
                <a:gd name="f47" fmla="*/ f46 1 948"/>
                <a:gd name="f48" fmla="*/ f45 1 1245"/>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947" h="1245">
                  <a:moveTo>
                    <a:pt x="f5" y="f2"/>
                  </a:moveTo>
                  <a:lnTo>
                    <a:pt x="f5" y="f2"/>
                  </a:lnTo>
                  <a:cubicBezTo>
                    <a:pt x="f6" y="f7"/>
                    <a:pt x="f8" y="f9"/>
                    <a:pt x="f10" y="f11"/>
                  </a:cubicBezTo>
                  <a:cubicBezTo>
                    <a:pt x="f12" y="f13"/>
                    <a:pt x="f14" y="f15"/>
                    <a:pt x="f16" y="f17"/>
                  </a:cubicBezTo>
                  <a:lnTo>
                    <a:pt x="f16" y="f17"/>
                  </a:lnTo>
                  <a:cubicBezTo>
                    <a:pt x="f18" y="f19"/>
                    <a:pt x="f20" y="f21"/>
                    <a:pt x="f22" y="f6"/>
                  </a:cubicBezTo>
                  <a:cubicBezTo>
                    <a:pt x="f23" y="f24"/>
                    <a:pt x="f25" y="f26"/>
                    <a:pt x="f5" y="f2"/>
                  </a:cubicBezTo>
                  <a:close/>
                  <a:moveTo>
                    <a:pt x="f16" y="f17"/>
                  </a:moveTo>
                  <a:lnTo>
                    <a:pt x="f16" y="f17"/>
                  </a:lnTo>
                  <a:cubicBezTo>
                    <a:pt x="f27" y="f28"/>
                    <a:pt x="f29" y="f30"/>
                    <a:pt x="f31" y="f32"/>
                  </a:cubicBezTo>
                  <a:lnTo>
                    <a:pt x="f31" y="f32"/>
                  </a:lnTo>
                  <a:lnTo>
                    <a:pt x="f33" y="f34"/>
                  </a:lnTo>
                  <a:cubicBezTo>
                    <a:pt x="f16" y="f34"/>
                    <a:pt x="f16" y="f17"/>
                    <a:pt x="f16" y="f17"/>
                  </a:cubicBezTo>
                  <a:close/>
                  <a:moveTo>
                    <a:pt x="f31" y="f32"/>
                  </a:moveTo>
                  <a:lnTo>
                    <a:pt x="f35" y="f4"/>
                  </a:lnTo>
                  <a:cubicBezTo>
                    <a:pt x="f36" y="f37"/>
                    <a:pt x="f38" y="f39"/>
                    <a:pt x="f31" y="f3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2682;p43">
              <a:extLst>
                <a:ext uri="{FF2B5EF4-FFF2-40B4-BE49-F238E27FC236}">
                  <a16:creationId xmlns:a16="http://schemas.microsoft.com/office/drawing/2014/main" id="{74258B02-2070-4024-8CDF-2E81D44036CE}"/>
                </a:ext>
              </a:extLst>
            </p:cNvPr>
            <p:cNvSpPr/>
            <p:nvPr/>
          </p:nvSpPr>
          <p:spPr>
            <a:xfrm rot="6299843">
              <a:off x="2185197" y="3411508"/>
              <a:ext cx="57177" cy="69759"/>
            </a:xfrm>
            <a:custGeom>
              <a:avLst/>
              <a:gdLst>
                <a:gd name="f0" fmla="val w"/>
                <a:gd name="f1" fmla="val h"/>
                <a:gd name="f2" fmla="val 0"/>
                <a:gd name="f3" fmla="val 1109"/>
                <a:gd name="f4" fmla="val 1353"/>
                <a:gd name="f5" fmla="val 953"/>
                <a:gd name="f6" fmla="val 150"/>
                <a:gd name="f7" fmla="val 843"/>
                <a:gd name="f8" fmla="val 447"/>
                <a:gd name="f9" fmla="val 639"/>
                <a:gd name="f10" fmla="val 695"/>
                <a:gd name="f11" fmla="val 411"/>
                <a:gd name="f12" fmla="val 922"/>
                <a:gd name="f13" fmla="val 322"/>
                <a:gd name="f14" fmla="val 615"/>
                <a:gd name="f15" fmla="val 678"/>
                <a:gd name="f16" fmla="val 281"/>
                <a:gd name="f17" fmla="val 1044"/>
                <a:gd name="f18" fmla="val 1038"/>
                <a:gd name="f19" fmla="val 1031"/>
                <a:gd name="f20" fmla="val 1"/>
                <a:gd name="f21" fmla="val 1024"/>
                <a:gd name="f22" fmla="val 4"/>
                <a:gd name="f23" fmla="val 668"/>
                <a:gd name="f24" fmla="val 105"/>
                <a:gd name="f25" fmla="val 132"/>
                <a:gd name="f26" fmla="val 584"/>
                <a:gd name="f27" fmla="val 318"/>
                <a:gd name="f28" fmla="val 1012"/>
                <a:gd name="f29" fmla="val 227"/>
                <a:gd name="f30" fmla="val 1098"/>
                <a:gd name="f31" fmla="val 133"/>
                <a:gd name="f32" fmla="val 1183"/>
                <a:gd name="f33" fmla="val 42"/>
                <a:gd name="f34" fmla="val 1266"/>
                <a:gd name="f35" fmla="val 1293"/>
                <a:gd name="f36" fmla="val 45"/>
                <a:gd name="f37" fmla="val 1352"/>
                <a:gd name="f38" fmla="val 91"/>
                <a:gd name="f39" fmla="val 118"/>
                <a:gd name="f40" fmla="val 1348"/>
                <a:gd name="f41" fmla="val 130"/>
                <a:gd name="f42" fmla="val 1336"/>
                <a:gd name="f43" fmla="val 1251"/>
                <a:gd name="f44" fmla="val 326"/>
                <a:gd name="f45" fmla="val 1164"/>
                <a:gd name="f46" fmla="val 421"/>
                <a:gd name="f47" fmla="val 1074"/>
                <a:gd name="f48" fmla="val 430"/>
                <a:gd name="f49" fmla="val 1068"/>
                <a:gd name="f50" fmla="val 438"/>
                <a:gd name="f51" fmla="val 1061"/>
                <a:gd name="f52" fmla="val 443"/>
                <a:gd name="f53" fmla="val 1053"/>
                <a:gd name="f54" fmla="val 733"/>
                <a:gd name="f55" fmla="val 775"/>
                <a:gd name="f56" fmla="val 990"/>
                <a:gd name="f57" fmla="val 463"/>
                <a:gd name="f58" fmla="val 1094"/>
                <a:gd name="f59" fmla="val 74"/>
                <a:gd name="f60" fmla="val 43"/>
                <a:gd name="f61" fmla="val 1085"/>
                <a:gd name="f62" fmla="*/ f0 1 1109"/>
                <a:gd name="f63" fmla="*/ f1 1 1353"/>
                <a:gd name="f64" fmla="val f2"/>
                <a:gd name="f65" fmla="val f3"/>
                <a:gd name="f66" fmla="val f4"/>
                <a:gd name="f67" fmla="+- f66 0 f64"/>
                <a:gd name="f68" fmla="+- f65 0 f64"/>
                <a:gd name="f69" fmla="*/ f68 1 1109"/>
                <a:gd name="f70" fmla="*/ f67 1 135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109" h="1353">
                  <a:moveTo>
                    <a:pt x="f5" y="f6"/>
                  </a:moveTo>
                  <a:cubicBezTo>
                    <a:pt x="f7" y="f8"/>
                    <a:pt x="f9" y="f10"/>
                    <a:pt x="f11" y="f12"/>
                  </a:cubicBezTo>
                  <a:lnTo>
                    <a:pt x="f11" y="f12"/>
                  </a:lnTo>
                  <a:cubicBezTo>
                    <a:pt x="f13" y="f14"/>
                    <a:pt x="f15" y="f16"/>
                    <a:pt x="f5" y="f6"/>
                  </a:cubicBezTo>
                  <a:close/>
                  <a:moveTo>
                    <a:pt x="f17" y="f2"/>
                  </a:moveTo>
                  <a:cubicBezTo>
                    <a:pt x="f18" y="f2"/>
                    <a:pt x="f19" y="f20"/>
                    <a:pt x="f21" y="f22"/>
                  </a:cubicBezTo>
                  <a:cubicBezTo>
                    <a:pt x="f23" y="f24"/>
                    <a:pt x="f25" y="f26"/>
                    <a:pt x="f27" y="f28"/>
                  </a:cubicBezTo>
                  <a:lnTo>
                    <a:pt x="f27" y="f28"/>
                  </a:lnTo>
                  <a:cubicBezTo>
                    <a:pt x="f29" y="f30"/>
                    <a:pt x="f31" y="f32"/>
                    <a:pt x="f33" y="f34"/>
                  </a:cubicBezTo>
                  <a:cubicBezTo>
                    <a:pt x="f20" y="f35"/>
                    <a:pt x="f36" y="f37"/>
                    <a:pt x="f38" y="f37"/>
                  </a:cubicBezTo>
                  <a:cubicBezTo>
                    <a:pt x="f24" y="f37"/>
                    <a:pt x="f39" y="f40"/>
                    <a:pt x="f41" y="f42"/>
                  </a:cubicBezTo>
                  <a:cubicBezTo>
                    <a:pt x="f29" y="f43"/>
                    <a:pt x="f44" y="f45"/>
                    <a:pt x="f46" y="f47"/>
                  </a:cubicBezTo>
                  <a:lnTo>
                    <a:pt x="f46" y="f47"/>
                  </a:lnTo>
                  <a:cubicBezTo>
                    <a:pt x="f48" y="f49"/>
                    <a:pt x="f50" y="f51"/>
                    <a:pt x="f52" y="f53"/>
                  </a:cubicBezTo>
                  <a:lnTo>
                    <a:pt x="f52" y="f53"/>
                  </a:lnTo>
                  <a:cubicBezTo>
                    <a:pt x="f54" y="f55"/>
                    <a:pt x="f56" y="f57"/>
                    <a:pt x="f58" y="f59"/>
                  </a:cubicBezTo>
                  <a:cubicBezTo>
                    <a:pt x="f3" y="f60"/>
                    <a:pt x="f61" y="f2"/>
                    <a:pt x="f17"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2683;p43">
              <a:extLst>
                <a:ext uri="{FF2B5EF4-FFF2-40B4-BE49-F238E27FC236}">
                  <a16:creationId xmlns:a16="http://schemas.microsoft.com/office/drawing/2014/main" id="{00481031-DC4E-45B5-92D6-74EC830579DF}"/>
                </a:ext>
              </a:extLst>
            </p:cNvPr>
            <p:cNvSpPr/>
            <p:nvPr/>
          </p:nvSpPr>
          <p:spPr>
            <a:xfrm rot="6299843">
              <a:off x="2205575" y="2844804"/>
              <a:ext cx="55220" cy="100382"/>
            </a:xfrm>
            <a:custGeom>
              <a:avLst/>
              <a:gdLst>
                <a:gd name="f0" fmla="val w"/>
                <a:gd name="f1" fmla="val h"/>
                <a:gd name="f2" fmla="val 0"/>
                <a:gd name="f3" fmla="val 1071"/>
                <a:gd name="f4" fmla="val 1947"/>
                <a:gd name="f5" fmla="val 1070"/>
                <a:gd name="f6" fmla="val 825"/>
                <a:gd name="f7" fmla="val 123"/>
                <a:gd name="f8" fmla="val 650"/>
                <a:gd name="f9" fmla="val 333"/>
                <a:gd name="f10" fmla="val 580"/>
                <a:gd name="f11" fmla="val 596"/>
                <a:gd name="f12" fmla="val 509"/>
                <a:gd name="f13" fmla="val 754"/>
                <a:gd name="f14" fmla="val 527"/>
                <a:gd name="f15" fmla="val 929"/>
                <a:gd name="f16" fmla="val 632"/>
                <a:gd name="f17" fmla="val 1052"/>
                <a:gd name="f18" fmla="val 727"/>
                <a:gd name="f19" fmla="val 910"/>
                <a:gd name="f20" fmla="val 805"/>
                <a:gd name="f21" fmla="val 789"/>
                <a:gd name="f22" fmla="val 843"/>
                <a:gd name="f23" fmla="val 719"/>
                <a:gd name="f24" fmla="val 983"/>
                <a:gd name="f25" fmla="val 1053"/>
                <a:gd name="f26" fmla="val 263"/>
                <a:gd name="f27" fmla="val 628"/>
                <a:gd name="f28" fmla="val 1058"/>
                <a:gd name="f29" fmla="val 624"/>
                <a:gd name="f30" fmla="val 1064"/>
                <a:gd name="f31" fmla="val 620"/>
                <a:gd name="f32" fmla="val 1"/>
                <a:gd name="f33" fmla="val 1946"/>
                <a:gd name="f34" fmla="val 109"/>
                <a:gd name="f35" fmla="val 1803"/>
                <a:gd name="f36" fmla="val 404"/>
                <a:gd name="f37" fmla="val 1390"/>
                <a:gd name="f38" fmla="*/ f0 1 1071"/>
                <a:gd name="f39" fmla="*/ f1 1 1947"/>
                <a:gd name="f40" fmla="val f2"/>
                <a:gd name="f41" fmla="val f3"/>
                <a:gd name="f42" fmla="val f4"/>
                <a:gd name="f43" fmla="+- f42 0 f40"/>
                <a:gd name="f44" fmla="+- f41 0 f40"/>
                <a:gd name="f45" fmla="*/ f44 1 1071"/>
                <a:gd name="f46" fmla="*/ f43 1 1947"/>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71" h="1947">
                  <a:moveTo>
                    <a:pt x="f5" y="f2"/>
                  </a:moveTo>
                  <a:cubicBezTo>
                    <a:pt x="f6" y="f7"/>
                    <a:pt x="f8" y="f9"/>
                    <a:pt x="f10" y="f11"/>
                  </a:cubicBezTo>
                  <a:cubicBezTo>
                    <a:pt x="f12" y="f13"/>
                    <a:pt x="f14" y="f15"/>
                    <a:pt x="f16" y="f17"/>
                  </a:cubicBezTo>
                  <a:lnTo>
                    <a:pt x="f16" y="f17"/>
                  </a:lnTo>
                  <a:cubicBezTo>
                    <a:pt x="f18" y="f19"/>
                    <a:pt x="f20" y="f21"/>
                    <a:pt x="f22" y="f23"/>
                  </a:cubicBezTo>
                  <a:cubicBezTo>
                    <a:pt x="f24" y="f12"/>
                    <a:pt x="f25" y="f26"/>
                    <a:pt x="f5" y="f2"/>
                  </a:cubicBezTo>
                  <a:close/>
                  <a:moveTo>
                    <a:pt x="f16" y="f17"/>
                  </a:moveTo>
                  <a:lnTo>
                    <a:pt x="f16" y="f17"/>
                  </a:lnTo>
                  <a:cubicBezTo>
                    <a:pt x="f27" y="f28"/>
                    <a:pt x="f29" y="f30"/>
                    <a:pt x="f31" y="f5"/>
                  </a:cubicBezTo>
                  <a:lnTo>
                    <a:pt x="f31" y="f5"/>
                  </a:lnTo>
                  <a:lnTo>
                    <a:pt x="f16" y="f17"/>
                  </a:lnTo>
                  <a:cubicBezTo>
                    <a:pt x="f16" y="f17"/>
                    <a:pt x="f16" y="f17"/>
                    <a:pt x="f16" y="f17"/>
                  </a:cubicBezTo>
                  <a:close/>
                  <a:moveTo>
                    <a:pt x="f31" y="f5"/>
                  </a:moveTo>
                  <a:lnTo>
                    <a:pt x="f32" y="f33"/>
                  </a:lnTo>
                  <a:cubicBezTo>
                    <a:pt x="f34" y="f35"/>
                    <a:pt x="f36" y="f37"/>
                    <a:pt x="f31"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2684;p43">
              <a:extLst>
                <a:ext uri="{FF2B5EF4-FFF2-40B4-BE49-F238E27FC236}">
                  <a16:creationId xmlns:a16="http://schemas.microsoft.com/office/drawing/2014/main" id="{F413179E-D84D-462B-AF25-B75BADE299AB}"/>
                </a:ext>
              </a:extLst>
            </p:cNvPr>
            <p:cNvSpPr/>
            <p:nvPr/>
          </p:nvSpPr>
          <p:spPr>
            <a:xfrm rot="6299843">
              <a:off x="2201646" y="2841360"/>
              <a:ext cx="63422" cy="106363"/>
            </a:xfrm>
            <a:custGeom>
              <a:avLst/>
              <a:gdLst>
                <a:gd name="f0" fmla="val w"/>
                <a:gd name="f1" fmla="val h"/>
                <a:gd name="f2" fmla="val 0"/>
                <a:gd name="f3" fmla="val 1230"/>
                <a:gd name="f4" fmla="val 2063"/>
                <a:gd name="f5" fmla="val 1091"/>
                <a:gd name="f6" fmla="val 175"/>
                <a:gd name="f7" fmla="val 1038"/>
                <a:gd name="f8" fmla="val 471"/>
                <a:gd name="f9" fmla="val 900"/>
                <a:gd name="f10" fmla="val 760"/>
                <a:gd name="f11" fmla="val 729"/>
                <a:gd name="f12" fmla="val 1037"/>
                <a:gd name="f13" fmla="val 551"/>
                <a:gd name="f14" fmla="val 746"/>
                <a:gd name="f15" fmla="val 836"/>
                <a:gd name="f16" fmla="val 357"/>
                <a:gd name="f17" fmla="val 1170"/>
                <a:gd name="f18" fmla="val 1161"/>
                <a:gd name="f19" fmla="val 1151"/>
                <a:gd name="f20" fmla="val 2"/>
                <a:gd name="f21" fmla="val 1142"/>
                <a:gd name="f22" fmla="val 7"/>
                <a:gd name="f23" fmla="val 780"/>
                <a:gd name="f24" fmla="val 196"/>
                <a:gd name="f25" fmla="val 384"/>
                <a:gd name="f26" fmla="val 742"/>
                <a:gd name="f27" fmla="val 671"/>
                <a:gd name="f28" fmla="val 1127"/>
                <a:gd name="f29" fmla="val 472"/>
                <a:gd name="f30" fmla="val 1433"/>
                <a:gd name="f31" fmla="val 237"/>
                <a:gd name="f32" fmla="val 1722"/>
                <a:gd name="f33" fmla="val 37"/>
                <a:gd name="f34" fmla="val 1988"/>
                <a:gd name="f35" fmla="val 2025"/>
                <a:gd name="f36" fmla="val 42"/>
                <a:gd name="f37" fmla="val 2062"/>
                <a:gd name="f38" fmla="val 88"/>
                <a:gd name="f39" fmla="val 107"/>
                <a:gd name="f40" fmla="val 127"/>
                <a:gd name="f41" fmla="val 2056"/>
                <a:gd name="f42" fmla="val 143"/>
                <a:gd name="f43" fmla="val 2040"/>
                <a:gd name="f44" fmla="val 581"/>
                <a:gd name="f45" fmla="val 1462"/>
                <a:gd name="f46" fmla="val 1159"/>
                <a:gd name="f47" fmla="val 796"/>
                <a:gd name="f48" fmla="val 59"/>
                <a:gd name="f49" fmla="val 20"/>
                <a:gd name="f50" fmla="val 1200"/>
                <a:gd name="f51" fmla="*/ f0 1 1230"/>
                <a:gd name="f52" fmla="*/ f1 1 2063"/>
                <a:gd name="f53" fmla="val f2"/>
                <a:gd name="f54" fmla="val f3"/>
                <a:gd name="f55" fmla="val f4"/>
                <a:gd name="f56" fmla="+- f55 0 f53"/>
                <a:gd name="f57" fmla="+- f54 0 f53"/>
                <a:gd name="f58" fmla="*/ f57 1 1230"/>
                <a:gd name="f59" fmla="*/ f56 1 2063"/>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1230" h="2063">
                  <a:moveTo>
                    <a:pt x="f5" y="f6"/>
                  </a:moveTo>
                  <a:lnTo>
                    <a:pt x="f5" y="f6"/>
                  </a:lnTo>
                  <a:cubicBezTo>
                    <a:pt x="f7" y="f8"/>
                    <a:pt x="f9" y="f10"/>
                    <a:pt x="f11" y="f12"/>
                  </a:cubicBezTo>
                  <a:lnTo>
                    <a:pt x="f11" y="f12"/>
                  </a:lnTo>
                  <a:cubicBezTo>
                    <a:pt x="f13" y="f14"/>
                    <a:pt x="f15" y="f16"/>
                    <a:pt x="f5" y="f6"/>
                  </a:cubicBezTo>
                  <a:close/>
                  <a:moveTo>
                    <a:pt x="f17" y="f2"/>
                  </a:moveTo>
                  <a:cubicBezTo>
                    <a:pt x="f18" y="f2"/>
                    <a:pt x="f19" y="f20"/>
                    <a:pt x="f21" y="f22"/>
                  </a:cubicBezTo>
                  <a:cubicBezTo>
                    <a:pt x="f23" y="f24"/>
                    <a:pt x="f25" y="f26"/>
                    <a:pt x="f27" y="f28"/>
                  </a:cubicBezTo>
                  <a:lnTo>
                    <a:pt x="f27" y="f28"/>
                  </a:lnTo>
                  <a:cubicBezTo>
                    <a:pt x="f29" y="f30"/>
                    <a:pt x="f31" y="f32"/>
                    <a:pt x="f33" y="f34"/>
                  </a:cubicBezTo>
                  <a:cubicBezTo>
                    <a:pt x="f2" y="f35"/>
                    <a:pt x="f36" y="f37"/>
                    <a:pt x="f38" y="f37"/>
                  </a:cubicBezTo>
                  <a:cubicBezTo>
                    <a:pt x="f39" y="f37"/>
                    <a:pt x="f40" y="f41"/>
                    <a:pt x="f42" y="f43"/>
                  </a:cubicBezTo>
                  <a:cubicBezTo>
                    <a:pt x="f44" y="f45"/>
                    <a:pt x="f46" y="f47"/>
                    <a:pt x="f3" y="f48"/>
                  </a:cubicBezTo>
                  <a:cubicBezTo>
                    <a:pt x="f3" y="f49"/>
                    <a:pt x="f50" y="f2"/>
                    <a:pt x="f17"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2685;p43">
              <a:extLst>
                <a:ext uri="{FF2B5EF4-FFF2-40B4-BE49-F238E27FC236}">
                  <a16:creationId xmlns:a16="http://schemas.microsoft.com/office/drawing/2014/main" id="{DE8F9E02-AA19-480F-8A34-4028CA982FA4}"/>
                </a:ext>
              </a:extLst>
            </p:cNvPr>
            <p:cNvSpPr/>
            <p:nvPr/>
          </p:nvSpPr>
          <p:spPr>
            <a:xfrm rot="6299843">
              <a:off x="2181612" y="3290267"/>
              <a:ext cx="53108" cy="44750"/>
            </a:xfrm>
            <a:custGeom>
              <a:avLst/>
              <a:gdLst>
                <a:gd name="f0" fmla="val w"/>
                <a:gd name="f1" fmla="val h"/>
                <a:gd name="f2" fmla="val 0"/>
                <a:gd name="f3" fmla="val 1030"/>
                <a:gd name="f4" fmla="val 868"/>
                <a:gd name="f5" fmla="val 944"/>
                <a:gd name="f6" fmla="val 1"/>
                <a:gd name="f7" fmla="val 930"/>
                <a:gd name="f8" fmla="val 915"/>
                <a:gd name="f9" fmla="val 6"/>
                <a:gd name="f10" fmla="val 902"/>
                <a:gd name="f11" fmla="val 19"/>
                <a:gd name="f12" fmla="val 674"/>
                <a:gd name="f13" fmla="val 317"/>
                <a:gd name="f14" fmla="val 376"/>
                <a:gd name="f15" fmla="val 562"/>
                <a:gd name="f16" fmla="val 61"/>
                <a:gd name="f17" fmla="val 755"/>
                <a:gd name="f18" fmla="val 785"/>
                <a:gd name="f19" fmla="val 31"/>
                <a:gd name="f20" fmla="val 867"/>
                <a:gd name="f21" fmla="val 85"/>
                <a:gd name="f22" fmla="val 94"/>
                <a:gd name="f23" fmla="val 103"/>
                <a:gd name="f24" fmla="val 865"/>
                <a:gd name="f25" fmla="val 113"/>
                <a:gd name="f26" fmla="val 860"/>
                <a:gd name="f27" fmla="val 446"/>
                <a:gd name="f28" fmla="val 668"/>
                <a:gd name="f29" fmla="val 744"/>
                <a:gd name="f30" fmla="val 405"/>
                <a:gd name="f31" fmla="val 990"/>
                <a:gd name="f32" fmla="val 107"/>
                <a:gd name="f33" fmla="val 1029"/>
                <a:gd name="f34" fmla="val 54"/>
                <a:gd name="f35" fmla="val 989"/>
                <a:gd name="f36" fmla="*/ f0 1 1030"/>
                <a:gd name="f37" fmla="*/ f1 1 868"/>
                <a:gd name="f38" fmla="val f2"/>
                <a:gd name="f39" fmla="val f3"/>
                <a:gd name="f40" fmla="val f4"/>
                <a:gd name="f41" fmla="+- f40 0 f38"/>
                <a:gd name="f42" fmla="+- f39 0 f38"/>
                <a:gd name="f43" fmla="*/ f42 1 1030"/>
                <a:gd name="f44" fmla="*/ f41 1 868"/>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030" h="867">
                  <a:moveTo>
                    <a:pt x="f5" y="f6"/>
                  </a:moveTo>
                  <a:cubicBezTo>
                    <a:pt x="f7" y="f6"/>
                    <a:pt x="f8" y="f9"/>
                    <a:pt x="f10" y="f11"/>
                  </a:cubicBezTo>
                  <a:cubicBezTo>
                    <a:pt x="f12" y="f13"/>
                    <a:pt x="f14" y="f15"/>
                    <a:pt x="f16" y="f17"/>
                  </a:cubicBezTo>
                  <a:cubicBezTo>
                    <a:pt x="f2" y="f18"/>
                    <a:pt x="f19" y="f20"/>
                    <a:pt x="f21" y="f20"/>
                  </a:cubicBezTo>
                  <a:cubicBezTo>
                    <a:pt x="f22" y="f20"/>
                    <a:pt x="f23" y="f24"/>
                    <a:pt x="f25" y="f26"/>
                  </a:cubicBezTo>
                  <a:cubicBezTo>
                    <a:pt x="f27" y="f28"/>
                    <a:pt x="f29" y="f30"/>
                    <a:pt x="f31" y="f32"/>
                  </a:cubicBezTo>
                  <a:cubicBezTo>
                    <a:pt x="f33" y="f34"/>
                    <a:pt x="f3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2686;p43">
              <a:extLst>
                <a:ext uri="{FF2B5EF4-FFF2-40B4-BE49-F238E27FC236}">
                  <a16:creationId xmlns:a16="http://schemas.microsoft.com/office/drawing/2014/main" id="{04E98117-B30B-4D14-B876-D6CD2E48EAC2}"/>
                </a:ext>
              </a:extLst>
            </p:cNvPr>
            <p:cNvSpPr/>
            <p:nvPr/>
          </p:nvSpPr>
          <p:spPr>
            <a:xfrm rot="6299843">
              <a:off x="2210828" y="3324302"/>
              <a:ext cx="42537" cy="54242"/>
            </a:xfrm>
            <a:custGeom>
              <a:avLst/>
              <a:gdLst>
                <a:gd name="f0" fmla="val w"/>
                <a:gd name="f1" fmla="val h"/>
                <a:gd name="f2" fmla="val 0"/>
                <a:gd name="f3" fmla="val 825"/>
                <a:gd name="f4" fmla="val 1052"/>
                <a:gd name="f5" fmla="val 824"/>
                <a:gd name="f6" fmla="val 421"/>
                <a:gd name="f7" fmla="val 228"/>
                <a:gd name="f8" fmla="val 123"/>
                <a:gd name="f9" fmla="val 614"/>
                <a:gd name="f10" fmla="val 70"/>
                <a:gd name="f11" fmla="val 1017"/>
                <a:gd name="f12" fmla="val 351"/>
                <a:gd name="f13" fmla="val 894"/>
                <a:gd name="f14" fmla="val 561"/>
                <a:gd name="f15" fmla="val 666"/>
                <a:gd name="f16" fmla="val 701"/>
                <a:gd name="f17" fmla="val 386"/>
                <a:gd name="f18" fmla="val 754"/>
                <a:gd name="f19" fmla="val 263"/>
                <a:gd name="f20" fmla="val 789"/>
                <a:gd name="f21" fmla="*/ f0 1 825"/>
                <a:gd name="f22" fmla="*/ f1 1 1052"/>
                <a:gd name="f23" fmla="val f2"/>
                <a:gd name="f24" fmla="val f3"/>
                <a:gd name="f25" fmla="val f4"/>
                <a:gd name="f26" fmla="+- f25 0 f23"/>
                <a:gd name="f27" fmla="+- f24 0 f23"/>
                <a:gd name="f28" fmla="*/ f27 1 825"/>
                <a:gd name="f29" fmla="*/ f26 1 1052"/>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825" h="1052">
                  <a:moveTo>
                    <a:pt x="f5" y="f2"/>
                  </a:moveTo>
                  <a:lnTo>
                    <a:pt x="f5" y="f2"/>
                  </a:lnTo>
                  <a:cubicBezTo>
                    <a:pt x="f6" y="f7"/>
                    <a:pt x="f8" y="f9"/>
                    <a:pt x="f2" y="f4"/>
                  </a:cubicBezTo>
                  <a:lnTo>
                    <a:pt x="f10" y="f11"/>
                  </a:lnTo>
                  <a:cubicBezTo>
                    <a:pt x="f12" y="f13"/>
                    <a:pt x="f14" y="f15"/>
                    <a:pt x="f16" y="f17"/>
                  </a:cubicBezTo>
                  <a:cubicBezTo>
                    <a:pt x="f18" y="f19"/>
                    <a:pt x="f20" y="f8"/>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2687;p43">
              <a:extLst>
                <a:ext uri="{FF2B5EF4-FFF2-40B4-BE49-F238E27FC236}">
                  <a16:creationId xmlns:a16="http://schemas.microsoft.com/office/drawing/2014/main" id="{71BC3EEB-789B-4E45-A9C5-0FD8E01930B7}"/>
                </a:ext>
              </a:extLst>
            </p:cNvPr>
            <p:cNvSpPr/>
            <p:nvPr/>
          </p:nvSpPr>
          <p:spPr>
            <a:xfrm rot="6299843">
              <a:off x="2207328" y="3321261"/>
              <a:ext cx="49240" cy="60478"/>
            </a:xfrm>
            <a:custGeom>
              <a:avLst/>
              <a:gdLst>
                <a:gd name="f0" fmla="val w"/>
                <a:gd name="f1" fmla="val h"/>
                <a:gd name="f2" fmla="val 0"/>
                <a:gd name="f3" fmla="val 955"/>
                <a:gd name="f4" fmla="val 1173"/>
                <a:gd name="f5" fmla="val 784"/>
                <a:gd name="f6" fmla="val 189"/>
                <a:gd name="f7" fmla="val 689"/>
                <a:gd name="f8" fmla="val 524"/>
                <a:gd name="f9" fmla="val 469"/>
                <a:gd name="f10" fmla="val 813"/>
                <a:gd name="f11" fmla="val 163"/>
                <a:gd name="f12" fmla="val 988"/>
                <a:gd name="f13" fmla="val 286"/>
                <a:gd name="f14" fmla="val 670"/>
                <a:gd name="f15" fmla="val 501"/>
                <a:gd name="f16" fmla="val 390"/>
                <a:gd name="f17" fmla="val 880"/>
                <a:gd name="f18" fmla="val 1"/>
                <a:gd name="f19" fmla="val 871"/>
                <a:gd name="f20" fmla="val 861"/>
                <a:gd name="f21" fmla="val 2"/>
                <a:gd name="f22" fmla="val 852"/>
                <a:gd name="f23" fmla="val 5"/>
                <a:gd name="f24" fmla="val 431"/>
                <a:gd name="f25" fmla="val 251"/>
                <a:gd name="f26" fmla="val 133"/>
                <a:gd name="f27" fmla="val 637"/>
                <a:gd name="f28" fmla="val 11"/>
                <a:gd name="f29" fmla="val 1110"/>
                <a:gd name="f30" fmla="val 1149"/>
                <a:gd name="f31" fmla="val 30"/>
                <a:gd name="f32" fmla="val 1172"/>
                <a:gd name="f33" fmla="val 60"/>
                <a:gd name="f34" fmla="val 83"/>
                <a:gd name="f35" fmla="val 108"/>
                <a:gd name="f36" fmla="val 1159"/>
                <a:gd name="f37" fmla="val 116"/>
                <a:gd name="f38" fmla="val 1129"/>
                <a:gd name="f39" fmla="val 123"/>
                <a:gd name="f40" fmla="val 1132"/>
                <a:gd name="f41" fmla="val 131"/>
                <a:gd name="f42" fmla="val 1135"/>
                <a:gd name="f43" fmla="val 140"/>
                <a:gd name="f44" fmla="val 149"/>
                <a:gd name="f45" fmla="val 159"/>
                <a:gd name="f46" fmla="val 168"/>
                <a:gd name="f47" fmla="val 1127"/>
                <a:gd name="f48" fmla="val 572"/>
                <a:gd name="f49" fmla="val 917"/>
                <a:gd name="f50" fmla="val 531"/>
                <a:gd name="f51" fmla="val 940"/>
                <a:gd name="f52" fmla="val 76"/>
                <a:gd name="f53" fmla="val 954"/>
                <a:gd name="f54" fmla="val 32"/>
                <a:gd name="f55" fmla="val 921"/>
                <a:gd name="f56" fmla="*/ f0 1 955"/>
                <a:gd name="f57" fmla="*/ f1 1 1173"/>
                <a:gd name="f58" fmla="val f2"/>
                <a:gd name="f59" fmla="val f3"/>
                <a:gd name="f60" fmla="val f4"/>
                <a:gd name="f61" fmla="+- f60 0 f58"/>
                <a:gd name="f62" fmla="+- f59 0 f58"/>
                <a:gd name="f63" fmla="*/ f62 1 955"/>
                <a:gd name="f64" fmla="*/ f61 1 117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955" h="1173">
                  <a:moveTo>
                    <a:pt x="f5" y="f6"/>
                  </a:moveTo>
                  <a:cubicBezTo>
                    <a:pt x="f7" y="f8"/>
                    <a:pt x="f9" y="f10"/>
                    <a:pt x="f11" y="f12"/>
                  </a:cubicBezTo>
                  <a:lnTo>
                    <a:pt x="f11" y="f12"/>
                  </a:lnTo>
                  <a:cubicBezTo>
                    <a:pt x="f13" y="f14"/>
                    <a:pt x="f15" y="f16"/>
                    <a:pt x="f5" y="f6"/>
                  </a:cubicBezTo>
                  <a:close/>
                  <a:moveTo>
                    <a:pt x="f17" y="f18"/>
                  </a:moveTo>
                  <a:cubicBezTo>
                    <a:pt x="f19" y="f18"/>
                    <a:pt x="f20" y="f21"/>
                    <a:pt x="f22" y="f23"/>
                  </a:cubicBezTo>
                  <a:cubicBezTo>
                    <a:pt x="f24" y="f25"/>
                    <a:pt x="f26" y="f27"/>
                    <a:pt x="f28" y="f29"/>
                  </a:cubicBezTo>
                  <a:cubicBezTo>
                    <a:pt x="f18" y="f30"/>
                    <a:pt x="f31" y="f32"/>
                    <a:pt x="f33" y="f32"/>
                  </a:cubicBezTo>
                  <a:cubicBezTo>
                    <a:pt x="f34" y="f32"/>
                    <a:pt x="f35" y="f36"/>
                    <a:pt x="f37" y="f38"/>
                  </a:cubicBezTo>
                  <a:lnTo>
                    <a:pt x="f37" y="f38"/>
                  </a:lnTo>
                  <a:cubicBezTo>
                    <a:pt x="f39" y="f40"/>
                    <a:pt x="f41" y="f42"/>
                    <a:pt x="f43" y="f42"/>
                  </a:cubicBezTo>
                  <a:cubicBezTo>
                    <a:pt x="f44" y="f42"/>
                    <a:pt x="f45" y="f40"/>
                    <a:pt x="f46" y="f47"/>
                  </a:cubicBezTo>
                  <a:cubicBezTo>
                    <a:pt x="f48" y="f49"/>
                    <a:pt x="f22" y="f50"/>
                    <a:pt x="f51" y="f52"/>
                  </a:cubicBezTo>
                  <a:cubicBezTo>
                    <a:pt x="f53" y="f54"/>
                    <a:pt x="f55" y="f18"/>
                    <a:pt x="f17" y="f18"/>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2688;p43">
              <a:extLst>
                <a:ext uri="{FF2B5EF4-FFF2-40B4-BE49-F238E27FC236}">
                  <a16:creationId xmlns:a16="http://schemas.microsoft.com/office/drawing/2014/main" id="{06A6614F-C41F-477D-A0A4-3FE46D62C13F}"/>
                </a:ext>
              </a:extLst>
            </p:cNvPr>
            <p:cNvSpPr/>
            <p:nvPr/>
          </p:nvSpPr>
          <p:spPr>
            <a:xfrm rot="6299843">
              <a:off x="2208961" y="3093060"/>
              <a:ext cx="119832" cy="138174"/>
            </a:xfrm>
            <a:custGeom>
              <a:avLst/>
              <a:gdLst>
                <a:gd name="f0" fmla="val w"/>
                <a:gd name="f1" fmla="val h"/>
                <a:gd name="f2" fmla="val 0"/>
                <a:gd name="f3" fmla="val 2324"/>
                <a:gd name="f4" fmla="val 2680"/>
                <a:gd name="f5" fmla="val 2179"/>
                <a:gd name="f6" fmla="val 1"/>
                <a:gd name="f7" fmla="val 2140"/>
                <a:gd name="f8" fmla="val 2105"/>
                <a:gd name="f9" fmla="val 27"/>
                <a:gd name="f10" fmla="val 2113"/>
                <a:gd name="f11" fmla="val 80"/>
                <a:gd name="f12" fmla="val 2166"/>
                <a:gd name="f13" fmla="val 1289"/>
                <a:gd name="f14" fmla="val 1114"/>
                <a:gd name="f15" fmla="val 2131"/>
                <a:gd name="f16" fmla="val 2517"/>
                <a:gd name="f17" fmla="val 2548"/>
                <a:gd name="f18" fmla="val 21"/>
                <a:gd name="f19" fmla="val 2679"/>
                <a:gd name="f20" fmla="val 103"/>
                <a:gd name="f21" fmla="val 112"/>
                <a:gd name="f22" fmla="val 122"/>
                <a:gd name="f23" fmla="val 2678"/>
                <a:gd name="f24" fmla="val 132"/>
                <a:gd name="f25" fmla="val 2674"/>
                <a:gd name="f26" fmla="val 1219"/>
                <a:gd name="f27" fmla="val 2271"/>
                <a:gd name="f28" fmla="val 1377"/>
                <a:gd name="f29" fmla="val 2262"/>
                <a:gd name="f30" fmla="val 2219"/>
                <a:gd name="f31" fmla="*/ f0 1 2324"/>
                <a:gd name="f32" fmla="*/ f1 1 2680"/>
                <a:gd name="f33" fmla="val f2"/>
                <a:gd name="f34" fmla="val f3"/>
                <a:gd name="f35" fmla="val f4"/>
                <a:gd name="f36" fmla="+- f35 0 f33"/>
                <a:gd name="f37" fmla="+- f34 0 f33"/>
                <a:gd name="f38" fmla="*/ f37 1 2324"/>
                <a:gd name="f39" fmla="*/ f36 1 268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324" h="2680">
                  <a:moveTo>
                    <a:pt x="f5" y="f6"/>
                  </a:moveTo>
                  <a:cubicBezTo>
                    <a:pt x="f7" y="f6"/>
                    <a:pt x="f8" y="f9"/>
                    <a:pt x="f10" y="f11"/>
                  </a:cubicBezTo>
                  <a:cubicBezTo>
                    <a:pt x="f12" y="f13"/>
                    <a:pt x="f14" y="f15"/>
                    <a:pt x="f11" y="f16"/>
                  </a:cubicBezTo>
                  <a:cubicBezTo>
                    <a:pt x="f6" y="f17"/>
                    <a:pt x="f18" y="f19"/>
                    <a:pt x="f20" y="f19"/>
                  </a:cubicBezTo>
                  <a:cubicBezTo>
                    <a:pt x="f21" y="f19"/>
                    <a:pt x="f22" y="f23"/>
                    <a:pt x="f24" y="f25"/>
                  </a:cubicBezTo>
                  <a:cubicBezTo>
                    <a:pt x="f26" y="f27"/>
                    <a:pt x="f3" y="f28"/>
                    <a:pt x="f27" y="f11"/>
                  </a:cubicBezTo>
                  <a:cubicBezTo>
                    <a:pt x="f29" y="f9"/>
                    <a:pt x="f30"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2689;p43">
              <a:extLst>
                <a:ext uri="{FF2B5EF4-FFF2-40B4-BE49-F238E27FC236}">
                  <a16:creationId xmlns:a16="http://schemas.microsoft.com/office/drawing/2014/main" id="{8977200F-CA97-4362-A570-735A2EB0163D}"/>
                </a:ext>
              </a:extLst>
            </p:cNvPr>
            <p:cNvSpPr/>
            <p:nvPr/>
          </p:nvSpPr>
          <p:spPr>
            <a:xfrm rot="6299843">
              <a:off x="2295219" y="3186798"/>
              <a:ext cx="23564" cy="63313"/>
            </a:xfrm>
            <a:custGeom>
              <a:avLst/>
              <a:gdLst>
                <a:gd name="f0" fmla="val w"/>
                <a:gd name="f1" fmla="val h"/>
                <a:gd name="f2" fmla="val 0"/>
                <a:gd name="f3" fmla="val 457"/>
                <a:gd name="f4" fmla="val 1228"/>
                <a:gd name="f5" fmla="val 281"/>
                <a:gd name="f6" fmla="val 124"/>
                <a:gd name="f7" fmla="val 158"/>
                <a:gd name="f8" fmla="val 36"/>
                <a:gd name="f9" fmla="val 386"/>
                <a:gd name="f10" fmla="val 1"/>
                <a:gd name="f11" fmla="val 614"/>
                <a:gd name="f12" fmla="val 824"/>
                <a:gd name="f13" fmla="val 71"/>
                <a:gd name="f14" fmla="val 1052"/>
                <a:gd name="f15" fmla="val 211"/>
                <a:gd name="f16" fmla="val 1227"/>
                <a:gd name="f17" fmla="val 264"/>
                <a:gd name="f18" fmla="val 1192"/>
                <a:gd name="f19" fmla="val 351"/>
                <a:gd name="f20" fmla="val 999"/>
                <a:gd name="f21" fmla="val 404"/>
                <a:gd name="f22" fmla="val 789"/>
                <a:gd name="f23" fmla="val 439"/>
                <a:gd name="f24" fmla="val 596"/>
                <a:gd name="f25" fmla="val 175"/>
                <a:gd name="f26" fmla="*/ f0 1 457"/>
                <a:gd name="f27" fmla="*/ f1 1 1228"/>
                <a:gd name="f28" fmla="val f2"/>
                <a:gd name="f29" fmla="val f3"/>
                <a:gd name="f30" fmla="val f4"/>
                <a:gd name="f31" fmla="+- f30 0 f28"/>
                <a:gd name="f32" fmla="+- f29 0 f28"/>
                <a:gd name="f33" fmla="*/ f32 1 457"/>
                <a:gd name="f34" fmla="*/ f31 1 122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57" h="1228">
                  <a:moveTo>
                    <a:pt x="f5" y="f2"/>
                  </a:moveTo>
                  <a:cubicBezTo>
                    <a:pt x="f6" y="f7"/>
                    <a:pt x="f8" y="f9"/>
                    <a:pt x="f10" y="f11"/>
                  </a:cubicBezTo>
                  <a:cubicBezTo>
                    <a:pt x="f10" y="f12"/>
                    <a:pt x="f13" y="f14"/>
                    <a:pt x="f15" y="f16"/>
                  </a:cubicBezTo>
                  <a:lnTo>
                    <a:pt x="f17" y="f18"/>
                  </a:lnTo>
                  <a:cubicBezTo>
                    <a:pt x="f19" y="f20"/>
                    <a:pt x="f21" y="f22"/>
                    <a:pt x="f23" y="f24"/>
                  </a:cubicBezTo>
                  <a:cubicBezTo>
                    <a:pt x="f3" y="f9"/>
                    <a:pt x="f21" y="f25"/>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2690;p43">
              <a:extLst>
                <a:ext uri="{FF2B5EF4-FFF2-40B4-BE49-F238E27FC236}">
                  <a16:creationId xmlns:a16="http://schemas.microsoft.com/office/drawing/2014/main" id="{95B46FD7-5FAF-4E71-8165-D241ED77D935}"/>
                </a:ext>
              </a:extLst>
            </p:cNvPr>
            <p:cNvSpPr/>
            <p:nvPr/>
          </p:nvSpPr>
          <p:spPr>
            <a:xfrm rot="6299843">
              <a:off x="2287656" y="3184646"/>
              <a:ext cx="38926" cy="68625"/>
            </a:xfrm>
            <a:custGeom>
              <a:avLst/>
              <a:gdLst>
                <a:gd name="f0" fmla="val w"/>
                <a:gd name="f1" fmla="val h"/>
                <a:gd name="f2" fmla="val 0"/>
                <a:gd name="f3" fmla="val 755"/>
                <a:gd name="f4" fmla="val 1331"/>
                <a:gd name="f5" fmla="val 422"/>
                <a:gd name="f6" fmla="val 147"/>
                <a:gd name="f7" fmla="val 613"/>
                <a:gd name="f8" fmla="val 480"/>
                <a:gd name="f9" fmla="val 489"/>
                <a:gd name="f10" fmla="val 866"/>
                <a:gd name="f11" fmla="val 359"/>
                <a:gd name="f12" fmla="val 1210"/>
                <a:gd name="f13" fmla="val 140"/>
                <a:gd name="f14" fmla="val 883"/>
                <a:gd name="f15" fmla="val 166"/>
                <a:gd name="f16" fmla="val 451"/>
                <a:gd name="f17" fmla="val 429"/>
                <a:gd name="f18" fmla="val 1"/>
                <a:gd name="f19" fmla="val 416"/>
                <a:gd name="f20" fmla="val 401"/>
                <a:gd name="f21" fmla="val 6"/>
                <a:gd name="f22" fmla="val 386"/>
                <a:gd name="f23" fmla="val 21"/>
                <a:gd name="f24" fmla="val 36"/>
                <a:gd name="f25" fmla="val 354"/>
                <a:gd name="f26" fmla="val 915"/>
                <a:gd name="f27" fmla="val 299"/>
                <a:gd name="f28" fmla="val 1301"/>
                <a:gd name="f29" fmla="val 309"/>
                <a:gd name="f30" fmla="val 1322"/>
                <a:gd name="f31" fmla="val 326"/>
                <a:gd name="f32" fmla="val 1330"/>
                <a:gd name="f33" fmla="val 343"/>
                <a:gd name="f34" fmla="val 363"/>
                <a:gd name="f35" fmla="val 383"/>
                <a:gd name="f36" fmla="val 1319"/>
                <a:gd name="f37" fmla="val 393"/>
                <a:gd name="f38" fmla="val 1303"/>
                <a:gd name="f39" fmla="val 397"/>
                <a:gd name="f40" fmla="val 1304"/>
                <a:gd name="f41" fmla="val 405"/>
                <a:gd name="f42" fmla="val 428"/>
                <a:gd name="f43" fmla="val 450"/>
                <a:gd name="f44" fmla="val 1293"/>
                <a:gd name="f45" fmla="val 456"/>
                <a:gd name="f46" fmla="val 1266"/>
                <a:gd name="f47" fmla="val 614"/>
                <a:gd name="f48" fmla="val 863"/>
                <a:gd name="f49" fmla="val 754"/>
                <a:gd name="f50" fmla="val 407"/>
                <a:gd name="f51" fmla="val 474"/>
                <a:gd name="f52" fmla="val 464"/>
                <a:gd name="f53" fmla="val 11"/>
                <a:gd name="f54" fmla="val 448"/>
                <a:gd name="f55" fmla="*/ f0 1 755"/>
                <a:gd name="f56" fmla="*/ f1 1 1331"/>
                <a:gd name="f57" fmla="val f2"/>
                <a:gd name="f58" fmla="val f3"/>
                <a:gd name="f59" fmla="val f4"/>
                <a:gd name="f60" fmla="+- f59 0 f57"/>
                <a:gd name="f61" fmla="+- f58 0 f57"/>
                <a:gd name="f62" fmla="*/ f61 1 755"/>
                <a:gd name="f63" fmla="*/ f60 1 133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755" h="1331">
                  <a:moveTo>
                    <a:pt x="f5" y="f6"/>
                  </a:moveTo>
                  <a:cubicBezTo>
                    <a:pt x="f7" y="f8"/>
                    <a:pt x="f9" y="f10"/>
                    <a:pt x="f11" y="f12"/>
                  </a:cubicBezTo>
                  <a:lnTo>
                    <a:pt x="f11" y="f12"/>
                  </a:lnTo>
                  <a:cubicBezTo>
                    <a:pt x="f13" y="f14"/>
                    <a:pt x="f15" y="f16"/>
                    <a:pt x="f5" y="f6"/>
                  </a:cubicBezTo>
                  <a:close/>
                  <a:moveTo>
                    <a:pt x="f17" y="f18"/>
                  </a:moveTo>
                  <a:cubicBezTo>
                    <a:pt x="f19" y="f18"/>
                    <a:pt x="f20" y="f21"/>
                    <a:pt x="f22" y="f23"/>
                  </a:cubicBezTo>
                  <a:cubicBezTo>
                    <a:pt x="f24" y="f25"/>
                    <a:pt x="f18" y="f26"/>
                    <a:pt x="f27" y="f28"/>
                  </a:cubicBezTo>
                  <a:cubicBezTo>
                    <a:pt x="f29" y="f30"/>
                    <a:pt x="f31" y="f32"/>
                    <a:pt x="f33" y="f32"/>
                  </a:cubicBezTo>
                  <a:cubicBezTo>
                    <a:pt x="f34" y="f32"/>
                    <a:pt x="f35" y="f36"/>
                    <a:pt x="f37" y="f38"/>
                  </a:cubicBezTo>
                  <a:lnTo>
                    <a:pt x="f37" y="f38"/>
                  </a:lnTo>
                  <a:cubicBezTo>
                    <a:pt x="f39" y="f40"/>
                    <a:pt x="f20" y="f40"/>
                    <a:pt x="f41" y="f40"/>
                  </a:cubicBezTo>
                  <a:cubicBezTo>
                    <a:pt x="f42" y="f40"/>
                    <a:pt x="f43" y="f44"/>
                    <a:pt x="f45" y="f46"/>
                  </a:cubicBezTo>
                  <a:cubicBezTo>
                    <a:pt x="f47" y="f48"/>
                    <a:pt x="f49" y="f50"/>
                    <a:pt x="f51" y="f23"/>
                  </a:cubicBezTo>
                  <a:cubicBezTo>
                    <a:pt x="f52" y="f53"/>
                    <a:pt x="f54" y="f18"/>
                    <a:pt x="f17" y="f18"/>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2691;p43">
              <a:extLst>
                <a:ext uri="{FF2B5EF4-FFF2-40B4-BE49-F238E27FC236}">
                  <a16:creationId xmlns:a16="http://schemas.microsoft.com/office/drawing/2014/main" id="{043DEE0C-2F47-4D8F-8285-4CECB9BF4165}"/>
                </a:ext>
              </a:extLst>
            </p:cNvPr>
            <p:cNvSpPr/>
            <p:nvPr/>
          </p:nvSpPr>
          <p:spPr>
            <a:xfrm rot="6299843">
              <a:off x="2230390" y="2968988"/>
              <a:ext cx="63267" cy="103528"/>
            </a:xfrm>
            <a:custGeom>
              <a:avLst/>
              <a:gdLst>
                <a:gd name="f0" fmla="val w"/>
                <a:gd name="f1" fmla="val h"/>
                <a:gd name="f2" fmla="val 0"/>
                <a:gd name="f3" fmla="val 1227"/>
                <a:gd name="f4" fmla="val 2008"/>
                <a:gd name="f5" fmla="val 1167"/>
                <a:gd name="f6" fmla="val 1"/>
                <a:gd name="f7" fmla="val 1144"/>
                <a:gd name="f8" fmla="val 1119"/>
                <a:gd name="f9" fmla="val 15"/>
                <a:gd name="f10" fmla="val 1111"/>
                <a:gd name="f11" fmla="val 45"/>
                <a:gd name="f12" fmla="val 919"/>
                <a:gd name="f13" fmla="val 747"/>
                <a:gd name="f14" fmla="val 550"/>
                <a:gd name="f15" fmla="val 1378"/>
                <a:gd name="f16" fmla="val 42"/>
                <a:gd name="f17" fmla="val 1904"/>
                <a:gd name="f18" fmla="val 1945"/>
                <a:gd name="f19" fmla="val 46"/>
                <a:gd name="f20" fmla="val 2007"/>
                <a:gd name="f21" fmla="val 92"/>
                <a:gd name="f22" fmla="val 105"/>
                <a:gd name="f23" fmla="val 118"/>
                <a:gd name="f24" fmla="val 2003"/>
                <a:gd name="f25" fmla="val 130"/>
                <a:gd name="f26" fmla="val 1991"/>
                <a:gd name="f27" fmla="val 638"/>
                <a:gd name="f28" fmla="val 1448"/>
                <a:gd name="f29" fmla="val 1024"/>
                <a:gd name="f30" fmla="val 799"/>
                <a:gd name="f31" fmla="val 1217"/>
                <a:gd name="f32" fmla="val 63"/>
                <a:gd name="f33" fmla="val 1226"/>
                <a:gd name="f34" fmla="val 23"/>
                <a:gd name="f35" fmla="val 1198"/>
                <a:gd name="f36" fmla="*/ f0 1 1227"/>
                <a:gd name="f37" fmla="*/ f1 1 2008"/>
                <a:gd name="f38" fmla="val f2"/>
                <a:gd name="f39" fmla="val f3"/>
                <a:gd name="f40" fmla="val f4"/>
                <a:gd name="f41" fmla="+- f40 0 f38"/>
                <a:gd name="f42" fmla="+- f39 0 f38"/>
                <a:gd name="f43" fmla="*/ f42 1 1227"/>
                <a:gd name="f44" fmla="*/ f41 1 2008"/>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227" h="2008">
                  <a:moveTo>
                    <a:pt x="f5" y="f6"/>
                  </a:moveTo>
                  <a:cubicBezTo>
                    <a:pt x="f7" y="f6"/>
                    <a:pt x="f8" y="f9"/>
                    <a:pt x="f10" y="f11"/>
                  </a:cubicBezTo>
                  <a:cubicBezTo>
                    <a:pt x="f12" y="f13"/>
                    <a:pt x="f14" y="f15"/>
                    <a:pt x="f16" y="f17"/>
                  </a:cubicBezTo>
                  <a:cubicBezTo>
                    <a:pt x="f6" y="f18"/>
                    <a:pt x="f19" y="f20"/>
                    <a:pt x="f21" y="f20"/>
                  </a:cubicBezTo>
                  <a:cubicBezTo>
                    <a:pt x="f22" y="f20"/>
                    <a:pt x="f23" y="f24"/>
                    <a:pt x="f25" y="f26"/>
                  </a:cubicBezTo>
                  <a:cubicBezTo>
                    <a:pt x="f27" y="f28"/>
                    <a:pt x="f29" y="f30"/>
                    <a:pt x="f31" y="f32"/>
                  </a:cubicBezTo>
                  <a:cubicBezTo>
                    <a:pt x="f33" y="f34"/>
                    <a:pt x="f3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2692;p43">
              <a:extLst>
                <a:ext uri="{FF2B5EF4-FFF2-40B4-BE49-F238E27FC236}">
                  <a16:creationId xmlns:a16="http://schemas.microsoft.com/office/drawing/2014/main" id="{010BFDA5-1A51-4728-9889-F653DB242A21}"/>
                </a:ext>
              </a:extLst>
            </p:cNvPr>
            <p:cNvSpPr/>
            <p:nvPr/>
          </p:nvSpPr>
          <p:spPr>
            <a:xfrm rot="6299843">
              <a:off x="2282900" y="3027681"/>
              <a:ext cx="28044" cy="55165"/>
            </a:xfrm>
            <a:custGeom>
              <a:avLst/>
              <a:gdLst>
                <a:gd name="f0" fmla="val w"/>
                <a:gd name="f1" fmla="val h"/>
                <a:gd name="f2" fmla="val 0"/>
                <a:gd name="f3" fmla="val 544"/>
                <a:gd name="f4" fmla="val 1070"/>
                <a:gd name="f5" fmla="val 474"/>
                <a:gd name="f6" fmla="val 228"/>
                <a:gd name="f7" fmla="val 210"/>
                <a:gd name="f8" fmla="val 70"/>
                <a:gd name="f9" fmla="val 491"/>
                <a:gd name="f10" fmla="val 18"/>
                <a:gd name="f11" fmla="val 806"/>
                <a:gd name="f12" fmla="val 894"/>
                <a:gd name="f13" fmla="val 999"/>
                <a:gd name="f14" fmla="val 88"/>
                <a:gd name="f15" fmla="val 1069"/>
                <a:gd name="f16" fmla="val 141"/>
                <a:gd name="f17" fmla="val 1034"/>
                <a:gd name="f18" fmla="val 421"/>
                <a:gd name="f19" fmla="val 771"/>
                <a:gd name="f20" fmla="val 386"/>
                <a:gd name="f21" fmla="*/ f0 1 544"/>
                <a:gd name="f22" fmla="*/ f1 1 1070"/>
                <a:gd name="f23" fmla="val f2"/>
                <a:gd name="f24" fmla="val f3"/>
                <a:gd name="f25" fmla="val f4"/>
                <a:gd name="f26" fmla="+- f25 0 f23"/>
                <a:gd name="f27" fmla="+- f24 0 f23"/>
                <a:gd name="f28" fmla="*/ f27 1 544"/>
                <a:gd name="f29" fmla="*/ f26 1 107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4" h="1070">
                  <a:moveTo>
                    <a:pt x="f5" y="f2"/>
                  </a:moveTo>
                  <a:lnTo>
                    <a:pt x="f5" y="f2"/>
                  </a:lnTo>
                  <a:cubicBezTo>
                    <a:pt x="f6" y="f7"/>
                    <a:pt x="f8" y="f9"/>
                    <a:pt x="f10" y="f11"/>
                  </a:cubicBezTo>
                  <a:cubicBezTo>
                    <a:pt x="f2" y="f12"/>
                    <a:pt x="f10" y="f13"/>
                    <a:pt x="f14" y="f15"/>
                  </a:cubicBezTo>
                  <a:lnTo>
                    <a:pt x="f16" y="f17"/>
                  </a:lnTo>
                  <a:cubicBezTo>
                    <a:pt x="f18" y="f19"/>
                    <a:pt x="f3" y="f20"/>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2693;p43">
              <a:extLst>
                <a:ext uri="{FF2B5EF4-FFF2-40B4-BE49-F238E27FC236}">
                  <a16:creationId xmlns:a16="http://schemas.microsoft.com/office/drawing/2014/main" id="{2DC8C284-2FAE-48EC-949C-9B06E05F1A54}"/>
                </a:ext>
              </a:extLst>
            </p:cNvPr>
            <p:cNvSpPr/>
            <p:nvPr/>
          </p:nvSpPr>
          <p:spPr>
            <a:xfrm rot="6299843">
              <a:off x="2277467" y="3021334"/>
              <a:ext cx="40736" cy="60889"/>
            </a:xfrm>
            <a:custGeom>
              <a:avLst/>
              <a:gdLst>
                <a:gd name="f0" fmla="val w"/>
                <a:gd name="f1" fmla="val h"/>
                <a:gd name="f2" fmla="val 0"/>
                <a:gd name="f3" fmla="val 790"/>
                <a:gd name="f4" fmla="val 1181"/>
                <a:gd name="f5" fmla="val 613"/>
                <a:gd name="f6" fmla="val 192"/>
                <a:gd name="f7" fmla="val 638"/>
                <a:gd name="f8" fmla="val 514"/>
                <a:gd name="f9" fmla="val 519"/>
                <a:gd name="f10" fmla="val 826"/>
                <a:gd name="f11" fmla="val 292"/>
                <a:gd name="f12" fmla="val 1044"/>
                <a:gd name="f13" fmla="val 175"/>
                <a:gd name="f14" fmla="val 783"/>
                <a:gd name="f15" fmla="val 407"/>
                <a:gd name="f16" fmla="val 659"/>
                <a:gd name="f17" fmla="val 1"/>
                <a:gd name="f18" fmla="val 643"/>
                <a:gd name="f19" fmla="val 627"/>
                <a:gd name="f20" fmla="val 7"/>
                <a:gd name="f21" fmla="val 614"/>
                <a:gd name="f22" fmla="val 20"/>
                <a:gd name="f23" fmla="val 351"/>
                <a:gd name="f24" fmla="val 265"/>
                <a:gd name="f25" fmla="val 791"/>
                <a:gd name="f26" fmla="val 228"/>
                <a:gd name="f27" fmla="val 1160"/>
                <a:gd name="f28" fmla="val 238"/>
                <a:gd name="f29" fmla="val 1174"/>
                <a:gd name="f30" fmla="val 254"/>
                <a:gd name="f31" fmla="val 270"/>
                <a:gd name="f32" fmla="val 289"/>
                <a:gd name="f33" fmla="val 308"/>
                <a:gd name="f34" fmla="val 1172"/>
                <a:gd name="f35" fmla="val 320"/>
                <a:gd name="f36" fmla="val 1157"/>
                <a:gd name="f37" fmla="val 324"/>
                <a:gd name="f38" fmla="val 1158"/>
                <a:gd name="f39" fmla="val 328"/>
                <a:gd name="f40" fmla="val 331"/>
                <a:gd name="f41" fmla="val 344"/>
                <a:gd name="f42" fmla="val 357"/>
                <a:gd name="f43" fmla="val 1153"/>
                <a:gd name="f44" fmla="val 369"/>
                <a:gd name="f45" fmla="val 1142"/>
                <a:gd name="f46" fmla="val 667"/>
                <a:gd name="f47" fmla="val 861"/>
                <a:gd name="f48" fmla="val 789"/>
                <a:gd name="f49" fmla="val 441"/>
                <a:gd name="f50" fmla="val 719"/>
                <a:gd name="f51" fmla="val 38"/>
                <a:gd name="f52" fmla="val 708"/>
                <a:gd name="f53" fmla="val 16"/>
                <a:gd name="f54" fmla="val 684"/>
                <a:gd name="f55" fmla="*/ f0 1 790"/>
                <a:gd name="f56" fmla="*/ f1 1 1181"/>
                <a:gd name="f57" fmla="val f2"/>
                <a:gd name="f58" fmla="val f3"/>
                <a:gd name="f59" fmla="val f4"/>
                <a:gd name="f60" fmla="+- f59 0 f57"/>
                <a:gd name="f61" fmla="+- f58 0 f57"/>
                <a:gd name="f62" fmla="*/ f61 1 790"/>
                <a:gd name="f63" fmla="*/ f60 1 118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790" h="1181">
                  <a:moveTo>
                    <a:pt x="f5" y="f6"/>
                  </a:moveTo>
                  <a:lnTo>
                    <a:pt x="f5" y="f6"/>
                  </a:lnTo>
                  <a:cubicBezTo>
                    <a:pt x="f7" y="f8"/>
                    <a:pt x="f9" y="f10"/>
                    <a:pt x="f11" y="f12"/>
                  </a:cubicBezTo>
                  <a:lnTo>
                    <a:pt x="f11" y="f12"/>
                  </a:lnTo>
                  <a:cubicBezTo>
                    <a:pt x="f13" y="f14"/>
                    <a:pt x="f15" y="f15"/>
                    <a:pt x="f5" y="f6"/>
                  </a:cubicBezTo>
                  <a:close/>
                  <a:moveTo>
                    <a:pt x="f16" y="f17"/>
                  </a:moveTo>
                  <a:cubicBezTo>
                    <a:pt x="f18" y="f17"/>
                    <a:pt x="f19" y="f20"/>
                    <a:pt x="f21" y="f22"/>
                  </a:cubicBezTo>
                  <a:cubicBezTo>
                    <a:pt x="f23" y="f24"/>
                    <a:pt x="f2" y="f25"/>
                    <a:pt x="f26" y="f27"/>
                  </a:cubicBezTo>
                  <a:cubicBezTo>
                    <a:pt x="f28" y="f29"/>
                    <a:pt x="f30" y="f4"/>
                    <a:pt x="f31" y="f4"/>
                  </a:cubicBezTo>
                  <a:cubicBezTo>
                    <a:pt x="f32" y="f4"/>
                    <a:pt x="f33" y="f34"/>
                    <a:pt x="f35" y="f36"/>
                  </a:cubicBezTo>
                  <a:lnTo>
                    <a:pt x="f35" y="f36"/>
                  </a:lnTo>
                  <a:cubicBezTo>
                    <a:pt x="f37" y="f38"/>
                    <a:pt x="f39" y="f38"/>
                    <a:pt x="f40" y="f38"/>
                  </a:cubicBezTo>
                  <a:cubicBezTo>
                    <a:pt x="f41" y="f38"/>
                    <a:pt x="f42" y="f43"/>
                    <a:pt x="f44" y="f45"/>
                  </a:cubicBezTo>
                  <a:cubicBezTo>
                    <a:pt x="f46" y="f47"/>
                    <a:pt x="f48" y="f49"/>
                    <a:pt x="f50" y="f51"/>
                  </a:cubicBezTo>
                  <a:cubicBezTo>
                    <a:pt x="f52" y="f53"/>
                    <a:pt x="f54" y="f17"/>
                    <a:pt x="f16" y="f1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1" name="Google Shape;2694;p43">
            <a:extLst>
              <a:ext uri="{FF2B5EF4-FFF2-40B4-BE49-F238E27FC236}">
                <a16:creationId xmlns:a16="http://schemas.microsoft.com/office/drawing/2014/main" id="{D1ED8848-63F1-4BEA-A5AB-4C2D36A39152}"/>
              </a:ext>
            </a:extLst>
          </p:cNvPr>
          <p:cNvGrpSpPr/>
          <p:nvPr/>
        </p:nvGrpSpPr>
        <p:grpSpPr>
          <a:xfrm>
            <a:off x="5887492" y="2178356"/>
            <a:ext cx="144686" cy="1088776"/>
            <a:chOff x="5887492" y="2178356"/>
            <a:chExt cx="144686" cy="1088776"/>
          </a:xfrm>
        </p:grpSpPr>
        <p:sp>
          <p:nvSpPr>
            <p:cNvPr id="52" name="Google Shape;2695;p43">
              <a:extLst>
                <a:ext uri="{FF2B5EF4-FFF2-40B4-BE49-F238E27FC236}">
                  <a16:creationId xmlns:a16="http://schemas.microsoft.com/office/drawing/2014/main" id="{6D3B6C1B-FD63-4791-B32A-5B63DD268B39}"/>
                </a:ext>
              </a:extLst>
            </p:cNvPr>
            <p:cNvSpPr/>
            <p:nvPr/>
          </p:nvSpPr>
          <p:spPr>
            <a:xfrm rot="16200004">
              <a:off x="5930548" y="2267460"/>
              <a:ext cx="4654" cy="1353"/>
            </a:xfrm>
            <a:custGeom>
              <a:avLst/>
              <a:gdLst>
                <a:gd name="f0" fmla="val w"/>
                <a:gd name="f1" fmla="val h"/>
                <a:gd name="f2" fmla="val 0"/>
                <a:gd name="f3" fmla="val 124"/>
                <a:gd name="f4" fmla="val 36"/>
                <a:gd name="f5" fmla="val 18"/>
                <a:gd name="f6" fmla="val 89"/>
                <a:gd name="f7" fmla="val 1"/>
                <a:gd name="f8" fmla="val 53"/>
                <a:gd name="f9" fmla="*/ f0 1 124"/>
                <a:gd name="f10" fmla="*/ f1 1 36"/>
                <a:gd name="f11" fmla="val f2"/>
                <a:gd name="f12" fmla="val f3"/>
                <a:gd name="f13" fmla="val f4"/>
                <a:gd name="f14" fmla="+- f13 0 f11"/>
                <a:gd name="f15" fmla="+- f12 0 f11"/>
                <a:gd name="f16" fmla="*/ f15 1 124"/>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24" h="36">
                  <a:moveTo>
                    <a:pt x="f5" y="f5"/>
                  </a:moveTo>
                  <a:cubicBezTo>
                    <a:pt x="f4" y="f5"/>
                    <a:pt x="f6" y="f7"/>
                    <a:pt x="f6" y="f7"/>
                  </a:cubicBezTo>
                  <a:lnTo>
                    <a:pt x="f3" y="f7"/>
                  </a:lnTo>
                  <a:cubicBezTo>
                    <a:pt x="f6" y="f5"/>
                    <a:pt x="f8" y="f4"/>
                    <a:pt x="f7" y="f4"/>
                  </a:cubicBezTo>
                  <a:cubicBezTo>
                    <a:pt x="f5" y="f4"/>
                    <a:pt x="f7"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2696;p43">
              <a:extLst>
                <a:ext uri="{FF2B5EF4-FFF2-40B4-BE49-F238E27FC236}">
                  <a16:creationId xmlns:a16="http://schemas.microsoft.com/office/drawing/2014/main" id="{2D877C86-833F-4051-B667-B54F2BBC180F}"/>
                </a:ext>
              </a:extLst>
            </p:cNvPr>
            <p:cNvSpPr/>
            <p:nvPr/>
          </p:nvSpPr>
          <p:spPr>
            <a:xfrm rot="16200004">
              <a:off x="5928581" y="2259569"/>
              <a:ext cx="3337" cy="1353"/>
            </a:xfrm>
            <a:custGeom>
              <a:avLst/>
              <a:gdLst>
                <a:gd name="f0" fmla="val w"/>
                <a:gd name="f1" fmla="val h"/>
                <a:gd name="f2" fmla="val 0"/>
                <a:gd name="f3" fmla="val 89"/>
                <a:gd name="f4" fmla="val 36"/>
                <a:gd name="f5" fmla="val 53"/>
                <a:gd name="f6" fmla="val 18"/>
                <a:gd name="f7" fmla="val 71"/>
                <a:gd name="f8" fmla="val 88"/>
                <a:gd name="f9" fmla="val 1"/>
                <a:gd name="f10" fmla="*/ f0 1 89"/>
                <a:gd name="f11" fmla="*/ f1 1 36"/>
                <a:gd name="f12" fmla="val f2"/>
                <a:gd name="f13" fmla="val f3"/>
                <a:gd name="f14" fmla="val f4"/>
                <a:gd name="f15" fmla="+- f14 0 f12"/>
                <a:gd name="f16" fmla="+- f13 0 f12"/>
                <a:gd name="f17" fmla="*/ f16 1 89"/>
                <a:gd name="f18" fmla="*/ f15 1 3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89" h="36">
                  <a:moveTo>
                    <a:pt x="f5" y="f6"/>
                  </a:moveTo>
                  <a:cubicBezTo>
                    <a:pt x="f7" y="f6"/>
                    <a:pt x="f7" y="f6"/>
                    <a:pt x="f7" y="f6"/>
                  </a:cubicBezTo>
                  <a:cubicBezTo>
                    <a:pt x="f8" y="f9"/>
                    <a:pt x="f7" y="f6"/>
                    <a:pt x="f8" y="f9"/>
                  </a:cubicBezTo>
                  <a:cubicBezTo>
                    <a:pt x="f5" y="f6"/>
                    <a:pt x="f4" y="f4"/>
                    <a:pt x="f9" y="f4"/>
                  </a:cubicBezTo>
                  <a:cubicBezTo>
                    <a:pt x="f9" y="f4"/>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2697;p43">
              <a:extLst>
                <a:ext uri="{FF2B5EF4-FFF2-40B4-BE49-F238E27FC236}">
                  <a16:creationId xmlns:a16="http://schemas.microsoft.com/office/drawing/2014/main" id="{23197775-3F93-45CE-B1D2-85B869777CCE}"/>
                </a:ext>
              </a:extLst>
            </p:cNvPr>
            <p:cNvSpPr/>
            <p:nvPr/>
          </p:nvSpPr>
          <p:spPr>
            <a:xfrm rot="16200004">
              <a:off x="5927950" y="2265495"/>
              <a:ext cx="11210" cy="3977"/>
            </a:xfrm>
            <a:custGeom>
              <a:avLst/>
              <a:gdLst>
                <a:gd name="f0" fmla="val w"/>
                <a:gd name="f1" fmla="val h"/>
                <a:gd name="f2" fmla="val 0"/>
                <a:gd name="f3" fmla="val 299"/>
                <a:gd name="f4" fmla="val 106"/>
                <a:gd name="f5" fmla="val 1"/>
                <a:gd name="f6" fmla="val 88"/>
                <a:gd name="f7" fmla="val 53"/>
                <a:gd name="f8" fmla="val 71"/>
                <a:gd name="f9" fmla="val 123"/>
                <a:gd name="f10" fmla="val 176"/>
                <a:gd name="f11" fmla="val 35"/>
                <a:gd name="f12" fmla="val 211"/>
                <a:gd name="f13" fmla="val 194"/>
                <a:gd name="f14" fmla="val 18"/>
                <a:gd name="f15" fmla="val 281"/>
                <a:gd name="f16" fmla="val 264"/>
                <a:gd name="f17" fmla="val 246"/>
                <a:gd name="f18" fmla="val 159"/>
                <a:gd name="f19" fmla="val 36"/>
                <a:gd name="f20" fmla="*/ f0 1 299"/>
                <a:gd name="f21" fmla="*/ f1 1 106"/>
                <a:gd name="f22" fmla="val f2"/>
                <a:gd name="f23" fmla="val f3"/>
                <a:gd name="f24" fmla="val f4"/>
                <a:gd name="f25" fmla="+- f24 0 f22"/>
                <a:gd name="f26" fmla="+- f23 0 f22"/>
                <a:gd name="f27" fmla="*/ f26 1 299"/>
                <a:gd name="f28" fmla="*/ f25 1 10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99" h="105">
                  <a:moveTo>
                    <a:pt x="f5" y="f4"/>
                  </a:moveTo>
                  <a:cubicBezTo>
                    <a:pt x="f5" y="f6"/>
                    <a:pt x="f7" y="f6"/>
                    <a:pt x="f7" y="f8"/>
                  </a:cubicBezTo>
                  <a:cubicBezTo>
                    <a:pt x="f6" y="f8"/>
                    <a:pt x="f8" y="f8"/>
                    <a:pt x="f8" y="f8"/>
                  </a:cubicBezTo>
                  <a:cubicBezTo>
                    <a:pt x="f6" y="f8"/>
                    <a:pt x="f4" y="f8"/>
                    <a:pt x="f4" y="f7"/>
                  </a:cubicBezTo>
                  <a:cubicBezTo>
                    <a:pt x="f9" y="f7"/>
                    <a:pt x="f10" y="f11"/>
                    <a:pt x="f12" y="f11"/>
                  </a:cubicBezTo>
                  <a:cubicBezTo>
                    <a:pt x="f13" y="f7"/>
                    <a:pt x="f3" y="f2"/>
                    <a:pt x="f3" y="f14"/>
                  </a:cubicBezTo>
                  <a:cubicBezTo>
                    <a:pt x="f15" y="f14"/>
                    <a:pt x="f16" y="f11"/>
                    <a:pt x="f17" y="f14"/>
                  </a:cubicBezTo>
                  <a:cubicBezTo>
                    <a:pt x="f12" y="f11"/>
                    <a:pt x="f18" y="f7"/>
                    <a:pt x="f4" y="f8"/>
                  </a:cubicBezTo>
                  <a:cubicBezTo>
                    <a:pt x="f8" y="f6"/>
                    <a:pt x="f19" y="f6"/>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2698;p43">
              <a:extLst>
                <a:ext uri="{FF2B5EF4-FFF2-40B4-BE49-F238E27FC236}">
                  <a16:creationId xmlns:a16="http://schemas.microsoft.com/office/drawing/2014/main" id="{C453F5BD-B085-44D4-A5EA-BD43DB11D48F}"/>
                </a:ext>
              </a:extLst>
            </p:cNvPr>
            <p:cNvSpPr/>
            <p:nvPr/>
          </p:nvSpPr>
          <p:spPr>
            <a:xfrm rot="16200004">
              <a:off x="5925636" y="2243467"/>
              <a:ext cx="5285" cy="2660"/>
            </a:xfrm>
            <a:custGeom>
              <a:avLst/>
              <a:gdLst>
                <a:gd name="f0" fmla="val w"/>
                <a:gd name="f1" fmla="val h"/>
                <a:gd name="f2" fmla="val 0"/>
                <a:gd name="f3" fmla="val 141"/>
                <a:gd name="f4" fmla="val 71"/>
                <a:gd name="f5" fmla="val 1"/>
                <a:gd name="f6" fmla="val 18"/>
                <a:gd name="f7" fmla="val 106"/>
                <a:gd name="f8" fmla="val 123"/>
                <a:gd name="f9" fmla="val 36"/>
                <a:gd name="f10" fmla="val 88"/>
                <a:gd name="f11" fmla="val 53"/>
                <a:gd name="f12" fmla="*/ f0 1 141"/>
                <a:gd name="f13" fmla="*/ f1 1 71"/>
                <a:gd name="f14" fmla="val f2"/>
                <a:gd name="f15" fmla="val f3"/>
                <a:gd name="f16" fmla="val f4"/>
                <a:gd name="f17" fmla="+- f16 0 f14"/>
                <a:gd name="f18" fmla="+- f15 0 f14"/>
                <a:gd name="f19" fmla="*/ f18 1 141"/>
                <a:gd name="f20" fmla="*/ f17 1 71"/>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 h="71">
                  <a:moveTo>
                    <a:pt x="f3" y="f5"/>
                  </a:moveTo>
                  <a:cubicBezTo>
                    <a:pt x="f3" y="f6"/>
                    <a:pt x="f7" y="f6"/>
                    <a:pt x="f8" y="f6"/>
                  </a:cubicBezTo>
                  <a:cubicBezTo>
                    <a:pt x="f7" y="f9"/>
                    <a:pt x="f10" y="f9"/>
                    <a:pt x="f7" y="f6"/>
                  </a:cubicBezTo>
                  <a:cubicBezTo>
                    <a:pt x="f4" y="f9"/>
                    <a:pt x="f9" y="f11"/>
                    <a:pt x="f2" y="f4"/>
                  </a:cubicBezTo>
                  <a:cubicBezTo>
                    <a:pt x="f2" y="f4"/>
                    <a:pt x="f6" y="f11"/>
                    <a:pt x="f2" y="f4"/>
                  </a:cubicBezTo>
                  <a:cubicBezTo>
                    <a:pt x="f9" y="f9"/>
                    <a:pt x="f10" y="f6"/>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2699;p43">
              <a:extLst>
                <a:ext uri="{FF2B5EF4-FFF2-40B4-BE49-F238E27FC236}">
                  <a16:creationId xmlns:a16="http://schemas.microsoft.com/office/drawing/2014/main" id="{C3ED5EBE-7CB9-4484-BBD6-DD0F0D3E87E6}"/>
                </a:ext>
              </a:extLst>
            </p:cNvPr>
            <p:cNvSpPr/>
            <p:nvPr/>
          </p:nvSpPr>
          <p:spPr>
            <a:xfrm rot="16200004">
              <a:off x="5924005" y="2237216"/>
              <a:ext cx="1353" cy="713"/>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6"/>
                  </a:moveTo>
                  <a:cubicBezTo>
                    <a:pt x="f5" y="f6"/>
                    <a:pt x="f3" y="f6"/>
                    <a:pt x="f3" y="f6"/>
                  </a:cubicBezTo>
                  <a:cubicBezTo>
                    <a:pt x="f5" y="f5"/>
                    <a:pt x="f5" y="f5"/>
                    <a:pt x="f6" y="f5"/>
                  </a:cubicBezTo>
                  <a:cubicBezTo>
                    <a:pt x="f6" y="f5"/>
                    <a:pt x="f5" y="f5"/>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2700;p43">
              <a:extLst>
                <a:ext uri="{FF2B5EF4-FFF2-40B4-BE49-F238E27FC236}">
                  <a16:creationId xmlns:a16="http://schemas.microsoft.com/office/drawing/2014/main" id="{8664706B-6815-4B91-BF43-E8DB904E75CA}"/>
                </a:ext>
              </a:extLst>
            </p:cNvPr>
            <p:cNvSpPr/>
            <p:nvPr/>
          </p:nvSpPr>
          <p:spPr>
            <a:xfrm rot="16200004">
              <a:off x="5924686" y="2238538"/>
              <a:ext cx="1984" cy="1353"/>
            </a:xfrm>
            <a:custGeom>
              <a:avLst/>
              <a:gdLst>
                <a:gd name="f0" fmla="val w"/>
                <a:gd name="f1" fmla="val h"/>
                <a:gd name="f2" fmla="val 0"/>
                <a:gd name="f3" fmla="val 53"/>
                <a:gd name="f4" fmla="val 36"/>
                <a:gd name="f5" fmla="val 35"/>
                <a:gd name="f6" fmla="val 18"/>
                <a:gd name="f7" fmla="*/ f0 1 53"/>
                <a:gd name="f8" fmla="*/ f1 1 36"/>
                <a:gd name="f9" fmla="val f2"/>
                <a:gd name="f10" fmla="val f3"/>
                <a:gd name="f11" fmla="val f4"/>
                <a:gd name="f12" fmla="+- f11 0 f9"/>
                <a:gd name="f13" fmla="+- f10 0 f9"/>
                <a:gd name="f14" fmla="*/ f13 1 53"/>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2" h="36">
                  <a:moveTo>
                    <a:pt x="f2" y="f5"/>
                  </a:moveTo>
                  <a:cubicBezTo>
                    <a:pt x="f6" y="f6"/>
                    <a:pt x="f5" y="f6"/>
                    <a:pt x="f3" y="f2"/>
                  </a:cubicBezTo>
                  <a:cubicBezTo>
                    <a:pt x="f5" y="f6"/>
                    <a:pt x="f6"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2701;p43">
              <a:extLst>
                <a:ext uri="{FF2B5EF4-FFF2-40B4-BE49-F238E27FC236}">
                  <a16:creationId xmlns:a16="http://schemas.microsoft.com/office/drawing/2014/main" id="{DF0D9EA5-8EA4-4773-90D7-287682D9067B}"/>
                </a:ext>
              </a:extLst>
            </p:cNvPr>
            <p:cNvSpPr/>
            <p:nvPr/>
          </p:nvSpPr>
          <p:spPr>
            <a:xfrm rot="16200004">
              <a:off x="5919401" y="2228671"/>
              <a:ext cx="1984" cy="1353"/>
            </a:xfrm>
            <a:custGeom>
              <a:avLst/>
              <a:gdLst>
                <a:gd name="f0" fmla="val w"/>
                <a:gd name="f1" fmla="val h"/>
                <a:gd name="f2" fmla="val 0"/>
                <a:gd name="f3" fmla="val 53"/>
                <a:gd name="f4" fmla="val 36"/>
                <a:gd name="f5" fmla="val 1"/>
                <a:gd name="f6" fmla="val 18"/>
                <a:gd name="f7" fmla="val 35"/>
                <a:gd name="f8" fmla="*/ f0 1 53"/>
                <a:gd name="f9" fmla="*/ f1 1 36"/>
                <a:gd name="f10" fmla="val f2"/>
                <a:gd name="f11" fmla="val f3"/>
                <a:gd name="f12" fmla="val f4"/>
                <a:gd name="f13" fmla="+- f12 0 f10"/>
                <a:gd name="f14" fmla="+- f11 0 f10"/>
                <a:gd name="f15" fmla="*/ f14 1 53"/>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2" h="36">
                  <a:moveTo>
                    <a:pt x="f3" y="f5"/>
                  </a:moveTo>
                  <a:cubicBezTo>
                    <a:pt x="f3" y="f5"/>
                    <a:pt x="f6" y="f6"/>
                    <a:pt x="f6" y="f4"/>
                  </a:cubicBezTo>
                  <a:cubicBezTo>
                    <a:pt x="f2" y="f6"/>
                    <a:pt x="f7" y="f6"/>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2702;p43">
              <a:extLst>
                <a:ext uri="{FF2B5EF4-FFF2-40B4-BE49-F238E27FC236}">
                  <a16:creationId xmlns:a16="http://schemas.microsoft.com/office/drawing/2014/main" id="{A6B0F863-D402-44D5-8B9F-4390139FC556}"/>
                </a:ext>
              </a:extLst>
            </p:cNvPr>
            <p:cNvSpPr/>
            <p:nvPr/>
          </p:nvSpPr>
          <p:spPr>
            <a:xfrm rot="16200004">
              <a:off x="5926629" y="2241797"/>
              <a:ext cx="1353" cy="713"/>
            </a:xfrm>
            <a:custGeom>
              <a:avLst/>
              <a:gdLst>
                <a:gd name="f0" fmla="val w"/>
                <a:gd name="f1" fmla="val h"/>
                <a:gd name="f2" fmla="val 0"/>
                <a:gd name="f3" fmla="val 36"/>
                <a:gd name="f4" fmla="val 19"/>
                <a:gd name="f5" fmla="val 18"/>
                <a:gd name="f6" fmla="val 35"/>
                <a:gd name="f7" fmla="val 1"/>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2" y="f5"/>
                  </a:moveTo>
                  <a:lnTo>
                    <a:pt x="f6" y="f7"/>
                  </a:lnTo>
                  <a:cubicBezTo>
                    <a:pt x="f6" y="f7"/>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2703;p43">
              <a:extLst>
                <a:ext uri="{FF2B5EF4-FFF2-40B4-BE49-F238E27FC236}">
                  <a16:creationId xmlns:a16="http://schemas.microsoft.com/office/drawing/2014/main" id="{C0CD2239-AE20-4C88-9FB1-6C4D12045CC1}"/>
                </a:ext>
              </a:extLst>
            </p:cNvPr>
            <p:cNvSpPr/>
            <p:nvPr/>
          </p:nvSpPr>
          <p:spPr>
            <a:xfrm rot="16200004">
              <a:off x="5926296" y="2240825"/>
              <a:ext cx="2660" cy="1353"/>
            </a:xfrm>
            <a:custGeom>
              <a:avLst/>
              <a:gdLst>
                <a:gd name="f0" fmla="val w"/>
                <a:gd name="f1" fmla="val h"/>
                <a:gd name="f2" fmla="val 0"/>
                <a:gd name="f3" fmla="val 71"/>
                <a:gd name="f4" fmla="val 36"/>
                <a:gd name="f5" fmla="val 70"/>
                <a:gd name="f6" fmla="val 1"/>
                <a:gd name="f7" fmla="val 53"/>
                <a:gd name="f8" fmla="val 18"/>
                <a:gd name="f9" fmla="*/ f0 1 71"/>
                <a:gd name="f10" fmla="*/ f1 1 36"/>
                <a:gd name="f11" fmla="val f2"/>
                <a:gd name="f12" fmla="val f3"/>
                <a:gd name="f13" fmla="val f4"/>
                <a:gd name="f14" fmla="+- f13 0 f11"/>
                <a:gd name="f15" fmla="+- f12 0 f11"/>
                <a:gd name="f16" fmla="*/ f15 1 71"/>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1" h="36">
                  <a:moveTo>
                    <a:pt x="f5" y="f6"/>
                  </a:moveTo>
                  <a:cubicBezTo>
                    <a:pt x="f7" y="f8"/>
                    <a:pt x="f2" y="f4"/>
                    <a:pt x="f2" y="f4"/>
                  </a:cubicBezTo>
                  <a:cubicBezTo>
                    <a:pt x="f8" y="f8"/>
                    <a:pt x="f7" y="f8"/>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2704;p43">
              <a:extLst>
                <a:ext uri="{FF2B5EF4-FFF2-40B4-BE49-F238E27FC236}">
                  <a16:creationId xmlns:a16="http://schemas.microsoft.com/office/drawing/2014/main" id="{310D7257-AEA1-4C9E-9EB7-D741EBE1E314}"/>
                </a:ext>
              </a:extLst>
            </p:cNvPr>
            <p:cNvSpPr/>
            <p:nvPr/>
          </p:nvSpPr>
          <p:spPr>
            <a:xfrm rot="16200004">
              <a:off x="5924979" y="2238200"/>
              <a:ext cx="2660" cy="1353"/>
            </a:xfrm>
            <a:custGeom>
              <a:avLst/>
              <a:gdLst>
                <a:gd name="f0" fmla="val w"/>
                <a:gd name="f1" fmla="val h"/>
                <a:gd name="f2" fmla="val 0"/>
                <a:gd name="f3" fmla="val 71"/>
                <a:gd name="f4" fmla="val 36"/>
                <a:gd name="f5" fmla="val 70"/>
                <a:gd name="f6" fmla="val 18"/>
                <a:gd name="f7" fmla="val 53"/>
                <a:gd name="f8" fmla="val 35"/>
                <a:gd name="f9" fmla="val 1"/>
                <a:gd name="f10" fmla="*/ f0 1 71"/>
                <a:gd name="f11" fmla="*/ f1 1 36"/>
                <a:gd name="f12" fmla="val f2"/>
                <a:gd name="f13" fmla="val f3"/>
                <a:gd name="f14" fmla="val f4"/>
                <a:gd name="f15" fmla="+- f14 0 f12"/>
                <a:gd name="f16" fmla="+- f13 0 f12"/>
                <a:gd name="f17" fmla="*/ f16 1 71"/>
                <a:gd name="f18" fmla="*/ f15 1 3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71" h="36">
                  <a:moveTo>
                    <a:pt x="f5" y="f6"/>
                  </a:moveTo>
                  <a:cubicBezTo>
                    <a:pt x="f7" y="f6"/>
                    <a:pt x="f8" y="f4"/>
                    <a:pt x="f2" y="f4"/>
                  </a:cubicBezTo>
                  <a:cubicBezTo>
                    <a:pt x="f6" y="f4"/>
                    <a:pt x="f5" y="f9"/>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2705;p43">
              <a:extLst>
                <a:ext uri="{FF2B5EF4-FFF2-40B4-BE49-F238E27FC236}">
                  <a16:creationId xmlns:a16="http://schemas.microsoft.com/office/drawing/2014/main" id="{CF399F9B-BDE7-4FD4-B3B9-48420638FE3B}"/>
                </a:ext>
              </a:extLst>
            </p:cNvPr>
            <p:cNvSpPr/>
            <p:nvPr/>
          </p:nvSpPr>
          <p:spPr>
            <a:xfrm rot="16200004">
              <a:off x="5924983" y="2235571"/>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lnTo>
                    <a:pt x="f4" y="f2"/>
                  </a:lnTo>
                  <a:cubicBezTo>
                    <a:pt x="f4" y="f2"/>
                    <a:pt x="f5" y="f4"/>
                    <a:pt x="f5" y="f4"/>
                  </a:cubicBezTo>
                  <a:cubicBezTo>
                    <a:pt x="f5" y="f4"/>
                    <a:pt x="f5" y="f4"/>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2706;p43">
              <a:extLst>
                <a:ext uri="{FF2B5EF4-FFF2-40B4-BE49-F238E27FC236}">
                  <a16:creationId xmlns:a16="http://schemas.microsoft.com/office/drawing/2014/main" id="{A23CAC99-F7D6-45A4-8B28-827CFAC7D11A}"/>
                </a:ext>
              </a:extLst>
            </p:cNvPr>
            <p:cNvSpPr/>
            <p:nvPr/>
          </p:nvSpPr>
          <p:spPr>
            <a:xfrm rot="16200004">
              <a:off x="5924009" y="2233921"/>
              <a:ext cx="2660" cy="676"/>
            </a:xfrm>
            <a:custGeom>
              <a:avLst/>
              <a:gdLst>
                <a:gd name="f0" fmla="val w"/>
                <a:gd name="f1" fmla="val h"/>
                <a:gd name="f2" fmla="val 0"/>
                <a:gd name="f3" fmla="val 71"/>
                <a:gd name="f4" fmla="val 18"/>
                <a:gd name="f5" fmla="val 70"/>
                <a:gd name="f6" fmla="val 35"/>
                <a:gd name="f7" fmla="*/ f0 1 71"/>
                <a:gd name="f8" fmla="*/ f1 1 18"/>
                <a:gd name="f9" fmla="val f2"/>
                <a:gd name="f10" fmla="val f3"/>
                <a:gd name="f11" fmla="val f4"/>
                <a:gd name="f12" fmla="+- f11 0 f9"/>
                <a:gd name="f13" fmla="+- f10 0 f9"/>
                <a:gd name="f14" fmla="*/ f13 1 71"/>
                <a:gd name="f15" fmla="*/ f12 1 1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71" h="18">
                  <a:moveTo>
                    <a:pt x="f5" y="f2"/>
                  </a:moveTo>
                  <a:cubicBezTo>
                    <a:pt x="f5" y="f2"/>
                    <a:pt x="f6" y="f2"/>
                    <a:pt x="f6" y="f4"/>
                  </a:cubicBezTo>
                  <a:cubicBezTo>
                    <a:pt x="f2" y="f4"/>
                    <a:pt x="f6"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2707;p43">
              <a:extLst>
                <a:ext uri="{FF2B5EF4-FFF2-40B4-BE49-F238E27FC236}">
                  <a16:creationId xmlns:a16="http://schemas.microsoft.com/office/drawing/2014/main" id="{C51CFAC0-C091-40B7-8317-3F5E28FF6FE1}"/>
                </a:ext>
              </a:extLst>
            </p:cNvPr>
            <p:cNvSpPr/>
            <p:nvPr/>
          </p:nvSpPr>
          <p:spPr>
            <a:xfrm rot="16200004">
              <a:off x="5922693" y="2229988"/>
              <a:ext cx="1984" cy="1353"/>
            </a:xfrm>
            <a:custGeom>
              <a:avLst/>
              <a:gdLst>
                <a:gd name="f0" fmla="val w"/>
                <a:gd name="f1" fmla="val h"/>
                <a:gd name="f2" fmla="val 0"/>
                <a:gd name="f3" fmla="val 53"/>
                <a:gd name="f4" fmla="val 36"/>
                <a:gd name="f5" fmla="val 35"/>
                <a:gd name="f6" fmla="val 18"/>
                <a:gd name="f7" fmla="*/ f0 1 53"/>
                <a:gd name="f8" fmla="*/ f1 1 36"/>
                <a:gd name="f9" fmla="val f2"/>
                <a:gd name="f10" fmla="val f3"/>
                <a:gd name="f11" fmla="val f4"/>
                <a:gd name="f12" fmla="+- f11 0 f9"/>
                <a:gd name="f13" fmla="+- f10 0 f9"/>
                <a:gd name="f14" fmla="*/ f13 1 53"/>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2" h="36">
                  <a:moveTo>
                    <a:pt x="f3" y="f2"/>
                  </a:moveTo>
                  <a:cubicBezTo>
                    <a:pt x="f5" y="f2"/>
                    <a:pt x="f5" y="f2"/>
                    <a:pt x="f5" y="f6"/>
                  </a:cubicBezTo>
                  <a:cubicBezTo>
                    <a:pt x="f6" y="f6"/>
                    <a:pt x="f6" y="f6"/>
                    <a:pt x="f2" y="f4"/>
                  </a:cubicBezTo>
                  <a:lnTo>
                    <a:pt x="f2" y="f6"/>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 name="Google Shape;2708;p43">
              <a:extLst>
                <a:ext uri="{FF2B5EF4-FFF2-40B4-BE49-F238E27FC236}">
                  <a16:creationId xmlns:a16="http://schemas.microsoft.com/office/drawing/2014/main" id="{06874572-B437-490F-9C8E-5A1193B77A31}"/>
                </a:ext>
              </a:extLst>
            </p:cNvPr>
            <p:cNvSpPr/>
            <p:nvPr/>
          </p:nvSpPr>
          <p:spPr>
            <a:xfrm rot="16200004">
              <a:off x="5923346" y="2231950"/>
              <a:ext cx="1353" cy="676"/>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4"/>
                  </a:moveTo>
                  <a:cubicBezTo>
                    <a:pt x="f5" y="f2"/>
                    <a:pt x="f4" y="f4"/>
                    <a:pt x="f2" y="f4"/>
                  </a:cubicBezTo>
                  <a:cubicBezTo>
                    <a:pt x="f2"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2709;p43">
              <a:extLst>
                <a:ext uri="{FF2B5EF4-FFF2-40B4-BE49-F238E27FC236}">
                  <a16:creationId xmlns:a16="http://schemas.microsoft.com/office/drawing/2014/main" id="{C526E262-894A-4E29-A7F2-FA0B60EEE3DF}"/>
                </a:ext>
              </a:extLst>
            </p:cNvPr>
            <p:cNvSpPr/>
            <p:nvPr/>
          </p:nvSpPr>
          <p:spPr>
            <a:xfrm rot="16200004">
              <a:off x="5920366" y="2227022"/>
              <a:ext cx="3337" cy="2020"/>
            </a:xfrm>
            <a:custGeom>
              <a:avLst/>
              <a:gdLst>
                <a:gd name="f0" fmla="val w"/>
                <a:gd name="f1" fmla="val h"/>
                <a:gd name="f2" fmla="val 0"/>
                <a:gd name="f3" fmla="val 89"/>
                <a:gd name="f4" fmla="val 54"/>
                <a:gd name="f5" fmla="val 36"/>
                <a:gd name="f6" fmla="val 18"/>
                <a:gd name="f7" fmla="val 53"/>
                <a:gd name="f8" fmla="val 1"/>
                <a:gd name="f9" fmla="val 71"/>
                <a:gd name="f10" fmla="val 88"/>
                <a:gd name="f11" fmla="*/ f0 1 89"/>
                <a:gd name="f12" fmla="*/ f1 1 54"/>
                <a:gd name="f13" fmla="val f2"/>
                <a:gd name="f14" fmla="val f3"/>
                <a:gd name="f15" fmla="val f4"/>
                <a:gd name="f16" fmla="+- f15 0 f13"/>
                <a:gd name="f17" fmla="+- f14 0 f13"/>
                <a:gd name="f18" fmla="*/ f17 1 89"/>
                <a:gd name="f19" fmla="*/ f16 1 5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9" h="54">
                  <a:moveTo>
                    <a:pt x="f5" y="f6"/>
                  </a:moveTo>
                  <a:cubicBezTo>
                    <a:pt x="f7" y="f8"/>
                    <a:pt x="f9" y="f8"/>
                    <a:pt x="f10" y="f8"/>
                  </a:cubicBezTo>
                  <a:cubicBezTo>
                    <a:pt x="f10" y="f8"/>
                    <a:pt x="f7" y="f5"/>
                    <a:pt x="f6" y="f5"/>
                  </a:cubicBezTo>
                  <a:cubicBezTo>
                    <a:pt x="f8" y="f7"/>
                    <a:pt x="f9"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2710;p43">
              <a:extLst>
                <a:ext uri="{FF2B5EF4-FFF2-40B4-BE49-F238E27FC236}">
                  <a16:creationId xmlns:a16="http://schemas.microsoft.com/office/drawing/2014/main" id="{C3465882-A75D-46C8-9A1C-2113F0FC35EA}"/>
                </a:ext>
              </a:extLst>
            </p:cNvPr>
            <p:cNvSpPr/>
            <p:nvPr/>
          </p:nvSpPr>
          <p:spPr>
            <a:xfrm rot="16200004">
              <a:off x="5920046" y="2224708"/>
              <a:ext cx="676" cy="1353"/>
            </a:xfrm>
            <a:custGeom>
              <a:avLst/>
              <a:gdLst>
                <a:gd name="f0" fmla="val w"/>
                <a:gd name="f1" fmla="val h"/>
                <a:gd name="f2" fmla="val 0"/>
                <a:gd name="f3" fmla="val 18"/>
                <a:gd name="f4" fmla="val 36"/>
                <a:gd name="f5" fmla="val 1"/>
                <a:gd name="f6" fmla="*/ f0 1 18"/>
                <a:gd name="f7" fmla="*/ f1 1 36"/>
                <a:gd name="f8" fmla="val f2"/>
                <a:gd name="f9" fmla="val f3"/>
                <a:gd name="f10" fmla="val f4"/>
                <a:gd name="f11" fmla="+- f10 0 f8"/>
                <a:gd name="f12" fmla="+- f9 0 f8"/>
                <a:gd name="f13" fmla="*/ f12 1 18"/>
                <a:gd name="f14" fmla="*/ f11 1 3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36">
                  <a:moveTo>
                    <a:pt x="f3" y="f5"/>
                  </a:moveTo>
                  <a:cubicBezTo>
                    <a:pt x="f3" y="f3"/>
                    <a:pt x="f2" y="f3"/>
                    <a:pt x="f2" y="f4"/>
                  </a:cubicBezTo>
                  <a:cubicBezTo>
                    <a:pt x="f2" y="f3"/>
                    <a:pt x="f3" y="f3"/>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2711;p43">
              <a:extLst>
                <a:ext uri="{FF2B5EF4-FFF2-40B4-BE49-F238E27FC236}">
                  <a16:creationId xmlns:a16="http://schemas.microsoft.com/office/drawing/2014/main" id="{AE9CDF41-171C-4CCF-9C34-D4F504AEABA8}"/>
                </a:ext>
              </a:extLst>
            </p:cNvPr>
            <p:cNvSpPr/>
            <p:nvPr/>
          </p:nvSpPr>
          <p:spPr>
            <a:xfrm rot="16200004">
              <a:off x="5938141" y="2265161"/>
              <a:ext cx="1353" cy="36"/>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5" y="f2"/>
                  </a:moveTo>
                  <a:cubicBezTo>
                    <a:pt x="f5" y="f2"/>
                    <a:pt x="f3" y="f2"/>
                    <a:pt x="f4" y="f2"/>
                  </a:cubicBezTo>
                  <a:cubicBezTo>
                    <a:pt x="f5" y="f2"/>
                    <a:pt x="f4"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2712;p43">
              <a:extLst>
                <a:ext uri="{FF2B5EF4-FFF2-40B4-BE49-F238E27FC236}">
                  <a16:creationId xmlns:a16="http://schemas.microsoft.com/office/drawing/2014/main" id="{C70ED643-0EE7-46F6-923E-667991159A8A}"/>
                </a:ext>
              </a:extLst>
            </p:cNvPr>
            <p:cNvSpPr/>
            <p:nvPr/>
          </p:nvSpPr>
          <p:spPr>
            <a:xfrm rot="16200004">
              <a:off x="5925976" y="2236563"/>
              <a:ext cx="2020" cy="1353"/>
            </a:xfrm>
            <a:custGeom>
              <a:avLst/>
              <a:gdLst>
                <a:gd name="f0" fmla="val w"/>
                <a:gd name="f1" fmla="val h"/>
                <a:gd name="f2" fmla="val 0"/>
                <a:gd name="f3" fmla="val 54"/>
                <a:gd name="f4" fmla="val 36"/>
                <a:gd name="f5" fmla="val 1"/>
                <a:gd name="f6" fmla="val 35"/>
                <a:gd name="f7" fmla="val 18"/>
                <a:gd name="f8" fmla="*/ f0 1 54"/>
                <a:gd name="f9" fmla="*/ f1 1 36"/>
                <a:gd name="f10" fmla="val f2"/>
                <a:gd name="f11" fmla="val f3"/>
                <a:gd name="f12" fmla="val f4"/>
                <a:gd name="f13" fmla="+- f12 0 f10"/>
                <a:gd name="f14" fmla="+- f11 0 f10"/>
                <a:gd name="f15" fmla="*/ f14 1 54"/>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36">
                  <a:moveTo>
                    <a:pt x="f3" y="f2"/>
                  </a:moveTo>
                  <a:lnTo>
                    <a:pt x="f3" y="f2"/>
                  </a:lnTo>
                  <a:lnTo>
                    <a:pt x="f5" y="f6"/>
                  </a:lnTo>
                  <a:cubicBezTo>
                    <a:pt x="f5" y="f6"/>
                    <a:pt x="f4" y="f7"/>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2713;p43">
              <a:extLst>
                <a:ext uri="{FF2B5EF4-FFF2-40B4-BE49-F238E27FC236}">
                  <a16:creationId xmlns:a16="http://schemas.microsoft.com/office/drawing/2014/main" id="{F08C9491-0E93-4C5F-A1B2-E76BC2877415}"/>
                </a:ext>
              </a:extLst>
            </p:cNvPr>
            <p:cNvSpPr/>
            <p:nvPr/>
          </p:nvSpPr>
          <p:spPr>
            <a:xfrm rot="16200004">
              <a:off x="5925636" y="2238218"/>
              <a:ext cx="5285" cy="2660"/>
            </a:xfrm>
            <a:custGeom>
              <a:avLst/>
              <a:gdLst>
                <a:gd name="f0" fmla="val w"/>
                <a:gd name="f1" fmla="val h"/>
                <a:gd name="f2" fmla="val 0"/>
                <a:gd name="f3" fmla="val 141"/>
                <a:gd name="f4" fmla="val 71"/>
                <a:gd name="f5" fmla="val 1"/>
                <a:gd name="f6" fmla="val 123"/>
                <a:gd name="f7" fmla="val 36"/>
                <a:gd name="f8" fmla="val 53"/>
                <a:gd name="f9" fmla="val 18"/>
                <a:gd name="f10" fmla="*/ f0 1 141"/>
                <a:gd name="f11" fmla="*/ f1 1 71"/>
                <a:gd name="f12" fmla="val f2"/>
                <a:gd name="f13" fmla="val f3"/>
                <a:gd name="f14" fmla="val f4"/>
                <a:gd name="f15" fmla="+- f14 0 f12"/>
                <a:gd name="f16" fmla="+- f13 0 f12"/>
                <a:gd name="f17" fmla="*/ f16 1 141"/>
                <a:gd name="f18" fmla="*/ f15 1 71"/>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41" h="71">
                  <a:moveTo>
                    <a:pt x="f3" y="f5"/>
                  </a:moveTo>
                  <a:cubicBezTo>
                    <a:pt x="f6" y="f7"/>
                    <a:pt x="f7" y="f8"/>
                    <a:pt x="f9" y="f4"/>
                  </a:cubicBezTo>
                  <a:cubicBezTo>
                    <a:pt x="f5" y="f4"/>
                    <a:pt x="f8" y="f7"/>
                    <a:pt x="f8" y="f8"/>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2714;p43">
              <a:extLst>
                <a:ext uri="{FF2B5EF4-FFF2-40B4-BE49-F238E27FC236}">
                  <a16:creationId xmlns:a16="http://schemas.microsoft.com/office/drawing/2014/main" id="{531CB128-1086-49FD-8FD3-021CF44A4FE4}"/>
                </a:ext>
              </a:extLst>
            </p:cNvPr>
            <p:cNvSpPr/>
            <p:nvPr/>
          </p:nvSpPr>
          <p:spPr>
            <a:xfrm rot="16200004">
              <a:off x="5941086" y="2272714"/>
              <a:ext cx="1353" cy="676"/>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2" y="f4"/>
                  </a:moveTo>
                  <a:cubicBezTo>
                    <a:pt x="f4" y="f4"/>
                    <a:pt x="f5" y="f2"/>
                    <a:pt x="f5" y="f2"/>
                  </a:cubicBezTo>
                  <a:cubicBezTo>
                    <a:pt x="f5" y="f4"/>
                    <a:pt x="f4"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2715;p43">
              <a:extLst>
                <a:ext uri="{FF2B5EF4-FFF2-40B4-BE49-F238E27FC236}">
                  <a16:creationId xmlns:a16="http://schemas.microsoft.com/office/drawing/2014/main" id="{4F8B9D20-DD4C-430C-80F3-CB65E7DBF645}"/>
                </a:ext>
              </a:extLst>
            </p:cNvPr>
            <p:cNvSpPr/>
            <p:nvPr/>
          </p:nvSpPr>
          <p:spPr>
            <a:xfrm rot="16200004">
              <a:off x="5930223" y="2246104"/>
              <a:ext cx="4654" cy="1984"/>
            </a:xfrm>
            <a:custGeom>
              <a:avLst/>
              <a:gdLst>
                <a:gd name="f0" fmla="val w"/>
                <a:gd name="f1" fmla="val h"/>
                <a:gd name="f2" fmla="val 0"/>
                <a:gd name="f3" fmla="val 124"/>
                <a:gd name="f4" fmla="val 53"/>
                <a:gd name="f5" fmla="val 71"/>
                <a:gd name="f6" fmla="val 35"/>
                <a:gd name="f7" fmla="val 1"/>
                <a:gd name="f8" fmla="val 36"/>
                <a:gd name="f9" fmla="val 89"/>
                <a:gd name="f10" fmla="val 18"/>
                <a:gd name="f11" fmla="*/ f0 1 124"/>
                <a:gd name="f12" fmla="*/ f1 1 53"/>
                <a:gd name="f13" fmla="val f2"/>
                <a:gd name="f14" fmla="val f3"/>
                <a:gd name="f15" fmla="val f4"/>
                <a:gd name="f16" fmla="+- f15 0 f13"/>
                <a:gd name="f17" fmla="+- f14 0 f13"/>
                <a:gd name="f18" fmla="*/ f17 1 124"/>
                <a:gd name="f19" fmla="*/ f16 1 5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24" h="52">
                  <a:moveTo>
                    <a:pt x="f3" y="f2"/>
                  </a:moveTo>
                  <a:cubicBezTo>
                    <a:pt x="f5" y="f6"/>
                    <a:pt x="f4" y="f6"/>
                    <a:pt x="f7" y="f4"/>
                  </a:cubicBezTo>
                  <a:cubicBezTo>
                    <a:pt x="f7" y="f4"/>
                    <a:pt x="f7" y="f4"/>
                    <a:pt x="f7" y="f4"/>
                  </a:cubicBezTo>
                  <a:cubicBezTo>
                    <a:pt x="f8" y="f6"/>
                    <a:pt x="f9" y="f10"/>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2716;p43">
              <a:extLst>
                <a:ext uri="{FF2B5EF4-FFF2-40B4-BE49-F238E27FC236}">
                  <a16:creationId xmlns:a16="http://schemas.microsoft.com/office/drawing/2014/main" id="{DF0C6A20-33C0-4362-93FD-BCD3FA3C8A43}"/>
                </a:ext>
              </a:extLst>
            </p:cNvPr>
            <p:cNvSpPr/>
            <p:nvPr/>
          </p:nvSpPr>
          <p:spPr>
            <a:xfrm rot="16200004">
              <a:off x="5933529" y="2250682"/>
              <a:ext cx="2660" cy="1353"/>
            </a:xfrm>
            <a:custGeom>
              <a:avLst/>
              <a:gdLst>
                <a:gd name="f0" fmla="val w"/>
                <a:gd name="f1" fmla="val h"/>
                <a:gd name="f2" fmla="val 0"/>
                <a:gd name="f3" fmla="val 71"/>
                <a:gd name="f4" fmla="val 36"/>
                <a:gd name="f5" fmla="val 18"/>
                <a:gd name="f6" fmla="val 35"/>
                <a:gd name="f7" fmla="val 70"/>
                <a:gd name="f8" fmla="val 1"/>
                <a:gd name="f9" fmla="val 53"/>
                <a:gd name="f10" fmla="*/ f0 1 71"/>
                <a:gd name="f11" fmla="*/ f1 1 36"/>
                <a:gd name="f12" fmla="val f2"/>
                <a:gd name="f13" fmla="val f3"/>
                <a:gd name="f14" fmla="val f4"/>
                <a:gd name="f15" fmla="+- f14 0 f12"/>
                <a:gd name="f16" fmla="+- f13 0 f12"/>
                <a:gd name="f17" fmla="*/ f16 1 71"/>
                <a:gd name="f18" fmla="*/ f15 1 3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71" h="36">
                  <a:moveTo>
                    <a:pt x="f2" y="f5"/>
                  </a:moveTo>
                  <a:cubicBezTo>
                    <a:pt x="f6" y="f5"/>
                    <a:pt x="f7" y="f8"/>
                    <a:pt x="f7" y="f5"/>
                  </a:cubicBezTo>
                  <a:cubicBezTo>
                    <a:pt x="f9" y="f5"/>
                    <a:pt x="f6" y="f5"/>
                    <a:pt x="f5" y="f4"/>
                  </a:cubicBezTo>
                  <a:cubicBezTo>
                    <a:pt x="f5" y="f5"/>
                    <a:pt x="f5" y="f4"/>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2717;p43">
              <a:extLst>
                <a:ext uri="{FF2B5EF4-FFF2-40B4-BE49-F238E27FC236}">
                  <a16:creationId xmlns:a16="http://schemas.microsoft.com/office/drawing/2014/main" id="{30107064-3C8A-4334-BF3F-72EBFBF98D0C}"/>
                </a:ext>
              </a:extLst>
            </p:cNvPr>
            <p:cNvSpPr/>
            <p:nvPr/>
          </p:nvSpPr>
          <p:spPr>
            <a:xfrm rot="16200004">
              <a:off x="5957188" y="2332881"/>
              <a:ext cx="1353" cy="36"/>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3" y="f4"/>
                  </a:moveTo>
                  <a:cubicBezTo>
                    <a:pt x="f3" y="f4"/>
                    <a:pt x="f5" y="f4"/>
                    <a:pt x="f4" y="f4"/>
                  </a:cubicBezTo>
                  <a:cubicBezTo>
                    <a:pt x="f4" y="f4"/>
                    <a:pt x="f5"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2718;p43">
              <a:extLst>
                <a:ext uri="{FF2B5EF4-FFF2-40B4-BE49-F238E27FC236}">
                  <a16:creationId xmlns:a16="http://schemas.microsoft.com/office/drawing/2014/main" id="{139B0AEF-FC59-4ED5-BF84-1851DF979FC0}"/>
                </a:ext>
              </a:extLst>
            </p:cNvPr>
            <p:cNvSpPr/>
            <p:nvPr/>
          </p:nvSpPr>
          <p:spPr>
            <a:xfrm rot="16200004">
              <a:off x="5723477" y="2438385"/>
              <a:ext cx="456303" cy="51974"/>
            </a:xfrm>
            <a:custGeom>
              <a:avLst/>
              <a:gdLst>
                <a:gd name="f0" fmla="val w"/>
                <a:gd name="f1" fmla="val h"/>
                <a:gd name="f2" fmla="val 0"/>
                <a:gd name="f3" fmla="val 12168"/>
                <a:gd name="f4" fmla="val 1386"/>
                <a:gd name="f5" fmla="val 9555"/>
                <a:gd name="f6" fmla="val 527"/>
                <a:gd name="f7" fmla="val 9538"/>
                <a:gd name="f8" fmla="val 9520"/>
                <a:gd name="f9" fmla="val 9503"/>
                <a:gd name="f10" fmla="val 9485"/>
                <a:gd name="f11" fmla="val 544"/>
                <a:gd name="f12" fmla="val 9450"/>
                <a:gd name="f13" fmla="val 9415"/>
                <a:gd name="f14" fmla="val 9397"/>
                <a:gd name="f15" fmla="val 9380"/>
                <a:gd name="f16" fmla="val 9345"/>
                <a:gd name="f17" fmla="val 9327"/>
                <a:gd name="f18" fmla="val 9310"/>
                <a:gd name="f19" fmla="val 9292"/>
                <a:gd name="f20" fmla="val 562"/>
                <a:gd name="f21" fmla="val 9257"/>
                <a:gd name="f22" fmla="val 9222"/>
                <a:gd name="f23" fmla="val 9170"/>
                <a:gd name="f24" fmla="val 9135"/>
                <a:gd name="f25" fmla="val 579"/>
                <a:gd name="f26" fmla="val 9117"/>
                <a:gd name="f27" fmla="val 8959"/>
                <a:gd name="f28" fmla="val 597"/>
                <a:gd name="f29" fmla="val 8766"/>
                <a:gd name="f30" fmla="val 8626"/>
                <a:gd name="f31" fmla="val 632"/>
                <a:gd name="f32" fmla="val 8556"/>
                <a:gd name="f33" fmla="val 614"/>
                <a:gd name="f34" fmla="val 8503"/>
                <a:gd name="f35" fmla="val 8433"/>
                <a:gd name="f36" fmla="val 8398"/>
                <a:gd name="f37" fmla="val 8346"/>
                <a:gd name="f38" fmla="val 8311"/>
                <a:gd name="f39" fmla="val 649"/>
                <a:gd name="f40" fmla="val 8258"/>
                <a:gd name="f41" fmla="val 8223"/>
                <a:gd name="f42" fmla="val 8170"/>
                <a:gd name="f43" fmla="val 8153"/>
                <a:gd name="f44" fmla="val 8100"/>
                <a:gd name="f45" fmla="val 667"/>
                <a:gd name="f46" fmla="val 8048"/>
                <a:gd name="f47" fmla="val 8012"/>
                <a:gd name="f48" fmla="val 7977"/>
                <a:gd name="f49" fmla="val 7942"/>
                <a:gd name="f50" fmla="val 7907"/>
                <a:gd name="f51" fmla="val 7855"/>
                <a:gd name="f52" fmla="val 7820"/>
                <a:gd name="f53" fmla="val 7714"/>
                <a:gd name="f54" fmla="val 684"/>
                <a:gd name="f55" fmla="val 7592"/>
                <a:gd name="f56" fmla="val 7487"/>
                <a:gd name="f57" fmla="val 702"/>
                <a:gd name="f58" fmla="val 7434"/>
                <a:gd name="f59" fmla="val 7364"/>
                <a:gd name="f60" fmla="val 7311"/>
                <a:gd name="f61" fmla="val 7294"/>
                <a:gd name="f62" fmla="val 7276"/>
                <a:gd name="f63" fmla="val 7259"/>
                <a:gd name="f64" fmla="val 7171"/>
                <a:gd name="f65" fmla="val 719"/>
                <a:gd name="f66" fmla="val 7048"/>
                <a:gd name="f67" fmla="val 6961"/>
                <a:gd name="f68" fmla="val 737"/>
                <a:gd name="f69" fmla="val 6943"/>
                <a:gd name="f70" fmla="val 6610"/>
                <a:gd name="f71" fmla="val 754"/>
                <a:gd name="f72" fmla="val 6592"/>
                <a:gd name="f73" fmla="val 6557"/>
                <a:gd name="f74" fmla="val 6540"/>
                <a:gd name="f75" fmla="val 772"/>
                <a:gd name="f76" fmla="val 6522"/>
                <a:gd name="f77" fmla="val 6505"/>
                <a:gd name="f78" fmla="val 6452"/>
                <a:gd name="f79" fmla="val 6382"/>
                <a:gd name="f80" fmla="val 6312"/>
                <a:gd name="f81" fmla="val 6329"/>
                <a:gd name="f82" fmla="val 790"/>
                <a:gd name="f83" fmla="val 6277"/>
                <a:gd name="f84" fmla="val 6189"/>
                <a:gd name="f85" fmla="val 6102"/>
                <a:gd name="f86" fmla="val 6049"/>
                <a:gd name="f87" fmla="val 5961"/>
                <a:gd name="f88" fmla="val 5874"/>
                <a:gd name="f89" fmla="val 5768"/>
                <a:gd name="f90" fmla="val 5733"/>
                <a:gd name="f91" fmla="val 807"/>
                <a:gd name="f92" fmla="val 5698"/>
                <a:gd name="f93" fmla="val 5663"/>
                <a:gd name="f94" fmla="val 825"/>
                <a:gd name="f95" fmla="val 5646"/>
                <a:gd name="f96" fmla="val 5628"/>
                <a:gd name="f97" fmla="val 5593"/>
                <a:gd name="f98" fmla="val 5558"/>
                <a:gd name="f99" fmla="val 5488"/>
                <a:gd name="f100" fmla="val 5400"/>
                <a:gd name="f101" fmla="val 5313"/>
                <a:gd name="f102" fmla="val 5295"/>
                <a:gd name="f103" fmla="val 5278"/>
                <a:gd name="f104" fmla="val 5172"/>
                <a:gd name="f105" fmla="val 5050"/>
                <a:gd name="f106" fmla="val 4944"/>
                <a:gd name="f107" fmla="val 842"/>
                <a:gd name="f108" fmla="val 4909"/>
                <a:gd name="f109" fmla="val 4857"/>
                <a:gd name="f110" fmla="val 4822"/>
                <a:gd name="f111" fmla="val 4804"/>
                <a:gd name="f112" fmla="val 4787"/>
                <a:gd name="f113" fmla="val 4699"/>
                <a:gd name="f114" fmla="val 4576"/>
                <a:gd name="f115" fmla="val 4506"/>
                <a:gd name="f116" fmla="val 4489"/>
                <a:gd name="f117" fmla="val 4471"/>
                <a:gd name="f118" fmla="val 4454"/>
                <a:gd name="f119" fmla="val 4401"/>
                <a:gd name="f120" fmla="val 4348"/>
                <a:gd name="f121" fmla="val 4278"/>
                <a:gd name="f122" fmla="val 860"/>
                <a:gd name="f123" fmla="val 4261"/>
                <a:gd name="f124" fmla="val 4243"/>
                <a:gd name="f125" fmla="val 4208"/>
                <a:gd name="f126" fmla="val 4156"/>
                <a:gd name="f127" fmla="val 4103"/>
                <a:gd name="f128" fmla="val 4015"/>
                <a:gd name="f129" fmla="val 3928"/>
                <a:gd name="f130" fmla="val 3840"/>
                <a:gd name="f131" fmla="val 877"/>
                <a:gd name="f132" fmla="val 3665"/>
                <a:gd name="f133" fmla="val 3647"/>
                <a:gd name="f134" fmla="val 3612"/>
                <a:gd name="f135" fmla="val 895"/>
                <a:gd name="f136" fmla="val 3594"/>
                <a:gd name="f137" fmla="val 3524"/>
                <a:gd name="f138" fmla="val 3437"/>
                <a:gd name="f139" fmla="val 3367"/>
                <a:gd name="f140" fmla="val 3349"/>
                <a:gd name="f141" fmla="val 3332"/>
                <a:gd name="f142" fmla="val 3296"/>
                <a:gd name="f143" fmla="val 3261"/>
                <a:gd name="f144" fmla="val 3226"/>
                <a:gd name="f145" fmla="val 912"/>
                <a:gd name="f146" fmla="val 3191"/>
                <a:gd name="f147" fmla="val 3156"/>
                <a:gd name="f148" fmla="val 3121"/>
                <a:gd name="f149" fmla="val 3016"/>
                <a:gd name="f150" fmla="val 2928"/>
                <a:gd name="f151" fmla="val 2806"/>
                <a:gd name="f152" fmla="val 2595"/>
                <a:gd name="f153" fmla="val 930"/>
                <a:gd name="f154" fmla="val 2332"/>
                <a:gd name="f155" fmla="val 2104"/>
                <a:gd name="f156" fmla="val 947"/>
                <a:gd name="f157" fmla="val 2087"/>
                <a:gd name="f158" fmla="val 2069"/>
                <a:gd name="f159" fmla="val 2052"/>
                <a:gd name="f160" fmla="val 2034"/>
                <a:gd name="f161" fmla="val 1982"/>
                <a:gd name="f162" fmla="val 1911"/>
                <a:gd name="f163" fmla="val 1841"/>
                <a:gd name="f164" fmla="val 1771"/>
                <a:gd name="f165" fmla="val 1631"/>
                <a:gd name="f166" fmla="val 1263"/>
                <a:gd name="f167" fmla="val 965"/>
                <a:gd name="f168" fmla="val 1087"/>
                <a:gd name="f169" fmla="val 982"/>
                <a:gd name="f170" fmla="val 1000"/>
                <a:gd name="f171" fmla="val 474"/>
                <a:gd name="f172" fmla="val 334"/>
                <a:gd name="f173" fmla="val 316"/>
                <a:gd name="f174" fmla="val 1053"/>
                <a:gd name="f175" fmla="val 158"/>
                <a:gd name="f176" fmla="val 1070"/>
                <a:gd name="f177" fmla="val 141"/>
                <a:gd name="f178" fmla="val 106"/>
                <a:gd name="f179" fmla="val 1088"/>
                <a:gd name="f180" fmla="val 88"/>
                <a:gd name="f181" fmla="val 1105"/>
                <a:gd name="f182" fmla="val 71"/>
                <a:gd name="f183" fmla="val 1123"/>
                <a:gd name="f184" fmla="val 53"/>
                <a:gd name="f185" fmla="val 18"/>
                <a:gd name="f186" fmla="val 36"/>
                <a:gd name="f187" fmla="val 1140"/>
                <a:gd name="f188" fmla="val 1158"/>
                <a:gd name="f189" fmla="val 1175"/>
                <a:gd name="f190" fmla="val 1193"/>
                <a:gd name="f191" fmla="val 1210"/>
                <a:gd name="f192" fmla="val 1245"/>
                <a:gd name="f193" fmla="val 1280"/>
                <a:gd name="f194" fmla="val 1315"/>
                <a:gd name="f195" fmla="val 123"/>
                <a:gd name="f196" fmla="val 1333"/>
                <a:gd name="f197" fmla="val 211"/>
                <a:gd name="f198" fmla="val 193"/>
                <a:gd name="f199" fmla="val 1351"/>
                <a:gd name="f200" fmla="val 246"/>
                <a:gd name="f201" fmla="val 1368"/>
                <a:gd name="f202" fmla="val 228"/>
                <a:gd name="f203" fmla="val 281"/>
                <a:gd name="f204" fmla="val 263"/>
                <a:gd name="f205" fmla="val 404"/>
                <a:gd name="f206" fmla="val 491"/>
                <a:gd name="f207" fmla="val 509"/>
                <a:gd name="f208" fmla="val 1052"/>
                <a:gd name="f209" fmla="val 1228"/>
                <a:gd name="f210" fmla="val 1403"/>
                <a:gd name="f211" fmla="val 1456"/>
                <a:gd name="f212" fmla="val 1508"/>
                <a:gd name="f213" fmla="val 1596"/>
                <a:gd name="f214" fmla="val 1648"/>
                <a:gd name="f215" fmla="val 1701"/>
                <a:gd name="f216" fmla="val 1736"/>
                <a:gd name="f217" fmla="val 1789"/>
                <a:gd name="f218" fmla="val 1824"/>
                <a:gd name="f219" fmla="val 1859"/>
                <a:gd name="f220" fmla="val 1947"/>
                <a:gd name="f221" fmla="val 1999"/>
                <a:gd name="f222" fmla="val 2122"/>
                <a:gd name="f223" fmla="val 2157"/>
                <a:gd name="f224" fmla="val 2209"/>
                <a:gd name="f225" fmla="val 2245"/>
                <a:gd name="f226" fmla="val 1298"/>
                <a:gd name="f227" fmla="val 2280"/>
                <a:gd name="f228" fmla="val 2315"/>
                <a:gd name="f229" fmla="val 2350"/>
                <a:gd name="f230" fmla="val 2385"/>
                <a:gd name="f231" fmla="val 2420"/>
                <a:gd name="f232" fmla="val 2437"/>
                <a:gd name="f233" fmla="val 2455"/>
                <a:gd name="f234" fmla="val 2560"/>
                <a:gd name="f235" fmla="val 2683"/>
                <a:gd name="f236" fmla="val 2858"/>
                <a:gd name="f237" fmla="val 2963"/>
                <a:gd name="f238" fmla="val 2981"/>
                <a:gd name="f239" fmla="val 2998"/>
                <a:gd name="f240" fmla="val 3542"/>
                <a:gd name="f241" fmla="val 3787"/>
                <a:gd name="f242" fmla="val 3893"/>
                <a:gd name="f243" fmla="val 3998"/>
                <a:gd name="f244" fmla="val 4138"/>
                <a:gd name="f245" fmla="val 4313"/>
                <a:gd name="f246" fmla="val 4366"/>
                <a:gd name="f247" fmla="val 4418"/>
                <a:gd name="f248" fmla="val 4559"/>
                <a:gd name="f249" fmla="val 4681"/>
                <a:gd name="f250" fmla="val 4717"/>
                <a:gd name="f251" fmla="val 4734"/>
                <a:gd name="f252" fmla="val 4752"/>
                <a:gd name="f253" fmla="val 4997"/>
                <a:gd name="f254" fmla="val 5102"/>
                <a:gd name="f255" fmla="val 5190"/>
                <a:gd name="f256" fmla="val 5225"/>
                <a:gd name="f257" fmla="val 5330"/>
                <a:gd name="f258" fmla="val 5470"/>
                <a:gd name="f259" fmla="val 5523"/>
                <a:gd name="f260" fmla="val 5541"/>
                <a:gd name="f261" fmla="val 5576"/>
                <a:gd name="f262" fmla="val 5681"/>
                <a:gd name="f263" fmla="val 5891"/>
                <a:gd name="f264" fmla="val 5979"/>
                <a:gd name="f265" fmla="val 6031"/>
                <a:gd name="f266" fmla="val 6066"/>
                <a:gd name="f267" fmla="val 6137"/>
                <a:gd name="f268" fmla="val 6154"/>
                <a:gd name="f269" fmla="val 6172"/>
                <a:gd name="f270" fmla="val 6242"/>
                <a:gd name="f271" fmla="val 6417"/>
                <a:gd name="f272" fmla="val 6435"/>
                <a:gd name="f273" fmla="val 6470"/>
                <a:gd name="f274" fmla="val 6575"/>
                <a:gd name="f275" fmla="val 6803"/>
                <a:gd name="f276" fmla="val 6873"/>
                <a:gd name="f277" fmla="val 7066"/>
                <a:gd name="f278" fmla="val 7224"/>
                <a:gd name="f279" fmla="val 7451"/>
                <a:gd name="f280" fmla="val 7469"/>
                <a:gd name="f281" fmla="val 7522"/>
                <a:gd name="f282" fmla="val 7539"/>
                <a:gd name="f283" fmla="val 7557"/>
                <a:gd name="f284" fmla="val 7574"/>
                <a:gd name="f285" fmla="val 7609"/>
                <a:gd name="f286" fmla="val 7644"/>
                <a:gd name="f287" fmla="val 7802"/>
                <a:gd name="f288" fmla="val 1035"/>
                <a:gd name="f289" fmla="val 7890"/>
                <a:gd name="f290" fmla="val 1017"/>
                <a:gd name="f291" fmla="val 7925"/>
                <a:gd name="f292" fmla="val 7995"/>
                <a:gd name="f293" fmla="val 8030"/>
                <a:gd name="f294" fmla="val 8065"/>
                <a:gd name="f295" fmla="val 8275"/>
                <a:gd name="f296" fmla="val 8293"/>
                <a:gd name="f297" fmla="val 8363"/>
                <a:gd name="f298" fmla="val 8416"/>
                <a:gd name="f299" fmla="val 8451"/>
                <a:gd name="f300" fmla="val 8468"/>
                <a:gd name="f301" fmla="val 8521"/>
                <a:gd name="f302" fmla="val 8574"/>
                <a:gd name="f303" fmla="val 8609"/>
                <a:gd name="f304" fmla="val 8661"/>
                <a:gd name="f305" fmla="val 8679"/>
                <a:gd name="f306" fmla="val 8749"/>
                <a:gd name="f307" fmla="val 8819"/>
                <a:gd name="f308" fmla="val 8907"/>
                <a:gd name="f309" fmla="val 8942"/>
                <a:gd name="f310" fmla="val 8994"/>
                <a:gd name="f311" fmla="val 9029"/>
                <a:gd name="f312" fmla="val 9573"/>
                <a:gd name="f313" fmla="val 9608"/>
                <a:gd name="f314" fmla="val 9625"/>
                <a:gd name="f315" fmla="val 9643"/>
                <a:gd name="f316" fmla="val 9696"/>
                <a:gd name="f317" fmla="val 9748"/>
                <a:gd name="f318" fmla="val 9801"/>
                <a:gd name="f319" fmla="val 9836"/>
                <a:gd name="f320" fmla="val 9853"/>
                <a:gd name="f321" fmla="val 9888"/>
                <a:gd name="f322" fmla="val 9959"/>
                <a:gd name="f323" fmla="val 10029"/>
                <a:gd name="f324" fmla="val 10099"/>
                <a:gd name="f325" fmla="val 10134"/>
                <a:gd name="f326" fmla="val 10169"/>
                <a:gd name="f327" fmla="val 10204"/>
                <a:gd name="f328" fmla="val 10186"/>
                <a:gd name="f329" fmla="val 10151"/>
                <a:gd name="f330" fmla="val 10221"/>
                <a:gd name="f331" fmla="val 10292"/>
                <a:gd name="f332" fmla="val 10362"/>
                <a:gd name="f333" fmla="val 10432"/>
                <a:gd name="f334" fmla="val 10520"/>
                <a:gd name="f335" fmla="val 10590"/>
                <a:gd name="f336" fmla="val 10625"/>
                <a:gd name="f337" fmla="val 10677"/>
                <a:gd name="f338" fmla="val 10730"/>
                <a:gd name="f339" fmla="val 10800"/>
                <a:gd name="f340" fmla="val 10870"/>
                <a:gd name="f341" fmla="val 10940"/>
                <a:gd name="f342" fmla="val 10923"/>
                <a:gd name="f343" fmla="val 11010"/>
                <a:gd name="f344" fmla="val 11081"/>
                <a:gd name="f345" fmla="val 11151"/>
                <a:gd name="f346" fmla="val 11168"/>
                <a:gd name="f347" fmla="val 11203"/>
                <a:gd name="f348" fmla="val 11186"/>
                <a:gd name="f349" fmla="val 11256"/>
                <a:gd name="f350" fmla="val 11291"/>
                <a:gd name="f351" fmla="val 11273"/>
                <a:gd name="f352" fmla="val 456"/>
                <a:gd name="f353" fmla="val 11308"/>
                <a:gd name="f354" fmla="val 439"/>
                <a:gd name="f355" fmla="val 11326"/>
                <a:gd name="f356" fmla="val 11344"/>
                <a:gd name="f357" fmla="val 11361"/>
                <a:gd name="f358" fmla="val 421"/>
                <a:gd name="f359" fmla="val 11379"/>
                <a:gd name="f360" fmla="val 11431"/>
                <a:gd name="f361" fmla="val 11519"/>
                <a:gd name="f362" fmla="val 369"/>
                <a:gd name="f363" fmla="val 11571"/>
                <a:gd name="f364" fmla="val 351"/>
                <a:gd name="f365" fmla="val 11589"/>
                <a:gd name="f366" fmla="val 11642"/>
                <a:gd name="f367" fmla="val 11694"/>
                <a:gd name="f368" fmla="val 11747"/>
                <a:gd name="f369" fmla="val 299"/>
                <a:gd name="f370" fmla="val 11729"/>
                <a:gd name="f371" fmla="val 11677"/>
                <a:gd name="f372" fmla="val 11536"/>
                <a:gd name="f373" fmla="val 11484"/>
                <a:gd name="f374" fmla="val 386"/>
                <a:gd name="f375" fmla="val 11116"/>
                <a:gd name="f376" fmla="val 11133"/>
                <a:gd name="f377" fmla="val 11466"/>
                <a:gd name="f378" fmla="val 11449"/>
                <a:gd name="f379" fmla="val 11414"/>
                <a:gd name="f380" fmla="val 11396"/>
                <a:gd name="f381" fmla="val 11501"/>
                <a:gd name="f382" fmla="val 11554"/>
                <a:gd name="f383" fmla="val 11606"/>
                <a:gd name="f384" fmla="val 11659"/>
                <a:gd name="f385" fmla="val 11624"/>
                <a:gd name="f386" fmla="val 264"/>
                <a:gd name="f387" fmla="val 11221"/>
                <a:gd name="f388" fmla="val 11098"/>
                <a:gd name="f389" fmla="val 11063"/>
                <a:gd name="f390" fmla="val 11712"/>
                <a:gd name="f391" fmla="val 229"/>
                <a:gd name="f392" fmla="val 11764"/>
                <a:gd name="f393" fmla="val 11782"/>
                <a:gd name="f394" fmla="val 11834"/>
                <a:gd name="f395" fmla="val 11817"/>
                <a:gd name="f396" fmla="val 11869"/>
                <a:gd name="f397" fmla="val 176"/>
                <a:gd name="f398" fmla="val 11922"/>
                <a:gd name="f399" fmla="val 11975"/>
                <a:gd name="f400" fmla="val 11957"/>
                <a:gd name="f401" fmla="val 12010"/>
                <a:gd name="f402" fmla="val 11992"/>
                <a:gd name="f403" fmla="val 11940"/>
                <a:gd name="f404" fmla="val 11887"/>
                <a:gd name="f405" fmla="val 11905"/>
                <a:gd name="f406" fmla="val 12027"/>
                <a:gd name="f407" fmla="val 12045"/>
                <a:gd name="f408" fmla="val 12080"/>
                <a:gd name="f409" fmla="val 12115"/>
                <a:gd name="f410" fmla="val 12150"/>
                <a:gd name="f411" fmla="val 12132"/>
                <a:gd name="f412" fmla="val 12097"/>
                <a:gd name="f413" fmla="val 12062"/>
                <a:gd name="f414" fmla="val 11852"/>
                <a:gd name="f415" fmla="val 11799"/>
                <a:gd name="f416" fmla="val 1"/>
                <a:gd name="f417" fmla="val 11045"/>
                <a:gd name="f418" fmla="val 11028"/>
                <a:gd name="f419" fmla="val 10993"/>
                <a:gd name="f420" fmla="val 10975"/>
                <a:gd name="f421" fmla="val 10958"/>
                <a:gd name="f422" fmla="val 10853"/>
                <a:gd name="f423" fmla="val 10905"/>
                <a:gd name="f424" fmla="val 10835"/>
                <a:gd name="f425" fmla="val 10765"/>
                <a:gd name="f426" fmla="val 10747"/>
                <a:gd name="f427" fmla="val 10712"/>
                <a:gd name="f428" fmla="val 10660"/>
                <a:gd name="f429" fmla="val 10607"/>
                <a:gd name="f430" fmla="val 10572"/>
                <a:gd name="f431" fmla="val 10555"/>
                <a:gd name="f432" fmla="val 10502"/>
                <a:gd name="f433" fmla="val 10414"/>
                <a:gd name="f434" fmla="val 10397"/>
                <a:gd name="f435" fmla="val 10309"/>
                <a:gd name="f436" fmla="val 10116"/>
                <a:gd name="f437" fmla="val 10081"/>
                <a:gd name="f438" fmla="val 10064"/>
                <a:gd name="f439" fmla="val 10046"/>
                <a:gd name="f440" fmla="val 10011"/>
                <a:gd name="f441" fmla="val 9994"/>
                <a:gd name="f442" fmla="val 9976"/>
                <a:gd name="f443" fmla="val 9906"/>
                <a:gd name="f444" fmla="val 9871"/>
                <a:gd name="f445" fmla="val 9818"/>
                <a:gd name="f446" fmla="val 9783"/>
                <a:gd name="f447" fmla="val 9731"/>
                <a:gd name="f448" fmla="val 9713"/>
                <a:gd name="f449" fmla="val 9660"/>
                <a:gd name="f450" fmla="val 10695"/>
                <a:gd name="f451" fmla="val 10642"/>
                <a:gd name="f452" fmla="val 10888"/>
                <a:gd name="f453" fmla="val 11238"/>
                <a:gd name="f454" fmla="val 10783"/>
                <a:gd name="f455" fmla="val 10818"/>
                <a:gd name="f456" fmla="val 10537"/>
                <a:gd name="f457" fmla="val 8924"/>
                <a:gd name="f458" fmla="val 8889"/>
                <a:gd name="f459" fmla="val 8977"/>
                <a:gd name="f460" fmla="val 9099"/>
                <a:gd name="f461" fmla="val 9064"/>
                <a:gd name="f462" fmla="val 9047"/>
                <a:gd name="f463" fmla="val 9012"/>
                <a:gd name="f464" fmla="*/ f0 1 12168"/>
                <a:gd name="f465" fmla="*/ f1 1 1386"/>
                <a:gd name="f466" fmla="val f2"/>
                <a:gd name="f467" fmla="val f3"/>
                <a:gd name="f468" fmla="val f4"/>
                <a:gd name="f469" fmla="+- f468 0 f466"/>
                <a:gd name="f470" fmla="+- f467 0 f466"/>
                <a:gd name="f471" fmla="*/ f470 1 12168"/>
                <a:gd name="f472" fmla="*/ f469 1 1386"/>
                <a:gd name="f473" fmla="*/ f466 1 f471"/>
                <a:gd name="f474" fmla="*/ f467 1 f471"/>
                <a:gd name="f475" fmla="*/ f466 1 f472"/>
                <a:gd name="f476" fmla="*/ f468 1 f472"/>
                <a:gd name="f477" fmla="*/ f473 f464 1"/>
                <a:gd name="f478" fmla="*/ f474 f464 1"/>
                <a:gd name="f479" fmla="*/ f476 f465 1"/>
                <a:gd name="f480" fmla="*/ f475 f465 1"/>
              </a:gdLst>
              <a:ahLst/>
              <a:cxnLst>
                <a:cxn ang="3cd4">
                  <a:pos x="hc" y="t"/>
                </a:cxn>
                <a:cxn ang="0">
                  <a:pos x="r" y="vc"/>
                </a:cxn>
                <a:cxn ang="cd4">
                  <a:pos x="hc" y="b"/>
                </a:cxn>
                <a:cxn ang="cd2">
                  <a:pos x="l" y="vc"/>
                </a:cxn>
              </a:cxnLst>
              <a:rect l="f477" t="f480" r="f478" b="f479"/>
              <a:pathLst>
                <a:path w="12168" h="1386">
                  <a:moveTo>
                    <a:pt x="f5" y="f6"/>
                  </a:moveTo>
                  <a:cubicBezTo>
                    <a:pt x="f5" y="f6"/>
                    <a:pt x="f5" y="f6"/>
                    <a:pt x="f7" y="f6"/>
                  </a:cubicBezTo>
                  <a:cubicBezTo>
                    <a:pt x="f8" y="f6"/>
                    <a:pt x="f8" y="f6"/>
                    <a:pt x="f9" y="f6"/>
                  </a:cubicBezTo>
                  <a:cubicBezTo>
                    <a:pt x="f10" y="f6"/>
                    <a:pt x="f10" y="f6"/>
                    <a:pt x="f10" y="f11"/>
                  </a:cubicBezTo>
                  <a:cubicBezTo>
                    <a:pt x="f12" y="f11"/>
                    <a:pt x="f13" y="f11"/>
                    <a:pt x="f14" y="f11"/>
                  </a:cubicBezTo>
                  <a:cubicBezTo>
                    <a:pt x="f15" y="f11"/>
                    <a:pt x="f16" y="f11"/>
                    <a:pt x="f17" y="f11"/>
                  </a:cubicBezTo>
                  <a:cubicBezTo>
                    <a:pt x="f18" y="f11"/>
                    <a:pt x="f19" y="f20"/>
                    <a:pt x="f21" y="f20"/>
                  </a:cubicBezTo>
                  <a:cubicBezTo>
                    <a:pt x="f22" y="f20"/>
                    <a:pt x="f23" y="f20"/>
                    <a:pt x="f24" y="f25"/>
                  </a:cubicBezTo>
                  <a:cubicBezTo>
                    <a:pt x="f26" y="f25"/>
                    <a:pt x="f26" y="f25"/>
                    <a:pt x="f26" y="f25"/>
                  </a:cubicBezTo>
                  <a:cubicBezTo>
                    <a:pt x="f27" y="f28"/>
                    <a:pt x="f29" y="f28"/>
                    <a:pt x="f30" y="f31"/>
                  </a:cubicBezTo>
                  <a:cubicBezTo>
                    <a:pt x="f32" y="f33"/>
                    <a:pt x="f34" y="f31"/>
                    <a:pt x="f35" y="f31"/>
                  </a:cubicBezTo>
                  <a:cubicBezTo>
                    <a:pt x="f36" y="f31"/>
                    <a:pt x="f37" y="f31"/>
                    <a:pt x="f38" y="f39"/>
                  </a:cubicBezTo>
                  <a:cubicBezTo>
                    <a:pt x="f40" y="f39"/>
                    <a:pt x="f41" y="f39"/>
                    <a:pt x="f42" y="f39"/>
                  </a:cubicBezTo>
                  <a:cubicBezTo>
                    <a:pt x="f43" y="f39"/>
                    <a:pt x="f43" y="f39"/>
                    <a:pt x="f43" y="f39"/>
                  </a:cubicBezTo>
                  <a:cubicBezTo>
                    <a:pt x="f44" y="f39"/>
                    <a:pt x="f44" y="f45"/>
                    <a:pt x="f46" y="f45"/>
                  </a:cubicBezTo>
                  <a:cubicBezTo>
                    <a:pt x="f47" y="f45"/>
                    <a:pt x="f48" y="f45"/>
                    <a:pt x="f49" y="f45"/>
                  </a:cubicBezTo>
                  <a:cubicBezTo>
                    <a:pt x="f49" y="f45"/>
                    <a:pt x="f49" y="f45"/>
                    <a:pt x="f49" y="f45"/>
                  </a:cubicBezTo>
                  <a:cubicBezTo>
                    <a:pt x="f50" y="f45"/>
                    <a:pt x="f51" y="f45"/>
                    <a:pt x="f52" y="f45"/>
                  </a:cubicBezTo>
                  <a:cubicBezTo>
                    <a:pt x="f53" y="f54"/>
                    <a:pt x="f55" y="f54"/>
                    <a:pt x="f56" y="f57"/>
                  </a:cubicBezTo>
                  <a:cubicBezTo>
                    <a:pt x="f58" y="f57"/>
                    <a:pt x="f59" y="f57"/>
                    <a:pt x="f60" y="f57"/>
                  </a:cubicBezTo>
                  <a:cubicBezTo>
                    <a:pt x="f61" y="f57"/>
                    <a:pt x="f62" y="f57"/>
                    <a:pt x="f63" y="f57"/>
                  </a:cubicBezTo>
                  <a:cubicBezTo>
                    <a:pt x="f64" y="f65"/>
                    <a:pt x="f66" y="f65"/>
                    <a:pt x="f67" y="f68"/>
                  </a:cubicBezTo>
                  <a:lnTo>
                    <a:pt x="f69" y="f68"/>
                  </a:lnTo>
                  <a:lnTo>
                    <a:pt x="f70" y="f71"/>
                  </a:lnTo>
                  <a:cubicBezTo>
                    <a:pt x="f72" y="f71"/>
                    <a:pt x="f73" y="f71"/>
                    <a:pt x="f74" y="f75"/>
                  </a:cubicBezTo>
                  <a:cubicBezTo>
                    <a:pt x="f76" y="f75"/>
                    <a:pt x="f76" y="f75"/>
                    <a:pt x="f77" y="f71"/>
                  </a:cubicBezTo>
                  <a:cubicBezTo>
                    <a:pt x="f78" y="f71"/>
                    <a:pt x="f79" y="f75"/>
                    <a:pt x="f80" y="f75"/>
                  </a:cubicBezTo>
                  <a:cubicBezTo>
                    <a:pt x="f80" y="f75"/>
                    <a:pt x="f81" y="f82"/>
                    <a:pt x="f80" y="f82"/>
                  </a:cubicBezTo>
                  <a:cubicBezTo>
                    <a:pt x="f83" y="f82"/>
                    <a:pt x="f83" y="f75"/>
                    <a:pt x="f83" y="f75"/>
                  </a:cubicBezTo>
                  <a:cubicBezTo>
                    <a:pt x="f84" y="f75"/>
                    <a:pt x="f85" y="f75"/>
                    <a:pt x="f86" y="f82"/>
                  </a:cubicBezTo>
                  <a:cubicBezTo>
                    <a:pt x="f87" y="f75"/>
                    <a:pt x="f88" y="f82"/>
                    <a:pt x="f89" y="f82"/>
                  </a:cubicBezTo>
                  <a:cubicBezTo>
                    <a:pt x="f90" y="f91"/>
                    <a:pt x="f92" y="f91"/>
                    <a:pt x="f93" y="f94"/>
                  </a:cubicBezTo>
                  <a:cubicBezTo>
                    <a:pt x="f93" y="f94"/>
                    <a:pt x="f95" y="f91"/>
                    <a:pt x="f95" y="f91"/>
                  </a:cubicBezTo>
                  <a:cubicBezTo>
                    <a:pt x="f95" y="f91"/>
                    <a:pt x="f93" y="f91"/>
                    <a:pt x="f93" y="f91"/>
                  </a:cubicBezTo>
                  <a:cubicBezTo>
                    <a:pt x="f93" y="f91"/>
                    <a:pt x="f93" y="f91"/>
                    <a:pt x="f93" y="f91"/>
                  </a:cubicBezTo>
                  <a:cubicBezTo>
                    <a:pt x="f96" y="f91"/>
                    <a:pt x="f97" y="f91"/>
                    <a:pt x="f98" y="f91"/>
                  </a:cubicBezTo>
                  <a:cubicBezTo>
                    <a:pt x="f99" y="f91"/>
                    <a:pt x="f100" y="f91"/>
                    <a:pt x="f101" y="f91"/>
                  </a:cubicBezTo>
                  <a:cubicBezTo>
                    <a:pt x="f102" y="f94"/>
                    <a:pt x="f103" y="f94"/>
                    <a:pt x="f103" y="f94"/>
                  </a:cubicBezTo>
                  <a:cubicBezTo>
                    <a:pt x="f104" y="f91"/>
                    <a:pt x="f105" y="f94"/>
                    <a:pt x="f106" y="f107"/>
                  </a:cubicBezTo>
                  <a:cubicBezTo>
                    <a:pt x="f108" y="f94"/>
                    <a:pt x="f109" y="f94"/>
                    <a:pt x="f110" y="f94"/>
                  </a:cubicBezTo>
                  <a:cubicBezTo>
                    <a:pt x="f111" y="f94"/>
                    <a:pt x="f111" y="f94"/>
                    <a:pt x="f112" y="f94"/>
                  </a:cubicBezTo>
                  <a:cubicBezTo>
                    <a:pt x="f113" y="f94"/>
                    <a:pt x="f114" y="f107"/>
                    <a:pt x="f115" y="f107"/>
                  </a:cubicBezTo>
                  <a:cubicBezTo>
                    <a:pt x="f116" y="f107"/>
                    <a:pt x="f117" y="f107"/>
                    <a:pt x="f118" y="f107"/>
                  </a:cubicBezTo>
                  <a:cubicBezTo>
                    <a:pt x="f119" y="f107"/>
                    <a:pt x="f120" y="f107"/>
                    <a:pt x="f121" y="f122"/>
                  </a:cubicBezTo>
                  <a:cubicBezTo>
                    <a:pt x="f121" y="f122"/>
                    <a:pt x="f123" y="f122"/>
                    <a:pt x="f124" y="f107"/>
                  </a:cubicBezTo>
                  <a:cubicBezTo>
                    <a:pt x="f125" y="f122"/>
                    <a:pt x="f126" y="f122"/>
                    <a:pt x="f127" y="f122"/>
                  </a:cubicBezTo>
                  <a:cubicBezTo>
                    <a:pt x="f128" y="f122"/>
                    <a:pt x="f129" y="f122"/>
                    <a:pt x="f130" y="f131"/>
                  </a:cubicBezTo>
                  <a:lnTo>
                    <a:pt x="f132" y="f131"/>
                  </a:lnTo>
                  <a:cubicBezTo>
                    <a:pt x="f133" y="f131"/>
                    <a:pt x="f133" y="f131"/>
                    <a:pt x="f134" y="f135"/>
                  </a:cubicBezTo>
                  <a:cubicBezTo>
                    <a:pt x="f134" y="f135"/>
                    <a:pt x="f134" y="f131"/>
                    <a:pt x="f136" y="f131"/>
                  </a:cubicBezTo>
                  <a:cubicBezTo>
                    <a:pt x="f137" y="f135"/>
                    <a:pt x="f138" y="f135"/>
                    <a:pt x="f139" y="f135"/>
                  </a:cubicBezTo>
                  <a:cubicBezTo>
                    <a:pt x="f140" y="f135"/>
                    <a:pt x="f140" y="f135"/>
                    <a:pt x="f141" y="f135"/>
                  </a:cubicBezTo>
                  <a:cubicBezTo>
                    <a:pt x="f142" y="f135"/>
                    <a:pt x="f143" y="f135"/>
                    <a:pt x="f144" y="f145"/>
                  </a:cubicBezTo>
                  <a:cubicBezTo>
                    <a:pt x="f146" y="f135"/>
                    <a:pt x="f147" y="f145"/>
                    <a:pt x="f148" y="f145"/>
                  </a:cubicBezTo>
                  <a:cubicBezTo>
                    <a:pt x="f149" y="f145"/>
                    <a:pt x="f150" y="f145"/>
                    <a:pt x="f151" y="f145"/>
                  </a:cubicBezTo>
                  <a:cubicBezTo>
                    <a:pt x="f152" y="f153"/>
                    <a:pt x="f154" y="f153"/>
                    <a:pt x="f155" y="f156"/>
                  </a:cubicBezTo>
                  <a:cubicBezTo>
                    <a:pt x="f157" y="f156"/>
                    <a:pt x="f157" y="f156"/>
                    <a:pt x="f158" y="f156"/>
                  </a:cubicBezTo>
                  <a:cubicBezTo>
                    <a:pt x="f159" y="f156"/>
                    <a:pt x="f159" y="f156"/>
                    <a:pt x="f160" y="f156"/>
                  </a:cubicBezTo>
                  <a:lnTo>
                    <a:pt x="f161" y="f156"/>
                  </a:lnTo>
                  <a:cubicBezTo>
                    <a:pt x="f162" y="f156"/>
                    <a:pt x="f163" y="f156"/>
                    <a:pt x="f164" y="f156"/>
                  </a:cubicBezTo>
                  <a:lnTo>
                    <a:pt x="f165" y="f156"/>
                  </a:lnTo>
                  <a:lnTo>
                    <a:pt x="f166" y="f167"/>
                  </a:lnTo>
                  <a:lnTo>
                    <a:pt x="f168" y="f169"/>
                  </a:lnTo>
                  <a:lnTo>
                    <a:pt x="f156" y="f169"/>
                  </a:lnTo>
                  <a:cubicBezTo>
                    <a:pt x="f122" y="f169"/>
                    <a:pt x="f71" y="f169"/>
                    <a:pt x="f45" y="f169"/>
                  </a:cubicBezTo>
                  <a:cubicBezTo>
                    <a:pt x="f28" y="f170"/>
                    <a:pt x="f11" y="f169"/>
                    <a:pt x="f171" y="f169"/>
                  </a:cubicBezTo>
                  <a:cubicBezTo>
                    <a:pt x="f172" y="f170"/>
                    <a:pt x="f173" y="f174"/>
                    <a:pt x="f175" y="f176"/>
                  </a:cubicBezTo>
                  <a:cubicBezTo>
                    <a:pt x="f177" y="f176"/>
                    <a:pt x="f178" y="f179"/>
                    <a:pt x="f180" y="f181"/>
                  </a:cubicBezTo>
                  <a:cubicBezTo>
                    <a:pt x="f182" y="f183"/>
                    <a:pt x="f184" y="f183"/>
                    <a:pt x="f185" y="f183"/>
                  </a:cubicBezTo>
                  <a:cubicBezTo>
                    <a:pt x="f186" y="f187"/>
                    <a:pt x="f184" y="f188"/>
                    <a:pt x="f185" y="f188"/>
                  </a:cubicBezTo>
                  <a:cubicBezTo>
                    <a:pt x="f182" y="f189"/>
                    <a:pt x="f185" y="f190"/>
                    <a:pt x="f186" y="f191"/>
                  </a:cubicBezTo>
                  <a:cubicBezTo>
                    <a:pt x="f2" y="f192"/>
                    <a:pt x="f180" y="f193"/>
                    <a:pt x="f180" y="f194"/>
                  </a:cubicBezTo>
                  <a:cubicBezTo>
                    <a:pt x="f178" y="f194"/>
                    <a:pt x="f178" y="f194"/>
                    <a:pt x="f178" y="f194"/>
                  </a:cubicBezTo>
                  <a:cubicBezTo>
                    <a:pt x="f195" y="f196"/>
                    <a:pt x="f197" y="f196"/>
                    <a:pt x="f198" y="f199"/>
                  </a:cubicBezTo>
                  <a:cubicBezTo>
                    <a:pt x="f200" y="f199"/>
                    <a:pt x="f197" y="f201"/>
                    <a:pt x="f202" y="f201"/>
                  </a:cubicBezTo>
                  <a:cubicBezTo>
                    <a:pt x="f200" y="f201"/>
                    <a:pt x="f203" y="f201"/>
                    <a:pt x="f204" y="f4"/>
                  </a:cubicBezTo>
                  <a:cubicBezTo>
                    <a:pt x="f172" y="f4"/>
                    <a:pt x="f205" y="f4"/>
                    <a:pt x="f171" y="f4"/>
                  </a:cubicBezTo>
                  <a:cubicBezTo>
                    <a:pt x="f206" y="f4"/>
                    <a:pt x="f206" y="f4"/>
                    <a:pt x="f207" y="f4"/>
                  </a:cubicBezTo>
                  <a:cubicBezTo>
                    <a:pt x="f39" y="f201"/>
                    <a:pt x="f75" y="f201"/>
                    <a:pt x="f135" y="f199"/>
                  </a:cubicBezTo>
                  <a:cubicBezTo>
                    <a:pt x="f156" y="f201"/>
                    <a:pt x="f170" y="f201"/>
                    <a:pt x="f208" y="f199"/>
                  </a:cubicBezTo>
                  <a:cubicBezTo>
                    <a:pt x="f188" y="f199"/>
                    <a:pt x="f209" y="f199"/>
                    <a:pt x="f196" y="f199"/>
                  </a:cubicBezTo>
                  <a:cubicBezTo>
                    <a:pt x="f210" y="f199"/>
                    <a:pt x="f211" y="f196"/>
                    <a:pt x="f212" y="f196"/>
                  </a:cubicBezTo>
                  <a:lnTo>
                    <a:pt x="f213" y="f196"/>
                  </a:lnTo>
                  <a:cubicBezTo>
                    <a:pt x="f214" y="f196"/>
                    <a:pt x="f215" y="f196"/>
                    <a:pt x="f216" y="f196"/>
                  </a:cubicBezTo>
                  <a:cubicBezTo>
                    <a:pt x="f164" y="f196"/>
                    <a:pt x="f217" y="f194"/>
                    <a:pt x="f218" y="f196"/>
                  </a:cubicBezTo>
                  <a:cubicBezTo>
                    <a:pt x="f219" y="f194"/>
                    <a:pt x="f162" y="f194"/>
                    <a:pt x="f220" y="f194"/>
                  </a:cubicBezTo>
                  <a:cubicBezTo>
                    <a:pt x="f221" y="f194"/>
                    <a:pt x="f158" y="f194"/>
                    <a:pt x="f222" y="f194"/>
                  </a:cubicBezTo>
                  <a:cubicBezTo>
                    <a:pt x="f223" y="f194"/>
                    <a:pt x="f224" y="f194"/>
                    <a:pt x="f225" y="f226"/>
                  </a:cubicBezTo>
                  <a:cubicBezTo>
                    <a:pt x="f227" y="f226"/>
                    <a:pt x="f228" y="f226"/>
                    <a:pt x="f229" y="f226"/>
                  </a:cubicBezTo>
                  <a:cubicBezTo>
                    <a:pt x="f230" y="f226"/>
                    <a:pt x="f231" y="f226"/>
                    <a:pt x="f232" y="f226"/>
                  </a:cubicBezTo>
                  <a:cubicBezTo>
                    <a:pt x="f233" y="f226"/>
                    <a:pt x="f233" y="f226"/>
                    <a:pt x="f233" y="f226"/>
                  </a:cubicBezTo>
                  <a:cubicBezTo>
                    <a:pt x="f234" y="f226"/>
                    <a:pt x="f235" y="f226"/>
                    <a:pt x="f151" y="f226"/>
                  </a:cubicBezTo>
                  <a:cubicBezTo>
                    <a:pt x="f236" y="f226"/>
                    <a:pt x="f150" y="f193"/>
                    <a:pt x="f237" y="f193"/>
                  </a:cubicBezTo>
                  <a:cubicBezTo>
                    <a:pt x="f238" y="f193"/>
                    <a:pt x="f238" y="f193"/>
                    <a:pt x="f239" y="f193"/>
                  </a:cubicBezTo>
                  <a:cubicBezTo>
                    <a:pt x="f146" y="f193"/>
                    <a:pt x="f139" y="f193"/>
                    <a:pt x="f240" y="f166"/>
                  </a:cubicBezTo>
                  <a:cubicBezTo>
                    <a:pt x="f132" y="f166"/>
                    <a:pt x="f241" y="f209"/>
                    <a:pt x="f242" y="f192"/>
                  </a:cubicBezTo>
                  <a:cubicBezTo>
                    <a:pt x="f243" y="f209"/>
                    <a:pt x="f244" y="f209"/>
                    <a:pt x="f123" y="f209"/>
                  </a:cubicBezTo>
                  <a:cubicBezTo>
                    <a:pt x="f245" y="f209"/>
                    <a:pt x="f246" y="f209"/>
                    <a:pt x="f247" y="f191"/>
                  </a:cubicBezTo>
                  <a:cubicBezTo>
                    <a:pt x="f117" y="f191"/>
                    <a:pt x="f115" y="f191"/>
                    <a:pt x="f248" y="f191"/>
                  </a:cubicBezTo>
                  <a:cubicBezTo>
                    <a:pt x="f114" y="f191"/>
                    <a:pt x="f249" y="f191"/>
                    <a:pt x="f250" y="f191"/>
                  </a:cubicBezTo>
                  <a:cubicBezTo>
                    <a:pt x="f251" y="f190"/>
                    <a:pt x="f251" y="f191"/>
                    <a:pt x="f252" y="f190"/>
                  </a:cubicBezTo>
                  <a:cubicBezTo>
                    <a:pt x="f111" y="f191"/>
                    <a:pt x="f109" y="f190"/>
                    <a:pt x="f108" y="f190"/>
                  </a:cubicBezTo>
                  <a:cubicBezTo>
                    <a:pt x="f253" y="f190"/>
                    <a:pt x="f254" y="f190"/>
                    <a:pt x="f255" y="f189"/>
                  </a:cubicBezTo>
                  <a:cubicBezTo>
                    <a:pt x="f256" y="f190"/>
                    <a:pt x="f103" y="f190"/>
                    <a:pt x="f101" y="f189"/>
                  </a:cubicBezTo>
                  <a:lnTo>
                    <a:pt x="f257" y="f189"/>
                  </a:lnTo>
                  <a:lnTo>
                    <a:pt x="f258" y="f189"/>
                  </a:lnTo>
                  <a:cubicBezTo>
                    <a:pt x="f99" y="f189"/>
                    <a:pt x="f259" y="f189"/>
                    <a:pt x="f260" y="f188"/>
                  </a:cubicBezTo>
                  <a:cubicBezTo>
                    <a:pt x="f261" y="f189"/>
                    <a:pt x="f96" y="f189"/>
                    <a:pt x="f262" y="f188"/>
                  </a:cubicBezTo>
                  <a:cubicBezTo>
                    <a:pt x="f89" y="f189"/>
                    <a:pt x="f263" y="f187"/>
                    <a:pt x="f264" y="f188"/>
                  </a:cubicBezTo>
                  <a:cubicBezTo>
                    <a:pt x="f265" y="f187"/>
                    <a:pt x="f266" y="f187"/>
                    <a:pt x="f267" y="f187"/>
                  </a:cubicBezTo>
                  <a:cubicBezTo>
                    <a:pt x="f268" y="f187"/>
                    <a:pt x="f267" y="f187"/>
                    <a:pt x="f269" y="f187"/>
                  </a:cubicBezTo>
                  <a:cubicBezTo>
                    <a:pt x="f270" y="f187"/>
                    <a:pt x="f81" y="f187"/>
                    <a:pt x="f271" y="f183"/>
                  </a:cubicBezTo>
                  <a:cubicBezTo>
                    <a:pt x="f272" y="f183"/>
                    <a:pt x="f271" y="f183"/>
                    <a:pt x="f272" y="f183"/>
                  </a:cubicBezTo>
                  <a:cubicBezTo>
                    <a:pt x="f273" y="f183"/>
                    <a:pt x="f76" y="f183"/>
                    <a:pt x="f274" y="f181"/>
                  </a:cubicBezTo>
                  <a:lnTo>
                    <a:pt x="f275" y="f181"/>
                  </a:lnTo>
                  <a:lnTo>
                    <a:pt x="f276" y="f179"/>
                  </a:lnTo>
                  <a:cubicBezTo>
                    <a:pt x="f69" y="f181"/>
                    <a:pt x="f277" y="f179"/>
                    <a:pt x="f64" y="f179"/>
                  </a:cubicBezTo>
                  <a:cubicBezTo>
                    <a:pt x="f278" y="f176"/>
                    <a:pt x="f59" y="f176"/>
                    <a:pt x="f58" y="f176"/>
                  </a:cubicBezTo>
                  <a:cubicBezTo>
                    <a:pt x="f279" y="f174"/>
                    <a:pt x="f58" y="f174"/>
                    <a:pt x="f279" y="f174"/>
                  </a:cubicBezTo>
                  <a:cubicBezTo>
                    <a:pt x="f280" y="f174"/>
                    <a:pt x="f279" y="f174"/>
                    <a:pt x="f280" y="f174"/>
                  </a:cubicBezTo>
                  <a:cubicBezTo>
                    <a:pt x="f280" y="f174"/>
                    <a:pt x="f56" y="f174"/>
                    <a:pt x="f56" y="f174"/>
                  </a:cubicBezTo>
                  <a:cubicBezTo>
                    <a:pt x="f281" y="f174"/>
                    <a:pt x="f282" y="f174"/>
                    <a:pt x="f283" y="f174"/>
                  </a:cubicBezTo>
                  <a:cubicBezTo>
                    <a:pt x="f283" y="f174"/>
                    <a:pt x="f284" y="f174"/>
                    <a:pt x="f284" y="f174"/>
                  </a:cubicBezTo>
                  <a:cubicBezTo>
                    <a:pt x="f285" y="f174"/>
                    <a:pt x="f285" y="f174"/>
                    <a:pt x="f286" y="f174"/>
                  </a:cubicBezTo>
                  <a:cubicBezTo>
                    <a:pt x="f53" y="f174"/>
                    <a:pt x="f287" y="f288"/>
                    <a:pt x="f289" y="f288"/>
                  </a:cubicBezTo>
                  <a:cubicBezTo>
                    <a:pt x="f289" y="f288"/>
                    <a:pt x="f289" y="f290"/>
                    <a:pt x="f50" y="f290"/>
                  </a:cubicBezTo>
                  <a:cubicBezTo>
                    <a:pt x="f291" y="f288"/>
                    <a:pt x="f291" y="f288"/>
                    <a:pt x="f49" y="f290"/>
                  </a:cubicBezTo>
                  <a:cubicBezTo>
                    <a:pt x="f292" y="f290"/>
                    <a:pt x="f293" y="f290"/>
                    <a:pt x="f294" y="f290"/>
                  </a:cubicBezTo>
                  <a:cubicBezTo>
                    <a:pt x="f44" y="f288"/>
                    <a:pt x="f41" y="f170"/>
                    <a:pt x="f295" y="f170"/>
                  </a:cubicBezTo>
                  <a:cubicBezTo>
                    <a:pt x="f38" y="f170"/>
                    <a:pt x="f296" y="f170"/>
                    <a:pt x="f38" y="f170"/>
                  </a:cubicBezTo>
                  <a:cubicBezTo>
                    <a:pt x="f297" y="f170"/>
                    <a:pt x="f298" y="f169"/>
                    <a:pt x="f299" y="f169"/>
                  </a:cubicBezTo>
                  <a:cubicBezTo>
                    <a:pt x="f300" y="f169"/>
                    <a:pt x="f300" y="f169"/>
                    <a:pt x="f299" y="f169"/>
                  </a:cubicBezTo>
                  <a:cubicBezTo>
                    <a:pt x="f301" y="f169"/>
                    <a:pt x="f302" y="f167"/>
                    <a:pt x="f303" y="f167"/>
                  </a:cubicBezTo>
                  <a:cubicBezTo>
                    <a:pt x="f30" y="f167"/>
                    <a:pt x="f304" y="f167"/>
                    <a:pt x="f305" y="f156"/>
                  </a:cubicBezTo>
                  <a:cubicBezTo>
                    <a:pt x="f306" y="f167"/>
                    <a:pt x="f307" y="f156"/>
                    <a:pt x="f308" y="f153"/>
                  </a:cubicBezTo>
                  <a:cubicBezTo>
                    <a:pt x="f309" y="f153"/>
                    <a:pt x="f310" y="f153"/>
                    <a:pt x="f311" y="f153"/>
                  </a:cubicBezTo>
                  <a:lnTo>
                    <a:pt x="f5" y="f122"/>
                  </a:lnTo>
                  <a:cubicBezTo>
                    <a:pt x="f312" y="f122"/>
                    <a:pt x="f313" y="f107"/>
                    <a:pt x="f314" y="f107"/>
                  </a:cubicBezTo>
                  <a:cubicBezTo>
                    <a:pt x="f315" y="f107"/>
                    <a:pt x="f315" y="f107"/>
                    <a:pt x="f315" y="f107"/>
                  </a:cubicBezTo>
                  <a:cubicBezTo>
                    <a:pt x="f316" y="f107"/>
                    <a:pt x="f317" y="f94"/>
                    <a:pt x="f318" y="f94"/>
                  </a:cubicBezTo>
                  <a:cubicBezTo>
                    <a:pt x="f319" y="f94"/>
                    <a:pt x="f320" y="f91"/>
                    <a:pt x="f321" y="f91"/>
                  </a:cubicBezTo>
                  <a:cubicBezTo>
                    <a:pt x="f322" y="f91"/>
                    <a:pt x="f323" y="f91"/>
                    <a:pt x="f324" y="f82"/>
                  </a:cubicBezTo>
                  <a:cubicBezTo>
                    <a:pt x="f324" y="f75"/>
                    <a:pt x="f324" y="f75"/>
                    <a:pt x="f324" y="f75"/>
                  </a:cubicBezTo>
                  <a:cubicBezTo>
                    <a:pt x="f325" y="f75"/>
                    <a:pt x="f326" y="f71"/>
                    <a:pt x="f327" y="f71"/>
                  </a:cubicBezTo>
                  <a:cubicBezTo>
                    <a:pt x="f327" y="f71"/>
                    <a:pt x="f327" y="f71"/>
                    <a:pt x="f328" y="f71"/>
                  </a:cubicBezTo>
                  <a:cubicBezTo>
                    <a:pt x="f326" y="f71"/>
                    <a:pt x="f329" y="f75"/>
                    <a:pt x="f325" y="f75"/>
                  </a:cubicBezTo>
                  <a:cubicBezTo>
                    <a:pt x="f330" y="f75"/>
                    <a:pt x="f331" y="f75"/>
                    <a:pt x="f332" y="f68"/>
                  </a:cubicBezTo>
                  <a:cubicBezTo>
                    <a:pt x="f333" y="f68"/>
                    <a:pt x="f334" y="f65"/>
                    <a:pt x="f335" y="f57"/>
                  </a:cubicBezTo>
                  <a:cubicBezTo>
                    <a:pt x="f336" y="f54"/>
                    <a:pt x="f337" y="f54"/>
                    <a:pt x="f338" y="f45"/>
                  </a:cubicBezTo>
                  <a:cubicBezTo>
                    <a:pt x="f339" y="f39"/>
                    <a:pt x="f340" y="f31"/>
                    <a:pt x="f341" y="f33"/>
                  </a:cubicBezTo>
                  <a:cubicBezTo>
                    <a:pt x="f341" y="f33"/>
                    <a:pt x="f342" y="f28"/>
                    <a:pt x="f341" y="f28"/>
                  </a:cubicBezTo>
                  <a:cubicBezTo>
                    <a:pt x="f343" y="f25"/>
                    <a:pt x="f344" y="f20"/>
                    <a:pt x="f345" y="f6"/>
                  </a:cubicBezTo>
                  <a:cubicBezTo>
                    <a:pt x="f346" y="f6"/>
                    <a:pt x="f347" y="f207"/>
                    <a:pt x="f347" y="f207"/>
                  </a:cubicBezTo>
                  <a:cubicBezTo>
                    <a:pt x="f347" y="f207"/>
                    <a:pt x="f346" y="f6"/>
                    <a:pt x="f346" y="f207"/>
                  </a:cubicBezTo>
                  <a:cubicBezTo>
                    <a:pt x="f348" y="f207"/>
                    <a:pt x="f349" y="f206"/>
                    <a:pt x="f350" y="f171"/>
                  </a:cubicBezTo>
                  <a:cubicBezTo>
                    <a:pt x="f351" y="f171"/>
                    <a:pt x="f350" y="f352"/>
                    <a:pt x="f353" y="f354"/>
                  </a:cubicBezTo>
                  <a:cubicBezTo>
                    <a:pt x="f355" y="f354"/>
                    <a:pt x="f356" y="f354"/>
                    <a:pt x="f357" y="f358"/>
                  </a:cubicBezTo>
                  <a:cubicBezTo>
                    <a:pt x="f356" y="f354"/>
                    <a:pt x="f359" y="f358"/>
                    <a:pt x="f359" y="f358"/>
                  </a:cubicBezTo>
                  <a:cubicBezTo>
                    <a:pt x="f360" y="f205"/>
                    <a:pt x="f361" y="f362"/>
                    <a:pt x="f363" y="f364"/>
                  </a:cubicBezTo>
                  <a:cubicBezTo>
                    <a:pt x="f363" y="f364"/>
                    <a:pt x="f363" y="f364"/>
                    <a:pt x="f365" y="f364"/>
                  </a:cubicBezTo>
                  <a:cubicBezTo>
                    <a:pt x="f365" y="f364"/>
                    <a:pt x="f363" y="f364"/>
                    <a:pt x="f363" y="f364"/>
                  </a:cubicBezTo>
                  <a:cubicBezTo>
                    <a:pt x="f366" y="f172"/>
                    <a:pt x="f367" y="f173"/>
                    <a:pt x="f368" y="f369"/>
                  </a:cubicBezTo>
                  <a:cubicBezTo>
                    <a:pt x="f370" y="f203"/>
                    <a:pt x="f371" y="f173"/>
                    <a:pt x="f366" y="f173"/>
                  </a:cubicBezTo>
                  <a:cubicBezTo>
                    <a:pt x="f365" y="f172"/>
                    <a:pt x="f372" y="f364"/>
                    <a:pt x="f373" y="f374"/>
                  </a:cubicBezTo>
                  <a:cubicBezTo>
                    <a:pt x="f373" y="f362"/>
                    <a:pt x="f373" y="f374"/>
                    <a:pt x="f373" y="f374"/>
                  </a:cubicBezTo>
                  <a:lnTo>
                    <a:pt x="f375" y="f206"/>
                  </a:lnTo>
                  <a:cubicBezTo>
                    <a:pt x="f376" y="f206"/>
                    <a:pt x="f345" y="f171"/>
                    <a:pt x="f346" y="f171"/>
                  </a:cubicBezTo>
                  <a:lnTo>
                    <a:pt x="f377" y="f374"/>
                  </a:lnTo>
                  <a:cubicBezTo>
                    <a:pt x="f378" y="f374"/>
                    <a:pt x="f373" y="f362"/>
                    <a:pt x="f377" y="f362"/>
                  </a:cubicBezTo>
                  <a:cubicBezTo>
                    <a:pt x="f360" y="f362"/>
                    <a:pt x="f379" y="f205"/>
                    <a:pt x="f359" y="f205"/>
                  </a:cubicBezTo>
                  <a:cubicBezTo>
                    <a:pt x="f359" y="f205"/>
                    <a:pt x="f357" y="f205"/>
                    <a:pt x="f359" y="f374"/>
                  </a:cubicBezTo>
                  <a:cubicBezTo>
                    <a:pt x="f380" y="f374"/>
                    <a:pt x="f380" y="f374"/>
                    <a:pt x="f379" y="f374"/>
                  </a:cubicBezTo>
                  <a:cubicBezTo>
                    <a:pt x="f378" y="f362"/>
                    <a:pt x="f377" y="f362"/>
                    <a:pt x="f373" y="f364"/>
                  </a:cubicBezTo>
                  <a:cubicBezTo>
                    <a:pt x="f381" y="f364"/>
                    <a:pt x="f373" y="f364"/>
                    <a:pt x="f373" y="f362"/>
                  </a:cubicBezTo>
                  <a:cubicBezTo>
                    <a:pt x="f381" y="f364"/>
                    <a:pt x="f372" y="f172"/>
                    <a:pt x="f372" y="f172"/>
                  </a:cubicBezTo>
                  <a:lnTo>
                    <a:pt x="f372" y="f364"/>
                  </a:lnTo>
                  <a:cubicBezTo>
                    <a:pt x="f361" y="f364"/>
                    <a:pt x="f381" y="f362"/>
                    <a:pt x="f373" y="f362"/>
                  </a:cubicBezTo>
                  <a:cubicBezTo>
                    <a:pt x="f382" y="f364"/>
                    <a:pt x="f383" y="f172"/>
                    <a:pt x="f384" y="f369"/>
                  </a:cubicBezTo>
                  <a:cubicBezTo>
                    <a:pt x="f366" y="f173"/>
                    <a:pt x="f366" y="f369"/>
                    <a:pt x="f385" y="f173"/>
                  </a:cubicBezTo>
                  <a:cubicBezTo>
                    <a:pt x="f385" y="f173"/>
                    <a:pt x="f365" y="f173"/>
                    <a:pt x="f365" y="f173"/>
                  </a:cubicBezTo>
                  <a:cubicBezTo>
                    <a:pt x="f365" y="f173"/>
                    <a:pt x="f365" y="f173"/>
                    <a:pt x="f365" y="f173"/>
                  </a:cubicBezTo>
                  <a:lnTo>
                    <a:pt x="f367" y="f203"/>
                  </a:lnTo>
                  <a:lnTo>
                    <a:pt x="f371" y="f386"/>
                  </a:lnTo>
                  <a:cubicBezTo>
                    <a:pt x="f385" y="f369"/>
                    <a:pt x="f363" y="f369"/>
                    <a:pt x="f381" y="f172"/>
                  </a:cubicBezTo>
                  <a:cubicBezTo>
                    <a:pt x="f381" y="f172"/>
                    <a:pt x="f377" y="f364"/>
                    <a:pt x="f378" y="f364"/>
                  </a:cubicBezTo>
                  <a:cubicBezTo>
                    <a:pt x="f360" y="f364"/>
                    <a:pt x="f360" y="f364"/>
                    <a:pt x="f379" y="f362"/>
                  </a:cubicBezTo>
                  <a:cubicBezTo>
                    <a:pt x="f379" y="f362"/>
                    <a:pt x="f360" y="f364"/>
                    <a:pt x="f379" y="f364"/>
                  </a:cubicBezTo>
                  <a:lnTo>
                    <a:pt x="f387" y="f358"/>
                  </a:lnTo>
                  <a:cubicBezTo>
                    <a:pt x="f347" y="f358"/>
                    <a:pt x="f387" y="f358"/>
                    <a:pt x="f347" y="f354"/>
                  </a:cubicBezTo>
                  <a:cubicBezTo>
                    <a:pt x="f346" y="f354"/>
                    <a:pt x="f388" y="f352"/>
                    <a:pt x="f389" y="f171"/>
                  </a:cubicBezTo>
                  <a:cubicBezTo>
                    <a:pt x="f344" y="f352"/>
                    <a:pt x="f388" y="f352"/>
                    <a:pt x="f375" y="f354"/>
                  </a:cubicBezTo>
                  <a:cubicBezTo>
                    <a:pt x="f347" y="f358"/>
                    <a:pt x="f350" y="f374"/>
                    <a:pt x="f359" y="f364"/>
                  </a:cubicBezTo>
                  <a:cubicBezTo>
                    <a:pt x="f357" y="f362"/>
                    <a:pt x="f356" y="f362"/>
                    <a:pt x="f356" y="f364"/>
                  </a:cubicBezTo>
                  <a:cubicBezTo>
                    <a:pt x="f357" y="f364"/>
                    <a:pt x="f380" y="f172"/>
                    <a:pt x="f360" y="f172"/>
                  </a:cubicBezTo>
                  <a:cubicBezTo>
                    <a:pt x="f378" y="f172"/>
                    <a:pt x="f379" y="f364"/>
                    <a:pt x="f379" y="f364"/>
                  </a:cubicBezTo>
                  <a:cubicBezTo>
                    <a:pt x="f360" y="f364"/>
                    <a:pt x="f377" y="f172"/>
                    <a:pt x="f373" y="f173"/>
                  </a:cubicBezTo>
                  <a:cubicBezTo>
                    <a:pt x="f372" y="f173"/>
                    <a:pt x="f363" y="f369"/>
                    <a:pt x="f385" y="f203"/>
                  </a:cubicBezTo>
                  <a:cubicBezTo>
                    <a:pt x="f385" y="f203"/>
                    <a:pt x="f366" y="f203"/>
                    <a:pt x="f366" y="f203"/>
                  </a:cubicBezTo>
                  <a:cubicBezTo>
                    <a:pt x="f384" y="f386"/>
                    <a:pt x="f371" y="f386"/>
                    <a:pt x="f367" y="f200"/>
                  </a:cubicBezTo>
                  <a:cubicBezTo>
                    <a:pt x="f390" y="f200"/>
                    <a:pt x="f370" y="f200"/>
                    <a:pt x="f368" y="f391"/>
                  </a:cubicBezTo>
                  <a:cubicBezTo>
                    <a:pt x="f368" y="f391"/>
                    <a:pt x="f392" y="f391"/>
                    <a:pt x="f392" y="f391"/>
                  </a:cubicBezTo>
                  <a:cubicBezTo>
                    <a:pt x="f368" y="f391"/>
                    <a:pt x="f390" y="f200"/>
                    <a:pt x="f371" y="f200"/>
                  </a:cubicBezTo>
                  <a:cubicBezTo>
                    <a:pt x="f370" y="f391"/>
                    <a:pt x="f393" y="f197"/>
                    <a:pt x="f394" y="f198"/>
                  </a:cubicBezTo>
                  <a:cubicBezTo>
                    <a:pt x="f394" y="f198"/>
                    <a:pt x="f395" y="f198"/>
                    <a:pt x="f395" y="f198"/>
                  </a:cubicBezTo>
                  <a:cubicBezTo>
                    <a:pt x="f396" y="f397"/>
                    <a:pt x="f398" y="f175"/>
                    <a:pt x="f399" y="f177"/>
                  </a:cubicBezTo>
                  <a:cubicBezTo>
                    <a:pt x="f400" y="f177"/>
                    <a:pt x="f401" y="f195"/>
                    <a:pt x="f401" y="f178"/>
                  </a:cubicBezTo>
                  <a:cubicBezTo>
                    <a:pt x="f402" y="f178"/>
                    <a:pt x="f399" y="f195"/>
                    <a:pt x="f400" y="f195"/>
                  </a:cubicBezTo>
                  <a:cubicBezTo>
                    <a:pt x="f400" y="f195"/>
                    <a:pt x="f400" y="f195"/>
                    <a:pt x="f403" y="f177"/>
                  </a:cubicBezTo>
                  <a:cubicBezTo>
                    <a:pt x="f403" y="f195"/>
                    <a:pt x="f404" y="f175"/>
                    <a:pt x="f396" y="f177"/>
                  </a:cubicBezTo>
                  <a:cubicBezTo>
                    <a:pt x="f405" y="f195"/>
                    <a:pt x="f403" y="f195"/>
                    <a:pt x="f399" y="f178"/>
                  </a:cubicBezTo>
                  <a:cubicBezTo>
                    <a:pt x="f400" y="f178"/>
                    <a:pt x="f400" y="f178"/>
                    <a:pt x="f399" y="f178"/>
                  </a:cubicBezTo>
                  <a:cubicBezTo>
                    <a:pt x="f399" y="f180"/>
                    <a:pt x="f402" y="f178"/>
                    <a:pt x="f402" y="f180"/>
                  </a:cubicBezTo>
                  <a:cubicBezTo>
                    <a:pt x="f401" y="f180"/>
                    <a:pt x="f406" y="f182"/>
                    <a:pt x="f407" y="f182"/>
                  </a:cubicBezTo>
                  <a:cubicBezTo>
                    <a:pt x="f407" y="f182"/>
                    <a:pt x="f407" y="f182"/>
                    <a:pt x="f407" y="f180"/>
                  </a:cubicBezTo>
                  <a:cubicBezTo>
                    <a:pt x="f408" y="f182"/>
                    <a:pt x="f409" y="f186"/>
                    <a:pt x="f3" y="f185"/>
                  </a:cubicBezTo>
                  <a:cubicBezTo>
                    <a:pt x="f3" y="f185"/>
                    <a:pt x="f410" y="f185"/>
                    <a:pt x="f410" y="f185"/>
                  </a:cubicBezTo>
                  <a:lnTo>
                    <a:pt x="f411" y="f186"/>
                  </a:lnTo>
                  <a:cubicBezTo>
                    <a:pt x="f411" y="f186"/>
                    <a:pt x="f411" y="f186"/>
                    <a:pt x="f409" y="f186"/>
                  </a:cubicBezTo>
                  <a:cubicBezTo>
                    <a:pt x="f412" y="f184"/>
                    <a:pt x="f412" y="f186"/>
                    <a:pt x="f412" y="f186"/>
                  </a:cubicBezTo>
                  <a:cubicBezTo>
                    <a:pt x="f408" y="f184"/>
                    <a:pt x="f412" y="f184"/>
                    <a:pt x="f413" y="f184"/>
                  </a:cubicBezTo>
                  <a:cubicBezTo>
                    <a:pt x="f407" y="f182"/>
                    <a:pt x="f408" y="f184"/>
                    <a:pt x="f413" y="f184"/>
                  </a:cubicBezTo>
                  <a:cubicBezTo>
                    <a:pt x="f402" y="f180"/>
                    <a:pt x="f398" y="f178"/>
                    <a:pt x="f396" y="f177"/>
                  </a:cubicBezTo>
                  <a:cubicBezTo>
                    <a:pt x="f414" y="f177"/>
                    <a:pt x="f394" y="f177"/>
                    <a:pt x="f395" y="f177"/>
                  </a:cubicBezTo>
                  <a:cubicBezTo>
                    <a:pt x="f414" y="f195"/>
                    <a:pt x="f398" y="f178"/>
                    <a:pt x="f399" y="f180"/>
                  </a:cubicBezTo>
                  <a:cubicBezTo>
                    <a:pt x="f400" y="f182"/>
                    <a:pt x="f403" y="f180"/>
                    <a:pt x="f398" y="f178"/>
                  </a:cubicBezTo>
                  <a:cubicBezTo>
                    <a:pt x="f404" y="f178"/>
                    <a:pt x="f395" y="f177"/>
                    <a:pt x="f393" y="f177"/>
                  </a:cubicBezTo>
                  <a:cubicBezTo>
                    <a:pt x="f393" y="f177"/>
                    <a:pt x="f393" y="f177"/>
                    <a:pt x="f393" y="f177"/>
                  </a:cubicBezTo>
                  <a:cubicBezTo>
                    <a:pt x="f415" y="f195"/>
                    <a:pt x="f395" y="f195"/>
                    <a:pt x="f394" y="f195"/>
                  </a:cubicBezTo>
                  <a:cubicBezTo>
                    <a:pt x="f395" y="f195"/>
                    <a:pt x="f414" y="f178"/>
                    <a:pt x="f414" y="f180"/>
                  </a:cubicBezTo>
                  <a:cubicBezTo>
                    <a:pt x="f414" y="f180"/>
                    <a:pt x="f396" y="f182"/>
                    <a:pt x="f396" y="f182"/>
                  </a:cubicBezTo>
                  <a:cubicBezTo>
                    <a:pt x="f396" y="f182"/>
                    <a:pt x="f395" y="f180"/>
                    <a:pt x="f394" y="f182"/>
                  </a:cubicBezTo>
                  <a:cubicBezTo>
                    <a:pt x="f368" y="f178"/>
                    <a:pt x="f390" y="f195"/>
                    <a:pt x="f366" y="f177"/>
                  </a:cubicBezTo>
                  <a:cubicBezTo>
                    <a:pt x="f367" y="f195"/>
                    <a:pt x="f392" y="f180"/>
                    <a:pt x="f395" y="f184"/>
                  </a:cubicBezTo>
                  <a:cubicBezTo>
                    <a:pt x="f414" y="f184"/>
                    <a:pt x="f404" y="f186"/>
                    <a:pt x="f398" y="f185"/>
                  </a:cubicBezTo>
                  <a:cubicBezTo>
                    <a:pt x="f398" y="f185"/>
                    <a:pt x="f403" y="f185"/>
                    <a:pt x="f403" y="f416"/>
                  </a:cubicBezTo>
                  <a:cubicBezTo>
                    <a:pt x="f403" y="f416"/>
                    <a:pt x="f405" y="f186"/>
                    <a:pt x="f404" y="f185"/>
                  </a:cubicBezTo>
                  <a:cubicBezTo>
                    <a:pt x="f396" y="f186"/>
                    <a:pt x="f404" y="f186"/>
                    <a:pt x="f396" y="f186"/>
                  </a:cubicBezTo>
                  <a:cubicBezTo>
                    <a:pt x="f414" y="f186"/>
                    <a:pt x="f394" y="f184"/>
                    <a:pt x="f395" y="f184"/>
                  </a:cubicBezTo>
                  <a:cubicBezTo>
                    <a:pt x="f395" y="f184"/>
                    <a:pt x="f415" y="f184"/>
                    <a:pt x="f415" y="f184"/>
                  </a:cubicBezTo>
                  <a:cubicBezTo>
                    <a:pt x="f390" y="f180"/>
                    <a:pt x="f384" y="f178"/>
                    <a:pt x="f372" y="f175"/>
                  </a:cubicBezTo>
                  <a:cubicBezTo>
                    <a:pt x="f372" y="f175"/>
                    <a:pt x="f361" y="f175"/>
                    <a:pt x="f361" y="f175"/>
                  </a:cubicBezTo>
                  <a:cubicBezTo>
                    <a:pt x="f373" y="f397"/>
                    <a:pt x="f360" y="f198"/>
                    <a:pt x="f380" y="f198"/>
                  </a:cubicBezTo>
                  <a:cubicBezTo>
                    <a:pt x="f357" y="f197"/>
                    <a:pt x="f355" y="f391"/>
                    <a:pt x="f350" y="f391"/>
                  </a:cubicBezTo>
                  <a:cubicBezTo>
                    <a:pt x="f351" y="f200"/>
                    <a:pt x="f351" y="f200"/>
                    <a:pt x="f350" y="f200"/>
                  </a:cubicBezTo>
                  <a:cubicBezTo>
                    <a:pt x="f351" y="f386"/>
                    <a:pt x="f349" y="f386"/>
                    <a:pt x="f349" y="f386"/>
                  </a:cubicBezTo>
                  <a:cubicBezTo>
                    <a:pt x="f349" y="f386"/>
                    <a:pt x="f351" y="f200"/>
                    <a:pt x="f349" y="f200"/>
                  </a:cubicBezTo>
                  <a:cubicBezTo>
                    <a:pt x="f351" y="f200"/>
                    <a:pt x="f350" y="f200"/>
                    <a:pt x="f350" y="f391"/>
                  </a:cubicBezTo>
                  <a:lnTo>
                    <a:pt x="f348" y="f386"/>
                  </a:lnTo>
                  <a:cubicBezTo>
                    <a:pt x="f346" y="f200"/>
                    <a:pt x="f388" y="f203"/>
                    <a:pt x="f389" y="f203"/>
                  </a:cubicBezTo>
                  <a:cubicBezTo>
                    <a:pt x="f417" y="f203"/>
                    <a:pt x="f418" y="f369"/>
                    <a:pt x="f419" y="f173"/>
                  </a:cubicBezTo>
                  <a:cubicBezTo>
                    <a:pt x="f419" y="f173"/>
                    <a:pt x="f419" y="f369"/>
                    <a:pt x="f420" y="f369"/>
                  </a:cubicBezTo>
                  <a:cubicBezTo>
                    <a:pt x="f421" y="f173"/>
                    <a:pt x="f421" y="f173"/>
                    <a:pt x="f341" y="f173"/>
                  </a:cubicBezTo>
                  <a:cubicBezTo>
                    <a:pt x="f342" y="f173"/>
                    <a:pt x="f340" y="f172"/>
                    <a:pt x="f422" y="f172"/>
                  </a:cubicBezTo>
                  <a:cubicBezTo>
                    <a:pt x="f423" y="f172"/>
                    <a:pt x="f341" y="f369"/>
                    <a:pt x="f420" y="f369"/>
                  </a:cubicBezTo>
                  <a:cubicBezTo>
                    <a:pt x="f341" y="f203"/>
                    <a:pt x="f424" y="f172"/>
                    <a:pt x="f425" y="f172"/>
                  </a:cubicBezTo>
                  <a:cubicBezTo>
                    <a:pt x="f426" y="f172"/>
                    <a:pt x="f426" y="f364"/>
                    <a:pt x="f338" y="f364"/>
                  </a:cubicBezTo>
                  <a:cubicBezTo>
                    <a:pt x="f338" y="f364"/>
                    <a:pt x="f426" y="f172"/>
                    <a:pt x="f338" y="f172"/>
                  </a:cubicBezTo>
                  <a:cubicBezTo>
                    <a:pt x="f338" y="f172"/>
                    <a:pt x="f338" y="f364"/>
                    <a:pt x="f427" y="f364"/>
                  </a:cubicBezTo>
                  <a:cubicBezTo>
                    <a:pt x="f427" y="f364"/>
                    <a:pt x="f427" y="f172"/>
                    <a:pt x="f427" y="f172"/>
                  </a:cubicBezTo>
                  <a:cubicBezTo>
                    <a:pt x="f337" y="f364"/>
                    <a:pt x="f428" y="f362"/>
                    <a:pt x="f336" y="f362"/>
                  </a:cubicBezTo>
                  <a:cubicBezTo>
                    <a:pt x="f429" y="f362"/>
                    <a:pt x="f335" y="f362"/>
                    <a:pt x="f430" y="f362"/>
                  </a:cubicBezTo>
                  <a:cubicBezTo>
                    <a:pt x="f430" y="f362"/>
                    <a:pt x="f430" y="f374"/>
                    <a:pt x="f431" y="f374"/>
                  </a:cubicBezTo>
                  <a:cubicBezTo>
                    <a:pt x="f431" y="f374"/>
                    <a:pt x="f431" y="f374"/>
                    <a:pt x="f431" y="f374"/>
                  </a:cubicBezTo>
                  <a:cubicBezTo>
                    <a:pt x="f432" y="f374"/>
                    <a:pt x="f333" y="f205"/>
                    <a:pt x="f433" y="f205"/>
                  </a:cubicBezTo>
                  <a:cubicBezTo>
                    <a:pt x="f333" y="f205"/>
                    <a:pt x="f433" y="f205"/>
                    <a:pt x="f434" y="f205"/>
                  </a:cubicBezTo>
                  <a:cubicBezTo>
                    <a:pt x="f435" y="f358"/>
                    <a:pt x="f330" y="f354"/>
                    <a:pt x="f436" y="f352"/>
                  </a:cubicBezTo>
                  <a:cubicBezTo>
                    <a:pt x="f436" y="f352"/>
                    <a:pt x="f324" y="f352"/>
                    <a:pt x="f437" y="f352"/>
                  </a:cubicBezTo>
                  <a:cubicBezTo>
                    <a:pt x="f438" y="f352"/>
                    <a:pt x="f437" y="f352"/>
                    <a:pt x="f438" y="f171"/>
                  </a:cubicBezTo>
                  <a:cubicBezTo>
                    <a:pt x="f439" y="f171"/>
                    <a:pt x="f437" y="f352"/>
                    <a:pt x="f438" y="f352"/>
                  </a:cubicBezTo>
                  <a:cubicBezTo>
                    <a:pt x="f323" y="f352"/>
                    <a:pt x="f323" y="f171"/>
                    <a:pt x="f323" y="f171"/>
                  </a:cubicBezTo>
                  <a:cubicBezTo>
                    <a:pt x="f440" y="f171"/>
                    <a:pt x="f441" y="f171"/>
                    <a:pt x="f442" y="f171"/>
                  </a:cubicBezTo>
                  <a:cubicBezTo>
                    <a:pt x="f441" y="f352"/>
                    <a:pt x="f443" y="f206"/>
                    <a:pt x="f444" y="f206"/>
                  </a:cubicBezTo>
                  <a:cubicBezTo>
                    <a:pt x="f444" y="f171"/>
                    <a:pt x="f443" y="f171"/>
                    <a:pt x="f321" y="f171"/>
                  </a:cubicBezTo>
                  <a:cubicBezTo>
                    <a:pt x="f320" y="f206"/>
                    <a:pt x="f445" y="f206"/>
                    <a:pt x="f446" y="f207"/>
                  </a:cubicBezTo>
                  <a:cubicBezTo>
                    <a:pt x="f446" y="f207"/>
                    <a:pt x="f317" y="f207"/>
                    <a:pt x="f447" y="f6"/>
                  </a:cubicBezTo>
                  <a:cubicBezTo>
                    <a:pt x="f448" y="f207"/>
                    <a:pt x="f448" y="f207"/>
                    <a:pt x="f316" y="f207"/>
                  </a:cubicBezTo>
                  <a:cubicBezTo>
                    <a:pt x="f449" y="f207"/>
                    <a:pt x="f313" y="f6"/>
                    <a:pt x="f5" y="f6"/>
                  </a:cubicBezTo>
                  <a:close/>
                  <a:moveTo>
                    <a:pt x="f337" y="f362"/>
                  </a:moveTo>
                  <a:cubicBezTo>
                    <a:pt x="f450" y="f374"/>
                    <a:pt x="f338" y="f362"/>
                    <a:pt x="f338" y="f374"/>
                  </a:cubicBezTo>
                  <a:cubicBezTo>
                    <a:pt x="f450" y="f374"/>
                    <a:pt x="f428" y="f374"/>
                    <a:pt x="f336" y="f205"/>
                  </a:cubicBezTo>
                  <a:cubicBezTo>
                    <a:pt x="f336" y="f205"/>
                    <a:pt x="f336" y="f205"/>
                    <a:pt x="f336" y="f205"/>
                  </a:cubicBezTo>
                  <a:cubicBezTo>
                    <a:pt x="f336" y="f374"/>
                    <a:pt x="f451" y="f374"/>
                    <a:pt x="f337" y="f362"/>
                  </a:cubicBezTo>
                  <a:close/>
                  <a:moveTo>
                    <a:pt x="f389" y="f369"/>
                  </a:moveTo>
                  <a:cubicBezTo>
                    <a:pt x="f417" y="f369"/>
                    <a:pt x="f417" y="f369"/>
                    <a:pt x="f417" y="f369"/>
                  </a:cubicBezTo>
                  <a:cubicBezTo>
                    <a:pt x="f418" y="f369"/>
                    <a:pt x="f343" y="f173"/>
                    <a:pt x="f343" y="f173"/>
                  </a:cubicBezTo>
                  <a:cubicBezTo>
                    <a:pt x="f418" y="f173"/>
                    <a:pt x="f418" y="f369"/>
                    <a:pt x="f389" y="f369"/>
                  </a:cubicBezTo>
                  <a:close/>
                  <a:moveTo>
                    <a:pt x="f325" y="f6"/>
                  </a:moveTo>
                  <a:cubicBezTo>
                    <a:pt x="f329" y="f6"/>
                    <a:pt x="f328" y="f6"/>
                    <a:pt x="f328" y="f6"/>
                  </a:cubicBezTo>
                  <a:cubicBezTo>
                    <a:pt x="f326" y="f6"/>
                    <a:pt x="f326" y="f6"/>
                    <a:pt x="f325" y="f11"/>
                  </a:cubicBezTo>
                  <a:cubicBezTo>
                    <a:pt x="f325" y="f6"/>
                    <a:pt x="f325" y="f6"/>
                    <a:pt x="f325" y="f6"/>
                  </a:cubicBezTo>
                  <a:close/>
                  <a:moveTo>
                    <a:pt x="f378" y="f198"/>
                  </a:moveTo>
                  <a:cubicBezTo>
                    <a:pt x="f378" y="f198"/>
                    <a:pt x="f379" y="f197"/>
                    <a:pt x="f379" y="f197"/>
                  </a:cubicBezTo>
                  <a:cubicBezTo>
                    <a:pt x="f380" y="f197"/>
                    <a:pt x="f379" y="f197"/>
                    <a:pt x="f378" y="f198"/>
                  </a:cubicBezTo>
                  <a:close/>
                  <a:moveTo>
                    <a:pt x="f426" y="f352"/>
                  </a:moveTo>
                  <a:cubicBezTo>
                    <a:pt x="f426" y="f352"/>
                    <a:pt x="f427" y="f352"/>
                    <a:pt x="f450" y="f352"/>
                  </a:cubicBezTo>
                  <a:cubicBezTo>
                    <a:pt x="f450" y="f352"/>
                    <a:pt x="f338" y="f352"/>
                    <a:pt x="f426" y="f352"/>
                  </a:cubicBezTo>
                  <a:close/>
                  <a:moveTo>
                    <a:pt x="f417" y="f362"/>
                  </a:moveTo>
                  <a:cubicBezTo>
                    <a:pt x="f418" y="f374"/>
                    <a:pt x="f418" y="f374"/>
                    <a:pt x="f417" y="f374"/>
                  </a:cubicBezTo>
                  <a:cubicBezTo>
                    <a:pt x="f417" y="f374"/>
                    <a:pt x="f418" y="f374"/>
                    <a:pt x="f418" y="f374"/>
                  </a:cubicBezTo>
                  <a:cubicBezTo>
                    <a:pt x="f419" y="f205"/>
                    <a:pt x="f341" y="f358"/>
                    <a:pt x="f452" y="f358"/>
                  </a:cubicBezTo>
                  <a:cubicBezTo>
                    <a:pt x="f342" y="f205"/>
                    <a:pt x="f421" y="f205"/>
                    <a:pt x="f343" y="f374"/>
                  </a:cubicBezTo>
                  <a:cubicBezTo>
                    <a:pt x="f343" y="f374"/>
                    <a:pt x="f418" y="f374"/>
                    <a:pt x="f418" y="f374"/>
                  </a:cubicBezTo>
                  <a:cubicBezTo>
                    <a:pt x="f343" y="f374"/>
                    <a:pt x="f343" y="f374"/>
                    <a:pt x="f420" y="f374"/>
                  </a:cubicBezTo>
                  <a:cubicBezTo>
                    <a:pt x="f420" y="f374"/>
                    <a:pt x="f420" y="f374"/>
                    <a:pt x="f420" y="f374"/>
                  </a:cubicBezTo>
                  <a:cubicBezTo>
                    <a:pt x="f343" y="f374"/>
                    <a:pt x="f389" y="f362"/>
                    <a:pt x="f389" y="f362"/>
                  </a:cubicBezTo>
                  <a:cubicBezTo>
                    <a:pt x="f389" y="f362"/>
                    <a:pt x="f389" y="f374"/>
                    <a:pt x="f417" y="f374"/>
                  </a:cubicBezTo>
                  <a:cubicBezTo>
                    <a:pt x="f417" y="f374"/>
                    <a:pt x="f389" y="f362"/>
                    <a:pt x="f417" y="f362"/>
                  </a:cubicBezTo>
                  <a:close/>
                  <a:moveTo>
                    <a:pt x="f350" y="f203"/>
                  </a:moveTo>
                  <a:cubicBezTo>
                    <a:pt x="f353" y="f203"/>
                    <a:pt x="f355" y="f203"/>
                    <a:pt x="f356" y="f386"/>
                  </a:cubicBezTo>
                  <a:cubicBezTo>
                    <a:pt x="f356" y="f203"/>
                    <a:pt x="f355" y="f203"/>
                    <a:pt x="f355" y="f203"/>
                  </a:cubicBezTo>
                  <a:cubicBezTo>
                    <a:pt x="f353" y="f369"/>
                    <a:pt x="f351" y="f369"/>
                    <a:pt x="f350" y="f203"/>
                  </a:cubicBezTo>
                  <a:close/>
                  <a:moveTo>
                    <a:pt x="f346" y="f172"/>
                  </a:moveTo>
                  <a:lnTo>
                    <a:pt x="f346" y="f172"/>
                  </a:lnTo>
                  <a:cubicBezTo>
                    <a:pt x="f345" y="f364"/>
                    <a:pt x="f376" y="f364"/>
                    <a:pt x="f376" y="f364"/>
                  </a:cubicBezTo>
                  <a:cubicBezTo>
                    <a:pt x="f376" y="f364"/>
                    <a:pt x="f376" y="f172"/>
                    <a:pt x="f346" y="f172"/>
                  </a:cubicBezTo>
                  <a:close/>
                  <a:moveTo>
                    <a:pt x="f345" y="f364"/>
                  </a:moveTo>
                  <a:lnTo>
                    <a:pt x="f345" y="f364"/>
                  </a:lnTo>
                  <a:cubicBezTo>
                    <a:pt x="f376" y="f362"/>
                    <a:pt x="f375" y="f362"/>
                    <a:pt x="f344" y="f362"/>
                  </a:cubicBezTo>
                  <a:cubicBezTo>
                    <a:pt x="f388" y="f362"/>
                    <a:pt x="f376" y="f364"/>
                    <a:pt x="f345" y="f364"/>
                  </a:cubicBezTo>
                  <a:close/>
                  <a:moveTo>
                    <a:pt x="f378" y="f200"/>
                  </a:moveTo>
                  <a:cubicBezTo>
                    <a:pt x="f377" y="f200"/>
                    <a:pt x="f373" y="f200"/>
                    <a:pt x="f373" y="f200"/>
                  </a:cubicBezTo>
                  <a:cubicBezTo>
                    <a:pt x="f373" y="f200"/>
                    <a:pt x="f360" y="f386"/>
                    <a:pt x="f378" y="f200"/>
                  </a:cubicBezTo>
                  <a:close/>
                  <a:moveTo>
                    <a:pt x="f380" y="f386"/>
                  </a:moveTo>
                  <a:cubicBezTo>
                    <a:pt x="f379" y="f386"/>
                    <a:pt x="f360" y="f386"/>
                    <a:pt x="f360" y="f386"/>
                  </a:cubicBezTo>
                  <a:cubicBezTo>
                    <a:pt x="f379" y="f386"/>
                    <a:pt x="f380" y="f203"/>
                    <a:pt x="f380" y="f386"/>
                  </a:cubicBezTo>
                  <a:close/>
                  <a:moveTo>
                    <a:pt x="f344" y="f374"/>
                  </a:moveTo>
                  <a:cubicBezTo>
                    <a:pt x="f344" y="f205"/>
                    <a:pt x="f375" y="f374"/>
                    <a:pt x="f388" y="f205"/>
                  </a:cubicBezTo>
                  <a:cubicBezTo>
                    <a:pt x="f344" y="f205"/>
                    <a:pt x="f344" y="f205"/>
                    <a:pt x="f344" y="f205"/>
                  </a:cubicBezTo>
                  <a:cubicBezTo>
                    <a:pt x="f389" y="f205"/>
                    <a:pt x="f389" y="f205"/>
                    <a:pt x="f417" y="f358"/>
                  </a:cubicBezTo>
                  <a:cubicBezTo>
                    <a:pt x="f417" y="f205"/>
                    <a:pt x="f343" y="f358"/>
                    <a:pt x="f419" y="f358"/>
                  </a:cubicBezTo>
                  <a:cubicBezTo>
                    <a:pt x="f343" y="f205"/>
                    <a:pt x="f418" y="f205"/>
                    <a:pt x="f417" y="f205"/>
                  </a:cubicBezTo>
                  <a:cubicBezTo>
                    <a:pt x="f417" y="f205"/>
                    <a:pt x="f418" y="f205"/>
                    <a:pt x="f418" y="f205"/>
                  </a:cubicBezTo>
                  <a:cubicBezTo>
                    <a:pt x="f389" y="f205"/>
                    <a:pt x="f375" y="f362"/>
                    <a:pt x="f345" y="f362"/>
                  </a:cubicBezTo>
                  <a:cubicBezTo>
                    <a:pt x="f345" y="f362"/>
                    <a:pt x="f345" y="f362"/>
                    <a:pt x="f376" y="f362"/>
                  </a:cubicBezTo>
                  <a:cubicBezTo>
                    <a:pt x="f376" y="f374"/>
                    <a:pt x="f346" y="f362"/>
                    <a:pt x="f348" y="f362"/>
                  </a:cubicBezTo>
                  <a:cubicBezTo>
                    <a:pt x="f347" y="f362"/>
                    <a:pt x="f348" y="f362"/>
                    <a:pt x="f346" y="f362"/>
                  </a:cubicBezTo>
                  <a:cubicBezTo>
                    <a:pt x="f346" y="f364"/>
                    <a:pt x="f347" y="f364"/>
                    <a:pt x="f347" y="f364"/>
                  </a:cubicBezTo>
                  <a:cubicBezTo>
                    <a:pt x="f387" y="f364"/>
                    <a:pt x="f347" y="f362"/>
                    <a:pt x="f453" y="f364"/>
                  </a:cubicBezTo>
                  <a:cubicBezTo>
                    <a:pt x="f453" y="f362"/>
                    <a:pt x="f387" y="f362"/>
                    <a:pt x="f387" y="f362"/>
                  </a:cubicBezTo>
                  <a:cubicBezTo>
                    <a:pt x="f387" y="f374"/>
                    <a:pt x="f347" y="f374"/>
                    <a:pt x="f348" y="f374"/>
                  </a:cubicBezTo>
                  <a:cubicBezTo>
                    <a:pt x="f348" y="f374"/>
                    <a:pt x="f347" y="f362"/>
                    <a:pt x="f347" y="f362"/>
                  </a:cubicBezTo>
                  <a:cubicBezTo>
                    <a:pt x="f346" y="f374"/>
                    <a:pt x="f376" y="f374"/>
                    <a:pt x="f344" y="f374"/>
                  </a:cubicBezTo>
                  <a:close/>
                  <a:moveTo>
                    <a:pt x="f351" y="f172"/>
                  </a:moveTo>
                  <a:cubicBezTo>
                    <a:pt x="f351" y="f172"/>
                    <a:pt x="f350" y="f172"/>
                    <a:pt x="f351" y="f172"/>
                  </a:cubicBezTo>
                  <a:cubicBezTo>
                    <a:pt x="f350" y="f172"/>
                    <a:pt x="f355" y="f173"/>
                    <a:pt x="f356" y="f173"/>
                  </a:cubicBezTo>
                  <a:cubicBezTo>
                    <a:pt x="f357" y="f173"/>
                    <a:pt x="f359" y="f172"/>
                    <a:pt x="f356" y="f364"/>
                  </a:cubicBezTo>
                  <a:cubicBezTo>
                    <a:pt x="f355" y="f364"/>
                    <a:pt x="f355" y="f172"/>
                    <a:pt x="f356" y="f172"/>
                  </a:cubicBezTo>
                  <a:cubicBezTo>
                    <a:pt x="f355" y="f172"/>
                    <a:pt x="f355" y="f172"/>
                    <a:pt x="f353" y="f172"/>
                  </a:cubicBezTo>
                  <a:cubicBezTo>
                    <a:pt x="f350" y="f172"/>
                    <a:pt x="f349" y="f364"/>
                    <a:pt x="f453" y="f364"/>
                  </a:cubicBezTo>
                  <a:cubicBezTo>
                    <a:pt x="f453" y="f364"/>
                    <a:pt x="f453" y="f172"/>
                    <a:pt x="f351" y="f172"/>
                  </a:cubicBezTo>
                  <a:close/>
                  <a:moveTo>
                    <a:pt x="f373" y="f386"/>
                  </a:moveTo>
                  <a:cubicBezTo>
                    <a:pt x="f361" y="f386"/>
                    <a:pt x="f372" y="f200"/>
                    <a:pt x="f363" y="f391"/>
                  </a:cubicBezTo>
                  <a:cubicBezTo>
                    <a:pt x="f365" y="f391"/>
                    <a:pt x="f363" y="f391"/>
                    <a:pt x="f365" y="f391"/>
                  </a:cubicBezTo>
                  <a:cubicBezTo>
                    <a:pt x="f363" y="f200"/>
                    <a:pt x="f361" y="f386"/>
                    <a:pt x="f382" y="f386"/>
                  </a:cubicBezTo>
                  <a:cubicBezTo>
                    <a:pt x="f361" y="f386"/>
                    <a:pt x="f373" y="f386"/>
                    <a:pt x="f377" y="f203"/>
                  </a:cubicBezTo>
                  <a:lnTo>
                    <a:pt x="f377" y="f203"/>
                  </a:lnTo>
                  <a:cubicBezTo>
                    <a:pt x="f377" y="f386"/>
                    <a:pt x="f373" y="f386"/>
                    <a:pt x="f373" y="f386"/>
                  </a:cubicBezTo>
                  <a:close/>
                  <a:moveTo>
                    <a:pt x="f340" y="f171"/>
                  </a:moveTo>
                  <a:cubicBezTo>
                    <a:pt x="f340" y="f171"/>
                    <a:pt x="f340" y="f171"/>
                    <a:pt x="f340" y="f171"/>
                  </a:cubicBezTo>
                  <a:cubicBezTo>
                    <a:pt x="f423" y="f352"/>
                    <a:pt x="f341" y="f352"/>
                    <a:pt x="f420" y="f354"/>
                  </a:cubicBezTo>
                  <a:cubicBezTo>
                    <a:pt x="f420" y="f354"/>
                    <a:pt x="f421" y="f352"/>
                    <a:pt x="f421" y="f352"/>
                  </a:cubicBezTo>
                  <a:cubicBezTo>
                    <a:pt x="f452" y="f171"/>
                    <a:pt x="f424" y="f206"/>
                    <a:pt x="f454" y="f206"/>
                  </a:cubicBezTo>
                  <a:cubicBezTo>
                    <a:pt x="f455" y="f206"/>
                    <a:pt x="f424" y="f171"/>
                    <a:pt x="f340" y="f171"/>
                  </a:cubicBezTo>
                  <a:close/>
                  <a:moveTo>
                    <a:pt x="f368" y="f397"/>
                  </a:moveTo>
                  <a:cubicBezTo>
                    <a:pt x="f392" y="f175"/>
                    <a:pt x="f393" y="f175"/>
                    <a:pt x="f415" y="f175"/>
                  </a:cubicBezTo>
                  <a:cubicBezTo>
                    <a:pt x="f393" y="f175"/>
                    <a:pt x="f393" y="f175"/>
                    <a:pt x="f392" y="f397"/>
                  </a:cubicBezTo>
                  <a:cubicBezTo>
                    <a:pt x="f392" y="f397"/>
                    <a:pt x="f392" y="f175"/>
                    <a:pt x="f368" y="f397"/>
                  </a:cubicBezTo>
                  <a:close/>
                  <a:moveTo>
                    <a:pt x="f361" y="f386"/>
                  </a:moveTo>
                  <a:lnTo>
                    <a:pt x="f361" y="f386"/>
                  </a:lnTo>
                  <a:cubicBezTo>
                    <a:pt x="f381" y="f203"/>
                    <a:pt x="f373" y="f203"/>
                    <a:pt x="f381" y="f203"/>
                  </a:cubicBezTo>
                  <a:cubicBezTo>
                    <a:pt x="f381" y="f386"/>
                    <a:pt x="f381" y="f386"/>
                    <a:pt x="f361" y="f386"/>
                  </a:cubicBezTo>
                  <a:close/>
                  <a:moveTo>
                    <a:pt x="f361" y="f203"/>
                  </a:moveTo>
                  <a:cubicBezTo>
                    <a:pt x="f363" y="f200"/>
                    <a:pt x="f384" y="f391"/>
                    <a:pt x="f390" y="f197"/>
                  </a:cubicBezTo>
                  <a:cubicBezTo>
                    <a:pt x="f368" y="f197"/>
                    <a:pt x="f395" y="f175"/>
                    <a:pt x="f414" y="f175"/>
                  </a:cubicBezTo>
                  <a:cubicBezTo>
                    <a:pt x="f415" y="f198"/>
                    <a:pt x="f368" y="f198"/>
                    <a:pt x="f371" y="f391"/>
                  </a:cubicBezTo>
                  <a:cubicBezTo>
                    <a:pt x="f366" y="f391"/>
                    <a:pt x="f383" y="f200"/>
                    <a:pt x="f363" y="f386"/>
                  </a:cubicBezTo>
                  <a:cubicBezTo>
                    <a:pt x="f363" y="f386"/>
                    <a:pt x="f363" y="f386"/>
                    <a:pt x="f382" y="f386"/>
                  </a:cubicBezTo>
                  <a:cubicBezTo>
                    <a:pt x="f382" y="f203"/>
                    <a:pt x="f365" y="f386"/>
                    <a:pt x="f363" y="f203"/>
                  </a:cubicBezTo>
                  <a:cubicBezTo>
                    <a:pt x="f382" y="f203"/>
                    <a:pt x="f361" y="f369"/>
                    <a:pt x="f361" y="f203"/>
                  </a:cubicBezTo>
                  <a:close/>
                  <a:moveTo>
                    <a:pt x="f350" y="f362"/>
                  </a:moveTo>
                  <a:cubicBezTo>
                    <a:pt x="f350" y="f362"/>
                    <a:pt x="f351" y="f374"/>
                    <a:pt x="f351" y="f374"/>
                  </a:cubicBezTo>
                  <a:cubicBezTo>
                    <a:pt x="f351" y="f374"/>
                    <a:pt x="f351" y="f374"/>
                    <a:pt x="f349" y="f374"/>
                  </a:cubicBezTo>
                  <a:cubicBezTo>
                    <a:pt x="f351" y="f374"/>
                    <a:pt x="f350" y="f362"/>
                    <a:pt x="f350" y="f362"/>
                  </a:cubicBezTo>
                  <a:close/>
                  <a:moveTo>
                    <a:pt x="f387" y="f205"/>
                  </a:moveTo>
                  <a:cubicBezTo>
                    <a:pt x="f387" y="f374"/>
                    <a:pt x="f453" y="f374"/>
                    <a:pt x="f453" y="f205"/>
                  </a:cubicBezTo>
                  <a:cubicBezTo>
                    <a:pt x="f387" y="f205"/>
                    <a:pt x="f347" y="f205"/>
                    <a:pt x="f347" y="f358"/>
                  </a:cubicBezTo>
                  <a:cubicBezTo>
                    <a:pt x="f346" y="f358"/>
                    <a:pt x="f387" y="f205"/>
                    <a:pt x="f387" y="f205"/>
                  </a:cubicBezTo>
                  <a:close/>
                  <a:moveTo>
                    <a:pt x="f372" y="f369"/>
                  </a:moveTo>
                  <a:cubicBezTo>
                    <a:pt x="f361" y="f369"/>
                    <a:pt x="f361" y="f369"/>
                    <a:pt x="f361" y="f173"/>
                  </a:cubicBezTo>
                  <a:cubicBezTo>
                    <a:pt x="f381" y="f173"/>
                    <a:pt x="f381" y="f173"/>
                    <a:pt x="f381" y="f173"/>
                  </a:cubicBezTo>
                  <a:cubicBezTo>
                    <a:pt x="f361" y="f369"/>
                    <a:pt x="f372" y="f369"/>
                    <a:pt x="f372" y="f369"/>
                  </a:cubicBezTo>
                  <a:close/>
                  <a:moveTo>
                    <a:pt x="f414" y="f175"/>
                  </a:moveTo>
                  <a:lnTo>
                    <a:pt x="f404" y="f175"/>
                  </a:lnTo>
                  <a:cubicBezTo>
                    <a:pt x="f396" y="f175"/>
                    <a:pt x="f396" y="f175"/>
                    <a:pt x="f414" y="f397"/>
                  </a:cubicBezTo>
                  <a:cubicBezTo>
                    <a:pt x="f414" y="f397"/>
                    <a:pt x="f396" y="f175"/>
                    <a:pt x="f414" y="f175"/>
                  </a:cubicBezTo>
                  <a:close/>
                  <a:moveTo>
                    <a:pt x="f335" y="f28"/>
                  </a:moveTo>
                  <a:cubicBezTo>
                    <a:pt x="f430" y="f28"/>
                    <a:pt x="f456" y="f28"/>
                    <a:pt x="f432" y="f33"/>
                  </a:cubicBezTo>
                  <a:cubicBezTo>
                    <a:pt x="f456" y="f28"/>
                    <a:pt x="f430" y="f28"/>
                    <a:pt x="f335" y="f28"/>
                  </a:cubicBezTo>
                  <a:close/>
                  <a:moveTo>
                    <a:pt x="f450" y="f20"/>
                  </a:moveTo>
                  <a:cubicBezTo>
                    <a:pt x="f450" y="f25"/>
                    <a:pt x="f426" y="f25"/>
                    <a:pt x="f450" y="f28"/>
                  </a:cubicBezTo>
                  <a:cubicBezTo>
                    <a:pt x="f337" y="f28"/>
                    <a:pt x="f428" y="f28"/>
                    <a:pt x="f451" y="f28"/>
                  </a:cubicBezTo>
                  <a:lnTo>
                    <a:pt x="f450" y="f25"/>
                  </a:lnTo>
                  <a:lnTo>
                    <a:pt x="f428" y="f25"/>
                  </a:lnTo>
                  <a:cubicBezTo>
                    <a:pt x="f337" y="f20"/>
                    <a:pt x="f450" y="f20"/>
                    <a:pt x="f450" y="f20"/>
                  </a:cubicBezTo>
                  <a:close/>
                  <a:moveTo>
                    <a:pt x="f340" y="f6"/>
                  </a:moveTo>
                  <a:cubicBezTo>
                    <a:pt x="f452" y="f6"/>
                    <a:pt x="f423" y="f207"/>
                    <a:pt x="f342" y="f207"/>
                  </a:cubicBezTo>
                  <a:cubicBezTo>
                    <a:pt x="f342" y="f207"/>
                    <a:pt x="f423" y="f6"/>
                    <a:pt x="f452" y="f6"/>
                  </a:cubicBezTo>
                  <a:lnTo>
                    <a:pt x="f452" y="f6"/>
                  </a:lnTo>
                  <a:cubicBezTo>
                    <a:pt x="f340" y="f6"/>
                    <a:pt x="f340" y="f6"/>
                    <a:pt x="f422" y="f6"/>
                  </a:cubicBezTo>
                  <a:cubicBezTo>
                    <a:pt x="f422" y="f6"/>
                    <a:pt x="f340" y="f6"/>
                    <a:pt x="f340" y="f6"/>
                  </a:cubicBezTo>
                  <a:close/>
                  <a:moveTo>
                    <a:pt x="f420" y="f206"/>
                  </a:moveTo>
                  <a:lnTo>
                    <a:pt x="f420" y="f206"/>
                  </a:lnTo>
                  <a:cubicBezTo>
                    <a:pt x="f421" y="f207"/>
                    <a:pt x="f421" y="f207"/>
                    <a:pt x="f341" y="f207"/>
                  </a:cubicBezTo>
                  <a:lnTo>
                    <a:pt x="f341" y="f207"/>
                  </a:lnTo>
                  <a:cubicBezTo>
                    <a:pt x="f421" y="f206"/>
                    <a:pt x="f421" y="f206"/>
                    <a:pt x="f420" y="f206"/>
                  </a:cubicBezTo>
                  <a:close/>
                  <a:moveTo>
                    <a:pt x="f343" y="f206"/>
                  </a:moveTo>
                  <a:cubicBezTo>
                    <a:pt x="f418" y="f206"/>
                    <a:pt x="f343" y="f206"/>
                    <a:pt x="f417" y="f206"/>
                  </a:cubicBezTo>
                  <a:cubicBezTo>
                    <a:pt x="f418" y="f206"/>
                    <a:pt x="f343" y="f206"/>
                    <a:pt x="f419" y="f207"/>
                  </a:cubicBezTo>
                  <a:cubicBezTo>
                    <a:pt x="f419" y="f206"/>
                    <a:pt x="f419" y="f206"/>
                    <a:pt x="f343" y="f206"/>
                  </a:cubicBezTo>
                  <a:close/>
                  <a:moveTo>
                    <a:pt x="f355" y="f205"/>
                  </a:moveTo>
                  <a:lnTo>
                    <a:pt x="f356" y="f374"/>
                  </a:lnTo>
                  <a:cubicBezTo>
                    <a:pt x="f357" y="f374"/>
                    <a:pt x="f357" y="f205"/>
                    <a:pt x="f357" y="f205"/>
                  </a:cubicBezTo>
                  <a:cubicBezTo>
                    <a:pt x="f355" y="f205"/>
                    <a:pt x="f355" y="f205"/>
                    <a:pt x="f355" y="f205"/>
                  </a:cubicBezTo>
                  <a:close/>
                  <a:moveTo>
                    <a:pt x="f380" y="f362"/>
                  </a:moveTo>
                  <a:cubicBezTo>
                    <a:pt x="f380" y="f374"/>
                    <a:pt x="f359" y="f374"/>
                    <a:pt x="f359" y="f374"/>
                  </a:cubicBezTo>
                  <a:cubicBezTo>
                    <a:pt x="f380" y="f374"/>
                    <a:pt x="f359" y="f374"/>
                    <a:pt x="f380" y="f362"/>
                  </a:cubicBezTo>
                  <a:close/>
                  <a:moveTo>
                    <a:pt x="f308" y="f153"/>
                  </a:moveTo>
                  <a:cubicBezTo>
                    <a:pt x="f308" y="f153"/>
                    <a:pt x="f457" y="f153"/>
                    <a:pt x="f457" y="f145"/>
                  </a:cubicBezTo>
                  <a:cubicBezTo>
                    <a:pt x="f457" y="f153"/>
                    <a:pt x="f457" y="f153"/>
                    <a:pt x="f457" y="f153"/>
                  </a:cubicBezTo>
                  <a:cubicBezTo>
                    <a:pt x="f308" y="f153"/>
                    <a:pt x="f308" y="f153"/>
                    <a:pt x="f458" y="f153"/>
                  </a:cubicBezTo>
                  <a:cubicBezTo>
                    <a:pt x="f458" y="f153"/>
                    <a:pt x="f308" y="f153"/>
                    <a:pt x="f308" y="f145"/>
                  </a:cubicBezTo>
                  <a:close/>
                  <a:moveTo>
                    <a:pt x="f310" y="f145"/>
                  </a:moveTo>
                  <a:cubicBezTo>
                    <a:pt x="f310" y="f145"/>
                    <a:pt x="f459" y="f145"/>
                    <a:pt x="f27" y="f145"/>
                  </a:cubicBezTo>
                  <a:cubicBezTo>
                    <a:pt x="f27" y="f145"/>
                    <a:pt x="f310" y="f145"/>
                    <a:pt x="f310" y="f145"/>
                  </a:cubicBezTo>
                  <a:close/>
                  <a:moveTo>
                    <a:pt x="f460" y="f135"/>
                  </a:moveTo>
                  <a:cubicBezTo>
                    <a:pt x="f461" y="f145"/>
                    <a:pt x="f462" y="f145"/>
                    <a:pt x="f463" y="f145"/>
                  </a:cubicBezTo>
                  <a:cubicBezTo>
                    <a:pt x="f462" y="f145"/>
                    <a:pt x="f461" y="f135"/>
                    <a:pt x="f460" y="f135"/>
                  </a:cubicBezTo>
                  <a:close/>
                  <a:moveTo>
                    <a:pt x="f348" y="f206"/>
                  </a:moveTo>
                  <a:cubicBezTo>
                    <a:pt x="f348" y="f206"/>
                    <a:pt x="f348" y="f206"/>
                    <a:pt x="f348" y="f207"/>
                  </a:cubicBezTo>
                  <a:cubicBezTo>
                    <a:pt x="f345" y="f207"/>
                    <a:pt x="f376" y="f6"/>
                    <a:pt x="f388" y="f6"/>
                  </a:cubicBezTo>
                  <a:close/>
                  <a:moveTo>
                    <a:pt x="f341" y="f25"/>
                  </a:moveTo>
                  <a:cubicBezTo>
                    <a:pt x="f341" y="f25"/>
                    <a:pt x="f342" y="f25"/>
                    <a:pt x="f423" y="f28"/>
                  </a:cubicBezTo>
                  <a:cubicBezTo>
                    <a:pt x="f342" y="f28"/>
                    <a:pt x="f341" y="f28"/>
                    <a:pt x="f341" y="f28"/>
                  </a:cubicBezTo>
                  <a:cubicBezTo>
                    <a:pt x="f342" y="f28"/>
                    <a:pt x="f342" y="f28"/>
                    <a:pt x="f423" y="f28"/>
                  </a:cubicBezTo>
                  <a:cubicBezTo>
                    <a:pt x="f452" y="f28"/>
                    <a:pt x="f452" y="f28"/>
                    <a:pt x="f452" y="f28"/>
                  </a:cubicBezTo>
                  <a:cubicBezTo>
                    <a:pt x="f423" y="f25"/>
                    <a:pt x="f342" y="f25"/>
                    <a:pt x="f341" y="f25"/>
                  </a:cubicBezTo>
                  <a:close/>
                  <a:moveTo>
                    <a:pt x="f419" y="f20"/>
                  </a:moveTo>
                  <a:cubicBezTo>
                    <a:pt x="f343" y="f20"/>
                    <a:pt x="f343" y="f20"/>
                    <a:pt x="f343" y="f11"/>
                  </a:cubicBezTo>
                  <a:cubicBezTo>
                    <a:pt x="f343" y="f20"/>
                    <a:pt x="f419" y="f20"/>
                    <a:pt x="f420" y="f25"/>
                  </a:cubicBezTo>
                  <a:cubicBezTo>
                    <a:pt x="f421" y="f20"/>
                    <a:pt x="f419" y="f20"/>
                    <a:pt x="f419" y="f20"/>
                  </a:cubicBezTo>
                  <a:close/>
                  <a:moveTo>
                    <a:pt x="f439" y="f82"/>
                  </a:moveTo>
                  <a:cubicBezTo>
                    <a:pt x="f439" y="f82"/>
                    <a:pt x="f323" y="f82"/>
                    <a:pt x="f440" y="f82"/>
                  </a:cubicBezTo>
                  <a:cubicBezTo>
                    <a:pt x="f440" y="f82"/>
                    <a:pt x="f439" y="f75"/>
                    <a:pt x="f439" y="f8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2719;p43">
              <a:extLst>
                <a:ext uri="{FF2B5EF4-FFF2-40B4-BE49-F238E27FC236}">
                  <a16:creationId xmlns:a16="http://schemas.microsoft.com/office/drawing/2014/main" id="{A5E99C69-1A7B-4FEC-9BA5-63C85B618BFF}"/>
                </a:ext>
              </a:extLst>
            </p:cNvPr>
            <p:cNvSpPr/>
            <p:nvPr/>
          </p:nvSpPr>
          <p:spPr>
            <a:xfrm rot="16200004">
              <a:off x="5930899" y="2273033"/>
              <a:ext cx="7909" cy="2697"/>
            </a:xfrm>
            <a:custGeom>
              <a:avLst/>
              <a:gdLst>
                <a:gd name="f0" fmla="val w"/>
                <a:gd name="f1" fmla="val h"/>
                <a:gd name="f2" fmla="val 0"/>
                <a:gd name="f3" fmla="val 211"/>
                <a:gd name="f4" fmla="val 72"/>
                <a:gd name="f5" fmla="val 106"/>
                <a:gd name="f6" fmla="val 19"/>
                <a:gd name="f7" fmla="val 36"/>
                <a:gd name="f8" fmla="val 158"/>
                <a:gd name="f9" fmla="val 1"/>
                <a:gd name="f10" fmla="val 193"/>
                <a:gd name="f11" fmla="val 176"/>
                <a:gd name="f12" fmla="val 123"/>
                <a:gd name="f13" fmla="val 71"/>
                <a:gd name="f14" fmla="val 54"/>
                <a:gd name="f15" fmla="val 18"/>
                <a:gd name="f16" fmla="val 53"/>
                <a:gd name="f17" fmla="*/ f0 1 211"/>
                <a:gd name="f18" fmla="*/ f1 1 72"/>
                <a:gd name="f19" fmla="val f2"/>
                <a:gd name="f20" fmla="val f3"/>
                <a:gd name="f21" fmla="val f4"/>
                <a:gd name="f22" fmla="+- f21 0 f19"/>
                <a:gd name="f23" fmla="+- f20 0 f19"/>
                <a:gd name="f24" fmla="*/ f23 1 211"/>
                <a:gd name="f25" fmla="*/ f22 1 7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211" h="72">
                  <a:moveTo>
                    <a:pt x="f5" y="f6"/>
                  </a:moveTo>
                  <a:cubicBezTo>
                    <a:pt x="f5" y="f7"/>
                    <a:pt x="f8" y="f9"/>
                    <a:pt x="f10" y="f9"/>
                  </a:cubicBezTo>
                  <a:cubicBezTo>
                    <a:pt x="f10" y="f9"/>
                    <a:pt x="f10" y="f9"/>
                    <a:pt x="f3" y="f9"/>
                  </a:cubicBezTo>
                  <a:cubicBezTo>
                    <a:pt x="f3" y="f9"/>
                    <a:pt x="f10" y="f6"/>
                    <a:pt x="f11" y="f6"/>
                  </a:cubicBezTo>
                  <a:cubicBezTo>
                    <a:pt x="f11" y="f6"/>
                    <a:pt x="f11" y="f6"/>
                    <a:pt x="f11" y="f6"/>
                  </a:cubicBezTo>
                  <a:cubicBezTo>
                    <a:pt x="f12" y="f7"/>
                    <a:pt x="f13" y="f14"/>
                    <a:pt x="f2" y="f13"/>
                  </a:cubicBezTo>
                  <a:cubicBezTo>
                    <a:pt x="f15" y="f14"/>
                    <a:pt x="f16" y="f7"/>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2720;p43">
              <a:extLst>
                <a:ext uri="{FF2B5EF4-FFF2-40B4-BE49-F238E27FC236}">
                  <a16:creationId xmlns:a16="http://schemas.microsoft.com/office/drawing/2014/main" id="{C8A3AD80-48A3-4F9C-A74F-66C975DD6CA4}"/>
                </a:ext>
              </a:extLst>
            </p:cNvPr>
            <p:cNvSpPr/>
            <p:nvPr/>
          </p:nvSpPr>
          <p:spPr>
            <a:xfrm rot="16200004">
              <a:off x="5968051" y="2605372"/>
              <a:ext cx="1353" cy="676"/>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4"/>
                  </a:moveTo>
                  <a:cubicBezTo>
                    <a:pt x="f5" y="f2"/>
                    <a:pt x="f4" y="f4"/>
                    <a:pt x="f4" y="f4"/>
                  </a:cubicBezTo>
                  <a:lnTo>
                    <a:pt x="f2" y="f4"/>
                  </a:lnTo>
                  <a:cubicBezTo>
                    <a:pt x="f4" y="f2"/>
                    <a:pt x="f5" y="f2"/>
                    <a:pt x="f5" y="f2"/>
                  </a:cubicBezTo>
                  <a:cubicBezTo>
                    <a:pt x="f5" y="f2"/>
                    <a:pt x="f5" y="f2"/>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2721;p43">
              <a:extLst>
                <a:ext uri="{FF2B5EF4-FFF2-40B4-BE49-F238E27FC236}">
                  <a16:creationId xmlns:a16="http://schemas.microsoft.com/office/drawing/2014/main" id="{E4B81D52-A00B-4833-832C-A9D8A7758937}"/>
                </a:ext>
              </a:extLst>
            </p:cNvPr>
            <p:cNvSpPr/>
            <p:nvPr/>
          </p:nvSpPr>
          <p:spPr>
            <a:xfrm rot="16200004">
              <a:off x="5968700" y="2607347"/>
              <a:ext cx="1353" cy="713"/>
            </a:xfrm>
            <a:custGeom>
              <a:avLst/>
              <a:gdLst>
                <a:gd name="f0" fmla="val w"/>
                <a:gd name="f1" fmla="val h"/>
                <a:gd name="f2" fmla="val 0"/>
                <a:gd name="f3" fmla="val 36"/>
                <a:gd name="f4" fmla="val 19"/>
                <a:gd name="f5" fmla="val 1"/>
                <a:gd name="f6" fmla="val 18"/>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6"/>
                  </a:moveTo>
                  <a:cubicBezTo>
                    <a:pt x="f5" y="f6"/>
                    <a:pt x="f5" y="f6"/>
                    <a:pt x="f5" y="f6"/>
                  </a:cubicBezTo>
                  <a:cubicBezTo>
                    <a:pt x="f5" y="f6"/>
                    <a:pt x="f5" y="f5"/>
                    <a:pt x="f5" y="f6"/>
                  </a:cubicBezTo>
                  <a:cubicBezTo>
                    <a:pt x="f5" y="f5"/>
                    <a:pt x="f6" y="f5"/>
                    <a:pt x="f6" y="f5"/>
                  </a:cubicBezTo>
                  <a:cubicBezTo>
                    <a:pt x="f3" y="f5"/>
                    <a:pt x="f6"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2722;p43">
              <a:extLst>
                <a:ext uri="{FF2B5EF4-FFF2-40B4-BE49-F238E27FC236}">
                  <a16:creationId xmlns:a16="http://schemas.microsoft.com/office/drawing/2014/main" id="{A9835666-7DA8-4B9E-95AD-71DCD491E091}"/>
                </a:ext>
              </a:extLst>
            </p:cNvPr>
            <p:cNvSpPr/>
            <p:nvPr/>
          </p:nvSpPr>
          <p:spPr>
            <a:xfrm rot="16200004">
              <a:off x="5966415" y="2605052"/>
              <a:ext cx="3300" cy="1984"/>
            </a:xfrm>
            <a:custGeom>
              <a:avLst/>
              <a:gdLst>
                <a:gd name="f0" fmla="val w"/>
                <a:gd name="f1" fmla="val h"/>
                <a:gd name="f2" fmla="val 0"/>
                <a:gd name="f3" fmla="val 88"/>
                <a:gd name="f4" fmla="val 53"/>
                <a:gd name="f5" fmla="val 18"/>
                <a:gd name="f6" fmla="val 70"/>
                <a:gd name="f7" fmla="val 35"/>
                <a:gd name="f8" fmla="*/ f0 1 88"/>
                <a:gd name="f9" fmla="*/ f1 1 53"/>
                <a:gd name="f10" fmla="val f2"/>
                <a:gd name="f11" fmla="val f3"/>
                <a:gd name="f12" fmla="val f4"/>
                <a:gd name="f13" fmla="+- f12 0 f10"/>
                <a:gd name="f14" fmla="+- f11 0 f10"/>
                <a:gd name="f15" fmla="*/ f14 1 88"/>
                <a:gd name="f16" fmla="*/ f13 1 5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88" h="52">
                  <a:moveTo>
                    <a:pt x="f3" y="f2"/>
                  </a:moveTo>
                  <a:cubicBezTo>
                    <a:pt x="f3" y="f5"/>
                    <a:pt x="f6" y="f5"/>
                    <a:pt x="f6" y="f5"/>
                  </a:cubicBezTo>
                  <a:cubicBezTo>
                    <a:pt x="f6" y="f5"/>
                    <a:pt x="f6" y="f5"/>
                    <a:pt x="f6" y="f5"/>
                  </a:cubicBezTo>
                  <a:cubicBezTo>
                    <a:pt x="f6" y="f5"/>
                    <a:pt x="f4" y="f5"/>
                    <a:pt x="f4" y="f7"/>
                  </a:cubicBezTo>
                  <a:cubicBezTo>
                    <a:pt x="f4" y="f5"/>
                    <a:pt x="f7" y="f7"/>
                    <a:pt x="f7" y="f7"/>
                  </a:cubicBezTo>
                  <a:cubicBezTo>
                    <a:pt x="f5" y="f5"/>
                    <a:pt x="f2" y="f4"/>
                    <a:pt x="f2" y="f7"/>
                  </a:cubicBezTo>
                  <a:cubicBezTo>
                    <a:pt x="f2" y="f7"/>
                    <a:pt x="f2" y="f5"/>
                    <a:pt x="f5" y="f7"/>
                  </a:cubicBezTo>
                  <a:cubicBezTo>
                    <a:pt x="f7" y="f5"/>
                    <a:pt x="f4" y="f5"/>
                    <a:pt x="f4" y="f5"/>
                  </a:cubicBezTo>
                  <a:cubicBezTo>
                    <a:pt x="f6" y="f5"/>
                    <a:pt x="f6"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2723;p43">
              <a:extLst>
                <a:ext uri="{FF2B5EF4-FFF2-40B4-BE49-F238E27FC236}">
                  <a16:creationId xmlns:a16="http://schemas.microsoft.com/office/drawing/2014/main" id="{02858B91-0E54-4454-8F02-ED658E28130A}"/>
                </a:ext>
              </a:extLst>
            </p:cNvPr>
            <p:cNvSpPr/>
            <p:nvPr/>
          </p:nvSpPr>
          <p:spPr>
            <a:xfrm rot="16200004">
              <a:off x="5966734" y="2613291"/>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4"/>
                  </a:moveTo>
                  <a:cubicBezTo>
                    <a:pt x="f5" y="f4"/>
                    <a:pt x="f4" y="f4"/>
                    <a:pt x="f5" y="f4"/>
                  </a:cubicBezTo>
                  <a:cubicBezTo>
                    <a:pt x="f4" y="f4"/>
                    <a:pt x="f4" y="f4"/>
                    <a:pt x="f4" y="f4"/>
                  </a:cubicBezTo>
                  <a:cubicBezTo>
                    <a:pt x="f4" y="f2"/>
                    <a:pt x="f3" y="f2"/>
                    <a:pt x="f3" y="f2"/>
                  </a:cubicBezTo>
                  <a:cubicBezTo>
                    <a:pt x="f3" y="f2"/>
                    <a:pt x="f3" y="f4"/>
                    <a:pt x="f3" y="f2"/>
                  </a:cubicBezTo>
                  <a:cubicBezTo>
                    <a:pt x="f3" y="f4"/>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2724;p43">
              <a:extLst>
                <a:ext uri="{FF2B5EF4-FFF2-40B4-BE49-F238E27FC236}">
                  <a16:creationId xmlns:a16="http://schemas.microsoft.com/office/drawing/2014/main" id="{23BFD907-07CE-4EDC-9783-BEFA22093ADD}"/>
                </a:ext>
              </a:extLst>
            </p:cNvPr>
            <p:cNvSpPr/>
            <p:nvPr/>
          </p:nvSpPr>
          <p:spPr>
            <a:xfrm rot="16200004">
              <a:off x="5968389" y="2615577"/>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2725;p43">
              <a:extLst>
                <a:ext uri="{FF2B5EF4-FFF2-40B4-BE49-F238E27FC236}">
                  <a16:creationId xmlns:a16="http://schemas.microsoft.com/office/drawing/2014/main" id="{6FADF916-124B-4D68-A897-33140A93B938}"/>
                </a:ext>
              </a:extLst>
            </p:cNvPr>
            <p:cNvSpPr/>
            <p:nvPr/>
          </p:nvSpPr>
          <p:spPr>
            <a:xfrm rot="16200004">
              <a:off x="5968052" y="2614562"/>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5"/>
                  </a:moveTo>
                  <a:cubicBezTo>
                    <a:pt x="f2" y="f5"/>
                    <a:pt x="f2" y="f5"/>
                    <a:pt x="f2" y="f5"/>
                  </a:cubicBezTo>
                  <a:cubicBezTo>
                    <a:pt x="f2" y="f5"/>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2726;p43">
              <a:extLst>
                <a:ext uri="{FF2B5EF4-FFF2-40B4-BE49-F238E27FC236}">
                  <a16:creationId xmlns:a16="http://schemas.microsoft.com/office/drawing/2014/main" id="{FC605D94-67B8-49FF-81AE-5A0A2FB9570B}"/>
                </a:ext>
              </a:extLst>
            </p:cNvPr>
            <p:cNvSpPr/>
            <p:nvPr/>
          </p:nvSpPr>
          <p:spPr>
            <a:xfrm rot="16200004">
              <a:off x="5969020" y="2617524"/>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4"/>
                    <a:pt x="f5" y="f4"/>
                    <a:pt x="f5" y="f4"/>
                  </a:cubicBezTo>
                  <a:cubicBezTo>
                    <a:pt x="f5" y="f4"/>
                    <a:pt x="f4" y="f4"/>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2727;p43">
              <a:extLst>
                <a:ext uri="{FF2B5EF4-FFF2-40B4-BE49-F238E27FC236}">
                  <a16:creationId xmlns:a16="http://schemas.microsoft.com/office/drawing/2014/main" id="{129165BE-88B1-436D-909E-A58006D431D4}"/>
                </a:ext>
              </a:extLst>
            </p:cNvPr>
            <p:cNvSpPr/>
            <p:nvPr/>
          </p:nvSpPr>
          <p:spPr>
            <a:xfrm rot="16200004">
              <a:off x="5967392" y="2613940"/>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4"/>
                  </a:moveTo>
                  <a:lnTo>
                    <a:pt x="f3" y="f4"/>
                  </a:lnTo>
                  <a:cubicBezTo>
                    <a:pt x="f3" y="f4"/>
                    <a:pt x="f3" y="f2"/>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5" name="Google Shape;2728;p43">
              <a:extLst>
                <a:ext uri="{FF2B5EF4-FFF2-40B4-BE49-F238E27FC236}">
                  <a16:creationId xmlns:a16="http://schemas.microsoft.com/office/drawing/2014/main" id="{E9439FB5-90C2-4159-9226-30101FE8F99F}"/>
                </a:ext>
              </a:extLst>
            </p:cNvPr>
            <p:cNvSpPr/>
            <p:nvPr/>
          </p:nvSpPr>
          <p:spPr>
            <a:xfrm rot="16200004">
              <a:off x="5966415" y="2614242"/>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3"/>
                    <a:pt x="f3" y="f5"/>
                    <a:pt x="f3" y="f3"/>
                  </a:cubicBezTo>
                  <a:cubicBezTo>
                    <a:pt x="f3"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6" name="Google Shape;2729;p43">
              <a:extLst>
                <a:ext uri="{FF2B5EF4-FFF2-40B4-BE49-F238E27FC236}">
                  <a16:creationId xmlns:a16="http://schemas.microsoft.com/office/drawing/2014/main" id="{B23C9D2E-BAA9-46B6-97D4-E1E7CD670EEC}"/>
                </a:ext>
              </a:extLst>
            </p:cNvPr>
            <p:cNvSpPr/>
            <p:nvPr/>
          </p:nvSpPr>
          <p:spPr>
            <a:xfrm rot="16200004">
              <a:off x="5967054" y="2614919"/>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5" y="f2"/>
                    <a:pt x="f4" y="f2"/>
                    <a:pt x="f4" y="f2"/>
                  </a:cubicBezTo>
                  <a:cubicBezTo>
                    <a:pt x="f4" y="f2"/>
                    <a:pt x="f5" y="f4"/>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7" name="Google Shape;2730;p43">
              <a:extLst>
                <a:ext uri="{FF2B5EF4-FFF2-40B4-BE49-F238E27FC236}">
                  <a16:creationId xmlns:a16="http://schemas.microsoft.com/office/drawing/2014/main" id="{F28919CF-2F9E-42C2-BECB-3E6951349C3D}"/>
                </a:ext>
              </a:extLst>
            </p:cNvPr>
            <p:cNvSpPr/>
            <p:nvPr/>
          </p:nvSpPr>
          <p:spPr>
            <a:xfrm rot="16200004">
              <a:off x="5967392" y="2615897"/>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4"/>
                  </a:moveTo>
                  <a:lnTo>
                    <a:pt x="f2" y="f4"/>
                  </a:lnTo>
                  <a:cubicBezTo>
                    <a:pt x="f2" y="f4"/>
                    <a:pt x="f2" y="f2"/>
                    <a:pt x="f2" y="f2"/>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8" name="Google Shape;2731;p43">
              <a:extLst>
                <a:ext uri="{FF2B5EF4-FFF2-40B4-BE49-F238E27FC236}">
                  <a16:creationId xmlns:a16="http://schemas.microsoft.com/office/drawing/2014/main" id="{FD85D0C9-9227-4F5C-AFA8-31A6E5E67BF5}"/>
                </a:ext>
              </a:extLst>
            </p:cNvPr>
            <p:cNvSpPr/>
            <p:nvPr/>
          </p:nvSpPr>
          <p:spPr>
            <a:xfrm rot="16200004">
              <a:off x="5966076" y="2616527"/>
              <a:ext cx="1353" cy="713"/>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5"/>
                  </a:moveTo>
                  <a:cubicBezTo>
                    <a:pt x="f2" y="f6"/>
                    <a:pt x="f5" y="f6"/>
                    <a:pt x="f5" y="f6"/>
                  </a:cubicBezTo>
                  <a:cubicBezTo>
                    <a:pt x="f7" y="f6"/>
                    <a:pt x="f5"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9" name="Google Shape;2732;p43">
              <a:extLst>
                <a:ext uri="{FF2B5EF4-FFF2-40B4-BE49-F238E27FC236}">
                  <a16:creationId xmlns:a16="http://schemas.microsoft.com/office/drawing/2014/main" id="{DE0351A6-0D89-475D-9212-7CFCA81406E7}"/>
                </a:ext>
              </a:extLst>
            </p:cNvPr>
            <p:cNvSpPr/>
            <p:nvPr/>
          </p:nvSpPr>
          <p:spPr>
            <a:xfrm rot="16200004">
              <a:off x="5966734" y="2617863"/>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2"/>
                  </a:moveTo>
                  <a:cubicBezTo>
                    <a:pt x="f4" y="f2"/>
                    <a:pt x="f4" y="f2"/>
                    <a:pt x="f4" y="f2"/>
                  </a:cubicBezTo>
                  <a:cubicBezTo>
                    <a:pt x="f4" y="f2"/>
                    <a:pt x="f5" y="f2"/>
                    <a:pt x="f5" y="f2"/>
                  </a:cubicBezTo>
                  <a:lnTo>
                    <a:pt x="f5" y="f2"/>
                  </a:lnTo>
                  <a:cubicBezTo>
                    <a:pt x="f5" y="f2"/>
                    <a:pt x="f5"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0" name="Google Shape;2733;p43">
              <a:extLst>
                <a:ext uri="{FF2B5EF4-FFF2-40B4-BE49-F238E27FC236}">
                  <a16:creationId xmlns:a16="http://schemas.microsoft.com/office/drawing/2014/main" id="{ECA5B1F5-1E73-4335-8008-B12321C43671}"/>
                </a:ext>
              </a:extLst>
            </p:cNvPr>
            <p:cNvSpPr/>
            <p:nvPr/>
          </p:nvSpPr>
          <p:spPr>
            <a:xfrm rot="16200004">
              <a:off x="5966735" y="2617187"/>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5"/>
                  </a:moveTo>
                  <a:cubicBezTo>
                    <a:pt x="f2" y="f5"/>
                    <a:pt x="f2" y="f3"/>
                    <a:pt x="f2" y="f5"/>
                  </a:cubicBezTo>
                  <a:cubicBezTo>
                    <a:pt x="f2" y="f5"/>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1" name="Google Shape;2734;p43">
              <a:extLst>
                <a:ext uri="{FF2B5EF4-FFF2-40B4-BE49-F238E27FC236}">
                  <a16:creationId xmlns:a16="http://schemas.microsoft.com/office/drawing/2014/main" id="{40822832-B03B-4411-A522-9AB50D07C2F0}"/>
                </a:ext>
              </a:extLst>
            </p:cNvPr>
            <p:cNvSpPr/>
            <p:nvPr/>
          </p:nvSpPr>
          <p:spPr>
            <a:xfrm rot="16200004">
              <a:off x="5967072" y="2618201"/>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2" y="f3"/>
                    <a:pt x="f2" y="f3"/>
                    <a:pt x="f2" y="f3"/>
                  </a:cubicBezTo>
                  <a:cubicBezTo>
                    <a:pt x="f2" y="f2"/>
                    <a:pt x="f2" y="f2"/>
                    <a:pt x="f3" y="f2"/>
                  </a:cubicBezTo>
                  <a:cubicBezTo>
                    <a:pt x="f3" y="f2"/>
                    <a:pt x="f2"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2735;p43">
              <a:extLst>
                <a:ext uri="{FF2B5EF4-FFF2-40B4-BE49-F238E27FC236}">
                  <a16:creationId xmlns:a16="http://schemas.microsoft.com/office/drawing/2014/main" id="{8A620DF0-BB69-4965-8840-ECB49A9E38A0}"/>
                </a:ext>
              </a:extLst>
            </p:cNvPr>
            <p:cNvSpPr/>
            <p:nvPr/>
          </p:nvSpPr>
          <p:spPr>
            <a:xfrm rot="16200004">
              <a:off x="5967054" y="2618860"/>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4"/>
                  </a:moveTo>
                  <a:cubicBezTo>
                    <a:pt x="f5" y="f4"/>
                    <a:pt x="f5" y="f2"/>
                    <a:pt x="f4" y="f4"/>
                  </a:cubicBezTo>
                  <a:cubicBezTo>
                    <a:pt x="f4"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3" name="Google Shape;2736;p43">
              <a:extLst>
                <a:ext uri="{FF2B5EF4-FFF2-40B4-BE49-F238E27FC236}">
                  <a16:creationId xmlns:a16="http://schemas.microsoft.com/office/drawing/2014/main" id="{D97B67C7-E4F1-4A59-A5D8-84C5D544758F}"/>
                </a:ext>
              </a:extLst>
            </p:cNvPr>
            <p:cNvSpPr/>
            <p:nvPr/>
          </p:nvSpPr>
          <p:spPr>
            <a:xfrm rot="16200004">
              <a:off x="5962784" y="2608655"/>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4"/>
                  </a:moveTo>
                  <a:cubicBezTo>
                    <a:pt x="f2" y="f4"/>
                    <a:pt x="f2" y="f4"/>
                    <a:pt x="f2" y="f2"/>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4" name="Google Shape;2737;p43">
              <a:extLst>
                <a:ext uri="{FF2B5EF4-FFF2-40B4-BE49-F238E27FC236}">
                  <a16:creationId xmlns:a16="http://schemas.microsoft.com/office/drawing/2014/main" id="{D561D170-161E-446D-A02E-0EE340EEDB1A}"/>
                </a:ext>
              </a:extLst>
            </p:cNvPr>
            <p:cNvSpPr/>
            <p:nvPr/>
          </p:nvSpPr>
          <p:spPr>
            <a:xfrm rot="16200004">
              <a:off x="5966076" y="2615897"/>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lnTo>
                    <a:pt x="f2" y="f4"/>
                  </a:lnTo>
                  <a:cubicBezTo>
                    <a:pt x="f2" y="f4"/>
                    <a:pt x="f2" y="f4"/>
                    <a:pt x="f3" y="f4"/>
                  </a:cubicBezTo>
                  <a:cubicBezTo>
                    <a:pt x="f3"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5" name="Google Shape;2738;p43">
              <a:extLst>
                <a:ext uri="{FF2B5EF4-FFF2-40B4-BE49-F238E27FC236}">
                  <a16:creationId xmlns:a16="http://schemas.microsoft.com/office/drawing/2014/main" id="{D1EB6703-2B60-42C2-B97D-DFA8350A218B}"/>
                </a:ext>
              </a:extLst>
            </p:cNvPr>
            <p:cNvSpPr/>
            <p:nvPr/>
          </p:nvSpPr>
          <p:spPr>
            <a:xfrm rot="16200004">
              <a:off x="5964769" y="2615220"/>
              <a:ext cx="1353" cy="713"/>
            </a:xfrm>
            <a:custGeom>
              <a:avLst/>
              <a:gdLst>
                <a:gd name="f0" fmla="val w"/>
                <a:gd name="f1" fmla="val h"/>
                <a:gd name="f2" fmla="val 0"/>
                <a:gd name="f3" fmla="val 36"/>
                <a:gd name="f4" fmla="val 19"/>
                <a:gd name="f5" fmla="val 18"/>
                <a:gd name="f6" fmla="val 35"/>
                <a:gd name="f7" fmla="val 1"/>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2" y="f5"/>
                  </a:moveTo>
                  <a:cubicBezTo>
                    <a:pt x="f2" y="f5"/>
                    <a:pt x="f6" y="f5"/>
                    <a:pt x="f6" y="f7"/>
                  </a:cubicBezTo>
                  <a:cubicBezTo>
                    <a:pt x="f6" y="f5"/>
                    <a:pt x="f5" y="f5"/>
                    <a:pt x="f5" y="f5"/>
                  </a:cubicBezTo>
                  <a:cubicBezTo>
                    <a:pt x="f5" y="f5"/>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2739;p43">
              <a:extLst>
                <a:ext uri="{FF2B5EF4-FFF2-40B4-BE49-F238E27FC236}">
                  <a16:creationId xmlns:a16="http://schemas.microsoft.com/office/drawing/2014/main" id="{D4E2FFAB-9473-4F37-A95A-66D9D9BE9C56}"/>
                </a:ext>
              </a:extLst>
            </p:cNvPr>
            <p:cNvSpPr/>
            <p:nvPr/>
          </p:nvSpPr>
          <p:spPr>
            <a:xfrm rot="16200004">
              <a:off x="5961147" y="2607027"/>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2"/>
                  </a:moveTo>
                  <a:cubicBezTo>
                    <a:pt x="f3" y="f3"/>
                    <a:pt x="f2" y="f3"/>
                    <a:pt x="f2" y="f3"/>
                  </a:cubicBezTo>
                  <a:cubicBezTo>
                    <a:pt x="f2" y="f2"/>
                    <a:pt x="f2"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2740;p43">
              <a:extLst>
                <a:ext uri="{FF2B5EF4-FFF2-40B4-BE49-F238E27FC236}">
                  <a16:creationId xmlns:a16="http://schemas.microsoft.com/office/drawing/2014/main" id="{70FEEC63-5B0F-4943-97F8-B175C57A6138}"/>
                </a:ext>
              </a:extLst>
            </p:cNvPr>
            <p:cNvSpPr/>
            <p:nvPr/>
          </p:nvSpPr>
          <p:spPr>
            <a:xfrm rot="16200004">
              <a:off x="5963433" y="2613291"/>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4"/>
                  </a:moveTo>
                  <a:cubicBezTo>
                    <a:pt x="f5" y="f4"/>
                    <a:pt x="f4" y="f2"/>
                    <a:pt x="f4" y="f2"/>
                  </a:cubicBezTo>
                  <a:cubicBezTo>
                    <a:pt x="f3" y="f2"/>
                    <a:pt x="f3" y="f2"/>
                    <a:pt x="f3" y="f2"/>
                  </a:cubicBezTo>
                  <a:cubicBezTo>
                    <a:pt x="f4"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8" name="Google Shape;2741;p43">
              <a:extLst>
                <a:ext uri="{FF2B5EF4-FFF2-40B4-BE49-F238E27FC236}">
                  <a16:creationId xmlns:a16="http://schemas.microsoft.com/office/drawing/2014/main" id="{237C685B-D9DB-4576-93C3-DB65738A1C3C}"/>
                </a:ext>
              </a:extLst>
            </p:cNvPr>
            <p:cNvSpPr/>
            <p:nvPr/>
          </p:nvSpPr>
          <p:spPr>
            <a:xfrm rot="16200004">
              <a:off x="5963114" y="2612935"/>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cubicBezTo>
                    <a:pt x="f3" y="f3"/>
                    <a:pt x="f3" y="f3"/>
                    <a:pt x="f2" y="f5"/>
                  </a:cubicBezTo>
                  <a:cubicBezTo>
                    <a:pt x="f3" y="f5"/>
                    <a:pt x="f3" y="f5"/>
                    <a:pt x="f3" y="f5"/>
                  </a:cubicBezTo>
                  <a:cubicBezTo>
                    <a:pt x="f3" y="f5"/>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9" name="Google Shape;2742;p43">
              <a:extLst>
                <a:ext uri="{FF2B5EF4-FFF2-40B4-BE49-F238E27FC236}">
                  <a16:creationId xmlns:a16="http://schemas.microsoft.com/office/drawing/2014/main" id="{DD391BF5-B509-4C61-AFAD-BEC824A54E2F}"/>
                </a:ext>
              </a:extLst>
            </p:cNvPr>
            <p:cNvSpPr/>
            <p:nvPr/>
          </p:nvSpPr>
          <p:spPr>
            <a:xfrm rot="16200004">
              <a:off x="5949973" y="2597161"/>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0" name="Google Shape;2743;p43">
              <a:extLst>
                <a:ext uri="{FF2B5EF4-FFF2-40B4-BE49-F238E27FC236}">
                  <a16:creationId xmlns:a16="http://schemas.microsoft.com/office/drawing/2014/main" id="{2781FF37-6706-4279-B7B8-46E38DC41856}"/>
                </a:ext>
              </a:extLst>
            </p:cNvPr>
            <p:cNvSpPr/>
            <p:nvPr/>
          </p:nvSpPr>
          <p:spPr>
            <a:xfrm rot="16200004">
              <a:off x="5914124" y="2575787"/>
              <a:ext cx="58576" cy="55275"/>
            </a:xfrm>
            <a:custGeom>
              <a:avLst/>
              <a:gdLst>
                <a:gd name="f0" fmla="val w"/>
                <a:gd name="f1" fmla="val h"/>
                <a:gd name="f2" fmla="val 0"/>
                <a:gd name="f3" fmla="val 1562"/>
                <a:gd name="f4" fmla="val 1474"/>
                <a:gd name="f5" fmla="val 1193"/>
                <a:gd name="f6" fmla="val 1158"/>
                <a:gd name="f7" fmla="val 1140"/>
                <a:gd name="f8" fmla="val 1211"/>
                <a:gd name="f9" fmla="val 1123"/>
                <a:gd name="f10" fmla="val 1228"/>
                <a:gd name="f11" fmla="val 1105"/>
                <a:gd name="f12" fmla="val 1246"/>
                <a:gd name="f13" fmla="val 1263"/>
                <a:gd name="f14" fmla="val 1088"/>
                <a:gd name="f15" fmla="val 1281"/>
                <a:gd name="f16" fmla="val 1070"/>
                <a:gd name="f17" fmla="val 1298"/>
                <a:gd name="f18" fmla="val 1053"/>
                <a:gd name="f19" fmla="val 1035"/>
                <a:gd name="f20" fmla="val 1333"/>
                <a:gd name="f21" fmla="val 1000"/>
                <a:gd name="f22" fmla="val 1386"/>
                <a:gd name="f23" fmla="val 947"/>
                <a:gd name="f24" fmla="val 1403"/>
                <a:gd name="f25" fmla="val 895"/>
                <a:gd name="f26" fmla="val 1438"/>
                <a:gd name="f27" fmla="val 860"/>
                <a:gd name="f28" fmla="val 1421"/>
                <a:gd name="f29" fmla="val 842"/>
                <a:gd name="f30" fmla="val 825"/>
                <a:gd name="f31" fmla="val 807"/>
                <a:gd name="f32" fmla="val 1456"/>
                <a:gd name="f33" fmla="val 790"/>
                <a:gd name="f34" fmla="val 772"/>
                <a:gd name="f35" fmla="val 754"/>
                <a:gd name="f36" fmla="val 737"/>
                <a:gd name="f37" fmla="val 1491"/>
                <a:gd name="f38" fmla="val 719"/>
                <a:gd name="f39" fmla="val 702"/>
                <a:gd name="f40" fmla="val 1509"/>
                <a:gd name="f41" fmla="val 684"/>
                <a:gd name="f42" fmla="val 1526"/>
                <a:gd name="f43" fmla="val 632"/>
                <a:gd name="f44" fmla="val 597"/>
                <a:gd name="f45" fmla="val 1544"/>
                <a:gd name="f46" fmla="val 562"/>
                <a:gd name="f47" fmla="val 544"/>
                <a:gd name="f48" fmla="val 509"/>
                <a:gd name="f49" fmla="val 492"/>
                <a:gd name="f50" fmla="val 1561"/>
                <a:gd name="f51" fmla="val 474"/>
                <a:gd name="f52" fmla="val 456"/>
                <a:gd name="f53" fmla="val 421"/>
                <a:gd name="f54" fmla="val 404"/>
                <a:gd name="f55" fmla="val 386"/>
                <a:gd name="f56" fmla="val 369"/>
                <a:gd name="f57" fmla="val 351"/>
                <a:gd name="f58" fmla="val 334"/>
                <a:gd name="f59" fmla="val 316"/>
                <a:gd name="f60" fmla="val 264"/>
                <a:gd name="f61" fmla="val 211"/>
                <a:gd name="f62" fmla="val 158"/>
                <a:gd name="f63" fmla="val 141"/>
                <a:gd name="f64" fmla="val 123"/>
                <a:gd name="f65" fmla="val 106"/>
                <a:gd name="f66" fmla="val 1368"/>
                <a:gd name="f67" fmla="val 88"/>
                <a:gd name="f68" fmla="val 1351"/>
                <a:gd name="f69" fmla="val 71"/>
                <a:gd name="f70" fmla="val 1316"/>
                <a:gd name="f71" fmla="val 53"/>
                <a:gd name="f72" fmla="val 18"/>
                <a:gd name="f73" fmla="val 1"/>
                <a:gd name="f74" fmla="val 1175"/>
                <a:gd name="f75" fmla="val 1018"/>
                <a:gd name="f76" fmla="val 36"/>
                <a:gd name="f77" fmla="val 983"/>
                <a:gd name="f78" fmla="val 965"/>
                <a:gd name="f79" fmla="val 930"/>
                <a:gd name="f80" fmla="val 913"/>
                <a:gd name="f81" fmla="val 877"/>
                <a:gd name="f82" fmla="val 755"/>
                <a:gd name="f83" fmla="val 720"/>
                <a:gd name="f84" fmla="val 685"/>
                <a:gd name="f85" fmla="val 650"/>
                <a:gd name="f86" fmla="val 614"/>
                <a:gd name="f87" fmla="val 193"/>
                <a:gd name="f88" fmla="val 579"/>
                <a:gd name="f89" fmla="val 246"/>
                <a:gd name="f90" fmla="val 527"/>
                <a:gd name="f91" fmla="val 281"/>
                <a:gd name="f92" fmla="val 457"/>
                <a:gd name="f93" fmla="val 439"/>
                <a:gd name="f94" fmla="val 422"/>
                <a:gd name="f95" fmla="val 387"/>
                <a:gd name="f96" fmla="val 352"/>
                <a:gd name="f97" fmla="val 299"/>
                <a:gd name="f98" fmla="val 176"/>
                <a:gd name="f99" fmla="val 159"/>
                <a:gd name="f100" fmla="val 912"/>
                <a:gd name="f101" fmla="val 124"/>
                <a:gd name="f102" fmla="val 89"/>
                <a:gd name="f103" fmla="val 1210"/>
                <a:gd name="f104" fmla="val 1245"/>
                <a:gd name="f105" fmla="val 194"/>
                <a:gd name="f106" fmla="val 1473"/>
                <a:gd name="f107" fmla="val 229"/>
                <a:gd name="f108" fmla="val 1280"/>
                <a:gd name="f109" fmla="val 1017"/>
                <a:gd name="f110" fmla="val 982"/>
                <a:gd name="f111" fmla="val 667"/>
                <a:gd name="f112" fmla="val 649"/>
                <a:gd name="f113" fmla="val 948"/>
                <a:gd name="f114" fmla="*/ f0 1 1562"/>
                <a:gd name="f115" fmla="*/ f1 1 1474"/>
                <a:gd name="f116" fmla="val f2"/>
                <a:gd name="f117" fmla="val f3"/>
                <a:gd name="f118" fmla="val f4"/>
                <a:gd name="f119" fmla="+- f118 0 f116"/>
                <a:gd name="f120" fmla="+- f117 0 f116"/>
                <a:gd name="f121" fmla="*/ f120 1 1562"/>
                <a:gd name="f122" fmla="*/ f119 1 1474"/>
                <a:gd name="f123" fmla="*/ f116 1 f121"/>
                <a:gd name="f124" fmla="*/ f117 1 f121"/>
                <a:gd name="f125" fmla="*/ f116 1 f122"/>
                <a:gd name="f126" fmla="*/ f118 1 f122"/>
                <a:gd name="f127" fmla="*/ f123 f114 1"/>
                <a:gd name="f128" fmla="*/ f124 f114 1"/>
                <a:gd name="f129" fmla="*/ f126 f115 1"/>
                <a:gd name="f130" fmla="*/ f125 f115 1"/>
              </a:gdLst>
              <a:ahLst/>
              <a:cxnLst>
                <a:cxn ang="3cd4">
                  <a:pos x="hc" y="t"/>
                </a:cxn>
                <a:cxn ang="0">
                  <a:pos x="r" y="vc"/>
                </a:cxn>
                <a:cxn ang="cd4">
                  <a:pos x="hc" y="b"/>
                </a:cxn>
                <a:cxn ang="cd2">
                  <a:pos x="l" y="vc"/>
                </a:cxn>
              </a:cxnLst>
              <a:rect l="f127" t="f130" r="f128" b="f129"/>
              <a:pathLst>
                <a:path w="1562" h="1474">
                  <a:moveTo>
                    <a:pt x="f5" y="f6"/>
                  </a:moveTo>
                  <a:cubicBezTo>
                    <a:pt x="f5" y="f7"/>
                    <a:pt x="f5" y="f7"/>
                    <a:pt x="f5" y="f7"/>
                  </a:cubicBezTo>
                  <a:cubicBezTo>
                    <a:pt x="f8" y="f7"/>
                    <a:pt x="f8" y="f7"/>
                    <a:pt x="f8" y="f7"/>
                  </a:cubicBezTo>
                  <a:cubicBezTo>
                    <a:pt x="f8" y="f7"/>
                    <a:pt x="f8" y="f7"/>
                    <a:pt x="f8" y="f9"/>
                  </a:cubicBezTo>
                  <a:cubicBezTo>
                    <a:pt x="f10" y="f9"/>
                    <a:pt x="f10" y="f9"/>
                    <a:pt x="f10" y="f11"/>
                  </a:cubicBezTo>
                  <a:cubicBezTo>
                    <a:pt x="f12" y="f11"/>
                    <a:pt x="f12" y="f11"/>
                    <a:pt x="f12" y="f11"/>
                  </a:cubicBezTo>
                  <a:cubicBezTo>
                    <a:pt x="f13" y="f14"/>
                    <a:pt x="f13" y="f14"/>
                    <a:pt x="f13" y="f14"/>
                  </a:cubicBezTo>
                  <a:cubicBezTo>
                    <a:pt x="f15" y="f16"/>
                    <a:pt x="f17" y="f16"/>
                    <a:pt x="f17" y="f18"/>
                  </a:cubicBezTo>
                  <a:cubicBezTo>
                    <a:pt x="f17" y="f19"/>
                    <a:pt x="f17" y="f18"/>
                    <a:pt x="f17" y="f18"/>
                  </a:cubicBezTo>
                  <a:cubicBezTo>
                    <a:pt x="f20" y="f21"/>
                    <a:pt x="f22" y="f23"/>
                    <a:pt x="f24" y="f25"/>
                  </a:cubicBezTo>
                  <a:cubicBezTo>
                    <a:pt x="f24" y="f25"/>
                    <a:pt x="f26" y="f27"/>
                    <a:pt x="f28" y="f29"/>
                  </a:cubicBezTo>
                  <a:cubicBezTo>
                    <a:pt x="f26" y="f29"/>
                    <a:pt x="f26" y="f30"/>
                    <a:pt x="f26" y="f31"/>
                  </a:cubicBezTo>
                  <a:cubicBezTo>
                    <a:pt x="f32" y="f31"/>
                    <a:pt x="f32" y="f33"/>
                    <a:pt x="f32" y="f34"/>
                  </a:cubicBezTo>
                  <a:cubicBezTo>
                    <a:pt x="f4" y="f34"/>
                    <a:pt x="f4" y="f34"/>
                    <a:pt x="f4" y="f34"/>
                  </a:cubicBezTo>
                  <a:cubicBezTo>
                    <a:pt x="f4" y="f35"/>
                    <a:pt x="f4" y="f35"/>
                    <a:pt x="f4" y="f36"/>
                  </a:cubicBezTo>
                  <a:cubicBezTo>
                    <a:pt x="f37" y="f36"/>
                    <a:pt x="f37" y="f38"/>
                    <a:pt x="f37" y="f38"/>
                  </a:cubicBezTo>
                  <a:cubicBezTo>
                    <a:pt x="f37" y="f38"/>
                    <a:pt x="f37" y="f38"/>
                    <a:pt x="f37" y="f38"/>
                  </a:cubicBezTo>
                  <a:cubicBezTo>
                    <a:pt x="f37" y="f39"/>
                    <a:pt x="f40" y="f41"/>
                    <a:pt x="f40" y="f41"/>
                  </a:cubicBezTo>
                  <a:cubicBezTo>
                    <a:pt x="f42" y="f43"/>
                    <a:pt x="f42" y="f44"/>
                    <a:pt x="f45" y="f46"/>
                  </a:cubicBezTo>
                  <a:cubicBezTo>
                    <a:pt x="f45" y="f47"/>
                    <a:pt x="f45" y="f48"/>
                    <a:pt x="f45" y="f49"/>
                  </a:cubicBezTo>
                  <a:cubicBezTo>
                    <a:pt x="f45" y="f49"/>
                    <a:pt x="f50" y="f51"/>
                    <a:pt x="f50" y="f51"/>
                  </a:cubicBezTo>
                  <a:cubicBezTo>
                    <a:pt x="f45" y="f52"/>
                    <a:pt x="f45" y="f53"/>
                    <a:pt x="f50" y="f54"/>
                  </a:cubicBezTo>
                  <a:cubicBezTo>
                    <a:pt x="f50" y="f54"/>
                    <a:pt x="f45" y="f55"/>
                    <a:pt x="f45" y="f55"/>
                  </a:cubicBezTo>
                  <a:cubicBezTo>
                    <a:pt x="f45" y="f56"/>
                    <a:pt x="f45" y="f57"/>
                    <a:pt x="f45" y="f58"/>
                  </a:cubicBezTo>
                  <a:lnTo>
                    <a:pt x="f45" y="f59"/>
                  </a:lnTo>
                  <a:cubicBezTo>
                    <a:pt x="f42" y="f60"/>
                    <a:pt x="f37" y="f61"/>
                    <a:pt x="f26" y="f62"/>
                  </a:cubicBezTo>
                  <a:cubicBezTo>
                    <a:pt x="f26" y="f62"/>
                    <a:pt x="f28" y="f62"/>
                    <a:pt x="f28" y="f63"/>
                  </a:cubicBezTo>
                  <a:cubicBezTo>
                    <a:pt x="f28" y="f63"/>
                    <a:pt x="f28" y="f63"/>
                    <a:pt x="f28" y="f63"/>
                  </a:cubicBezTo>
                  <a:cubicBezTo>
                    <a:pt x="f24" y="f64"/>
                    <a:pt x="f24" y="f64"/>
                    <a:pt x="f24" y="f65"/>
                  </a:cubicBezTo>
                  <a:lnTo>
                    <a:pt x="f22" y="f65"/>
                  </a:lnTo>
                  <a:cubicBezTo>
                    <a:pt x="f66" y="f67"/>
                    <a:pt x="f66" y="f67"/>
                    <a:pt x="f68" y="f69"/>
                  </a:cubicBezTo>
                  <a:cubicBezTo>
                    <a:pt x="f68" y="f67"/>
                    <a:pt x="f68" y="f67"/>
                    <a:pt x="f20" y="f67"/>
                  </a:cubicBezTo>
                  <a:cubicBezTo>
                    <a:pt x="f70" y="f69"/>
                    <a:pt x="f70" y="f69"/>
                    <a:pt x="f20" y="f71"/>
                  </a:cubicBezTo>
                  <a:cubicBezTo>
                    <a:pt x="f15" y="f72"/>
                    <a:pt x="f10" y="f73"/>
                    <a:pt x="f74" y="f73"/>
                  </a:cubicBezTo>
                  <a:cubicBezTo>
                    <a:pt x="f7" y="f73"/>
                    <a:pt x="f14" y="f73"/>
                    <a:pt x="f19" y="f72"/>
                  </a:cubicBezTo>
                  <a:cubicBezTo>
                    <a:pt x="f19" y="f72"/>
                    <a:pt x="f75" y="f76"/>
                    <a:pt x="f75" y="f76"/>
                  </a:cubicBezTo>
                  <a:cubicBezTo>
                    <a:pt x="f21" y="f76"/>
                    <a:pt x="f21" y="f76"/>
                    <a:pt x="f21" y="f76"/>
                  </a:cubicBezTo>
                  <a:cubicBezTo>
                    <a:pt x="f21" y="f76"/>
                    <a:pt x="f21" y="f76"/>
                    <a:pt x="f21" y="f72"/>
                  </a:cubicBezTo>
                  <a:cubicBezTo>
                    <a:pt x="f21" y="f72"/>
                    <a:pt x="f21" y="f72"/>
                    <a:pt x="f21" y="f72"/>
                  </a:cubicBezTo>
                  <a:cubicBezTo>
                    <a:pt x="f77" y="f72"/>
                    <a:pt x="f77" y="f76"/>
                    <a:pt x="f78" y="f76"/>
                  </a:cubicBezTo>
                  <a:cubicBezTo>
                    <a:pt x="f79" y="f76"/>
                    <a:pt x="f80" y="f76"/>
                    <a:pt x="f81" y="f71"/>
                  </a:cubicBezTo>
                  <a:cubicBezTo>
                    <a:pt x="f81" y="f71"/>
                    <a:pt x="f81" y="f69"/>
                    <a:pt x="f27" y="f69"/>
                  </a:cubicBezTo>
                  <a:cubicBezTo>
                    <a:pt x="f29" y="f71"/>
                    <a:pt x="f33" y="f67"/>
                    <a:pt x="f82" y="f64"/>
                  </a:cubicBezTo>
                  <a:cubicBezTo>
                    <a:pt x="f82" y="f64"/>
                    <a:pt x="f36" y="f64"/>
                    <a:pt x="f83" y="f64"/>
                  </a:cubicBezTo>
                  <a:cubicBezTo>
                    <a:pt x="f83" y="f64"/>
                    <a:pt x="f83" y="f64"/>
                    <a:pt x="f39" y="f63"/>
                  </a:cubicBezTo>
                  <a:cubicBezTo>
                    <a:pt x="f84" y="f63"/>
                    <a:pt x="f85" y="f62"/>
                    <a:pt x="f86" y="f87"/>
                  </a:cubicBezTo>
                  <a:cubicBezTo>
                    <a:pt x="f86" y="f87"/>
                    <a:pt x="f86" y="f87"/>
                    <a:pt x="f86" y="f87"/>
                  </a:cubicBezTo>
                  <a:cubicBezTo>
                    <a:pt x="f44" y="f61"/>
                    <a:pt x="f88" y="f61"/>
                    <a:pt x="f46" y="f89"/>
                  </a:cubicBezTo>
                  <a:cubicBezTo>
                    <a:pt x="f46" y="f89"/>
                    <a:pt x="f46" y="f89"/>
                    <a:pt x="f46" y="f89"/>
                  </a:cubicBezTo>
                  <a:cubicBezTo>
                    <a:pt x="f47" y="f60"/>
                    <a:pt x="f90" y="f60"/>
                    <a:pt x="f90" y="f91"/>
                  </a:cubicBezTo>
                  <a:cubicBezTo>
                    <a:pt x="f49" y="f91"/>
                    <a:pt x="f51" y="f59"/>
                    <a:pt x="f92" y="f58"/>
                  </a:cubicBezTo>
                  <a:cubicBezTo>
                    <a:pt x="f93" y="f57"/>
                    <a:pt x="f94" y="f56"/>
                    <a:pt x="f54" y="f55"/>
                  </a:cubicBezTo>
                  <a:cubicBezTo>
                    <a:pt x="f54" y="f55"/>
                    <a:pt x="f54" y="f55"/>
                    <a:pt x="f54" y="f54"/>
                  </a:cubicBezTo>
                  <a:cubicBezTo>
                    <a:pt x="f54" y="f54"/>
                    <a:pt x="f54" y="f54"/>
                    <a:pt x="f54" y="f54"/>
                  </a:cubicBezTo>
                  <a:cubicBezTo>
                    <a:pt x="f95" y="f53"/>
                    <a:pt x="f56" y="f52"/>
                    <a:pt x="f96" y="f52"/>
                  </a:cubicBezTo>
                  <a:cubicBezTo>
                    <a:pt x="f96" y="f51"/>
                    <a:pt x="f96" y="f51"/>
                    <a:pt x="f96" y="f51"/>
                  </a:cubicBezTo>
                  <a:cubicBezTo>
                    <a:pt x="f58" y="f51"/>
                    <a:pt x="f58" y="f49"/>
                    <a:pt x="f58" y="f48"/>
                  </a:cubicBezTo>
                  <a:cubicBezTo>
                    <a:pt x="f59" y="f48"/>
                    <a:pt x="f59" y="f90"/>
                    <a:pt x="f59" y="f90"/>
                  </a:cubicBezTo>
                  <a:cubicBezTo>
                    <a:pt x="f97" y="f46"/>
                    <a:pt x="f91" y="f44"/>
                    <a:pt x="f60" y="f86"/>
                  </a:cubicBezTo>
                  <a:lnTo>
                    <a:pt x="f98" y="f30"/>
                  </a:lnTo>
                  <a:cubicBezTo>
                    <a:pt x="f98" y="f30"/>
                    <a:pt x="f98" y="f30"/>
                    <a:pt x="f98" y="f30"/>
                  </a:cubicBezTo>
                  <a:cubicBezTo>
                    <a:pt x="f98" y="f30"/>
                    <a:pt x="f98" y="f30"/>
                    <a:pt x="f99" y="f29"/>
                  </a:cubicBezTo>
                  <a:lnTo>
                    <a:pt x="f99" y="f27"/>
                  </a:lnTo>
                  <a:cubicBezTo>
                    <a:pt x="f99" y="f81"/>
                    <a:pt x="f63" y="f25"/>
                    <a:pt x="f63" y="f100"/>
                  </a:cubicBezTo>
                  <a:cubicBezTo>
                    <a:pt x="f63" y="f79"/>
                    <a:pt x="f101" y="f79"/>
                    <a:pt x="f101" y="f23"/>
                  </a:cubicBezTo>
                  <a:lnTo>
                    <a:pt x="f102" y="f18"/>
                  </a:lnTo>
                  <a:cubicBezTo>
                    <a:pt x="f102" y="f16"/>
                    <a:pt x="f102" y="f14"/>
                    <a:pt x="f102" y="f11"/>
                  </a:cubicBezTo>
                  <a:cubicBezTo>
                    <a:pt x="f69" y="f11"/>
                    <a:pt x="f69" y="f9"/>
                    <a:pt x="f69" y="f7"/>
                  </a:cubicBezTo>
                  <a:cubicBezTo>
                    <a:pt x="f69" y="f6"/>
                    <a:pt x="f71" y="f74"/>
                    <a:pt x="f76" y="f103"/>
                  </a:cubicBezTo>
                  <a:cubicBezTo>
                    <a:pt x="f76" y="f10"/>
                    <a:pt x="f72" y="f10"/>
                    <a:pt x="f73" y="f104"/>
                  </a:cubicBezTo>
                  <a:cubicBezTo>
                    <a:pt x="f73" y="f17"/>
                    <a:pt x="f76" y="f70"/>
                    <a:pt x="f76" y="f68"/>
                  </a:cubicBezTo>
                  <a:cubicBezTo>
                    <a:pt x="f71" y="f66"/>
                    <a:pt x="f71" y="f22"/>
                    <a:pt x="f69" y="f22"/>
                  </a:cubicBezTo>
                  <a:cubicBezTo>
                    <a:pt x="f69" y="f24"/>
                    <a:pt x="f69" y="f24"/>
                    <a:pt x="f69" y="f28"/>
                  </a:cubicBezTo>
                  <a:cubicBezTo>
                    <a:pt x="f102" y="f28"/>
                    <a:pt x="f65" y="f28"/>
                    <a:pt x="f65" y="f26"/>
                  </a:cubicBezTo>
                  <a:cubicBezTo>
                    <a:pt x="f101" y="f28"/>
                    <a:pt x="f63" y="f32"/>
                    <a:pt x="f99" y="f26"/>
                  </a:cubicBezTo>
                  <a:cubicBezTo>
                    <a:pt x="f105" y="f106"/>
                    <a:pt x="f107" y="f32"/>
                    <a:pt x="f60" y="f106"/>
                  </a:cubicBezTo>
                  <a:cubicBezTo>
                    <a:pt x="f60" y="f106"/>
                    <a:pt x="f60" y="f106"/>
                    <a:pt x="f91" y="f106"/>
                  </a:cubicBezTo>
                  <a:cubicBezTo>
                    <a:pt x="f91" y="f106"/>
                    <a:pt x="f97" y="f32"/>
                    <a:pt x="f59" y="f32"/>
                  </a:cubicBezTo>
                  <a:cubicBezTo>
                    <a:pt x="f59" y="f32"/>
                    <a:pt x="f58" y="f32"/>
                    <a:pt x="f58" y="f106"/>
                  </a:cubicBezTo>
                  <a:cubicBezTo>
                    <a:pt x="f96" y="f106"/>
                    <a:pt x="f96" y="f32"/>
                    <a:pt x="f96" y="f32"/>
                  </a:cubicBezTo>
                  <a:cubicBezTo>
                    <a:pt x="f56" y="f26"/>
                    <a:pt x="f95" y="f28"/>
                    <a:pt x="f95" y="f24"/>
                  </a:cubicBezTo>
                  <a:cubicBezTo>
                    <a:pt x="f95" y="f24"/>
                    <a:pt x="f95" y="f24"/>
                    <a:pt x="f95" y="f24"/>
                  </a:cubicBezTo>
                  <a:cubicBezTo>
                    <a:pt x="f54" y="f66"/>
                    <a:pt x="f94" y="f20"/>
                    <a:pt x="f94" y="f17"/>
                  </a:cubicBezTo>
                  <a:cubicBezTo>
                    <a:pt x="f93" y="f108"/>
                    <a:pt x="f93" y="f13"/>
                    <a:pt x="f93" y="f104"/>
                  </a:cubicBezTo>
                  <a:cubicBezTo>
                    <a:pt x="f92" y="f10"/>
                    <a:pt x="f92" y="f103"/>
                    <a:pt x="f92" y="f74"/>
                  </a:cubicBezTo>
                  <a:cubicBezTo>
                    <a:pt x="f92" y="f6"/>
                    <a:pt x="f51" y="f7"/>
                    <a:pt x="f51" y="f9"/>
                  </a:cubicBezTo>
                  <a:lnTo>
                    <a:pt x="f51" y="f11"/>
                  </a:lnTo>
                  <a:cubicBezTo>
                    <a:pt x="f51" y="f11"/>
                    <a:pt x="f49" y="f14"/>
                    <a:pt x="f49" y="f16"/>
                  </a:cubicBezTo>
                  <a:cubicBezTo>
                    <a:pt x="f49" y="f16"/>
                    <a:pt x="f49" y="f18"/>
                    <a:pt x="f48" y="f18"/>
                  </a:cubicBezTo>
                  <a:cubicBezTo>
                    <a:pt x="f49" y="f18"/>
                    <a:pt x="f48" y="f19"/>
                    <a:pt x="f48" y="f109"/>
                  </a:cubicBezTo>
                  <a:cubicBezTo>
                    <a:pt x="f48" y="f21"/>
                    <a:pt x="f48" y="f110"/>
                    <a:pt x="f90" y="f78"/>
                  </a:cubicBezTo>
                  <a:cubicBezTo>
                    <a:pt x="f90" y="f78"/>
                    <a:pt x="f47" y="f23"/>
                    <a:pt x="f90" y="f23"/>
                  </a:cubicBezTo>
                  <a:cubicBezTo>
                    <a:pt x="f47" y="f79"/>
                    <a:pt x="f47" y="f79"/>
                    <a:pt x="f47" y="f100"/>
                  </a:cubicBezTo>
                  <a:cubicBezTo>
                    <a:pt x="f47" y="f100"/>
                    <a:pt x="f47" y="f25"/>
                    <a:pt x="f47" y="f25"/>
                  </a:cubicBezTo>
                  <a:cubicBezTo>
                    <a:pt x="f47" y="f25"/>
                    <a:pt x="f46" y="f25"/>
                    <a:pt x="f46" y="f25"/>
                  </a:cubicBezTo>
                  <a:cubicBezTo>
                    <a:pt x="f88" y="f27"/>
                    <a:pt x="f88" y="f29"/>
                    <a:pt x="f44" y="f31"/>
                  </a:cubicBezTo>
                  <a:cubicBezTo>
                    <a:pt x="f44" y="f33"/>
                    <a:pt x="f86" y="f33"/>
                    <a:pt x="f86" y="f34"/>
                  </a:cubicBezTo>
                  <a:cubicBezTo>
                    <a:pt x="f86" y="f34"/>
                    <a:pt x="f86" y="f34"/>
                    <a:pt x="f86" y="f34"/>
                  </a:cubicBezTo>
                  <a:cubicBezTo>
                    <a:pt x="f85" y="f38"/>
                    <a:pt x="f111" y="f41"/>
                    <a:pt x="f84" y="f112"/>
                  </a:cubicBezTo>
                  <a:cubicBezTo>
                    <a:pt x="f83" y="f43"/>
                    <a:pt x="f83" y="f44"/>
                    <a:pt x="f82" y="f44"/>
                  </a:cubicBezTo>
                  <a:cubicBezTo>
                    <a:pt x="f82" y="f46"/>
                    <a:pt x="f33" y="f47"/>
                    <a:pt x="f31" y="f90"/>
                  </a:cubicBezTo>
                  <a:cubicBezTo>
                    <a:pt x="f30" y="f90"/>
                    <a:pt x="f30" y="f48"/>
                    <a:pt x="f29" y="f48"/>
                  </a:cubicBezTo>
                  <a:cubicBezTo>
                    <a:pt x="f29" y="f49"/>
                    <a:pt x="f27" y="f49"/>
                    <a:pt x="f27" y="f49"/>
                  </a:cubicBezTo>
                  <a:cubicBezTo>
                    <a:pt x="f81" y="f49"/>
                    <a:pt x="f81" y="f51"/>
                    <a:pt x="f25" y="f51"/>
                  </a:cubicBezTo>
                  <a:cubicBezTo>
                    <a:pt x="f25" y="f52"/>
                    <a:pt x="f25" y="f52"/>
                    <a:pt x="f25" y="f52"/>
                  </a:cubicBezTo>
                  <a:cubicBezTo>
                    <a:pt x="f80" y="f52"/>
                    <a:pt x="f80" y="f93"/>
                    <a:pt x="f79" y="f93"/>
                  </a:cubicBezTo>
                  <a:cubicBezTo>
                    <a:pt x="f113" y="f53"/>
                    <a:pt x="f77" y="f53"/>
                    <a:pt x="f77" y="f54"/>
                  </a:cubicBezTo>
                  <a:cubicBezTo>
                    <a:pt x="f21" y="f53"/>
                    <a:pt x="f75" y="f54"/>
                    <a:pt x="f75" y="f54"/>
                  </a:cubicBezTo>
                  <a:cubicBezTo>
                    <a:pt x="f75" y="f54"/>
                    <a:pt x="f75" y="f54"/>
                    <a:pt x="f75" y="f54"/>
                  </a:cubicBezTo>
                  <a:cubicBezTo>
                    <a:pt x="f19" y="f54"/>
                    <a:pt x="f19" y="f55"/>
                    <a:pt x="f18" y="f55"/>
                  </a:cubicBezTo>
                  <a:cubicBezTo>
                    <a:pt x="f18" y="f54"/>
                    <a:pt x="f18" y="f55"/>
                    <a:pt x="f18" y="f55"/>
                  </a:cubicBezTo>
                  <a:cubicBezTo>
                    <a:pt x="f16" y="f55"/>
                    <a:pt x="f14" y="f55"/>
                    <a:pt x="f14" y="f56"/>
                  </a:cubicBezTo>
                  <a:cubicBezTo>
                    <a:pt x="f11" y="f55"/>
                    <a:pt x="f9" y="f56"/>
                    <a:pt x="f7" y="f56"/>
                  </a:cubicBezTo>
                  <a:cubicBezTo>
                    <a:pt x="f7" y="f56"/>
                    <a:pt x="f7" y="f56"/>
                    <a:pt x="f7" y="f56"/>
                  </a:cubicBezTo>
                  <a:cubicBezTo>
                    <a:pt x="f7" y="f55"/>
                    <a:pt x="f7" y="f56"/>
                    <a:pt x="f7" y="f56"/>
                  </a:cubicBezTo>
                  <a:cubicBezTo>
                    <a:pt x="f7" y="f55"/>
                    <a:pt x="f9" y="f56"/>
                    <a:pt x="f9" y="f56"/>
                  </a:cubicBezTo>
                  <a:cubicBezTo>
                    <a:pt x="f9" y="f56"/>
                    <a:pt x="f7" y="f56"/>
                    <a:pt x="f7" y="f56"/>
                  </a:cubicBezTo>
                  <a:cubicBezTo>
                    <a:pt x="f7" y="f55"/>
                    <a:pt x="f6" y="f55"/>
                    <a:pt x="f6" y="f55"/>
                  </a:cubicBezTo>
                  <a:cubicBezTo>
                    <a:pt x="f74" y="f54"/>
                    <a:pt x="f74" y="f53"/>
                    <a:pt x="f74" y="f93"/>
                  </a:cubicBezTo>
                  <a:lnTo>
                    <a:pt x="f5" y="f93"/>
                  </a:lnTo>
                  <a:cubicBezTo>
                    <a:pt x="f5" y="f93"/>
                    <a:pt x="f74" y="f93"/>
                    <a:pt x="f74" y="f54"/>
                  </a:cubicBezTo>
                  <a:cubicBezTo>
                    <a:pt x="f74" y="f53"/>
                    <a:pt x="f74" y="f53"/>
                    <a:pt x="f74" y="f93"/>
                  </a:cubicBezTo>
                  <a:cubicBezTo>
                    <a:pt x="f5" y="f93"/>
                    <a:pt x="f74" y="f51"/>
                    <a:pt x="f74" y="f49"/>
                  </a:cubicBezTo>
                  <a:cubicBezTo>
                    <a:pt x="f74" y="f49"/>
                    <a:pt x="f74" y="f49"/>
                    <a:pt x="f74" y="f49"/>
                  </a:cubicBezTo>
                  <a:cubicBezTo>
                    <a:pt x="f74" y="f49"/>
                    <a:pt x="f74" y="f49"/>
                    <a:pt x="f74" y="f49"/>
                  </a:cubicBezTo>
                  <a:cubicBezTo>
                    <a:pt x="f74" y="f49"/>
                    <a:pt x="f74" y="f49"/>
                    <a:pt x="f74" y="f48"/>
                  </a:cubicBezTo>
                  <a:cubicBezTo>
                    <a:pt x="f74" y="f48"/>
                    <a:pt x="f74" y="f48"/>
                    <a:pt x="f74" y="f48"/>
                  </a:cubicBezTo>
                  <a:cubicBezTo>
                    <a:pt x="f74" y="f48"/>
                    <a:pt x="f74" y="f48"/>
                    <a:pt x="f6" y="f48"/>
                  </a:cubicBezTo>
                  <a:cubicBezTo>
                    <a:pt x="f6" y="f90"/>
                    <a:pt x="f74" y="f90"/>
                    <a:pt x="f74" y="f90"/>
                  </a:cubicBezTo>
                  <a:cubicBezTo>
                    <a:pt x="f6" y="f47"/>
                    <a:pt x="f6" y="f46"/>
                    <a:pt x="f6" y="f88"/>
                  </a:cubicBezTo>
                  <a:cubicBezTo>
                    <a:pt x="f6" y="f88"/>
                    <a:pt x="f6" y="f88"/>
                    <a:pt x="f6" y="f88"/>
                  </a:cubicBezTo>
                  <a:cubicBezTo>
                    <a:pt x="f6" y="f44"/>
                    <a:pt x="f7" y="f44"/>
                    <a:pt x="f6" y="f44"/>
                  </a:cubicBezTo>
                  <a:cubicBezTo>
                    <a:pt x="f7" y="f44"/>
                    <a:pt x="f7" y="f86"/>
                    <a:pt x="f7" y="f43"/>
                  </a:cubicBezTo>
                  <a:cubicBezTo>
                    <a:pt x="f9" y="f43"/>
                    <a:pt x="f9" y="f111"/>
                    <a:pt x="f11" y="f111"/>
                  </a:cubicBezTo>
                  <a:cubicBezTo>
                    <a:pt x="f11" y="f41"/>
                    <a:pt x="f11" y="f41"/>
                    <a:pt x="f11" y="f41"/>
                  </a:cubicBezTo>
                  <a:cubicBezTo>
                    <a:pt x="f14" y="f41"/>
                    <a:pt x="f11" y="f39"/>
                    <a:pt x="f11" y="f38"/>
                  </a:cubicBezTo>
                  <a:cubicBezTo>
                    <a:pt x="f11" y="f38"/>
                    <a:pt x="f14" y="f38"/>
                    <a:pt x="f14" y="f38"/>
                  </a:cubicBezTo>
                  <a:cubicBezTo>
                    <a:pt x="f14" y="f36"/>
                    <a:pt x="f14" y="f35"/>
                    <a:pt x="f16" y="f35"/>
                  </a:cubicBezTo>
                  <a:cubicBezTo>
                    <a:pt x="f16" y="f35"/>
                    <a:pt x="f14" y="f35"/>
                    <a:pt x="f14" y="f34"/>
                  </a:cubicBezTo>
                  <a:cubicBezTo>
                    <a:pt x="f18" y="f34"/>
                    <a:pt x="f18" y="f33"/>
                    <a:pt x="f18" y="f31"/>
                  </a:cubicBezTo>
                  <a:cubicBezTo>
                    <a:pt x="f19" y="f31"/>
                    <a:pt x="f19" y="f31"/>
                    <a:pt x="f19" y="f30"/>
                  </a:cubicBezTo>
                  <a:cubicBezTo>
                    <a:pt x="f75" y="f29"/>
                    <a:pt x="f77" y="f81"/>
                    <a:pt x="f113" y="f25"/>
                  </a:cubicBezTo>
                  <a:cubicBezTo>
                    <a:pt x="f113" y="f100"/>
                    <a:pt x="f113" y="f100"/>
                    <a:pt x="f113" y="f100"/>
                  </a:cubicBezTo>
                  <a:cubicBezTo>
                    <a:pt x="f113" y="f100"/>
                    <a:pt x="f113" y="f100"/>
                    <a:pt x="f113" y="f100"/>
                  </a:cubicBezTo>
                  <a:cubicBezTo>
                    <a:pt x="f79" y="f79"/>
                    <a:pt x="f79" y="f23"/>
                    <a:pt x="f80" y="f23"/>
                  </a:cubicBezTo>
                  <a:cubicBezTo>
                    <a:pt x="f80" y="f23"/>
                    <a:pt x="f80" y="f23"/>
                    <a:pt x="f25" y="f23"/>
                  </a:cubicBezTo>
                  <a:cubicBezTo>
                    <a:pt x="f81" y="f23"/>
                    <a:pt x="f27" y="f78"/>
                    <a:pt x="f27" y="f110"/>
                  </a:cubicBezTo>
                  <a:cubicBezTo>
                    <a:pt x="f27" y="f110"/>
                    <a:pt x="f27" y="f110"/>
                    <a:pt x="f27" y="f110"/>
                  </a:cubicBezTo>
                  <a:cubicBezTo>
                    <a:pt x="f27" y="f21"/>
                    <a:pt x="f29" y="f21"/>
                    <a:pt x="f29" y="f21"/>
                  </a:cubicBezTo>
                  <a:cubicBezTo>
                    <a:pt x="f29" y="f21"/>
                    <a:pt x="f29" y="f21"/>
                    <a:pt x="f29" y="f21"/>
                  </a:cubicBezTo>
                  <a:cubicBezTo>
                    <a:pt x="f29" y="f21"/>
                    <a:pt x="f29" y="f110"/>
                    <a:pt x="f29" y="f110"/>
                  </a:cubicBezTo>
                  <a:cubicBezTo>
                    <a:pt x="f30" y="f110"/>
                    <a:pt x="f31" y="f110"/>
                    <a:pt x="f33" y="f109"/>
                  </a:cubicBezTo>
                  <a:cubicBezTo>
                    <a:pt x="f34" y="f109"/>
                    <a:pt x="f34" y="f109"/>
                    <a:pt x="f82" y="f19"/>
                  </a:cubicBezTo>
                  <a:cubicBezTo>
                    <a:pt x="f36" y="f19"/>
                    <a:pt x="f83" y="f18"/>
                    <a:pt x="f83" y="f16"/>
                  </a:cubicBezTo>
                  <a:cubicBezTo>
                    <a:pt x="f39" y="f16"/>
                    <a:pt x="f39" y="f14"/>
                    <a:pt x="f84" y="f14"/>
                  </a:cubicBezTo>
                  <a:cubicBezTo>
                    <a:pt x="f84" y="f14"/>
                    <a:pt x="f84" y="f14"/>
                    <a:pt x="f84" y="f11"/>
                  </a:cubicBezTo>
                  <a:cubicBezTo>
                    <a:pt x="f111" y="f11"/>
                    <a:pt x="f85" y="f9"/>
                    <a:pt x="f85" y="f7"/>
                  </a:cubicBezTo>
                  <a:cubicBezTo>
                    <a:pt x="f85" y="f7"/>
                    <a:pt x="f43" y="f7"/>
                    <a:pt x="f43" y="f7"/>
                  </a:cubicBezTo>
                  <a:cubicBezTo>
                    <a:pt x="f85" y="f7"/>
                    <a:pt x="f85" y="f7"/>
                    <a:pt x="f85" y="f7"/>
                  </a:cubicBezTo>
                  <a:cubicBezTo>
                    <a:pt x="f85" y="f7"/>
                    <a:pt x="f43" y="f6"/>
                    <a:pt x="f86" y="f6"/>
                  </a:cubicBezTo>
                  <a:cubicBezTo>
                    <a:pt x="f43" y="f74"/>
                    <a:pt x="f43" y="f74"/>
                    <a:pt x="f43" y="f74"/>
                  </a:cubicBezTo>
                  <a:cubicBezTo>
                    <a:pt x="f86" y="f74"/>
                    <a:pt x="f86" y="f5"/>
                    <a:pt x="f86" y="f5"/>
                  </a:cubicBezTo>
                  <a:cubicBezTo>
                    <a:pt x="f86" y="f5"/>
                    <a:pt x="f86" y="f5"/>
                    <a:pt x="f86" y="f5"/>
                  </a:cubicBezTo>
                  <a:cubicBezTo>
                    <a:pt x="f44" y="f5"/>
                    <a:pt x="f88" y="f103"/>
                    <a:pt x="f46" y="f103"/>
                  </a:cubicBezTo>
                  <a:cubicBezTo>
                    <a:pt x="f46" y="f103"/>
                    <a:pt x="f46" y="f103"/>
                    <a:pt x="f46" y="f103"/>
                  </a:cubicBezTo>
                  <a:cubicBezTo>
                    <a:pt x="f46" y="f103"/>
                    <a:pt x="f46" y="f103"/>
                    <a:pt x="f46" y="f103"/>
                  </a:cubicBezTo>
                  <a:cubicBezTo>
                    <a:pt x="f47" y="f103"/>
                    <a:pt x="f90" y="f10"/>
                    <a:pt x="f90" y="f10"/>
                  </a:cubicBezTo>
                  <a:cubicBezTo>
                    <a:pt x="f90" y="f104"/>
                    <a:pt x="f47" y="f10"/>
                    <a:pt x="f47" y="f10"/>
                  </a:cubicBezTo>
                  <a:cubicBezTo>
                    <a:pt x="f46" y="f10"/>
                    <a:pt x="f88" y="f103"/>
                    <a:pt x="f88" y="f103"/>
                  </a:cubicBezTo>
                  <a:cubicBezTo>
                    <a:pt x="f88" y="f103"/>
                    <a:pt x="f88" y="f103"/>
                    <a:pt x="f44" y="f103"/>
                  </a:cubicBezTo>
                  <a:cubicBezTo>
                    <a:pt x="f86" y="f5"/>
                    <a:pt x="f85" y="f74"/>
                    <a:pt x="f111" y="f6"/>
                  </a:cubicBezTo>
                  <a:cubicBezTo>
                    <a:pt x="f111" y="f74"/>
                    <a:pt x="f111" y="f74"/>
                    <a:pt x="f111" y="f74"/>
                  </a:cubicBezTo>
                  <a:cubicBezTo>
                    <a:pt x="f85" y="f5"/>
                    <a:pt x="f86" y="f103"/>
                    <a:pt x="f44" y="f103"/>
                  </a:cubicBezTo>
                  <a:cubicBezTo>
                    <a:pt x="f44" y="f103"/>
                    <a:pt x="f44" y="f103"/>
                    <a:pt x="f44" y="f103"/>
                  </a:cubicBezTo>
                  <a:cubicBezTo>
                    <a:pt x="f86" y="f10"/>
                    <a:pt x="f86" y="f103"/>
                    <a:pt x="f86" y="f103"/>
                  </a:cubicBezTo>
                  <a:cubicBezTo>
                    <a:pt x="f86" y="f103"/>
                    <a:pt x="f43" y="f103"/>
                    <a:pt x="f43" y="f103"/>
                  </a:cubicBezTo>
                  <a:cubicBezTo>
                    <a:pt x="f86" y="f10"/>
                    <a:pt x="f86" y="f103"/>
                    <a:pt x="f86" y="f103"/>
                  </a:cubicBezTo>
                  <a:cubicBezTo>
                    <a:pt x="f86" y="f10"/>
                    <a:pt x="f44" y="f10"/>
                    <a:pt x="f44" y="f10"/>
                  </a:cubicBezTo>
                  <a:cubicBezTo>
                    <a:pt x="f44" y="f10"/>
                    <a:pt x="f44" y="f10"/>
                    <a:pt x="f44" y="f10"/>
                  </a:cubicBezTo>
                  <a:cubicBezTo>
                    <a:pt x="f44" y="f10"/>
                    <a:pt x="f88" y="f10"/>
                    <a:pt x="f88" y="f10"/>
                  </a:cubicBezTo>
                  <a:lnTo>
                    <a:pt x="f88" y="f10"/>
                  </a:lnTo>
                  <a:cubicBezTo>
                    <a:pt x="f88" y="f10"/>
                    <a:pt x="f44" y="f10"/>
                    <a:pt x="f44" y="f103"/>
                  </a:cubicBezTo>
                  <a:cubicBezTo>
                    <a:pt x="f88" y="f10"/>
                    <a:pt x="f46" y="f10"/>
                    <a:pt x="f47" y="f10"/>
                  </a:cubicBezTo>
                  <a:cubicBezTo>
                    <a:pt x="f47" y="f10"/>
                    <a:pt x="f47" y="f104"/>
                    <a:pt x="f46" y="f10"/>
                  </a:cubicBezTo>
                  <a:cubicBezTo>
                    <a:pt x="f46" y="f104"/>
                    <a:pt x="f46" y="f10"/>
                    <a:pt x="f46" y="f10"/>
                  </a:cubicBezTo>
                  <a:cubicBezTo>
                    <a:pt x="f46" y="f104"/>
                    <a:pt x="f88" y="f104"/>
                    <a:pt x="f88" y="f104"/>
                  </a:cubicBezTo>
                  <a:cubicBezTo>
                    <a:pt x="f46" y="f104"/>
                    <a:pt x="f46" y="f104"/>
                    <a:pt x="f47" y="f104"/>
                  </a:cubicBezTo>
                  <a:lnTo>
                    <a:pt x="f47" y="f13"/>
                  </a:lnTo>
                  <a:cubicBezTo>
                    <a:pt x="f46" y="f13"/>
                    <a:pt x="f88" y="f13"/>
                    <a:pt x="f44" y="f104"/>
                  </a:cubicBezTo>
                  <a:cubicBezTo>
                    <a:pt x="f44" y="f104"/>
                    <a:pt x="f86" y="f104"/>
                    <a:pt x="f86" y="f104"/>
                  </a:cubicBezTo>
                  <a:cubicBezTo>
                    <a:pt x="f86" y="f104"/>
                    <a:pt x="f86" y="f104"/>
                    <a:pt x="f86" y="f10"/>
                  </a:cubicBezTo>
                  <a:cubicBezTo>
                    <a:pt x="f86" y="f10"/>
                    <a:pt x="f86" y="f104"/>
                    <a:pt x="f86" y="f104"/>
                  </a:cubicBezTo>
                  <a:cubicBezTo>
                    <a:pt x="f43" y="f10"/>
                    <a:pt x="f85" y="f10"/>
                    <a:pt x="f111" y="f103"/>
                  </a:cubicBezTo>
                  <a:cubicBezTo>
                    <a:pt x="f111" y="f103"/>
                    <a:pt x="f111" y="f103"/>
                    <a:pt x="f111" y="f103"/>
                  </a:cubicBezTo>
                  <a:cubicBezTo>
                    <a:pt x="f84" y="f103"/>
                    <a:pt x="f84" y="f5"/>
                    <a:pt x="f39" y="f5"/>
                  </a:cubicBezTo>
                  <a:cubicBezTo>
                    <a:pt x="f39" y="f103"/>
                    <a:pt x="f39" y="f103"/>
                    <a:pt x="f39" y="f103"/>
                  </a:cubicBezTo>
                  <a:cubicBezTo>
                    <a:pt x="f84" y="f10"/>
                    <a:pt x="f85" y="f10"/>
                    <a:pt x="f43" y="f104"/>
                  </a:cubicBezTo>
                  <a:cubicBezTo>
                    <a:pt x="f43" y="f104"/>
                    <a:pt x="f85" y="f104"/>
                    <a:pt x="f85" y="f13"/>
                  </a:cubicBezTo>
                  <a:cubicBezTo>
                    <a:pt x="f43" y="f104"/>
                    <a:pt x="f43" y="f13"/>
                    <a:pt x="f43" y="f13"/>
                  </a:cubicBezTo>
                  <a:cubicBezTo>
                    <a:pt x="f86" y="f13"/>
                    <a:pt x="f43" y="f104"/>
                    <a:pt x="f43" y="f104"/>
                  </a:cubicBezTo>
                  <a:cubicBezTo>
                    <a:pt x="f86" y="f104"/>
                    <a:pt x="f86" y="f104"/>
                    <a:pt x="f44" y="f13"/>
                  </a:cubicBezTo>
                  <a:cubicBezTo>
                    <a:pt x="f44" y="f13"/>
                    <a:pt x="f88" y="f13"/>
                    <a:pt x="f88" y="f13"/>
                  </a:cubicBezTo>
                  <a:cubicBezTo>
                    <a:pt x="f46" y="f13"/>
                    <a:pt x="f46" y="f13"/>
                    <a:pt x="f46" y="f13"/>
                  </a:cubicBezTo>
                  <a:cubicBezTo>
                    <a:pt x="f46" y="f108"/>
                    <a:pt x="f46" y="f108"/>
                    <a:pt x="f47" y="f108"/>
                  </a:cubicBezTo>
                  <a:cubicBezTo>
                    <a:pt x="f47" y="f108"/>
                    <a:pt x="f47" y="f108"/>
                    <a:pt x="f90" y="f108"/>
                  </a:cubicBezTo>
                  <a:cubicBezTo>
                    <a:pt x="f47" y="f108"/>
                    <a:pt x="f90" y="f108"/>
                    <a:pt x="f90" y="f108"/>
                  </a:cubicBezTo>
                  <a:cubicBezTo>
                    <a:pt x="f47" y="f108"/>
                    <a:pt x="f47" y="f108"/>
                    <a:pt x="f46" y="f108"/>
                  </a:cubicBezTo>
                  <a:cubicBezTo>
                    <a:pt x="f47" y="f17"/>
                    <a:pt x="f90" y="f108"/>
                    <a:pt x="f90" y="f17"/>
                  </a:cubicBezTo>
                  <a:cubicBezTo>
                    <a:pt x="f48" y="f17"/>
                    <a:pt x="f90" y="f17"/>
                    <a:pt x="f90" y="f17"/>
                  </a:cubicBezTo>
                  <a:cubicBezTo>
                    <a:pt x="f48" y="f17"/>
                    <a:pt x="f49" y="f70"/>
                    <a:pt x="f51" y="f70"/>
                  </a:cubicBezTo>
                  <a:cubicBezTo>
                    <a:pt x="f49" y="f70"/>
                    <a:pt x="f51" y="f70"/>
                    <a:pt x="f51" y="f70"/>
                  </a:cubicBezTo>
                  <a:cubicBezTo>
                    <a:pt x="f51" y="f70"/>
                    <a:pt x="f49" y="f70"/>
                    <a:pt x="f49" y="f70"/>
                  </a:cubicBezTo>
                  <a:cubicBezTo>
                    <a:pt x="f49" y="f70"/>
                    <a:pt x="f49" y="f70"/>
                    <a:pt x="f49" y="f70"/>
                  </a:cubicBezTo>
                  <a:cubicBezTo>
                    <a:pt x="f49" y="f70"/>
                    <a:pt x="f48" y="f70"/>
                    <a:pt x="f90" y="f20"/>
                  </a:cubicBezTo>
                  <a:cubicBezTo>
                    <a:pt x="f48" y="f20"/>
                    <a:pt x="f49" y="f20"/>
                    <a:pt x="f49" y="f20"/>
                  </a:cubicBezTo>
                  <a:cubicBezTo>
                    <a:pt x="f49" y="f20"/>
                    <a:pt x="f49" y="f20"/>
                    <a:pt x="f49" y="f20"/>
                  </a:cubicBezTo>
                  <a:cubicBezTo>
                    <a:pt x="f49" y="f20"/>
                    <a:pt x="f49" y="f20"/>
                    <a:pt x="f51" y="f20"/>
                  </a:cubicBezTo>
                  <a:cubicBezTo>
                    <a:pt x="f51" y="f20"/>
                    <a:pt x="f51" y="f68"/>
                    <a:pt x="f51" y="f68"/>
                  </a:cubicBezTo>
                  <a:cubicBezTo>
                    <a:pt x="f51" y="f20"/>
                    <a:pt x="f51" y="f20"/>
                    <a:pt x="f51" y="f20"/>
                  </a:cubicBezTo>
                  <a:cubicBezTo>
                    <a:pt x="f92" y="f20"/>
                    <a:pt x="f92" y="f68"/>
                    <a:pt x="f93" y="f68"/>
                  </a:cubicBezTo>
                  <a:cubicBezTo>
                    <a:pt x="f93" y="f68"/>
                    <a:pt x="f93" y="f68"/>
                    <a:pt x="f93" y="f68"/>
                  </a:cubicBezTo>
                  <a:lnTo>
                    <a:pt x="f92" y="f68"/>
                  </a:lnTo>
                  <a:cubicBezTo>
                    <a:pt x="f93" y="f68"/>
                    <a:pt x="f92" y="f68"/>
                    <a:pt x="f92" y="f68"/>
                  </a:cubicBezTo>
                  <a:cubicBezTo>
                    <a:pt x="f92" y="f68"/>
                    <a:pt x="f92" y="f68"/>
                    <a:pt x="f92" y="f68"/>
                  </a:cubicBezTo>
                  <a:cubicBezTo>
                    <a:pt x="f92" y="f68"/>
                    <a:pt x="f92" y="f68"/>
                    <a:pt x="f92" y="f68"/>
                  </a:cubicBezTo>
                  <a:cubicBezTo>
                    <a:pt x="f51" y="f68"/>
                    <a:pt x="f92" y="f68"/>
                    <a:pt x="f92" y="f68"/>
                  </a:cubicBezTo>
                  <a:cubicBezTo>
                    <a:pt x="f49" y="f68"/>
                    <a:pt x="f48" y="f68"/>
                    <a:pt x="f90" y="f20"/>
                  </a:cubicBezTo>
                  <a:cubicBezTo>
                    <a:pt x="f90" y="f20"/>
                    <a:pt x="f90" y="f20"/>
                    <a:pt x="f47" y="f68"/>
                  </a:cubicBezTo>
                  <a:cubicBezTo>
                    <a:pt x="f90" y="f68"/>
                    <a:pt x="f48" y="f68"/>
                    <a:pt x="f49" y="f68"/>
                  </a:cubicBezTo>
                  <a:cubicBezTo>
                    <a:pt x="f48" y="f66"/>
                    <a:pt x="f48" y="f68"/>
                    <a:pt x="f48" y="f68"/>
                  </a:cubicBezTo>
                  <a:cubicBezTo>
                    <a:pt x="f90" y="f66"/>
                    <a:pt x="f47" y="f68"/>
                    <a:pt x="f46" y="f68"/>
                  </a:cubicBezTo>
                  <a:lnTo>
                    <a:pt x="f46" y="f68"/>
                  </a:lnTo>
                  <a:cubicBezTo>
                    <a:pt x="f47" y="f66"/>
                    <a:pt x="f47" y="f66"/>
                    <a:pt x="f47" y="f66"/>
                  </a:cubicBezTo>
                  <a:cubicBezTo>
                    <a:pt x="f47" y="f66"/>
                    <a:pt x="f47" y="f66"/>
                    <a:pt x="f47" y="f66"/>
                  </a:cubicBezTo>
                  <a:cubicBezTo>
                    <a:pt x="f47" y="f22"/>
                    <a:pt x="f47" y="f22"/>
                    <a:pt x="f47" y="f22"/>
                  </a:cubicBezTo>
                  <a:cubicBezTo>
                    <a:pt x="f47" y="f22"/>
                    <a:pt x="f46" y="f22"/>
                    <a:pt x="f46" y="f24"/>
                  </a:cubicBezTo>
                  <a:cubicBezTo>
                    <a:pt x="f88" y="f22"/>
                    <a:pt x="f44" y="f22"/>
                    <a:pt x="f86" y="f22"/>
                  </a:cubicBezTo>
                  <a:cubicBezTo>
                    <a:pt x="f44" y="f24"/>
                    <a:pt x="f46" y="f24"/>
                    <a:pt x="f46" y="f28"/>
                  </a:cubicBezTo>
                  <a:cubicBezTo>
                    <a:pt x="f46" y="f24"/>
                    <a:pt x="f47" y="f28"/>
                    <a:pt x="f90" y="f28"/>
                  </a:cubicBezTo>
                  <a:cubicBezTo>
                    <a:pt x="f90" y="f28"/>
                    <a:pt x="f90" y="f28"/>
                    <a:pt x="f90" y="f28"/>
                  </a:cubicBezTo>
                  <a:cubicBezTo>
                    <a:pt x="f90" y="f26"/>
                    <a:pt x="f47" y="f28"/>
                    <a:pt x="f47" y="f28"/>
                  </a:cubicBezTo>
                  <a:cubicBezTo>
                    <a:pt x="f47" y="f28"/>
                    <a:pt x="f47" y="f28"/>
                    <a:pt x="f47" y="f28"/>
                  </a:cubicBezTo>
                  <a:cubicBezTo>
                    <a:pt x="f47" y="f28"/>
                    <a:pt x="f46" y="f28"/>
                    <a:pt x="f46" y="f28"/>
                  </a:cubicBezTo>
                  <a:cubicBezTo>
                    <a:pt x="f46" y="f28"/>
                    <a:pt x="f46" y="f28"/>
                    <a:pt x="f88" y="f28"/>
                  </a:cubicBezTo>
                  <a:cubicBezTo>
                    <a:pt x="f44" y="f28"/>
                    <a:pt x="f86" y="f24"/>
                    <a:pt x="f85" y="f24"/>
                  </a:cubicBezTo>
                  <a:cubicBezTo>
                    <a:pt x="f85" y="f24"/>
                    <a:pt x="f85" y="f24"/>
                    <a:pt x="f85" y="f24"/>
                  </a:cubicBezTo>
                  <a:cubicBezTo>
                    <a:pt x="f111" y="f22"/>
                    <a:pt x="f111" y="f22"/>
                    <a:pt x="f84" y="f22"/>
                  </a:cubicBezTo>
                  <a:cubicBezTo>
                    <a:pt x="f39" y="f22"/>
                    <a:pt x="f39" y="f66"/>
                    <a:pt x="f83" y="f66"/>
                  </a:cubicBezTo>
                  <a:cubicBezTo>
                    <a:pt x="f83" y="f66"/>
                    <a:pt x="f83" y="f66"/>
                    <a:pt x="f83" y="f68"/>
                  </a:cubicBezTo>
                  <a:cubicBezTo>
                    <a:pt x="f83" y="f68"/>
                    <a:pt x="f83" y="f68"/>
                    <a:pt x="f83" y="f68"/>
                  </a:cubicBezTo>
                  <a:cubicBezTo>
                    <a:pt x="f83" y="f68"/>
                    <a:pt x="f83" y="f68"/>
                    <a:pt x="f83" y="f66"/>
                  </a:cubicBezTo>
                  <a:cubicBezTo>
                    <a:pt x="f83" y="f66"/>
                    <a:pt x="f83" y="f66"/>
                    <a:pt x="f83" y="f66"/>
                  </a:cubicBezTo>
                  <a:cubicBezTo>
                    <a:pt x="f83" y="f66"/>
                    <a:pt x="f36" y="f66"/>
                    <a:pt x="f82" y="f66"/>
                  </a:cubicBezTo>
                  <a:cubicBezTo>
                    <a:pt x="f82" y="f66"/>
                    <a:pt x="f34" y="f66"/>
                    <a:pt x="f33" y="f66"/>
                  </a:cubicBezTo>
                  <a:cubicBezTo>
                    <a:pt x="f33" y="f68"/>
                    <a:pt x="f33" y="f68"/>
                    <a:pt x="f31" y="f68"/>
                  </a:cubicBezTo>
                  <a:cubicBezTo>
                    <a:pt x="f31" y="f68"/>
                    <a:pt x="f31" y="f68"/>
                    <a:pt x="f31" y="f68"/>
                  </a:cubicBezTo>
                  <a:cubicBezTo>
                    <a:pt x="f30" y="f68"/>
                    <a:pt x="f31" y="f68"/>
                    <a:pt x="f30" y="f20"/>
                  </a:cubicBezTo>
                  <a:cubicBezTo>
                    <a:pt x="f30" y="f68"/>
                    <a:pt x="f29" y="f20"/>
                    <a:pt x="f29" y="f20"/>
                  </a:cubicBezTo>
                  <a:cubicBezTo>
                    <a:pt x="f30" y="f20"/>
                    <a:pt x="f30" y="f68"/>
                    <a:pt x="f31" y="f66"/>
                  </a:cubicBezTo>
                  <a:cubicBezTo>
                    <a:pt x="f29" y="f22"/>
                    <a:pt x="f27" y="f20"/>
                    <a:pt x="f81" y="f20"/>
                  </a:cubicBezTo>
                  <a:cubicBezTo>
                    <a:pt x="f81" y="f20"/>
                    <a:pt x="f81" y="f20"/>
                    <a:pt x="f81" y="f20"/>
                  </a:cubicBezTo>
                  <a:cubicBezTo>
                    <a:pt x="f81" y="f20"/>
                    <a:pt x="f81" y="f20"/>
                    <a:pt x="f25" y="f20"/>
                  </a:cubicBezTo>
                  <a:cubicBezTo>
                    <a:pt x="f25" y="f20"/>
                    <a:pt x="f25" y="f20"/>
                    <a:pt x="f25" y="f20"/>
                  </a:cubicBezTo>
                  <a:cubicBezTo>
                    <a:pt x="f25" y="f20"/>
                    <a:pt x="f25" y="f20"/>
                    <a:pt x="f25" y="f20"/>
                  </a:cubicBezTo>
                  <a:cubicBezTo>
                    <a:pt x="f25" y="f20"/>
                    <a:pt x="f80" y="f70"/>
                    <a:pt x="f80" y="f70"/>
                  </a:cubicBezTo>
                  <a:cubicBezTo>
                    <a:pt x="f80" y="f70"/>
                    <a:pt x="f79" y="f70"/>
                    <a:pt x="f79" y="f70"/>
                  </a:cubicBezTo>
                  <a:cubicBezTo>
                    <a:pt x="f79" y="f70"/>
                    <a:pt x="f79" y="f70"/>
                    <a:pt x="f79" y="f70"/>
                  </a:cubicBezTo>
                  <a:cubicBezTo>
                    <a:pt x="f79" y="f70"/>
                    <a:pt x="f79" y="f70"/>
                    <a:pt x="f79" y="f70"/>
                  </a:cubicBezTo>
                  <a:cubicBezTo>
                    <a:pt x="f113" y="f17"/>
                    <a:pt x="f78" y="f108"/>
                    <a:pt x="f78" y="f108"/>
                  </a:cubicBezTo>
                  <a:cubicBezTo>
                    <a:pt x="f78" y="f108"/>
                    <a:pt x="f77" y="f17"/>
                    <a:pt x="f77" y="f17"/>
                  </a:cubicBezTo>
                  <a:cubicBezTo>
                    <a:pt x="f77" y="f13"/>
                    <a:pt x="f19" y="f13"/>
                    <a:pt x="f18" y="f104"/>
                  </a:cubicBezTo>
                  <a:cubicBezTo>
                    <a:pt x="f18" y="f104"/>
                    <a:pt x="f18" y="f104"/>
                    <a:pt x="f18" y="f104"/>
                  </a:cubicBezTo>
                  <a:cubicBezTo>
                    <a:pt x="f18" y="f10"/>
                    <a:pt x="f18" y="f10"/>
                    <a:pt x="f18" y="f10"/>
                  </a:cubicBezTo>
                  <a:cubicBezTo>
                    <a:pt x="f16" y="f10"/>
                    <a:pt x="f16" y="f104"/>
                    <a:pt x="f16" y="f104"/>
                  </a:cubicBezTo>
                  <a:cubicBezTo>
                    <a:pt x="f16" y="f10"/>
                    <a:pt x="f16" y="f10"/>
                    <a:pt x="f16" y="f10"/>
                  </a:cubicBezTo>
                  <a:cubicBezTo>
                    <a:pt x="f16" y="f103"/>
                    <a:pt x="f16" y="f103"/>
                    <a:pt x="f14" y="f103"/>
                  </a:cubicBezTo>
                  <a:cubicBezTo>
                    <a:pt x="f14" y="f10"/>
                    <a:pt x="f11" y="f103"/>
                    <a:pt x="f9" y="f103"/>
                  </a:cubicBezTo>
                  <a:cubicBezTo>
                    <a:pt x="f9" y="f103"/>
                    <a:pt x="f11" y="f103"/>
                    <a:pt x="f11" y="f103"/>
                  </a:cubicBezTo>
                  <a:cubicBezTo>
                    <a:pt x="f9" y="f103"/>
                    <a:pt x="f9" y="f5"/>
                    <a:pt x="f7" y="f5"/>
                  </a:cubicBezTo>
                  <a:cubicBezTo>
                    <a:pt x="f9" y="f74"/>
                    <a:pt x="f7" y="f74"/>
                    <a:pt x="f7" y="f6"/>
                  </a:cubicBezTo>
                  <a:cubicBezTo>
                    <a:pt x="f7" y="f6"/>
                    <a:pt x="f6" y="f74"/>
                    <a:pt x="f6" y="f74"/>
                  </a:cubicBezTo>
                  <a:cubicBezTo>
                    <a:pt x="f6" y="f6"/>
                    <a:pt x="f5" y="f6"/>
                    <a:pt x="f5" y="f6"/>
                  </a:cubicBezTo>
                  <a:close/>
                  <a:moveTo>
                    <a:pt x="f25" y="f70"/>
                  </a:moveTo>
                  <a:cubicBezTo>
                    <a:pt x="f81" y="f70"/>
                    <a:pt x="f81" y="f70"/>
                    <a:pt x="f81" y="f70"/>
                  </a:cubicBezTo>
                  <a:cubicBezTo>
                    <a:pt x="f81" y="f17"/>
                    <a:pt x="f25" y="f17"/>
                    <a:pt x="f25" y="f17"/>
                  </a:cubicBezTo>
                  <a:cubicBezTo>
                    <a:pt x="f25" y="f17"/>
                    <a:pt x="f25" y="f17"/>
                    <a:pt x="f25" y="f17"/>
                  </a:cubicBezTo>
                  <a:cubicBezTo>
                    <a:pt x="f80" y="f17"/>
                    <a:pt x="f25" y="f70"/>
                    <a:pt x="f25" y="f70"/>
                  </a:cubicBezTo>
                  <a:close/>
                  <a:moveTo>
                    <a:pt x="f33" y="f66"/>
                  </a:moveTo>
                  <a:cubicBezTo>
                    <a:pt x="f33" y="f68"/>
                    <a:pt x="f33" y="f68"/>
                    <a:pt x="f33" y="f68"/>
                  </a:cubicBezTo>
                  <a:cubicBezTo>
                    <a:pt x="f33" y="f68"/>
                    <a:pt x="f33" y="f68"/>
                    <a:pt x="f33" y="f68"/>
                  </a:cubicBezTo>
                  <a:cubicBezTo>
                    <a:pt x="f33" y="f68"/>
                    <a:pt x="f33" y="f68"/>
                    <a:pt x="f33" y="f66"/>
                  </a:cubicBezTo>
                  <a:close/>
                  <a:moveTo>
                    <a:pt x="f21" y="f5"/>
                  </a:moveTo>
                  <a:cubicBezTo>
                    <a:pt x="f77" y="f5"/>
                    <a:pt x="f77" y="f5"/>
                    <a:pt x="f77" y="f5"/>
                  </a:cubicBezTo>
                  <a:cubicBezTo>
                    <a:pt x="f77" y="f5"/>
                    <a:pt x="f77" y="f74"/>
                    <a:pt x="f21" y="f74"/>
                  </a:cubicBezTo>
                  <a:cubicBezTo>
                    <a:pt x="f21" y="f74"/>
                    <a:pt x="f21" y="f74"/>
                    <a:pt x="f21" y="f5"/>
                  </a:cubicBezTo>
                  <a:close/>
                  <a:moveTo>
                    <a:pt x="f111" y="f22"/>
                  </a:moveTo>
                  <a:cubicBezTo>
                    <a:pt x="f111" y="f22"/>
                    <a:pt x="f111" y="f66"/>
                    <a:pt x="f111" y="f66"/>
                  </a:cubicBezTo>
                  <a:cubicBezTo>
                    <a:pt x="f84" y="f66"/>
                    <a:pt x="f84" y="f22"/>
                    <a:pt x="f111" y="f22"/>
                  </a:cubicBezTo>
                  <a:close/>
                  <a:moveTo>
                    <a:pt x="f30" y="f104"/>
                  </a:moveTo>
                  <a:cubicBezTo>
                    <a:pt x="f30" y="f104"/>
                    <a:pt x="f29" y="f104"/>
                    <a:pt x="f29" y="f104"/>
                  </a:cubicBezTo>
                  <a:cubicBezTo>
                    <a:pt x="f29" y="f104"/>
                    <a:pt x="f30" y="f104"/>
                    <a:pt x="f30" y="f104"/>
                  </a:cubicBezTo>
                  <a:close/>
                  <a:moveTo>
                    <a:pt x="f82" y="f108"/>
                  </a:moveTo>
                  <a:cubicBezTo>
                    <a:pt x="f82" y="f108"/>
                    <a:pt x="f82" y="f108"/>
                    <a:pt x="f82" y="f108"/>
                  </a:cubicBezTo>
                  <a:cubicBezTo>
                    <a:pt x="f82" y="f108"/>
                    <a:pt x="f82" y="f108"/>
                    <a:pt x="f82" y="f108"/>
                  </a:cubicBezTo>
                  <a:cubicBezTo>
                    <a:pt x="f34" y="f13"/>
                    <a:pt x="f34" y="f13"/>
                    <a:pt x="f33" y="f13"/>
                  </a:cubicBezTo>
                  <a:cubicBezTo>
                    <a:pt x="f33" y="f13"/>
                    <a:pt x="f34" y="f108"/>
                    <a:pt x="f82" y="f108"/>
                  </a:cubicBezTo>
                  <a:cubicBezTo>
                    <a:pt x="f82" y="f108"/>
                    <a:pt x="f82" y="f108"/>
                    <a:pt x="f82" y="f108"/>
                  </a:cubicBezTo>
                  <a:cubicBezTo>
                    <a:pt x="f82" y="f108"/>
                    <a:pt x="f34" y="f108"/>
                    <a:pt x="f34" y="f108"/>
                  </a:cubicBezTo>
                  <a:cubicBezTo>
                    <a:pt x="f34" y="f108"/>
                    <a:pt x="f34" y="f108"/>
                    <a:pt x="f34" y="f108"/>
                  </a:cubicBezTo>
                  <a:cubicBezTo>
                    <a:pt x="f82" y="f108"/>
                    <a:pt x="f82" y="f17"/>
                    <a:pt x="f36" y="f108"/>
                  </a:cubicBezTo>
                  <a:cubicBezTo>
                    <a:pt x="f36" y="f108"/>
                    <a:pt x="f82" y="f108"/>
                    <a:pt x="f82" y="f108"/>
                  </a:cubicBezTo>
                  <a:cubicBezTo>
                    <a:pt x="f82" y="f108"/>
                    <a:pt x="f82" y="f108"/>
                    <a:pt x="f82" y="f108"/>
                  </a:cubicBezTo>
                  <a:close/>
                  <a:moveTo>
                    <a:pt x="f39" y="f20"/>
                  </a:moveTo>
                  <a:cubicBezTo>
                    <a:pt x="f84" y="f20"/>
                    <a:pt x="f84" y="f20"/>
                    <a:pt x="f84" y="f20"/>
                  </a:cubicBezTo>
                  <a:cubicBezTo>
                    <a:pt x="f84" y="f20"/>
                    <a:pt x="f84" y="f20"/>
                    <a:pt x="f84" y="f70"/>
                  </a:cubicBezTo>
                  <a:cubicBezTo>
                    <a:pt x="f84" y="f70"/>
                    <a:pt x="f39" y="f70"/>
                    <a:pt x="f39" y="f20"/>
                  </a:cubicBezTo>
                  <a:close/>
                  <a:moveTo>
                    <a:pt x="f83" y="f70"/>
                  </a:moveTo>
                  <a:lnTo>
                    <a:pt x="f83" y="f17"/>
                  </a:lnTo>
                  <a:cubicBezTo>
                    <a:pt x="f83" y="f17"/>
                    <a:pt x="f83" y="f17"/>
                    <a:pt x="f36" y="f17"/>
                  </a:cubicBezTo>
                  <a:cubicBezTo>
                    <a:pt x="f36" y="f17"/>
                    <a:pt x="f36" y="f17"/>
                    <a:pt x="f83" y="f70"/>
                  </a:cubicBezTo>
                  <a:close/>
                  <a:moveTo>
                    <a:pt x="f83" y="f17"/>
                  </a:moveTo>
                  <a:lnTo>
                    <a:pt x="f83" y="f17"/>
                  </a:lnTo>
                  <a:cubicBezTo>
                    <a:pt x="f83" y="f108"/>
                    <a:pt x="f36" y="f108"/>
                    <a:pt x="f36" y="f108"/>
                  </a:cubicBezTo>
                  <a:cubicBezTo>
                    <a:pt x="f36" y="f17"/>
                    <a:pt x="f36" y="f17"/>
                    <a:pt x="f83" y="f17"/>
                  </a:cubicBezTo>
                  <a:close/>
                  <a:moveTo>
                    <a:pt x="f85" y="f20"/>
                  </a:moveTo>
                  <a:cubicBezTo>
                    <a:pt x="f85" y="f20"/>
                    <a:pt x="f43" y="f20"/>
                    <a:pt x="f43" y="f20"/>
                  </a:cubicBezTo>
                  <a:cubicBezTo>
                    <a:pt x="f43" y="f20"/>
                    <a:pt x="f85" y="f20"/>
                    <a:pt x="f85" y="f20"/>
                  </a:cubicBezTo>
                  <a:close/>
                  <a:moveTo>
                    <a:pt x="f111" y="f20"/>
                  </a:moveTo>
                  <a:cubicBezTo>
                    <a:pt x="f85" y="f20"/>
                    <a:pt x="f85" y="f20"/>
                    <a:pt x="f85" y="f20"/>
                  </a:cubicBezTo>
                  <a:cubicBezTo>
                    <a:pt x="f85" y="f70"/>
                    <a:pt x="f85" y="f70"/>
                    <a:pt x="f111" y="f20"/>
                  </a:cubicBezTo>
                  <a:close/>
                  <a:moveTo>
                    <a:pt x="f36" y="f13"/>
                  </a:moveTo>
                  <a:cubicBezTo>
                    <a:pt x="f36" y="f13"/>
                    <a:pt x="f83" y="f13"/>
                    <a:pt x="f83" y="f13"/>
                  </a:cubicBezTo>
                  <a:cubicBezTo>
                    <a:pt x="f83" y="f13"/>
                    <a:pt x="f83" y="f13"/>
                    <a:pt x="f83" y="f13"/>
                  </a:cubicBezTo>
                  <a:cubicBezTo>
                    <a:pt x="f36" y="f104"/>
                    <a:pt x="f36" y="f13"/>
                    <a:pt x="f36" y="f13"/>
                  </a:cubicBezTo>
                  <a:cubicBezTo>
                    <a:pt x="f36" y="f13"/>
                    <a:pt x="f82" y="f13"/>
                    <a:pt x="f82" y="f13"/>
                  </a:cubicBezTo>
                  <a:cubicBezTo>
                    <a:pt x="f82" y="f13"/>
                    <a:pt x="f82" y="f13"/>
                    <a:pt x="f82" y="f13"/>
                  </a:cubicBezTo>
                  <a:cubicBezTo>
                    <a:pt x="f36" y="f13"/>
                    <a:pt x="f82" y="f13"/>
                    <a:pt x="f82" y="f13"/>
                  </a:cubicBezTo>
                  <a:cubicBezTo>
                    <a:pt x="f36" y="f13"/>
                    <a:pt x="f36" y="f108"/>
                    <a:pt x="f83" y="f108"/>
                  </a:cubicBezTo>
                  <a:cubicBezTo>
                    <a:pt x="f83" y="f108"/>
                    <a:pt x="f83" y="f108"/>
                    <a:pt x="f83" y="f108"/>
                  </a:cubicBezTo>
                  <a:cubicBezTo>
                    <a:pt x="f83" y="f13"/>
                    <a:pt x="f39" y="f13"/>
                    <a:pt x="f39" y="f13"/>
                  </a:cubicBezTo>
                  <a:cubicBezTo>
                    <a:pt x="f39" y="f108"/>
                    <a:pt x="f39" y="f108"/>
                    <a:pt x="f83" y="f108"/>
                  </a:cubicBezTo>
                  <a:cubicBezTo>
                    <a:pt x="f83" y="f108"/>
                    <a:pt x="f39" y="f108"/>
                    <a:pt x="f39" y="f108"/>
                  </a:cubicBezTo>
                  <a:cubicBezTo>
                    <a:pt x="f39" y="f108"/>
                    <a:pt x="f39" y="f108"/>
                    <a:pt x="f84" y="f108"/>
                  </a:cubicBezTo>
                  <a:cubicBezTo>
                    <a:pt x="f84" y="f13"/>
                    <a:pt x="f84" y="f13"/>
                    <a:pt x="f84" y="f13"/>
                  </a:cubicBezTo>
                  <a:cubicBezTo>
                    <a:pt x="f84" y="f13"/>
                    <a:pt x="f84" y="f13"/>
                    <a:pt x="f39" y="f13"/>
                  </a:cubicBezTo>
                  <a:cubicBezTo>
                    <a:pt x="f39" y="f13"/>
                    <a:pt x="f84" y="f13"/>
                    <a:pt x="f39" y="f13"/>
                  </a:cubicBezTo>
                  <a:cubicBezTo>
                    <a:pt x="f39" y="f13"/>
                    <a:pt x="f83" y="f13"/>
                    <a:pt x="f36" y="f13"/>
                  </a:cubicBezTo>
                  <a:close/>
                  <a:moveTo>
                    <a:pt x="f84" y="f17"/>
                  </a:moveTo>
                  <a:cubicBezTo>
                    <a:pt x="f84" y="f17"/>
                    <a:pt x="f84" y="f17"/>
                    <a:pt x="f84" y="f108"/>
                  </a:cubicBezTo>
                  <a:cubicBezTo>
                    <a:pt x="f111" y="f108"/>
                    <a:pt x="f111" y="f17"/>
                    <a:pt x="f111" y="f17"/>
                  </a:cubicBezTo>
                  <a:cubicBezTo>
                    <a:pt x="f85" y="f108"/>
                    <a:pt x="f85" y="f108"/>
                    <a:pt x="f85" y="f13"/>
                  </a:cubicBezTo>
                  <a:cubicBezTo>
                    <a:pt x="f85" y="f13"/>
                    <a:pt x="f111" y="f108"/>
                    <a:pt x="f111" y="f108"/>
                  </a:cubicBezTo>
                  <a:cubicBezTo>
                    <a:pt x="f111" y="f108"/>
                    <a:pt x="f111" y="f108"/>
                    <a:pt x="f111" y="f108"/>
                  </a:cubicBezTo>
                  <a:cubicBezTo>
                    <a:pt x="f111" y="f108"/>
                    <a:pt x="f84" y="f108"/>
                    <a:pt x="f84" y="f108"/>
                  </a:cubicBezTo>
                  <a:cubicBezTo>
                    <a:pt x="f84" y="f108"/>
                    <a:pt x="f39" y="f17"/>
                    <a:pt x="f84" y="f17"/>
                  </a:cubicBezTo>
                  <a:close/>
                  <a:moveTo>
                    <a:pt x="f43" y="f70"/>
                  </a:moveTo>
                  <a:cubicBezTo>
                    <a:pt x="f86" y="f70"/>
                    <a:pt x="f86" y="f70"/>
                    <a:pt x="f86" y="f20"/>
                  </a:cubicBezTo>
                  <a:cubicBezTo>
                    <a:pt x="f44" y="f20"/>
                    <a:pt x="f44" y="f70"/>
                    <a:pt x="f44" y="f70"/>
                  </a:cubicBezTo>
                  <a:cubicBezTo>
                    <a:pt x="f44" y="f70"/>
                    <a:pt x="f86" y="f70"/>
                    <a:pt x="f86" y="f70"/>
                  </a:cubicBezTo>
                  <a:cubicBezTo>
                    <a:pt x="f86" y="f70"/>
                    <a:pt x="f43" y="f70"/>
                    <a:pt x="f43" y="f17"/>
                  </a:cubicBezTo>
                  <a:lnTo>
                    <a:pt x="f43" y="f70"/>
                  </a:lnTo>
                  <a:cubicBezTo>
                    <a:pt x="f43" y="f70"/>
                    <a:pt x="f43" y="f70"/>
                    <a:pt x="f43" y="f70"/>
                  </a:cubicBezTo>
                  <a:close/>
                  <a:moveTo>
                    <a:pt x="f34" y="f10"/>
                  </a:moveTo>
                  <a:cubicBezTo>
                    <a:pt x="f34" y="f10"/>
                    <a:pt x="f34" y="f10"/>
                    <a:pt x="f34" y="f10"/>
                  </a:cubicBezTo>
                  <a:cubicBezTo>
                    <a:pt x="f34" y="f10"/>
                    <a:pt x="f82" y="f10"/>
                    <a:pt x="f82" y="f104"/>
                  </a:cubicBezTo>
                  <a:cubicBezTo>
                    <a:pt x="f82" y="f10"/>
                    <a:pt x="f82" y="f10"/>
                    <a:pt x="f82" y="f10"/>
                  </a:cubicBezTo>
                  <a:cubicBezTo>
                    <a:pt x="f34" y="f10"/>
                    <a:pt x="f34" y="f103"/>
                    <a:pt x="f33" y="f103"/>
                  </a:cubicBezTo>
                  <a:cubicBezTo>
                    <a:pt x="f33" y="f103"/>
                    <a:pt x="f34" y="f103"/>
                    <a:pt x="f34" y="f10"/>
                  </a:cubicBezTo>
                  <a:close/>
                  <a:moveTo>
                    <a:pt x="f46" y="f68"/>
                  </a:moveTo>
                  <a:cubicBezTo>
                    <a:pt x="f46" y="f68"/>
                    <a:pt x="f47" y="f68"/>
                    <a:pt x="f47" y="f68"/>
                  </a:cubicBezTo>
                  <a:cubicBezTo>
                    <a:pt x="f47" y="f20"/>
                    <a:pt x="f47" y="f20"/>
                    <a:pt x="f47" y="f20"/>
                  </a:cubicBezTo>
                  <a:cubicBezTo>
                    <a:pt x="f47" y="f20"/>
                    <a:pt x="f46" y="f68"/>
                    <a:pt x="f46" y="f68"/>
                  </a:cubicBezTo>
                  <a:close/>
                  <a:moveTo>
                    <a:pt x="f86" y="f70"/>
                  </a:moveTo>
                  <a:lnTo>
                    <a:pt x="f86" y="f17"/>
                  </a:lnTo>
                  <a:cubicBezTo>
                    <a:pt x="f86" y="f17"/>
                    <a:pt x="f86" y="f17"/>
                    <a:pt x="f86" y="f17"/>
                  </a:cubicBezTo>
                  <a:cubicBezTo>
                    <a:pt x="f86" y="f17"/>
                    <a:pt x="f86" y="f70"/>
                    <a:pt x="f86" y="f70"/>
                  </a:cubicBezTo>
                  <a:close/>
                  <a:moveTo>
                    <a:pt x="f86" y="f17"/>
                  </a:moveTo>
                  <a:cubicBezTo>
                    <a:pt x="f44" y="f70"/>
                    <a:pt x="f88" y="f70"/>
                    <a:pt x="f46" y="f70"/>
                  </a:cubicBezTo>
                  <a:cubicBezTo>
                    <a:pt x="f47" y="f70"/>
                    <a:pt x="f90" y="f20"/>
                    <a:pt x="f90" y="f20"/>
                  </a:cubicBezTo>
                  <a:cubicBezTo>
                    <a:pt x="f90" y="f70"/>
                    <a:pt x="f47" y="f20"/>
                    <a:pt x="f46" y="f17"/>
                  </a:cubicBezTo>
                  <a:cubicBezTo>
                    <a:pt x="f88" y="f70"/>
                    <a:pt x="f88" y="f17"/>
                    <a:pt x="f44" y="f17"/>
                  </a:cubicBezTo>
                  <a:cubicBezTo>
                    <a:pt x="f44" y="f17"/>
                    <a:pt x="f44" y="f17"/>
                    <a:pt x="f44" y="f17"/>
                  </a:cubicBezTo>
                  <a:cubicBezTo>
                    <a:pt x="f44" y="f108"/>
                    <a:pt x="f88" y="f17"/>
                    <a:pt x="f44" y="f108"/>
                  </a:cubicBezTo>
                  <a:cubicBezTo>
                    <a:pt x="f44" y="f17"/>
                    <a:pt x="f86" y="f108"/>
                    <a:pt x="f86" y="f17"/>
                  </a:cubicBezTo>
                  <a:close/>
                  <a:moveTo>
                    <a:pt x="f111" y="f13"/>
                  </a:moveTo>
                  <a:cubicBezTo>
                    <a:pt x="f85" y="f104"/>
                    <a:pt x="f111" y="f104"/>
                    <a:pt x="f111" y="f104"/>
                  </a:cubicBezTo>
                  <a:cubicBezTo>
                    <a:pt x="f111" y="f104"/>
                    <a:pt x="f111" y="f104"/>
                    <a:pt x="f111" y="f104"/>
                  </a:cubicBezTo>
                  <a:cubicBezTo>
                    <a:pt x="f111" y="f104"/>
                    <a:pt x="f111" y="f13"/>
                    <a:pt x="f111" y="f13"/>
                  </a:cubicBezTo>
                  <a:close/>
                  <a:moveTo>
                    <a:pt x="f84" y="f104"/>
                  </a:moveTo>
                  <a:cubicBezTo>
                    <a:pt x="f84" y="f104"/>
                    <a:pt x="f111" y="f104"/>
                    <a:pt x="f111" y="f104"/>
                  </a:cubicBezTo>
                  <a:cubicBezTo>
                    <a:pt x="f84" y="f104"/>
                    <a:pt x="f84" y="f10"/>
                    <a:pt x="f84" y="f10"/>
                  </a:cubicBezTo>
                  <a:cubicBezTo>
                    <a:pt x="f84" y="f10"/>
                    <a:pt x="f84" y="f104"/>
                    <a:pt x="f84" y="f104"/>
                  </a:cubicBezTo>
                  <a:close/>
                  <a:moveTo>
                    <a:pt x="f44" y="f108"/>
                  </a:moveTo>
                  <a:cubicBezTo>
                    <a:pt x="f44" y="f108"/>
                    <a:pt x="f44" y="f13"/>
                    <a:pt x="f44" y="f13"/>
                  </a:cubicBezTo>
                  <a:cubicBezTo>
                    <a:pt x="f44" y="f13"/>
                    <a:pt x="f44" y="f13"/>
                    <a:pt x="f86" y="f108"/>
                  </a:cubicBezTo>
                  <a:cubicBezTo>
                    <a:pt x="f44" y="f108"/>
                    <a:pt x="f44" y="f108"/>
                    <a:pt x="f44" y="f108"/>
                  </a:cubicBezTo>
                  <a:close/>
                  <a:moveTo>
                    <a:pt x="f48" y="f70"/>
                  </a:moveTo>
                  <a:lnTo>
                    <a:pt x="f48" y="f70"/>
                  </a:lnTo>
                  <a:cubicBezTo>
                    <a:pt x="f48" y="f70"/>
                    <a:pt x="f48" y="f70"/>
                    <a:pt x="f48" y="f70"/>
                  </a:cubicBezTo>
                  <a:cubicBezTo>
                    <a:pt x="f90" y="f70"/>
                    <a:pt x="f48" y="f70"/>
                    <a:pt x="f48" y="f70"/>
                  </a:cubicBezTo>
                  <a:close/>
                  <a:moveTo>
                    <a:pt x="f31" y="f7"/>
                  </a:moveTo>
                  <a:cubicBezTo>
                    <a:pt x="f31" y="f9"/>
                    <a:pt x="f30" y="f9"/>
                    <a:pt x="f30" y="f9"/>
                  </a:cubicBezTo>
                  <a:cubicBezTo>
                    <a:pt x="f30" y="f9"/>
                    <a:pt x="f31" y="f7"/>
                    <a:pt x="f31" y="f7"/>
                  </a:cubicBezTo>
                  <a:close/>
                  <a:moveTo>
                    <a:pt x="f33" y="f6"/>
                  </a:moveTo>
                  <a:cubicBezTo>
                    <a:pt x="f33" y="f7"/>
                    <a:pt x="f34" y="f7"/>
                    <a:pt x="f34" y="f9"/>
                  </a:cubicBezTo>
                  <a:cubicBezTo>
                    <a:pt x="f34" y="f9"/>
                    <a:pt x="f33" y="f9"/>
                    <a:pt x="f33" y="f9"/>
                  </a:cubicBezTo>
                  <a:cubicBezTo>
                    <a:pt x="f33" y="f9"/>
                    <a:pt x="f34" y="f7"/>
                    <a:pt x="f34" y="f7"/>
                  </a:cubicBezTo>
                  <a:lnTo>
                    <a:pt x="f33" y="f7"/>
                  </a:lnTo>
                  <a:cubicBezTo>
                    <a:pt x="f33" y="f7"/>
                    <a:pt x="f33" y="f6"/>
                    <a:pt x="f33" y="f6"/>
                  </a:cubicBezTo>
                  <a:close/>
                  <a:moveTo>
                    <a:pt x="f82" y="f74"/>
                  </a:moveTo>
                  <a:cubicBezTo>
                    <a:pt x="f36" y="f74"/>
                    <a:pt x="f36" y="f74"/>
                    <a:pt x="f36" y="f74"/>
                  </a:cubicBezTo>
                  <a:cubicBezTo>
                    <a:pt x="f36" y="f74"/>
                    <a:pt x="f36" y="f74"/>
                    <a:pt x="f36" y="f74"/>
                  </a:cubicBezTo>
                  <a:lnTo>
                    <a:pt x="f36" y="f74"/>
                  </a:lnTo>
                  <a:cubicBezTo>
                    <a:pt x="f36" y="f74"/>
                    <a:pt x="f36" y="f74"/>
                    <a:pt x="f82" y="f74"/>
                  </a:cubicBezTo>
                  <a:cubicBezTo>
                    <a:pt x="f82" y="f74"/>
                    <a:pt x="f82" y="f74"/>
                    <a:pt x="f82" y="f74"/>
                  </a:cubicBezTo>
                  <a:close/>
                  <a:moveTo>
                    <a:pt x="f83" y="f5"/>
                  </a:moveTo>
                  <a:lnTo>
                    <a:pt x="f83" y="f5"/>
                  </a:lnTo>
                  <a:cubicBezTo>
                    <a:pt x="f83" y="f74"/>
                    <a:pt x="f83" y="f5"/>
                    <a:pt x="f36" y="f74"/>
                  </a:cubicBezTo>
                  <a:lnTo>
                    <a:pt x="f36" y="f5"/>
                  </a:lnTo>
                  <a:cubicBezTo>
                    <a:pt x="f36" y="f5"/>
                    <a:pt x="f36" y="f5"/>
                    <a:pt x="f83" y="f5"/>
                  </a:cubicBezTo>
                  <a:close/>
                  <a:moveTo>
                    <a:pt x="f83" y="f5"/>
                  </a:moveTo>
                  <a:cubicBezTo>
                    <a:pt x="f39" y="f5"/>
                    <a:pt x="f39" y="f74"/>
                    <a:pt x="f39" y="f5"/>
                  </a:cubicBezTo>
                  <a:cubicBezTo>
                    <a:pt x="f39" y="f5"/>
                    <a:pt x="f39" y="f74"/>
                    <a:pt x="f83" y="f74"/>
                  </a:cubicBezTo>
                  <a:cubicBezTo>
                    <a:pt x="f83" y="f5"/>
                    <a:pt x="f83" y="f5"/>
                    <a:pt x="f83" y="f5"/>
                  </a:cubicBezTo>
                  <a:close/>
                  <a:moveTo>
                    <a:pt x="f43" y="f10"/>
                  </a:moveTo>
                  <a:lnTo>
                    <a:pt x="f43" y="f10"/>
                  </a:lnTo>
                  <a:cubicBezTo>
                    <a:pt x="f43" y="f10"/>
                    <a:pt x="f43" y="f10"/>
                    <a:pt x="f43" y="f103"/>
                  </a:cubicBezTo>
                  <a:cubicBezTo>
                    <a:pt x="f43" y="f103"/>
                    <a:pt x="f43" y="f103"/>
                    <a:pt x="f43" y="f10"/>
                  </a:cubicBezTo>
                  <a:close/>
                  <a:moveTo>
                    <a:pt x="f86" y="f10"/>
                  </a:moveTo>
                  <a:cubicBezTo>
                    <a:pt x="f86" y="f10"/>
                    <a:pt x="f86" y="f10"/>
                    <a:pt x="f43" y="f10"/>
                  </a:cubicBezTo>
                  <a:cubicBezTo>
                    <a:pt x="f86" y="f10"/>
                    <a:pt x="f43" y="f10"/>
                    <a:pt x="f86" y="f10"/>
                  </a:cubicBezTo>
                  <a:close/>
                  <a:moveTo>
                    <a:pt x="f16" y="f31"/>
                  </a:moveTo>
                  <a:cubicBezTo>
                    <a:pt x="f18" y="f31"/>
                    <a:pt x="f18" y="f31"/>
                    <a:pt x="f18" y="f31"/>
                  </a:cubicBezTo>
                  <a:cubicBezTo>
                    <a:pt x="f18" y="f31"/>
                    <a:pt x="f18" y="f31"/>
                    <a:pt x="f18" y="f31"/>
                  </a:cubicBezTo>
                  <a:cubicBezTo>
                    <a:pt x="f18" y="f31"/>
                    <a:pt x="f18" y="f31"/>
                    <a:pt x="f18" y="f31"/>
                  </a:cubicBezTo>
                  <a:cubicBezTo>
                    <a:pt x="f16" y="f31"/>
                    <a:pt x="f16" y="f31"/>
                    <a:pt x="f16" y="f31"/>
                  </a:cubicBezTo>
                  <a:close/>
                  <a:moveTo>
                    <a:pt x="f18" y="f30"/>
                  </a:moveTo>
                  <a:cubicBezTo>
                    <a:pt x="f18" y="f30"/>
                    <a:pt x="f18" y="f30"/>
                    <a:pt x="f18" y="f30"/>
                  </a:cubicBezTo>
                  <a:cubicBezTo>
                    <a:pt x="f18" y="f30"/>
                    <a:pt x="f18" y="f30"/>
                    <a:pt x="f18" y="f30"/>
                  </a:cubicBezTo>
                  <a:close/>
                  <a:moveTo>
                    <a:pt x="f19" y="f29"/>
                  </a:moveTo>
                  <a:cubicBezTo>
                    <a:pt x="f19" y="f29"/>
                    <a:pt x="f19" y="f30"/>
                    <a:pt x="f18" y="f30"/>
                  </a:cubicBezTo>
                  <a:cubicBezTo>
                    <a:pt x="f18" y="f29"/>
                    <a:pt x="f19" y="f29"/>
                    <a:pt x="f19" y="f29"/>
                  </a:cubicBezTo>
                  <a:close/>
                  <a:moveTo>
                    <a:pt x="f85" y="f6"/>
                  </a:moveTo>
                  <a:cubicBezTo>
                    <a:pt x="f85" y="f6"/>
                    <a:pt x="f85" y="f6"/>
                    <a:pt x="f85" y="f6"/>
                  </a:cubicBezTo>
                  <a:cubicBezTo>
                    <a:pt x="f85" y="f7"/>
                    <a:pt x="f85" y="f7"/>
                    <a:pt x="f111" y="f7"/>
                  </a:cubicBezTo>
                  <a:cubicBezTo>
                    <a:pt x="f111" y="f6"/>
                    <a:pt x="f85" y="f6"/>
                    <a:pt x="f85" y="f74"/>
                  </a:cubicBezTo>
                  <a:close/>
                  <a:moveTo>
                    <a:pt x="f39" y="f9"/>
                  </a:moveTo>
                  <a:cubicBezTo>
                    <a:pt x="f39" y="f9"/>
                    <a:pt x="f39" y="f9"/>
                    <a:pt x="f39" y="f9"/>
                  </a:cubicBezTo>
                  <a:cubicBezTo>
                    <a:pt x="f39" y="f11"/>
                    <a:pt x="f39" y="f11"/>
                    <a:pt x="f84" y="f11"/>
                  </a:cubicBezTo>
                  <a:cubicBezTo>
                    <a:pt x="f39" y="f11"/>
                    <a:pt x="f39" y="f11"/>
                    <a:pt x="f39" y="f11"/>
                  </a:cubicBezTo>
                  <a:cubicBezTo>
                    <a:pt x="f39" y="f11"/>
                    <a:pt x="f39" y="f11"/>
                    <a:pt x="f39" y="f11"/>
                  </a:cubicBezTo>
                  <a:cubicBezTo>
                    <a:pt x="f39" y="f9"/>
                    <a:pt x="f39" y="f9"/>
                    <a:pt x="f39" y="f9"/>
                  </a:cubicBezTo>
                  <a:close/>
                  <a:moveTo>
                    <a:pt x="f84" y="f7"/>
                  </a:moveTo>
                  <a:cubicBezTo>
                    <a:pt x="f84" y="f7"/>
                    <a:pt x="f84" y="f7"/>
                    <a:pt x="f84" y="f7"/>
                  </a:cubicBezTo>
                  <a:cubicBezTo>
                    <a:pt x="f84" y="f9"/>
                    <a:pt x="f84" y="f9"/>
                    <a:pt x="f84" y="f9"/>
                  </a:cubicBezTo>
                  <a:cubicBezTo>
                    <a:pt x="f39" y="f9"/>
                    <a:pt x="f84" y="f9"/>
                    <a:pt x="f84" y="f7"/>
                  </a:cubicBezTo>
                  <a:close/>
                  <a:moveTo>
                    <a:pt x="f81" y="f110"/>
                  </a:moveTo>
                  <a:cubicBezTo>
                    <a:pt x="f81" y="f110"/>
                    <a:pt x="f81" y="f110"/>
                    <a:pt x="f81" y="f110"/>
                  </a:cubicBezTo>
                  <a:cubicBezTo>
                    <a:pt x="f81" y="f110"/>
                    <a:pt x="f81" y="f110"/>
                    <a:pt x="f81" y="f110"/>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1" name="Google Shape;2744;p43">
              <a:extLst>
                <a:ext uri="{FF2B5EF4-FFF2-40B4-BE49-F238E27FC236}">
                  <a16:creationId xmlns:a16="http://schemas.microsoft.com/office/drawing/2014/main" id="{35A4B2B2-2876-4E2B-B59A-32FA3D04448D}"/>
                </a:ext>
              </a:extLst>
            </p:cNvPr>
            <p:cNvSpPr/>
            <p:nvPr/>
          </p:nvSpPr>
          <p:spPr>
            <a:xfrm rot="16200004">
              <a:off x="5966420" y="2603073"/>
              <a:ext cx="2660" cy="1353"/>
            </a:xfrm>
            <a:custGeom>
              <a:avLst/>
              <a:gdLst>
                <a:gd name="f0" fmla="val w"/>
                <a:gd name="f1" fmla="val h"/>
                <a:gd name="f2" fmla="val 0"/>
                <a:gd name="f3" fmla="val 71"/>
                <a:gd name="f4" fmla="val 36"/>
                <a:gd name="f5" fmla="val 35"/>
                <a:gd name="f6" fmla="val 18"/>
                <a:gd name="f7" fmla="val 53"/>
                <a:gd name="f8" fmla="val 70"/>
                <a:gd name="f9" fmla="*/ f0 1 71"/>
                <a:gd name="f10" fmla="*/ f1 1 36"/>
                <a:gd name="f11" fmla="val f2"/>
                <a:gd name="f12" fmla="val f3"/>
                <a:gd name="f13" fmla="val f4"/>
                <a:gd name="f14" fmla="+- f13 0 f11"/>
                <a:gd name="f15" fmla="+- f12 0 f11"/>
                <a:gd name="f16" fmla="*/ f15 1 71"/>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1" h="36">
                  <a:moveTo>
                    <a:pt x="f5" y="f5"/>
                  </a:moveTo>
                  <a:cubicBezTo>
                    <a:pt x="f5" y="f6"/>
                    <a:pt x="f6" y="f5"/>
                    <a:pt x="f6" y="f5"/>
                  </a:cubicBezTo>
                  <a:cubicBezTo>
                    <a:pt x="f6" y="f5"/>
                    <a:pt x="f6" y="f5"/>
                    <a:pt x="f2" y="f5"/>
                  </a:cubicBezTo>
                  <a:cubicBezTo>
                    <a:pt x="f2" y="f5"/>
                    <a:pt x="f2" y="f5"/>
                    <a:pt x="f6" y="f5"/>
                  </a:cubicBezTo>
                  <a:cubicBezTo>
                    <a:pt x="f6" y="f5"/>
                    <a:pt x="f6" y="f6"/>
                    <a:pt x="f6" y="f5"/>
                  </a:cubicBezTo>
                  <a:cubicBezTo>
                    <a:pt x="f6" y="f6"/>
                    <a:pt x="f5" y="f6"/>
                    <a:pt x="f7" y="f2"/>
                  </a:cubicBezTo>
                  <a:cubicBezTo>
                    <a:pt x="f8" y="f6"/>
                    <a:pt x="f7"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2" name="Google Shape;2745;p43">
              <a:extLst>
                <a:ext uri="{FF2B5EF4-FFF2-40B4-BE49-F238E27FC236}">
                  <a16:creationId xmlns:a16="http://schemas.microsoft.com/office/drawing/2014/main" id="{9DA7842F-370D-4BBC-961C-8466AF66A5F9}"/>
                </a:ext>
              </a:extLst>
            </p:cNvPr>
            <p:cNvSpPr/>
            <p:nvPr/>
          </p:nvSpPr>
          <p:spPr>
            <a:xfrm rot="16200004">
              <a:off x="5957197" y="2499869"/>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4"/>
                  </a:moveTo>
                  <a:cubicBezTo>
                    <a:pt x="f4" y="f4"/>
                    <a:pt x="f5" y="f4"/>
                    <a:pt x="f5" y="f4"/>
                  </a:cubicBezTo>
                  <a:lnTo>
                    <a:pt x="f5" y="f4"/>
                  </a:lnTo>
                  <a:cubicBezTo>
                    <a:pt x="f5" y="f2"/>
                    <a:pt x="f4" y="f2"/>
                    <a:pt x="f4" y="f2"/>
                  </a:cubicBezTo>
                  <a:cubicBezTo>
                    <a:pt x="f4" y="f2"/>
                    <a:pt x="f4" y="f2"/>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3" name="Google Shape;2746;p43">
              <a:extLst>
                <a:ext uri="{FF2B5EF4-FFF2-40B4-BE49-F238E27FC236}">
                  <a16:creationId xmlns:a16="http://schemas.microsoft.com/office/drawing/2014/main" id="{75E202CE-C203-4D82-97CB-626BCECA5F60}"/>
                </a:ext>
              </a:extLst>
            </p:cNvPr>
            <p:cNvSpPr/>
            <p:nvPr/>
          </p:nvSpPr>
          <p:spPr>
            <a:xfrm rot="16200004">
              <a:off x="5958185" y="2502173"/>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2"/>
                  </a:moveTo>
                  <a:cubicBezTo>
                    <a:pt x="f4" y="f4"/>
                    <a:pt x="f4" y="f4"/>
                    <a:pt x="f4" y="f4"/>
                  </a:cubicBezTo>
                  <a:cubicBezTo>
                    <a:pt x="f4" y="f4"/>
                    <a:pt x="f4" y="f2"/>
                    <a:pt x="f5" y="f4"/>
                  </a:cubicBezTo>
                  <a:cubicBezTo>
                    <a:pt x="f4" y="f2"/>
                    <a:pt x="f4" y="f2"/>
                    <a:pt x="f3" y="f2"/>
                  </a:cubicBezTo>
                  <a:cubicBezTo>
                    <a:pt x="f3" y="f2"/>
                    <a:pt x="f4" y="f4"/>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4" name="Google Shape;2747;p43">
              <a:extLst>
                <a:ext uri="{FF2B5EF4-FFF2-40B4-BE49-F238E27FC236}">
                  <a16:creationId xmlns:a16="http://schemas.microsoft.com/office/drawing/2014/main" id="{37A633B0-BDFB-4FEA-A5A6-D693E50C5257}"/>
                </a:ext>
              </a:extLst>
            </p:cNvPr>
            <p:cNvSpPr/>
            <p:nvPr/>
          </p:nvSpPr>
          <p:spPr>
            <a:xfrm rot="16200004">
              <a:off x="5955241" y="2499868"/>
              <a:ext cx="3300" cy="1984"/>
            </a:xfrm>
            <a:custGeom>
              <a:avLst/>
              <a:gdLst>
                <a:gd name="f0" fmla="val w"/>
                <a:gd name="f1" fmla="val h"/>
                <a:gd name="f2" fmla="val 0"/>
                <a:gd name="f3" fmla="val 88"/>
                <a:gd name="f4" fmla="val 53"/>
                <a:gd name="f5" fmla="val 70"/>
                <a:gd name="f6" fmla="val 18"/>
                <a:gd name="f7" fmla="val 35"/>
                <a:gd name="f8" fmla="*/ f0 1 88"/>
                <a:gd name="f9" fmla="*/ f1 1 53"/>
                <a:gd name="f10" fmla="val f2"/>
                <a:gd name="f11" fmla="val f3"/>
                <a:gd name="f12" fmla="val f4"/>
                <a:gd name="f13" fmla="+- f12 0 f10"/>
                <a:gd name="f14" fmla="+- f11 0 f10"/>
                <a:gd name="f15" fmla="*/ f14 1 88"/>
                <a:gd name="f16" fmla="*/ f13 1 5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88" h="52">
                  <a:moveTo>
                    <a:pt x="f5" y="f2"/>
                  </a:moveTo>
                  <a:cubicBezTo>
                    <a:pt x="f3" y="f6"/>
                    <a:pt x="f5" y="f6"/>
                    <a:pt x="f5" y="f6"/>
                  </a:cubicBezTo>
                  <a:cubicBezTo>
                    <a:pt x="f5" y="f6"/>
                    <a:pt x="f5" y="f6"/>
                    <a:pt x="f4" y="f6"/>
                  </a:cubicBezTo>
                  <a:cubicBezTo>
                    <a:pt x="f4" y="f6"/>
                    <a:pt x="f4" y="f6"/>
                    <a:pt x="f4" y="f7"/>
                  </a:cubicBezTo>
                  <a:cubicBezTo>
                    <a:pt x="f4" y="f7"/>
                    <a:pt x="f7" y="f7"/>
                    <a:pt x="f7" y="f4"/>
                  </a:cubicBezTo>
                  <a:cubicBezTo>
                    <a:pt x="f6" y="f7"/>
                    <a:pt x="f6" y="f4"/>
                    <a:pt x="f2" y="f4"/>
                  </a:cubicBezTo>
                  <a:cubicBezTo>
                    <a:pt x="f2" y="f4"/>
                    <a:pt x="f2" y="f7"/>
                    <a:pt x="f6" y="f4"/>
                  </a:cubicBezTo>
                  <a:cubicBezTo>
                    <a:pt x="f6" y="f6"/>
                    <a:pt x="f7" y="f7"/>
                    <a:pt x="f4" y="f6"/>
                  </a:cubicBezTo>
                  <a:cubicBezTo>
                    <a:pt x="f5" y="f6"/>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5" name="Google Shape;2748;p43">
              <a:extLst>
                <a:ext uri="{FF2B5EF4-FFF2-40B4-BE49-F238E27FC236}">
                  <a16:creationId xmlns:a16="http://schemas.microsoft.com/office/drawing/2014/main" id="{4B548C36-A597-4215-BD0E-07C310013F78}"/>
                </a:ext>
              </a:extLst>
            </p:cNvPr>
            <p:cNvSpPr/>
            <p:nvPr/>
          </p:nvSpPr>
          <p:spPr>
            <a:xfrm rot="16200004">
              <a:off x="5957193" y="2507746"/>
              <a:ext cx="2020" cy="713"/>
            </a:xfrm>
            <a:custGeom>
              <a:avLst/>
              <a:gdLst>
                <a:gd name="f0" fmla="val w"/>
                <a:gd name="f1" fmla="val h"/>
                <a:gd name="f2" fmla="val 0"/>
                <a:gd name="f3" fmla="val 54"/>
                <a:gd name="f4" fmla="val 19"/>
                <a:gd name="f5" fmla="val 1"/>
                <a:gd name="f6" fmla="val 18"/>
                <a:gd name="f7" fmla="val 36"/>
                <a:gd name="f8" fmla="val 53"/>
                <a:gd name="f9" fmla="*/ f0 1 54"/>
                <a:gd name="f10" fmla="*/ f1 1 19"/>
                <a:gd name="f11" fmla="val f2"/>
                <a:gd name="f12" fmla="val f3"/>
                <a:gd name="f13" fmla="val f4"/>
                <a:gd name="f14" fmla="+- f13 0 f11"/>
                <a:gd name="f15" fmla="+- f12 0 f11"/>
                <a:gd name="f16" fmla="*/ f15 1 54"/>
                <a:gd name="f17" fmla="*/ f14 1 1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19">
                  <a:moveTo>
                    <a:pt x="f5" y="f6"/>
                  </a:moveTo>
                  <a:cubicBezTo>
                    <a:pt x="f5" y="f6"/>
                    <a:pt x="f6" y="f6"/>
                    <a:pt x="f5" y="f6"/>
                  </a:cubicBezTo>
                  <a:cubicBezTo>
                    <a:pt x="f6" y="f6"/>
                    <a:pt x="f6" y="f5"/>
                    <a:pt x="f6" y="f6"/>
                  </a:cubicBezTo>
                  <a:cubicBezTo>
                    <a:pt x="f6" y="f5"/>
                    <a:pt x="f7" y="f5"/>
                    <a:pt x="f7" y="f5"/>
                  </a:cubicBezTo>
                  <a:cubicBezTo>
                    <a:pt x="f7" y="f5"/>
                    <a:pt x="f7" y="f5"/>
                    <a:pt x="f7" y="f5"/>
                  </a:cubicBezTo>
                  <a:cubicBezTo>
                    <a:pt x="f8" y="f6"/>
                    <a:pt x="f6"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6" name="Google Shape;2749;p43">
              <a:extLst>
                <a:ext uri="{FF2B5EF4-FFF2-40B4-BE49-F238E27FC236}">
                  <a16:creationId xmlns:a16="http://schemas.microsoft.com/office/drawing/2014/main" id="{51046377-8A75-44B2-BA2E-9ADD44DAF8CB}"/>
                </a:ext>
              </a:extLst>
            </p:cNvPr>
            <p:cNvSpPr/>
            <p:nvPr/>
          </p:nvSpPr>
          <p:spPr>
            <a:xfrm rot="16200004">
              <a:off x="5959163" y="2509707"/>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4" y="f4"/>
                    <a:pt x="f5" y="f4"/>
                  </a:cubicBezTo>
                  <a:cubicBezTo>
                    <a:pt x="f4" y="f5"/>
                    <a:pt x="f4" y="f4"/>
                    <a:pt x="f4" y="f5"/>
                  </a:cubicBezTo>
                  <a:cubicBezTo>
                    <a:pt x="f4" y="f5"/>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7" name="Google Shape;2750;p43">
              <a:extLst>
                <a:ext uri="{FF2B5EF4-FFF2-40B4-BE49-F238E27FC236}">
                  <a16:creationId xmlns:a16="http://schemas.microsoft.com/office/drawing/2014/main" id="{94E1AD54-ACEF-44F1-9BC0-86639E0800EF}"/>
                </a:ext>
              </a:extLst>
            </p:cNvPr>
            <p:cNvSpPr/>
            <p:nvPr/>
          </p:nvSpPr>
          <p:spPr>
            <a:xfrm rot="16200004">
              <a:off x="5958843" y="2509397"/>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3" y="f4"/>
                    <a:pt x="f2" y="f4"/>
                    <a:pt x="f2" y="f4"/>
                  </a:cubicBezTo>
                  <a:cubicBezTo>
                    <a:pt x="f2" y="f4"/>
                    <a:pt x="f2"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8" name="Google Shape;2751;p43">
              <a:extLst>
                <a:ext uri="{FF2B5EF4-FFF2-40B4-BE49-F238E27FC236}">
                  <a16:creationId xmlns:a16="http://schemas.microsoft.com/office/drawing/2014/main" id="{809C5DED-C5FD-4C46-AB60-5B8C5373AF33}"/>
                </a:ext>
              </a:extLst>
            </p:cNvPr>
            <p:cNvSpPr/>
            <p:nvPr/>
          </p:nvSpPr>
          <p:spPr>
            <a:xfrm rot="16200004">
              <a:off x="5960490" y="2511683"/>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3"/>
                    <a:pt x="f2" y="f5"/>
                    <a:pt x="f3" y="f5"/>
                  </a:cubicBezTo>
                  <a:cubicBezTo>
                    <a:pt x="f3"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9" name="Google Shape;2752;p43">
              <a:extLst>
                <a:ext uri="{FF2B5EF4-FFF2-40B4-BE49-F238E27FC236}">
                  <a16:creationId xmlns:a16="http://schemas.microsoft.com/office/drawing/2014/main" id="{5582FE27-712B-4595-9E4A-2397693F1A7A}"/>
                </a:ext>
              </a:extLst>
            </p:cNvPr>
            <p:cNvSpPr/>
            <p:nvPr/>
          </p:nvSpPr>
          <p:spPr>
            <a:xfrm rot="16200004">
              <a:off x="5958185" y="2508739"/>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5"/>
                  </a:moveTo>
                  <a:lnTo>
                    <a:pt x="f3" y="f5"/>
                  </a:lnTo>
                  <a:cubicBezTo>
                    <a:pt x="f3" y="f5"/>
                    <a:pt x="f3" y="f3"/>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0" name="Google Shape;2753;p43">
              <a:extLst>
                <a:ext uri="{FF2B5EF4-FFF2-40B4-BE49-F238E27FC236}">
                  <a16:creationId xmlns:a16="http://schemas.microsoft.com/office/drawing/2014/main" id="{CDF397C0-047F-4C88-A37F-95207E3A22CD}"/>
                </a:ext>
              </a:extLst>
            </p:cNvPr>
            <p:cNvSpPr/>
            <p:nvPr/>
          </p:nvSpPr>
          <p:spPr>
            <a:xfrm rot="16200004">
              <a:off x="5957526" y="2509397"/>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2" y="f4"/>
                    <a:pt x="f3" y="f4"/>
                    <a:pt x="f3" y="f4"/>
                  </a:cubicBezTo>
                  <a:cubicBezTo>
                    <a:pt x="f3"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1" name="Google Shape;2754;p43">
              <a:extLst>
                <a:ext uri="{FF2B5EF4-FFF2-40B4-BE49-F238E27FC236}">
                  <a16:creationId xmlns:a16="http://schemas.microsoft.com/office/drawing/2014/main" id="{EF3B02B5-050B-4AD3-A8F4-5FD0CE6609C1}"/>
                </a:ext>
              </a:extLst>
            </p:cNvPr>
            <p:cNvSpPr/>
            <p:nvPr/>
          </p:nvSpPr>
          <p:spPr>
            <a:xfrm rot="16200004">
              <a:off x="5957846" y="2509707"/>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5"/>
                    <a:pt x="f5" y="f4"/>
                    <a:pt x="f5" y="f4"/>
                  </a:cubicBezTo>
                  <a:cubicBezTo>
                    <a:pt x="f5" y="f5"/>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2" name="Google Shape;2755;p43">
              <a:extLst>
                <a:ext uri="{FF2B5EF4-FFF2-40B4-BE49-F238E27FC236}">
                  <a16:creationId xmlns:a16="http://schemas.microsoft.com/office/drawing/2014/main" id="{7FFD16BF-4C7B-4F3A-ACA6-2AECCB086189}"/>
                </a:ext>
              </a:extLst>
            </p:cNvPr>
            <p:cNvSpPr/>
            <p:nvPr/>
          </p:nvSpPr>
          <p:spPr>
            <a:xfrm rot="16200004">
              <a:off x="5958843" y="2510704"/>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2"/>
                  </a:moveTo>
                  <a:lnTo>
                    <a:pt x="f2" y="f4"/>
                  </a:ln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3" name="Google Shape;2756;p43">
              <a:extLst>
                <a:ext uri="{FF2B5EF4-FFF2-40B4-BE49-F238E27FC236}">
                  <a16:creationId xmlns:a16="http://schemas.microsoft.com/office/drawing/2014/main" id="{2F0ABD22-4F81-46EC-93F7-CB2D78805D5A}"/>
                </a:ext>
              </a:extLst>
            </p:cNvPr>
            <p:cNvSpPr/>
            <p:nvPr/>
          </p:nvSpPr>
          <p:spPr>
            <a:xfrm rot="16200004">
              <a:off x="5957865" y="2511683"/>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3"/>
                  </a:moveTo>
                  <a:cubicBezTo>
                    <a:pt x="f2" y="f3"/>
                    <a:pt x="f3" y="f5"/>
                    <a:pt x="f3" y="f5"/>
                  </a:cubicBezTo>
                  <a:cubicBezTo>
                    <a:pt x="f3" y="f5"/>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4" name="Google Shape;2757;p43">
              <a:extLst>
                <a:ext uri="{FF2B5EF4-FFF2-40B4-BE49-F238E27FC236}">
                  <a16:creationId xmlns:a16="http://schemas.microsoft.com/office/drawing/2014/main" id="{FD8E16D3-5079-4B73-8FD8-0E1A53A187F3}"/>
                </a:ext>
              </a:extLst>
            </p:cNvPr>
            <p:cNvSpPr/>
            <p:nvPr/>
          </p:nvSpPr>
          <p:spPr>
            <a:xfrm rot="16200004">
              <a:off x="5958843" y="2512021"/>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4"/>
                  </a:moveTo>
                  <a:cubicBezTo>
                    <a:pt x="f2" y="f4"/>
                    <a:pt x="f2" y="f2"/>
                    <a:pt x="f2" y="f2"/>
                  </a:cubicBezTo>
                  <a:cubicBezTo>
                    <a:pt x="f2" y="f2"/>
                    <a:pt x="f2" y="f2"/>
                    <a:pt x="f2" y="f2"/>
                  </a:cubicBezTo>
                  <a:lnTo>
                    <a:pt x="f2" y="f2"/>
                  </a:lnTo>
                  <a:cubicBezTo>
                    <a:pt x="f2" y="f2"/>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5" name="Google Shape;2758;p43">
              <a:extLst>
                <a:ext uri="{FF2B5EF4-FFF2-40B4-BE49-F238E27FC236}">
                  <a16:creationId xmlns:a16="http://schemas.microsoft.com/office/drawing/2014/main" id="{37DB1294-0DB4-4B55-BA3B-48B28FDEB3BE}"/>
                </a:ext>
              </a:extLst>
            </p:cNvPr>
            <p:cNvSpPr/>
            <p:nvPr/>
          </p:nvSpPr>
          <p:spPr>
            <a:xfrm rot="16200004">
              <a:off x="5958523" y="2512341"/>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6" name="Google Shape;2759;p43">
              <a:extLst>
                <a:ext uri="{FF2B5EF4-FFF2-40B4-BE49-F238E27FC236}">
                  <a16:creationId xmlns:a16="http://schemas.microsoft.com/office/drawing/2014/main" id="{10F63ABF-CEC3-4E0C-8150-F30E912B73EA}"/>
                </a:ext>
              </a:extLst>
            </p:cNvPr>
            <p:cNvSpPr/>
            <p:nvPr/>
          </p:nvSpPr>
          <p:spPr>
            <a:xfrm rot="16200004">
              <a:off x="5958843" y="2513329"/>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3" y="f4"/>
                    <a:pt x="f2" y="f4"/>
                    <a:pt x="f2" y="f4"/>
                  </a:cubicBezTo>
                  <a:cubicBezTo>
                    <a:pt x="f2" y="f4"/>
                    <a:pt x="f3" y="f4"/>
                    <a:pt x="f3" y="f4"/>
                  </a:cubicBezTo>
                  <a:cubicBezTo>
                    <a:pt x="f3" y="f4"/>
                    <a:pt x="f2"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7" name="Google Shape;2760;p43">
              <a:extLst>
                <a:ext uri="{FF2B5EF4-FFF2-40B4-BE49-F238E27FC236}">
                  <a16:creationId xmlns:a16="http://schemas.microsoft.com/office/drawing/2014/main" id="{75256C66-68D8-4B89-B25F-670BF437BA36}"/>
                </a:ext>
              </a:extLst>
            </p:cNvPr>
            <p:cNvSpPr/>
            <p:nvPr/>
          </p:nvSpPr>
          <p:spPr>
            <a:xfrm rot="16200004">
              <a:off x="5959502" y="2513311"/>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5"/>
                  </a:moveTo>
                  <a:cubicBezTo>
                    <a:pt x="f2" y="f5"/>
                    <a:pt x="f2" y="f3"/>
                    <a:pt x="f2" y="f3"/>
                  </a:cubicBezTo>
                  <a:cubicBezTo>
                    <a:pt x="f2" y="f3"/>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8" name="Google Shape;2761;p43">
              <a:extLst>
                <a:ext uri="{FF2B5EF4-FFF2-40B4-BE49-F238E27FC236}">
                  <a16:creationId xmlns:a16="http://schemas.microsoft.com/office/drawing/2014/main" id="{2D7B3963-3582-47DE-8F20-CDC28F323B85}"/>
                </a:ext>
              </a:extLst>
            </p:cNvPr>
            <p:cNvSpPr/>
            <p:nvPr/>
          </p:nvSpPr>
          <p:spPr>
            <a:xfrm rot="16200004">
              <a:off x="5952277" y="2504779"/>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cubicBezTo>
                    <a:pt x="f2" y="f2"/>
                    <a:pt x="f2" y="f2"/>
                    <a:pt x="f2" y="f2"/>
                  </a:cubicBezTo>
                  <a:cubicBezTo>
                    <a:pt x="f2"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9" name="Google Shape;2762;p43">
              <a:extLst>
                <a:ext uri="{FF2B5EF4-FFF2-40B4-BE49-F238E27FC236}">
                  <a16:creationId xmlns:a16="http://schemas.microsoft.com/office/drawing/2014/main" id="{94960884-E124-4341-B4D2-4C38E3795224}"/>
                </a:ext>
              </a:extLst>
            </p:cNvPr>
            <p:cNvSpPr/>
            <p:nvPr/>
          </p:nvSpPr>
          <p:spPr>
            <a:xfrm rot="16200004">
              <a:off x="5957535" y="2510704"/>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4"/>
                  </a:moveTo>
                  <a:lnTo>
                    <a:pt x="f2" y="f4"/>
                  </a:lnTo>
                  <a:cubicBezTo>
                    <a:pt x="f2" y="f4"/>
                    <a:pt x="f2" y="f4"/>
                    <a:pt x="f2" y="f2"/>
                  </a:cubicBezTo>
                  <a:cubicBezTo>
                    <a:pt x="f2" y="f2"/>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0" name="Google Shape;2763;p43">
              <a:extLst>
                <a:ext uri="{FF2B5EF4-FFF2-40B4-BE49-F238E27FC236}">
                  <a16:creationId xmlns:a16="http://schemas.microsoft.com/office/drawing/2014/main" id="{892FD9DA-DD99-4A1E-A45B-E7111D2BD2D3}"/>
                </a:ext>
              </a:extLst>
            </p:cNvPr>
            <p:cNvSpPr/>
            <p:nvPr/>
          </p:nvSpPr>
          <p:spPr>
            <a:xfrm rot="16200004">
              <a:off x="5956219" y="2510027"/>
              <a:ext cx="1353" cy="713"/>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2" y="f5"/>
                  </a:moveTo>
                  <a:cubicBezTo>
                    <a:pt x="f2" y="f5"/>
                    <a:pt x="f5" y="f6"/>
                    <a:pt x="f5" y="f6"/>
                  </a:cubicBezTo>
                  <a:cubicBezTo>
                    <a:pt x="f7" y="f6"/>
                    <a:pt x="f5" y="f5"/>
                    <a:pt x="f5" y="f6"/>
                  </a:cubicBezTo>
                  <a:cubicBezTo>
                    <a:pt x="f2" y="f5"/>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1" name="Google Shape;2764;p43">
              <a:extLst>
                <a:ext uri="{FF2B5EF4-FFF2-40B4-BE49-F238E27FC236}">
                  <a16:creationId xmlns:a16="http://schemas.microsoft.com/office/drawing/2014/main" id="{7642D2DB-1722-41FC-A8A1-CAA327279A15}"/>
                </a:ext>
              </a:extLst>
            </p:cNvPr>
            <p:cNvSpPr/>
            <p:nvPr/>
          </p:nvSpPr>
          <p:spPr>
            <a:xfrm rot="16200004">
              <a:off x="5950633" y="2503134"/>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cubicBezTo>
                    <a:pt x="f3" y="f3"/>
                    <a:pt x="f2" y="f3"/>
                    <a:pt x="f2" y="f3"/>
                  </a:cubicBezTo>
                  <a:cubicBezTo>
                    <a:pt x="f2" y="f5"/>
                    <a:pt x="f2"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2" name="Google Shape;2765;p43">
              <a:extLst>
                <a:ext uri="{FF2B5EF4-FFF2-40B4-BE49-F238E27FC236}">
                  <a16:creationId xmlns:a16="http://schemas.microsoft.com/office/drawing/2014/main" id="{EA70BA48-A36B-43C0-9038-39788875F8A7}"/>
                </a:ext>
              </a:extLst>
            </p:cNvPr>
            <p:cNvSpPr/>
            <p:nvPr/>
          </p:nvSpPr>
          <p:spPr>
            <a:xfrm rot="16200004">
              <a:off x="5954225" y="2508720"/>
              <a:ext cx="1353" cy="713"/>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2" y="f4"/>
                  </a:moveTo>
                  <a:cubicBezTo>
                    <a:pt x="f2" y="f4"/>
                    <a:pt x="f5" y="f6"/>
                    <a:pt x="f5" y="f6"/>
                  </a:cubicBezTo>
                  <a:cubicBezTo>
                    <a:pt x="f5" y="f6"/>
                    <a:pt x="f5" y="f6"/>
                    <a:pt x="f7" y="f6"/>
                  </a:cubicBezTo>
                  <a:cubicBezTo>
                    <a:pt x="f5"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3" name="Google Shape;2766;p43">
              <a:extLst>
                <a:ext uri="{FF2B5EF4-FFF2-40B4-BE49-F238E27FC236}">
                  <a16:creationId xmlns:a16="http://schemas.microsoft.com/office/drawing/2014/main" id="{90782487-BD25-46C8-AA55-C4D312E33822}"/>
                </a:ext>
              </a:extLst>
            </p:cNvPr>
            <p:cNvSpPr/>
            <p:nvPr/>
          </p:nvSpPr>
          <p:spPr>
            <a:xfrm rot="16200004">
              <a:off x="5953896" y="2508418"/>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4" y="f2"/>
                    <a:pt x="f5" y="f4"/>
                    <a:pt x="f5" y="f2"/>
                  </a:cubicBezTo>
                  <a:cubicBezTo>
                    <a:pt x="f5" y="f2"/>
                    <a:pt x="f4" y="f2"/>
                    <a:pt x="f4" y="f2"/>
                  </a:cubicBezTo>
                  <a:cubicBezTo>
                    <a:pt x="f4"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4" name="Google Shape;2767;p43">
              <a:extLst>
                <a:ext uri="{FF2B5EF4-FFF2-40B4-BE49-F238E27FC236}">
                  <a16:creationId xmlns:a16="http://schemas.microsoft.com/office/drawing/2014/main" id="{564F60B4-72A1-4C14-9334-DC934B13F1D4}"/>
                </a:ext>
              </a:extLst>
            </p:cNvPr>
            <p:cNvSpPr/>
            <p:nvPr/>
          </p:nvSpPr>
          <p:spPr>
            <a:xfrm rot="16200004">
              <a:off x="5937154" y="2496248"/>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cubicBezTo>
                    <a:pt x="f4" y="f2"/>
                    <a:pt x="f5" y="f2"/>
                    <a:pt x="f5" y="f2"/>
                  </a:cubicBezTo>
                  <a:cubicBezTo>
                    <a:pt x="f5"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5" name="Google Shape;2768;p43">
              <a:extLst>
                <a:ext uri="{FF2B5EF4-FFF2-40B4-BE49-F238E27FC236}">
                  <a16:creationId xmlns:a16="http://schemas.microsoft.com/office/drawing/2014/main" id="{03A326D9-9ECB-4765-83E6-956ED07B2257}"/>
                </a:ext>
              </a:extLst>
            </p:cNvPr>
            <p:cNvSpPr/>
            <p:nvPr/>
          </p:nvSpPr>
          <p:spPr>
            <a:xfrm rot="16200004">
              <a:off x="5907564" y="2471275"/>
              <a:ext cx="51297" cy="62471"/>
            </a:xfrm>
            <a:custGeom>
              <a:avLst/>
              <a:gdLst>
                <a:gd name="f0" fmla="val w"/>
                <a:gd name="f1" fmla="val h"/>
                <a:gd name="f2" fmla="val 0"/>
                <a:gd name="f3" fmla="val 1368"/>
                <a:gd name="f4" fmla="val 1666"/>
                <a:gd name="f5" fmla="val 1158"/>
                <a:gd name="f6" fmla="val 1122"/>
                <a:gd name="f7" fmla="val 1140"/>
                <a:gd name="f8" fmla="val 1175"/>
                <a:gd name="f9" fmla="val 1105"/>
                <a:gd name="f10" fmla="val 1087"/>
                <a:gd name="f11" fmla="val 1193"/>
                <a:gd name="f12" fmla="val 1070"/>
                <a:gd name="f13" fmla="val 1052"/>
                <a:gd name="f14" fmla="val 1210"/>
                <a:gd name="f15" fmla="val 1035"/>
                <a:gd name="f16" fmla="val 1228"/>
                <a:gd name="f17" fmla="val 1017"/>
                <a:gd name="f18" fmla="val 1000"/>
                <a:gd name="f19" fmla="val 1245"/>
                <a:gd name="f20" fmla="val 947"/>
                <a:gd name="f21" fmla="val 1298"/>
                <a:gd name="f22" fmla="val 895"/>
                <a:gd name="f23" fmla="val 842"/>
                <a:gd name="f24" fmla="val 824"/>
                <a:gd name="f25" fmla="val 1315"/>
                <a:gd name="f26" fmla="val 807"/>
                <a:gd name="f27" fmla="val 789"/>
                <a:gd name="f28" fmla="val 772"/>
                <a:gd name="f29" fmla="val 754"/>
                <a:gd name="f30" fmla="val 1333"/>
                <a:gd name="f31" fmla="val 737"/>
                <a:gd name="f32" fmla="val 719"/>
                <a:gd name="f33" fmla="val 702"/>
                <a:gd name="f34" fmla="val 684"/>
                <a:gd name="f35" fmla="val 667"/>
                <a:gd name="f36" fmla="val 1350"/>
                <a:gd name="f37" fmla="val 649"/>
                <a:gd name="f38" fmla="val 632"/>
                <a:gd name="f39" fmla="val 614"/>
                <a:gd name="f40" fmla="val 597"/>
                <a:gd name="f41" fmla="val 561"/>
                <a:gd name="f42" fmla="val 509"/>
                <a:gd name="f43" fmla="val 474"/>
                <a:gd name="f44" fmla="val 456"/>
                <a:gd name="f45" fmla="val 439"/>
                <a:gd name="f46" fmla="val 404"/>
                <a:gd name="f47" fmla="val 386"/>
                <a:gd name="f48" fmla="val 369"/>
                <a:gd name="f49" fmla="val 351"/>
                <a:gd name="f50" fmla="val 334"/>
                <a:gd name="f51" fmla="val 316"/>
                <a:gd name="f52" fmla="val 299"/>
                <a:gd name="f53" fmla="val 281"/>
                <a:gd name="f54" fmla="val 263"/>
                <a:gd name="f55" fmla="val 246"/>
                <a:gd name="f56" fmla="val 1280"/>
                <a:gd name="f57" fmla="val 193"/>
                <a:gd name="f58" fmla="val 141"/>
                <a:gd name="f59" fmla="val 106"/>
                <a:gd name="f60" fmla="val 88"/>
                <a:gd name="f61" fmla="val 71"/>
                <a:gd name="f62" fmla="val 53"/>
                <a:gd name="f63" fmla="val 36"/>
                <a:gd name="f64" fmla="val 18"/>
                <a:gd name="f65" fmla="val 596"/>
                <a:gd name="f66" fmla="val 123"/>
                <a:gd name="f67" fmla="val 526"/>
                <a:gd name="f68" fmla="val 211"/>
                <a:gd name="f69" fmla="val 491"/>
                <a:gd name="f70" fmla="val 228"/>
                <a:gd name="f71" fmla="val 421"/>
                <a:gd name="f72" fmla="val 298"/>
                <a:gd name="f73" fmla="val 544"/>
                <a:gd name="f74" fmla="val 176"/>
                <a:gd name="f75" fmla="val 158"/>
                <a:gd name="f76" fmla="val 965"/>
                <a:gd name="f77" fmla="val 1263"/>
                <a:gd name="f78" fmla="val 1385"/>
                <a:gd name="f79" fmla="val 35"/>
                <a:gd name="f80" fmla="val 1403"/>
                <a:gd name="f81" fmla="val 1438"/>
                <a:gd name="f82" fmla="val 1456"/>
                <a:gd name="f83" fmla="val 1491"/>
                <a:gd name="f84" fmla="val 1526"/>
                <a:gd name="f85" fmla="val 1543"/>
                <a:gd name="f86" fmla="val 1578"/>
                <a:gd name="f87" fmla="val 1596"/>
                <a:gd name="f88" fmla="val 1613"/>
                <a:gd name="f89" fmla="val 1631"/>
                <a:gd name="f90" fmla="val 1648"/>
                <a:gd name="f91" fmla="val 1561"/>
                <a:gd name="f92" fmla="val 1508"/>
                <a:gd name="f93" fmla="val 1473"/>
                <a:gd name="f94" fmla="val 930"/>
                <a:gd name="f95" fmla="val 912"/>
                <a:gd name="f96" fmla="val 877"/>
                <a:gd name="f97" fmla="val 579"/>
                <a:gd name="f98" fmla="val 859"/>
                <a:gd name="f99" fmla="val 982"/>
                <a:gd name="f100" fmla="val 1421"/>
                <a:gd name="f101" fmla="val 860"/>
                <a:gd name="f102" fmla="*/ f0 1 1368"/>
                <a:gd name="f103" fmla="*/ f1 1 1666"/>
                <a:gd name="f104" fmla="val f2"/>
                <a:gd name="f105" fmla="val f3"/>
                <a:gd name="f106" fmla="val f4"/>
                <a:gd name="f107" fmla="+- f106 0 f104"/>
                <a:gd name="f108" fmla="+- f105 0 f104"/>
                <a:gd name="f109" fmla="*/ f108 1 1368"/>
                <a:gd name="f110" fmla="*/ f107 1 1666"/>
                <a:gd name="f111" fmla="*/ f104 1 f109"/>
                <a:gd name="f112" fmla="*/ f105 1 f109"/>
                <a:gd name="f113" fmla="*/ f104 1 f110"/>
                <a:gd name="f114" fmla="*/ f106 1 f110"/>
                <a:gd name="f115" fmla="*/ f111 f102 1"/>
                <a:gd name="f116" fmla="*/ f112 f102 1"/>
                <a:gd name="f117" fmla="*/ f114 f103 1"/>
                <a:gd name="f118" fmla="*/ f113 f103 1"/>
              </a:gdLst>
              <a:ahLst/>
              <a:cxnLst>
                <a:cxn ang="3cd4">
                  <a:pos x="hc" y="t"/>
                </a:cxn>
                <a:cxn ang="0">
                  <a:pos x="r" y="vc"/>
                </a:cxn>
                <a:cxn ang="cd4">
                  <a:pos x="hc" y="b"/>
                </a:cxn>
                <a:cxn ang="cd2">
                  <a:pos x="l" y="vc"/>
                </a:cxn>
              </a:cxnLst>
              <a:rect l="f115" t="f118" r="f116" b="f117"/>
              <a:pathLst>
                <a:path w="1368" h="1666">
                  <a:moveTo>
                    <a:pt x="f5" y="f6"/>
                  </a:moveTo>
                  <a:cubicBezTo>
                    <a:pt x="f5" y="f6"/>
                    <a:pt x="f7" y="f6"/>
                    <a:pt x="f5" y="f6"/>
                  </a:cubicBezTo>
                  <a:cubicBezTo>
                    <a:pt x="f5" y="f6"/>
                    <a:pt x="f5" y="f6"/>
                    <a:pt x="f5" y="f6"/>
                  </a:cubicBezTo>
                  <a:cubicBezTo>
                    <a:pt x="f8" y="f9"/>
                    <a:pt x="f5" y="f9"/>
                    <a:pt x="f5" y="f9"/>
                  </a:cubicBezTo>
                  <a:cubicBezTo>
                    <a:pt x="f8" y="f9"/>
                    <a:pt x="f8" y="f10"/>
                    <a:pt x="f8" y="f10"/>
                  </a:cubicBezTo>
                  <a:cubicBezTo>
                    <a:pt x="f11" y="f12"/>
                    <a:pt x="f11" y="f12"/>
                    <a:pt x="f11" y="f12"/>
                  </a:cubicBezTo>
                  <a:cubicBezTo>
                    <a:pt x="f11" y="f13"/>
                    <a:pt x="f11" y="f13"/>
                    <a:pt x="f11" y="f13"/>
                  </a:cubicBezTo>
                  <a:cubicBezTo>
                    <a:pt x="f14" y="f15"/>
                    <a:pt x="f16" y="f17"/>
                    <a:pt x="f16" y="f18"/>
                  </a:cubicBezTo>
                  <a:cubicBezTo>
                    <a:pt x="f16" y="f18"/>
                    <a:pt x="f16" y="f18"/>
                    <a:pt x="f16" y="f18"/>
                  </a:cubicBezTo>
                  <a:cubicBezTo>
                    <a:pt x="f19" y="f20"/>
                    <a:pt x="f21" y="f22"/>
                    <a:pt x="f21" y="f23"/>
                  </a:cubicBezTo>
                  <a:cubicBezTo>
                    <a:pt x="f21" y="f24"/>
                    <a:pt x="f25" y="f26"/>
                    <a:pt x="f25" y="f27"/>
                  </a:cubicBezTo>
                  <a:cubicBezTo>
                    <a:pt x="f25" y="f28"/>
                    <a:pt x="f25" y="f29"/>
                    <a:pt x="f25" y="f29"/>
                  </a:cubicBezTo>
                  <a:cubicBezTo>
                    <a:pt x="f30" y="f31"/>
                    <a:pt x="f30" y="f32"/>
                    <a:pt x="f30" y="f33"/>
                  </a:cubicBezTo>
                  <a:cubicBezTo>
                    <a:pt x="f30" y="f33"/>
                    <a:pt x="f30" y="f33"/>
                    <a:pt x="f30" y="f33"/>
                  </a:cubicBezTo>
                  <a:cubicBezTo>
                    <a:pt x="f30" y="f34"/>
                    <a:pt x="f30" y="f34"/>
                    <a:pt x="f30" y="f35"/>
                  </a:cubicBezTo>
                  <a:cubicBezTo>
                    <a:pt x="f36" y="f35"/>
                    <a:pt x="f36" y="f37"/>
                    <a:pt x="f36" y="f38"/>
                  </a:cubicBezTo>
                  <a:cubicBezTo>
                    <a:pt x="f36" y="f38"/>
                    <a:pt x="f36" y="f38"/>
                    <a:pt x="f36" y="f38"/>
                  </a:cubicBezTo>
                  <a:cubicBezTo>
                    <a:pt x="f36" y="f38"/>
                    <a:pt x="f36" y="f39"/>
                    <a:pt x="f36" y="f40"/>
                  </a:cubicBezTo>
                  <a:cubicBezTo>
                    <a:pt x="f3" y="f41"/>
                    <a:pt x="f3" y="f42"/>
                    <a:pt x="f36" y="f43"/>
                  </a:cubicBezTo>
                  <a:cubicBezTo>
                    <a:pt x="f3" y="f44"/>
                    <a:pt x="f36" y="f45"/>
                    <a:pt x="f36" y="f46"/>
                  </a:cubicBezTo>
                  <a:cubicBezTo>
                    <a:pt x="f36" y="f46"/>
                    <a:pt x="f36" y="f46"/>
                    <a:pt x="f36" y="f47"/>
                  </a:cubicBezTo>
                  <a:cubicBezTo>
                    <a:pt x="f36" y="f48"/>
                    <a:pt x="f36" y="f49"/>
                    <a:pt x="f30" y="f50"/>
                  </a:cubicBezTo>
                  <a:cubicBezTo>
                    <a:pt x="f30" y="f51"/>
                    <a:pt x="f30" y="f51"/>
                    <a:pt x="f30" y="f52"/>
                  </a:cubicBezTo>
                  <a:cubicBezTo>
                    <a:pt x="f25" y="f53"/>
                    <a:pt x="f25" y="f54"/>
                    <a:pt x="f25" y="f54"/>
                  </a:cubicBezTo>
                  <a:lnTo>
                    <a:pt x="f21" y="f55"/>
                  </a:lnTo>
                  <a:cubicBezTo>
                    <a:pt x="f56" y="f57"/>
                    <a:pt x="f16" y="f58"/>
                    <a:pt x="f8" y="f59"/>
                  </a:cubicBezTo>
                  <a:cubicBezTo>
                    <a:pt x="f8" y="f59"/>
                    <a:pt x="f5" y="f59"/>
                    <a:pt x="f5" y="f59"/>
                  </a:cubicBezTo>
                  <a:cubicBezTo>
                    <a:pt x="f7" y="f59"/>
                    <a:pt x="f7" y="f60"/>
                    <a:pt x="f7" y="f60"/>
                  </a:cubicBezTo>
                  <a:cubicBezTo>
                    <a:pt x="f7" y="f60"/>
                    <a:pt x="f6" y="f61"/>
                    <a:pt x="f6" y="f61"/>
                  </a:cubicBezTo>
                  <a:lnTo>
                    <a:pt x="f9" y="f61"/>
                  </a:lnTo>
                  <a:cubicBezTo>
                    <a:pt x="f10" y="f62"/>
                    <a:pt x="f10" y="f62"/>
                    <a:pt x="f12" y="f62"/>
                  </a:cubicBezTo>
                  <a:cubicBezTo>
                    <a:pt x="f12" y="f62"/>
                    <a:pt x="f12" y="f62"/>
                    <a:pt x="f13" y="f62"/>
                  </a:cubicBezTo>
                  <a:cubicBezTo>
                    <a:pt x="f15" y="f62"/>
                    <a:pt x="f15" y="f63"/>
                    <a:pt x="f13" y="f63"/>
                  </a:cubicBezTo>
                  <a:cubicBezTo>
                    <a:pt x="f18" y="f64"/>
                    <a:pt x="f20" y="f2"/>
                    <a:pt x="f22" y="f64"/>
                  </a:cubicBezTo>
                  <a:cubicBezTo>
                    <a:pt x="f23" y="f64"/>
                    <a:pt x="f27" y="f63"/>
                    <a:pt x="f29" y="f62"/>
                  </a:cubicBezTo>
                  <a:cubicBezTo>
                    <a:pt x="f29" y="f61"/>
                    <a:pt x="f31" y="f61"/>
                    <a:pt x="f32" y="f60"/>
                  </a:cubicBezTo>
                  <a:cubicBezTo>
                    <a:pt x="f32" y="f60"/>
                    <a:pt x="f32" y="f60"/>
                    <a:pt x="f32" y="f60"/>
                  </a:cubicBezTo>
                  <a:cubicBezTo>
                    <a:pt x="f32" y="f60"/>
                    <a:pt x="f32" y="f61"/>
                    <a:pt x="f32" y="f61"/>
                  </a:cubicBezTo>
                  <a:cubicBezTo>
                    <a:pt x="f32" y="f61"/>
                    <a:pt x="f32" y="f61"/>
                    <a:pt x="f32" y="f61"/>
                  </a:cubicBezTo>
                  <a:cubicBezTo>
                    <a:pt x="f33" y="f61"/>
                    <a:pt x="f34" y="f60"/>
                    <a:pt x="f34" y="f60"/>
                  </a:cubicBezTo>
                  <a:cubicBezTo>
                    <a:pt x="f37" y="f59"/>
                    <a:pt x="f38" y="f59"/>
                    <a:pt x="f65" y="f66"/>
                  </a:cubicBezTo>
                  <a:cubicBezTo>
                    <a:pt x="f65" y="f58"/>
                    <a:pt x="f65" y="f58"/>
                    <a:pt x="f65" y="f58"/>
                  </a:cubicBezTo>
                  <a:cubicBezTo>
                    <a:pt x="f41" y="f58"/>
                    <a:pt x="f67" y="f57"/>
                    <a:pt x="f42" y="f68"/>
                  </a:cubicBezTo>
                  <a:cubicBezTo>
                    <a:pt x="f69" y="f68"/>
                    <a:pt x="f43" y="f70"/>
                    <a:pt x="f44" y="f70"/>
                  </a:cubicBezTo>
                  <a:cubicBezTo>
                    <a:pt x="f44" y="f70"/>
                    <a:pt x="f44" y="f55"/>
                    <a:pt x="f44" y="f55"/>
                  </a:cubicBezTo>
                  <a:cubicBezTo>
                    <a:pt x="f71" y="f54"/>
                    <a:pt x="f46" y="f52"/>
                    <a:pt x="f47" y="f51"/>
                  </a:cubicBezTo>
                  <a:cubicBezTo>
                    <a:pt x="f47" y="f51"/>
                    <a:pt x="f47" y="f51"/>
                    <a:pt x="f47" y="f50"/>
                  </a:cubicBezTo>
                  <a:cubicBezTo>
                    <a:pt x="f49" y="f50"/>
                    <a:pt x="f49" y="f49"/>
                    <a:pt x="f50" y="f48"/>
                  </a:cubicBezTo>
                  <a:cubicBezTo>
                    <a:pt x="f50" y="f48"/>
                    <a:pt x="f50" y="f47"/>
                    <a:pt x="f50" y="f47"/>
                  </a:cubicBezTo>
                  <a:cubicBezTo>
                    <a:pt x="f51" y="f46"/>
                    <a:pt x="f72" y="f46"/>
                    <a:pt x="f72" y="f71"/>
                  </a:cubicBezTo>
                  <a:cubicBezTo>
                    <a:pt x="f53" y="f45"/>
                    <a:pt x="f54" y="f43"/>
                    <a:pt x="f55" y="f69"/>
                  </a:cubicBezTo>
                  <a:cubicBezTo>
                    <a:pt x="f55" y="f42"/>
                    <a:pt x="f70" y="f67"/>
                    <a:pt x="f68" y="f73"/>
                  </a:cubicBezTo>
                  <a:cubicBezTo>
                    <a:pt x="f68" y="f41"/>
                    <a:pt x="f68" y="f41"/>
                    <a:pt x="f68" y="f41"/>
                  </a:cubicBezTo>
                  <a:cubicBezTo>
                    <a:pt x="f68" y="f41"/>
                    <a:pt x="f68" y="f41"/>
                    <a:pt x="f68" y="f41"/>
                  </a:cubicBezTo>
                  <a:cubicBezTo>
                    <a:pt x="f57" y="f40"/>
                    <a:pt x="f57" y="f38"/>
                    <a:pt x="f74" y="f37"/>
                  </a:cubicBezTo>
                  <a:cubicBezTo>
                    <a:pt x="f74" y="f37"/>
                    <a:pt x="f74" y="f37"/>
                    <a:pt x="f74" y="f37"/>
                  </a:cubicBezTo>
                  <a:cubicBezTo>
                    <a:pt x="f75" y="f35"/>
                    <a:pt x="f75" y="f35"/>
                    <a:pt x="f75" y="f34"/>
                  </a:cubicBezTo>
                  <a:cubicBezTo>
                    <a:pt x="f75" y="f34"/>
                    <a:pt x="f75" y="f33"/>
                    <a:pt x="f58" y="f32"/>
                  </a:cubicBezTo>
                  <a:cubicBezTo>
                    <a:pt x="f58" y="f29"/>
                    <a:pt x="f58" y="f28"/>
                    <a:pt x="f66" y="f26"/>
                  </a:cubicBezTo>
                  <a:cubicBezTo>
                    <a:pt x="f59" y="f22"/>
                    <a:pt x="f60" y="f76"/>
                    <a:pt x="f61" y="f17"/>
                  </a:cubicBezTo>
                  <a:cubicBezTo>
                    <a:pt x="f61" y="f15"/>
                    <a:pt x="f60" y="f15"/>
                    <a:pt x="f60" y="f15"/>
                  </a:cubicBezTo>
                  <a:cubicBezTo>
                    <a:pt x="f60" y="f15"/>
                    <a:pt x="f61" y="f15"/>
                    <a:pt x="f61" y="f13"/>
                  </a:cubicBezTo>
                  <a:lnTo>
                    <a:pt x="f60" y="f13"/>
                  </a:lnTo>
                  <a:cubicBezTo>
                    <a:pt x="f61" y="f10"/>
                    <a:pt x="f61" y="f9"/>
                    <a:pt x="f61" y="f6"/>
                  </a:cubicBezTo>
                  <a:cubicBezTo>
                    <a:pt x="f61" y="f7"/>
                    <a:pt x="f61" y="f5"/>
                    <a:pt x="f61" y="f5"/>
                  </a:cubicBezTo>
                  <a:lnTo>
                    <a:pt x="f62" y="f77"/>
                  </a:lnTo>
                  <a:cubicBezTo>
                    <a:pt x="f62" y="f21"/>
                    <a:pt x="f62" y="f21"/>
                    <a:pt x="f62" y="f25"/>
                  </a:cubicBezTo>
                  <a:cubicBezTo>
                    <a:pt x="f62" y="f30"/>
                    <a:pt x="f62" y="f36"/>
                    <a:pt x="f62" y="f36"/>
                  </a:cubicBezTo>
                  <a:cubicBezTo>
                    <a:pt x="f62" y="f78"/>
                    <a:pt x="f79" y="f80"/>
                    <a:pt x="f64" y="f81"/>
                  </a:cubicBezTo>
                  <a:cubicBezTo>
                    <a:pt x="f79" y="f82"/>
                    <a:pt x="f2" y="f82"/>
                    <a:pt x="f2" y="f83"/>
                  </a:cubicBezTo>
                  <a:cubicBezTo>
                    <a:pt x="f64" y="f84"/>
                    <a:pt x="f62" y="f85"/>
                    <a:pt x="f61" y="f86"/>
                  </a:cubicBezTo>
                  <a:cubicBezTo>
                    <a:pt x="f61" y="f87"/>
                    <a:pt x="f60" y="f87"/>
                    <a:pt x="f59" y="f88"/>
                  </a:cubicBezTo>
                  <a:cubicBezTo>
                    <a:pt x="f59" y="f88"/>
                    <a:pt x="f59" y="f89"/>
                    <a:pt x="f59" y="f89"/>
                  </a:cubicBezTo>
                  <a:cubicBezTo>
                    <a:pt x="f66" y="f89"/>
                    <a:pt x="f58" y="f89"/>
                    <a:pt x="f75" y="f90"/>
                  </a:cubicBezTo>
                  <a:cubicBezTo>
                    <a:pt x="f75" y="f89"/>
                    <a:pt x="f74" y="f90"/>
                    <a:pt x="f57" y="f90"/>
                  </a:cubicBezTo>
                  <a:cubicBezTo>
                    <a:pt x="f55" y="f4"/>
                    <a:pt x="f54" y="f90"/>
                    <a:pt x="f72" y="f90"/>
                  </a:cubicBezTo>
                  <a:cubicBezTo>
                    <a:pt x="f51" y="f90"/>
                    <a:pt x="f51" y="f90"/>
                    <a:pt x="f51" y="f90"/>
                  </a:cubicBezTo>
                  <a:cubicBezTo>
                    <a:pt x="f50" y="f90"/>
                    <a:pt x="f49" y="f89"/>
                    <a:pt x="f49" y="f89"/>
                  </a:cubicBezTo>
                  <a:cubicBezTo>
                    <a:pt x="f48" y="f88"/>
                    <a:pt x="f48" y="f89"/>
                    <a:pt x="f47" y="f89"/>
                  </a:cubicBezTo>
                  <a:cubicBezTo>
                    <a:pt x="f47" y="f88"/>
                    <a:pt x="f47" y="f88"/>
                    <a:pt x="f46" y="f88"/>
                  </a:cubicBezTo>
                  <a:cubicBezTo>
                    <a:pt x="f46" y="f87"/>
                    <a:pt x="f71" y="f86"/>
                    <a:pt x="f71" y="f91"/>
                  </a:cubicBezTo>
                  <a:cubicBezTo>
                    <a:pt x="f71" y="f91"/>
                    <a:pt x="f71" y="f91"/>
                    <a:pt x="f71" y="f85"/>
                  </a:cubicBezTo>
                  <a:cubicBezTo>
                    <a:pt x="f71" y="f92"/>
                    <a:pt x="f71" y="f93"/>
                    <a:pt x="f71" y="f81"/>
                  </a:cubicBezTo>
                  <a:cubicBezTo>
                    <a:pt x="f45" y="f81"/>
                    <a:pt x="f45" y="f80"/>
                    <a:pt x="f45" y="f80"/>
                  </a:cubicBezTo>
                  <a:cubicBezTo>
                    <a:pt x="f45" y="f3"/>
                    <a:pt x="f45" y="f36"/>
                    <a:pt x="f45" y="f25"/>
                  </a:cubicBezTo>
                  <a:cubicBezTo>
                    <a:pt x="f45" y="f21"/>
                    <a:pt x="f45" y="f56"/>
                    <a:pt x="f45" y="f77"/>
                  </a:cubicBezTo>
                  <a:lnTo>
                    <a:pt x="f45" y="f19"/>
                  </a:lnTo>
                  <a:cubicBezTo>
                    <a:pt x="f45" y="f16"/>
                    <a:pt x="f45" y="f16"/>
                    <a:pt x="f44" y="f14"/>
                  </a:cubicBezTo>
                  <a:cubicBezTo>
                    <a:pt x="f45" y="f11"/>
                    <a:pt x="f44" y="f11"/>
                    <a:pt x="f44" y="f11"/>
                  </a:cubicBezTo>
                  <a:cubicBezTo>
                    <a:pt x="f45" y="f8"/>
                    <a:pt x="f44" y="f5"/>
                    <a:pt x="f44" y="f5"/>
                  </a:cubicBezTo>
                  <a:cubicBezTo>
                    <a:pt x="f45" y="f7"/>
                    <a:pt x="f44" y="f6"/>
                    <a:pt x="f44" y="f9"/>
                  </a:cubicBezTo>
                  <a:cubicBezTo>
                    <a:pt x="f44" y="f10"/>
                    <a:pt x="f44" y="f10"/>
                    <a:pt x="f44" y="f12"/>
                  </a:cubicBezTo>
                  <a:cubicBezTo>
                    <a:pt x="f44" y="f12"/>
                    <a:pt x="f44" y="f13"/>
                    <a:pt x="f44" y="f13"/>
                  </a:cubicBezTo>
                  <a:cubicBezTo>
                    <a:pt x="f43" y="f15"/>
                    <a:pt x="f43" y="f15"/>
                    <a:pt x="f44" y="f17"/>
                  </a:cubicBezTo>
                  <a:cubicBezTo>
                    <a:pt x="f44" y="f17"/>
                    <a:pt x="f43" y="f17"/>
                    <a:pt x="f43" y="f17"/>
                  </a:cubicBezTo>
                  <a:cubicBezTo>
                    <a:pt x="f43" y="f18"/>
                    <a:pt x="f43" y="f76"/>
                    <a:pt x="f69" y="f94"/>
                  </a:cubicBezTo>
                  <a:cubicBezTo>
                    <a:pt x="f69" y="f95"/>
                    <a:pt x="f69" y="f95"/>
                    <a:pt x="f42" y="f22"/>
                  </a:cubicBezTo>
                  <a:cubicBezTo>
                    <a:pt x="f42" y="f22"/>
                    <a:pt x="f69" y="f22"/>
                    <a:pt x="f42" y="f96"/>
                  </a:cubicBezTo>
                  <a:cubicBezTo>
                    <a:pt x="f67" y="f23"/>
                    <a:pt x="f73" y="f27"/>
                    <a:pt x="f73" y="f29"/>
                  </a:cubicBezTo>
                  <a:cubicBezTo>
                    <a:pt x="f41" y="f31"/>
                    <a:pt x="f41" y="f33"/>
                    <a:pt x="f65" y="f34"/>
                  </a:cubicBezTo>
                  <a:cubicBezTo>
                    <a:pt x="f65" y="f37"/>
                    <a:pt x="f38" y="f38"/>
                    <a:pt x="f38" y="f39"/>
                  </a:cubicBezTo>
                  <a:cubicBezTo>
                    <a:pt x="f37" y="f39"/>
                    <a:pt x="f37" y="f97"/>
                    <a:pt x="f35" y="f97"/>
                  </a:cubicBezTo>
                  <a:cubicBezTo>
                    <a:pt x="f35" y="f41"/>
                    <a:pt x="f34" y="f41"/>
                    <a:pt x="f34" y="f41"/>
                  </a:cubicBezTo>
                  <a:cubicBezTo>
                    <a:pt x="f34" y="f41"/>
                    <a:pt x="f33" y="f67"/>
                    <a:pt x="f32" y="f67"/>
                  </a:cubicBezTo>
                  <a:cubicBezTo>
                    <a:pt x="f33" y="f67"/>
                    <a:pt x="f32" y="f67"/>
                    <a:pt x="f32" y="f67"/>
                  </a:cubicBezTo>
                  <a:cubicBezTo>
                    <a:pt x="f32" y="f42"/>
                    <a:pt x="f32" y="f42"/>
                    <a:pt x="f31" y="f42"/>
                  </a:cubicBezTo>
                  <a:cubicBezTo>
                    <a:pt x="f29" y="f69"/>
                    <a:pt x="f28" y="f43"/>
                    <a:pt x="f27" y="f44"/>
                  </a:cubicBezTo>
                  <a:cubicBezTo>
                    <a:pt x="f26" y="f44"/>
                    <a:pt x="f26" y="f44"/>
                    <a:pt x="f26" y="f45"/>
                  </a:cubicBezTo>
                  <a:cubicBezTo>
                    <a:pt x="f26" y="f45"/>
                    <a:pt x="f24" y="f45"/>
                    <a:pt x="f24" y="f45"/>
                  </a:cubicBezTo>
                  <a:cubicBezTo>
                    <a:pt x="f24" y="f45"/>
                    <a:pt x="f23" y="f45"/>
                    <a:pt x="f23" y="f71"/>
                  </a:cubicBezTo>
                  <a:cubicBezTo>
                    <a:pt x="f23" y="f45"/>
                    <a:pt x="f23" y="f71"/>
                    <a:pt x="f98" y="f71"/>
                  </a:cubicBezTo>
                  <a:cubicBezTo>
                    <a:pt x="f98" y="f71"/>
                    <a:pt x="f96" y="f46"/>
                    <a:pt x="f96" y="f46"/>
                  </a:cubicBezTo>
                  <a:cubicBezTo>
                    <a:pt x="f95" y="f46"/>
                    <a:pt x="f95" y="f47"/>
                    <a:pt x="f94" y="f47"/>
                  </a:cubicBezTo>
                  <a:cubicBezTo>
                    <a:pt x="f94" y="f47"/>
                    <a:pt x="f94" y="f47"/>
                    <a:pt x="f94" y="f47"/>
                  </a:cubicBezTo>
                  <a:cubicBezTo>
                    <a:pt x="f94" y="f47"/>
                    <a:pt x="f94" y="f47"/>
                    <a:pt x="f94" y="f47"/>
                  </a:cubicBezTo>
                  <a:cubicBezTo>
                    <a:pt x="f94" y="f46"/>
                    <a:pt x="f95" y="f47"/>
                    <a:pt x="f95" y="f47"/>
                  </a:cubicBezTo>
                  <a:cubicBezTo>
                    <a:pt x="f95" y="f47"/>
                    <a:pt x="f95" y="f47"/>
                    <a:pt x="f95" y="f47"/>
                  </a:cubicBezTo>
                  <a:cubicBezTo>
                    <a:pt x="f94" y="f46"/>
                    <a:pt x="f20" y="f46"/>
                    <a:pt x="f20" y="f46"/>
                  </a:cubicBezTo>
                  <a:cubicBezTo>
                    <a:pt x="f76" y="f71"/>
                    <a:pt x="f76" y="f71"/>
                    <a:pt x="f99" y="f45"/>
                  </a:cubicBezTo>
                  <a:lnTo>
                    <a:pt x="f99" y="f45"/>
                  </a:lnTo>
                  <a:cubicBezTo>
                    <a:pt x="f99" y="f45"/>
                    <a:pt x="f99" y="f45"/>
                    <a:pt x="f76" y="f71"/>
                  </a:cubicBezTo>
                  <a:cubicBezTo>
                    <a:pt x="f99" y="f71"/>
                    <a:pt x="f99" y="f45"/>
                    <a:pt x="f99" y="f45"/>
                  </a:cubicBezTo>
                  <a:cubicBezTo>
                    <a:pt x="f99" y="f44"/>
                    <a:pt x="f99" y="f43"/>
                    <a:pt x="f99" y="f69"/>
                  </a:cubicBezTo>
                  <a:cubicBezTo>
                    <a:pt x="f99" y="f69"/>
                    <a:pt x="f18" y="f69"/>
                    <a:pt x="f18" y="f69"/>
                  </a:cubicBezTo>
                  <a:cubicBezTo>
                    <a:pt x="f18" y="f69"/>
                    <a:pt x="f99" y="f69"/>
                    <a:pt x="f99" y="f69"/>
                  </a:cubicBezTo>
                  <a:cubicBezTo>
                    <a:pt x="f18" y="f69"/>
                    <a:pt x="f18" y="f69"/>
                    <a:pt x="f18" y="f42"/>
                  </a:cubicBezTo>
                  <a:cubicBezTo>
                    <a:pt x="f99" y="f42"/>
                    <a:pt x="f99" y="f42"/>
                    <a:pt x="f99" y="f42"/>
                  </a:cubicBezTo>
                  <a:cubicBezTo>
                    <a:pt x="f99" y="f42"/>
                    <a:pt x="f99" y="f67"/>
                    <a:pt x="f99" y="f67"/>
                  </a:cubicBezTo>
                  <a:cubicBezTo>
                    <a:pt x="f99" y="f67"/>
                    <a:pt x="f99" y="f67"/>
                    <a:pt x="f99" y="f67"/>
                  </a:cubicBezTo>
                  <a:cubicBezTo>
                    <a:pt x="f99" y="f73"/>
                    <a:pt x="f99" y="f41"/>
                    <a:pt x="f99" y="f40"/>
                  </a:cubicBezTo>
                  <a:cubicBezTo>
                    <a:pt x="f99" y="f40"/>
                    <a:pt x="f99" y="f40"/>
                    <a:pt x="f99" y="f40"/>
                  </a:cubicBezTo>
                  <a:cubicBezTo>
                    <a:pt x="f99" y="f40"/>
                    <a:pt x="f99" y="f40"/>
                    <a:pt x="f99" y="f40"/>
                  </a:cubicBezTo>
                  <a:cubicBezTo>
                    <a:pt x="f99" y="f39"/>
                    <a:pt x="f99" y="f38"/>
                    <a:pt x="f99" y="f38"/>
                  </a:cubicBezTo>
                  <a:cubicBezTo>
                    <a:pt x="f20" y="f37"/>
                    <a:pt x="f99" y="f35"/>
                    <a:pt x="f76" y="f34"/>
                  </a:cubicBezTo>
                  <a:cubicBezTo>
                    <a:pt x="f76" y="f34"/>
                    <a:pt x="f76" y="f34"/>
                    <a:pt x="f76" y="f33"/>
                  </a:cubicBezTo>
                  <a:cubicBezTo>
                    <a:pt x="f20" y="f33"/>
                    <a:pt x="f76" y="f32"/>
                    <a:pt x="f76" y="f31"/>
                  </a:cubicBezTo>
                  <a:cubicBezTo>
                    <a:pt x="f76" y="f31"/>
                    <a:pt x="f76" y="f31"/>
                    <a:pt x="f20" y="f31"/>
                  </a:cubicBezTo>
                  <a:cubicBezTo>
                    <a:pt x="f20" y="f29"/>
                    <a:pt x="f20" y="f29"/>
                    <a:pt x="f20" y="f28"/>
                  </a:cubicBezTo>
                  <a:cubicBezTo>
                    <a:pt x="f20" y="f28"/>
                    <a:pt x="f20" y="f28"/>
                    <a:pt x="f20" y="f27"/>
                  </a:cubicBezTo>
                  <a:cubicBezTo>
                    <a:pt x="f94" y="f27"/>
                    <a:pt x="f94" y="f26"/>
                    <a:pt x="f94" y="f24"/>
                  </a:cubicBezTo>
                  <a:cubicBezTo>
                    <a:pt x="f94" y="f24"/>
                    <a:pt x="f94" y="f23"/>
                    <a:pt x="f95" y="f23"/>
                  </a:cubicBezTo>
                  <a:cubicBezTo>
                    <a:pt x="f22" y="f96"/>
                    <a:pt x="f96" y="f95"/>
                    <a:pt x="f98" y="f20"/>
                  </a:cubicBezTo>
                  <a:cubicBezTo>
                    <a:pt x="f98" y="f20"/>
                    <a:pt x="f98" y="f76"/>
                    <a:pt x="f98" y="f76"/>
                  </a:cubicBezTo>
                  <a:cubicBezTo>
                    <a:pt x="f98" y="f76"/>
                    <a:pt x="f98" y="f76"/>
                    <a:pt x="f23" y="f76"/>
                  </a:cubicBezTo>
                  <a:cubicBezTo>
                    <a:pt x="f23" y="f76"/>
                    <a:pt x="f23" y="f99"/>
                    <a:pt x="f24" y="f99"/>
                  </a:cubicBezTo>
                  <a:cubicBezTo>
                    <a:pt x="f24" y="f18"/>
                    <a:pt x="f24" y="f18"/>
                    <a:pt x="f26" y="f18"/>
                  </a:cubicBezTo>
                  <a:cubicBezTo>
                    <a:pt x="f27" y="f18"/>
                    <a:pt x="f27" y="f15"/>
                    <a:pt x="f28" y="f15"/>
                  </a:cubicBezTo>
                  <a:cubicBezTo>
                    <a:pt x="f28" y="f15"/>
                    <a:pt x="f28" y="f15"/>
                    <a:pt x="f27" y="f15"/>
                  </a:cubicBezTo>
                  <a:cubicBezTo>
                    <a:pt x="f27" y="f13"/>
                    <a:pt x="f28" y="f13"/>
                    <a:pt x="f28" y="f12"/>
                  </a:cubicBezTo>
                  <a:cubicBezTo>
                    <a:pt x="f28" y="f12"/>
                    <a:pt x="f28" y="f13"/>
                    <a:pt x="f28" y="f13"/>
                  </a:cubicBezTo>
                  <a:cubicBezTo>
                    <a:pt x="f28" y="f13"/>
                    <a:pt x="f28" y="f13"/>
                    <a:pt x="f28" y="f13"/>
                  </a:cubicBezTo>
                  <a:cubicBezTo>
                    <a:pt x="f29" y="f13"/>
                    <a:pt x="f31" y="f12"/>
                    <a:pt x="f31" y="f10"/>
                  </a:cubicBezTo>
                  <a:cubicBezTo>
                    <a:pt x="f32" y="f10"/>
                    <a:pt x="f33" y="f9"/>
                    <a:pt x="f33" y="f6"/>
                  </a:cubicBezTo>
                  <a:cubicBezTo>
                    <a:pt x="f34" y="f6"/>
                    <a:pt x="f35" y="f7"/>
                    <a:pt x="f35" y="f5"/>
                  </a:cubicBezTo>
                  <a:cubicBezTo>
                    <a:pt x="f37" y="f5"/>
                    <a:pt x="f37" y="f8"/>
                    <a:pt x="f38" y="f11"/>
                  </a:cubicBezTo>
                  <a:cubicBezTo>
                    <a:pt x="f38" y="f11"/>
                    <a:pt x="f38" y="f11"/>
                    <a:pt x="f38" y="f11"/>
                  </a:cubicBezTo>
                  <a:cubicBezTo>
                    <a:pt x="f38" y="f14"/>
                    <a:pt x="f39" y="f16"/>
                    <a:pt x="f39" y="f19"/>
                  </a:cubicBezTo>
                  <a:cubicBezTo>
                    <a:pt x="f65" y="f19"/>
                    <a:pt x="f65" y="f19"/>
                    <a:pt x="f65" y="f19"/>
                  </a:cubicBezTo>
                  <a:cubicBezTo>
                    <a:pt x="f65" y="f19"/>
                    <a:pt x="f65" y="f19"/>
                    <a:pt x="f39" y="f19"/>
                  </a:cubicBezTo>
                  <a:cubicBezTo>
                    <a:pt x="f39" y="f19"/>
                    <a:pt x="f65" y="f77"/>
                    <a:pt x="f65" y="f56"/>
                  </a:cubicBezTo>
                  <a:cubicBezTo>
                    <a:pt x="f65" y="f56"/>
                    <a:pt x="f65" y="f56"/>
                    <a:pt x="f65" y="f56"/>
                  </a:cubicBezTo>
                  <a:cubicBezTo>
                    <a:pt x="f65" y="f21"/>
                    <a:pt x="f65" y="f21"/>
                    <a:pt x="f65" y="f21"/>
                  </a:cubicBezTo>
                  <a:cubicBezTo>
                    <a:pt x="f97" y="f21"/>
                    <a:pt x="f97" y="f21"/>
                    <a:pt x="f97" y="f21"/>
                  </a:cubicBezTo>
                  <a:cubicBezTo>
                    <a:pt x="f41" y="f25"/>
                    <a:pt x="f41" y="f25"/>
                    <a:pt x="f73" y="f30"/>
                  </a:cubicBezTo>
                  <a:cubicBezTo>
                    <a:pt x="f73" y="f30"/>
                    <a:pt x="f73" y="f30"/>
                    <a:pt x="f73" y="f30"/>
                  </a:cubicBezTo>
                  <a:cubicBezTo>
                    <a:pt x="f73" y="f30"/>
                    <a:pt x="f73" y="f30"/>
                    <a:pt x="f73" y="f30"/>
                  </a:cubicBezTo>
                  <a:cubicBezTo>
                    <a:pt x="f67" y="f30"/>
                    <a:pt x="f42" y="f36"/>
                    <a:pt x="f42" y="f36"/>
                  </a:cubicBezTo>
                  <a:cubicBezTo>
                    <a:pt x="f42" y="f3"/>
                    <a:pt x="f67" y="f36"/>
                    <a:pt x="f67" y="f36"/>
                  </a:cubicBezTo>
                  <a:cubicBezTo>
                    <a:pt x="f73" y="f30"/>
                    <a:pt x="f41" y="f30"/>
                    <a:pt x="f41" y="f25"/>
                  </a:cubicBezTo>
                  <a:cubicBezTo>
                    <a:pt x="f41" y="f25"/>
                    <a:pt x="f41" y="f25"/>
                    <a:pt x="f41" y="f25"/>
                  </a:cubicBezTo>
                  <a:cubicBezTo>
                    <a:pt x="f65" y="f21"/>
                    <a:pt x="f39" y="f56"/>
                    <a:pt x="f38" y="f77"/>
                  </a:cubicBezTo>
                  <a:cubicBezTo>
                    <a:pt x="f38" y="f77"/>
                    <a:pt x="f38" y="f56"/>
                    <a:pt x="f38" y="f56"/>
                  </a:cubicBezTo>
                  <a:cubicBezTo>
                    <a:pt x="f39" y="f21"/>
                    <a:pt x="f65" y="f25"/>
                    <a:pt x="f97" y="f25"/>
                  </a:cubicBezTo>
                  <a:cubicBezTo>
                    <a:pt x="f97" y="f30"/>
                    <a:pt x="f97" y="f30"/>
                    <a:pt x="f97" y="f30"/>
                  </a:cubicBezTo>
                  <a:cubicBezTo>
                    <a:pt x="f65" y="f30"/>
                    <a:pt x="f97" y="f25"/>
                    <a:pt x="f65" y="f25"/>
                  </a:cubicBezTo>
                  <a:cubicBezTo>
                    <a:pt x="f65" y="f25"/>
                    <a:pt x="f65" y="f25"/>
                    <a:pt x="f65" y="f25"/>
                  </a:cubicBezTo>
                  <a:cubicBezTo>
                    <a:pt x="f65" y="f30"/>
                    <a:pt x="f65" y="f25"/>
                    <a:pt x="f65" y="f30"/>
                  </a:cubicBezTo>
                  <a:cubicBezTo>
                    <a:pt x="f97" y="f30"/>
                    <a:pt x="f97" y="f30"/>
                    <a:pt x="f97" y="f30"/>
                  </a:cubicBezTo>
                  <a:cubicBezTo>
                    <a:pt x="f97" y="f30"/>
                    <a:pt x="f97" y="f30"/>
                    <a:pt x="f97" y="f30"/>
                  </a:cubicBezTo>
                  <a:cubicBezTo>
                    <a:pt x="f41" y="f30"/>
                    <a:pt x="f41" y="f36"/>
                    <a:pt x="f41" y="f36"/>
                  </a:cubicBezTo>
                  <a:lnTo>
                    <a:pt x="f41" y="f30"/>
                  </a:lnTo>
                  <a:cubicBezTo>
                    <a:pt x="f41" y="f30"/>
                    <a:pt x="f41" y="f30"/>
                    <a:pt x="f41" y="f30"/>
                  </a:cubicBezTo>
                  <a:cubicBezTo>
                    <a:pt x="f41" y="f30"/>
                    <a:pt x="f73" y="f36"/>
                    <a:pt x="f67" y="f36"/>
                  </a:cubicBezTo>
                  <a:cubicBezTo>
                    <a:pt x="f67" y="f36"/>
                    <a:pt x="f73" y="f36"/>
                    <a:pt x="f73" y="f36"/>
                  </a:cubicBezTo>
                  <a:cubicBezTo>
                    <a:pt x="f73" y="f3"/>
                    <a:pt x="f73" y="f36"/>
                    <a:pt x="f41" y="f36"/>
                  </a:cubicBezTo>
                  <a:cubicBezTo>
                    <a:pt x="f41" y="f36"/>
                    <a:pt x="f41" y="f36"/>
                    <a:pt x="f41" y="f3"/>
                  </a:cubicBezTo>
                  <a:cubicBezTo>
                    <a:pt x="f73" y="f3"/>
                    <a:pt x="f73" y="f3"/>
                    <a:pt x="f67" y="f3"/>
                  </a:cubicBezTo>
                  <a:lnTo>
                    <a:pt x="f73" y="f78"/>
                  </a:lnTo>
                  <a:cubicBezTo>
                    <a:pt x="f41" y="f3"/>
                    <a:pt x="f97" y="f3"/>
                    <a:pt x="f97" y="f36"/>
                  </a:cubicBezTo>
                  <a:cubicBezTo>
                    <a:pt x="f97" y="f36"/>
                    <a:pt x="f65" y="f36"/>
                    <a:pt x="f65" y="f36"/>
                  </a:cubicBezTo>
                  <a:cubicBezTo>
                    <a:pt x="f65" y="f36"/>
                    <a:pt x="f65" y="f36"/>
                    <a:pt x="f65" y="f30"/>
                  </a:cubicBezTo>
                  <a:cubicBezTo>
                    <a:pt x="f65" y="f30"/>
                    <a:pt x="f65" y="f36"/>
                    <a:pt x="f65" y="f36"/>
                  </a:cubicBezTo>
                  <a:cubicBezTo>
                    <a:pt x="f39" y="f30"/>
                    <a:pt x="f38" y="f25"/>
                    <a:pt x="f37" y="f25"/>
                  </a:cubicBezTo>
                  <a:cubicBezTo>
                    <a:pt x="f37" y="f25"/>
                    <a:pt x="f37" y="f21"/>
                    <a:pt x="f37" y="f21"/>
                  </a:cubicBezTo>
                  <a:cubicBezTo>
                    <a:pt x="f37" y="f21"/>
                    <a:pt x="f35" y="f56"/>
                    <a:pt x="f34" y="f56"/>
                  </a:cubicBezTo>
                  <a:cubicBezTo>
                    <a:pt x="f35" y="f21"/>
                    <a:pt x="f35" y="f21"/>
                    <a:pt x="f35" y="f21"/>
                  </a:cubicBezTo>
                  <a:cubicBezTo>
                    <a:pt x="f35" y="f25"/>
                    <a:pt x="f38" y="f30"/>
                    <a:pt x="f39" y="f36"/>
                  </a:cubicBezTo>
                  <a:cubicBezTo>
                    <a:pt x="f38" y="f36"/>
                    <a:pt x="f38" y="f36"/>
                    <a:pt x="f38" y="f36"/>
                  </a:cubicBezTo>
                  <a:cubicBezTo>
                    <a:pt x="f38" y="f36"/>
                    <a:pt x="f38" y="f3"/>
                    <a:pt x="f39" y="f3"/>
                  </a:cubicBezTo>
                  <a:cubicBezTo>
                    <a:pt x="f39" y="f3"/>
                    <a:pt x="f39" y="f36"/>
                    <a:pt x="f39" y="f36"/>
                  </a:cubicBezTo>
                  <a:cubicBezTo>
                    <a:pt x="f65" y="f36"/>
                    <a:pt x="f65" y="f3"/>
                    <a:pt x="f65" y="f3"/>
                  </a:cubicBezTo>
                  <a:cubicBezTo>
                    <a:pt x="f97" y="f3"/>
                    <a:pt x="f41" y="f3"/>
                    <a:pt x="f41" y="f78"/>
                  </a:cubicBezTo>
                  <a:cubicBezTo>
                    <a:pt x="f41" y="f78"/>
                    <a:pt x="f41" y="f78"/>
                    <a:pt x="f41" y="f78"/>
                  </a:cubicBezTo>
                  <a:cubicBezTo>
                    <a:pt x="f41" y="f78"/>
                    <a:pt x="f73" y="f80"/>
                    <a:pt x="f73" y="f78"/>
                  </a:cubicBezTo>
                  <a:cubicBezTo>
                    <a:pt x="f73" y="f80"/>
                    <a:pt x="f73" y="f80"/>
                    <a:pt x="f67" y="f80"/>
                  </a:cubicBezTo>
                  <a:cubicBezTo>
                    <a:pt x="f67" y="f80"/>
                    <a:pt x="f67" y="f80"/>
                    <a:pt x="f67" y="f80"/>
                  </a:cubicBezTo>
                  <a:cubicBezTo>
                    <a:pt x="f73" y="f80"/>
                    <a:pt x="f73" y="f80"/>
                    <a:pt x="f73" y="f80"/>
                  </a:cubicBezTo>
                  <a:cubicBezTo>
                    <a:pt x="f73" y="f80"/>
                    <a:pt x="f67" y="f80"/>
                    <a:pt x="f67" y="f100"/>
                  </a:cubicBezTo>
                  <a:cubicBezTo>
                    <a:pt x="f42" y="f100"/>
                    <a:pt x="f67" y="f100"/>
                    <a:pt x="f67" y="f100"/>
                  </a:cubicBezTo>
                  <a:cubicBezTo>
                    <a:pt x="f42" y="f100"/>
                    <a:pt x="f69" y="f81"/>
                    <a:pt x="f69" y="f81"/>
                  </a:cubicBezTo>
                  <a:cubicBezTo>
                    <a:pt x="f69" y="f81"/>
                    <a:pt x="f43" y="f81"/>
                    <a:pt x="f43" y="f82"/>
                  </a:cubicBezTo>
                  <a:cubicBezTo>
                    <a:pt x="f69" y="f82"/>
                    <a:pt x="f69" y="f82"/>
                    <a:pt x="f69" y="f82"/>
                  </a:cubicBezTo>
                  <a:cubicBezTo>
                    <a:pt x="f69" y="f82"/>
                    <a:pt x="f69" y="f81"/>
                    <a:pt x="f69" y="f81"/>
                  </a:cubicBezTo>
                  <a:cubicBezTo>
                    <a:pt x="f42" y="f82"/>
                    <a:pt x="f42" y="f81"/>
                    <a:pt x="f67" y="f82"/>
                  </a:cubicBezTo>
                  <a:cubicBezTo>
                    <a:pt x="f42" y="f82"/>
                    <a:pt x="f42" y="f82"/>
                    <a:pt x="f69" y="f93"/>
                  </a:cubicBezTo>
                  <a:cubicBezTo>
                    <a:pt x="f42" y="f93"/>
                    <a:pt x="f42" y="f93"/>
                    <a:pt x="f42" y="f93"/>
                  </a:cubicBezTo>
                  <a:cubicBezTo>
                    <a:pt x="f69" y="f93"/>
                    <a:pt x="f69" y="f93"/>
                    <a:pt x="f69" y="f93"/>
                  </a:cubicBezTo>
                  <a:cubicBezTo>
                    <a:pt x="f69" y="f93"/>
                    <a:pt x="f69" y="f93"/>
                    <a:pt x="f43" y="f93"/>
                  </a:cubicBezTo>
                  <a:cubicBezTo>
                    <a:pt x="f43" y="f93"/>
                    <a:pt x="f43" y="f93"/>
                    <a:pt x="f43" y="f93"/>
                  </a:cubicBezTo>
                  <a:cubicBezTo>
                    <a:pt x="f43" y="f93"/>
                    <a:pt x="f44" y="f83"/>
                    <a:pt x="f44" y="f83"/>
                  </a:cubicBezTo>
                  <a:cubicBezTo>
                    <a:pt x="f44" y="f83"/>
                    <a:pt x="f44" y="f83"/>
                    <a:pt x="f44" y="f83"/>
                  </a:cubicBezTo>
                  <a:lnTo>
                    <a:pt x="f44" y="f83"/>
                  </a:lnTo>
                  <a:cubicBezTo>
                    <a:pt x="f44" y="f83"/>
                    <a:pt x="f44" y="f83"/>
                    <a:pt x="f44" y="f83"/>
                  </a:cubicBezTo>
                  <a:cubicBezTo>
                    <a:pt x="f43" y="f83"/>
                    <a:pt x="f43" y="f83"/>
                    <a:pt x="f43" y="f83"/>
                  </a:cubicBezTo>
                  <a:cubicBezTo>
                    <a:pt x="f43" y="f83"/>
                    <a:pt x="f43" y="f83"/>
                    <a:pt x="f43" y="f93"/>
                  </a:cubicBezTo>
                  <a:cubicBezTo>
                    <a:pt x="f43" y="f93"/>
                    <a:pt x="f43" y="f83"/>
                    <a:pt x="f43" y="f83"/>
                  </a:cubicBezTo>
                  <a:cubicBezTo>
                    <a:pt x="f69" y="f93"/>
                    <a:pt x="f67" y="f93"/>
                    <a:pt x="f67" y="f82"/>
                  </a:cubicBezTo>
                  <a:cubicBezTo>
                    <a:pt x="f73" y="f82"/>
                    <a:pt x="f73" y="f82"/>
                    <a:pt x="f73" y="f82"/>
                  </a:cubicBezTo>
                  <a:cubicBezTo>
                    <a:pt x="f73" y="f93"/>
                    <a:pt x="f67" y="f93"/>
                    <a:pt x="f42" y="f83"/>
                  </a:cubicBezTo>
                  <a:cubicBezTo>
                    <a:pt x="f42" y="f83"/>
                    <a:pt x="f67" y="f93"/>
                    <a:pt x="f67" y="f93"/>
                  </a:cubicBezTo>
                  <a:cubicBezTo>
                    <a:pt x="f67" y="f93"/>
                    <a:pt x="f41" y="f93"/>
                    <a:pt x="f41" y="f93"/>
                  </a:cubicBezTo>
                  <a:lnTo>
                    <a:pt x="f41" y="f93"/>
                  </a:lnTo>
                  <a:cubicBezTo>
                    <a:pt x="f41" y="f93"/>
                    <a:pt x="f41" y="f93"/>
                    <a:pt x="f41" y="f93"/>
                  </a:cubicBezTo>
                  <a:cubicBezTo>
                    <a:pt x="f41" y="f83"/>
                    <a:pt x="f41" y="f83"/>
                    <a:pt x="f73" y="f83"/>
                  </a:cubicBezTo>
                  <a:cubicBezTo>
                    <a:pt x="f41" y="f83"/>
                    <a:pt x="f41" y="f92"/>
                    <a:pt x="f41" y="f92"/>
                  </a:cubicBezTo>
                  <a:cubicBezTo>
                    <a:pt x="f41" y="f92"/>
                    <a:pt x="f97" y="f92"/>
                    <a:pt x="f97" y="f92"/>
                  </a:cubicBezTo>
                  <a:cubicBezTo>
                    <a:pt x="f65" y="f83"/>
                    <a:pt x="f39" y="f92"/>
                    <a:pt x="f38" y="f83"/>
                  </a:cubicBezTo>
                  <a:cubicBezTo>
                    <a:pt x="f39" y="f92"/>
                    <a:pt x="f65" y="f92"/>
                    <a:pt x="f97" y="f84"/>
                  </a:cubicBezTo>
                  <a:cubicBezTo>
                    <a:pt x="f97" y="f84"/>
                    <a:pt x="f41" y="f85"/>
                    <a:pt x="f41" y="f85"/>
                  </a:cubicBezTo>
                  <a:cubicBezTo>
                    <a:pt x="f41" y="f85"/>
                    <a:pt x="f41" y="f85"/>
                    <a:pt x="f41" y="f85"/>
                  </a:cubicBezTo>
                  <a:cubicBezTo>
                    <a:pt x="f41" y="f91"/>
                    <a:pt x="f41" y="f85"/>
                    <a:pt x="f97" y="f85"/>
                  </a:cubicBezTo>
                  <a:cubicBezTo>
                    <a:pt x="f97" y="f85"/>
                    <a:pt x="f97" y="f85"/>
                    <a:pt x="f97" y="f85"/>
                  </a:cubicBezTo>
                  <a:cubicBezTo>
                    <a:pt x="f97" y="f85"/>
                    <a:pt x="f97" y="f85"/>
                    <a:pt x="f65" y="f84"/>
                  </a:cubicBezTo>
                  <a:cubicBezTo>
                    <a:pt x="f65" y="f84"/>
                    <a:pt x="f65" y="f85"/>
                    <a:pt x="f65" y="f85"/>
                  </a:cubicBezTo>
                  <a:cubicBezTo>
                    <a:pt x="f39" y="f84"/>
                    <a:pt x="f38" y="f84"/>
                    <a:pt x="f35" y="f83"/>
                  </a:cubicBezTo>
                  <a:cubicBezTo>
                    <a:pt x="f35" y="f83"/>
                    <a:pt x="f35" y="f83"/>
                    <a:pt x="f35" y="f83"/>
                  </a:cubicBezTo>
                  <a:cubicBezTo>
                    <a:pt x="f34" y="f93"/>
                    <a:pt x="f34" y="f93"/>
                    <a:pt x="f33" y="f93"/>
                  </a:cubicBezTo>
                  <a:cubicBezTo>
                    <a:pt x="f32" y="f82"/>
                    <a:pt x="f32" y="f82"/>
                    <a:pt x="f32" y="f82"/>
                  </a:cubicBezTo>
                  <a:cubicBezTo>
                    <a:pt x="f32" y="f81"/>
                    <a:pt x="f32" y="f81"/>
                    <a:pt x="f32" y="f81"/>
                  </a:cubicBezTo>
                  <a:cubicBezTo>
                    <a:pt x="f32" y="f81"/>
                    <a:pt x="f32" y="f100"/>
                    <a:pt x="f32" y="f100"/>
                  </a:cubicBezTo>
                  <a:cubicBezTo>
                    <a:pt x="f32" y="f81"/>
                    <a:pt x="f32" y="f81"/>
                    <a:pt x="f31" y="f81"/>
                  </a:cubicBezTo>
                  <a:cubicBezTo>
                    <a:pt x="f31" y="f82"/>
                    <a:pt x="f32" y="f82"/>
                    <a:pt x="f31" y="f82"/>
                  </a:cubicBezTo>
                  <a:cubicBezTo>
                    <a:pt x="f31" y="f82"/>
                    <a:pt x="f29" y="f81"/>
                    <a:pt x="f29" y="f81"/>
                  </a:cubicBezTo>
                  <a:cubicBezTo>
                    <a:pt x="f28" y="f81"/>
                    <a:pt x="f27" y="f100"/>
                    <a:pt x="f27" y="f81"/>
                  </a:cubicBezTo>
                  <a:cubicBezTo>
                    <a:pt x="f26" y="f100"/>
                    <a:pt x="f26" y="f100"/>
                    <a:pt x="f26" y="f80"/>
                  </a:cubicBezTo>
                  <a:cubicBezTo>
                    <a:pt x="f26" y="f80"/>
                    <a:pt x="f26" y="f100"/>
                    <a:pt x="f24" y="f100"/>
                  </a:cubicBezTo>
                  <a:cubicBezTo>
                    <a:pt x="f24" y="f80"/>
                    <a:pt x="f24" y="f80"/>
                    <a:pt x="f24" y="f80"/>
                  </a:cubicBezTo>
                  <a:cubicBezTo>
                    <a:pt x="f24" y="f80"/>
                    <a:pt x="f23" y="f78"/>
                    <a:pt x="f23" y="f78"/>
                  </a:cubicBezTo>
                  <a:cubicBezTo>
                    <a:pt x="f23" y="f80"/>
                    <a:pt x="f24" y="f80"/>
                    <a:pt x="f24" y="f100"/>
                  </a:cubicBezTo>
                  <a:cubicBezTo>
                    <a:pt x="f23" y="f81"/>
                    <a:pt x="f98" y="f78"/>
                    <a:pt x="f96" y="f78"/>
                  </a:cubicBezTo>
                  <a:cubicBezTo>
                    <a:pt x="f96" y="f78"/>
                    <a:pt x="f96" y="f78"/>
                    <a:pt x="f96" y="f78"/>
                  </a:cubicBezTo>
                  <a:cubicBezTo>
                    <a:pt x="f22" y="f78"/>
                    <a:pt x="f96" y="f78"/>
                    <a:pt x="f22" y="f78"/>
                  </a:cubicBezTo>
                  <a:cubicBezTo>
                    <a:pt x="f22" y="f78"/>
                    <a:pt x="f22" y="f78"/>
                    <a:pt x="f22" y="f3"/>
                  </a:cubicBezTo>
                  <a:cubicBezTo>
                    <a:pt x="f22" y="f78"/>
                    <a:pt x="f22" y="f78"/>
                    <a:pt x="f22" y="f78"/>
                  </a:cubicBezTo>
                  <a:cubicBezTo>
                    <a:pt x="f22" y="f3"/>
                    <a:pt x="f95" y="f3"/>
                    <a:pt x="f95" y="f36"/>
                  </a:cubicBezTo>
                  <a:cubicBezTo>
                    <a:pt x="f95" y="f36"/>
                    <a:pt x="f94" y="f36"/>
                    <a:pt x="f94" y="f36"/>
                  </a:cubicBezTo>
                  <a:cubicBezTo>
                    <a:pt x="f94" y="f36"/>
                    <a:pt x="f94" y="f36"/>
                    <a:pt x="f94" y="f30"/>
                  </a:cubicBezTo>
                  <a:cubicBezTo>
                    <a:pt x="f94" y="f36"/>
                    <a:pt x="f94" y="f36"/>
                    <a:pt x="f94" y="f36"/>
                  </a:cubicBezTo>
                  <a:cubicBezTo>
                    <a:pt x="f20" y="f30"/>
                    <a:pt x="f20" y="f25"/>
                    <a:pt x="f76" y="f25"/>
                  </a:cubicBezTo>
                  <a:cubicBezTo>
                    <a:pt x="f20" y="f25"/>
                    <a:pt x="f76" y="f25"/>
                    <a:pt x="f76" y="f25"/>
                  </a:cubicBezTo>
                  <a:cubicBezTo>
                    <a:pt x="f76" y="f21"/>
                    <a:pt x="f17" y="f56"/>
                    <a:pt x="f17" y="f19"/>
                  </a:cubicBezTo>
                  <a:cubicBezTo>
                    <a:pt x="f15" y="f19"/>
                    <a:pt x="f15" y="f19"/>
                    <a:pt x="f15" y="f19"/>
                  </a:cubicBezTo>
                  <a:cubicBezTo>
                    <a:pt x="f15" y="f19"/>
                    <a:pt x="f15" y="f19"/>
                    <a:pt x="f15" y="f19"/>
                  </a:cubicBezTo>
                  <a:cubicBezTo>
                    <a:pt x="f15" y="f16"/>
                    <a:pt x="f15" y="f19"/>
                    <a:pt x="f15" y="f19"/>
                  </a:cubicBezTo>
                  <a:cubicBezTo>
                    <a:pt x="f13" y="f19"/>
                    <a:pt x="f15" y="f16"/>
                    <a:pt x="f15" y="f16"/>
                  </a:cubicBezTo>
                  <a:cubicBezTo>
                    <a:pt x="f15" y="f16"/>
                    <a:pt x="f13" y="f16"/>
                    <a:pt x="f13" y="f16"/>
                  </a:cubicBezTo>
                  <a:cubicBezTo>
                    <a:pt x="f12" y="f16"/>
                    <a:pt x="f12" y="f14"/>
                    <a:pt x="f10" y="f11"/>
                  </a:cubicBezTo>
                  <a:cubicBezTo>
                    <a:pt x="f10" y="f14"/>
                    <a:pt x="f12" y="f14"/>
                    <a:pt x="f10" y="f14"/>
                  </a:cubicBezTo>
                  <a:cubicBezTo>
                    <a:pt x="f10" y="f14"/>
                    <a:pt x="f10" y="f11"/>
                    <a:pt x="f9" y="f8"/>
                  </a:cubicBezTo>
                  <a:cubicBezTo>
                    <a:pt x="f10" y="f8"/>
                    <a:pt x="f9" y="f5"/>
                    <a:pt x="f9" y="f5"/>
                  </a:cubicBezTo>
                  <a:cubicBezTo>
                    <a:pt x="f9" y="f5"/>
                    <a:pt x="f9" y="f5"/>
                    <a:pt x="f6" y="f5"/>
                  </a:cubicBezTo>
                  <a:cubicBezTo>
                    <a:pt x="f6" y="f7"/>
                    <a:pt x="f7" y="f7"/>
                    <a:pt x="f5" y="f6"/>
                  </a:cubicBezTo>
                  <a:close/>
                  <a:moveTo>
                    <a:pt x="f22" y="f36"/>
                  </a:moveTo>
                  <a:cubicBezTo>
                    <a:pt x="f96" y="f36"/>
                    <a:pt x="f96" y="f36"/>
                    <a:pt x="f98" y="f36"/>
                  </a:cubicBezTo>
                  <a:cubicBezTo>
                    <a:pt x="f96" y="f36"/>
                    <a:pt x="f96" y="f36"/>
                    <a:pt x="f22" y="f30"/>
                  </a:cubicBezTo>
                  <a:cubicBezTo>
                    <a:pt x="f22" y="f30"/>
                    <a:pt x="f22" y="f30"/>
                    <a:pt x="f22" y="f30"/>
                  </a:cubicBezTo>
                  <a:cubicBezTo>
                    <a:pt x="f22" y="f30"/>
                    <a:pt x="f22" y="f36"/>
                    <a:pt x="f22" y="f36"/>
                  </a:cubicBezTo>
                  <a:close/>
                  <a:moveTo>
                    <a:pt x="f27" y="f100"/>
                  </a:moveTo>
                  <a:cubicBezTo>
                    <a:pt x="f27" y="f100"/>
                    <a:pt x="f27" y="f100"/>
                    <a:pt x="f27" y="f80"/>
                  </a:cubicBezTo>
                  <a:cubicBezTo>
                    <a:pt x="f27" y="f80"/>
                    <a:pt x="f26" y="f80"/>
                    <a:pt x="f26" y="f80"/>
                  </a:cubicBezTo>
                  <a:cubicBezTo>
                    <a:pt x="f27" y="f80"/>
                    <a:pt x="f26" y="f100"/>
                    <a:pt x="f27" y="f100"/>
                  </a:cubicBezTo>
                  <a:close/>
                  <a:moveTo>
                    <a:pt x="f76" y="f14"/>
                  </a:moveTo>
                  <a:cubicBezTo>
                    <a:pt x="f20" y="f14"/>
                    <a:pt x="f20" y="f14"/>
                    <a:pt x="f20" y="f14"/>
                  </a:cubicBezTo>
                  <a:cubicBezTo>
                    <a:pt x="f20" y="f14"/>
                    <a:pt x="f20" y="f14"/>
                    <a:pt x="f76" y="f11"/>
                  </a:cubicBezTo>
                  <a:cubicBezTo>
                    <a:pt x="f76" y="f11"/>
                    <a:pt x="f76" y="f14"/>
                    <a:pt x="f76" y="f14"/>
                  </a:cubicBezTo>
                  <a:close/>
                  <a:moveTo>
                    <a:pt x="f34" y="f93"/>
                  </a:moveTo>
                  <a:cubicBezTo>
                    <a:pt x="f34" y="f93"/>
                    <a:pt x="f34" y="f82"/>
                    <a:pt x="f34" y="f82"/>
                  </a:cubicBezTo>
                  <a:cubicBezTo>
                    <a:pt x="f34" y="f82"/>
                    <a:pt x="f34" y="f93"/>
                    <a:pt x="f34" y="f93"/>
                  </a:cubicBezTo>
                  <a:close/>
                  <a:moveTo>
                    <a:pt x="f26" y="f21"/>
                  </a:moveTo>
                  <a:cubicBezTo>
                    <a:pt x="f26" y="f21"/>
                    <a:pt x="f24" y="f21"/>
                    <a:pt x="f24" y="f21"/>
                  </a:cubicBezTo>
                  <a:cubicBezTo>
                    <a:pt x="f24" y="f21"/>
                    <a:pt x="f26" y="f21"/>
                    <a:pt x="f26" y="f21"/>
                  </a:cubicBezTo>
                  <a:close/>
                  <a:moveTo>
                    <a:pt x="f29" y="f36"/>
                  </a:moveTo>
                  <a:cubicBezTo>
                    <a:pt x="f29" y="f36"/>
                    <a:pt x="f31" y="f36"/>
                    <a:pt x="f31" y="f36"/>
                  </a:cubicBezTo>
                  <a:cubicBezTo>
                    <a:pt x="f31" y="f36"/>
                    <a:pt x="f29" y="f36"/>
                    <a:pt x="f31" y="f36"/>
                  </a:cubicBezTo>
                  <a:cubicBezTo>
                    <a:pt x="f29" y="f30"/>
                    <a:pt x="f29" y="f30"/>
                    <a:pt x="f28" y="f25"/>
                  </a:cubicBezTo>
                  <a:cubicBezTo>
                    <a:pt x="f28" y="f30"/>
                    <a:pt x="f29" y="f36"/>
                    <a:pt x="f29" y="f36"/>
                  </a:cubicBezTo>
                  <a:cubicBezTo>
                    <a:pt x="f29" y="f36"/>
                    <a:pt x="f29" y="f36"/>
                    <a:pt x="f29" y="f36"/>
                  </a:cubicBezTo>
                  <a:cubicBezTo>
                    <a:pt x="f29" y="f36"/>
                    <a:pt x="f29" y="f36"/>
                    <a:pt x="f28" y="f36"/>
                  </a:cubicBezTo>
                  <a:cubicBezTo>
                    <a:pt x="f28" y="f36"/>
                    <a:pt x="f28" y="f36"/>
                    <a:pt x="f28" y="f36"/>
                  </a:cubicBezTo>
                  <a:cubicBezTo>
                    <a:pt x="f29" y="f36"/>
                    <a:pt x="f29" y="f3"/>
                    <a:pt x="f31" y="f36"/>
                  </a:cubicBezTo>
                  <a:cubicBezTo>
                    <a:pt x="f31" y="f36"/>
                    <a:pt x="f31" y="f36"/>
                    <a:pt x="f31" y="f36"/>
                  </a:cubicBezTo>
                  <a:cubicBezTo>
                    <a:pt x="f31" y="f36"/>
                    <a:pt x="f31" y="f36"/>
                    <a:pt x="f29" y="f36"/>
                  </a:cubicBezTo>
                  <a:close/>
                  <a:moveTo>
                    <a:pt x="f33" y="f100"/>
                  </a:moveTo>
                  <a:cubicBezTo>
                    <a:pt x="f33" y="f100"/>
                    <a:pt x="f34" y="f100"/>
                    <a:pt x="f34" y="f100"/>
                  </a:cubicBezTo>
                  <a:cubicBezTo>
                    <a:pt x="f34" y="f100"/>
                    <a:pt x="f34" y="f80"/>
                    <a:pt x="f34" y="f80"/>
                  </a:cubicBezTo>
                  <a:cubicBezTo>
                    <a:pt x="f34" y="f80"/>
                    <a:pt x="f33" y="f80"/>
                    <a:pt x="f33" y="f100"/>
                  </a:cubicBezTo>
                  <a:close/>
                  <a:moveTo>
                    <a:pt x="f32" y="f78"/>
                  </a:moveTo>
                  <a:lnTo>
                    <a:pt x="f32" y="f78"/>
                  </a:lnTo>
                  <a:cubicBezTo>
                    <a:pt x="f32" y="f3"/>
                    <a:pt x="f32" y="f78"/>
                    <a:pt x="f31" y="f3"/>
                  </a:cubicBezTo>
                  <a:cubicBezTo>
                    <a:pt x="f31" y="f3"/>
                    <a:pt x="f31" y="f78"/>
                    <a:pt x="f32" y="f78"/>
                  </a:cubicBezTo>
                  <a:close/>
                  <a:moveTo>
                    <a:pt x="f32" y="f3"/>
                  </a:moveTo>
                  <a:lnTo>
                    <a:pt x="f32" y="f3"/>
                  </a:lnTo>
                  <a:cubicBezTo>
                    <a:pt x="f32" y="f3"/>
                    <a:pt x="f32" y="f36"/>
                    <a:pt x="f31" y="f36"/>
                  </a:cubicBezTo>
                  <a:cubicBezTo>
                    <a:pt x="f31" y="f3"/>
                    <a:pt x="f32" y="f3"/>
                    <a:pt x="f32" y="f3"/>
                  </a:cubicBezTo>
                  <a:close/>
                  <a:moveTo>
                    <a:pt x="f37" y="f100"/>
                  </a:moveTo>
                  <a:cubicBezTo>
                    <a:pt x="f37" y="f100"/>
                    <a:pt x="f37" y="f100"/>
                    <a:pt x="f37" y="f100"/>
                  </a:cubicBezTo>
                  <a:cubicBezTo>
                    <a:pt x="f37" y="f100"/>
                    <a:pt x="f37" y="f100"/>
                    <a:pt x="f37" y="f100"/>
                  </a:cubicBezTo>
                  <a:close/>
                  <a:moveTo>
                    <a:pt x="f35" y="f100"/>
                  </a:moveTo>
                  <a:cubicBezTo>
                    <a:pt x="f35" y="f100"/>
                    <a:pt x="f35" y="f100"/>
                    <a:pt x="f37" y="f100"/>
                  </a:cubicBezTo>
                  <a:cubicBezTo>
                    <a:pt x="f35" y="f100"/>
                    <a:pt x="f35" y="f100"/>
                    <a:pt x="f35" y="f100"/>
                  </a:cubicBezTo>
                  <a:close/>
                  <a:moveTo>
                    <a:pt x="f32" y="f36"/>
                  </a:moveTo>
                  <a:cubicBezTo>
                    <a:pt x="f32" y="f30"/>
                    <a:pt x="f32" y="f36"/>
                    <a:pt x="f32" y="f30"/>
                  </a:cubicBezTo>
                  <a:cubicBezTo>
                    <a:pt x="f32" y="f30"/>
                    <a:pt x="f32" y="f30"/>
                    <a:pt x="f32" y="f30"/>
                  </a:cubicBezTo>
                  <a:cubicBezTo>
                    <a:pt x="f32" y="f30"/>
                    <a:pt x="f32" y="f30"/>
                    <a:pt x="f32" y="f30"/>
                  </a:cubicBezTo>
                  <a:cubicBezTo>
                    <a:pt x="f31" y="f30"/>
                    <a:pt x="f31" y="f30"/>
                    <a:pt x="f31" y="f30"/>
                  </a:cubicBezTo>
                  <a:cubicBezTo>
                    <a:pt x="f31" y="f30"/>
                    <a:pt x="f31" y="f30"/>
                    <a:pt x="f31" y="f30"/>
                  </a:cubicBezTo>
                  <a:cubicBezTo>
                    <a:pt x="f31" y="f30"/>
                    <a:pt x="f31" y="f30"/>
                    <a:pt x="f31" y="f30"/>
                  </a:cubicBezTo>
                  <a:cubicBezTo>
                    <a:pt x="f32" y="f30"/>
                    <a:pt x="f32" y="f36"/>
                    <a:pt x="f33" y="f3"/>
                  </a:cubicBezTo>
                  <a:cubicBezTo>
                    <a:pt x="f33" y="f36"/>
                    <a:pt x="f33" y="f36"/>
                    <a:pt x="f33" y="f36"/>
                  </a:cubicBezTo>
                  <a:cubicBezTo>
                    <a:pt x="f33" y="f36"/>
                    <a:pt x="f33" y="f36"/>
                    <a:pt x="f34" y="f36"/>
                  </a:cubicBezTo>
                  <a:cubicBezTo>
                    <a:pt x="f34" y="f36"/>
                    <a:pt x="f33" y="f3"/>
                    <a:pt x="f33" y="f36"/>
                  </a:cubicBezTo>
                  <a:cubicBezTo>
                    <a:pt x="f33" y="f3"/>
                    <a:pt x="f33" y="f3"/>
                    <a:pt x="f33" y="f3"/>
                  </a:cubicBezTo>
                  <a:cubicBezTo>
                    <a:pt x="f34" y="f3"/>
                    <a:pt x="f34" y="f36"/>
                    <a:pt x="f34" y="f3"/>
                  </a:cubicBezTo>
                  <a:cubicBezTo>
                    <a:pt x="f35" y="f36"/>
                    <a:pt x="f34" y="f36"/>
                    <a:pt x="f35" y="f36"/>
                  </a:cubicBezTo>
                  <a:cubicBezTo>
                    <a:pt x="f34" y="f36"/>
                    <a:pt x="f34" y="f36"/>
                    <a:pt x="f34" y="f30"/>
                  </a:cubicBezTo>
                  <a:cubicBezTo>
                    <a:pt x="f34" y="f36"/>
                    <a:pt x="f34" y="f36"/>
                    <a:pt x="f34" y="f36"/>
                  </a:cubicBezTo>
                  <a:cubicBezTo>
                    <a:pt x="f33" y="f36"/>
                    <a:pt x="f33" y="f36"/>
                    <a:pt x="f32" y="f36"/>
                  </a:cubicBezTo>
                  <a:close/>
                  <a:moveTo>
                    <a:pt x="f34" y="f78"/>
                  </a:moveTo>
                  <a:cubicBezTo>
                    <a:pt x="f34" y="f78"/>
                    <a:pt x="f34" y="f3"/>
                    <a:pt x="f34" y="f3"/>
                  </a:cubicBezTo>
                  <a:cubicBezTo>
                    <a:pt x="f35" y="f3"/>
                    <a:pt x="f35" y="f78"/>
                    <a:pt x="f35" y="f78"/>
                  </a:cubicBezTo>
                  <a:cubicBezTo>
                    <a:pt x="f37" y="f78"/>
                    <a:pt x="f38" y="f3"/>
                    <a:pt x="f37" y="f36"/>
                  </a:cubicBezTo>
                  <a:cubicBezTo>
                    <a:pt x="f37" y="f3"/>
                    <a:pt x="f37" y="f3"/>
                    <a:pt x="f37" y="f3"/>
                  </a:cubicBezTo>
                  <a:cubicBezTo>
                    <a:pt x="f35" y="f78"/>
                    <a:pt x="f35" y="f3"/>
                    <a:pt x="f35" y="f3"/>
                  </a:cubicBezTo>
                  <a:cubicBezTo>
                    <a:pt x="f35" y="f3"/>
                    <a:pt x="f34" y="f3"/>
                    <a:pt x="f34" y="f3"/>
                  </a:cubicBezTo>
                  <a:cubicBezTo>
                    <a:pt x="f34" y="f3"/>
                    <a:pt x="f34" y="f78"/>
                    <a:pt x="f34" y="f78"/>
                  </a:cubicBezTo>
                  <a:close/>
                  <a:moveTo>
                    <a:pt x="f38" y="f100"/>
                  </a:moveTo>
                  <a:cubicBezTo>
                    <a:pt x="f38" y="f100"/>
                    <a:pt x="f39" y="f100"/>
                    <a:pt x="f39" y="f100"/>
                  </a:cubicBezTo>
                  <a:cubicBezTo>
                    <a:pt x="f39" y="f81"/>
                    <a:pt x="f39" y="f100"/>
                    <a:pt x="f65" y="f100"/>
                  </a:cubicBezTo>
                  <a:cubicBezTo>
                    <a:pt x="f65" y="f100"/>
                    <a:pt x="f39" y="f100"/>
                    <a:pt x="f39" y="f80"/>
                  </a:cubicBezTo>
                  <a:cubicBezTo>
                    <a:pt x="f39" y="f80"/>
                    <a:pt x="f38" y="f80"/>
                    <a:pt x="f38" y="f80"/>
                  </a:cubicBezTo>
                  <a:lnTo>
                    <a:pt x="f38" y="f80"/>
                  </a:lnTo>
                  <a:cubicBezTo>
                    <a:pt x="f38" y="f80"/>
                    <a:pt x="f38" y="f80"/>
                    <a:pt x="f38" y="f100"/>
                  </a:cubicBezTo>
                  <a:close/>
                  <a:moveTo>
                    <a:pt x="f29" y="f21"/>
                  </a:moveTo>
                  <a:cubicBezTo>
                    <a:pt x="f29" y="f21"/>
                    <a:pt x="f29" y="f21"/>
                    <a:pt x="f29" y="f56"/>
                  </a:cubicBezTo>
                  <a:cubicBezTo>
                    <a:pt x="f29" y="f21"/>
                    <a:pt x="f31" y="f21"/>
                    <a:pt x="f31" y="f25"/>
                  </a:cubicBezTo>
                  <a:cubicBezTo>
                    <a:pt x="f31" y="f21"/>
                    <a:pt x="f31" y="f21"/>
                    <a:pt x="f31" y="f21"/>
                  </a:cubicBezTo>
                  <a:cubicBezTo>
                    <a:pt x="f31" y="f21"/>
                    <a:pt x="f29" y="f56"/>
                    <a:pt x="f28" y="f77"/>
                  </a:cubicBezTo>
                  <a:cubicBezTo>
                    <a:pt x="f28" y="f56"/>
                    <a:pt x="f29" y="f56"/>
                    <a:pt x="f29" y="f21"/>
                  </a:cubicBezTo>
                  <a:close/>
                  <a:moveTo>
                    <a:pt x="f41" y="f82"/>
                  </a:moveTo>
                  <a:cubicBezTo>
                    <a:pt x="f41" y="f82"/>
                    <a:pt x="f41" y="f82"/>
                    <a:pt x="f41" y="f82"/>
                  </a:cubicBezTo>
                  <a:cubicBezTo>
                    <a:pt x="f41" y="f82"/>
                    <a:pt x="f41" y="f82"/>
                    <a:pt x="f41" y="f82"/>
                  </a:cubicBezTo>
                  <a:cubicBezTo>
                    <a:pt x="f41" y="f82"/>
                    <a:pt x="f41" y="f82"/>
                    <a:pt x="f41" y="f82"/>
                  </a:cubicBezTo>
                  <a:close/>
                  <a:moveTo>
                    <a:pt x="f39" y="f80"/>
                  </a:moveTo>
                  <a:lnTo>
                    <a:pt x="f39" y="f80"/>
                  </a:lnTo>
                  <a:cubicBezTo>
                    <a:pt x="f39" y="f80"/>
                    <a:pt x="f39" y="f80"/>
                    <a:pt x="f39" y="f80"/>
                  </a:cubicBezTo>
                  <a:cubicBezTo>
                    <a:pt x="f39" y="f80"/>
                    <a:pt x="f39" y="f80"/>
                    <a:pt x="f39" y="f80"/>
                  </a:cubicBezTo>
                  <a:close/>
                  <a:moveTo>
                    <a:pt x="f39" y="f80"/>
                  </a:moveTo>
                  <a:cubicBezTo>
                    <a:pt x="f65" y="f100"/>
                    <a:pt x="f97" y="f100"/>
                    <a:pt x="f41" y="f81"/>
                  </a:cubicBezTo>
                  <a:cubicBezTo>
                    <a:pt x="f41" y="f100"/>
                    <a:pt x="f73" y="f81"/>
                    <a:pt x="f67" y="f81"/>
                  </a:cubicBezTo>
                  <a:cubicBezTo>
                    <a:pt x="f73" y="f100"/>
                    <a:pt x="f41" y="f81"/>
                    <a:pt x="f41" y="f100"/>
                  </a:cubicBezTo>
                  <a:cubicBezTo>
                    <a:pt x="f97" y="f100"/>
                    <a:pt x="f97" y="f80"/>
                    <a:pt x="f65" y="f80"/>
                  </a:cubicBezTo>
                  <a:cubicBezTo>
                    <a:pt x="f65" y="f80"/>
                    <a:pt x="f65" y="f80"/>
                    <a:pt x="f65" y="f80"/>
                  </a:cubicBezTo>
                  <a:cubicBezTo>
                    <a:pt x="f65" y="f78"/>
                    <a:pt x="f97" y="f80"/>
                    <a:pt x="f65" y="f78"/>
                  </a:cubicBezTo>
                  <a:cubicBezTo>
                    <a:pt x="f65" y="f80"/>
                    <a:pt x="f39" y="f78"/>
                    <a:pt x="f39" y="f80"/>
                  </a:cubicBezTo>
                  <a:close/>
                  <a:moveTo>
                    <a:pt x="f37" y="f36"/>
                  </a:moveTo>
                  <a:cubicBezTo>
                    <a:pt x="f37" y="f36"/>
                    <a:pt x="f37" y="f30"/>
                    <a:pt x="f37" y="f30"/>
                  </a:cubicBezTo>
                  <a:cubicBezTo>
                    <a:pt x="f37" y="f30"/>
                    <a:pt x="f37" y="f30"/>
                    <a:pt x="f37" y="f30"/>
                  </a:cubicBezTo>
                  <a:cubicBezTo>
                    <a:pt x="f37" y="f36"/>
                    <a:pt x="f37" y="f36"/>
                    <a:pt x="f37" y="f36"/>
                  </a:cubicBezTo>
                  <a:close/>
                  <a:moveTo>
                    <a:pt x="f35" y="f30"/>
                  </a:moveTo>
                  <a:cubicBezTo>
                    <a:pt x="f35" y="f30"/>
                    <a:pt x="f35" y="f30"/>
                    <a:pt x="f35" y="f30"/>
                  </a:cubicBezTo>
                  <a:cubicBezTo>
                    <a:pt x="f35" y="f30"/>
                    <a:pt x="f35" y="f25"/>
                    <a:pt x="f35" y="f25"/>
                  </a:cubicBezTo>
                  <a:cubicBezTo>
                    <a:pt x="f35" y="f25"/>
                    <a:pt x="f35" y="f30"/>
                    <a:pt x="f35" y="f30"/>
                  </a:cubicBezTo>
                  <a:close/>
                  <a:moveTo>
                    <a:pt x="f65" y="f78"/>
                  </a:moveTo>
                  <a:cubicBezTo>
                    <a:pt x="f65" y="f3"/>
                    <a:pt x="f65" y="f3"/>
                    <a:pt x="f65" y="f3"/>
                  </a:cubicBezTo>
                  <a:cubicBezTo>
                    <a:pt x="f65" y="f3"/>
                    <a:pt x="f65" y="f3"/>
                    <a:pt x="f65" y="f3"/>
                  </a:cubicBezTo>
                  <a:cubicBezTo>
                    <a:pt x="f65" y="f78"/>
                    <a:pt x="f65" y="f78"/>
                    <a:pt x="f65" y="f78"/>
                  </a:cubicBezTo>
                  <a:close/>
                  <a:moveTo>
                    <a:pt x="f67" y="f81"/>
                  </a:moveTo>
                  <a:lnTo>
                    <a:pt x="f67" y="f81"/>
                  </a:lnTo>
                  <a:cubicBezTo>
                    <a:pt x="f67" y="f81"/>
                    <a:pt x="f67" y="f81"/>
                    <a:pt x="f67" y="f81"/>
                  </a:cubicBezTo>
                  <a:cubicBezTo>
                    <a:pt x="f67" y="f81"/>
                    <a:pt x="f67" y="f81"/>
                    <a:pt x="f67" y="f81"/>
                  </a:cubicBezTo>
                  <a:close/>
                  <a:moveTo>
                    <a:pt x="f28" y="f11"/>
                  </a:moveTo>
                  <a:cubicBezTo>
                    <a:pt x="f28" y="f11"/>
                    <a:pt x="f28" y="f8"/>
                    <a:pt x="f27" y="f8"/>
                  </a:cubicBezTo>
                  <a:cubicBezTo>
                    <a:pt x="f27" y="f11"/>
                    <a:pt x="f28" y="f11"/>
                    <a:pt x="f28" y="f11"/>
                  </a:cubicBezTo>
                  <a:close/>
                  <a:moveTo>
                    <a:pt x="f29" y="f16"/>
                  </a:moveTo>
                  <a:cubicBezTo>
                    <a:pt x="f31" y="f14"/>
                    <a:pt x="f31" y="f14"/>
                    <a:pt x="f31" y="f11"/>
                  </a:cubicBezTo>
                  <a:cubicBezTo>
                    <a:pt x="f31" y="f11"/>
                    <a:pt x="f31" y="f11"/>
                    <a:pt x="f31" y="f11"/>
                  </a:cubicBezTo>
                  <a:cubicBezTo>
                    <a:pt x="f31" y="f11"/>
                    <a:pt x="f31" y="f14"/>
                    <a:pt x="f31" y="f14"/>
                  </a:cubicBezTo>
                  <a:lnTo>
                    <a:pt x="f29" y="f14"/>
                  </a:lnTo>
                  <a:cubicBezTo>
                    <a:pt x="f29" y="f14"/>
                    <a:pt x="f29" y="f14"/>
                    <a:pt x="f29" y="f16"/>
                  </a:cubicBezTo>
                  <a:close/>
                  <a:moveTo>
                    <a:pt x="f32" y="f19"/>
                  </a:moveTo>
                  <a:cubicBezTo>
                    <a:pt x="f32" y="f19"/>
                    <a:pt x="f32" y="f77"/>
                    <a:pt x="f33" y="f77"/>
                  </a:cubicBezTo>
                  <a:cubicBezTo>
                    <a:pt x="f33" y="f77"/>
                    <a:pt x="f32" y="f19"/>
                    <a:pt x="f32" y="f19"/>
                  </a:cubicBezTo>
                  <a:lnTo>
                    <a:pt x="f33" y="f19"/>
                  </a:lnTo>
                  <a:cubicBezTo>
                    <a:pt x="f32" y="f19"/>
                    <a:pt x="f32" y="f19"/>
                    <a:pt x="f32" y="f19"/>
                  </a:cubicBezTo>
                  <a:cubicBezTo>
                    <a:pt x="f32" y="f19"/>
                    <a:pt x="f32" y="f19"/>
                    <a:pt x="f32" y="f19"/>
                  </a:cubicBezTo>
                  <a:close/>
                  <a:moveTo>
                    <a:pt x="f33" y="f77"/>
                  </a:moveTo>
                  <a:lnTo>
                    <a:pt x="f33" y="f77"/>
                  </a:lnTo>
                  <a:cubicBezTo>
                    <a:pt x="f33" y="f77"/>
                    <a:pt x="f33" y="f77"/>
                    <a:pt x="f33" y="f77"/>
                  </a:cubicBezTo>
                  <a:lnTo>
                    <a:pt x="f33" y="f77"/>
                  </a:lnTo>
                  <a:cubicBezTo>
                    <a:pt x="f33" y="f77"/>
                    <a:pt x="f33" y="f77"/>
                    <a:pt x="f33" y="f77"/>
                  </a:cubicBezTo>
                  <a:close/>
                  <a:moveTo>
                    <a:pt x="f34" y="f77"/>
                  </a:moveTo>
                  <a:cubicBezTo>
                    <a:pt x="f34" y="f56"/>
                    <a:pt x="f34" y="f77"/>
                    <a:pt x="f34" y="f56"/>
                  </a:cubicBezTo>
                  <a:cubicBezTo>
                    <a:pt x="f34" y="f77"/>
                    <a:pt x="f34" y="f77"/>
                    <a:pt x="f34" y="f77"/>
                  </a:cubicBezTo>
                  <a:cubicBezTo>
                    <a:pt x="f34" y="f77"/>
                    <a:pt x="f34" y="f77"/>
                    <a:pt x="f34" y="f77"/>
                  </a:cubicBezTo>
                  <a:close/>
                  <a:moveTo>
                    <a:pt x="f39" y="f25"/>
                  </a:moveTo>
                  <a:lnTo>
                    <a:pt x="f39" y="f30"/>
                  </a:lnTo>
                  <a:cubicBezTo>
                    <a:pt x="f39" y="f25"/>
                    <a:pt x="f39" y="f25"/>
                    <a:pt x="f39" y="f25"/>
                  </a:cubicBezTo>
                  <a:cubicBezTo>
                    <a:pt x="f39" y="f25"/>
                    <a:pt x="f39" y="f25"/>
                    <a:pt x="f39" y="f25"/>
                  </a:cubicBezTo>
                  <a:close/>
                  <a:moveTo>
                    <a:pt x="f39" y="f30"/>
                  </a:moveTo>
                  <a:cubicBezTo>
                    <a:pt x="f65" y="f30"/>
                    <a:pt x="f65" y="f25"/>
                    <a:pt x="f39" y="f30"/>
                  </a:cubicBezTo>
                  <a:cubicBezTo>
                    <a:pt x="f39" y="f30"/>
                    <a:pt x="f39" y="f30"/>
                    <a:pt x="f39" y="f30"/>
                  </a:cubicBezTo>
                  <a:close/>
                  <a:moveTo>
                    <a:pt x="f20" y="f24"/>
                  </a:moveTo>
                  <a:cubicBezTo>
                    <a:pt x="f20" y="f24"/>
                    <a:pt x="f20" y="f24"/>
                    <a:pt x="f20" y="f24"/>
                  </a:cubicBezTo>
                  <a:cubicBezTo>
                    <a:pt x="f20" y="f24"/>
                    <a:pt x="f20" y="f24"/>
                    <a:pt x="f20" y="f24"/>
                  </a:cubicBezTo>
                  <a:cubicBezTo>
                    <a:pt x="f20" y="f24"/>
                    <a:pt x="f20" y="f24"/>
                    <a:pt x="f20" y="f24"/>
                  </a:cubicBezTo>
                  <a:cubicBezTo>
                    <a:pt x="f20" y="f24"/>
                    <a:pt x="f20" y="f24"/>
                    <a:pt x="f20" y="f24"/>
                  </a:cubicBezTo>
                  <a:close/>
                  <a:moveTo>
                    <a:pt x="f94" y="f23"/>
                  </a:moveTo>
                  <a:cubicBezTo>
                    <a:pt x="f94" y="f23"/>
                    <a:pt x="f94" y="f23"/>
                    <a:pt x="f20" y="f23"/>
                  </a:cubicBezTo>
                  <a:cubicBezTo>
                    <a:pt x="f20" y="f23"/>
                    <a:pt x="f20" y="f23"/>
                    <a:pt x="f94" y="f23"/>
                  </a:cubicBezTo>
                  <a:close/>
                  <a:moveTo>
                    <a:pt x="f94" y="f101"/>
                  </a:moveTo>
                  <a:cubicBezTo>
                    <a:pt x="f94" y="f101"/>
                    <a:pt x="f94" y="f101"/>
                    <a:pt x="f94" y="f23"/>
                  </a:cubicBezTo>
                  <a:cubicBezTo>
                    <a:pt x="f20" y="f101"/>
                    <a:pt x="f94" y="f101"/>
                    <a:pt x="f94" y="f101"/>
                  </a:cubicBezTo>
                  <a:close/>
                  <a:moveTo>
                    <a:pt x="f39" y="f77"/>
                  </a:moveTo>
                  <a:cubicBezTo>
                    <a:pt x="f39" y="f77"/>
                    <a:pt x="f39" y="f77"/>
                    <a:pt x="f39" y="f19"/>
                  </a:cubicBezTo>
                  <a:cubicBezTo>
                    <a:pt x="f39" y="f19"/>
                    <a:pt x="f39" y="f19"/>
                    <a:pt x="f38" y="f19"/>
                  </a:cubicBezTo>
                  <a:cubicBezTo>
                    <a:pt x="f38" y="f19"/>
                    <a:pt x="f38" y="f19"/>
                    <a:pt x="f39" y="f77"/>
                  </a:cubicBezTo>
                  <a:close/>
                  <a:moveTo>
                    <a:pt x="f35" y="f14"/>
                  </a:moveTo>
                  <a:cubicBezTo>
                    <a:pt x="f35" y="f14"/>
                    <a:pt x="f35" y="f14"/>
                    <a:pt x="f35" y="f11"/>
                  </a:cubicBezTo>
                  <a:cubicBezTo>
                    <a:pt x="f37" y="f11"/>
                    <a:pt x="f37" y="f11"/>
                    <a:pt x="f37" y="f11"/>
                  </a:cubicBezTo>
                  <a:cubicBezTo>
                    <a:pt x="f37" y="f11"/>
                    <a:pt x="f37" y="f11"/>
                    <a:pt x="f37" y="f11"/>
                  </a:cubicBezTo>
                  <a:cubicBezTo>
                    <a:pt x="f35" y="f11"/>
                    <a:pt x="f35" y="f11"/>
                    <a:pt x="f35" y="f11"/>
                  </a:cubicBezTo>
                  <a:cubicBezTo>
                    <a:pt x="f35" y="f14"/>
                    <a:pt x="f35" y="f14"/>
                    <a:pt x="f35" y="f14"/>
                  </a:cubicBezTo>
                  <a:close/>
                  <a:moveTo>
                    <a:pt x="f37" y="f16"/>
                  </a:moveTo>
                  <a:cubicBezTo>
                    <a:pt x="f37" y="f16"/>
                    <a:pt x="f37" y="f16"/>
                    <a:pt x="f37" y="f16"/>
                  </a:cubicBezTo>
                  <a:cubicBezTo>
                    <a:pt x="f37" y="f16"/>
                    <a:pt x="f37" y="f14"/>
                    <a:pt x="f37" y="f14"/>
                  </a:cubicBezTo>
                  <a:cubicBezTo>
                    <a:pt x="f37" y="f14"/>
                    <a:pt x="f37" y="f14"/>
                    <a:pt x="f37" y="f16"/>
                  </a:cubicBezTo>
                  <a:close/>
                  <a:moveTo>
                    <a:pt x="f27" y="f15"/>
                  </a:moveTo>
                  <a:cubicBezTo>
                    <a:pt x="f27" y="f15"/>
                    <a:pt x="f27" y="f15"/>
                    <a:pt x="f26" y="f15"/>
                  </a:cubicBezTo>
                  <a:cubicBezTo>
                    <a:pt x="f26" y="f15"/>
                    <a:pt x="f26" y="f15"/>
                    <a:pt x="f27" y="f1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6" name="Google Shape;2769;p43">
              <a:extLst>
                <a:ext uri="{FF2B5EF4-FFF2-40B4-BE49-F238E27FC236}">
                  <a16:creationId xmlns:a16="http://schemas.microsoft.com/office/drawing/2014/main" id="{7BFF90C6-43DD-4B26-95A2-7ED6D5102EBA}"/>
                </a:ext>
              </a:extLst>
            </p:cNvPr>
            <p:cNvSpPr/>
            <p:nvPr/>
          </p:nvSpPr>
          <p:spPr>
            <a:xfrm rot="16200004">
              <a:off x="5955584" y="2498218"/>
              <a:ext cx="1984" cy="1353"/>
            </a:xfrm>
            <a:custGeom>
              <a:avLst/>
              <a:gdLst>
                <a:gd name="f0" fmla="val w"/>
                <a:gd name="f1" fmla="val h"/>
                <a:gd name="f2" fmla="val 0"/>
                <a:gd name="f3" fmla="val 53"/>
                <a:gd name="f4" fmla="val 36"/>
                <a:gd name="f5" fmla="val 35"/>
                <a:gd name="f6" fmla="val 18"/>
                <a:gd name="f7" fmla="*/ f0 1 53"/>
                <a:gd name="f8" fmla="*/ f1 1 36"/>
                <a:gd name="f9" fmla="val f2"/>
                <a:gd name="f10" fmla="val f3"/>
                <a:gd name="f11" fmla="val f4"/>
                <a:gd name="f12" fmla="+- f11 0 f9"/>
                <a:gd name="f13" fmla="+- f10 0 f9"/>
                <a:gd name="f14" fmla="*/ f13 1 53"/>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2" h="36">
                  <a:moveTo>
                    <a:pt x="f5" y="f6"/>
                  </a:moveTo>
                  <a:cubicBezTo>
                    <a:pt x="f5" y="f6"/>
                    <a:pt x="f6" y="f5"/>
                    <a:pt x="f6" y="f5"/>
                  </a:cubicBezTo>
                  <a:cubicBezTo>
                    <a:pt x="f6" y="f5"/>
                    <a:pt x="f6" y="f5"/>
                    <a:pt x="f2" y="f5"/>
                  </a:cubicBezTo>
                  <a:cubicBezTo>
                    <a:pt x="f2" y="f5"/>
                    <a:pt x="f2" y="f5"/>
                    <a:pt x="f6" y="f5"/>
                  </a:cubicBezTo>
                  <a:cubicBezTo>
                    <a:pt x="f6" y="f5"/>
                    <a:pt x="f6" y="f6"/>
                    <a:pt x="f2" y="f5"/>
                  </a:cubicBezTo>
                  <a:cubicBezTo>
                    <a:pt x="f6" y="f6"/>
                    <a:pt x="f5" y="f2"/>
                    <a:pt x="f3" y="f2"/>
                  </a:cubicBezTo>
                  <a:cubicBezTo>
                    <a:pt x="f3" y="f2"/>
                    <a:pt x="f3"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7" name="Google Shape;2770;p43">
              <a:extLst>
                <a:ext uri="{FF2B5EF4-FFF2-40B4-BE49-F238E27FC236}">
                  <a16:creationId xmlns:a16="http://schemas.microsoft.com/office/drawing/2014/main" id="{A1A82EBC-A45A-45A8-A3DA-41AA9F259F7A}"/>
                </a:ext>
              </a:extLst>
            </p:cNvPr>
            <p:cNvSpPr/>
            <p:nvPr/>
          </p:nvSpPr>
          <p:spPr>
            <a:xfrm rot="16200004">
              <a:off x="5972303" y="2503810"/>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4"/>
                  </a:moveTo>
                  <a:cubicBezTo>
                    <a:pt x="f4" y="f4"/>
                    <a:pt x="f5" y="f4"/>
                    <a:pt x="f5" y="f2"/>
                  </a:cubicBezTo>
                  <a:lnTo>
                    <a:pt x="f5" y="f2"/>
                  </a:lnTo>
                  <a:cubicBezTo>
                    <a:pt x="f5" y="f2"/>
                    <a:pt x="f4" y="f4"/>
                    <a:pt x="f4" y="f4"/>
                  </a:cubicBezTo>
                  <a:cubicBezTo>
                    <a:pt x="f4" y="f4"/>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8" name="Google Shape;2771;p43">
              <a:extLst>
                <a:ext uri="{FF2B5EF4-FFF2-40B4-BE49-F238E27FC236}">
                  <a16:creationId xmlns:a16="http://schemas.microsoft.com/office/drawing/2014/main" id="{FBF18C25-4E31-4C53-A4B1-0F63938468C2}"/>
                </a:ext>
              </a:extLst>
            </p:cNvPr>
            <p:cNvSpPr/>
            <p:nvPr/>
          </p:nvSpPr>
          <p:spPr>
            <a:xfrm rot="16200004">
              <a:off x="5970337" y="2505099"/>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2" y="f4"/>
                  </a:moveTo>
                  <a:cubicBezTo>
                    <a:pt x="f2" y="f5"/>
                    <a:pt x="f2" y="f5"/>
                    <a:pt x="f2" y="f4"/>
                  </a:cubicBezTo>
                  <a:cubicBezTo>
                    <a:pt x="f2" y="f5"/>
                    <a:pt x="f2" y="f5"/>
                    <a:pt x="f2" y="f5"/>
                  </a:cubicBezTo>
                  <a:cubicBezTo>
                    <a:pt x="f2" y="f5"/>
                    <a:pt x="f4" y="f4"/>
                    <a:pt x="f4" y="f4"/>
                  </a:cubicBezTo>
                  <a:cubicBezTo>
                    <a:pt x="f4"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9" name="Google Shape;2772;p43">
              <a:extLst>
                <a:ext uri="{FF2B5EF4-FFF2-40B4-BE49-F238E27FC236}">
                  <a16:creationId xmlns:a16="http://schemas.microsoft.com/office/drawing/2014/main" id="{B57F143D-CB2F-4B75-96D3-AE8FC569B62E}"/>
                </a:ext>
              </a:extLst>
            </p:cNvPr>
            <p:cNvSpPr/>
            <p:nvPr/>
          </p:nvSpPr>
          <p:spPr>
            <a:xfrm rot="16200004">
              <a:off x="5970337" y="2502485"/>
              <a:ext cx="2660" cy="2660"/>
            </a:xfrm>
            <a:custGeom>
              <a:avLst/>
              <a:gdLst>
                <a:gd name="f0" fmla="val w"/>
                <a:gd name="f1" fmla="val h"/>
                <a:gd name="f2" fmla="val 0"/>
                <a:gd name="f3" fmla="val 71"/>
                <a:gd name="f4" fmla="val 70"/>
                <a:gd name="f5" fmla="val 53"/>
                <a:gd name="f6" fmla="val 35"/>
                <a:gd name="f7" fmla="val 18"/>
                <a:gd name="f8" fmla="val 36"/>
                <a:gd name="f9" fmla="val 1"/>
                <a:gd name="f10" fmla="*/ f0 1 71"/>
                <a:gd name="f11" fmla="*/ f1 1 71"/>
                <a:gd name="f12" fmla="val f2"/>
                <a:gd name="f13" fmla="val f3"/>
                <a:gd name="f14" fmla="+- f13 0 f12"/>
                <a:gd name="f15" fmla="*/ f14 1 71"/>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71" h="71">
                  <a:moveTo>
                    <a:pt x="f4" y="f3"/>
                  </a:moveTo>
                  <a:cubicBezTo>
                    <a:pt x="f5" y="f3"/>
                    <a:pt x="f5" y="f5"/>
                    <a:pt x="f5" y="f3"/>
                  </a:cubicBezTo>
                  <a:cubicBezTo>
                    <a:pt x="f5" y="f5"/>
                    <a:pt x="f5" y="f5"/>
                    <a:pt x="f5" y="f5"/>
                  </a:cubicBezTo>
                  <a:cubicBezTo>
                    <a:pt x="f5" y="f5"/>
                    <a:pt x="f6" y="f5"/>
                    <a:pt x="f6" y="f5"/>
                  </a:cubicBezTo>
                  <a:cubicBezTo>
                    <a:pt x="f6" y="f5"/>
                    <a:pt x="f7" y="f8"/>
                    <a:pt x="f7" y="f8"/>
                  </a:cubicBezTo>
                  <a:cubicBezTo>
                    <a:pt x="f6" y="f7"/>
                    <a:pt x="f2" y="f7"/>
                    <a:pt x="f7" y="f9"/>
                  </a:cubicBezTo>
                  <a:cubicBezTo>
                    <a:pt x="f7" y="f9"/>
                    <a:pt x="f7" y="f7"/>
                    <a:pt x="f7" y="f7"/>
                  </a:cubicBezTo>
                  <a:cubicBezTo>
                    <a:pt x="f6" y="f7"/>
                    <a:pt x="f6" y="f8"/>
                    <a:pt x="f5" y="f5"/>
                  </a:cubicBezTo>
                  <a:cubicBezTo>
                    <a:pt x="f5" y="f5"/>
                    <a:pt x="f4" y="f5"/>
                    <a:pt x="f4"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0" name="Google Shape;2773;p43">
              <a:extLst>
                <a:ext uri="{FF2B5EF4-FFF2-40B4-BE49-F238E27FC236}">
                  <a16:creationId xmlns:a16="http://schemas.microsoft.com/office/drawing/2014/main" id="{9D9F0D74-C78E-4020-B158-2352F598DB68}"/>
                </a:ext>
              </a:extLst>
            </p:cNvPr>
            <p:cNvSpPr/>
            <p:nvPr/>
          </p:nvSpPr>
          <p:spPr>
            <a:xfrm rot="16200004">
              <a:off x="5964430" y="2505757"/>
              <a:ext cx="1353" cy="1389"/>
            </a:xfrm>
            <a:custGeom>
              <a:avLst/>
              <a:gdLst>
                <a:gd name="f0" fmla="val w"/>
                <a:gd name="f1" fmla="val h"/>
                <a:gd name="f2" fmla="val 0"/>
                <a:gd name="f3" fmla="val 36"/>
                <a:gd name="f4" fmla="val 37"/>
                <a:gd name="f5" fmla="val 1"/>
                <a:gd name="f6" fmla="val 18"/>
                <a:gd name="f7" fmla="val 19"/>
                <a:gd name="f8" fmla="val 35"/>
                <a:gd name="f9" fmla="*/ f0 1 36"/>
                <a:gd name="f10" fmla="*/ f1 1 37"/>
                <a:gd name="f11" fmla="val f2"/>
                <a:gd name="f12" fmla="val f3"/>
                <a:gd name="f13" fmla="val f4"/>
                <a:gd name="f14" fmla="+- f13 0 f11"/>
                <a:gd name="f15" fmla="+- f12 0 f11"/>
                <a:gd name="f16" fmla="*/ f15 1 36"/>
                <a:gd name="f17" fmla="*/ f14 1 3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36" h="37">
                  <a:moveTo>
                    <a:pt x="f2" y="f5"/>
                  </a:moveTo>
                  <a:cubicBezTo>
                    <a:pt x="f2" y="f5"/>
                    <a:pt x="f2" y="f5"/>
                    <a:pt x="f2" y="f5"/>
                  </a:cubicBezTo>
                  <a:cubicBezTo>
                    <a:pt x="f2" y="f5"/>
                    <a:pt x="f6" y="f7"/>
                    <a:pt x="f2" y="f7"/>
                  </a:cubicBezTo>
                  <a:cubicBezTo>
                    <a:pt x="f6" y="f7"/>
                    <a:pt x="f8" y="f7"/>
                    <a:pt x="f8" y="f3"/>
                  </a:cubicBezTo>
                  <a:cubicBezTo>
                    <a:pt x="f8" y="f3"/>
                    <a:pt x="f6" y="f3"/>
                    <a:pt x="f8" y="f3"/>
                  </a:cubicBezTo>
                  <a:cubicBezTo>
                    <a:pt x="f6" y="f3"/>
                    <a:pt x="f2" y="f7"/>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1" name="Google Shape;2774;p43">
              <a:extLst>
                <a:ext uri="{FF2B5EF4-FFF2-40B4-BE49-F238E27FC236}">
                  <a16:creationId xmlns:a16="http://schemas.microsoft.com/office/drawing/2014/main" id="{02A86919-72EB-43EB-A766-116E6B766973}"/>
                </a:ext>
              </a:extLst>
            </p:cNvPr>
            <p:cNvSpPr/>
            <p:nvPr/>
          </p:nvSpPr>
          <p:spPr>
            <a:xfrm rot="16200004">
              <a:off x="5963433" y="2508738"/>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cubicBezTo>
                    <a:pt x="f4" y="f2"/>
                    <a:pt x="f4" y="f2"/>
                    <a:pt x="f5" y="f2"/>
                  </a:cubicBezTo>
                  <a:cubicBezTo>
                    <a:pt x="f5" y="f2"/>
                    <a:pt x="f5" y="f2"/>
                    <a:pt x="f5" y="f2"/>
                  </a:cubicBezTo>
                  <a:cubicBezTo>
                    <a:pt x="f5"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2" name="Google Shape;2775;p43">
              <a:extLst>
                <a:ext uri="{FF2B5EF4-FFF2-40B4-BE49-F238E27FC236}">
                  <a16:creationId xmlns:a16="http://schemas.microsoft.com/office/drawing/2014/main" id="{A1F2B449-B5B2-42CA-A1B4-6C255BE4E1B6}"/>
                </a:ext>
              </a:extLst>
            </p:cNvPr>
            <p:cNvSpPr/>
            <p:nvPr/>
          </p:nvSpPr>
          <p:spPr>
            <a:xfrm rot="16200004">
              <a:off x="5963771" y="2507760"/>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2" y="f3"/>
                    <a:pt x="f2" y="f2"/>
                    <a:pt x="f2" y="f2"/>
                  </a:cubicBezTo>
                  <a:cubicBezTo>
                    <a:pt x="f2" y="f2"/>
                    <a:pt x="f3"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3" name="Google Shape;2776;p43">
              <a:extLst>
                <a:ext uri="{FF2B5EF4-FFF2-40B4-BE49-F238E27FC236}">
                  <a16:creationId xmlns:a16="http://schemas.microsoft.com/office/drawing/2014/main" id="{F149B53E-97A1-4483-A2E1-CCF1362CB824}"/>
                </a:ext>
              </a:extLst>
            </p:cNvPr>
            <p:cNvSpPr/>
            <p:nvPr/>
          </p:nvSpPr>
          <p:spPr>
            <a:xfrm rot="16200004">
              <a:off x="5961807" y="2510366"/>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5"/>
                    <a:pt x="f2" y="f3"/>
                    <a:pt x="f3"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4" name="Google Shape;2777;p43">
              <a:extLst>
                <a:ext uri="{FF2B5EF4-FFF2-40B4-BE49-F238E27FC236}">
                  <a16:creationId xmlns:a16="http://schemas.microsoft.com/office/drawing/2014/main" id="{740B7293-74E4-4A03-AAD0-6374FA0755C0}"/>
                </a:ext>
              </a:extLst>
            </p:cNvPr>
            <p:cNvSpPr/>
            <p:nvPr/>
          </p:nvSpPr>
          <p:spPr>
            <a:xfrm rot="16200004">
              <a:off x="5964091" y="2506763"/>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4"/>
                  </a:moveTo>
                  <a:lnTo>
                    <a:pt x="f2" y="f4"/>
                  </a:lnTo>
                  <a:cubicBezTo>
                    <a:pt x="f2" y="f2"/>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5" name="Google Shape;2778;p43">
              <a:extLst>
                <a:ext uri="{FF2B5EF4-FFF2-40B4-BE49-F238E27FC236}">
                  <a16:creationId xmlns:a16="http://schemas.microsoft.com/office/drawing/2014/main" id="{86BC490D-823F-4104-AAA4-F8C7C921E998}"/>
                </a:ext>
              </a:extLst>
            </p:cNvPr>
            <p:cNvSpPr/>
            <p:nvPr/>
          </p:nvSpPr>
          <p:spPr>
            <a:xfrm rot="16200004">
              <a:off x="5963114" y="2506435"/>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2" y="f5"/>
                    <a:pt x="f3" y="f3"/>
                    <a:pt x="f3" y="f3"/>
                  </a:cubicBezTo>
                  <a:cubicBezTo>
                    <a:pt x="f2" y="f3"/>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6" name="Google Shape;2779;p43">
              <a:extLst>
                <a:ext uri="{FF2B5EF4-FFF2-40B4-BE49-F238E27FC236}">
                  <a16:creationId xmlns:a16="http://schemas.microsoft.com/office/drawing/2014/main" id="{87D94B43-01C2-4F42-A5E5-B7B3B642BF35}"/>
                </a:ext>
              </a:extLst>
            </p:cNvPr>
            <p:cNvSpPr/>
            <p:nvPr/>
          </p:nvSpPr>
          <p:spPr>
            <a:xfrm rot="16200004">
              <a:off x="5962766" y="2507431"/>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4" y="f4"/>
                    <a:pt x="f5" y="f4"/>
                    <a:pt x="f5"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7" name="Google Shape;2780;p43">
              <a:extLst>
                <a:ext uri="{FF2B5EF4-FFF2-40B4-BE49-F238E27FC236}">
                  <a16:creationId xmlns:a16="http://schemas.microsoft.com/office/drawing/2014/main" id="{F81F2043-97D1-4187-BBE4-720C52B32402}"/>
                </a:ext>
              </a:extLst>
            </p:cNvPr>
            <p:cNvSpPr/>
            <p:nvPr/>
          </p:nvSpPr>
          <p:spPr>
            <a:xfrm rot="16200004">
              <a:off x="5962464" y="2508400"/>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lnTo>
                    <a:pt x="f2" y="f2"/>
                  </a:ln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8" name="Google Shape;2781;p43">
              <a:extLst>
                <a:ext uri="{FF2B5EF4-FFF2-40B4-BE49-F238E27FC236}">
                  <a16:creationId xmlns:a16="http://schemas.microsoft.com/office/drawing/2014/main" id="{3F1D1D91-662D-468D-93B6-6FFBEB1F0498}"/>
                </a:ext>
              </a:extLst>
            </p:cNvPr>
            <p:cNvSpPr/>
            <p:nvPr/>
          </p:nvSpPr>
          <p:spPr>
            <a:xfrm rot="16200004">
              <a:off x="5961147" y="2507760"/>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2" y="f2"/>
                    <a:pt x="f2" y="f3"/>
                    <a:pt x="f3" y="f3"/>
                  </a:cubicBezTo>
                  <a:cubicBezTo>
                    <a:pt x="f3"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9" name="Google Shape;2782;p43">
              <a:extLst>
                <a:ext uri="{FF2B5EF4-FFF2-40B4-BE49-F238E27FC236}">
                  <a16:creationId xmlns:a16="http://schemas.microsoft.com/office/drawing/2014/main" id="{5F18BD68-4349-4C11-9755-A4DF2FBD3F2C}"/>
                </a:ext>
              </a:extLst>
            </p:cNvPr>
            <p:cNvSpPr/>
            <p:nvPr/>
          </p:nvSpPr>
          <p:spPr>
            <a:xfrm rot="16200004">
              <a:off x="5960490" y="2509059"/>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3" y="f3"/>
                    <a:pt x="f3" y="f3"/>
                    <a:pt x="f3" y="f5"/>
                  </a:cubicBezTo>
                  <a:cubicBezTo>
                    <a:pt x="f3" y="f3"/>
                    <a:pt x="f3" y="f3"/>
                    <a:pt x="f3" y="f3"/>
                  </a:cubicBezTo>
                  <a:lnTo>
                    <a:pt x="f3" y="f3"/>
                  </a:lnTo>
                  <a:cubicBezTo>
                    <a:pt x="f3" y="f3"/>
                    <a:pt x="f3"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0" name="Google Shape;2783;p43">
              <a:extLst>
                <a:ext uri="{FF2B5EF4-FFF2-40B4-BE49-F238E27FC236}">
                  <a16:creationId xmlns:a16="http://schemas.microsoft.com/office/drawing/2014/main" id="{3AC2107F-95F4-4B70-B26D-008B24912998}"/>
                </a:ext>
              </a:extLst>
            </p:cNvPr>
            <p:cNvSpPr/>
            <p:nvPr/>
          </p:nvSpPr>
          <p:spPr>
            <a:xfrm rot="16200004">
              <a:off x="5960809" y="2508738"/>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cubicBezTo>
                    <a:pt x="f4" y="f2"/>
                    <a:pt x="f5" y="f2"/>
                    <a:pt x="f5" y="f2"/>
                  </a:cubicBezTo>
                  <a:cubicBezTo>
                    <a:pt x="f5"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1" name="Google Shape;2784;p43">
              <a:extLst>
                <a:ext uri="{FF2B5EF4-FFF2-40B4-BE49-F238E27FC236}">
                  <a16:creationId xmlns:a16="http://schemas.microsoft.com/office/drawing/2014/main" id="{39D8167F-43F3-43E8-96CA-4C6E902B9531}"/>
                </a:ext>
              </a:extLst>
            </p:cNvPr>
            <p:cNvSpPr/>
            <p:nvPr/>
          </p:nvSpPr>
          <p:spPr>
            <a:xfrm rot="16200004">
              <a:off x="5959822" y="2509726"/>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4"/>
                  </a:moveTo>
                  <a:cubicBezTo>
                    <a:pt x="f5" y="f4"/>
                    <a:pt x="f5" y="f4"/>
                    <a:pt x="f5" y="f4"/>
                  </a:cubicBezTo>
                  <a:cubicBezTo>
                    <a:pt x="f5" y="f2"/>
                    <a:pt x="f4" y="f4"/>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2" name="Google Shape;2785;p43">
              <a:extLst>
                <a:ext uri="{FF2B5EF4-FFF2-40B4-BE49-F238E27FC236}">
                  <a16:creationId xmlns:a16="http://schemas.microsoft.com/office/drawing/2014/main" id="{10695A3E-F644-4F87-8C1E-91C198926B65}"/>
                </a:ext>
              </a:extLst>
            </p:cNvPr>
            <p:cNvSpPr/>
            <p:nvPr/>
          </p:nvSpPr>
          <p:spPr>
            <a:xfrm rot="16200004">
              <a:off x="5959520" y="2510704"/>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cubicBezTo>
                    <a:pt x="f3" y="f2"/>
                    <a:pt x="f3" y="f2"/>
                    <a:pt x="f3" y="f2"/>
                  </a:cubicBezTo>
                  <a:cubicBezTo>
                    <a:pt x="f3" y="f2"/>
                    <a:pt x="f3"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3" name="Google Shape;2786;p43">
              <a:extLst>
                <a:ext uri="{FF2B5EF4-FFF2-40B4-BE49-F238E27FC236}">
                  <a16:creationId xmlns:a16="http://schemas.microsoft.com/office/drawing/2014/main" id="{3D148C63-1E8A-48CB-BD4B-0E4CD3E815F3}"/>
                </a:ext>
              </a:extLst>
            </p:cNvPr>
            <p:cNvSpPr/>
            <p:nvPr/>
          </p:nvSpPr>
          <p:spPr>
            <a:xfrm rot="16200004">
              <a:off x="5967054" y="2499869"/>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4"/>
                  </a:moveTo>
                  <a:cubicBezTo>
                    <a:pt x="f5" y="f2"/>
                    <a:pt x="f4" y="f2"/>
                    <a:pt x="f4" y="f2"/>
                  </a:cubicBezTo>
                  <a:cubicBezTo>
                    <a:pt x="f4" y="f2"/>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4" name="Google Shape;2787;p43">
              <a:extLst>
                <a:ext uri="{FF2B5EF4-FFF2-40B4-BE49-F238E27FC236}">
                  <a16:creationId xmlns:a16="http://schemas.microsoft.com/office/drawing/2014/main" id="{4268324D-91CC-40F7-979D-F1D0F46154CD}"/>
                </a:ext>
              </a:extLst>
            </p:cNvPr>
            <p:cNvSpPr/>
            <p:nvPr/>
          </p:nvSpPr>
          <p:spPr>
            <a:xfrm rot="16200004">
              <a:off x="5961788" y="2507083"/>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lnTo>
                    <a:pt x="f4" y="f4"/>
                  </a:lnTo>
                  <a:cubicBezTo>
                    <a:pt x="f5" y="f4"/>
                    <a:pt x="f5" y="f4"/>
                    <a:pt x="f5" y="f4"/>
                  </a:cubicBezTo>
                  <a:cubicBezTo>
                    <a:pt x="f5" y="f5"/>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5" name="Google Shape;2788;p43">
              <a:extLst>
                <a:ext uri="{FF2B5EF4-FFF2-40B4-BE49-F238E27FC236}">
                  <a16:creationId xmlns:a16="http://schemas.microsoft.com/office/drawing/2014/main" id="{1330953A-8C1B-4559-840F-D08768C06DA1}"/>
                </a:ext>
              </a:extLst>
            </p:cNvPr>
            <p:cNvSpPr/>
            <p:nvPr/>
          </p:nvSpPr>
          <p:spPr>
            <a:xfrm rot="16200004">
              <a:off x="5961788" y="2505775"/>
              <a:ext cx="1353" cy="1353"/>
            </a:xfrm>
            <a:custGeom>
              <a:avLst/>
              <a:gdLst>
                <a:gd name="f0" fmla="val w"/>
                <a:gd name="f1" fmla="val h"/>
                <a:gd name="f2" fmla="val 0"/>
                <a:gd name="f3" fmla="val 36"/>
                <a:gd name="f4" fmla="val 1"/>
                <a:gd name="f5" fmla="val 18"/>
                <a:gd name="f6" fmla="val 35"/>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2" y="f4"/>
                  </a:moveTo>
                  <a:cubicBezTo>
                    <a:pt x="f5" y="f4"/>
                    <a:pt x="f5" y="f5"/>
                    <a:pt x="f6" y="f5"/>
                  </a:cubicBezTo>
                  <a:cubicBezTo>
                    <a:pt x="f6" y="f3"/>
                    <a:pt x="f5" y="f5"/>
                    <a:pt x="f5" y="f5"/>
                  </a:cubicBezTo>
                  <a:cubicBezTo>
                    <a:pt x="f5"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6" name="Google Shape;2789;p43">
              <a:extLst>
                <a:ext uri="{FF2B5EF4-FFF2-40B4-BE49-F238E27FC236}">
                  <a16:creationId xmlns:a16="http://schemas.microsoft.com/office/drawing/2014/main" id="{82AA4678-383A-4DAA-80E2-CF2A69C676B3}"/>
                </a:ext>
              </a:extLst>
            </p:cNvPr>
            <p:cNvSpPr/>
            <p:nvPr/>
          </p:nvSpPr>
          <p:spPr>
            <a:xfrm rot="16200004">
              <a:off x="5968709" y="2497583"/>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2"/>
                  </a:moveTo>
                  <a:cubicBezTo>
                    <a:pt x="f3" y="f4"/>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7" name="Google Shape;2790;p43">
              <a:extLst>
                <a:ext uri="{FF2B5EF4-FFF2-40B4-BE49-F238E27FC236}">
                  <a16:creationId xmlns:a16="http://schemas.microsoft.com/office/drawing/2014/main" id="{6D6700D1-2C2E-4A76-9242-57DDD7FF3576}"/>
                </a:ext>
              </a:extLst>
            </p:cNvPr>
            <p:cNvSpPr/>
            <p:nvPr/>
          </p:nvSpPr>
          <p:spPr>
            <a:xfrm rot="16200004">
              <a:off x="5962464" y="2503151"/>
              <a:ext cx="1353" cy="1353"/>
            </a:xfrm>
            <a:custGeom>
              <a:avLst/>
              <a:gdLst>
                <a:gd name="f0" fmla="val w"/>
                <a:gd name="f1" fmla="val h"/>
                <a:gd name="f2" fmla="val 0"/>
                <a:gd name="f3" fmla="val 36"/>
                <a:gd name="f4" fmla="val 1"/>
                <a:gd name="f5" fmla="val 18"/>
                <a:gd name="f6" fmla="val 35"/>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4" y="f2"/>
                  </a:moveTo>
                  <a:cubicBezTo>
                    <a:pt x="f5" y="f2"/>
                    <a:pt x="f5" y="f5"/>
                    <a:pt x="f3" y="f6"/>
                  </a:cubicBezTo>
                  <a:cubicBezTo>
                    <a:pt x="f3" y="f6"/>
                    <a:pt x="f3" y="f6"/>
                    <a:pt x="f3" y="f6"/>
                  </a:cubicBezTo>
                  <a:cubicBezTo>
                    <a:pt x="f5" y="f5"/>
                    <a:pt x="f4" y="f5"/>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8" name="Google Shape;2791;p43">
              <a:extLst>
                <a:ext uri="{FF2B5EF4-FFF2-40B4-BE49-F238E27FC236}">
                  <a16:creationId xmlns:a16="http://schemas.microsoft.com/office/drawing/2014/main" id="{0D581E6C-748C-43B2-B2D0-99C4790C2B7A}"/>
                </a:ext>
              </a:extLst>
            </p:cNvPr>
            <p:cNvSpPr/>
            <p:nvPr/>
          </p:nvSpPr>
          <p:spPr>
            <a:xfrm rot="16200004">
              <a:off x="5963095" y="2502474"/>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5"/>
                    <a:pt x="f4" y="f5"/>
                  </a:cubicBezTo>
                  <a:cubicBezTo>
                    <a:pt x="f4" y="f5"/>
                    <a:pt x="f4" y="f4"/>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9" name="Google Shape;2792;p43">
              <a:extLst>
                <a:ext uri="{FF2B5EF4-FFF2-40B4-BE49-F238E27FC236}">
                  <a16:creationId xmlns:a16="http://schemas.microsoft.com/office/drawing/2014/main" id="{761594A4-498A-49E1-8E40-E627F4DAD968}"/>
                </a:ext>
              </a:extLst>
            </p:cNvPr>
            <p:cNvSpPr/>
            <p:nvPr/>
          </p:nvSpPr>
          <p:spPr>
            <a:xfrm rot="16200004">
              <a:off x="5980880" y="2483428"/>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0" name="Google Shape;2793;p43">
              <a:extLst>
                <a:ext uri="{FF2B5EF4-FFF2-40B4-BE49-F238E27FC236}">
                  <a16:creationId xmlns:a16="http://schemas.microsoft.com/office/drawing/2014/main" id="{14E298BA-0FF4-490D-9126-F58A3E1BD370}"/>
                </a:ext>
              </a:extLst>
            </p:cNvPr>
            <p:cNvSpPr/>
            <p:nvPr/>
          </p:nvSpPr>
          <p:spPr>
            <a:xfrm rot="16200004">
              <a:off x="5966392" y="2473567"/>
              <a:ext cx="51974" cy="59847"/>
            </a:xfrm>
            <a:custGeom>
              <a:avLst/>
              <a:gdLst>
                <a:gd name="f0" fmla="val w"/>
                <a:gd name="f1" fmla="val h"/>
                <a:gd name="f2" fmla="val 0"/>
                <a:gd name="f3" fmla="val 1386"/>
                <a:gd name="f4" fmla="val 1596"/>
                <a:gd name="f5" fmla="val 930"/>
                <a:gd name="f6" fmla="val 667"/>
                <a:gd name="f7" fmla="val 947"/>
                <a:gd name="f8" fmla="val 684"/>
                <a:gd name="f9" fmla="val 702"/>
                <a:gd name="f10" fmla="val 719"/>
                <a:gd name="f11" fmla="val 965"/>
                <a:gd name="f12" fmla="val 737"/>
                <a:gd name="f13" fmla="val 754"/>
                <a:gd name="f14" fmla="val 982"/>
                <a:gd name="f15" fmla="val 772"/>
                <a:gd name="f16" fmla="val 1000"/>
                <a:gd name="f17" fmla="val 807"/>
                <a:gd name="f18" fmla="val 842"/>
                <a:gd name="f19" fmla="val 877"/>
                <a:gd name="f20" fmla="val 894"/>
                <a:gd name="f21" fmla="val 912"/>
                <a:gd name="f22" fmla="val 1017"/>
                <a:gd name="f23" fmla="val 1035"/>
                <a:gd name="f24" fmla="val 1052"/>
                <a:gd name="f25" fmla="val 1070"/>
                <a:gd name="f26" fmla="val 1105"/>
                <a:gd name="f27" fmla="val 1122"/>
                <a:gd name="f28" fmla="val 1140"/>
                <a:gd name="f29" fmla="val 1157"/>
                <a:gd name="f30" fmla="val 1175"/>
                <a:gd name="f31" fmla="val 1193"/>
                <a:gd name="f32" fmla="val 1210"/>
                <a:gd name="f33" fmla="val 1228"/>
                <a:gd name="f34" fmla="val 1280"/>
                <a:gd name="f35" fmla="val 1087"/>
                <a:gd name="f36" fmla="val 1263"/>
                <a:gd name="f37" fmla="val 1245"/>
                <a:gd name="f38" fmla="val 1315"/>
                <a:gd name="f39" fmla="val 824"/>
                <a:gd name="f40" fmla="val 649"/>
                <a:gd name="f41" fmla="val 631"/>
                <a:gd name="f42" fmla="val 859"/>
                <a:gd name="f43" fmla="val 614"/>
                <a:gd name="f44" fmla="val 789"/>
                <a:gd name="f45" fmla="val 596"/>
                <a:gd name="f46" fmla="val 579"/>
                <a:gd name="f47" fmla="val 561"/>
                <a:gd name="f48" fmla="val 526"/>
                <a:gd name="f49" fmla="val 509"/>
                <a:gd name="f50" fmla="val 544"/>
                <a:gd name="f51" fmla="val 491"/>
                <a:gd name="f52" fmla="val 474"/>
                <a:gd name="f53" fmla="val 439"/>
                <a:gd name="f54" fmla="val 456"/>
                <a:gd name="f55" fmla="val 333"/>
                <a:gd name="f56" fmla="val 316"/>
                <a:gd name="f57" fmla="val 298"/>
                <a:gd name="f58" fmla="val 281"/>
                <a:gd name="f59" fmla="val 421"/>
                <a:gd name="f60" fmla="val 263"/>
                <a:gd name="f61" fmla="val 404"/>
                <a:gd name="f62" fmla="val 228"/>
                <a:gd name="f63" fmla="val 211"/>
                <a:gd name="f64" fmla="val 176"/>
                <a:gd name="f65" fmla="val 158"/>
                <a:gd name="f66" fmla="val 141"/>
                <a:gd name="f67" fmla="val 123"/>
                <a:gd name="f68" fmla="val 386"/>
                <a:gd name="f69" fmla="val 88"/>
                <a:gd name="f70" fmla="val 351"/>
                <a:gd name="f71" fmla="val 53"/>
                <a:gd name="f72" fmla="val 35"/>
                <a:gd name="f73" fmla="val 18"/>
                <a:gd name="f74" fmla="val 246"/>
                <a:gd name="f75" fmla="val 193"/>
                <a:gd name="f76" fmla="val 106"/>
                <a:gd name="f77" fmla="val 71"/>
                <a:gd name="f78" fmla="val 70"/>
                <a:gd name="f79" fmla="val 632"/>
                <a:gd name="f80" fmla="val 369"/>
                <a:gd name="f81" fmla="val 1298"/>
                <a:gd name="f82" fmla="val 1333"/>
                <a:gd name="f83" fmla="val 1350"/>
                <a:gd name="f84" fmla="val 1368"/>
                <a:gd name="f85" fmla="val 1385"/>
                <a:gd name="f86" fmla="val 1403"/>
                <a:gd name="f87" fmla="val 1420"/>
                <a:gd name="f88" fmla="val 1455"/>
                <a:gd name="f89" fmla="val 1473"/>
                <a:gd name="f90" fmla="val 1491"/>
                <a:gd name="f91" fmla="val 1508"/>
                <a:gd name="f92" fmla="val 1526"/>
                <a:gd name="f93" fmla="val 1543"/>
                <a:gd name="f94" fmla="val 1578"/>
                <a:gd name="f95" fmla="val 1561"/>
                <a:gd name="f96" fmla="val 1438"/>
                <a:gd name="f97" fmla="*/ f0 1 1386"/>
                <a:gd name="f98" fmla="*/ f1 1 1596"/>
                <a:gd name="f99" fmla="val f2"/>
                <a:gd name="f100" fmla="val f3"/>
                <a:gd name="f101" fmla="val f4"/>
                <a:gd name="f102" fmla="+- f101 0 f99"/>
                <a:gd name="f103" fmla="+- f100 0 f99"/>
                <a:gd name="f104" fmla="*/ f103 1 1386"/>
                <a:gd name="f105" fmla="*/ f102 1 1596"/>
                <a:gd name="f106" fmla="*/ f99 1 f104"/>
                <a:gd name="f107" fmla="*/ f100 1 f104"/>
                <a:gd name="f108" fmla="*/ f99 1 f105"/>
                <a:gd name="f109" fmla="*/ f101 1 f105"/>
                <a:gd name="f110" fmla="*/ f106 f97 1"/>
                <a:gd name="f111" fmla="*/ f107 f97 1"/>
                <a:gd name="f112" fmla="*/ f109 f98 1"/>
                <a:gd name="f113" fmla="*/ f108 f98 1"/>
              </a:gdLst>
              <a:ahLst/>
              <a:cxnLst>
                <a:cxn ang="3cd4">
                  <a:pos x="hc" y="t"/>
                </a:cxn>
                <a:cxn ang="0">
                  <a:pos x="r" y="vc"/>
                </a:cxn>
                <a:cxn ang="cd4">
                  <a:pos x="hc" y="b"/>
                </a:cxn>
                <a:cxn ang="cd2">
                  <a:pos x="l" y="vc"/>
                </a:cxn>
              </a:cxnLst>
              <a:rect l="f110" t="f113" r="f111" b="f112"/>
              <a:pathLst>
                <a:path w="1386" h="1596">
                  <a:moveTo>
                    <a:pt x="f5" y="f6"/>
                  </a:moveTo>
                  <a:cubicBezTo>
                    <a:pt x="f5" y="f6"/>
                    <a:pt x="f5" y="f6"/>
                    <a:pt x="f5" y="f6"/>
                  </a:cubicBezTo>
                  <a:cubicBezTo>
                    <a:pt x="f7" y="f8"/>
                    <a:pt x="f5" y="f8"/>
                    <a:pt x="f5" y="f8"/>
                  </a:cubicBezTo>
                  <a:cubicBezTo>
                    <a:pt x="f7" y="f8"/>
                    <a:pt x="f7" y="f8"/>
                    <a:pt x="f7" y="f8"/>
                  </a:cubicBezTo>
                  <a:cubicBezTo>
                    <a:pt x="f7" y="f9"/>
                    <a:pt x="f7" y="f9"/>
                    <a:pt x="f7" y="f9"/>
                  </a:cubicBezTo>
                  <a:cubicBezTo>
                    <a:pt x="f7" y="f10"/>
                    <a:pt x="f7" y="f10"/>
                    <a:pt x="f7" y="f10"/>
                  </a:cubicBezTo>
                  <a:cubicBezTo>
                    <a:pt x="f11" y="f10"/>
                    <a:pt x="f11" y="f12"/>
                    <a:pt x="f11" y="f12"/>
                  </a:cubicBezTo>
                  <a:cubicBezTo>
                    <a:pt x="f11" y="f12"/>
                    <a:pt x="f11" y="f13"/>
                    <a:pt x="f14" y="f15"/>
                  </a:cubicBezTo>
                  <a:cubicBezTo>
                    <a:pt x="f14" y="f15"/>
                    <a:pt x="f14" y="f15"/>
                    <a:pt x="f11" y="f15"/>
                  </a:cubicBezTo>
                  <a:cubicBezTo>
                    <a:pt x="f16" y="f17"/>
                    <a:pt x="f14" y="f18"/>
                    <a:pt x="f16" y="f19"/>
                  </a:cubicBezTo>
                  <a:cubicBezTo>
                    <a:pt x="f16" y="f20"/>
                    <a:pt x="f14" y="f20"/>
                    <a:pt x="f16" y="f21"/>
                  </a:cubicBezTo>
                  <a:cubicBezTo>
                    <a:pt x="f14" y="f5"/>
                    <a:pt x="f14" y="f7"/>
                    <a:pt x="f16" y="f7"/>
                  </a:cubicBezTo>
                  <a:cubicBezTo>
                    <a:pt x="f14" y="f11"/>
                    <a:pt x="f14" y="f14"/>
                    <a:pt x="f16" y="f16"/>
                  </a:cubicBezTo>
                  <a:cubicBezTo>
                    <a:pt x="f16" y="f16"/>
                    <a:pt x="f16" y="f16"/>
                    <a:pt x="f14" y="f16"/>
                  </a:cubicBezTo>
                  <a:cubicBezTo>
                    <a:pt x="f16" y="f16"/>
                    <a:pt x="f16" y="f22"/>
                    <a:pt x="f16" y="f22"/>
                  </a:cubicBezTo>
                  <a:cubicBezTo>
                    <a:pt x="f16" y="f23"/>
                    <a:pt x="f14" y="f23"/>
                    <a:pt x="f16" y="f24"/>
                  </a:cubicBezTo>
                  <a:cubicBezTo>
                    <a:pt x="f16" y="f24"/>
                    <a:pt x="f16" y="f24"/>
                    <a:pt x="f16" y="f24"/>
                  </a:cubicBezTo>
                  <a:cubicBezTo>
                    <a:pt x="f16" y="f24"/>
                    <a:pt x="f16" y="f25"/>
                    <a:pt x="f14" y="f25"/>
                  </a:cubicBezTo>
                  <a:cubicBezTo>
                    <a:pt x="f16" y="f26"/>
                    <a:pt x="f14" y="f27"/>
                    <a:pt x="f14" y="f28"/>
                  </a:cubicBezTo>
                  <a:cubicBezTo>
                    <a:pt x="f14" y="f29"/>
                    <a:pt x="f14" y="f30"/>
                    <a:pt x="f14" y="f30"/>
                  </a:cubicBezTo>
                  <a:cubicBezTo>
                    <a:pt x="f14" y="f30"/>
                    <a:pt x="f14" y="f30"/>
                    <a:pt x="f14" y="f31"/>
                  </a:cubicBezTo>
                  <a:cubicBezTo>
                    <a:pt x="f14" y="f31"/>
                    <a:pt x="f14" y="f32"/>
                    <a:pt x="f14" y="f32"/>
                  </a:cubicBezTo>
                  <a:cubicBezTo>
                    <a:pt x="f11" y="f32"/>
                    <a:pt x="f11" y="f32"/>
                    <a:pt x="f11" y="f33"/>
                  </a:cubicBezTo>
                  <a:lnTo>
                    <a:pt x="f11" y="f33"/>
                  </a:lnTo>
                  <a:lnTo>
                    <a:pt x="f11" y="f33"/>
                  </a:lnTo>
                  <a:lnTo>
                    <a:pt x="f27" y="f34"/>
                  </a:lnTo>
                  <a:lnTo>
                    <a:pt x="f27" y="f34"/>
                  </a:lnTo>
                  <a:lnTo>
                    <a:pt x="f27" y="f34"/>
                  </a:lnTo>
                  <a:lnTo>
                    <a:pt x="f26" y="f34"/>
                  </a:lnTo>
                  <a:lnTo>
                    <a:pt x="f35" y="f36"/>
                  </a:lnTo>
                  <a:cubicBezTo>
                    <a:pt x="f25" y="f37"/>
                    <a:pt x="f24" y="f37"/>
                    <a:pt x="f22" y="f32"/>
                  </a:cubicBezTo>
                  <a:lnTo>
                    <a:pt x="f14" y="f31"/>
                  </a:lnTo>
                  <a:lnTo>
                    <a:pt x="f14" y="f31"/>
                  </a:lnTo>
                  <a:cubicBezTo>
                    <a:pt x="f14" y="f31"/>
                    <a:pt x="f14" y="f32"/>
                    <a:pt x="f11" y="f32"/>
                  </a:cubicBezTo>
                  <a:cubicBezTo>
                    <a:pt x="f11" y="f32"/>
                    <a:pt x="f11" y="f32"/>
                    <a:pt x="f11" y="f33"/>
                  </a:cubicBezTo>
                  <a:cubicBezTo>
                    <a:pt x="f11" y="f33"/>
                    <a:pt x="f11" y="f33"/>
                    <a:pt x="f7" y="f33"/>
                  </a:cubicBezTo>
                  <a:lnTo>
                    <a:pt x="f5" y="f33"/>
                  </a:lnTo>
                  <a:lnTo>
                    <a:pt x="f5" y="f37"/>
                  </a:lnTo>
                  <a:lnTo>
                    <a:pt x="f5" y="f37"/>
                  </a:lnTo>
                  <a:lnTo>
                    <a:pt x="f5" y="f37"/>
                  </a:lnTo>
                  <a:lnTo>
                    <a:pt x="f5" y="f37"/>
                  </a:lnTo>
                  <a:lnTo>
                    <a:pt x="f14" y="f38"/>
                  </a:lnTo>
                  <a:lnTo>
                    <a:pt x="f14" y="f38"/>
                  </a:lnTo>
                  <a:lnTo>
                    <a:pt x="f14" y="f38"/>
                  </a:lnTo>
                  <a:lnTo>
                    <a:pt x="f14" y="f38"/>
                  </a:lnTo>
                  <a:lnTo>
                    <a:pt x="f14" y="f38"/>
                  </a:lnTo>
                  <a:cubicBezTo>
                    <a:pt x="f14" y="f34"/>
                    <a:pt x="f11" y="f36"/>
                    <a:pt x="f14" y="f33"/>
                  </a:cubicBezTo>
                  <a:cubicBezTo>
                    <a:pt x="f14" y="f32"/>
                    <a:pt x="f11" y="f33"/>
                    <a:pt x="f11" y="f32"/>
                  </a:cubicBezTo>
                  <a:cubicBezTo>
                    <a:pt x="f7" y="f33"/>
                    <a:pt x="f7" y="f33"/>
                    <a:pt x="f5" y="f33"/>
                  </a:cubicBezTo>
                  <a:cubicBezTo>
                    <a:pt x="f5" y="f33"/>
                    <a:pt x="f5" y="f33"/>
                    <a:pt x="f5" y="f32"/>
                  </a:cubicBezTo>
                  <a:cubicBezTo>
                    <a:pt x="f5" y="f32"/>
                    <a:pt x="f7" y="f32"/>
                    <a:pt x="f7" y="f32"/>
                  </a:cubicBezTo>
                  <a:cubicBezTo>
                    <a:pt x="f7" y="f32"/>
                    <a:pt x="f7" y="f32"/>
                    <a:pt x="f7" y="f32"/>
                  </a:cubicBezTo>
                  <a:cubicBezTo>
                    <a:pt x="f5" y="f32"/>
                    <a:pt x="f5" y="f32"/>
                    <a:pt x="f5" y="f32"/>
                  </a:cubicBezTo>
                  <a:cubicBezTo>
                    <a:pt x="f21" y="f31"/>
                    <a:pt x="f20" y="f31"/>
                    <a:pt x="f19" y="f30"/>
                  </a:cubicBezTo>
                  <a:cubicBezTo>
                    <a:pt x="f19" y="f30"/>
                    <a:pt x="f19" y="f30"/>
                    <a:pt x="f19" y="f30"/>
                  </a:cubicBezTo>
                  <a:cubicBezTo>
                    <a:pt x="f19" y="f29"/>
                    <a:pt x="f18" y="f28"/>
                    <a:pt x="f39" y="f28"/>
                  </a:cubicBezTo>
                  <a:cubicBezTo>
                    <a:pt x="f39" y="f27"/>
                    <a:pt x="f39" y="f26"/>
                    <a:pt x="f17" y="f26"/>
                  </a:cubicBezTo>
                  <a:cubicBezTo>
                    <a:pt x="f17" y="f26"/>
                    <a:pt x="f17" y="f26"/>
                    <a:pt x="f17" y="f26"/>
                  </a:cubicBezTo>
                  <a:cubicBezTo>
                    <a:pt x="f17" y="f35"/>
                    <a:pt x="f15" y="f25"/>
                    <a:pt x="f15" y="f24"/>
                  </a:cubicBezTo>
                  <a:cubicBezTo>
                    <a:pt x="f15" y="f24"/>
                    <a:pt x="f13" y="f24"/>
                    <a:pt x="f13" y="f24"/>
                  </a:cubicBezTo>
                  <a:cubicBezTo>
                    <a:pt x="f13" y="f23"/>
                    <a:pt x="f13" y="f22"/>
                    <a:pt x="f12" y="f22"/>
                  </a:cubicBezTo>
                  <a:cubicBezTo>
                    <a:pt x="f12" y="f22"/>
                    <a:pt x="f12" y="f22"/>
                    <a:pt x="f12" y="f22"/>
                  </a:cubicBezTo>
                  <a:cubicBezTo>
                    <a:pt x="f10" y="f16"/>
                    <a:pt x="f10" y="f14"/>
                    <a:pt x="f10" y="f14"/>
                  </a:cubicBezTo>
                  <a:cubicBezTo>
                    <a:pt x="f10" y="f11"/>
                    <a:pt x="f9" y="f11"/>
                    <a:pt x="f8" y="f7"/>
                  </a:cubicBezTo>
                  <a:cubicBezTo>
                    <a:pt x="f8" y="f5"/>
                    <a:pt x="f8" y="f21"/>
                    <a:pt x="f6" y="f20"/>
                  </a:cubicBezTo>
                  <a:cubicBezTo>
                    <a:pt x="f6" y="f20"/>
                    <a:pt x="f6" y="f20"/>
                    <a:pt x="f6" y="f20"/>
                  </a:cubicBezTo>
                  <a:cubicBezTo>
                    <a:pt x="f6" y="f20"/>
                    <a:pt x="f6" y="f20"/>
                    <a:pt x="f6" y="f20"/>
                  </a:cubicBezTo>
                  <a:cubicBezTo>
                    <a:pt x="f40" y="f19"/>
                    <a:pt x="f41" y="f42"/>
                    <a:pt x="f41" y="f18"/>
                  </a:cubicBezTo>
                  <a:cubicBezTo>
                    <a:pt x="f41" y="f18"/>
                    <a:pt x="f41" y="f18"/>
                    <a:pt x="f41" y="f39"/>
                  </a:cubicBezTo>
                  <a:cubicBezTo>
                    <a:pt x="f41" y="f39"/>
                    <a:pt x="f41" y="f39"/>
                    <a:pt x="f43" y="f17"/>
                  </a:cubicBezTo>
                  <a:cubicBezTo>
                    <a:pt x="f41" y="f17"/>
                    <a:pt x="f43" y="f17"/>
                    <a:pt x="f43" y="f44"/>
                  </a:cubicBezTo>
                  <a:cubicBezTo>
                    <a:pt x="f45" y="f15"/>
                    <a:pt x="f45" y="f12"/>
                    <a:pt x="f46" y="f10"/>
                  </a:cubicBezTo>
                  <a:cubicBezTo>
                    <a:pt x="f47" y="f6"/>
                    <a:pt x="f48" y="f43"/>
                    <a:pt x="f48" y="f47"/>
                  </a:cubicBezTo>
                  <a:cubicBezTo>
                    <a:pt x="f49" y="f50"/>
                    <a:pt x="f49" y="f50"/>
                    <a:pt x="f49" y="f50"/>
                  </a:cubicBezTo>
                  <a:cubicBezTo>
                    <a:pt x="f49" y="f50"/>
                    <a:pt x="f49" y="f50"/>
                    <a:pt x="f49" y="f50"/>
                  </a:cubicBezTo>
                  <a:lnTo>
                    <a:pt x="f49" y="f48"/>
                  </a:lnTo>
                  <a:cubicBezTo>
                    <a:pt x="f49" y="f49"/>
                    <a:pt x="f51" y="f51"/>
                    <a:pt x="f51" y="f52"/>
                  </a:cubicBezTo>
                  <a:lnTo>
                    <a:pt x="f52" y="f53"/>
                  </a:lnTo>
                  <a:lnTo>
                    <a:pt x="f54" y="f55"/>
                  </a:lnTo>
                  <a:cubicBezTo>
                    <a:pt x="f53" y="f56"/>
                    <a:pt x="f53" y="f57"/>
                    <a:pt x="f53" y="f58"/>
                  </a:cubicBezTo>
                  <a:cubicBezTo>
                    <a:pt x="f59" y="f58"/>
                    <a:pt x="f59" y="f60"/>
                    <a:pt x="f59" y="f60"/>
                  </a:cubicBezTo>
                  <a:cubicBezTo>
                    <a:pt x="f61" y="f62"/>
                    <a:pt x="f61" y="f63"/>
                    <a:pt x="f59" y="f64"/>
                  </a:cubicBezTo>
                  <a:cubicBezTo>
                    <a:pt x="f61" y="f65"/>
                    <a:pt x="f59" y="f66"/>
                    <a:pt x="f61" y="f67"/>
                  </a:cubicBezTo>
                  <a:cubicBezTo>
                    <a:pt x="f68" y="f69"/>
                    <a:pt x="f70" y="f69"/>
                    <a:pt x="f56" y="f71"/>
                  </a:cubicBezTo>
                  <a:cubicBezTo>
                    <a:pt x="f56" y="f72"/>
                    <a:pt x="f57" y="f72"/>
                    <a:pt x="f58" y="f72"/>
                  </a:cubicBezTo>
                  <a:cubicBezTo>
                    <a:pt x="f58" y="f72"/>
                    <a:pt x="f60" y="f73"/>
                    <a:pt x="f60" y="f73"/>
                  </a:cubicBezTo>
                  <a:cubicBezTo>
                    <a:pt x="f74" y="f73"/>
                    <a:pt x="f62" y="f72"/>
                    <a:pt x="f62" y="f72"/>
                  </a:cubicBezTo>
                  <a:cubicBezTo>
                    <a:pt x="f63" y="f71"/>
                    <a:pt x="f75" y="f72"/>
                    <a:pt x="f64" y="f72"/>
                  </a:cubicBezTo>
                  <a:cubicBezTo>
                    <a:pt x="f66" y="f72"/>
                    <a:pt x="f76" y="f77"/>
                    <a:pt x="f78" y="f77"/>
                  </a:cubicBezTo>
                  <a:cubicBezTo>
                    <a:pt x="f78" y="f69"/>
                    <a:pt x="f78" y="f69"/>
                    <a:pt x="f78" y="f69"/>
                  </a:cubicBezTo>
                  <a:cubicBezTo>
                    <a:pt x="f71" y="f69"/>
                    <a:pt x="f71" y="f76"/>
                    <a:pt x="f72" y="f67"/>
                  </a:cubicBezTo>
                  <a:cubicBezTo>
                    <a:pt x="f72" y="f67"/>
                    <a:pt x="f73" y="f67"/>
                    <a:pt x="f73" y="f67"/>
                  </a:cubicBezTo>
                  <a:cubicBezTo>
                    <a:pt x="f73" y="f66"/>
                    <a:pt x="f73" y="f66"/>
                    <a:pt x="f2" y="f66"/>
                  </a:cubicBezTo>
                  <a:cubicBezTo>
                    <a:pt x="f2" y="f65"/>
                    <a:pt x="f2" y="f64"/>
                    <a:pt x="f73" y="f75"/>
                  </a:cubicBezTo>
                  <a:cubicBezTo>
                    <a:pt x="f73" y="f63"/>
                    <a:pt x="f2" y="f63"/>
                    <a:pt x="f2" y="f63"/>
                  </a:cubicBezTo>
                  <a:cubicBezTo>
                    <a:pt x="f73" y="f74"/>
                    <a:pt x="f73" y="f58"/>
                    <a:pt x="f72" y="f56"/>
                  </a:cubicBezTo>
                  <a:cubicBezTo>
                    <a:pt x="f72" y="f55"/>
                    <a:pt x="f71" y="f70"/>
                    <a:pt x="f71" y="f70"/>
                  </a:cubicBezTo>
                  <a:cubicBezTo>
                    <a:pt x="f71" y="f68"/>
                    <a:pt x="f78" y="f61"/>
                    <a:pt x="f78" y="f53"/>
                  </a:cubicBezTo>
                  <a:cubicBezTo>
                    <a:pt x="f69" y="f54"/>
                    <a:pt x="f69" y="f52"/>
                    <a:pt x="f69" y="f52"/>
                  </a:cubicBezTo>
                  <a:lnTo>
                    <a:pt x="f76" y="f49"/>
                  </a:lnTo>
                  <a:cubicBezTo>
                    <a:pt x="f76" y="f48"/>
                    <a:pt x="f76" y="f48"/>
                    <a:pt x="f76" y="f50"/>
                  </a:cubicBezTo>
                  <a:cubicBezTo>
                    <a:pt x="f67" y="f47"/>
                    <a:pt x="f67" y="f47"/>
                    <a:pt x="f67" y="f47"/>
                  </a:cubicBezTo>
                  <a:cubicBezTo>
                    <a:pt x="f67" y="f46"/>
                    <a:pt x="f67" y="f45"/>
                    <a:pt x="f67" y="f45"/>
                  </a:cubicBezTo>
                  <a:cubicBezTo>
                    <a:pt x="f66" y="f43"/>
                    <a:pt x="f66" y="f79"/>
                    <a:pt x="f66" y="f40"/>
                  </a:cubicBezTo>
                  <a:cubicBezTo>
                    <a:pt x="f65" y="f6"/>
                    <a:pt x="f65" y="f8"/>
                    <a:pt x="f65" y="f8"/>
                  </a:cubicBezTo>
                  <a:cubicBezTo>
                    <a:pt x="f65" y="f9"/>
                    <a:pt x="f64" y="f9"/>
                    <a:pt x="f64" y="f10"/>
                  </a:cubicBezTo>
                  <a:cubicBezTo>
                    <a:pt x="f64" y="f10"/>
                    <a:pt x="f64" y="f12"/>
                    <a:pt x="f75" y="f12"/>
                  </a:cubicBezTo>
                  <a:cubicBezTo>
                    <a:pt x="f75" y="f12"/>
                    <a:pt x="f64" y="f12"/>
                    <a:pt x="f64" y="f13"/>
                  </a:cubicBezTo>
                  <a:cubicBezTo>
                    <a:pt x="f75" y="f15"/>
                    <a:pt x="f63" y="f17"/>
                    <a:pt x="f63" y="f18"/>
                  </a:cubicBezTo>
                  <a:cubicBezTo>
                    <a:pt x="f62" y="f42"/>
                    <a:pt x="f62" y="f19"/>
                    <a:pt x="f62" y="f20"/>
                  </a:cubicBezTo>
                  <a:cubicBezTo>
                    <a:pt x="f74" y="f20"/>
                    <a:pt x="f74" y="f20"/>
                    <a:pt x="f74" y="f20"/>
                  </a:cubicBezTo>
                  <a:cubicBezTo>
                    <a:pt x="f60" y="f7"/>
                    <a:pt x="f58" y="f16"/>
                    <a:pt x="f56" y="f24"/>
                  </a:cubicBezTo>
                  <a:cubicBezTo>
                    <a:pt x="f56" y="f35"/>
                    <a:pt x="f80" y="f26"/>
                    <a:pt x="f80" y="f28"/>
                  </a:cubicBezTo>
                  <a:cubicBezTo>
                    <a:pt x="f68" y="f30"/>
                    <a:pt x="f61" y="f32"/>
                    <a:pt x="f53" y="f37"/>
                  </a:cubicBezTo>
                  <a:cubicBezTo>
                    <a:pt x="f53" y="f36"/>
                    <a:pt x="f54" y="f34"/>
                    <a:pt x="f52" y="f34"/>
                  </a:cubicBezTo>
                  <a:cubicBezTo>
                    <a:pt x="f52" y="f81"/>
                    <a:pt x="f52" y="f38"/>
                    <a:pt x="f51" y="f38"/>
                  </a:cubicBezTo>
                  <a:cubicBezTo>
                    <a:pt x="f51" y="f82"/>
                    <a:pt x="f48" y="f83"/>
                    <a:pt x="f48" y="f84"/>
                  </a:cubicBezTo>
                  <a:cubicBezTo>
                    <a:pt x="f48" y="f83"/>
                    <a:pt x="f48" y="f84"/>
                    <a:pt x="f50" y="f84"/>
                  </a:cubicBezTo>
                  <a:cubicBezTo>
                    <a:pt x="f50" y="f85"/>
                    <a:pt x="f47" y="f85"/>
                    <a:pt x="f47" y="f86"/>
                  </a:cubicBezTo>
                  <a:cubicBezTo>
                    <a:pt x="f45" y="f87"/>
                    <a:pt x="f43" y="f88"/>
                    <a:pt x="f40" y="f88"/>
                  </a:cubicBezTo>
                  <a:cubicBezTo>
                    <a:pt x="f40" y="f89"/>
                    <a:pt x="f6" y="f90"/>
                    <a:pt x="f8" y="f90"/>
                  </a:cubicBezTo>
                  <a:cubicBezTo>
                    <a:pt x="f8" y="f90"/>
                    <a:pt x="f8" y="f90"/>
                    <a:pt x="f8" y="f90"/>
                  </a:cubicBezTo>
                  <a:cubicBezTo>
                    <a:pt x="f9" y="f91"/>
                    <a:pt x="f10" y="f91"/>
                    <a:pt x="f10" y="f92"/>
                  </a:cubicBezTo>
                  <a:cubicBezTo>
                    <a:pt x="f10" y="f92"/>
                    <a:pt x="f12" y="f92"/>
                    <a:pt x="f13" y="f92"/>
                  </a:cubicBezTo>
                  <a:cubicBezTo>
                    <a:pt x="f13" y="f93"/>
                    <a:pt x="f15" y="f93"/>
                    <a:pt x="f44" y="f93"/>
                  </a:cubicBezTo>
                  <a:cubicBezTo>
                    <a:pt x="f17" y="f94"/>
                    <a:pt x="f19" y="f94"/>
                    <a:pt x="f20" y="f4"/>
                  </a:cubicBezTo>
                  <a:cubicBezTo>
                    <a:pt x="f5" y="f4"/>
                    <a:pt x="f7" y="f4"/>
                    <a:pt x="f14" y="f4"/>
                  </a:cubicBezTo>
                  <a:cubicBezTo>
                    <a:pt x="f16" y="f4"/>
                    <a:pt x="f14" y="f4"/>
                    <a:pt x="f16" y="f4"/>
                  </a:cubicBezTo>
                  <a:cubicBezTo>
                    <a:pt x="f22" y="f4"/>
                    <a:pt x="f24" y="f4"/>
                    <a:pt x="f25" y="f94"/>
                  </a:cubicBezTo>
                  <a:cubicBezTo>
                    <a:pt x="f26" y="f94"/>
                    <a:pt x="f27" y="f95"/>
                    <a:pt x="f28" y="f93"/>
                  </a:cubicBezTo>
                  <a:cubicBezTo>
                    <a:pt x="f29" y="f93"/>
                    <a:pt x="f28" y="f93"/>
                    <a:pt x="f28" y="f93"/>
                  </a:cubicBezTo>
                  <a:cubicBezTo>
                    <a:pt x="f29" y="f93"/>
                    <a:pt x="f30" y="f92"/>
                    <a:pt x="f30" y="f91"/>
                  </a:cubicBezTo>
                  <a:cubicBezTo>
                    <a:pt x="f32" y="f90"/>
                    <a:pt x="f33" y="f89"/>
                    <a:pt x="f36" y="f88"/>
                  </a:cubicBezTo>
                  <a:lnTo>
                    <a:pt x="f36" y="f96"/>
                  </a:lnTo>
                  <a:cubicBezTo>
                    <a:pt x="f81" y="f87"/>
                    <a:pt x="f38" y="f85"/>
                    <a:pt x="f82" y="f83"/>
                  </a:cubicBezTo>
                  <a:lnTo>
                    <a:pt x="f83" y="f81"/>
                  </a:lnTo>
                  <a:cubicBezTo>
                    <a:pt x="f83" y="f36"/>
                    <a:pt x="f83" y="f33"/>
                    <a:pt x="f84" y="f31"/>
                  </a:cubicBezTo>
                  <a:cubicBezTo>
                    <a:pt x="f84" y="f31"/>
                    <a:pt x="f83" y="f31"/>
                    <a:pt x="f83" y="f31"/>
                  </a:cubicBezTo>
                  <a:cubicBezTo>
                    <a:pt x="f83" y="f30"/>
                    <a:pt x="f84" y="f31"/>
                    <a:pt x="f84" y="f30"/>
                  </a:cubicBezTo>
                  <a:cubicBezTo>
                    <a:pt x="f83" y="f30"/>
                    <a:pt x="f83" y="f30"/>
                    <a:pt x="f83" y="f30"/>
                  </a:cubicBezTo>
                  <a:cubicBezTo>
                    <a:pt x="f84" y="f29"/>
                    <a:pt x="f84" y="f29"/>
                    <a:pt x="f84" y="f28"/>
                  </a:cubicBezTo>
                  <a:cubicBezTo>
                    <a:pt x="f84" y="f28"/>
                    <a:pt x="f84" y="f28"/>
                    <a:pt x="f84" y="f28"/>
                  </a:cubicBezTo>
                  <a:cubicBezTo>
                    <a:pt x="f84" y="f28"/>
                    <a:pt x="f84" y="f27"/>
                    <a:pt x="f84" y="f27"/>
                  </a:cubicBezTo>
                  <a:cubicBezTo>
                    <a:pt x="f84" y="f26"/>
                    <a:pt x="f84" y="f25"/>
                    <a:pt x="f84" y="f23"/>
                  </a:cubicBezTo>
                  <a:cubicBezTo>
                    <a:pt x="f84" y="f23"/>
                    <a:pt x="f83" y="f23"/>
                    <a:pt x="f83" y="f23"/>
                  </a:cubicBezTo>
                  <a:cubicBezTo>
                    <a:pt x="f83" y="f22"/>
                    <a:pt x="f84" y="f22"/>
                    <a:pt x="f84" y="f22"/>
                  </a:cubicBezTo>
                  <a:cubicBezTo>
                    <a:pt x="f84" y="f16"/>
                    <a:pt x="f84" y="f14"/>
                    <a:pt x="f83" y="f14"/>
                  </a:cubicBezTo>
                  <a:cubicBezTo>
                    <a:pt x="f85" y="f11"/>
                    <a:pt x="f83" y="f5"/>
                    <a:pt x="f84" y="f21"/>
                  </a:cubicBezTo>
                  <a:cubicBezTo>
                    <a:pt x="f84" y="f21"/>
                    <a:pt x="f83" y="f21"/>
                    <a:pt x="f83" y="f21"/>
                  </a:cubicBezTo>
                  <a:cubicBezTo>
                    <a:pt x="f84" y="f20"/>
                    <a:pt x="f83" y="f19"/>
                    <a:pt x="f83" y="f42"/>
                  </a:cubicBezTo>
                  <a:cubicBezTo>
                    <a:pt x="f83" y="f42"/>
                    <a:pt x="f83" y="f42"/>
                    <a:pt x="f83" y="f42"/>
                  </a:cubicBezTo>
                  <a:cubicBezTo>
                    <a:pt x="f83" y="f18"/>
                    <a:pt x="f82" y="f39"/>
                    <a:pt x="f83" y="f17"/>
                  </a:cubicBezTo>
                  <a:cubicBezTo>
                    <a:pt x="f83" y="f17"/>
                    <a:pt x="f82" y="f17"/>
                    <a:pt x="f82" y="f44"/>
                  </a:cubicBezTo>
                  <a:cubicBezTo>
                    <a:pt x="f83" y="f15"/>
                    <a:pt x="f82" y="f12"/>
                    <a:pt x="f38" y="f10"/>
                  </a:cubicBezTo>
                  <a:cubicBezTo>
                    <a:pt x="f38" y="f9"/>
                    <a:pt x="f38" y="f8"/>
                    <a:pt x="f38" y="f6"/>
                  </a:cubicBezTo>
                  <a:cubicBezTo>
                    <a:pt x="f34" y="f43"/>
                    <a:pt x="f36" y="f47"/>
                    <a:pt x="f37" y="f49"/>
                  </a:cubicBezTo>
                  <a:cubicBezTo>
                    <a:pt x="f33" y="f51"/>
                    <a:pt x="f33" y="f51"/>
                    <a:pt x="f33" y="f51"/>
                  </a:cubicBezTo>
                  <a:cubicBezTo>
                    <a:pt x="f33" y="f52"/>
                    <a:pt x="f33" y="f52"/>
                    <a:pt x="f33" y="f52"/>
                  </a:cubicBezTo>
                  <a:cubicBezTo>
                    <a:pt x="f32" y="f54"/>
                    <a:pt x="f31" y="f53"/>
                    <a:pt x="f31" y="f59"/>
                  </a:cubicBezTo>
                  <a:cubicBezTo>
                    <a:pt x="f31" y="f59"/>
                    <a:pt x="f31" y="f59"/>
                    <a:pt x="f30" y="f61"/>
                  </a:cubicBezTo>
                  <a:cubicBezTo>
                    <a:pt x="f31" y="f68"/>
                    <a:pt x="f29" y="f80"/>
                    <a:pt x="f29" y="f70"/>
                  </a:cubicBezTo>
                  <a:cubicBezTo>
                    <a:pt x="f28" y="f70"/>
                    <a:pt x="f28" y="f70"/>
                    <a:pt x="f28" y="f70"/>
                  </a:cubicBezTo>
                  <a:cubicBezTo>
                    <a:pt x="f27" y="f70"/>
                    <a:pt x="f27" y="f55"/>
                    <a:pt x="f27" y="f55"/>
                  </a:cubicBezTo>
                  <a:cubicBezTo>
                    <a:pt x="f27" y="f55"/>
                    <a:pt x="f27" y="f56"/>
                    <a:pt x="f27" y="f55"/>
                  </a:cubicBezTo>
                  <a:cubicBezTo>
                    <a:pt x="f27" y="f55"/>
                    <a:pt x="f28" y="f55"/>
                    <a:pt x="f28" y="f55"/>
                  </a:cubicBezTo>
                  <a:cubicBezTo>
                    <a:pt x="f28" y="f56"/>
                    <a:pt x="f27" y="f58"/>
                    <a:pt x="f26" y="f58"/>
                  </a:cubicBezTo>
                  <a:cubicBezTo>
                    <a:pt x="f35" y="f74"/>
                    <a:pt x="f25" y="f62"/>
                    <a:pt x="f24" y="f62"/>
                  </a:cubicBezTo>
                  <a:cubicBezTo>
                    <a:pt x="f24" y="f63"/>
                    <a:pt x="f23" y="f75"/>
                    <a:pt x="f22" y="f75"/>
                  </a:cubicBezTo>
                  <a:cubicBezTo>
                    <a:pt x="f22" y="f64"/>
                    <a:pt x="f14" y="f65"/>
                    <a:pt x="f14" y="f66"/>
                  </a:cubicBezTo>
                  <a:cubicBezTo>
                    <a:pt x="f14" y="f66"/>
                    <a:pt x="f11" y="f65"/>
                    <a:pt x="f11" y="f65"/>
                  </a:cubicBezTo>
                  <a:cubicBezTo>
                    <a:pt x="f7" y="f66"/>
                    <a:pt x="f5" y="f67"/>
                    <a:pt x="f21" y="f76"/>
                  </a:cubicBezTo>
                  <a:cubicBezTo>
                    <a:pt x="f21" y="f76"/>
                    <a:pt x="f21" y="f76"/>
                    <a:pt x="f20" y="f76"/>
                  </a:cubicBezTo>
                  <a:cubicBezTo>
                    <a:pt x="f20" y="f76"/>
                    <a:pt x="f21" y="f76"/>
                    <a:pt x="f21" y="f76"/>
                  </a:cubicBezTo>
                  <a:cubicBezTo>
                    <a:pt x="f20" y="f76"/>
                    <a:pt x="f19" y="f76"/>
                    <a:pt x="f19" y="f69"/>
                  </a:cubicBezTo>
                  <a:cubicBezTo>
                    <a:pt x="f19" y="f76"/>
                    <a:pt x="f42" y="f76"/>
                    <a:pt x="f42" y="f76"/>
                  </a:cubicBezTo>
                  <a:cubicBezTo>
                    <a:pt x="f42" y="f76"/>
                    <a:pt x="f18" y="f69"/>
                    <a:pt x="f18" y="f69"/>
                  </a:cubicBezTo>
                  <a:cubicBezTo>
                    <a:pt x="f18" y="f69"/>
                    <a:pt x="f18" y="f69"/>
                    <a:pt x="f18" y="f69"/>
                  </a:cubicBezTo>
                  <a:cubicBezTo>
                    <a:pt x="f39" y="f77"/>
                    <a:pt x="f17" y="f71"/>
                    <a:pt x="f44" y="f71"/>
                  </a:cubicBezTo>
                  <a:cubicBezTo>
                    <a:pt x="f44" y="f71"/>
                    <a:pt x="f44" y="f71"/>
                    <a:pt x="f44" y="f71"/>
                  </a:cubicBezTo>
                  <a:cubicBezTo>
                    <a:pt x="f44" y="f72"/>
                    <a:pt x="f44" y="f71"/>
                    <a:pt x="f44" y="f71"/>
                  </a:cubicBezTo>
                  <a:cubicBezTo>
                    <a:pt x="f15" y="f72"/>
                    <a:pt x="f15" y="f73"/>
                    <a:pt x="f13" y="f73"/>
                  </a:cubicBezTo>
                  <a:cubicBezTo>
                    <a:pt x="f13" y="f73"/>
                    <a:pt x="f15" y="f72"/>
                    <a:pt x="f15" y="f72"/>
                  </a:cubicBezTo>
                  <a:cubicBezTo>
                    <a:pt x="f44" y="f71"/>
                    <a:pt x="f44" y="f77"/>
                    <a:pt x="f17" y="f77"/>
                  </a:cubicBezTo>
                  <a:cubicBezTo>
                    <a:pt x="f17" y="f77"/>
                    <a:pt x="f17" y="f77"/>
                    <a:pt x="f17" y="f77"/>
                  </a:cubicBezTo>
                  <a:cubicBezTo>
                    <a:pt x="f18" y="f69"/>
                    <a:pt x="f19" y="f67"/>
                    <a:pt x="f20" y="f66"/>
                  </a:cubicBezTo>
                  <a:cubicBezTo>
                    <a:pt x="f20" y="f65"/>
                    <a:pt x="f19" y="f66"/>
                    <a:pt x="f19" y="f66"/>
                  </a:cubicBezTo>
                  <a:cubicBezTo>
                    <a:pt x="f42" y="f67"/>
                    <a:pt x="f39" y="f76"/>
                    <a:pt x="f17" y="f69"/>
                  </a:cubicBezTo>
                  <a:cubicBezTo>
                    <a:pt x="f17" y="f69"/>
                    <a:pt x="f17" y="f77"/>
                    <a:pt x="f17" y="f69"/>
                  </a:cubicBezTo>
                  <a:cubicBezTo>
                    <a:pt x="f17" y="f69"/>
                    <a:pt x="f39" y="f69"/>
                    <a:pt x="f39" y="f76"/>
                  </a:cubicBezTo>
                  <a:cubicBezTo>
                    <a:pt x="f39" y="f76"/>
                    <a:pt x="f39" y="f76"/>
                    <a:pt x="f39" y="f76"/>
                  </a:cubicBezTo>
                  <a:cubicBezTo>
                    <a:pt x="f17" y="f76"/>
                    <a:pt x="f39" y="f76"/>
                    <a:pt x="f17" y="f69"/>
                  </a:cubicBezTo>
                  <a:cubicBezTo>
                    <a:pt x="f17" y="f69"/>
                    <a:pt x="f44" y="f69"/>
                    <a:pt x="f44" y="f69"/>
                  </a:cubicBezTo>
                  <a:cubicBezTo>
                    <a:pt x="f44" y="f69"/>
                    <a:pt x="f44" y="f69"/>
                    <a:pt x="f44" y="f69"/>
                  </a:cubicBezTo>
                  <a:cubicBezTo>
                    <a:pt x="f44" y="f77"/>
                    <a:pt x="f44" y="f77"/>
                    <a:pt x="f44" y="f77"/>
                  </a:cubicBezTo>
                  <a:lnTo>
                    <a:pt x="f44" y="f77"/>
                  </a:lnTo>
                  <a:cubicBezTo>
                    <a:pt x="f44" y="f77"/>
                    <a:pt x="f17" y="f77"/>
                    <a:pt x="f17" y="f77"/>
                  </a:cubicBezTo>
                  <a:cubicBezTo>
                    <a:pt x="f44" y="f71"/>
                    <a:pt x="f15" y="f71"/>
                    <a:pt x="f13" y="f72"/>
                  </a:cubicBezTo>
                  <a:cubicBezTo>
                    <a:pt x="f15" y="f72"/>
                    <a:pt x="f13" y="f71"/>
                    <a:pt x="f15" y="f71"/>
                  </a:cubicBezTo>
                  <a:cubicBezTo>
                    <a:pt x="f15" y="f71"/>
                    <a:pt x="f15" y="f71"/>
                    <a:pt x="f15" y="f71"/>
                  </a:cubicBezTo>
                  <a:cubicBezTo>
                    <a:pt x="f15" y="f71"/>
                    <a:pt x="f15" y="f77"/>
                    <a:pt x="f15" y="f77"/>
                  </a:cubicBezTo>
                  <a:cubicBezTo>
                    <a:pt x="f13" y="f71"/>
                    <a:pt x="f13" y="f71"/>
                    <a:pt x="f12" y="f71"/>
                  </a:cubicBezTo>
                  <a:lnTo>
                    <a:pt x="f12" y="f71"/>
                  </a:lnTo>
                  <a:cubicBezTo>
                    <a:pt x="f13" y="f77"/>
                    <a:pt x="f13" y="f69"/>
                    <a:pt x="f15" y="f69"/>
                  </a:cubicBezTo>
                  <a:cubicBezTo>
                    <a:pt x="f15" y="f76"/>
                    <a:pt x="f44" y="f76"/>
                    <a:pt x="f44" y="f76"/>
                  </a:cubicBezTo>
                  <a:cubicBezTo>
                    <a:pt x="f44" y="f76"/>
                    <a:pt x="f44" y="f76"/>
                    <a:pt x="f17" y="f76"/>
                  </a:cubicBezTo>
                  <a:cubicBezTo>
                    <a:pt x="f17" y="f76"/>
                    <a:pt x="f44" y="f76"/>
                    <a:pt x="f44" y="f67"/>
                  </a:cubicBezTo>
                  <a:cubicBezTo>
                    <a:pt x="f17" y="f67"/>
                    <a:pt x="f39" y="f66"/>
                    <a:pt x="f18" y="f65"/>
                  </a:cubicBezTo>
                  <a:cubicBezTo>
                    <a:pt x="f18" y="f65"/>
                    <a:pt x="f18" y="f65"/>
                    <a:pt x="f18" y="f65"/>
                  </a:cubicBezTo>
                  <a:cubicBezTo>
                    <a:pt x="f18" y="f64"/>
                    <a:pt x="f19" y="f64"/>
                    <a:pt x="f19" y="f75"/>
                  </a:cubicBezTo>
                  <a:cubicBezTo>
                    <a:pt x="f42" y="f75"/>
                    <a:pt x="f42" y="f75"/>
                    <a:pt x="f42" y="f75"/>
                  </a:cubicBezTo>
                  <a:cubicBezTo>
                    <a:pt x="f39" y="f64"/>
                    <a:pt x="f39" y="f66"/>
                    <a:pt x="f44" y="f66"/>
                  </a:cubicBezTo>
                  <a:cubicBezTo>
                    <a:pt x="f44" y="f66"/>
                    <a:pt x="f17" y="f66"/>
                    <a:pt x="f44" y="f66"/>
                  </a:cubicBezTo>
                  <a:cubicBezTo>
                    <a:pt x="f44" y="f66"/>
                    <a:pt x="f15" y="f66"/>
                    <a:pt x="f15" y="f67"/>
                  </a:cubicBezTo>
                  <a:cubicBezTo>
                    <a:pt x="f15" y="f67"/>
                    <a:pt x="f44" y="f67"/>
                    <a:pt x="f44" y="f67"/>
                  </a:cubicBezTo>
                  <a:cubicBezTo>
                    <a:pt x="f44" y="f67"/>
                    <a:pt x="f15" y="f76"/>
                    <a:pt x="f15" y="f76"/>
                  </a:cubicBezTo>
                  <a:cubicBezTo>
                    <a:pt x="f15" y="f69"/>
                    <a:pt x="f13" y="f69"/>
                    <a:pt x="f12" y="f69"/>
                  </a:cubicBezTo>
                  <a:cubicBezTo>
                    <a:pt x="f12" y="f77"/>
                    <a:pt x="f12" y="f77"/>
                    <a:pt x="f12" y="f77"/>
                  </a:cubicBezTo>
                  <a:cubicBezTo>
                    <a:pt x="f12" y="f77"/>
                    <a:pt x="f10" y="f77"/>
                    <a:pt x="f12" y="f71"/>
                  </a:cubicBezTo>
                  <a:cubicBezTo>
                    <a:pt x="f10" y="f71"/>
                    <a:pt x="f10" y="f71"/>
                    <a:pt x="f10" y="f71"/>
                  </a:cubicBezTo>
                  <a:cubicBezTo>
                    <a:pt x="f10" y="f71"/>
                    <a:pt x="f10" y="f71"/>
                    <a:pt x="f9" y="f71"/>
                  </a:cubicBezTo>
                  <a:cubicBezTo>
                    <a:pt x="f10" y="f71"/>
                    <a:pt x="f10" y="f71"/>
                    <a:pt x="f10" y="f77"/>
                  </a:cubicBezTo>
                  <a:cubicBezTo>
                    <a:pt x="f10" y="f77"/>
                    <a:pt x="f9" y="f71"/>
                    <a:pt x="f8" y="f72"/>
                  </a:cubicBezTo>
                  <a:cubicBezTo>
                    <a:pt x="f8" y="f72"/>
                    <a:pt x="f9" y="f71"/>
                    <a:pt x="f9" y="f72"/>
                  </a:cubicBezTo>
                  <a:cubicBezTo>
                    <a:pt x="f8" y="f72"/>
                    <a:pt x="f6" y="f73"/>
                    <a:pt x="f40" y="f73"/>
                  </a:cubicBezTo>
                  <a:cubicBezTo>
                    <a:pt x="f40" y="f73"/>
                    <a:pt x="f40" y="f2"/>
                    <a:pt x="f41" y="f73"/>
                  </a:cubicBezTo>
                  <a:cubicBezTo>
                    <a:pt x="f40" y="f73"/>
                    <a:pt x="f40" y="f73"/>
                    <a:pt x="f40" y="f73"/>
                  </a:cubicBezTo>
                  <a:cubicBezTo>
                    <a:pt x="f40" y="f73"/>
                    <a:pt x="f40" y="f73"/>
                    <a:pt x="f40" y="f73"/>
                  </a:cubicBezTo>
                  <a:cubicBezTo>
                    <a:pt x="f40" y="f72"/>
                    <a:pt x="f6" y="f71"/>
                    <a:pt x="f6" y="f71"/>
                  </a:cubicBezTo>
                  <a:cubicBezTo>
                    <a:pt x="f40" y="f71"/>
                    <a:pt x="f40" y="f72"/>
                    <a:pt x="f41" y="f72"/>
                  </a:cubicBezTo>
                  <a:cubicBezTo>
                    <a:pt x="f41" y="f72"/>
                    <a:pt x="f41" y="f72"/>
                    <a:pt x="f41" y="f72"/>
                  </a:cubicBezTo>
                  <a:cubicBezTo>
                    <a:pt x="f41" y="f72"/>
                    <a:pt x="f41" y="f72"/>
                    <a:pt x="f41" y="f73"/>
                  </a:cubicBezTo>
                  <a:cubicBezTo>
                    <a:pt x="f41" y="f73"/>
                    <a:pt x="f43" y="f73"/>
                    <a:pt x="f43" y="f73"/>
                  </a:cubicBezTo>
                  <a:cubicBezTo>
                    <a:pt x="f43" y="f73"/>
                    <a:pt x="f43" y="f73"/>
                    <a:pt x="f41" y="f73"/>
                  </a:cubicBezTo>
                  <a:cubicBezTo>
                    <a:pt x="f43" y="f2"/>
                    <a:pt x="f45" y="f2"/>
                    <a:pt x="f45" y="f2"/>
                  </a:cubicBezTo>
                  <a:cubicBezTo>
                    <a:pt x="f46" y="f2"/>
                    <a:pt x="f46" y="f2"/>
                    <a:pt x="f46" y="f2"/>
                  </a:cubicBezTo>
                  <a:lnTo>
                    <a:pt x="f45" y="f2"/>
                  </a:lnTo>
                  <a:cubicBezTo>
                    <a:pt x="f45" y="f2"/>
                    <a:pt x="f45" y="f2"/>
                    <a:pt x="f45" y="f2"/>
                  </a:cubicBezTo>
                  <a:cubicBezTo>
                    <a:pt x="f45" y="f2"/>
                    <a:pt x="f45" y="f73"/>
                    <a:pt x="f45" y="f73"/>
                  </a:cubicBezTo>
                  <a:cubicBezTo>
                    <a:pt x="f45" y="f73"/>
                    <a:pt x="f43" y="f73"/>
                    <a:pt x="f43" y="f73"/>
                  </a:cubicBezTo>
                  <a:cubicBezTo>
                    <a:pt x="f43" y="f73"/>
                    <a:pt x="f43" y="f73"/>
                    <a:pt x="f43" y="f73"/>
                  </a:cubicBezTo>
                  <a:cubicBezTo>
                    <a:pt x="f41" y="f72"/>
                    <a:pt x="f41" y="f71"/>
                    <a:pt x="f40" y="f77"/>
                  </a:cubicBezTo>
                  <a:cubicBezTo>
                    <a:pt x="f40" y="f77"/>
                    <a:pt x="f40" y="f77"/>
                    <a:pt x="f40" y="f69"/>
                  </a:cubicBezTo>
                  <a:cubicBezTo>
                    <a:pt x="f40" y="f77"/>
                    <a:pt x="f41" y="f71"/>
                    <a:pt x="f43" y="f71"/>
                  </a:cubicBezTo>
                  <a:cubicBezTo>
                    <a:pt x="f43" y="f71"/>
                    <a:pt x="f41" y="f71"/>
                    <a:pt x="f41" y="f71"/>
                  </a:cubicBezTo>
                  <a:cubicBezTo>
                    <a:pt x="f41" y="f77"/>
                    <a:pt x="f40" y="f69"/>
                    <a:pt x="f40" y="f76"/>
                  </a:cubicBezTo>
                  <a:cubicBezTo>
                    <a:pt x="f40" y="f76"/>
                    <a:pt x="f40" y="f76"/>
                    <a:pt x="f40" y="f76"/>
                  </a:cubicBezTo>
                  <a:cubicBezTo>
                    <a:pt x="f40" y="f76"/>
                    <a:pt x="f40" y="f76"/>
                    <a:pt x="f40" y="f69"/>
                  </a:cubicBezTo>
                  <a:cubicBezTo>
                    <a:pt x="f40" y="f76"/>
                    <a:pt x="f41" y="f69"/>
                    <a:pt x="f41" y="f69"/>
                  </a:cubicBezTo>
                  <a:cubicBezTo>
                    <a:pt x="f41" y="f76"/>
                    <a:pt x="f43" y="f76"/>
                    <a:pt x="f43" y="f76"/>
                  </a:cubicBezTo>
                  <a:cubicBezTo>
                    <a:pt x="f43" y="f76"/>
                    <a:pt x="f41" y="f67"/>
                    <a:pt x="f43" y="f67"/>
                  </a:cubicBezTo>
                  <a:cubicBezTo>
                    <a:pt x="f41" y="f66"/>
                    <a:pt x="f41" y="f65"/>
                    <a:pt x="f40" y="f65"/>
                  </a:cubicBezTo>
                  <a:cubicBezTo>
                    <a:pt x="f41" y="f65"/>
                    <a:pt x="f41" y="f66"/>
                    <a:pt x="f45" y="f66"/>
                  </a:cubicBezTo>
                  <a:cubicBezTo>
                    <a:pt x="f43" y="f67"/>
                    <a:pt x="f45" y="f67"/>
                    <a:pt x="f46" y="f76"/>
                  </a:cubicBezTo>
                  <a:cubicBezTo>
                    <a:pt x="f46" y="f67"/>
                    <a:pt x="f46" y="f76"/>
                    <a:pt x="f46" y="f76"/>
                  </a:cubicBezTo>
                  <a:cubicBezTo>
                    <a:pt x="f46" y="f67"/>
                    <a:pt x="f46" y="f67"/>
                    <a:pt x="f46" y="f67"/>
                  </a:cubicBezTo>
                  <a:cubicBezTo>
                    <a:pt x="f46" y="f67"/>
                    <a:pt x="f45" y="f67"/>
                    <a:pt x="f45" y="f67"/>
                  </a:cubicBezTo>
                  <a:cubicBezTo>
                    <a:pt x="f45" y="f67"/>
                    <a:pt x="f45" y="f66"/>
                    <a:pt x="f45" y="f66"/>
                  </a:cubicBezTo>
                  <a:cubicBezTo>
                    <a:pt x="f45" y="f66"/>
                    <a:pt x="f45" y="f66"/>
                    <a:pt x="f45" y="f66"/>
                  </a:cubicBezTo>
                  <a:cubicBezTo>
                    <a:pt x="f43" y="f65"/>
                    <a:pt x="f41" y="f64"/>
                    <a:pt x="f40" y="f75"/>
                  </a:cubicBezTo>
                  <a:cubicBezTo>
                    <a:pt x="f40" y="f63"/>
                    <a:pt x="f40" y="f63"/>
                    <a:pt x="f6" y="f63"/>
                  </a:cubicBezTo>
                  <a:cubicBezTo>
                    <a:pt x="f6" y="f63"/>
                    <a:pt x="f6" y="f62"/>
                    <a:pt x="f8" y="f62"/>
                  </a:cubicBezTo>
                  <a:cubicBezTo>
                    <a:pt x="f8" y="f74"/>
                    <a:pt x="f9" y="f74"/>
                    <a:pt x="f9" y="f60"/>
                  </a:cubicBezTo>
                  <a:cubicBezTo>
                    <a:pt x="f10" y="f60"/>
                    <a:pt x="f10" y="f74"/>
                    <a:pt x="f10" y="f74"/>
                  </a:cubicBezTo>
                  <a:cubicBezTo>
                    <a:pt x="f10" y="f74"/>
                    <a:pt x="f12" y="f74"/>
                    <a:pt x="f12" y="f74"/>
                  </a:cubicBezTo>
                  <a:cubicBezTo>
                    <a:pt x="f10" y="f74"/>
                    <a:pt x="f10" y="f74"/>
                    <a:pt x="f10" y="f60"/>
                  </a:cubicBezTo>
                  <a:cubicBezTo>
                    <a:pt x="f9" y="f60"/>
                    <a:pt x="f9" y="f74"/>
                    <a:pt x="f9" y="f60"/>
                  </a:cubicBezTo>
                  <a:cubicBezTo>
                    <a:pt x="f10" y="f60"/>
                    <a:pt x="f10" y="f58"/>
                    <a:pt x="f10" y="f58"/>
                  </a:cubicBezTo>
                  <a:cubicBezTo>
                    <a:pt x="f10" y="f57"/>
                    <a:pt x="f12" y="f57"/>
                    <a:pt x="f12" y="f56"/>
                  </a:cubicBezTo>
                  <a:cubicBezTo>
                    <a:pt x="f12" y="f56"/>
                    <a:pt x="f13" y="f55"/>
                    <a:pt x="f13" y="f55"/>
                  </a:cubicBezTo>
                  <a:cubicBezTo>
                    <a:pt x="f13" y="f55"/>
                    <a:pt x="f13" y="f55"/>
                    <a:pt x="f13" y="f55"/>
                  </a:cubicBezTo>
                  <a:cubicBezTo>
                    <a:pt x="f13" y="f70"/>
                    <a:pt x="f13" y="f55"/>
                    <a:pt x="f15" y="f70"/>
                  </a:cubicBezTo>
                  <a:cubicBezTo>
                    <a:pt x="f13" y="f70"/>
                    <a:pt x="f15" y="f70"/>
                    <a:pt x="f15" y="f80"/>
                  </a:cubicBezTo>
                  <a:cubicBezTo>
                    <a:pt x="f15" y="f70"/>
                    <a:pt x="f13" y="f70"/>
                    <a:pt x="f12" y="f70"/>
                  </a:cubicBezTo>
                  <a:cubicBezTo>
                    <a:pt x="f12" y="f80"/>
                    <a:pt x="f15" y="f80"/>
                    <a:pt x="f15" y="f61"/>
                  </a:cubicBezTo>
                  <a:cubicBezTo>
                    <a:pt x="f15" y="f61"/>
                    <a:pt x="f44" y="f61"/>
                    <a:pt x="f44" y="f61"/>
                  </a:cubicBezTo>
                  <a:cubicBezTo>
                    <a:pt x="f44" y="f61"/>
                    <a:pt x="f15" y="f61"/>
                    <a:pt x="f15" y="f61"/>
                  </a:cubicBezTo>
                  <a:cubicBezTo>
                    <a:pt x="f15" y="f61"/>
                    <a:pt x="f44" y="f61"/>
                    <a:pt x="f44" y="f61"/>
                  </a:cubicBezTo>
                  <a:cubicBezTo>
                    <a:pt x="f44" y="f59"/>
                    <a:pt x="f15" y="f61"/>
                    <a:pt x="f15" y="f59"/>
                  </a:cubicBezTo>
                  <a:cubicBezTo>
                    <a:pt x="f44" y="f59"/>
                    <a:pt x="f44" y="f59"/>
                    <a:pt x="f17" y="f59"/>
                  </a:cubicBezTo>
                  <a:cubicBezTo>
                    <a:pt x="f17" y="f53"/>
                    <a:pt x="f17" y="f53"/>
                    <a:pt x="f17" y="f53"/>
                  </a:cubicBezTo>
                  <a:cubicBezTo>
                    <a:pt x="f17" y="f53"/>
                    <a:pt x="f17" y="f53"/>
                    <a:pt x="f17" y="f53"/>
                  </a:cubicBezTo>
                  <a:cubicBezTo>
                    <a:pt x="f17" y="f53"/>
                    <a:pt x="f17" y="f53"/>
                    <a:pt x="f17" y="f53"/>
                  </a:cubicBezTo>
                  <a:cubicBezTo>
                    <a:pt x="f39" y="f54"/>
                    <a:pt x="f18" y="f54"/>
                    <a:pt x="f18" y="f52"/>
                  </a:cubicBezTo>
                  <a:cubicBezTo>
                    <a:pt x="f18" y="f52"/>
                    <a:pt x="f39" y="f52"/>
                    <a:pt x="f18" y="f52"/>
                  </a:cubicBezTo>
                  <a:cubicBezTo>
                    <a:pt x="f42" y="f51"/>
                    <a:pt x="f42" y="f48"/>
                    <a:pt x="f19" y="f50"/>
                  </a:cubicBezTo>
                  <a:cubicBezTo>
                    <a:pt x="f19" y="f50"/>
                    <a:pt x="f19" y="f50"/>
                    <a:pt x="f19" y="f50"/>
                  </a:cubicBezTo>
                  <a:cubicBezTo>
                    <a:pt x="f20" y="f47"/>
                    <a:pt x="f20" y="f50"/>
                    <a:pt x="f20" y="f50"/>
                  </a:cubicBezTo>
                  <a:cubicBezTo>
                    <a:pt x="f20" y="f47"/>
                    <a:pt x="f19" y="f47"/>
                    <a:pt x="f19" y="f47"/>
                  </a:cubicBezTo>
                  <a:cubicBezTo>
                    <a:pt x="f20" y="f47"/>
                    <a:pt x="f20" y="f47"/>
                    <a:pt x="f20" y="f47"/>
                  </a:cubicBezTo>
                  <a:cubicBezTo>
                    <a:pt x="f20" y="f47"/>
                    <a:pt x="f20" y="f47"/>
                    <a:pt x="f20" y="f46"/>
                  </a:cubicBezTo>
                  <a:cubicBezTo>
                    <a:pt x="f19" y="f46"/>
                    <a:pt x="f21" y="f45"/>
                    <a:pt x="f21" y="f45"/>
                  </a:cubicBezTo>
                  <a:cubicBezTo>
                    <a:pt x="f21" y="f45"/>
                    <a:pt x="f20" y="f45"/>
                    <a:pt x="f20" y="f45"/>
                  </a:cubicBezTo>
                  <a:cubicBezTo>
                    <a:pt x="f20" y="f43"/>
                    <a:pt x="f21" y="f43"/>
                    <a:pt x="f5" y="f43"/>
                  </a:cubicBezTo>
                  <a:cubicBezTo>
                    <a:pt x="f5" y="f43"/>
                    <a:pt x="f5" y="f79"/>
                    <a:pt x="f5" y="f79"/>
                  </a:cubicBezTo>
                  <a:cubicBezTo>
                    <a:pt x="f5" y="f79"/>
                    <a:pt x="f5" y="f79"/>
                    <a:pt x="f5" y="f40"/>
                  </a:cubicBezTo>
                  <a:cubicBezTo>
                    <a:pt x="f5" y="f79"/>
                    <a:pt x="f5" y="f6"/>
                    <a:pt x="f5" y="f6"/>
                  </a:cubicBezTo>
                  <a:close/>
                  <a:moveTo>
                    <a:pt x="f17" y="f61"/>
                  </a:moveTo>
                  <a:cubicBezTo>
                    <a:pt x="f17" y="f68"/>
                    <a:pt x="f44" y="f68"/>
                    <a:pt x="f17" y="f68"/>
                  </a:cubicBezTo>
                  <a:cubicBezTo>
                    <a:pt x="f17" y="f68"/>
                    <a:pt x="f17" y="f61"/>
                    <a:pt x="f39" y="f61"/>
                  </a:cubicBezTo>
                  <a:cubicBezTo>
                    <a:pt x="f39" y="f61"/>
                    <a:pt x="f39" y="f61"/>
                    <a:pt x="f39" y="f61"/>
                  </a:cubicBezTo>
                  <a:cubicBezTo>
                    <a:pt x="f17" y="f61"/>
                    <a:pt x="f17" y="f61"/>
                    <a:pt x="f17" y="f61"/>
                  </a:cubicBezTo>
                  <a:close/>
                  <a:moveTo>
                    <a:pt x="f12" y="f56"/>
                  </a:moveTo>
                  <a:cubicBezTo>
                    <a:pt x="f12" y="f56"/>
                    <a:pt x="f12" y="f56"/>
                    <a:pt x="f13" y="f56"/>
                  </a:cubicBezTo>
                  <a:cubicBezTo>
                    <a:pt x="f13" y="f56"/>
                    <a:pt x="f13" y="f56"/>
                    <a:pt x="f13" y="f56"/>
                  </a:cubicBezTo>
                  <a:cubicBezTo>
                    <a:pt x="f13" y="f56"/>
                    <a:pt x="f12" y="f56"/>
                    <a:pt x="f12" y="f56"/>
                  </a:cubicBezTo>
                  <a:close/>
                  <a:moveTo>
                    <a:pt x="f5" y="f51"/>
                  </a:moveTo>
                  <a:cubicBezTo>
                    <a:pt x="f5" y="f52"/>
                    <a:pt x="f5" y="f52"/>
                    <a:pt x="f5" y="f52"/>
                  </a:cubicBezTo>
                  <a:cubicBezTo>
                    <a:pt x="f5" y="f52"/>
                    <a:pt x="f5" y="f52"/>
                    <a:pt x="f7" y="f52"/>
                  </a:cubicBezTo>
                  <a:cubicBezTo>
                    <a:pt x="f5" y="f51"/>
                    <a:pt x="f5" y="f51"/>
                    <a:pt x="f5" y="f51"/>
                  </a:cubicBezTo>
                  <a:close/>
                  <a:moveTo>
                    <a:pt x="f8" y="f63"/>
                  </a:moveTo>
                  <a:cubicBezTo>
                    <a:pt x="f8" y="f63"/>
                    <a:pt x="f8" y="f63"/>
                    <a:pt x="f8" y="f63"/>
                  </a:cubicBezTo>
                  <a:cubicBezTo>
                    <a:pt x="f8" y="f63"/>
                    <a:pt x="f8" y="f63"/>
                    <a:pt x="f8" y="f63"/>
                  </a:cubicBezTo>
                  <a:close/>
                  <a:moveTo>
                    <a:pt x="f42" y="f55"/>
                  </a:moveTo>
                  <a:cubicBezTo>
                    <a:pt x="f42" y="f56"/>
                    <a:pt x="f42" y="f55"/>
                    <a:pt x="f42" y="f55"/>
                  </a:cubicBezTo>
                  <a:cubicBezTo>
                    <a:pt x="f42" y="f55"/>
                    <a:pt x="f42" y="f55"/>
                    <a:pt x="f42" y="f55"/>
                  </a:cubicBezTo>
                  <a:close/>
                  <a:moveTo>
                    <a:pt x="f17" y="f60"/>
                  </a:moveTo>
                  <a:cubicBezTo>
                    <a:pt x="f17" y="f60"/>
                    <a:pt x="f17" y="f60"/>
                    <a:pt x="f17" y="f60"/>
                  </a:cubicBezTo>
                  <a:cubicBezTo>
                    <a:pt x="f17" y="f74"/>
                    <a:pt x="f17" y="f60"/>
                    <a:pt x="f17" y="f60"/>
                  </a:cubicBezTo>
                  <a:cubicBezTo>
                    <a:pt x="f39" y="f60"/>
                    <a:pt x="f39" y="f60"/>
                    <a:pt x="f18" y="f58"/>
                  </a:cubicBezTo>
                  <a:cubicBezTo>
                    <a:pt x="f39" y="f58"/>
                    <a:pt x="f17" y="f58"/>
                    <a:pt x="f17" y="f60"/>
                  </a:cubicBezTo>
                  <a:cubicBezTo>
                    <a:pt x="f17" y="f60"/>
                    <a:pt x="f17" y="f60"/>
                    <a:pt x="f17" y="f60"/>
                  </a:cubicBezTo>
                  <a:cubicBezTo>
                    <a:pt x="f17" y="f60"/>
                    <a:pt x="f17" y="f60"/>
                    <a:pt x="f17" y="f58"/>
                  </a:cubicBezTo>
                  <a:cubicBezTo>
                    <a:pt x="f17" y="f58"/>
                    <a:pt x="f17" y="f58"/>
                    <a:pt x="f17" y="f58"/>
                  </a:cubicBezTo>
                  <a:cubicBezTo>
                    <a:pt x="f17" y="f60"/>
                    <a:pt x="f44" y="f60"/>
                    <a:pt x="f44" y="f74"/>
                  </a:cubicBezTo>
                  <a:cubicBezTo>
                    <a:pt x="f17" y="f74"/>
                    <a:pt x="f17" y="f74"/>
                    <a:pt x="f17" y="f60"/>
                  </a:cubicBezTo>
                  <a:cubicBezTo>
                    <a:pt x="f17" y="f60"/>
                    <a:pt x="f17" y="f60"/>
                    <a:pt x="f17" y="f60"/>
                  </a:cubicBezTo>
                  <a:close/>
                  <a:moveTo>
                    <a:pt x="f12" y="f63"/>
                  </a:moveTo>
                  <a:cubicBezTo>
                    <a:pt x="f12" y="f63"/>
                    <a:pt x="f12" y="f63"/>
                    <a:pt x="f10" y="f63"/>
                  </a:cubicBezTo>
                  <a:cubicBezTo>
                    <a:pt x="f12" y="f75"/>
                    <a:pt x="f12" y="f63"/>
                    <a:pt x="f12" y="f75"/>
                  </a:cubicBezTo>
                  <a:cubicBezTo>
                    <a:pt x="f13" y="f75"/>
                    <a:pt x="f12" y="f63"/>
                    <a:pt x="f12" y="f63"/>
                  </a:cubicBezTo>
                  <a:close/>
                  <a:moveTo>
                    <a:pt x="f15" y="f74"/>
                  </a:moveTo>
                  <a:lnTo>
                    <a:pt x="f15" y="f62"/>
                  </a:lnTo>
                  <a:cubicBezTo>
                    <a:pt x="f15" y="f74"/>
                    <a:pt x="f15" y="f74"/>
                    <a:pt x="f15" y="f74"/>
                  </a:cubicBezTo>
                  <a:cubicBezTo>
                    <a:pt x="f15" y="f74"/>
                    <a:pt x="f15" y="f74"/>
                    <a:pt x="f15" y="f74"/>
                  </a:cubicBezTo>
                  <a:close/>
                  <a:moveTo>
                    <a:pt x="f15" y="f62"/>
                  </a:moveTo>
                  <a:lnTo>
                    <a:pt x="f44" y="f62"/>
                  </a:lnTo>
                  <a:cubicBezTo>
                    <a:pt x="f44" y="f62"/>
                    <a:pt x="f44" y="f74"/>
                    <a:pt x="f44" y="f74"/>
                  </a:cubicBezTo>
                  <a:cubicBezTo>
                    <a:pt x="f44" y="f74"/>
                    <a:pt x="f44" y="f74"/>
                    <a:pt x="f15" y="f62"/>
                  </a:cubicBezTo>
                  <a:close/>
                  <a:moveTo>
                    <a:pt x="f10" y="f64"/>
                  </a:moveTo>
                  <a:cubicBezTo>
                    <a:pt x="f10" y="f64"/>
                    <a:pt x="f10" y="f65"/>
                    <a:pt x="f9" y="f65"/>
                  </a:cubicBezTo>
                  <a:cubicBezTo>
                    <a:pt x="f10" y="f65"/>
                    <a:pt x="f10" y="f64"/>
                    <a:pt x="f10" y="f64"/>
                  </a:cubicBezTo>
                  <a:close/>
                  <a:moveTo>
                    <a:pt x="f10" y="f64"/>
                  </a:moveTo>
                  <a:cubicBezTo>
                    <a:pt x="f10" y="f64"/>
                    <a:pt x="f10" y="f64"/>
                    <a:pt x="f10" y="f64"/>
                  </a:cubicBezTo>
                  <a:cubicBezTo>
                    <a:pt x="f12" y="f64"/>
                    <a:pt x="f12" y="f64"/>
                    <a:pt x="f12" y="f64"/>
                  </a:cubicBezTo>
                  <a:close/>
                  <a:moveTo>
                    <a:pt x="f17" y="f62"/>
                  </a:moveTo>
                  <a:cubicBezTo>
                    <a:pt x="f39" y="f62"/>
                    <a:pt x="f17" y="f62"/>
                    <a:pt x="f17" y="f62"/>
                  </a:cubicBezTo>
                  <a:cubicBezTo>
                    <a:pt x="f39" y="f62"/>
                    <a:pt x="f39" y="f62"/>
                    <a:pt x="f39" y="f62"/>
                  </a:cubicBezTo>
                  <a:cubicBezTo>
                    <a:pt x="f39" y="f62"/>
                    <a:pt x="f39" y="f62"/>
                    <a:pt x="f39" y="f74"/>
                  </a:cubicBezTo>
                  <a:cubicBezTo>
                    <a:pt x="f39" y="f74"/>
                    <a:pt x="f39" y="f74"/>
                    <a:pt x="f39" y="f74"/>
                  </a:cubicBezTo>
                  <a:cubicBezTo>
                    <a:pt x="f39" y="f74"/>
                    <a:pt x="f17" y="f60"/>
                    <a:pt x="f17" y="f74"/>
                  </a:cubicBezTo>
                  <a:cubicBezTo>
                    <a:pt x="f17" y="f74"/>
                    <a:pt x="f39" y="f74"/>
                    <a:pt x="f39" y="f74"/>
                  </a:cubicBezTo>
                  <a:cubicBezTo>
                    <a:pt x="f39" y="f62"/>
                    <a:pt x="f44" y="f62"/>
                    <a:pt x="f44" y="f62"/>
                  </a:cubicBezTo>
                  <a:cubicBezTo>
                    <a:pt x="f44" y="f63"/>
                    <a:pt x="f44" y="f63"/>
                    <a:pt x="f17" y="f63"/>
                  </a:cubicBezTo>
                  <a:cubicBezTo>
                    <a:pt x="f17" y="f63"/>
                    <a:pt x="f17" y="f63"/>
                    <a:pt x="f17" y="f63"/>
                  </a:cubicBezTo>
                  <a:cubicBezTo>
                    <a:pt x="f44" y="f63"/>
                    <a:pt x="f44" y="f63"/>
                    <a:pt x="f44" y="f63"/>
                  </a:cubicBezTo>
                  <a:cubicBezTo>
                    <a:pt x="f44" y="f62"/>
                    <a:pt x="f44" y="f63"/>
                    <a:pt x="f44" y="f63"/>
                  </a:cubicBezTo>
                  <a:cubicBezTo>
                    <a:pt x="f15" y="f63"/>
                    <a:pt x="f44" y="f75"/>
                    <a:pt x="f44" y="f75"/>
                  </a:cubicBezTo>
                  <a:cubicBezTo>
                    <a:pt x="f44" y="f75"/>
                    <a:pt x="f44" y="f75"/>
                    <a:pt x="f17" y="f75"/>
                  </a:cubicBezTo>
                  <a:cubicBezTo>
                    <a:pt x="f17" y="f75"/>
                    <a:pt x="f17" y="f75"/>
                    <a:pt x="f17" y="f75"/>
                  </a:cubicBezTo>
                  <a:cubicBezTo>
                    <a:pt x="f17" y="f75"/>
                    <a:pt x="f17" y="f75"/>
                    <a:pt x="f44" y="f75"/>
                  </a:cubicBezTo>
                  <a:cubicBezTo>
                    <a:pt x="f17" y="f63"/>
                    <a:pt x="f17" y="f63"/>
                    <a:pt x="f17" y="f62"/>
                  </a:cubicBezTo>
                  <a:close/>
                  <a:moveTo>
                    <a:pt x="f15" y="f75"/>
                  </a:moveTo>
                  <a:cubicBezTo>
                    <a:pt x="f15" y="f75"/>
                    <a:pt x="f15" y="f75"/>
                    <a:pt x="f15" y="f75"/>
                  </a:cubicBezTo>
                  <a:cubicBezTo>
                    <a:pt x="f15" y="f64"/>
                    <a:pt x="f13" y="f64"/>
                    <a:pt x="f13" y="f64"/>
                  </a:cubicBezTo>
                  <a:cubicBezTo>
                    <a:pt x="f13" y="f65"/>
                    <a:pt x="f15" y="f65"/>
                    <a:pt x="f44" y="f65"/>
                  </a:cubicBezTo>
                  <a:cubicBezTo>
                    <a:pt x="f44" y="f65"/>
                    <a:pt x="f15" y="f65"/>
                    <a:pt x="f15" y="f64"/>
                  </a:cubicBezTo>
                  <a:cubicBezTo>
                    <a:pt x="f15" y="f64"/>
                    <a:pt x="f15" y="f64"/>
                    <a:pt x="f15" y="f64"/>
                  </a:cubicBezTo>
                  <a:cubicBezTo>
                    <a:pt x="f15" y="f64"/>
                    <a:pt x="f15" y="f75"/>
                    <a:pt x="f44" y="f75"/>
                  </a:cubicBezTo>
                  <a:cubicBezTo>
                    <a:pt x="f15" y="f75"/>
                    <a:pt x="f15" y="f63"/>
                    <a:pt x="f15" y="f75"/>
                  </a:cubicBezTo>
                  <a:close/>
                  <a:moveTo>
                    <a:pt x="f10" y="f65"/>
                  </a:moveTo>
                  <a:cubicBezTo>
                    <a:pt x="f10" y="f66"/>
                    <a:pt x="f10" y="f66"/>
                    <a:pt x="f9" y="f67"/>
                  </a:cubicBezTo>
                  <a:cubicBezTo>
                    <a:pt x="f9" y="f67"/>
                    <a:pt x="f9" y="f67"/>
                    <a:pt x="f9" y="f67"/>
                  </a:cubicBezTo>
                  <a:cubicBezTo>
                    <a:pt x="f9" y="f67"/>
                    <a:pt x="f10" y="f66"/>
                    <a:pt x="f10" y="f67"/>
                  </a:cubicBezTo>
                  <a:cubicBezTo>
                    <a:pt x="f10" y="f67"/>
                    <a:pt x="f10" y="f66"/>
                    <a:pt x="f12" y="f66"/>
                  </a:cubicBezTo>
                  <a:lnTo>
                    <a:pt x="f12" y="f65"/>
                  </a:lnTo>
                  <a:cubicBezTo>
                    <a:pt x="f12" y="f66"/>
                    <a:pt x="f10" y="f66"/>
                    <a:pt x="f10" y="f66"/>
                  </a:cubicBezTo>
                  <a:close/>
                  <a:moveTo>
                    <a:pt x="f42" y="f60"/>
                  </a:moveTo>
                  <a:cubicBezTo>
                    <a:pt x="f42" y="f60"/>
                    <a:pt x="f42" y="f60"/>
                    <a:pt x="f19" y="f60"/>
                  </a:cubicBezTo>
                  <a:cubicBezTo>
                    <a:pt x="f42" y="f60"/>
                    <a:pt x="f18" y="f60"/>
                    <a:pt x="f18" y="f74"/>
                  </a:cubicBezTo>
                  <a:cubicBezTo>
                    <a:pt x="f18" y="f74"/>
                    <a:pt x="f42" y="f74"/>
                    <a:pt x="f42" y="f74"/>
                  </a:cubicBezTo>
                  <a:cubicBezTo>
                    <a:pt x="f42" y="f60"/>
                    <a:pt x="f19" y="f60"/>
                    <a:pt x="f20" y="f58"/>
                  </a:cubicBezTo>
                  <a:cubicBezTo>
                    <a:pt x="f19" y="f58"/>
                    <a:pt x="f19" y="f60"/>
                    <a:pt x="f42" y="f60"/>
                  </a:cubicBezTo>
                  <a:close/>
                  <a:moveTo>
                    <a:pt x="f6" y="f69"/>
                  </a:moveTo>
                  <a:cubicBezTo>
                    <a:pt x="f6" y="f69"/>
                    <a:pt x="f6" y="f69"/>
                    <a:pt x="f40" y="f69"/>
                  </a:cubicBezTo>
                  <a:cubicBezTo>
                    <a:pt x="f6" y="f69"/>
                    <a:pt x="f6" y="f69"/>
                    <a:pt x="f6" y="f69"/>
                  </a:cubicBezTo>
                  <a:cubicBezTo>
                    <a:pt x="f6" y="f69"/>
                    <a:pt x="f6" y="f69"/>
                    <a:pt x="f6" y="f69"/>
                  </a:cubicBezTo>
                  <a:close/>
                  <a:moveTo>
                    <a:pt x="f10" y="f66"/>
                  </a:moveTo>
                  <a:lnTo>
                    <a:pt x="f12" y="f67"/>
                  </a:lnTo>
                  <a:cubicBezTo>
                    <a:pt x="f12" y="f66"/>
                    <a:pt x="f12" y="f66"/>
                    <a:pt x="f12" y="f66"/>
                  </a:cubicBezTo>
                  <a:cubicBezTo>
                    <a:pt x="f12" y="f66"/>
                    <a:pt x="f12" y="f66"/>
                    <a:pt x="f10" y="f66"/>
                  </a:cubicBezTo>
                  <a:close/>
                  <a:moveTo>
                    <a:pt x="f12" y="f67"/>
                  </a:moveTo>
                  <a:cubicBezTo>
                    <a:pt x="f10" y="f67"/>
                    <a:pt x="f9" y="f69"/>
                    <a:pt x="f8" y="f69"/>
                  </a:cubicBezTo>
                  <a:cubicBezTo>
                    <a:pt x="f8" y="f77"/>
                    <a:pt x="f6" y="f77"/>
                    <a:pt x="f6" y="f71"/>
                  </a:cubicBezTo>
                  <a:cubicBezTo>
                    <a:pt x="f8" y="f71"/>
                    <a:pt x="f8" y="f77"/>
                    <a:pt x="f9" y="f69"/>
                  </a:cubicBezTo>
                  <a:cubicBezTo>
                    <a:pt x="f9" y="f69"/>
                    <a:pt x="f10" y="f76"/>
                    <a:pt x="f10" y="f76"/>
                  </a:cubicBezTo>
                  <a:lnTo>
                    <a:pt x="f10" y="f76"/>
                  </a:lnTo>
                  <a:cubicBezTo>
                    <a:pt x="f12" y="f76"/>
                    <a:pt x="f10" y="f69"/>
                    <a:pt x="f12" y="f76"/>
                  </a:cubicBezTo>
                  <a:cubicBezTo>
                    <a:pt x="f12" y="f76"/>
                    <a:pt x="f12" y="f67"/>
                    <a:pt x="f12" y="f67"/>
                  </a:cubicBezTo>
                  <a:close/>
                  <a:moveTo>
                    <a:pt x="f44" y="f65"/>
                  </a:moveTo>
                  <a:cubicBezTo>
                    <a:pt x="f44" y="f65"/>
                    <a:pt x="f17" y="f65"/>
                    <a:pt x="f17" y="f65"/>
                  </a:cubicBezTo>
                  <a:cubicBezTo>
                    <a:pt x="f17" y="f65"/>
                    <a:pt x="f17" y="f65"/>
                    <a:pt x="f17" y="f65"/>
                  </a:cubicBezTo>
                  <a:cubicBezTo>
                    <a:pt x="f17" y="f65"/>
                    <a:pt x="f17" y="f65"/>
                    <a:pt x="f44" y="f65"/>
                  </a:cubicBezTo>
                  <a:close/>
                  <a:moveTo>
                    <a:pt x="f17" y="f64"/>
                  </a:moveTo>
                  <a:cubicBezTo>
                    <a:pt x="f17" y="f64"/>
                    <a:pt x="f17" y="f64"/>
                    <a:pt x="f17" y="f64"/>
                  </a:cubicBezTo>
                  <a:cubicBezTo>
                    <a:pt x="f39" y="f64"/>
                    <a:pt x="f39" y="f64"/>
                    <a:pt x="f39" y="f64"/>
                  </a:cubicBezTo>
                  <a:cubicBezTo>
                    <a:pt x="f39" y="f64"/>
                    <a:pt x="f39" y="f64"/>
                    <a:pt x="f39" y="f64"/>
                  </a:cubicBezTo>
                  <a:close/>
                  <a:moveTo>
                    <a:pt x="f13" y="f76"/>
                  </a:moveTo>
                  <a:cubicBezTo>
                    <a:pt x="f13" y="f76"/>
                    <a:pt x="f13" y="f76"/>
                    <a:pt x="f13" y="f76"/>
                  </a:cubicBezTo>
                  <a:cubicBezTo>
                    <a:pt x="f13" y="f76"/>
                    <a:pt x="f13" y="f76"/>
                    <a:pt x="f13" y="f76"/>
                  </a:cubicBezTo>
                  <a:cubicBezTo>
                    <a:pt x="f13" y="f76"/>
                    <a:pt x="f12" y="f76"/>
                    <a:pt x="f13" y="f76"/>
                  </a:cubicBezTo>
                  <a:close/>
                  <a:moveTo>
                    <a:pt x="f6" y="f72"/>
                  </a:moveTo>
                  <a:lnTo>
                    <a:pt x="f40" y="f72"/>
                  </a:lnTo>
                  <a:cubicBezTo>
                    <a:pt x="f6" y="f72"/>
                    <a:pt x="f6" y="f72"/>
                    <a:pt x="f6" y="f72"/>
                  </a:cubicBezTo>
                  <a:cubicBezTo>
                    <a:pt x="f6" y="f72"/>
                    <a:pt x="f6" y="f72"/>
                    <a:pt x="f6" y="f72"/>
                  </a:cubicBezTo>
                  <a:close/>
                  <a:moveTo>
                    <a:pt x="f11" y="f58"/>
                  </a:moveTo>
                  <a:cubicBezTo>
                    <a:pt x="f11" y="f57"/>
                    <a:pt x="f14" y="f57"/>
                    <a:pt x="f14" y="f56"/>
                  </a:cubicBezTo>
                  <a:cubicBezTo>
                    <a:pt x="f14" y="f56"/>
                    <a:pt x="f11" y="f57"/>
                    <a:pt x="f11" y="f58"/>
                  </a:cubicBezTo>
                  <a:close/>
                  <a:moveTo>
                    <a:pt x="f7" y="f60"/>
                  </a:moveTo>
                  <a:cubicBezTo>
                    <a:pt x="f7" y="f60"/>
                    <a:pt x="f7" y="f74"/>
                    <a:pt x="f11" y="f74"/>
                  </a:cubicBezTo>
                  <a:cubicBezTo>
                    <a:pt x="f11" y="f60"/>
                    <a:pt x="f11" y="f60"/>
                    <a:pt x="f11" y="f60"/>
                  </a:cubicBezTo>
                  <a:cubicBezTo>
                    <a:pt x="f11" y="f60"/>
                    <a:pt x="f11" y="f60"/>
                    <a:pt x="f7" y="f60"/>
                  </a:cubicBezTo>
                  <a:lnTo>
                    <a:pt x="f7" y="f58"/>
                  </a:lnTo>
                  <a:cubicBezTo>
                    <a:pt x="f7" y="f58"/>
                    <a:pt x="f7" y="f60"/>
                    <a:pt x="f7" y="f60"/>
                  </a:cubicBezTo>
                  <a:close/>
                  <a:moveTo>
                    <a:pt x="f21" y="f62"/>
                  </a:moveTo>
                  <a:cubicBezTo>
                    <a:pt x="f21" y="f62"/>
                    <a:pt x="f20" y="f62"/>
                    <a:pt x="f20" y="f62"/>
                  </a:cubicBezTo>
                  <a:cubicBezTo>
                    <a:pt x="f20" y="f63"/>
                    <a:pt x="f21" y="f62"/>
                    <a:pt x="f21" y="f62"/>
                  </a:cubicBezTo>
                  <a:lnTo>
                    <a:pt x="f21" y="f62"/>
                  </a:lnTo>
                  <a:cubicBezTo>
                    <a:pt x="f21" y="f62"/>
                    <a:pt x="f21" y="f62"/>
                    <a:pt x="f21" y="f62"/>
                  </a:cubicBezTo>
                  <a:cubicBezTo>
                    <a:pt x="f21" y="f62"/>
                    <a:pt x="f21" y="f62"/>
                    <a:pt x="f21" y="f62"/>
                  </a:cubicBezTo>
                  <a:close/>
                  <a:moveTo>
                    <a:pt x="f20" y="f63"/>
                  </a:moveTo>
                  <a:lnTo>
                    <a:pt x="f20" y="f63"/>
                  </a:lnTo>
                  <a:cubicBezTo>
                    <a:pt x="f20" y="f63"/>
                    <a:pt x="f20" y="f63"/>
                    <a:pt x="f20" y="f63"/>
                  </a:cubicBezTo>
                  <a:lnTo>
                    <a:pt x="f20" y="f63"/>
                  </a:lnTo>
                  <a:cubicBezTo>
                    <a:pt x="f20" y="f63"/>
                    <a:pt x="f20" y="f63"/>
                    <a:pt x="f20" y="f63"/>
                  </a:cubicBezTo>
                  <a:close/>
                  <a:moveTo>
                    <a:pt x="f19" y="f75"/>
                  </a:moveTo>
                  <a:cubicBezTo>
                    <a:pt x="f19" y="f75"/>
                    <a:pt x="f20" y="f75"/>
                    <a:pt x="f19" y="f75"/>
                  </a:cubicBezTo>
                  <a:cubicBezTo>
                    <a:pt x="f19" y="f75"/>
                    <a:pt x="f20" y="f75"/>
                    <a:pt x="f20" y="f75"/>
                  </a:cubicBezTo>
                  <a:cubicBezTo>
                    <a:pt x="f20" y="f75"/>
                    <a:pt x="f19" y="f75"/>
                    <a:pt x="f19" y="f75"/>
                  </a:cubicBezTo>
                  <a:close/>
                  <a:moveTo>
                    <a:pt x="f39" y="f67"/>
                  </a:moveTo>
                  <a:lnTo>
                    <a:pt x="f17" y="f67"/>
                  </a:lnTo>
                  <a:cubicBezTo>
                    <a:pt x="f17" y="f67"/>
                    <a:pt x="f17" y="f67"/>
                    <a:pt x="f39" y="f76"/>
                  </a:cubicBezTo>
                  <a:cubicBezTo>
                    <a:pt x="f39" y="f67"/>
                    <a:pt x="f39" y="f67"/>
                    <a:pt x="f39" y="f67"/>
                  </a:cubicBezTo>
                  <a:close/>
                  <a:moveTo>
                    <a:pt x="f17" y="f76"/>
                  </a:moveTo>
                  <a:cubicBezTo>
                    <a:pt x="f17" y="f76"/>
                    <a:pt x="f17" y="f76"/>
                    <a:pt x="f17" y="f67"/>
                  </a:cubicBezTo>
                  <a:cubicBezTo>
                    <a:pt x="f17" y="f76"/>
                    <a:pt x="f17" y="f67"/>
                    <a:pt x="f17" y="f76"/>
                  </a:cubicBezTo>
                  <a:close/>
                  <a:moveTo>
                    <a:pt x="f81" y="f10"/>
                  </a:moveTo>
                  <a:cubicBezTo>
                    <a:pt x="f81" y="f10"/>
                    <a:pt x="f81" y="f10"/>
                    <a:pt x="f81" y="f9"/>
                  </a:cubicBezTo>
                  <a:cubicBezTo>
                    <a:pt x="f81" y="f9"/>
                    <a:pt x="f81" y="f10"/>
                    <a:pt x="f81" y="f10"/>
                  </a:cubicBezTo>
                  <a:cubicBezTo>
                    <a:pt x="f81" y="f10"/>
                    <a:pt x="f81" y="f10"/>
                    <a:pt x="f81" y="f10"/>
                  </a:cubicBezTo>
                  <a:cubicBezTo>
                    <a:pt x="f81" y="f10"/>
                    <a:pt x="f81" y="f10"/>
                    <a:pt x="f81" y="f10"/>
                  </a:cubicBezTo>
                  <a:close/>
                  <a:moveTo>
                    <a:pt x="f81" y="f8"/>
                  </a:moveTo>
                  <a:cubicBezTo>
                    <a:pt x="f81" y="f8"/>
                    <a:pt x="f81" y="f9"/>
                    <a:pt x="f81" y="f9"/>
                  </a:cubicBezTo>
                  <a:cubicBezTo>
                    <a:pt x="f81" y="f9"/>
                    <a:pt x="f81" y="f8"/>
                    <a:pt x="f81" y="f8"/>
                  </a:cubicBezTo>
                  <a:close/>
                  <a:moveTo>
                    <a:pt x="f34" y="f40"/>
                  </a:moveTo>
                  <a:cubicBezTo>
                    <a:pt x="f34" y="f6"/>
                    <a:pt x="f81" y="f6"/>
                    <a:pt x="f81" y="f8"/>
                  </a:cubicBezTo>
                  <a:cubicBezTo>
                    <a:pt x="f34" y="f8"/>
                    <a:pt x="f34" y="f40"/>
                    <a:pt x="f34" y="f40"/>
                  </a:cubicBezTo>
                  <a:close/>
                  <a:moveTo>
                    <a:pt x="f19" y="f67"/>
                  </a:moveTo>
                  <a:cubicBezTo>
                    <a:pt x="f20" y="f67"/>
                    <a:pt x="f20" y="f67"/>
                    <a:pt x="f20" y="f67"/>
                  </a:cubicBezTo>
                  <a:cubicBezTo>
                    <a:pt x="f20" y="f67"/>
                    <a:pt x="f21" y="f67"/>
                    <a:pt x="f21" y="f66"/>
                  </a:cubicBezTo>
                  <a:cubicBezTo>
                    <a:pt x="f20" y="f66"/>
                    <a:pt x="f20" y="f67"/>
                    <a:pt x="f19" y="f67"/>
                  </a:cubicBezTo>
                  <a:close/>
                  <a:moveTo>
                    <a:pt x="f7" y="f64"/>
                  </a:moveTo>
                  <a:cubicBezTo>
                    <a:pt x="f7" y="f64"/>
                    <a:pt x="f7" y="f64"/>
                    <a:pt x="f11" y="f64"/>
                  </a:cubicBezTo>
                  <a:cubicBezTo>
                    <a:pt x="f11" y="f64"/>
                    <a:pt x="f11" y="f65"/>
                    <a:pt x="f11" y="f65"/>
                  </a:cubicBezTo>
                  <a:cubicBezTo>
                    <a:pt x="f11" y="f65"/>
                    <a:pt x="f11" y="f65"/>
                    <a:pt x="f11" y="f64"/>
                  </a:cubicBezTo>
                  <a:cubicBezTo>
                    <a:pt x="f11" y="f64"/>
                    <a:pt x="f11" y="f64"/>
                    <a:pt x="f11" y="f64"/>
                  </a:cubicBezTo>
                  <a:cubicBezTo>
                    <a:pt x="f7" y="f64"/>
                    <a:pt x="f7" y="f64"/>
                    <a:pt x="f7" y="f64"/>
                  </a:cubicBezTo>
                  <a:close/>
                  <a:moveTo>
                    <a:pt x="f5" y="f65"/>
                  </a:moveTo>
                  <a:cubicBezTo>
                    <a:pt x="f5" y="f65"/>
                    <a:pt x="f5" y="f65"/>
                    <a:pt x="f5" y="f65"/>
                  </a:cubicBezTo>
                  <a:cubicBezTo>
                    <a:pt x="f5" y="f65"/>
                    <a:pt x="f5" y="f65"/>
                    <a:pt x="f7" y="f65"/>
                  </a:cubicBezTo>
                  <a:cubicBezTo>
                    <a:pt x="f7" y="f65"/>
                    <a:pt x="f5" y="f65"/>
                    <a:pt x="f5" y="f65"/>
                  </a:cubicBezTo>
                  <a:close/>
                  <a:moveTo>
                    <a:pt x="f28" y="f80"/>
                  </a:moveTo>
                  <a:cubicBezTo>
                    <a:pt x="f28" y="f80"/>
                    <a:pt x="f28" y="f80"/>
                    <a:pt x="f29" y="f80"/>
                  </a:cubicBezTo>
                  <a:cubicBezTo>
                    <a:pt x="f28" y="f68"/>
                    <a:pt x="f28" y="f80"/>
                    <a:pt x="f28" y="f80"/>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1" name="Google Shape;2794;p43">
              <a:extLst>
                <a:ext uri="{FF2B5EF4-FFF2-40B4-BE49-F238E27FC236}">
                  <a16:creationId xmlns:a16="http://schemas.microsoft.com/office/drawing/2014/main" id="{FD293534-7E30-4135-B6E8-D558F24348BE}"/>
                </a:ext>
              </a:extLst>
            </p:cNvPr>
            <p:cNvSpPr/>
            <p:nvPr/>
          </p:nvSpPr>
          <p:spPr>
            <a:xfrm rot="16200004">
              <a:off x="5973296" y="2502141"/>
              <a:ext cx="1353" cy="2020"/>
            </a:xfrm>
            <a:custGeom>
              <a:avLst/>
              <a:gdLst>
                <a:gd name="f0" fmla="val w"/>
                <a:gd name="f1" fmla="val h"/>
                <a:gd name="f2" fmla="val 0"/>
                <a:gd name="f3" fmla="val 36"/>
                <a:gd name="f4" fmla="val 54"/>
                <a:gd name="f5" fmla="val 18"/>
                <a:gd name="f6" fmla="val 1"/>
                <a:gd name="f7" fmla="val 35"/>
                <a:gd name="f8" fmla="val 53"/>
                <a:gd name="f9" fmla="*/ f0 1 36"/>
                <a:gd name="f10" fmla="*/ f1 1 54"/>
                <a:gd name="f11" fmla="val f2"/>
                <a:gd name="f12" fmla="val f3"/>
                <a:gd name="f13" fmla="val f4"/>
                <a:gd name="f14" fmla="+- f13 0 f11"/>
                <a:gd name="f15" fmla="+- f12 0 f11"/>
                <a:gd name="f16" fmla="*/ f15 1 36"/>
                <a:gd name="f17" fmla="*/ f14 1 5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36" h="54">
                  <a:moveTo>
                    <a:pt x="f5" y="f3"/>
                  </a:moveTo>
                  <a:cubicBezTo>
                    <a:pt x="f5" y="f5"/>
                    <a:pt x="f2" y="f5"/>
                    <a:pt x="f2" y="f5"/>
                  </a:cubicBezTo>
                  <a:cubicBezTo>
                    <a:pt x="f2" y="f5"/>
                    <a:pt x="f2" y="f5"/>
                    <a:pt x="f2" y="f6"/>
                  </a:cubicBezTo>
                  <a:cubicBezTo>
                    <a:pt x="f2" y="f6"/>
                    <a:pt x="f2" y="f6"/>
                    <a:pt x="f2" y="f5"/>
                  </a:cubicBezTo>
                  <a:cubicBezTo>
                    <a:pt x="f2" y="f5"/>
                    <a:pt x="f5" y="f6"/>
                    <a:pt x="f5" y="f6"/>
                  </a:cubicBezTo>
                  <a:cubicBezTo>
                    <a:pt x="f5" y="f5"/>
                    <a:pt x="f7" y="f3"/>
                    <a:pt x="f7" y="f3"/>
                  </a:cubicBezTo>
                  <a:cubicBezTo>
                    <a:pt x="f7" y="f8"/>
                    <a:pt x="f5" y="f8"/>
                    <a:pt x="f5"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2" name="Google Shape;2795;p43">
              <a:extLst>
                <a:ext uri="{FF2B5EF4-FFF2-40B4-BE49-F238E27FC236}">
                  <a16:creationId xmlns:a16="http://schemas.microsoft.com/office/drawing/2014/main" id="{BF9872CF-54EC-43AD-8E2C-6C50F95542B3}"/>
                </a:ext>
              </a:extLst>
            </p:cNvPr>
            <p:cNvSpPr/>
            <p:nvPr/>
          </p:nvSpPr>
          <p:spPr>
            <a:xfrm rot="16200004">
              <a:off x="5980194" y="2606350"/>
              <a:ext cx="1353" cy="1353"/>
            </a:xfrm>
            <a:custGeom>
              <a:avLst/>
              <a:gdLst>
                <a:gd name="f0" fmla="val w"/>
                <a:gd name="f1" fmla="val h"/>
                <a:gd name="f2" fmla="val 0"/>
                <a:gd name="f3" fmla="val 36"/>
                <a:gd name="f4" fmla="val 18"/>
                <a:gd name="f5" fmla="val 1"/>
                <a:gd name="f6" fmla="val 35"/>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4" y="f3"/>
                  </a:moveTo>
                  <a:cubicBezTo>
                    <a:pt x="f4" y="f4"/>
                    <a:pt x="f2" y="f4"/>
                    <a:pt x="f4" y="f5"/>
                  </a:cubicBezTo>
                  <a:lnTo>
                    <a:pt x="f2" y="f5"/>
                  </a:lnTo>
                  <a:cubicBezTo>
                    <a:pt x="f4" y="f5"/>
                    <a:pt x="f4" y="f4"/>
                    <a:pt x="f6" y="f4"/>
                  </a:cubicBezTo>
                  <a:cubicBezTo>
                    <a:pt x="f4" y="f4"/>
                    <a:pt x="f4" y="f3"/>
                    <a:pt x="f4"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3" name="Google Shape;2796;p43">
              <a:extLst>
                <a:ext uri="{FF2B5EF4-FFF2-40B4-BE49-F238E27FC236}">
                  <a16:creationId xmlns:a16="http://schemas.microsoft.com/office/drawing/2014/main" id="{7D2CE86F-F7EA-4995-B1B3-36535B307841}"/>
                </a:ext>
              </a:extLst>
            </p:cNvPr>
            <p:cNvSpPr/>
            <p:nvPr/>
          </p:nvSpPr>
          <p:spPr>
            <a:xfrm rot="16200004">
              <a:off x="5978906" y="2608317"/>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cubicBezTo>
                    <a:pt x="f2" y="f5"/>
                    <a:pt x="f2" y="f5"/>
                    <a:pt x="f2" y="f5"/>
                  </a:cubicBezTo>
                  <a:cubicBezTo>
                    <a:pt x="f2" y="f5"/>
                    <a:pt x="f3" y="f5"/>
                    <a:pt x="f2" y="f5"/>
                  </a:cubicBezTo>
                  <a:cubicBezTo>
                    <a:pt x="f3" y="f5"/>
                    <a:pt x="f3" y="f5"/>
                    <a:pt x="f3" y="f3"/>
                  </a:cubicBezTo>
                  <a:cubicBezTo>
                    <a:pt x="f3" y="f3"/>
                    <a:pt x="f2"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4" name="Google Shape;2797;p43">
              <a:extLst>
                <a:ext uri="{FF2B5EF4-FFF2-40B4-BE49-F238E27FC236}">
                  <a16:creationId xmlns:a16="http://schemas.microsoft.com/office/drawing/2014/main" id="{0872CA95-E9E2-4CFA-B345-CE91EEDB3BCA}"/>
                </a:ext>
              </a:extLst>
            </p:cNvPr>
            <p:cNvSpPr/>
            <p:nvPr/>
          </p:nvSpPr>
          <p:spPr>
            <a:xfrm rot="16200004">
              <a:off x="5978914" y="2605061"/>
              <a:ext cx="1984" cy="3300"/>
            </a:xfrm>
            <a:custGeom>
              <a:avLst/>
              <a:gdLst>
                <a:gd name="f0" fmla="val w"/>
                <a:gd name="f1" fmla="val h"/>
                <a:gd name="f2" fmla="val 0"/>
                <a:gd name="f3" fmla="val 53"/>
                <a:gd name="f4" fmla="val 88"/>
                <a:gd name="f5" fmla="val 70"/>
                <a:gd name="f6" fmla="val 35"/>
                <a:gd name="f7" fmla="val 18"/>
                <a:gd name="f8" fmla="*/ f0 1 53"/>
                <a:gd name="f9" fmla="*/ f1 1 88"/>
                <a:gd name="f10" fmla="val f2"/>
                <a:gd name="f11" fmla="val f3"/>
                <a:gd name="f12" fmla="val f4"/>
                <a:gd name="f13" fmla="+- f12 0 f10"/>
                <a:gd name="f14" fmla="+- f11 0 f10"/>
                <a:gd name="f15" fmla="*/ f14 1 53"/>
                <a:gd name="f16" fmla="*/ f13 1 8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2" h="88">
                  <a:moveTo>
                    <a:pt x="f3" y="f5"/>
                  </a:moveTo>
                  <a:cubicBezTo>
                    <a:pt x="f3" y="f4"/>
                    <a:pt x="f3" y="f5"/>
                    <a:pt x="f6" y="f5"/>
                  </a:cubicBezTo>
                  <a:cubicBezTo>
                    <a:pt x="f6" y="f5"/>
                    <a:pt x="f6" y="f5"/>
                    <a:pt x="f3" y="f5"/>
                  </a:cubicBezTo>
                  <a:cubicBezTo>
                    <a:pt x="f6" y="f3"/>
                    <a:pt x="f6" y="f3"/>
                    <a:pt x="f6" y="f3"/>
                  </a:cubicBezTo>
                  <a:cubicBezTo>
                    <a:pt x="f6" y="f3"/>
                    <a:pt x="f7" y="f3"/>
                    <a:pt x="f7" y="f6"/>
                  </a:cubicBezTo>
                  <a:cubicBezTo>
                    <a:pt x="f7" y="f6"/>
                    <a:pt x="f2" y="f7"/>
                    <a:pt x="f2" y="f2"/>
                  </a:cubicBezTo>
                  <a:cubicBezTo>
                    <a:pt x="f2" y="f7"/>
                    <a:pt x="f7" y="f7"/>
                    <a:pt x="f7" y="f7"/>
                  </a:cubicBezTo>
                  <a:cubicBezTo>
                    <a:pt x="f6" y="f6"/>
                    <a:pt x="f6" y="f3"/>
                    <a:pt x="f6" y="f3"/>
                  </a:cubicBezTo>
                  <a:cubicBezTo>
                    <a:pt x="f6" y="f5"/>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5" name="Google Shape;2798;p43">
              <a:extLst>
                <a:ext uri="{FF2B5EF4-FFF2-40B4-BE49-F238E27FC236}">
                  <a16:creationId xmlns:a16="http://schemas.microsoft.com/office/drawing/2014/main" id="{C01304D4-AA1E-4A9E-A3D4-807656676D9C}"/>
                </a:ext>
              </a:extLst>
            </p:cNvPr>
            <p:cNvSpPr/>
            <p:nvPr/>
          </p:nvSpPr>
          <p:spPr>
            <a:xfrm rot="16200004">
              <a:off x="5972303" y="2608993"/>
              <a:ext cx="1389" cy="1353"/>
            </a:xfrm>
            <a:custGeom>
              <a:avLst/>
              <a:gdLst>
                <a:gd name="f0" fmla="val w"/>
                <a:gd name="f1" fmla="val h"/>
                <a:gd name="f2" fmla="val 0"/>
                <a:gd name="f3" fmla="val 37"/>
                <a:gd name="f4" fmla="val 36"/>
                <a:gd name="f5" fmla="val 1"/>
                <a:gd name="f6" fmla="val 18"/>
                <a:gd name="f7" fmla="val 35"/>
                <a:gd name="f8" fmla="*/ f0 1 37"/>
                <a:gd name="f9" fmla="*/ f1 1 36"/>
                <a:gd name="f10" fmla="val f2"/>
                <a:gd name="f11" fmla="val f3"/>
                <a:gd name="f12" fmla="val f4"/>
                <a:gd name="f13" fmla="+- f12 0 f10"/>
                <a:gd name="f14" fmla="+- f11 0 f10"/>
                <a:gd name="f15" fmla="*/ f14 1 37"/>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7" h="36">
                  <a:moveTo>
                    <a:pt x="f5" y="f6"/>
                  </a:moveTo>
                  <a:cubicBezTo>
                    <a:pt x="f5" y="f2"/>
                    <a:pt x="f6" y="f6"/>
                    <a:pt x="f6" y="f2"/>
                  </a:cubicBezTo>
                  <a:cubicBezTo>
                    <a:pt x="f6" y="f6"/>
                    <a:pt x="f6" y="f6"/>
                    <a:pt x="f6" y="f6"/>
                  </a:cubicBezTo>
                  <a:cubicBezTo>
                    <a:pt x="f6" y="f6"/>
                    <a:pt x="f4" y="f6"/>
                    <a:pt x="f4" y="f7"/>
                  </a:cubicBezTo>
                  <a:cubicBezTo>
                    <a:pt x="f4" y="f7"/>
                    <a:pt x="f4" y="f7"/>
                    <a:pt x="f4" y="f7"/>
                  </a:cubicBezTo>
                  <a:cubicBezTo>
                    <a:pt x="f6" y="f7"/>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6" name="Google Shape;2799;p43">
              <a:extLst>
                <a:ext uri="{FF2B5EF4-FFF2-40B4-BE49-F238E27FC236}">
                  <a16:creationId xmlns:a16="http://schemas.microsoft.com/office/drawing/2014/main" id="{28E5888C-C4E5-4D92-B1D8-CC836CB426A9}"/>
                </a:ext>
              </a:extLst>
            </p:cNvPr>
            <p:cNvSpPr/>
            <p:nvPr/>
          </p:nvSpPr>
          <p:spPr>
            <a:xfrm rot="16200004">
              <a:off x="5971993" y="2611298"/>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3"/>
                  </a:moveTo>
                  <a:cubicBezTo>
                    <a:pt x="f3" y="f3"/>
                    <a:pt x="f3" y="f3"/>
                    <a:pt x="f3" y="f3"/>
                  </a:cubicBezTo>
                  <a:cubicBezTo>
                    <a:pt x="f3" y="f3"/>
                    <a:pt x="f3" y="f3"/>
                    <a:pt x="f3" y="f3"/>
                  </a:cubicBezTo>
                  <a:cubicBezTo>
                    <a:pt x="f3" y="f5"/>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7" name="Google Shape;2800;p43">
              <a:extLst>
                <a:ext uri="{FF2B5EF4-FFF2-40B4-BE49-F238E27FC236}">
                  <a16:creationId xmlns:a16="http://schemas.microsoft.com/office/drawing/2014/main" id="{F755CA66-C17C-4F03-AFF3-43BCA7F0288E}"/>
                </a:ext>
              </a:extLst>
            </p:cNvPr>
            <p:cNvSpPr/>
            <p:nvPr/>
          </p:nvSpPr>
          <p:spPr>
            <a:xfrm rot="16200004">
              <a:off x="5971983" y="2611298"/>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cubicBezTo>
                    <a:pt x="f5" y="f2"/>
                    <a:pt x="f5" y="f2"/>
                    <a:pt x="f4" y="f2"/>
                  </a:cubicBezTo>
                  <a:cubicBezTo>
                    <a:pt x="f5"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8" name="Google Shape;2801;p43">
              <a:extLst>
                <a:ext uri="{FF2B5EF4-FFF2-40B4-BE49-F238E27FC236}">
                  <a16:creationId xmlns:a16="http://schemas.microsoft.com/office/drawing/2014/main" id="{8E8E6BF6-4BC4-408B-BA3B-BC8779132176}"/>
                </a:ext>
              </a:extLst>
            </p:cNvPr>
            <p:cNvSpPr/>
            <p:nvPr/>
          </p:nvSpPr>
          <p:spPr>
            <a:xfrm rot="16200004">
              <a:off x="5969999" y="2613931"/>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5" y="f4"/>
                    <a:pt x="f5" y="f4"/>
                    <a:pt x="f5" y="f4"/>
                  </a:cubicBezTo>
                  <a:cubicBezTo>
                    <a:pt x="f5" y="f4"/>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9" name="Google Shape;2802;p43">
              <a:extLst>
                <a:ext uri="{FF2B5EF4-FFF2-40B4-BE49-F238E27FC236}">
                  <a16:creationId xmlns:a16="http://schemas.microsoft.com/office/drawing/2014/main" id="{8EDE3888-51C7-4C8C-A297-7DB10F3446E2}"/>
                </a:ext>
              </a:extLst>
            </p:cNvPr>
            <p:cNvSpPr/>
            <p:nvPr/>
          </p:nvSpPr>
          <p:spPr>
            <a:xfrm rot="16200004">
              <a:off x="5971983" y="2609990"/>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lnTo>
                    <a:pt x="f4" y="f2"/>
                  </a:lnTo>
                  <a:cubicBezTo>
                    <a:pt x="f4"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0" name="Google Shape;2803;p43">
              <a:extLst>
                <a:ext uri="{FF2B5EF4-FFF2-40B4-BE49-F238E27FC236}">
                  <a16:creationId xmlns:a16="http://schemas.microsoft.com/office/drawing/2014/main" id="{D0511F42-39AB-431C-8641-92C23D98DCD0}"/>
                </a:ext>
              </a:extLst>
            </p:cNvPr>
            <p:cNvSpPr/>
            <p:nvPr/>
          </p:nvSpPr>
          <p:spPr>
            <a:xfrm rot="16200004">
              <a:off x="5971654" y="2609651"/>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5" y="f4"/>
                    <a:pt x="f5" y="f4"/>
                    <a:pt x="f5" y="f5"/>
                  </a:cubicBezTo>
                  <a:cubicBezTo>
                    <a:pt x="f5" y="f5"/>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1" name="Google Shape;2804;p43">
              <a:extLst>
                <a:ext uri="{FF2B5EF4-FFF2-40B4-BE49-F238E27FC236}">
                  <a16:creationId xmlns:a16="http://schemas.microsoft.com/office/drawing/2014/main" id="{64BA2B4A-0A6E-45C7-A575-2AE55401660C}"/>
                </a:ext>
              </a:extLst>
            </p:cNvPr>
            <p:cNvSpPr/>
            <p:nvPr/>
          </p:nvSpPr>
          <p:spPr>
            <a:xfrm rot="16200004">
              <a:off x="5971014" y="2610328"/>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cubicBezTo>
                    <a:pt x="f3" y="f2"/>
                    <a:pt x="f3" y="f2"/>
                    <a:pt x="f3" y="f3"/>
                  </a:cubicBezTo>
                  <a:cubicBezTo>
                    <a:pt x="f3" y="f3"/>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2" name="Google Shape;2805;p43">
              <a:extLst>
                <a:ext uri="{FF2B5EF4-FFF2-40B4-BE49-F238E27FC236}">
                  <a16:creationId xmlns:a16="http://schemas.microsoft.com/office/drawing/2014/main" id="{A3C4EDA9-32D5-4B88-A70C-2C18AC8911E3}"/>
                </a:ext>
              </a:extLst>
            </p:cNvPr>
            <p:cNvSpPr/>
            <p:nvPr/>
          </p:nvSpPr>
          <p:spPr>
            <a:xfrm rot="16200004">
              <a:off x="5970337" y="2610959"/>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lnTo>
                    <a:pt x="f5" y="f4"/>
                  </a:lnTo>
                  <a:cubicBezTo>
                    <a:pt x="f4" y="f5"/>
                    <a:pt x="f4" y="f5"/>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3" name="Google Shape;2806;p43">
              <a:extLst>
                <a:ext uri="{FF2B5EF4-FFF2-40B4-BE49-F238E27FC236}">
                  <a16:creationId xmlns:a16="http://schemas.microsoft.com/office/drawing/2014/main" id="{4BCF565E-CB96-43EA-9C16-4ED7151D0CE0}"/>
                </a:ext>
              </a:extLst>
            </p:cNvPr>
            <p:cNvSpPr/>
            <p:nvPr/>
          </p:nvSpPr>
          <p:spPr>
            <a:xfrm rot="16200004">
              <a:off x="5969020" y="2610959"/>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5" y="f4"/>
                    <a:pt x="f5" y="f5"/>
                    <a:pt x="f5" y="f5"/>
                  </a:cubicBezTo>
                  <a:cubicBezTo>
                    <a:pt x="f5" y="f5"/>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4" name="Google Shape;2807;p43">
              <a:extLst>
                <a:ext uri="{FF2B5EF4-FFF2-40B4-BE49-F238E27FC236}">
                  <a16:creationId xmlns:a16="http://schemas.microsoft.com/office/drawing/2014/main" id="{01F8BF16-B1CB-4A17-8359-A81817AB10B9}"/>
                </a:ext>
              </a:extLst>
            </p:cNvPr>
            <p:cNvSpPr/>
            <p:nvPr/>
          </p:nvSpPr>
          <p:spPr>
            <a:xfrm rot="16200004">
              <a:off x="5968700" y="2611956"/>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2" y="f4"/>
                    <a:pt x="f2" y="f4"/>
                    <a:pt x="f2" y="f4"/>
                  </a:cubicBezTo>
                  <a:cubicBezTo>
                    <a:pt x="f3" y="f4"/>
                    <a:pt x="f3" y="f4"/>
                    <a:pt x="f3" y="f4"/>
                  </a:cubicBezTo>
                  <a:lnTo>
                    <a:pt x="f3" y="f4"/>
                  </a:ln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5" name="Google Shape;2808;p43">
              <a:extLst>
                <a:ext uri="{FF2B5EF4-FFF2-40B4-BE49-F238E27FC236}">
                  <a16:creationId xmlns:a16="http://schemas.microsoft.com/office/drawing/2014/main" id="{C20E1DD2-8407-43CE-9AC8-ACB0048C60B5}"/>
                </a:ext>
              </a:extLst>
            </p:cNvPr>
            <p:cNvSpPr/>
            <p:nvPr/>
          </p:nvSpPr>
          <p:spPr>
            <a:xfrm rot="16200004">
              <a:off x="5969369" y="2611298"/>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5"/>
                  </a:moveTo>
                  <a:cubicBezTo>
                    <a:pt x="f3" y="f3"/>
                    <a:pt x="f3" y="f3"/>
                    <a:pt x="f3" y="f3"/>
                  </a:cubicBezTo>
                  <a:cubicBezTo>
                    <a:pt x="f3" y="f5"/>
                    <a:pt x="f3" y="f3"/>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6" name="Google Shape;2809;p43">
              <a:extLst>
                <a:ext uri="{FF2B5EF4-FFF2-40B4-BE49-F238E27FC236}">
                  <a16:creationId xmlns:a16="http://schemas.microsoft.com/office/drawing/2014/main" id="{C53AF043-851F-4CBD-B298-342237B7927A}"/>
                </a:ext>
              </a:extLst>
            </p:cNvPr>
            <p:cNvSpPr/>
            <p:nvPr/>
          </p:nvSpPr>
          <p:spPr>
            <a:xfrm rot="16200004">
              <a:off x="5968371" y="2612294"/>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4"/>
                  </a:moveTo>
                  <a:cubicBezTo>
                    <a:pt x="f5" y="f2"/>
                    <a:pt x="f5" y="f2"/>
                    <a:pt x="f5" y="f2"/>
                  </a:cubicBezTo>
                  <a:cubicBezTo>
                    <a:pt x="f5" y="f2"/>
                    <a:pt x="f5" y="f2"/>
                    <a:pt x="f4" y="f2"/>
                  </a:cubicBezTo>
                  <a:cubicBezTo>
                    <a:pt x="f4" y="f4"/>
                    <a:pt x="f5" y="f2"/>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7" name="Google Shape;2810;p43">
              <a:extLst>
                <a:ext uri="{FF2B5EF4-FFF2-40B4-BE49-F238E27FC236}">
                  <a16:creationId xmlns:a16="http://schemas.microsoft.com/office/drawing/2014/main" id="{4FD04A40-6B83-4A92-A372-3E340DA00CEA}"/>
                </a:ext>
              </a:extLst>
            </p:cNvPr>
            <p:cNvSpPr/>
            <p:nvPr/>
          </p:nvSpPr>
          <p:spPr>
            <a:xfrm rot="16200004">
              <a:off x="5967732" y="2612935"/>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3"/>
                    <a:pt x="f2" y="f5"/>
                    <a:pt x="f3"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8" name="Google Shape;2811;p43">
              <a:extLst>
                <a:ext uri="{FF2B5EF4-FFF2-40B4-BE49-F238E27FC236}">
                  <a16:creationId xmlns:a16="http://schemas.microsoft.com/office/drawing/2014/main" id="{211BE7DB-5185-4461-9B82-60E35918C980}"/>
                </a:ext>
              </a:extLst>
            </p:cNvPr>
            <p:cNvSpPr/>
            <p:nvPr/>
          </p:nvSpPr>
          <p:spPr>
            <a:xfrm rot="16200004">
              <a:off x="5975265" y="2602766"/>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4"/>
                  </a:moveTo>
                  <a:cubicBezTo>
                    <a:pt x="f3" y="f4"/>
                    <a:pt x="f3" y="f2"/>
                    <a:pt x="f3" y="f4"/>
                  </a:cubicBezTo>
                  <a:cubicBezTo>
                    <a:pt x="f3"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9" name="Google Shape;2812;p43">
              <a:extLst>
                <a:ext uri="{FF2B5EF4-FFF2-40B4-BE49-F238E27FC236}">
                  <a16:creationId xmlns:a16="http://schemas.microsoft.com/office/drawing/2014/main" id="{7C591DE1-AA30-4D42-89FA-ED91B85C8B28}"/>
                </a:ext>
              </a:extLst>
            </p:cNvPr>
            <p:cNvSpPr/>
            <p:nvPr/>
          </p:nvSpPr>
          <p:spPr>
            <a:xfrm rot="16200004">
              <a:off x="5969679" y="2609670"/>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lnTo>
                    <a:pt x="f5" y="f2"/>
                  </a:lnTo>
                  <a:cubicBezTo>
                    <a:pt x="f5" y="f2"/>
                    <a:pt x="f5" y="f4"/>
                    <a:pt x="f4" y="f4"/>
                  </a:cubicBezTo>
                  <a:cubicBezTo>
                    <a:pt x="f4" y="f4"/>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0" name="Google Shape;2813;p43">
              <a:extLst>
                <a:ext uri="{FF2B5EF4-FFF2-40B4-BE49-F238E27FC236}">
                  <a16:creationId xmlns:a16="http://schemas.microsoft.com/office/drawing/2014/main" id="{0BE04924-2CD2-408B-8998-5E9BEBF67BA7}"/>
                </a:ext>
              </a:extLst>
            </p:cNvPr>
            <p:cNvSpPr/>
            <p:nvPr/>
          </p:nvSpPr>
          <p:spPr>
            <a:xfrm rot="16200004">
              <a:off x="5969364" y="2608678"/>
              <a:ext cx="2020" cy="1353"/>
            </a:xfrm>
            <a:custGeom>
              <a:avLst/>
              <a:gdLst>
                <a:gd name="f0" fmla="val w"/>
                <a:gd name="f1" fmla="val h"/>
                <a:gd name="f2" fmla="val 0"/>
                <a:gd name="f3" fmla="val 54"/>
                <a:gd name="f4" fmla="val 36"/>
                <a:gd name="f5" fmla="val 1"/>
                <a:gd name="f6" fmla="val 18"/>
                <a:gd name="f7" fmla="val 35"/>
                <a:gd name="f8" fmla="*/ f0 1 54"/>
                <a:gd name="f9" fmla="*/ f1 1 36"/>
                <a:gd name="f10" fmla="val f2"/>
                <a:gd name="f11" fmla="val f3"/>
                <a:gd name="f12" fmla="val f4"/>
                <a:gd name="f13" fmla="+- f12 0 f10"/>
                <a:gd name="f14" fmla="+- f11 0 f10"/>
                <a:gd name="f15" fmla="*/ f14 1 54"/>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36">
                  <a:moveTo>
                    <a:pt x="f5" y="f2"/>
                  </a:moveTo>
                  <a:cubicBezTo>
                    <a:pt x="f6" y="f2"/>
                    <a:pt x="f4" y="f6"/>
                    <a:pt x="f3" y="f6"/>
                  </a:cubicBezTo>
                  <a:cubicBezTo>
                    <a:pt x="f4" y="f7"/>
                    <a:pt x="f4" y="f6"/>
                    <a:pt x="f4" y="f6"/>
                  </a:cubicBezTo>
                  <a:cubicBezTo>
                    <a:pt x="f6" y="f6"/>
                    <a:pt x="f6"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1" name="Google Shape;2814;p43">
              <a:extLst>
                <a:ext uri="{FF2B5EF4-FFF2-40B4-BE49-F238E27FC236}">
                  <a16:creationId xmlns:a16="http://schemas.microsoft.com/office/drawing/2014/main" id="{F83FC346-B98F-42AD-AA57-22B69152F36A}"/>
                </a:ext>
              </a:extLst>
            </p:cNvPr>
            <p:cNvSpPr/>
            <p:nvPr/>
          </p:nvSpPr>
          <p:spPr>
            <a:xfrm rot="16200004">
              <a:off x="5976281" y="2600444"/>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3"/>
                  </a:moveTo>
                  <a:cubicBezTo>
                    <a:pt x="f2" y="f3"/>
                    <a:pt x="f2" y="f5"/>
                    <a:pt x="f2" y="f5"/>
                  </a:cubicBezTo>
                  <a:cubicBezTo>
                    <a:pt x="f2" y="f5"/>
                    <a:pt x="f2"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2" name="Google Shape;2815;p43">
              <a:extLst>
                <a:ext uri="{FF2B5EF4-FFF2-40B4-BE49-F238E27FC236}">
                  <a16:creationId xmlns:a16="http://schemas.microsoft.com/office/drawing/2014/main" id="{6FF184F6-061C-4431-B03B-42F2E612608C}"/>
                </a:ext>
              </a:extLst>
            </p:cNvPr>
            <p:cNvSpPr/>
            <p:nvPr/>
          </p:nvSpPr>
          <p:spPr>
            <a:xfrm rot="16200004">
              <a:off x="5970657" y="2606030"/>
              <a:ext cx="713" cy="1353"/>
            </a:xfrm>
            <a:custGeom>
              <a:avLst/>
              <a:gdLst>
                <a:gd name="f0" fmla="val w"/>
                <a:gd name="f1" fmla="val h"/>
                <a:gd name="f2" fmla="val 0"/>
                <a:gd name="f3" fmla="val 19"/>
                <a:gd name="f4" fmla="val 36"/>
                <a:gd name="f5" fmla="val 1"/>
                <a:gd name="f6" fmla="val 18"/>
                <a:gd name="f7" fmla="*/ f0 1 19"/>
                <a:gd name="f8" fmla="*/ f1 1 36"/>
                <a:gd name="f9" fmla="val f2"/>
                <a:gd name="f10" fmla="val f3"/>
                <a:gd name="f11" fmla="val f4"/>
                <a:gd name="f12" fmla="+- f11 0 f9"/>
                <a:gd name="f13" fmla="+- f10 0 f9"/>
                <a:gd name="f14" fmla="*/ f13 1 19"/>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9" h="36">
                  <a:moveTo>
                    <a:pt x="f5" y="f5"/>
                  </a:moveTo>
                  <a:cubicBezTo>
                    <a:pt x="f5" y="f6"/>
                    <a:pt x="f6" y="f6"/>
                    <a:pt x="f6" y="f4"/>
                  </a:cubicBezTo>
                  <a:cubicBezTo>
                    <a:pt x="f6" y="f4"/>
                    <a:pt x="f6" y="f4"/>
                    <a:pt x="f6" y="f4"/>
                  </a:cubicBezTo>
                  <a:cubicBezTo>
                    <a:pt x="f5" y="f4"/>
                    <a:pt x="f5" y="f6"/>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3" name="Google Shape;2816;p43">
              <a:extLst>
                <a:ext uri="{FF2B5EF4-FFF2-40B4-BE49-F238E27FC236}">
                  <a16:creationId xmlns:a16="http://schemas.microsoft.com/office/drawing/2014/main" id="{CB18756A-6842-4B00-9DF2-098FF30C1D2C}"/>
                </a:ext>
              </a:extLst>
            </p:cNvPr>
            <p:cNvSpPr/>
            <p:nvPr/>
          </p:nvSpPr>
          <p:spPr>
            <a:xfrm rot="16200004">
              <a:off x="5970996" y="2605052"/>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4"/>
                  </a:moveTo>
                  <a:cubicBezTo>
                    <a:pt x="f5" y="f4"/>
                    <a:pt x="f5" y="f4"/>
                    <a:pt x="f5" y="f2"/>
                  </a:cubicBezTo>
                  <a:cubicBezTo>
                    <a:pt x="f4" y="f4"/>
                    <a:pt x="f5" y="f4"/>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4" name="Google Shape;2817;p43">
              <a:extLst>
                <a:ext uri="{FF2B5EF4-FFF2-40B4-BE49-F238E27FC236}">
                  <a16:creationId xmlns:a16="http://schemas.microsoft.com/office/drawing/2014/main" id="{163ECBB8-FAC9-4185-AD48-97872ABC1318}"/>
                </a:ext>
              </a:extLst>
            </p:cNvPr>
            <p:cNvSpPr/>
            <p:nvPr/>
          </p:nvSpPr>
          <p:spPr>
            <a:xfrm rot="16200004">
              <a:off x="5988772" y="2585969"/>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3" y="f5"/>
                    <a:pt x="f3" y="f5"/>
                    <a:pt x="f3" y="f3"/>
                  </a:cubicBezTo>
                  <a:cubicBezTo>
                    <a:pt x="f3" y="f3"/>
                    <a:pt x="f3"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5" name="Google Shape;2818;p43">
              <a:extLst>
                <a:ext uri="{FF2B5EF4-FFF2-40B4-BE49-F238E27FC236}">
                  <a16:creationId xmlns:a16="http://schemas.microsoft.com/office/drawing/2014/main" id="{256278E2-8FEB-4B76-BA27-82E92D59E0C5}"/>
                </a:ext>
              </a:extLst>
            </p:cNvPr>
            <p:cNvSpPr/>
            <p:nvPr/>
          </p:nvSpPr>
          <p:spPr>
            <a:xfrm rot="16200004">
              <a:off x="5974292" y="2576783"/>
              <a:ext cx="51974" cy="59884"/>
            </a:xfrm>
            <a:custGeom>
              <a:avLst/>
              <a:gdLst>
                <a:gd name="f0" fmla="val w"/>
                <a:gd name="f1" fmla="val h"/>
                <a:gd name="f2" fmla="val 0"/>
                <a:gd name="f3" fmla="val 1386"/>
                <a:gd name="f4" fmla="val 1597"/>
                <a:gd name="f5" fmla="val 948"/>
                <a:gd name="f6" fmla="val 684"/>
                <a:gd name="f7" fmla="val 667"/>
                <a:gd name="f8" fmla="val 702"/>
                <a:gd name="f9" fmla="val 965"/>
                <a:gd name="f10" fmla="val 720"/>
                <a:gd name="f11" fmla="val 737"/>
                <a:gd name="f12" fmla="val 983"/>
                <a:gd name="f13" fmla="val 755"/>
                <a:gd name="f14" fmla="val 772"/>
                <a:gd name="f15" fmla="val 1000"/>
                <a:gd name="f16" fmla="val 807"/>
                <a:gd name="f17" fmla="val 860"/>
                <a:gd name="f18" fmla="val 877"/>
                <a:gd name="f19" fmla="val 895"/>
                <a:gd name="f20" fmla="val 912"/>
                <a:gd name="f21" fmla="val 930"/>
                <a:gd name="f22" fmla="val 947"/>
                <a:gd name="f23" fmla="val 1018"/>
                <a:gd name="f24" fmla="val 1035"/>
                <a:gd name="f25" fmla="val 1053"/>
                <a:gd name="f26" fmla="val 1070"/>
                <a:gd name="f27" fmla="val 1088"/>
                <a:gd name="f28" fmla="val 1105"/>
                <a:gd name="f29" fmla="val 1140"/>
                <a:gd name="f30" fmla="val 1158"/>
                <a:gd name="f31" fmla="val 1175"/>
                <a:gd name="f32" fmla="val 1193"/>
                <a:gd name="f33" fmla="val 1210"/>
                <a:gd name="f34" fmla="val 1228"/>
                <a:gd name="f35" fmla="val 1123"/>
                <a:gd name="f36" fmla="val 1281"/>
                <a:gd name="f37" fmla="val 1263"/>
                <a:gd name="f38" fmla="val 1245"/>
                <a:gd name="f39" fmla="val 1316"/>
                <a:gd name="f40" fmla="val 1298"/>
                <a:gd name="f41" fmla="val 913"/>
                <a:gd name="f42" fmla="val 842"/>
                <a:gd name="f43" fmla="val 825"/>
                <a:gd name="f44" fmla="val 790"/>
                <a:gd name="f45" fmla="val 685"/>
                <a:gd name="f46" fmla="val 650"/>
                <a:gd name="f47" fmla="val 632"/>
                <a:gd name="f48" fmla="val 614"/>
                <a:gd name="f49" fmla="val 597"/>
                <a:gd name="f50" fmla="val 562"/>
                <a:gd name="f51" fmla="val 544"/>
                <a:gd name="f52" fmla="val 527"/>
                <a:gd name="f53" fmla="val 509"/>
                <a:gd name="f54" fmla="val 492"/>
                <a:gd name="f55" fmla="val 474"/>
                <a:gd name="f56" fmla="val 439"/>
                <a:gd name="f57" fmla="val 457"/>
                <a:gd name="f58" fmla="val 334"/>
                <a:gd name="f59" fmla="val 316"/>
                <a:gd name="f60" fmla="val 299"/>
                <a:gd name="f61" fmla="val 281"/>
                <a:gd name="f62" fmla="val 264"/>
                <a:gd name="f63" fmla="val 422"/>
                <a:gd name="f64" fmla="val 229"/>
                <a:gd name="f65" fmla="val 211"/>
                <a:gd name="f66" fmla="val 176"/>
                <a:gd name="f67" fmla="val 404"/>
                <a:gd name="f68" fmla="val 159"/>
                <a:gd name="f69" fmla="val 141"/>
                <a:gd name="f70" fmla="val 123"/>
                <a:gd name="f71" fmla="val 88"/>
                <a:gd name="f72" fmla="val 352"/>
                <a:gd name="f73" fmla="val 53"/>
                <a:gd name="f74" fmla="val 36"/>
                <a:gd name="f75" fmla="val 18"/>
                <a:gd name="f76" fmla="val 246"/>
                <a:gd name="f77" fmla="val 194"/>
                <a:gd name="f78" fmla="val 124"/>
                <a:gd name="f79" fmla="val 71"/>
                <a:gd name="f80" fmla="val 89"/>
                <a:gd name="f81" fmla="val 1"/>
                <a:gd name="f82" fmla="val 351"/>
                <a:gd name="f83" fmla="val 369"/>
                <a:gd name="f84" fmla="val 386"/>
                <a:gd name="f85" fmla="val 106"/>
                <a:gd name="f86" fmla="val 579"/>
                <a:gd name="f87" fmla="val 649"/>
                <a:gd name="f88" fmla="val 1333"/>
                <a:gd name="f89" fmla="val 1351"/>
                <a:gd name="f90" fmla="val 1368"/>
                <a:gd name="f91" fmla="val 1403"/>
                <a:gd name="f92" fmla="val 1421"/>
                <a:gd name="f93" fmla="val 1456"/>
                <a:gd name="f94" fmla="val 1473"/>
                <a:gd name="f95" fmla="val 1491"/>
                <a:gd name="f96" fmla="val 1508"/>
                <a:gd name="f97" fmla="val 1526"/>
                <a:gd name="f98" fmla="val 1544"/>
                <a:gd name="f99" fmla="val 1579"/>
                <a:gd name="f100" fmla="val 1596"/>
                <a:gd name="f101" fmla="val 1561"/>
                <a:gd name="f102" fmla="val 1211"/>
                <a:gd name="f103" fmla="val 1246"/>
                <a:gd name="f104" fmla="val 1438"/>
                <a:gd name="f105" fmla="*/ f0 1 1386"/>
                <a:gd name="f106" fmla="*/ f1 1 1597"/>
                <a:gd name="f107" fmla="val f2"/>
                <a:gd name="f108" fmla="val f3"/>
                <a:gd name="f109" fmla="val f4"/>
                <a:gd name="f110" fmla="+- f109 0 f107"/>
                <a:gd name="f111" fmla="+- f108 0 f107"/>
                <a:gd name="f112" fmla="*/ f111 1 1386"/>
                <a:gd name="f113" fmla="*/ f110 1 1597"/>
                <a:gd name="f114" fmla="*/ f107 1 f112"/>
                <a:gd name="f115" fmla="*/ f108 1 f112"/>
                <a:gd name="f116" fmla="*/ f107 1 f113"/>
                <a:gd name="f117" fmla="*/ f109 1 f113"/>
                <a:gd name="f118" fmla="*/ f114 f105 1"/>
                <a:gd name="f119" fmla="*/ f115 f105 1"/>
                <a:gd name="f120" fmla="*/ f117 f106 1"/>
                <a:gd name="f121" fmla="*/ f116 f106 1"/>
              </a:gdLst>
              <a:ahLst/>
              <a:cxnLst>
                <a:cxn ang="3cd4">
                  <a:pos x="hc" y="t"/>
                </a:cxn>
                <a:cxn ang="0">
                  <a:pos x="r" y="vc"/>
                </a:cxn>
                <a:cxn ang="cd4">
                  <a:pos x="hc" y="b"/>
                </a:cxn>
                <a:cxn ang="cd2">
                  <a:pos x="l" y="vc"/>
                </a:cxn>
              </a:cxnLst>
              <a:rect l="f118" t="f121" r="f119" b="f120"/>
              <a:pathLst>
                <a:path w="1386" h="1596">
                  <a:moveTo>
                    <a:pt x="f5" y="f6"/>
                  </a:moveTo>
                  <a:cubicBezTo>
                    <a:pt x="f5" y="f6"/>
                    <a:pt x="f5" y="f7"/>
                    <a:pt x="f5" y="f6"/>
                  </a:cubicBezTo>
                  <a:cubicBezTo>
                    <a:pt x="f5" y="f6"/>
                    <a:pt x="f5" y="f6"/>
                    <a:pt x="f5" y="f6"/>
                  </a:cubicBezTo>
                  <a:cubicBezTo>
                    <a:pt x="f5" y="f8"/>
                    <a:pt x="f5" y="f6"/>
                    <a:pt x="f5" y="f8"/>
                  </a:cubicBezTo>
                  <a:cubicBezTo>
                    <a:pt x="f5" y="f8"/>
                    <a:pt x="f9" y="f8"/>
                    <a:pt x="f9" y="f10"/>
                  </a:cubicBezTo>
                  <a:cubicBezTo>
                    <a:pt x="f9" y="f10"/>
                    <a:pt x="f9" y="f10"/>
                    <a:pt x="f9" y="f11"/>
                  </a:cubicBezTo>
                  <a:cubicBezTo>
                    <a:pt x="f9" y="f11"/>
                    <a:pt x="f9" y="f11"/>
                    <a:pt x="f12" y="f11"/>
                  </a:cubicBezTo>
                  <a:cubicBezTo>
                    <a:pt x="f12" y="f13"/>
                    <a:pt x="f12" y="f14"/>
                    <a:pt x="f12" y="f14"/>
                  </a:cubicBezTo>
                  <a:cubicBezTo>
                    <a:pt x="f12" y="f14"/>
                    <a:pt x="f12" y="f14"/>
                    <a:pt x="f12" y="f14"/>
                  </a:cubicBezTo>
                  <a:cubicBezTo>
                    <a:pt x="f15" y="f16"/>
                    <a:pt x="f12" y="f17"/>
                    <a:pt x="f15" y="f18"/>
                  </a:cubicBezTo>
                  <a:cubicBezTo>
                    <a:pt x="f15" y="f19"/>
                    <a:pt x="f15" y="f20"/>
                    <a:pt x="f15" y="f21"/>
                  </a:cubicBezTo>
                  <a:cubicBezTo>
                    <a:pt x="f15" y="f21"/>
                    <a:pt x="f15" y="f22"/>
                    <a:pt x="f15" y="f9"/>
                  </a:cubicBezTo>
                  <a:cubicBezTo>
                    <a:pt x="f15" y="f9"/>
                    <a:pt x="f15" y="f12"/>
                    <a:pt x="f15" y="f15"/>
                  </a:cubicBezTo>
                  <a:cubicBezTo>
                    <a:pt x="f15" y="f15"/>
                    <a:pt x="f15" y="f15"/>
                    <a:pt x="f15" y="f15"/>
                  </a:cubicBezTo>
                  <a:cubicBezTo>
                    <a:pt x="f15" y="f23"/>
                    <a:pt x="f23" y="f23"/>
                    <a:pt x="f15" y="f23"/>
                  </a:cubicBezTo>
                  <a:cubicBezTo>
                    <a:pt x="f15" y="f24"/>
                    <a:pt x="f15" y="f25"/>
                    <a:pt x="f15" y="f25"/>
                  </a:cubicBezTo>
                  <a:cubicBezTo>
                    <a:pt x="f15" y="f25"/>
                    <a:pt x="f15" y="f25"/>
                    <a:pt x="f15" y="f25"/>
                  </a:cubicBezTo>
                  <a:cubicBezTo>
                    <a:pt x="f23" y="f26"/>
                    <a:pt x="f15" y="f26"/>
                    <a:pt x="f15" y="f27"/>
                  </a:cubicBezTo>
                  <a:cubicBezTo>
                    <a:pt x="f15" y="f28"/>
                    <a:pt x="f15" y="f29"/>
                    <a:pt x="f15" y="f30"/>
                  </a:cubicBezTo>
                  <a:cubicBezTo>
                    <a:pt x="f12" y="f30"/>
                    <a:pt x="f15" y="f31"/>
                    <a:pt x="f15" y="f31"/>
                  </a:cubicBezTo>
                  <a:cubicBezTo>
                    <a:pt x="f12" y="f32"/>
                    <a:pt x="f12" y="f32"/>
                    <a:pt x="f12" y="f32"/>
                  </a:cubicBezTo>
                  <a:cubicBezTo>
                    <a:pt x="f12" y="f32"/>
                    <a:pt x="f12" y="f33"/>
                    <a:pt x="f12" y="f33"/>
                  </a:cubicBezTo>
                  <a:cubicBezTo>
                    <a:pt x="f12" y="f34"/>
                    <a:pt x="f12" y="f34"/>
                    <a:pt x="f12" y="f34"/>
                  </a:cubicBezTo>
                  <a:lnTo>
                    <a:pt x="f12" y="f34"/>
                  </a:lnTo>
                  <a:lnTo>
                    <a:pt x="f12" y="f34"/>
                  </a:lnTo>
                  <a:lnTo>
                    <a:pt x="f35" y="f36"/>
                  </a:lnTo>
                  <a:lnTo>
                    <a:pt x="f35" y="f36"/>
                  </a:lnTo>
                  <a:lnTo>
                    <a:pt x="f35" y="f36"/>
                  </a:lnTo>
                  <a:lnTo>
                    <a:pt x="f28" y="f36"/>
                  </a:lnTo>
                  <a:lnTo>
                    <a:pt x="f28" y="f36"/>
                  </a:lnTo>
                  <a:cubicBezTo>
                    <a:pt x="f26" y="f37"/>
                    <a:pt x="f25" y="f38"/>
                    <a:pt x="f24" y="f34"/>
                  </a:cubicBezTo>
                  <a:lnTo>
                    <a:pt x="f15" y="f32"/>
                  </a:lnTo>
                  <a:lnTo>
                    <a:pt x="f15" y="f32"/>
                  </a:lnTo>
                  <a:cubicBezTo>
                    <a:pt x="f15" y="f32"/>
                    <a:pt x="f12" y="f33"/>
                    <a:pt x="f12" y="f33"/>
                  </a:cubicBezTo>
                  <a:cubicBezTo>
                    <a:pt x="f12" y="f33"/>
                    <a:pt x="f12" y="f34"/>
                    <a:pt x="f12" y="f34"/>
                  </a:cubicBezTo>
                  <a:cubicBezTo>
                    <a:pt x="f9" y="f34"/>
                    <a:pt x="f9" y="f34"/>
                    <a:pt x="f9" y="f34"/>
                  </a:cubicBezTo>
                  <a:lnTo>
                    <a:pt x="f5" y="f38"/>
                  </a:lnTo>
                  <a:lnTo>
                    <a:pt x="f5" y="f38"/>
                  </a:lnTo>
                  <a:lnTo>
                    <a:pt x="f21" y="f38"/>
                  </a:lnTo>
                  <a:lnTo>
                    <a:pt x="f21" y="f38"/>
                  </a:lnTo>
                  <a:lnTo>
                    <a:pt x="f21" y="f38"/>
                  </a:lnTo>
                  <a:lnTo>
                    <a:pt x="f15" y="f39"/>
                  </a:lnTo>
                  <a:lnTo>
                    <a:pt x="f15" y="f39"/>
                  </a:lnTo>
                  <a:lnTo>
                    <a:pt x="f15" y="f39"/>
                  </a:lnTo>
                  <a:lnTo>
                    <a:pt x="f15" y="f39"/>
                  </a:lnTo>
                  <a:lnTo>
                    <a:pt x="f15" y="f39"/>
                  </a:lnTo>
                  <a:cubicBezTo>
                    <a:pt x="f12" y="f40"/>
                    <a:pt x="f12" y="f37"/>
                    <a:pt x="f12" y="f34"/>
                  </a:cubicBezTo>
                  <a:cubicBezTo>
                    <a:pt x="f12" y="f33"/>
                    <a:pt x="f12" y="f34"/>
                    <a:pt x="f9" y="f34"/>
                  </a:cubicBezTo>
                  <a:cubicBezTo>
                    <a:pt x="f9" y="f34"/>
                    <a:pt x="f9" y="f34"/>
                    <a:pt x="f5" y="f34"/>
                  </a:cubicBezTo>
                  <a:cubicBezTo>
                    <a:pt x="f5" y="f34"/>
                    <a:pt x="f5" y="f34"/>
                    <a:pt x="f5" y="f34"/>
                  </a:cubicBezTo>
                  <a:cubicBezTo>
                    <a:pt x="f5" y="f33"/>
                    <a:pt x="f5" y="f34"/>
                    <a:pt x="f5" y="f33"/>
                  </a:cubicBezTo>
                  <a:cubicBezTo>
                    <a:pt x="f5" y="f33"/>
                    <a:pt x="f5" y="f33"/>
                    <a:pt x="f5" y="f33"/>
                  </a:cubicBezTo>
                  <a:cubicBezTo>
                    <a:pt x="f5" y="f33"/>
                    <a:pt x="f5" y="f33"/>
                    <a:pt x="f21" y="f33"/>
                  </a:cubicBezTo>
                  <a:cubicBezTo>
                    <a:pt x="f21" y="f32"/>
                    <a:pt x="f41" y="f32"/>
                    <a:pt x="f19" y="f31"/>
                  </a:cubicBezTo>
                  <a:cubicBezTo>
                    <a:pt x="f19" y="f31"/>
                    <a:pt x="f19" y="f31"/>
                    <a:pt x="f18" y="f31"/>
                  </a:cubicBezTo>
                  <a:cubicBezTo>
                    <a:pt x="f18" y="f30"/>
                    <a:pt x="f17" y="f29"/>
                    <a:pt x="f42" y="f29"/>
                  </a:cubicBezTo>
                  <a:cubicBezTo>
                    <a:pt x="f42" y="f35"/>
                    <a:pt x="f43" y="f35"/>
                    <a:pt x="f43" y="f28"/>
                  </a:cubicBezTo>
                  <a:cubicBezTo>
                    <a:pt x="f43" y="f28"/>
                    <a:pt x="f43" y="f28"/>
                    <a:pt x="f43" y="f28"/>
                  </a:cubicBezTo>
                  <a:cubicBezTo>
                    <a:pt x="f16" y="f27"/>
                    <a:pt x="f44" y="f26"/>
                    <a:pt x="f14" y="f25"/>
                  </a:cubicBezTo>
                  <a:cubicBezTo>
                    <a:pt x="f14" y="f25"/>
                    <a:pt x="f14" y="f25"/>
                    <a:pt x="f14" y="f25"/>
                  </a:cubicBezTo>
                  <a:cubicBezTo>
                    <a:pt x="f14" y="f25"/>
                    <a:pt x="f13" y="f23"/>
                    <a:pt x="f13" y="f23"/>
                  </a:cubicBezTo>
                  <a:cubicBezTo>
                    <a:pt x="f13" y="f23"/>
                    <a:pt x="f13" y="f23"/>
                    <a:pt x="f13" y="f23"/>
                  </a:cubicBezTo>
                  <a:cubicBezTo>
                    <a:pt x="f11" y="f15"/>
                    <a:pt x="f11" y="f15"/>
                    <a:pt x="f10" y="f15"/>
                  </a:cubicBezTo>
                  <a:cubicBezTo>
                    <a:pt x="f10" y="f9"/>
                    <a:pt x="f8" y="f9"/>
                    <a:pt x="f8" y="f22"/>
                  </a:cubicBezTo>
                  <a:cubicBezTo>
                    <a:pt x="f45" y="f21"/>
                    <a:pt x="f45" y="f20"/>
                    <a:pt x="f45" y="f20"/>
                  </a:cubicBezTo>
                  <a:cubicBezTo>
                    <a:pt x="f45" y="f19"/>
                    <a:pt x="f7" y="f19"/>
                    <a:pt x="f7" y="f19"/>
                  </a:cubicBezTo>
                  <a:cubicBezTo>
                    <a:pt x="f7" y="f19"/>
                    <a:pt x="f45" y="f19"/>
                    <a:pt x="f7" y="f19"/>
                  </a:cubicBezTo>
                  <a:cubicBezTo>
                    <a:pt x="f7" y="f18"/>
                    <a:pt x="f46" y="f17"/>
                    <a:pt x="f46" y="f42"/>
                  </a:cubicBezTo>
                  <a:cubicBezTo>
                    <a:pt x="f46" y="f42"/>
                    <a:pt x="f46" y="f42"/>
                    <a:pt x="f46" y="f42"/>
                  </a:cubicBezTo>
                  <a:cubicBezTo>
                    <a:pt x="f46" y="f43"/>
                    <a:pt x="f47" y="f43"/>
                    <a:pt x="f47" y="f43"/>
                  </a:cubicBezTo>
                  <a:cubicBezTo>
                    <a:pt x="f47" y="f16"/>
                    <a:pt x="f48" y="f16"/>
                    <a:pt x="f47" y="f44"/>
                  </a:cubicBezTo>
                  <a:cubicBezTo>
                    <a:pt x="f48" y="f14"/>
                    <a:pt x="f49" y="f13"/>
                    <a:pt x="f49" y="f10"/>
                  </a:cubicBezTo>
                  <a:cubicBezTo>
                    <a:pt x="f50" y="f7"/>
                    <a:pt x="f51" y="f48"/>
                    <a:pt x="f52" y="f50"/>
                  </a:cubicBezTo>
                  <a:cubicBezTo>
                    <a:pt x="f52" y="f50"/>
                    <a:pt x="f52" y="f50"/>
                    <a:pt x="f52" y="f51"/>
                  </a:cubicBezTo>
                  <a:cubicBezTo>
                    <a:pt x="f52" y="f51"/>
                    <a:pt x="f52" y="f51"/>
                    <a:pt x="f52" y="f51"/>
                  </a:cubicBezTo>
                  <a:lnTo>
                    <a:pt x="f53" y="f52"/>
                  </a:lnTo>
                  <a:cubicBezTo>
                    <a:pt x="f53" y="f53"/>
                    <a:pt x="f53" y="f54"/>
                    <a:pt x="f54" y="f55"/>
                  </a:cubicBezTo>
                  <a:lnTo>
                    <a:pt x="f54" y="f56"/>
                  </a:lnTo>
                  <a:lnTo>
                    <a:pt x="f57" y="f58"/>
                  </a:lnTo>
                  <a:cubicBezTo>
                    <a:pt x="f57" y="f59"/>
                    <a:pt x="f56" y="f59"/>
                    <a:pt x="f56" y="f60"/>
                  </a:cubicBezTo>
                  <a:cubicBezTo>
                    <a:pt x="f56" y="f61"/>
                    <a:pt x="f56" y="f62"/>
                    <a:pt x="f63" y="f62"/>
                  </a:cubicBezTo>
                  <a:cubicBezTo>
                    <a:pt x="f63" y="f64"/>
                    <a:pt x="f63" y="f65"/>
                    <a:pt x="f63" y="f66"/>
                  </a:cubicBezTo>
                  <a:cubicBezTo>
                    <a:pt x="f67" y="f68"/>
                    <a:pt x="f63" y="f69"/>
                    <a:pt x="f63" y="f70"/>
                  </a:cubicBezTo>
                  <a:cubicBezTo>
                    <a:pt x="f67" y="f71"/>
                    <a:pt x="f72" y="f71"/>
                    <a:pt x="f58" y="f73"/>
                  </a:cubicBezTo>
                  <a:cubicBezTo>
                    <a:pt x="f59" y="f73"/>
                    <a:pt x="f60" y="f74"/>
                    <a:pt x="f61" y="f74"/>
                  </a:cubicBezTo>
                  <a:cubicBezTo>
                    <a:pt x="f61" y="f74"/>
                    <a:pt x="f61" y="f74"/>
                    <a:pt x="f62" y="f75"/>
                  </a:cubicBezTo>
                  <a:cubicBezTo>
                    <a:pt x="f62" y="f74"/>
                    <a:pt x="f76" y="f74"/>
                    <a:pt x="f64" y="f74"/>
                  </a:cubicBezTo>
                  <a:cubicBezTo>
                    <a:pt x="f64" y="f73"/>
                    <a:pt x="f77" y="f74"/>
                    <a:pt x="f77" y="f73"/>
                  </a:cubicBezTo>
                  <a:cubicBezTo>
                    <a:pt x="f69" y="f74"/>
                    <a:pt x="f78" y="f79"/>
                    <a:pt x="f80" y="f79"/>
                  </a:cubicBezTo>
                  <a:cubicBezTo>
                    <a:pt x="f80" y="f71"/>
                    <a:pt x="f80" y="f71"/>
                    <a:pt x="f79" y="f71"/>
                  </a:cubicBezTo>
                  <a:cubicBezTo>
                    <a:pt x="f79" y="f71"/>
                    <a:pt x="f73" y="f70"/>
                    <a:pt x="f73" y="f70"/>
                  </a:cubicBezTo>
                  <a:cubicBezTo>
                    <a:pt x="f73" y="f69"/>
                    <a:pt x="f74" y="f70"/>
                    <a:pt x="f75" y="f70"/>
                  </a:cubicBezTo>
                  <a:cubicBezTo>
                    <a:pt x="f75" y="f69"/>
                    <a:pt x="f75" y="f69"/>
                    <a:pt x="f75" y="f69"/>
                  </a:cubicBezTo>
                  <a:cubicBezTo>
                    <a:pt x="f81" y="f68"/>
                    <a:pt x="f75" y="f77"/>
                    <a:pt x="f75" y="f65"/>
                  </a:cubicBezTo>
                  <a:cubicBezTo>
                    <a:pt x="f75" y="f65"/>
                    <a:pt x="f75" y="f65"/>
                    <a:pt x="f75" y="f65"/>
                  </a:cubicBezTo>
                  <a:cubicBezTo>
                    <a:pt x="f75" y="f76"/>
                    <a:pt x="f74" y="f61"/>
                    <a:pt x="f73" y="f59"/>
                  </a:cubicBezTo>
                  <a:cubicBezTo>
                    <a:pt x="f73" y="f58"/>
                    <a:pt x="f73" y="f82"/>
                    <a:pt x="f79" y="f83"/>
                  </a:cubicBezTo>
                  <a:cubicBezTo>
                    <a:pt x="f79" y="f84"/>
                    <a:pt x="f79" y="f67"/>
                    <a:pt x="f80" y="f56"/>
                  </a:cubicBezTo>
                  <a:cubicBezTo>
                    <a:pt x="f80" y="f57"/>
                    <a:pt x="f80" y="f55"/>
                    <a:pt x="f85" y="f54"/>
                  </a:cubicBezTo>
                  <a:lnTo>
                    <a:pt x="f85" y="f53"/>
                  </a:lnTo>
                  <a:cubicBezTo>
                    <a:pt x="f85" y="f52"/>
                    <a:pt x="f78" y="f51"/>
                    <a:pt x="f78" y="f51"/>
                  </a:cubicBezTo>
                  <a:cubicBezTo>
                    <a:pt x="f78" y="f50"/>
                    <a:pt x="f78" y="f50"/>
                    <a:pt x="f78" y="f86"/>
                  </a:cubicBezTo>
                  <a:cubicBezTo>
                    <a:pt x="f69" y="f86"/>
                    <a:pt x="f69" y="f49"/>
                    <a:pt x="f69" y="f48"/>
                  </a:cubicBezTo>
                  <a:cubicBezTo>
                    <a:pt x="f68" y="f48"/>
                    <a:pt x="f68" y="f47"/>
                    <a:pt x="f68" y="f87"/>
                  </a:cubicBezTo>
                  <a:cubicBezTo>
                    <a:pt x="f66" y="f7"/>
                    <a:pt x="f68" y="f6"/>
                    <a:pt x="f66" y="f6"/>
                  </a:cubicBezTo>
                  <a:cubicBezTo>
                    <a:pt x="f66" y="f8"/>
                    <a:pt x="f66" y="f10"/>
                    <a:pt x="f77" y="f10"/>
                  </a:cubicBezTo>
                  <a:cubicBezTo>
                    <a:pt x="f66" y="f10"/>
                    <a:pt x="f77" y="f11"/>
                    <a:pt x="f77" y="f11"/>
                  </a:cubicBezTo>
                  <a:cubicBezTo>
                    <a:pt x="f77" y="f13"/>
                    <a:pt x="f77" y="f13"/>
                    <a:pt x="f77" y="f13"/>
                  </a:cubicBezTo>
                  <a:cubicBezTo>
                    <a:pt x="f77" y="f44"/>
                    <a:pt x="f64" y="f16"/>
                    <a:pt x="f64" y="f42"/>
                  </a:cubicBezTo>
                  <a:cubicBezTo>
                    <a:pt x="f64" y="f17"/>
                    <a:pt x="f76" y="f18"/>
                    <a:pt x="f76" y="f19"/>
                  </a:cubicBezTo>
                  <a:cubicBezTo>
                    <a:pt x="f76" y="f19"/>
                    <a:pt x="f76" y="f19"/>
                    <a:pt x="f76" y="f19"/>
                  </a:cubicBezTo>
                  <a:cubicBezTo>
                    <a:pt x="f62" y="f22"/>
                    <a:pt x="f60" y="f15"/>
                    <a:pt x="f59" y="f25"/>
                  </a:cubicBezTo>
                  <a:cubicBezTo>
                    <a:pt x="f58" y="f27"/>
                    <a:pt x="f83" y="f35"/>
                    <a:pt x="f83" y="f30"/>
                  </a:cubicBezTo>
                  <a:cubicBezTo>
                    <a:pt x="f67" y="f31"/>
                    <a:pt x="f63" y="f34"/>
                    <a:pt x="f56" y="f38"/>
                  </a:cubicBezTo>
                  <a:cubicBezTo>
                    <a:pt x="f56" y="f37"/>
                    <a:pt x="f55" y="f36"/>
                    <a:pt x="f55" y="f36"/>
                  </a:cubicBezTo>
                  <a:cubicBezTo>
                    <a:pt x="f54" y="f40"/>
                    <a:pt x="f54" y="f39"/>
                    <a:pt x="f53" y="f39"/>
                  </a:cubicBezTo>
                  <a:cubicBezTo>
                    <a:pt x="f53" y="f88"/>
                    <a:pt x="f52" y="f89"/>
                    <a:pt x="f51" y="f90"/>
                  </a:cubicBezTo>
                  <a:cubicBezTo>
                    <a:pt x="f51" y="f90"/>
                    <a:pt x="f51" y="f90"/>
                    <a:pt x="f51" y="f90"/>
                  </a:cubicBezTo>
                  <a:cubicBezTo>
                    <a:pt x="f50" y="f3"/>
                    <a:pt x="f86" y="f3"/>
                    <a:pt x="f86" y="f91"/>
                  </a:cubicBezTo>
                  <a:cubicBezTo>
                    <a:pt x="f48" y="f92"/>
                    <a:pt x="f47" y="f93"/>
                    <a:pt x="f46" y="f94"/>
                  </a:cubicBezTo>
                  <a:cubicBezTo>
                    <a:pt x="f7" y="f94"/>
                    <a:pt x="f45" y="f95"/>
                    <a:pt x="f45" y="f95"/>
                  </a:cubicBezTo>
                  <a:cubicBezTo>
                    <a:pt x="f45" y="f95"/>
                    <a:pt x="f45" y="f95"/>
                    <a:pt x="f8" y="f95"/>
                  </a:cubicBezTo>
                  <a:cubicBezTo>
                    <a:pt x="f8" y="f96"/>
                    <a:pt x="f10" y="f96"/>
                    <a:pt x="f11" y="f97"/>
                  </a:cubicBezTo>
                  <a:cubicBezTo>
                    <a:pt x="f11" y="f97"/>
                    <a:pt x="f13" y="f97"/>
                    <a:pt x="f13" y="f97"/>
                  </a:cubicBezTo>
                  <a:cubicBezTo>
                    <a:pt x="f14" y="f98"/>
                    <a:pt x="f44" y="f98"/>
                    <a:pt x="f16" y="f98"/>
                  </a:cubicBezTo>
                  <a:cubicBezTo>
                    <a:pt x="f43" y="f99"/>
                    <a:pt x="f18" y="f99"/>
                    <a:pt x="f41" y="f100"/>
                  </a:cubicBezTo>
                  <a:cubicBezTo>
                    <a:pt x="f21" y="f100"/>
                    <a:pt x="f9" y="f100"/>
                    <a:pt x="f15" y="f100"/>
                  </a:cubicBezTo>
                  <a:cubicBezTo>
                    <a:pt x="f15" y="f100"/>
                    <a:pt x="f15" y="f100"/>
                    <a:pt x="f23" y="f100"/>
                  </a:cubicBezTo>
                  <a:cubicBezTo>
                    <a:pt x="f24" y="f100"/>
                    <a:pt x="f25" y="f100"/>
                    <a:pt x="f27" y="f99"/>
                  </a:cubicBezTo>
                  <a:cubicBezTo>
                    <a:pt x="f28" y="f99"/>
                    <a:pt x="f29" y="f101"/>
                    <a:pt x="f30" y="f98"/>
                  </a:cubicBezTo>
                  <a:cubicBezTo>
                    <a:pt x="f30" y="f98"/>
                    <a:pt x="f30" y="f98"/>
                    <a:pt x="f30" y="f98"/>
                  </a:cubicBezTo>
                  <a:cubicBezTo>
                    <a:pt x="f31" y="f98"/>
                    <a:pt x="f31" y="f97"/>
                    <a:pt x="f32" y="f96"/>
                  </a:cubicBezTo>
                  <a:cubicBezTo>
                    <a:pt x="f102" y="f95"/>
                    <a:pt x="f103" y="f95"/>
                    <a:pt x="f37" y="f93"/>
                  </a:cubicBezTo>
                  <a:lnTo>
                    <a:pt x="f36" y="f104"/>
                  </a:lnTo>
                  <a:cubicBezTo>
                    <a:pt x="f39" y="f92"/>
                    <a:pt x="f88" y="f3"/>
                    <a:pt x="f88" y="f89"/>
                  </a:cubicBezTo>
                  <a:lnTo>
                    <a:pt x="f89" y="f40"/>
                  </a:lnTo>
                  <a:cubicBezTo>
                    <a:pt x="f89" y="f37"/>
                    <a:pt x="f90" y="f34"/>
                    <a:pt x="f90" y="f32"/>
                  </a:cubicBezTo>
                  <a:cubicBezTo>
                    <a:pt x="f90" y="f32"/>
                    <a:pt x="f90" y="f32"/>
                    <a:pt x="f90" y="f32"/>
                  </a:cubicBezTo>
                  <a:cubicBezTo>
                    <a:pt x="f90" y="f31"/>
                    <a:pt x="f90" y="f32"/>
                    <a:pt x="f90" y="f31"/>
                  </a:cubicBezTo>
                  <a:cubicBezTo>
                    <a:pt x="f90" y="f31"/>
                    <a:pt x="f90" y="f31"/>
                    <a:pt x="f90" y="f31"/>
                  </a:cubicBezTo>
                  <a:cubicBezTo>
                    <a:pt x="f90" y="f31"/>
                    <a:pt x="f90" y="f30"/>
                    <a:pt x="f90" y="f30"/>
                  </a:cubicBezTo>
                  <a:cubicBezTo>
                    <a:pt x="f90" y="f30"/>
                    <a:pt x="f90" y="f29"/>
                    <a:pt x="f3" y="f29"/>
                  </a:cubicBezTo>
                  <a:cubicBezTo>
                    <a:pt x="f90" y="f29"/>
                    <a:pt x="f90" y="f35"/>
                    <a:pt x="f90" y="f35"/>
                  </a:cubicBezTo>
                  <a:cubicBezTo>
                    <a:pt x="f3" y="f28"/>
                    <a:pt x="f90" y="f26"/>
                    <a:pt x="f90" y="f24"/>
                  </a:cubicBezTo>
                  <a:cubicBezTo>
                    <a:pt x="f90" y="f24"/>
                    <a:pt x="f90" y="f24"/>
                    <a:pt x="f90" y="f24"/>
                  </a:cubicBezTo>
                  <a:cubicBezTo>
                    <a:pt x="f90" y="f24"/>
                    <a:pt x="f90" y="f23"/>
                    <a:pt x="f90" y="f23"/>
                  </a:cubicBezTo>
                  <a:cubicBezTo>
                    <a:pt x="f90" y="f15"/>
                    <a:pt x="f90" y="f15"/>
                    <a:pt x="f90" y="f12"/>
                  </a:cubicBezTo>
                  <a:cubicBezTo>
                    <a:pt x="f3" y="f9"/>
                    <a:pt x="f89" y="f21"/>
                    <a:pt x="f90" y="f20"/>
                  </a:cubicBezTo>
                  <a:cubicBezTo>
                    <a:pt x="f90" y="f20"/>
                    <a:pt x="f90" y="f20"/>
                    <a:pt x="f90" y="f20"/>
                  </a:cubicBezTo>
                  <a:cubicBezTo>
                    <a:pt x="f90" y="f19"/>
                    <a:pt x="f89" y="f18"/>
                    <a:pt x="f89" y="f18"/>
                  </a:cubicBezTo>
                  <a:cubicBezTo>
                    <a:pt x="f89" y="f17"/>
                    <a:pt x="f89" y="f17"/>
                    <a:pt x="f90" y="f17"/>
                  </a:cubicBezTo>
                  <a:cubicBezTo>
                    <a:pt x="f90" y="f17"/>
                    <a:pt x="f89" y="f43"/>
                    <a:pt x="f89" y="f16"/>
                  </a:cubicBezTo>
                  <a:cubicBezTo>
                    <a:pt x="f89" y="f16"/>
                    <a:pt x="f89" y="f16"/>
                    <a:pt x="f89" y="f44"/>
                  </a:cubicBezTo>
                  <a:cubicBezTo>
                    <a:pt x="f89" y="f14"/>
                    <a:pt x="f88" y="f11"/>
                    <a:pt x="f88" y="f10"/>
                  </a:cubicBezTo>
                  <a:cubicBezTo>
                    <a:pt x="f88" y="f8"/>
                    <a:pt x="f39" y="f6"/>
                    <a:pt x="f39" y="f7"/>
                  </a:cubicBezTo>
                  <a:cubicBezTo>
                    <a:pt x="f40" y="f48"/>
                    <a:pt x="f36" y="f50"/>
                    <a:pt x="f103" y="f53"/>
                  </a:cubicBezTo>
                  <a:cubicBezTo>
                    <a:pt x="f103" y="f53"/>
                    <a:pt x="f34" y="f54"/>
                    <a:pt x="f34" y="f54"/>
                  </a:cubicBezTo>
                  <a:cubicBezTo>
                    <a:pt x="f34" y="f55"/>
                    <a:pt x="f34" y="f55"/>
                    <a:pt x="f34" y="f55"/>
                  </a:cubicBezTo>
                  <a:cubicBezTo>
                    <a:pt x="f34" y="f57"/>
                    <a:pt x="f102" y="f56"/>
                    <a:pt x="f102" y="f56"/>
                  </a:cubicBezTo>
                  <a:cubicBezTo>
                    <a:pt x="f32" y="f63"/>
                    <a:pt x="f32" y="f63"/>
                    <a:pt x="f32" y="f67"/>
                  </a:cubicBezTo>
                  <a:cubicBezTo>
                    <a:pt x="f32" y="f84"/>
                    <a:pt x="f31" y="f83"/>
                    <a:pt x="f30" y="f82"/>
                  </a:cubicBezTo>
                  <a:cubicBezTo>
                    <a:pt x="f30" y="f82"/>
                    <a:pt x="f30" y="f82"/>
                    <a:pt x="f30" y="f82"/>
                  </a:cubicBezTo>
                  <a:cubicBezTo>
                    <a:pt x="f29" y="f82"/>
                    <a:pt x="f29" y="f58"/>
                    <a:pt x="f35" y="f58"/>
                  </a:cubicBezTo>
                  <a:cubicBezTo>
                    <a:pt x="f35" y="f58"/>
                    <a:pt x="f29" y="f58"/>
                    <a:pt x="f29" y="f58"/>
                  </a:cubicBezTo>
                  <a:cubicBezTo>
                    <a:pt x="f29" y="f58"/>
                    <a:pt x="f29" y="f58"/>
                    <a:pt x="f29" y="f58"/>
                  </a:cubicBezTo>
                  <a:cubicBezTo>
                    <a:pt x="f29" y="f59"/>
                    <a:pt x="f29" y="f60"/>
                    <a:pt x="f28" y="f61"/>
                  </a:cubicBezTo>
                  <a:cubicBezTo>
                    <a:pt x="f28" y="f62"/>
                    <a:pt x="f27" y="f76"/>
                    <a:pt x="f26" y="f64"/>
                  </a:cubicBezTo>
                  <a:cubicBezTo>
                    <a:pt x="f26" y="f65"/>
                    <a:pt x="f24" y="f77"/>
                    <a:pt x="f24" y="f77"/>
                  </a:cubicBezTo>
                  <a:cubicBezTo>
                    <a:pt x="f23" y="f66"/>
                    <a:pt x="f15" y="f68"/>
                    <a:pt x="f12" y="f69"/>
                  </a:cubicBezTo>
                  <a:cubicBezTo>
                    <a:pt x="f12" y="f69"/>
                    <a:pt x="f12" y="f68"/>
                    <a:pt x="f12" y="f68"/>
                  </a:cubicBezTo>
                  <a:cubicBezTo>
                    <a:pt x="f9" y="f69"/>
                    <a:pt x="f5" y="f70"/>
                    <a:pt x="f21" y="f85"/>
                  </a:cubicBezTo>
                  <a:cubicBezTo>
                    <a:pt x="f41" y="f85"/>
                    <a:pt x="f41" y="f85"/>
                    <a:pt x="f41" y="f85"/>
                  </a:cubicBezTo>
                  <a:cubicBezTo>
                    <a:pt x="f41" y="f85"/>
                    <a:pt x="f41" y="f85"/>
                    <a:pt x="f41" y="f70"/>
                  </a:cubicBezTo>
                  <a:cubicBezTo>
                    <a:pt x="f41" y="f70"/>
                    <a:pt x="f19" y="f85"/>
                    <a:pt x="f18" y="f85"/>
                  </a:cubicBezTo>
                  <a:cubicBezTo>
                    <a:pt x="f18" y="f85"/>
                    <a:pt x="f18" y="f85"/>
                    <a:pt x="f17" y="f85"/>
                  </a:cubicBezTo>
                  <a:cubicBezTo>
                    <a:pt x="f17" y="f85"/>
                    <a:pt x="f17" y="f71"/>
                    <a:pt x="f42" y="f71"/>
                  </a:cubicBezTo>
                  <a:cubicBezTo>
                    <a:pt x="f17" y="f71"/>
                    <a:pt x="f42" y="f71"/>
                    <a:pt x="f42" y="f71"/>
                  </a:cubicBezTo>
                  <a:cubicBezTo>
                    <a:pt x="f43" y="f79"/>
                    <a:pt x="f43" y="f73"/>
                    <a:pt x="f16" y="f73"/>
                  </a:cubicBezTo>
                  <a:cubicBezTo>
                    <a:pt x="f16" y="f73"/>
                    <a:pt x="f44" y="f73"/>
                    <a:pt x="f44" y="f73"/>
                  </a:cubicBezTo>
                  <a:cubicBezTo>
                    <a:pt x="f44" y="f74"/>
                    <a:pt x="f16" y="f73"/>
                    <a:pt x="f16" y="f73"/>
                  </a:cubicBezTo>
                  <a:cubicBezTo>
                    <a:pt x="f44" y="f74"/>
                    <a:pt x="f14" y="f75"/>
                    <a:pt x="f13" y="f75"/>
                  </a:cubicBezTo>
                  <a:cubicBezTo>
                    <a:pt x="f13" y="f75"/>
                    <a:pt x="f14" y="f74"/>
                    <a:pt x="f44" y="f74"/>
                  </a:cubicBezTo>
                  <a:cubicBezTo>
                    <a:pt x="f44" y="f73"/>
                    <a:pt x="f16" y="f79"/>
                    <a:pt x="f43" y="f79"/>
                  </a:cubicBezTo>
                  <a:cubicBezTo>
                    <a:pt x="f16" y="f79"/>
                    <a:pt x="f43" y="f79"/>
                    <a:pt x="f43" y="f79"/>
                  </a:cubicBezTo>
                  <a:cubicBezTo>
                    <a:pt x="f42" y="f85"/>
                    <a:pt x="f18" y="f70"/>
                    <a:pt x="f19" y="f68"/>
                  </a:cubicBezTo>
                  <a:cubicBezTo>
                    <a:pt x="f19" y="f68"/>
                    <a:pt x="f19" y="f69"/>
                    <a:pt x="f18" y="f69"/>
                  </a:cubicBezTo>
                  <a:cubicBezTo>
                    <a:pt x="f17" y="f70"/>
                    <a:pt x="f42" y="f85"/>
                    <a:pt x="f43" y="f71"/>
                  </a:cubicBezTo>
                  <a:cubicBezTo>
                    <a:pt x="f43" y="f71"/>
                    <a:pt x="f16" y="f71"/>
                    <a:pt x="f16" y="f71"/>
                  </a:cubicBezTo>
                  <a:cubicBezTo>
                    <a:pt x="f16" y="f85"/>
                    <a:pt x="f43" y="f71"/>
                    <a:pt x="f42" y="f85"/>
                  </a:cubicBezTo>
                  <a:cubicBezTo>
                    <a:pt x="f43" y="f85"/>
                    <a:pt x="f43" y="f85"/>
                    <a:pt x="f43" y="f85"/>
                  </a:cubicBezTo>
                  <a:cubicBezTo>
                    <a:pt x="f43" y="f85"/>
                    <a:pt x="f43" y="f85"/>
                    <a:pt x="f43" y="f85"/>
                  </a:cubicBezTo>
                  <a:cubicBezTo>
                    <a:pt x="f16" y="f71"/>
                    <a:pt x="f16" y="f71"/>
                    <a:pt x="f16" y="f71"/>
                  </a:cubicBezTo>
                  <a:cubicBezTo>
                    <a:pt x="f16" y="f71"/>
                    <a:pt x="f16" y="f71"/>
                    <a:pt x="f16" y="f71"/>
                  </a:cubicBezTo>
                  <a:cubicBezTo>
                    <a:pt x="f16" y="f79"/>
                    <a:pt x="f44" y="f79"/>
                    <a:pt x="f44" y="f79"/>
                  </a:cubicBezTo>
                  <a:lnTo>
                    <a:pt x="f44" y="f79"/>
                  </a:lnTo>
                  <a:cubicBezTo>
                    <a:pt x="f16" y="f79"/>
                    <a:pt x="f16" y="f79"/>
                    <a:pt x="f16" y="f79"/>
                  </a:cubicBezTo>
                  <a:cubicBezTo>
                    <a:pt x="f16" y="f73"/>
                    <a:pt x="f44" y="f73"/>
                    <a:pt x="f14" y="f74"/>
                  </a:cubicBezTo>
                  <a:cubicBezTo>
                    <a:pt x="f14" y="f74"/>
                    <a:pt x="f14" y="f73"/>
                    <a:pt x="f14" y="f73"/>
                  </a:cubicBezTo>
                  <a:cubicBezTo>
                    <a:pt x="f14" y="f73"/>
                    <a:pt x="f14" y="f73"/>
                    <a:pt x="f44" y="f79"/>
                  </a:cubicBezTo>
                  <a:cubicBezTo>
                    <a:pt x="f14" y="f79"/>
                    <a:pt x="f14" y="f79"/>
                    <a:pt x="f14" y="f79"/>
                  </a:cubicBezTo>
                  <a:cubicBezTo>
                    <a:pt x="f14" y="f73"/>
                    <a:pt x="f13" y="f73"/>
                    <a:pt x="f13" y="f73"/>
                  </a:cubicBezTo>
                  <a:lnTo>
                    <a:pt x="f13" y="f73"/>
                  </a:lnTo>
                  <a:cubicBezTo>
                    <a:pt x="f13" y="f79"/>
                    <a:pt x="f14" y="f71"/>
                    <a:pt x="f44" y="f71"/>
                  </a:cubicBezTo>
                  <a:cubicBezTo>
                    <a:pt x="f44" y="f85"/>
                    <a:pt x="f44" y="f85"/>
                    <a:pt x="f44" y="f85"/>
                  </a:cubicBezTo>
                  <a:cubicBezTo>
                    <a:pt x="f16" y="f85"/>
                    <a:pt x="f16" y="f85"/>
                    <a:pt x="f16" y="f85"/>
                  </a:cubicBezTo>
                  <a:cubicBezTo>
                    <a:pt x="f16" y="f70"/>
                    <a:pt x="f16" y="f85"/>
                    <a:pt x="f16" y="f70"/>
                  </a:cubicBezTo>
                  <a:cubicBezTo>
                    <a:pt x="f43" y="f70"/>
                    <a:pt x="f43" y="f69"/>
                    <a:pt x="f42" y="f68"/>
                  </a:cubicBezTo>
                  <a:cubicBezTo>
                    <a:pt x="f42" y="f68"/>
                    <a:pt x="f17" y="f68"/>
                    <a:pt x="f17" y="f68"/>
                  </a:cubicBezTo>
                  <a:cubicBezTo>
                    <a:pt x="f17" y="f66"/>
                    <a:pt x="f18" y="f66"/>
                    <a:pt x="f18" y="f77"/>
                  </a:cubicBezTo>
                  <a:cubicBezTo>
                    <a:pt x="f18" y="f77"/>
                    <a:pt x="f17" y="f77"/>
                    <a:pt x="f17" y="f77"/>
                  </a:cubicBezTo>
                  <a:cubicBezTo>
                    <a:pt x="f42" y="f66"/>
                    <a:pt x="f43" y="f69"/>
                    <a:pt x="f16" y="f69"/>
                  </a:cubicBezTo>
                  <a:cubicBezTo>
                    <a:pt x="f16" y="f69"/>
                    <a:pt x="f16" y="f69"/>
                    <a:pt x="f16" y="f69"/>
                  </a:cubicBezTo>
                  <a:cubicBezTo>
                    <a:pt x="f16" y="f69"/>
                    <a:pt x="f44" y="f69"/>
                    <a:pt x="f44" y="f70"/>
                  </a:cubicBezTo>
                  <a:cubicBezTo>
                    <a:pt x="f44" y="f70"/>
                    <a:pt x="f44" y="f70"/>
                    <a:pt x="f44" y="f70"/>
                  </a:cubicBezTo>
                  <a:cubicBezTo>
                    <a:pt x="f44" y="f70"/>
                    <a:pt x="f44" y="f85"/>
                    <a:pt x="f14" y="f85"/>
                  </a:cubicBezTo>
                  <a:cubicBezTo>
                    <a:pt x="f14" y="f85"/>
                    <a:pt x="f13" y="f71"/>
                    <a:pt x="f13" y="f71"/>
                  </a:cubicBezTo>
                  <a:cubicBezTo>
                    <a:pt x="f13" y="f79"/>
                    <a:pt x="f13" y="f79"/>
                    <a:pt x="f13" y="f79"/>
                  </a:cubicBezTo>
                  <a:cubicBezTo>
                    <a:pt x="f11" y="f79"/>
                    <a:pt x="f11" y="f79"/>
                    <a:pt x="f11" y="f73"/>
                  </a:cubicBezTo>
                  <a:cubicBezTo>
                    <a:pt x="f11" y="f73"/>
                    <a:pt x="f10" y="f73"/>
                    <a:pt x="f10" y="f73"/>
                  </a:cubicBezTo>
                  <a:cubicBezTo>
                    <a:pt x="f10" y="f73"/>
                    <a:pt x="f10" y="f73"/>
                    <a:pt x="f10" y="f73"/>
                  </a:cubicBezTo>
                  <a:cubicBezTo>
                    <a:pt x="f10" y="f73"/>
                    <a:pt x="f10" y="f73"/>
                    <a:pt x="f11" y="f79"/>
                  </a:cubicBezTo>
                  <a:cubicBezTo>
                    <a:pt x="f10" y="f79"/>
                    <a:pt x="f10" y="f73"/>
                    <a:pt x="f8" y="f74"/>
                  </a:cubicBezTo>
                  <a:cubicBezTo>
                    <a:pt x="f8" y="f74"/>
                    <a:pt x="f8" y="f73"/>
                    <a:pt x="f8" y="f74"/>
                  </a:cubicBezTo>
                  <a:cubicBezTo>
                    <a:pt x="f45" y="f74"/>
                    <a:pt x="f7" y="f75"/>
                    <a:pt x="f7" y="f75"/>
                  </a:cubicBezTo>
                  <a:cubicBezTo>
                    <a:pt x="f7" y="f75"/>
                    <a:pt x="f46" y="f81"/>
                    <a:pt x="f46" y="f75"/>
                  </a:cubicBezTo>
                  <a:cubicBezTo>
                    <a:pt x="f46" y="f75"/>
                    <a:pt x="f46" y="f75"/>
                    <a:pt x="f46" y="f75"/>
                  </a:cubicBezTo>
                  <a:cubicBezTo>
                    <a:pt x="f7" y="f75"/>
                    <a:pt x="f7" y="f75"/>
                    <a:pt x="f7" y="f75"/>
                  </a:cubicBezTo>
                  <a:cubicBezTo>
                    <a:pt x="f46" y="f74"/>
                    <a:pt x="f7" y="f73"/>
                    <a:pt x="f7" y="f73"/>
                  </a:cubicBezTo>
                  <a:cubicBezTo>
                    <a:pt x="f46" y="f73"/>
                    <a:pt x="f46" y="f74"/>
                    <a:pt x="f46" y="f74"/>
                  </a:cubicBezTo>
                  <a:cubicBezTo>
                    <a:pt x="f46" y="f74"/>
                    <a:pt x="f46" y="f74"/>
                    <a:pt x="f46" y="f74"/>
                  </a:cubicBezTo>
                  <a:cubicBezTo>
                    <a:pt x="f47" y="f74"/>
                    <a:pt x="f46" y="f74"/>
                    <a:pt x="f47" y="f75"/>
                  </a:cubicBezTo>
                  <a:cubicBezTo>
                    <a:pt x="f47" y="f75"/>
                    <a:pt x="f47" y="f75"/>
                    <a:pt x="f48" y="f75"/>
                  </a:cubicBezTo>
                  <a:cubicBezTo>
                    <a:pt x="f47" y="f75"/>
                    <a:pt x="f47" y="f75"/>
                    <a:pt x="f47" y="f75"/>
                  </a:cubicBezTo>
                  <a:cubicBezTo>
                    <a:pt x="f48" y="f81"/>
                    <a:pt x="f48" y="f81"/>
                    <a:pt x="f49" y="f81"/>
                  </a:cubicBezTo>
                  <a:cubicBezTo>
                    <a:pt x="f49" y="f81"/>
                    <a:pt x="f49" y="f81"/>
                    <a:pt x="f49" y="f81"/>
                  </a:cubicBezTo>
                  <a:lnTo>
                    <a:pt x="f49" y="f81"/>
                  </a:lnTo>
                  <a:cubicBezTo>
                    <a:pt x="f49" y="f81"/>
                    <a:pt x="f49" y="f81"/>
                    <a:pt x="f48" y="f81"/>
                  </a:cubicBezTo>
                  <a:cubicBezTo>
                    <a:pt x="f48" y="f81"/>
                    <a:pt x="f48" y="f75"/>
                    <a:pt x="f48" y="f75"/>
                  </a:cubicBezTo>
                  <a:cubicBezTo>
                    <a:pt x="f48" y="f75"/>
                    <a:pt x="f48" y="f75"/>
                    <a:pt x="f48" y="f75"/>
                  </a:cubicBezTo>
                  <a:cubicBezTo>
                    <a:pt x="f48" y="f75"/>
                    <a:pt x="f48" y="f75"/>
                    <a:pt x="f48" y="f75"/>
                  </a:cubicBezTo>
                  <a:cubicBezTo>
                    <a:pt x="f47" y="f74"/>
                    <a:pt x="f46" y="f73"/>
                    <a:pt x="f7" y="f79"/>
                  </a:cubicBezTo>
                  <a:cubicBezTo>
                    <a:pt x="f7" y="f79"/>
                    <a:pt x="f7" y="f79"/>
                    <a:pt x="f7" y="f71"/>
                  </a:cubicBezTo>
                  <a:cubicBezTo>
                    <a:pt x="f46" y="f79"/>
                    <a:pt x="f46" y="f73"/>
                    <a:pt x="f47" y="f73"/>
                  </a:cubicBezTo>
                  <a:cubicBezTo>
                    <a:pt x="f47" y="f73"/>
                    <a:pt x="f47" y="f73"/>
                    <a:pt x="f47" y="f73"/>
                  </a:cubicBezTo>
                  <a:cubicBezTo>
                    <a:pt x="f47" y="f79"/>
                    <a:pt x="f7" y="f71"/>
                    <a:pt x="f7" y="f85"/>
                  </a:cubicBezTo>
                  <a:cubicBezTo>
                    <a:pt x="f7" y="f85"/>
                    <a:pt x="f7" y="f85"/>
                    <a:pt x="f7" y="f85"/>
                  </a:cubicBezTo>
                  <a:cubicBezTo>
                    <a:pt x="f46" y="f85"/>
                    <a:pt x="f46" y="f85"/>
                    <a:pt x="f46" y="f71"/>
                  </a:cubicBezTo>
                  <a:cubicBezTo>
                    <a:pt x="f46" y="f85"/>
                    <a:pt x="f47" y="f71"/>
                    <a:pt x="f47" y="f71"/>
                  </a:cubicBezTo>
                  <a:cubicBezTo>
                    <a:pt x="f47" y="f85"/>
                    <a:pt x="f48" y="f85"/>
                    <a:pt x="f48" y="f85"/>
                  </a:cubicBezTo>
                  <a:cubicBezTo>
                    <a:pt x="f47" y="f85"/>
                    <a:pt x="f47" y="f70"/>
                    <a:pt x="f48" y="f70"/>
                  </a:cubicBezTo>
                  <a:cubicBezTo>
                    <a:pt x="f46" y="f69"/>
                    <a:pt x="f46" y="f68"/>
                    <a:pt x="f7" y="f68"/>
                  </a:cubicBezTo>
                  <a:cubicBezTo>
                    <a:pt x="f46" y="f68"/>
                    <a:pt x="f47" y="f69"/>
                    <a:pt x="f48" y="f69"/>
                  </a:cubicBezTo>
                  <a:cubicBezTo>
                    <a:pt x="f48" y="f69"/>
                    <a:pt x="f49" y="f70"/>
                    <a:pt x="f49" y="f85"/>
                  </a:cubicBezTo>
                  <a:cubicBezTo>
                    <a:pt x="f49" y="f70"/>
                    <a:pt x="f86" y="f85"/>
                    <a:pt x="f86" y="f85"/>
                  </a:cubicBezTo>
                  <a:cubicBezTo>
                    <a:pt x="f86" y="f70"/>
                    <a:pt x="f49" y="f70"/>
                    <a:pt x="f49" y="f70"/>
                  </a:cubicBezTo>
                  <a:cubicBezTo>
                    <a:pt x="f49" y="f69"/>
                    <a:pt x="f49" y="f70"/>
                    <a:pt x="f49" y="f70"/>
                  </a:cubicBezTo>
                  <a:cubicBezTo>
                    <a:pt x="f49" y="f70"/>
                    <a:pt x="f49" y="f69"/>
                    <a:pt x="f48" y="f69"/>
                  </a:cubicBezTo>
                  <a:cubicBezTo>
                    <a:pt x="f48" y="f69"/>
                    <a:pt x="f48" y="f69"/>
                    <a:pt x="f48" y="f68"/>
                  </a:cubicBezTo>
                  <a:cubicBezTo>
                    <a:pt x="f47" y="f66"/>
                    <a:pt x="f47" y="f77"/>
                    <a:pt x="f7" y="f65"/>
                  </a:cubicBezTo>
                  <a:cubicBezTo>
                    <a:pt x="f7" y="f65"/>
                    <a:pt x="f7" y="f65"/>
                    <a:pt x="f7" y="f65"/>
                  </a:cubicBezTo>
                  <a:cubicBezTo>
                    <a:pt x="f45" y="f65"/>
                    <a:pt x="f45" y="f64"/>
                    <a:pt x="f45" y="f64"/>
                  </a:cubicBezTo>
                  <a:cubicBezTo>
                    <a:pt x="f8" y="f76"/>
                    <a:pt x="f8" y="f76"/>
                    <a:pt x="f10" y="f62"/>
                  </a:cubicBezTo>
                  <a:cubicBezTo>
                    <a:pt x="f10" y="f62"/>
                    <a:pt x="f10" y="f76"/>
                    <a:pt x="f10" y="f76"/>
                  </a:cubicBezTo>
                  <a:cubicBezTo>
                    <a:pt x="f11" y="f76"/>
                    <a:pt x="f11" y="f76"/>
                    <a:pt x="f11" y="f76"/>
                  </a:cubicBezTo>
                  <a:cubicBezTo>
                    <a:pt x="f11" y="f76"/>
                    <a:pt x="f10" y="f76"/>
                    <a:pt x="f10" y="f62"/>
                  </a:cubicBezTo>
                  <a:cubicBezTo>
                    <a:pt x="f10" y="f62"/>
                    <a:pt x="f10" y="f62"/>
                    <a:pt x="f10" y="f62"/>
                  </a:cubicBezTo>
                  <a:cubicBezTo>
                    <a:pt x="f10" y="f62"/>
                    <a:pt x="f10" y="f61"/>
                    <a:pt x="f11" y="f61"/>
                  </a:cubicBezTo>
                  <a:cubicBezTo>
                    <a:pt x="f10" y="f60"/>
                    <a:pt x="f11" y="f59"/>
                    <a:pt x="f11" y="f59"/>
                  </a:cubicBezTo>
                  <a:cubicBezTo>
                    <a:pt x="f13" y="f58"/>
                    <a:pt x="f13" y="f58"/>
                    <a:pt x="f14" y="f58"/>
                  </a:cubicBezTo>
                  <a:cubicBezTo>
                    <a:pt x="f14" y="f58"/>
                    <a:pt x="f13" y="f58"/>
                    <a:pt x="f13" y="f58"/>
                  </a:cubicBezTo>
                  <a:cubicBezTo>
                    <a:pt x="f14" y="f82"/>
                    <a:pt x="f14" y="f58"/>
                    <a:pt x="f14" y="f82"/>
                  </a:cubicBezTo>
                  <a:cubicBezTo>
                    <a:pt x="f14" y="f82"/>
                    <a:pt x="f44" y="f82"/>
                    <a:pt x="f44" y="f83"/>
                  </a:cubicBezTo>
                  <a:cubicBezTo>
                    <a:pt x="f14" y="f82"/>
                    <a:pt x="f13" y="f82"/>
                    <a:pt x="f13" y="f82"/>
                  </a:cubicBezTo>
                  <a:cubicBezTo>
                    <a:pt x="f11" y="f83"/>
                    <a:pt x="f14" y="f83"/>
                    <a:pt x="f44" y="f67"/>
                  </a:cubicBezTo>
                  <a:cubicBezTo>
                    <a:pt x="f44" y="f67"/>
                    <a:pt x="f44" y="f67"/>
                    <a:pt x="f44" y="f67"/>
                  </a:cubicBezTo>
                  <a:cubicBezTo>
                    <a:pt x="f44" y="f67"/>
                    <a:pt x="f44" y="f67"/>
                    <a:pt x="f44" y="f67"/>
                  </a:cubicBezTo>
                  <a:cubicBezTo>
                    <a:pt x="f44" y="f63"/>
                    <a:pt x="f44" y="f67"/>
                    <a:pt x="f44" y="f67"/>
                  </a:cubicBezTo>
                  <a:cubicBezTo>
                    <a:pt x="f44" y="f63"/>
                    <a:pt x="f44" y="f63"/>
                    <a:pt x="f44" y="f63"/>
                  </a:cubicBezTo>
                  <a:cubicBezTo>
                    <a:pt x="f44" y="f63"/>
                    <a:pt x="f16" y="f63"/>
                    <a:pt x="f16" y="f63"/>
                  </a:cubicBezTo>
                  <a:cubicBezTo>
                    <a:pt x="f16" y="f56"/>
                    <a:pt x="f16" y="f56"/>
                    <a:pt x="f16" y="f56"/>
                  </a:cubicBezTo>
                  <a:cubicBezTo>
                    <a:pt x="f43" y="f56"/>
                    <a:pt x="f43" y="f56"/>
                    <a:pt x="f43" y="f56"/>
                  </a:cubicBezTo>
                  <a:cubicBezTo>
                    <a:pt x="f43" y="f56"/>
                    <a:pt x="f43" y="f56"/>
                    <a:pt x="f43" y="f56"/>
                  </a:cubicBezTo>
                  <a:cubicBezTo>
                    <a:pt x="f43" y="f57"/>
                    <a:pt x="f42" y="f55"/>
                    <a:pt x="f42" y="f55"/>
                  </a:cubicBezTo>
                  <a:cubicBezTo>
                    <a:pt x="f42" y="f55"/>
                    <a:pt x="f42" y="f55"/>
                    <a:pt x="f42" y="f54"/>
                  </a:cubicBezTo>
                  <a:cubicBezTo>
                    <a:pt x="f17" y="f54"/>
                    <a:pt x="f17" y="f52"/>
                    <a:pt x="f18" y="f51"/>
                  </a:cubicBezTo>
                  <a:cubicBezTo>
                    <a:pt x="f18" y="f51"/>
                    <a:pt x="f19" y="f51"/>
                    <a:pt x="f19" y="f51"/>
                  </a:cubicBezTo>
                  <a:cubicBezTo>
                    <a:pt x="f19" y="f50"/>
                    <a:pt x="f19" y="f51"/>
                    <a:pt x="f19" y="f51"/>
                  </a:cubicBezTo>
                  <a:cubicBezTo>
                    <a:pt x="f19" y="f50"/>
                    <a:pt x="f18" y="f50"/>
                    <a:pt x="f19" y="f50"/>
                  </a:cubicBezTo>
                  <a:cubicBezTo>
                    <a:pt x="f19" y="f50"/>
                    <a:pt x="f19" y="f50"/>
                    <a:pt x="f41" y="f50"/>
                  </a:cubicBezTo>
                  <a:cubicBezTo>
                    <a:pt x="f41" y="f50"/>
                    <a:pt x="f41" y="f50"/>
                    <a:pt x="f41" y="f86"/>
                  </a:cubicBezTo>
                  <a:cubicBezTo>
                    <a:pt x="f19" y="f86"/>
                    <a:pt x="f41" y="f49"/>
                    <a:pt x="f41" y="f49"/>
                  </a:cubicBezTo>
                  <a:cubicBezTo>
                    <a:pt x="f41" y="f49"/>
                    <a:pt x="f41" y="f49"/>
                    <a:pt x="f41" y="f49"/>
                  </a:cubicBezTo>
                  <a:cubicBezTo>
                    <a:pt x="f41" y="f48"/>
                    <a:pt x="f21" y="f48"/>
                    <a:pt x="f21" y="f48"/>
                  </a:cubicBezTo>
                  <a:cubicBezTo>
                    <a:pt x="f21" y="f48"/>
                    <a:pt x="f5" y="f47"/>
                    <a:pt x="f5" y="f47"/>
                  </a:cubicBezTo>
                  <a:cubicBezTo>
                    <a:pt x="f5" y="f47"/>
                    <a:pt x="f21" y="f47"/>
                    <a:pt x="f21" y="f87"/>
                  </a:cubicBezTo>
                  <a:cubicBezTo>
                    <a:pt x="f5" y="f87"/>
                    <a:pt x="f21" y="f7"/>
                    <a:pt x="f5" y="f6"/>
                  </a:cubicBezTo>
                  <a:close/>
                  <a:moveTo>
                    <a:pt x="f16" y="f67"/>
                  </a:moveTo>
                  <a:cubicBezTo>
                    <a:pt x="f16" y="f67"/>
                    <a:pt x="f16" y="f84"/>
                    <a:pt x="f16" y="f84"/>
                  </a:cubicBezTo>
                  <a:cubicBezTo>
                    <a:pt x="f43" y="f84"/>
                    <a:pt x="f43" y="f67"/>
                    <a:pt x="f43" y="f67"/>
                  </a:cubicBezTo>
                  <a:lnTo>
                    <a:pt x="f43" y="f67"/>
                  </a:lnTo>
                  <a:cubicBezTo>
                    <a:pt x="f43" y="f63"/>
                    <a:pt x="f43" y="f67"/>
                    <a:pt x="f16" y="f67"/>
                  </a:cubicBezTo>
                  <a:close/>
                  <a:moveTo>
                    <a:pt x="f13" y="f59"/>
                  </a:moveTo>
                  <a:cubicBezTo>
                    <a:pt x="f13" y="f59"/>
                    <a:pt x="f13" y="f59"/>
                    <a:pt x="f13" y="f59"/>
                  </a:cubicBezTo>
                  <a:cubicBezTo>
                    <a:pt x="f13" y="f59"/>
                    <a:pt x="f13" y="f59"/>
                    <a:pt x="f13" y="f59"/>
                  </a:cubicBezTo>
                  <a:cubicBezTo>
                    <a:pt x="f13" y="f59"/>
                    <a:pt x="f13" y="f59"/>
                    <a:pt x="f13" y="f59"/>
                  </a:cubicBezTo>
                  <a:close/>
                  <a:moveTo>
                    <a:pt x="f5" y="f54"/>
                  </a:moveTo>
                  <a:cubicBezTo>
                    <a:pt x="f5" y="f54"/>
                    <a:pt x="f21" y="f55"/>
                    <a:pt x="f21" y="f55"/>
                  </a:cubicBezTo>
                  <a:cubicBezTo>
                    <a:pt x="f5" y="f55"/>
                    <a:pt x="f5" y="f55"/>
                    <a:pt x="f5" y="f54"/>
                  </a:cubicBezTo>
                  <a:cubicBezTo>
                    <a:pt x="f5" y="f54"/>
                    <a:pt x="f5" y="f54"/>
                    <a:pt x="f5" y="f54"/>
                  </a:cubicBezTo>
                  <a:close/>
                  <a:moveTo>
                    <a:pt x="f45" y="f65"/>
                  </a:moveTo>
                  <a:cubicBezTo>
                    <a:pt x="f45" y="f65"/>
                    <a:pt x="f8" y="f65"/>
                    <a:pt x="f8" y="f65"/>
                  </a:cubicBezTo>
                  <a:cubicBezTo>
                    <a:pt x="f8" y="f64"/>
                    <a:pt x="f45" y="f64"/>
                    <a:pt x="f45" y="f65"/>
                  </a:cubicBezTo>
                  <a:close/>
                  <a:moveTo>
                    <a:pt x="f17" y="f58"/>
                  </a:moveTo>
                  <a:cubicBezTo>
                    <a:pt x="f18" y="f58"/>
                    <a:pt x="f18" y="f58"/>
                    <a:pt x="f18" y="f58"/>
                  </a:cubicBezTo>
                  <a:cubicBezTo>
                    <a:pt x="f18" y="f82"/>
                    <a:pt x="f18" y="f58"/>
                    <a:pt x="f17" y="f58"/>
                  </a:cubicBezTo>
                  <a:close/>
                  <a:moveTo>
                    <a:pt x="f16" y="f62"/>
                  </a:moveTo>
                  <a:cubicBezTo>
                    <a:pt x="f16" y="f62"/>
                    <a:pt x="f16" y="f62"/>
                    <a:pt x="f16" y="f62"/>
                  </a:cubicBezTo>
                  <a:cubicBezTo>
                    <a:pt x="f16" y="f62"/>
                    <a:pt x="f43" y="f62"/>
                    <a:pt x="f43" y="f62"/>
                  </a:cubicBezTo>
                  <a:cubicBezTo>
                    <a:pt x="f43" y="f61"/>
                    <a:pt x="f42" y="f61"/>
                    <a:pt x="f42" y="f60"/>
                  </a:cubicBezTo>
                  <a:cubicBezTo>
                    <a:pt x="f42" y="f60"/>
                    <a:pt x="f43" y="f61"/>
                    <a:pt x="f43" y="f62"/>
                  </a:cubicBezTo>
                  <a:cubicBezTo>
                    <a:pt x="f43" y="f62"/>
                    <a:pt x="f16" y="f62"/>
                    <a:pt x="f16" y="f62"/>
                  </a:cubicBezTo>
                  <a:cubicBezTo>
                    <a:pt x="f16" y="f61"/>
                    <a:pt x="f16" y="f61"/>
                    <a:pt x="f43" y="f61"/>
                  </a:cubicBezTo>
                  <a:cubicBezTo>
                    <a:pt x="f43" y="f61"/>
                    <a:pt x="f43" y="f61"/>
                    <a:pt x="f16" y="f61"/>
                  </a:cubicBezTo>
                  <a:cubicBezTo>
                    <a:pt x="f16" y="f61"/>
                    <a:pt x="f44" y="f62"/>
                    <a:pt x="f16" y="f62"/>
                  </a:cubicBezTo>
                  <a:cubicBezTo>
                    <a:pt x="f16" y="f62"/>
                    <a:pt x="f16" y="f62"/>
                    <a:pt x="f16" y="f62"/>
                  </a:cubicBezTo>
                  <a:cubicBezTo>
                    <a:pt x="f16" y="f62"/>
                    <a:pt x="f16" y="f62"/>
                    <a:pt x="f16" y="f62"/>
                  </a:cubicBezTo>
                  <a:close/>
                  <a:moveTo>
                    <a:pt x="f11" y="f64"/>
                  </a:moveTo>
                  <a:cubicBezTo>
                    <a:pt x="f11" y="f65"/>
                    <a:pt x="f11" y="f65"/>
                    <a:pt x="f11" y="f65"/>
                  </a:cubicBezTo>
                  <a:cubicBezTo>
                    <a:pt x="f11" y="f65"/>
                    <a:pt x="f11" y="f65"/>
                    <a:pt x="f13" y="f65"/>
                  </a:cubicBezTo>
                  <a:cubicBezTo>
                    <a:pt x="f13" y="f65"/>
                    <a:pt x="f13" y="f64"/>
                    <a:pt x="f11" y="f64"/>
                  </a:cubicBezTo>
                  <a:close/>
                  <a:moveTo>
                    <a:pt x="f14" y="f76"/>
                  </a:moveTo>
                  <a:lnTo>
                    <a:pt x="f44" y="f76"/>
                  </a:lnTo>
                  <a:cubicBezTo>
                    <a:pt x="f44" y="f76"/>
                    <a:pt x="f44" y="f76"/>
                    <a:pt x="f44" y="f76"/>
                  </a:cubicBezTo>
                  <a:cubicBezTo>
                    <a:pt x="f44" y="f76"/>
                    <a:pt x="f44" y="f76"/>
                    <a:pt x="f14" y="f76"/>
                  </a:cubicBezTo>
                  <a:close/>
                  <a:moveTo>
                    <a:pt x="f44" y="f76"/>
                  </a:moveTo>
                  <a:lnTo>
                    <a:pt x="f44" y="f64"/>
                  </a:lnTo>
                  <a:cubicBezTo>
                    <a:pt x="f16" y="f64"/>
                    <a:pt x="f16" y="f76"/>
                    <a:pt x="f16" y="f76"/>
                  </a:cubicBezTo>
                  <a:cubicBezTo>
                    <a:pt x="f44" y="f62"/>
                    <a:pt x="f44" y="f76"/>
                    <a:pt x="f44" y="f76"/>
                  </a:cubicBezTo>
                  <a:close/>
                  <a:moveTo>
                    <a:pt x="f10" y="f66"/>
                  </a:moveTo>
                  <a:cubicBezTo>
                    <a:pt x="f10" y="f66"/>
                    <a:pt x="f10" y="f66"/>
                    <a:pt x="f10" y="f68"/>
                  </a:cubicBezTo>
                  <a:cubicBezTo>
                    <a:pt x="f10" y="f68"/>
                    <a:pt x="f11" y="f66"/>
                    <a:pt x="f10" y="f66"/>
                  </a:cubicBezTo>
                  <a:close/>
                  <a:moveTo>
                    <a:pt x="f11" y="f77"/>
                  </a:moveTo>
                  <a:cubicBezTo>
                    <a:pt x="f11" y="f66"/>
                    <a:pt x="f11" y="f66"/>
                    <a:pt x="f11" y="f66"/>
                  </a:cubicBezTo>
                  <a:cubicBezTo>
                    <a:pt x="f11" y="f66"/>
                    <a:pt x="f11" y="f66"/>
                    <a:pt x="f11" y="f77"/>
                  </a:cubicBezTo>
                  <a:close/>
                  <a:moveTo>
                    <a:pt x="f43" y="f64"/>
                  </a:moveTo>
                  <a:cubicBezTo>
                    <a:pt x="f43" y="f76"/>
                    <a:pt x="f43" y="f64"/>
                    <a:pt x="f43" y="f64"/>
                  </a:cubicBezTo>
                  <a:cubicBezTo>
                    <a:pt x="f43" y="f64"/>
                    <a:pt x="f43" y="f64"/>
                    <a:pt x="f43" y="f64"/>
                  </a:cubicBezTo>
                  <a:cubicBezTo>
                    <a:pt x="f42" y="f64"/>
                    <a:pt x="f43" y="f76"/>
                    <a:pt x="f42" y="f76"/>
                  </a:cubicBezTo>
                  <a:cubicBezTo>
                    <a:pt x="f43" y="f76"/>
                    <a:pt x="f42" y="f76"/>
                    <a:pt x="f42" y="f62"/>
                  </a:cubicBezTo>
                  <a:cubicBezTo>
                    <a:pt x="f43" y="f62"/>
                    <a:pt x="f43" y="f62"/>
                    <a:pt x="f43" y="f76"/>
                  </a:cubicBezTo>
                  <a:cubicBezTo>
                    <a:pt x="f43" y="f76"/>
                    <a:pt x="f43" y="f76"/>
                    <a:pt x="f43" y="f76"/>
                  </a:cubicBezTo>
                  <a:cubicBezTo>
                    <a:pt x="f43" y="f76"/>
                    <a:pt x="f16" y="f76"/>
                    <a:pt x="f44" y="f64"/>
                  </a:cubicBezTo>
                  <a:cubicBezTo>
                    <a:pt x="f16" y="f64"/>
                    <a:pt x="f16" y="f64"/>
                    <a:pt x="f16" y="f64"/>
                  </a:cubicBezTo>
                  <a:cubicBezTo>
                    <a:pt x="f43" y="f65"/>
                    <a:pt x="f16" y="f65"/>
                    <a:pt x="f16" y="f65"/>
                  </a:cubicBezTo>
                  <a:cubicBezTo>
                    <a:pt x="f16" y="f65"/>
                    <a:pt x="f16" y="f65"/>
                    <a:pt x="f16" y="f64"/>
                  </a:cubicBezTo>
                  <a:cubicBezTo>
                    <a:pt x="f44" y="f64"/>
                    <a:pt x="f44" y="f65"/>
                    <a:pt x="f44" y="f65"/>
                  </a:cubicBezTo>
                  <a:cubicBezTo>
                    <a:pt x="f44" y="f65"/>
                    <a:pt x="f16" y="f65"/>
                    <a:pt x="f44" y="f77"/>
                  </a:cubicBezTo>
                  <a:cubicBezTo>
                    <a:pt x="f16" y="f77"/>
                    <a:pt x="f16" y="f77"/>
                    <a:pt x="f16" y="f77"/>
                  </a:cubicBezTo>
                  <a:cubicBezTo>
                    <a:pt x="f16" y="f77"/>
                    <a:pt x="f16" y="f77"/>
                    <a:pt x="f43" y="f77"/>
                  </a:cubicBezTo>
                  <a:cubicBezTo>
                    <a:pt x="f16" y="f65"/>
                    <a:pt x="f16" y="f77"/>
                    <a:pt x="f16" y="f65"/>
                  </a:cubicBezTo>
                  <a:cubicBezTo>
                    <a:pt x="f16" y="f65"/>
                    <a:pt x="f43" y="f64"/>
                    <a:pt x="f43" y="f64"/>
                  </a:cubicBezTo>
                  <a:close/>
                  <a:moveTo>
                    <a:pt x="f14" y="f77"/>
                  </a:moveTo>
                  <a:cubicBezTo>
                    <a:pt x="f14" y="f77"/>
                    <a:pt x="f14" y="f77"/>
                    <a:pt x="f44" y="f77"/>
                  </a:cubicBezTo>
                  <a:cubicBezTo>
                    <a:pt x="f14" y="f77"/>
                    <a:pt x="f14" y="f77"/>
                    <a:pt x="f14" y="f66"/>
                  </a:cubicBezTo>
                  <a:cubicBezTo>
                    <a:pt x="f14" y="f66"/>
                    <a:pt x="f14" y="f68"/>
                    <a:pt x="f44" y="f68"/>
                  </a:cubicBezTo>
                  <a:cubicBezTo>
                    <a:pt x="f44" y="f68"/>
                    <a:pt x="f44" y="f66"/>
                    <a:pt x="f14" y="f66"/>
                  </a:cubicBezTo>
                  <a:cubicBezTo>
                    <a:pt x="f14" y="f66"/>
                    <a:pt x="f44" y="f66"/>
                    <a:pt x="f44" y="f66"/>
                  </a:cubicBezTo>
                  <a:cubicBezTo>
                    <a:pt x="f14" y="f77"/>
                    <a:pt x="f44" y="f77"/>
                    <a:pt x="f44" y="f77"/>
                  </a:cubicBezTo>
                  <a:cubicBezTo>
                    <a:pt x="f44" y="f65"/>
                    <a:pt x="f14" y="f65"/>
                    <a:pt x="f14" y="f77"/>
                  </a:cubicBezTo>
                  <a:close/>
                  <a:moveTo>
                    <a:pt x="f11" y="f68"/>
                  </a:moveTo>
                  <a:cubicBezTo>
                    <a:pt x="f11" y="f69"/>
                    <a:pt x="f10" y="f69"/>
                    <a:pt x="f10" y="f69"/>
                  </a:cubicBezTo>
                  <a:cubicBezTo>
                    <a:pt x="f8" y="f69"/>
                    <a:pt x="f10" y="f70"/>
                    <a:pt x="f10" y="f70"/>
                  </a:cubicBezTo>
                  <a:cubicBezTo>
                    <a:pt x="f10" y="f70"/>
                    <a:pt x="f11" y="f69"/>
                    <a:pt x="f11" y="f70"/>
                  </a:cubicBezTo>
                  <a:cubicBezTo>
                    <a:pt x="f11" y="f69"/>
                    <a:pt x="f11" y="f69"/>
                    <a:pt x="f11" y="f68"/>
                  </a:cubicBezTo>
                  <a:lnTo>
                    <a:pt x="f11" y="f68"/>
                  </a:lnTo>
                  <a:cubicBezTo>
                    <a:pt x="f11" y="f68"/>
                    <a:pt x="f11" y="f68"/>
                    <a:pt x="f11" y="f68"/>
                  </a:cubicBezTo>
                  <a:close/>
                  <a:moveTo>
                    <a:pt x="f18" y="f61"/>
                  </a:moveTo>
                  <a:cubicBezTo>
                    <a:pt x="f18" y="f61"/>
                    <a:pt x="f18" y="f62"/>
                    <a:pt x="f18" y="f62"/>
                  </a:cubicBezTo>
                  <a:cubicBezTo>
                    <a:pt x="f18" y="f62"/>
                    <a:pt x="f17" y="f62"/>
                    <a:pt x="f17" y="f76"/>
                  </a:cubicBezTo>
                  <a:cubicBezTo>
                    <a:pt x="f17" y="f76"/>
                    <a:pt x="f17" y="f76"/>
                    <a:pt x="f17" y="f76"/>
                  </a:cubicBezTo>
                  <a:cubicBezTo>
                    <a:pt x="f18" y="f62"/>
                    <a:pt x="f19" y="f61"/>
                    <a:pt x="f19" y="f61"/>
                  </a:cubicBezTo>
                  <a:cubicBezTo>
                    <a:pt x="f19" y="f61"/>
                    <a:pt x="f18" y="f61"/>
                    <a:pt x="f18" y="f61"/>
                  </a:cubicBezTo>
                  <a:close/>
                  <a:moveTo>
                    <a:pt x="f7" y="f85"/>
                  </a:moveTo>
                  <a:cubicBezTo>
                    <a:pt x="f7" y="f85"/>
                    <a:pt x="f7" y="f71"/>
                    <a:pt x="f7" y="f71"/>
                  </a:cubicBezTo>
                  <a:cubicBezTo>
                    <a:pt x="f7" y="f71"/>
                    <a:pt x="f7" y="f71"/>
                    <a:pt x="f45" y="f71"/>
                  </a:cubicBezTo>
                  <a:cubicBezTo>
                    <a:pt x="f7" y="f71"/>
                    <a:pt x="f7" y="f71"/>
                    <a:pt x="f7" y="f85"/>
                  </a:cubicBezTo>
                  <a:close/>
                  <a:moveTo>
                    <a:pt x="f11" y="f69"/>
                  </a:moveTo>
                  <a:lnTo>
                    <a:pt x="f11" y="f69"/>
                  </a:lnTo>
                  <a:cubicBezTo>
                    <a:pt x="f11" y="f69"/>
                    <a:pt x="f13" y="f69"/>
                    <a:pt x="f11" y="f69"/>
                  </a:cubicBezTo>
                  <a:cubicBezTo>
                    <a:pt x="f11" y="f69"/>
                    <a:pt x="f11" y="f69"/>
                    <a:pt x="f11" y="f69"/>
                  </a:cubicBezTo>
                  <a:close/>
                  <a:moveTo>
                    <a:pt x="f11" y="f69"/>
                  </a:moveTo>
                  <a:cubicBezTo>
                    <a:pt x="f10" y="f70"/>
                    <a:pt x="f10" y="f71"/>
                    <a:pt x="f8" y="f71"/>
                  </a:cubicBezTo>
                  <a:cubicBezTo>
                    <a:pt x="f8" y="f79"/>
                    <a:pt x="f45" y="f79"/>
                    <a:pt x="f7" y="f73"/>
                  </a:cubicBezTo>
                  <a:cubicBezTo>
                    <a:pt x="f8" y="f73"/>
                    <a:pt x="f45" y="f71"/>
                    <a:pt x="f10" y="f71"/>
                  </a:cubicBezTo>
                  <a:cubicBezTo>
                    <a:pt x="f10" y="f85"/>
                    <a:pt x="f10" y="f85"/>
                    <a:pt x="f11" y="f70"/>
                  </a:cubicBezTo>
                  <a:lnTo>
                    <a:pt x="f11" y="f70"/>
                  </a:lnTo>
                  <a:cubicBezTo>
                    <a:pt x="f13" y="f85"/>
                    <a:pt x="f11" y="f85"/>
                    <a:pt x="f11" y="f85"/>
                  </a:cubicBezTo>
                  <a:cubicBezTo>
                    <a:pt x="f11" y="f70"/>
                    <a:pt x="f13" y="f70"/>
                    <a:pt x="f11" y="f69"/>
                  </a:cubicBezTo>
                  <a:close/>
                  <a:moveTo>
                    <a:pt x="f16" y="f68"/>
                  </a:moveTo>
                  <a:cubicBezTo>
                    <a:pt x="f16" y="f68"/>
                    <a:pt x="f16" y="f68"/>
                    <a:pt x="f43" y="f68"/>
                  </a:cubicBezTo>
                  <a:cubicBezTo>
                    <a:pt x="f43" y="f68"/>
                    <a:pt x="f43" y="f68"/>
                    <a:pt x="f43" y="f66"/>
                  </a:cubicBezTo>
                  <a:cubicBezTo>
                    <a:pt x="f16" y="f68"/>
                    <a:pt x="f16" y="f66"/>
                    <a:pt x="f16" y="f68"/>
                  </a:cubicBezTo>
                  <a:close/>
                  <a:moveTo>
                    <a:pt x="f43" y="f66"/>
                  </a:moveTo>
                  <a:cubicBezTo>
                    <a:pt x="f43" y="f66"/>
                    <a:pt x="f43" y="f66"/>
                    <a:pt x="f43" y="f66"/>
                  </a:cubicBezTo>
                  <a:cubicBezTo>
                    <a:pt x="f43" y="f66"/>
                    <a:pt x="f42" y="f66"/>
                    <a:pt x="f42" y="f66"/>
                  </a:cubicBezTo>
                  <a:cubicBezTo>
                    <a:pt x="f42" y="f77"/>
                    <a:pt x="f43" y="f66"/>
                    <a:pt x="f43" y="f66"/>
                  </a:cubicBezTo>
                  <a:close/>
                  <a:moveTo>
                    <a:pt x="f13" y="f85"/>
                  </a:moveTo>
                  <a:cubicBezTo>
                    <a:pt x="f13" y="f85"/>
                    <a:pt x="f14" y="f85"/>
                    <a:pt x="f14" y="f85"/>
                  </a:cubicBezTo>
                  <a:cubicBezTo>
                    <a:pt x="f14" y="f85"/>
                    <a:pt x="f14" y="f85"/>
                    <a:pt x="f14" y="f70"/>
                  </a:cubicBezTo>
                  <a:cubicBezTo>
                    <a:pt x="f13" y="f70"/>
                    <a:pt x="f13" y="f85"/>
                    <a:pt x="f13" y="f85"/>
                  </a:cubicBezTo>
                  <a:close/>
                  <a:moveTo>
                    <a:pt x="f7" y="f73"/>
                  </a:moveTo>
                  <a:lnTo>
                    <a:pt x="f7" y="f74"/>
                  </a:lnTo>
                  <a:cubicBezTo>
                    <a:pt x="f7" y="f74"/>
                    <a:pt x="f7" y="f74"/>
                    <a:pt x="f45" y="f74"/>
                  </a:cubicBezTo>
                  <a:cubicBezTo>
                    <a:pt x="f45" y="f73"/>
                    <a:pt x="f7" y="f73"/>
                    <a:pt x="f7" y="f73"/>
                  </a:cubicBezTo>
                  <a:close/>
                  <a:moveTo>
                    <a:pt x="f12" y="f60"/>
                  </a:moveTo>
                  <a:cubicBezTo>
                    <a:pt x="f12" y="f60"/>
                    <a:pt x="f15" y="f60"/>
                    <a:pt x="f15" y="f59"/>
                  </a:cubicBezTo>
                  <a:cubicBezTo>
                    <a:pt x="f12" y="f59"/>
                    <a:pt x="f9" y="f60"/>
                    <a:pt x="f12" y="f60"/>
                  </a:cubicBezTo>
                  <a:close/>
                  <a:moveTo>
                    <a:pt x="f5" y="f61"/>
                  </a:moveTo>
                  <a:cubicBezTo>
                    <a:pt x="f9" y="f62"/>
                    <a:pt x="f9" y="f76"/>
                    <a:pt x="f9" y="f62"/>
                  </a:cubicBezTo>
                  <a:cubicBezTo>
                    <a:pt x="f12" y="f62"/>
                    <a:pt x="f12" y="f62"/>
                    <a:pt x="f12" y="f62"/>
                  </a:cubicBezTo>
                  <a:cubicBezTo>
                    <a:pt x="f12" y="f62"/>
                    <a:pt x="f9" y="f62"/>
                    <a:pt x="f9" y="f62"/>
                  </a:cubicBezTo>
                  <a:lnTo>
                    <a:pt x="f9" y="f61"/>
                  </a:lnTo>
                  <a:cubicBezTo>
                    <a:pt x="f9" y="f61"/>
                    <a:pt x="f5" y="f61"/>
                    <a:pt x="f5" y="f61"/>
                  </a:cubicBezTo>
                  <a:close/>
                  <a:moveTo>
                    <a:pt x="f41" y="f76"/>
                  </a:moveTo>
                  <a:cubicBezTo>
                    <a:pt x="f41" y="f64"/>
                    <a:pt x="f41" y="f64"/>
                    <a:pt x="f41" y="f64"/>
                  </a:cubicBezTo>
                  <a:cubicBezTo>
                    <a:pt x="f41" y="f64"/>
                    <a:pt x="f41" y="f64"/>
                    <a:pt x="f41" y="f64"/>
                  </a:cubicBezTo>
                  <a:lnTo>
                    <a:pt x="f21" y="f64"/>
                  </a:lnTo>
                  <a:cubicBezTo>
                    <a:pt x="f41" y="f64"/>
                    <a:pt x="f21" y="f64"/>
                    <a:pt x="f21" y="f76"/>
                  </a:cubicBezTo>
                  <a:cubicBezTo>
                    <a:pt x="f41" y="f76"/>
                    <a:pt x="f41" y="f76"/>
                    <a:pt x="f41" y="f76"/>
                  </a:cubicBezTo>
                  <a:close/>
                  <a:moveTo>
                    <a:pt x="f19" y="f65"/>
                  </a:moveTo>
                  <a:lnTo>
                    <a:pt x="f19" y="f65"/>
                  </a:lnTo>
                  <a:cubicBezTo>
                    <a:pt x="f19" y="f65"/>
                    <a:pt x="f19" y="f65"/>
                    <a:pt x="f41" y="f65"/>
                  </a:cubicBezTo>
                  <a:lnTo>
                    <a:pt x="f19" y="f64"/>
                  </a:lnTo>
                  <a:cubicBezTo>
                    <a:pt x="f19" y="f65"/>
                    <a:pt x="f19" y="f64"/>
                    <a:pt x="f19" y="f65"/>
                  </a:cubicBezTo>
                  <a:close/>
                  <a:moveTo>
                    <a:pt x="f19" y="f65"/>
                  </a:moveTo>
                  <a:cubicBezTo>
                    <a:pt x="f19" y="f77"/>
                    <a:pt x="f19" y="f77"/>
                    <a:pt x="f19" y="f77"/>
                  </a:cubicBezTo>
                  <a:cubicBezTo>
                    <a:pt x="f19" y="f77"/>
                    <a:pt x="f19" y="f77"/>
                    <a:pt x="f19" y="f65"/>
                  </a:cubicBezTo>
                  <a:cubicBezTo>
                    <a:pt x="f19" y="f65"/>
                    <a:pt x="f19" y="f65"/>
                    <a:pt x="f19" y="f65"/>
                  </a:cubicBezTo>
                  <a:close/>
                  <a:moveTo>
                    <a:pt x="f43" y="f70"/>
                  </a:moveTo>
                  <a:lnTo>
                    <a:pt x="f43" y="f70"/>
                  </a:lnTo>
                  <a:cubicBezTo>
                    <a:pt x="f43" y="f70"/>
                    <a:pt x="f43" y="f70"/>
                    <a:pt x="f43" y="f70"/>
                  </a:cubicBezTo>
                  <a:cubicBezTo>
                    <a:pt x="f43" y="f70"/>
                    <a:pt x="f43" y="f70"/>
                    <a:pt x="f43" y="f70"/>
                  </a:cubicBezTo>
                  <a:close/>
                  <a:moveTo>
                    <a:pt x="f16" y="f70"/>
                  </a:moveTo>
                  <a:cubicBezTo>
                    <a:pt x="f16" y="f85"/>
                    <a:pt x="f43" y="f85"/>
                    <a:pt x="f43" y="f70"/>
                  </a:cubicBezTo>
                  <a:cubicBezTo>
                    <a:pt x="f16" y="f70"/>
                    <a:pt x="f16" y="f70"/>
                    <a:pt x="f16" y="f70"/>
                  </a:cubicBezTo>
                  <a:close/>
                  <a:moveTo>
                    <a:pt x="f39" y="f10"/>
                  </a:moveTo>
                  <a:cubicBezTo>
                    <a:pt x="f39" y="f10"/>
                    <a:pt x="f39" y="f10"/>
                    <a:pt x="f39" y="f10"/>
                  </a:cubicBezTo>
                  <a:cubicBezTo>
                    <a:pt x="f39" y="f10"/>
                    <a:pt x="f39" y="f10"/>
                    <a:pt x="f39" y="f10"/>
                  </a:cubicBezTo>
                  <a:cubicBezTo>
                    <a:pt x="f39" y="f10"/>
                    <a:pt x="f39" y="f10"/>
                    <a:pt x="f39" y="f10"/>
                  </a:cubicBezTo>
                  <a:cubicBezTo>
                    <a:pt x="f39" y="f10"/>
                    <a:pt x="f39" y="f10"/>
                    <a:pt x="f39" y="f10"/>
                  </a:cubicBezTo>
                  <a:close/>
                  <a:moveTo>
                    <a:pt x="f40" y="f6"/>
                  </a:moveTo>
                  <a:cubicBezTo>
                    <a:pt x="f40" y="f6"/>
                    <a:pt x="f39" y="f8"/>
                    <a:pt x="f40" y="f8"/>
                  </a:cubicBezTo>
                  <a:cubicBezTo>
                    <a:pt x="f40" y="f8"/>
                    <a:pt x="f40" y="f8"/>
                    <a:pt x="f40" y="f6"/>
                  </a:cubicBezTo>
                  <a:close/>
                  <a:moveTo>
                    <a:pt x="f40" y="f87"/>
                  </a:moveTo>
                  <a:cubicBezTo>
                    <a:pt x="f40" y="f7"/>
                    <a:pt x="f40" y="f7"/>
                    <a:pt x="f40" y="f6"/>
                  </a:cubicBezTo>
                  <a:cubicBezTo>
                    <a:pt x="f40" y="f6"/>
                    <a:pt x="f36" y="f7"/>
                    <a:pt x="f40" y="f87"/>
                  </a:cubicBezTo>
                  <a:close/>
                  <a:moveTo>
                    <a:pt x="f19" y="f70"/>
                  </a:moveTo>
                  <a:cubicBezTo>
                    <a:pt x="f19" y="f70"/>
                    <a:pt x="f19" y="f70"/>
                    <a:pt x="f19" y="f70"/>
                  </a:cubicBezTo>
                  <a:cubicBezTo>
                    <a:pt x="f41" y="f70"/>
                    <a:pt x="f41" y="f69"/>
                    <a:pt x="f41" y="f69"/>
                  </a:cubicBezTo>
                  <a:cubicBezTo>
                    <a:pt x="f41" y="f69"/>
                    <a:pt x="f19" y="f69"/>
                    <a:pt x="f19" y="f70"/>
                  </a:cubicBezTo>
                  <a:close/>
                  <a:moveTo>
                    <a:pt x="f5" y="f66"/>
                  </a:moveTo>
                  <a:cubicBezTo>
                    <a:pt x="f9" y="f66"/>
                    <a:pt x="f9" y="f66"/>
                    <a:pt x="f9" y="f66"/>
                  </a:cubicBezTo>
                  <a:cubicBezTo>
                    <a:pt x="f9" y="f66"/>
                    <a:pt x="f9" y="f66"/>
                    <a:pt x="f9" y="f68"/>
                  </a:cubicBezTo>
                  <a:cubicBezTo>
                    <a:pt x="f9" y="f66"/>
                    <a:pt x="f9" y="f66"/>
                    <a:pt x="f12" y="f66"/>
                  </a:cubicBezTo>
                  <a:cubicBezTo>
                    <a:pt x="f12" y="f66"/>
                    <a:pt x="f9" y="f66"/>
                    <a:pt x="f9" y="f66"/>
                  </a:cubicBezTo>
                  <a:cubicBezTo>
                    <a:pt x="f9" y="f66"/>
                    <a:pt x="f9" y="f66"/>
                    <a:pt x="f5" y="f66"/>
                  </a:cubicBezTo>
                  <a:close/>
                  <a:moveTo>
                    <a:pt x="f5" y="f68"/>
                  </a:moveTo>
                  <a:cubicBezTo>
                    <a:pt x="f21" y="f68"/>
                    <a:pt x="f5" y="f68"/>
                    <a:pt x="f21" y="f68"/>
                  </a:cubicBezTo>
                  <a:cubicBezTo>
                    <a:pt x="f5" y="f68"/>
                    <a:pt x="f5" y="f68"/>
                    <a:pt x="f5" y="f68"/>
                  </a:cubicBezTo>
                  <a:cubicBezTo>
                    <a:pt x="f5" y="f66"/>
                    <a:pt x="f5" y="f68"/>
                    <a:pt x="f5" y="f68"/>
                  </a:cubicBezTo>
                  <a:close/>
                  <a:moveTo>
                    <a:pt x="f30" y="f83"/>
                  </a:moveTo>
                  <a:cubicBezTo>
                    <a:pt x="f30" y="f83"/>
                    <a:pt x="f30" y="f84"/>
                    <a:pt x="f30" y="f84"/>
                  </a:cubicBezTo>
                  <a:cubicBezTo>
                    <a:pt x="f30" y="f84"/>
                    <a:pt x="f29" y="f83"/>
                    <a:pt x="f30" y="f8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6" name="Google Shape;2819;p43">
              <a:extLst>
                <a:ext uri="{FF2B5EF4-FFF2-40B4-BE49-F238E27FC236}">
                  <a16:creationId xmlns:a16="http://schemas.microsoft.com/office/drawing/2014/main" id="{222178FB-BEB3-46DD-BD28-0E55DF7F97E6}"/>
                </a:ext>
              </a:extLst>
            </p:cNvPr>
            <p:cNvSpPr/>
            <p:nvPr/>
          </p:nvSpPr>
          <p:spPr>
            <a:xfrm rot="16200004">
              <a:off x="5980853" y="2605061"/>
              <a:ext cx="2020" cy="1984"/>
            </a:xfrm>
            <a:custGeom>
              <a:avLst/>
              <a:gdLst>
                <a:gd name="f0" fmla="val w"/>
                <a:gd name="f1" fmla="val h"/>
                <a:gd name="f2" fmla="val 0"/>
                <a:gd name="f3" fmla="val 54"/>
                <a:gd name="f4" fmla="val 53"/>
                <a:gd name="f5" fmla="val 18"/>
                <a:gd name="f6" fmla="val 35"/>
                <a:gd name="f7" fmla="val 36"/>
                <a:gd name="f8" fmla="val 1"/>
                <a:gd name="f9" fmla="*/ f0 1 54"/>
                <a:gd name="f10" fmla="*/ f1 1 53"/>
                <a:gd name="f11" fmla="val f2"/>
                <a:gd name="f12" fmla="val f3"/>
                <a:gd name="f13" fmla="val f4"/>
                <a:gd name="f14" fmla="+- f13 0 f11"/>
                <a:gd name="f15" fmla="+- f12 0 f11"/>
                <a:gd name="f16" fmla="*/ f15 1 54"/>
                <a:gd name="f17" fmla="*/ f14 1 5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52">
                  <a:moveTo>
                    <a:pt x="f5" y="f6"/>
                  </a:moveTo>
                  <a:cubicBezTo>
                    <a:pt x="f7" y="f6"/>
                    <a:pt x="f5" y="f5"/>
                    <a:pt x="f8" y="f5"/>
                  </a:cubicBezTo>
                  <a:cubicBezTo>
                    <a:pt x="f5" y="f5"/>
                    <a:pt x="f5" y="f5"/>
                    <a:pt x="f8" y="f5"/>
                  </a:cubicBezTo>
                  <a:cubicBezTo>
                    <a:pt x="f8" y="f2"/>
                    <a:pt x="f5" y="f5"/>
                    <a:pt x="f5" y="f5"/>
                  </a:cubicBezTo>
                  <a:cubicBezTo>
                    <a:pt x="f5" y="f5"/>
                    <a:pt x="f5" y="f5"/>
                    <a:pt x="f5" y="f5"/>
                  </a:cubicBezTo>
                  <a:cubicBezTo>
                    <a:pt x="f7" y="f5"/>
                    <a:pt x="f4" y="f6"/>
                    <a:pt x="f4" y="f4"/>
                  </a:cubicBezTo>
                  <a:cubicBezTo>
                    <a:pt x="f7" y="f4"/>
                    <a:pt x="f7" y="f4"/>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7" name="Google Shape;2820;p43">
              <a:extLst>
                <a:ext uri="{FF2B5EF4-FFF2-40B4-BE49-F238E27FC236}">
                  <a16:creationId xmlns:a16="http://schemas.microsoft.com/office/drawing/2014/main" id="{CE0E192E-9251-4B72-A840-9EFAB24BC199}"/>
                </a:ext>
              </a:extLst>
            </p:cNvPr>
            <p:cNvSpPr/>
            <p:nvPr/>
          </p:nvSpPr>
          <p:spPr>
            <a:xfrm rot="16200004">
              <a:off x="5957216" y="2395334"/>
              <a:ext cx="1353" cy="1353"/>
            </a:xfrm>
            <a:custGeom>
              <a:avLst/>
              <a:gdLst>
                <a:gd name="f0" fmla="val w"/>
                <a:gd name="f1" fmla="val h"/>
                <a:gd name="f2" fmla="val 0"/>
                <a:gd name="f3" fmla="val 36"/>
                <a:gd name="f4" fmla="val 18"/>
                <a:gd name="f5" fmla="val 35"/>
                <a:gd name="f6" fmla="val 1"/>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4" y="f4"/>
                  </a:moveTo>
                  <a:cubicBezTo>
                    <a:pt x="f4" y="f4"/>
                    <a:pt x="f4" y="f5"/>
                    <a:pt x="f6" y="f4"/>
                  </a:cubicBezTo>
                  <a:lnTo>
                    <a:pt x="f6" y="f5"/>
                  </a:lnTo>
                  <a:cubicBezTo>
                    <a:pt x="f6" y="f4"/>
                    <a:pt x="f4" y="f4"/>
                    <a:pt x="f4" y="f2"/>
                  </a:cubicBezTo>
                  <a:cubicBezTo>
                    <a:pt x="f4" y="f4"/>
                    <a:pt x="f3"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8" name="Google Shape;2821;p43">
              <a:extLst>
                <a:ext uri="{FF2B5EF4-FFF2-40B4-BE49-F238E27FC236}">
                  <a16:creationId xmlns:a16="http://schemas.microsoft.com/office/drawing/2014/main" id="{9B027100-B2A2-4ED5-B067-AFF8DC88781C}"/>
                </a:ext>
              </a:extLst>
            </p:cNvPr>
            <p:cNvSpPr/>
            <p:nvPr/>
          </p:nvSpPr>
          <p:spPr>
            <a:xfrm rot="16200004">
              <a:off x="5958523" y="2397959"/>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2" y="f3"/>
                    <a:pt x="f2" y="f3"/>
                    <a:pt x="f2" y="f3"/>
                  </a:cubicBezTo>
                  <a:cubicBezTo>
                    <a:pt x="f2" y="f3"/>
                    <a:pt x="f2" y="f3"/>
                    <a:pt x="f2" y="f3"/>
                  </a:cubicBezTo>
                  <a:cubicBezTo>
                    <a:pt x="f2" y="f3"/>
                    <a:pt x="f2" y="f2"/>
                    <a:pt x="f3" y="f2"/>
                  </a:cubicBezTo>
                  <a:cubicBezTo>
                    <a:pt x="f3" y="f2"/>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9" name="Google Shape;2822;p43">
              <a:extLst>
                <a:ext uri="{FF2B5EF4-FFF2-40B4-BE49-F238E27FC236}">
                  <a16:creationId xmlns:a16="http://schemas.microsoft.com/office/drawing/2014/main" id="{C625ACBC-03CC-49ED-ADD1-18EACDE4944F}"/>
                </a:ext>
              </a:extLst>
            </p:cNvPr>
            <p:cNvSpPr/>
            <p:nvPr/>
          </p:nvSpPr>
          <p:spPr>
            <a:xfrm rot="16200004">
              <a:off x="5955899" y="2395974"/>
              <a:ext cx="3300" cy="2020"/>
            </a:xfrm>
            <a:custGeom>
              <a:avLst/>
              <a:gdLst>
                <a:gd name="f0" fmla="val w"/>
                <a:gd name="f1" fmla="val h"/>
                <a:gd name="f2" fmla="val 0"/>
                <a:gd name="f3" fmla="val 88"/>
                <a:gd name="f4" fmla="val 54"/>
                <a:gd name="f5" fmla="val 1"/>
                <a:gd name="f6" fmla="val 70"/>
                <a:gd name="f7" fmla="val 18"/>
                <a:gd name="f8" fmla="val 53"/>
                <a:gd name="f9" fmla="val 35"/>
                <a:gd name="f10" fmla="val 36"/>
                <a:gd name="f11" fmla="*/ f0 1 88"/>
                <a:gd name="f12" fmla="*/ f1 1 54"/>
                <a:gd name="f13" fmla="val f2"/>
                <a:gd name="f14" fmla="val f3"/>
                <a:gd name="f15" fmla="val f4"/>
                <a:gd name="f16" fmla="+- f15 0 f13"/>
                <a:gd name="f17" fmla="+- f14 0 f13"/>
                <a:gd name="f18" fmla="*/ f17 1 88"/>
                <a:gd name="f19" fmla="*/ f16 1 5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88" h="54">
                  <a:moveTo>
                    <a:pt x="f3" y="f5"/>
                  </a:moveTo>
                  <a:cubicBezTo>
                    <a:pt x="f3" y="f5"/>
                    <a:pt x="f6" y="f5"/>
                    <a:pt x="f6" y="f7"/>
                  </a:cubicBezTo>
                  <a:cubicBezTo>
                    <a:pt x="f6" y="f7"/>
                    <a:pt x="f6" y="f7"/>
                    <a:pt x="f6" y="f5"/>
                  </a:cubicBezTo>
                  <a:cubicBezTo>
                    <a:pt x="f6" y="f7"/>
                    <a:pt x="f8" y="f7"/>
                    <a:pt x="f8" y="f7"/>
                  </a:cubicBezTo>
                  <a:cubicBezTo>
                    <a:pt x="f8" y="f7"/>
                    <a:pt x="f9" y="f10"/>
                    <a:pt x="f9" y="f10"/>
                  </a:cubicBezTo>
                  <a:cubicBezTo>
                    <a:pt x="f7" y="f7"/>
                    <a:pt x="f7" y="f8"/>
                    <a:pt x="f2" y="f10"/>
                  </a:cubicBezTo>
                  <a:cubicBezTo>
                    <a:pt x="f2" y="f10"/>
                    <a:pt x="f7" y="f10"/>
                    <a:pt x="f7" y="f10"/>
                  </a:cubicBezTo>
                  <a:cubicBezTo>
                    <a:pt x="f9" y="f7"/>
                    <a:pt x="f8" y="f7"/>
                    <a:pt x="f8" y="f7"/>
                  </a:cubicBezTo>
                  <a:cubicBezTo>
                    <a:pt x="f6" y="f5"/>
                    <a:pt x="f6"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0" name="Google Shape;2823;p43">
              <a:extLst>
                <a:ext uri="{FF2B5EF4-FFF2-40B4-BE49-F238E27FC236}">
                  <a16:creationId xmlns:a16="http://schemas.microsoft.com/office/drawing/2014/main" id="{A4C4720F-0A8A-4B17-BDEC-7DD84250FF38}"/>
                </a:ext>
              </a:extLst>
            </p:cNvPr>
            <p:cNvSpPr/>
            <p:nvPr/>
          </p:nvSpPr>
          <p:spPr>
            <a:xfrm rot="16200004">
              <a:off x="5956873" y="2403550"/>
              <a:ext cx="2020" cy="1353"/>
            </a:xfrm>
            <a:custGeom>
              <a:avLst/>
              <a:gdLst>
                <a:gd name="f0" fmla="val w"/>
                <a:gd name="f1" fmla="val h"/>
                <a:gd name="f2" fmla="val 0"/>
                <a:gd name="f3" fmla="val 54"/>
                <a:gd name="f4" fmla="val 36"/>
                <a:gd name="f5" fmla="val 1"/>
                <a:gd name="f6" fmla="val 35"/>
                <a:gd name="f7" fmla="val 18"/>
                <a:gd name="f8" fmla="val 53"/>
                <a:gd name="f9" fmla="*/ f0 1 54"/>
                <a:gd name="f10" fmla="*/ f1 1 36"/>
                <a:gd name="f11" fmla="val f2"/>
                <a:gd name="f12" fmla="val f3"/>
                <a:gd name="f13" fmla="val f4"/>
                <a:gd name="f14" fmla="+- f13 0 f11"/>
                <a:gd name="f15" fmla="+- f12 0 f11"/>
                <a:gd name="f16" fmla="*/ f15 1 54"/>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36">
                  <a:moveTo>
                    <a:pt x="f5" y="f6"/>
                  </a:moveTo>
                  <a:cubicBezTo>
                    <a:pt x="f5" y="f6"/>
                    <a:pt x="f7" y="f7"/>
                    <a:pt x="f7" y="f7"/>
                  </a:cubicBezTo>
                  <a:cubicBezTo>
                    <a:pt x="f7" y="f7"/>
                    <a:pt x="f7" y="f7"/>
                    <a:pt x="f7" y="f7"/>
                  </a:cubicBezTo>
                  <a:cubicBezTo>
                    <a:pt x="f7" y="f7"/>
                    <a:pt x="f4" y="f2"/>
                    <a:pt x="f4" y="f7"/>
                  </a:cubicBezTo>
                  <a:cubicBezTo>
                    <a:pt x="f4" y="f7"/>
                    <a:pt x="f4" y="f7"/>
                    <a:pt x="f8" y="f7"/>
                  </a:cubicBezTo>
                  <a:cubicBezTo>
                    <a:pt x="f8" y="f6"/>
                    <a:pt x="f7"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1" name="Google Shape;2824;p43">
              <a:extLst>
                <a:ext uri="{FF2B5EF4-FFF2-40B4-BE49-F238E27FC236}">
                  <a16:creationId xmlns:a16="http://schemas.microsoft.com/office/drawing/2014/main" id="{287AB6BA-4A3C-4C26-BF8B-1B5CB41BBF04}"/>
                </a:ext>
              </a:extLst>
            </p:cNvPr>
            <p:cNvSpPr/>
            <p:nvPr/>
          </p:nvSpPr>
          <p:spPr>
            <a:xfrm rot="16200004">
              <a:off x="5958825" y="2406179"/>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cubicBezTo>
                    <a:pt x="f5" y="f4"/>
                    <a:pt x="f4" y="f4"/>
                    <a:pt x="f4" y="f4"/>
                  </a:cubicBezTo>
                  <a:cubicBezTo>
                    <a:pt x="f5" y="f4"/>
                    <a:pt x="f5" y="f4"/>
                    <a:pt x="f5" y="f4"/>
                  </a:cubicBezTo>
                  <a:cubicBezTo>
                    <a:pt x="f5"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2" name="Google Shape;2825;p43">
              <a:extLst>
                <a:ext uri="{FF2B5EF4-FFF2-40B4-BE49-F238E27FC236}">
                  <a16:creationId xmlns:a16="http://schemas.microsoft.com/office/drawing/2014/main" id="{3A889F3F-B492-4E90-A58E-B531489A29AF}"/>
                </a:ext>
              </a:extLst>
            </p:cNvPr>
            <p:cNvSpPr/>
            <p:nvPr/>
          </p:nvSpPr>
          <p:spPr>
            <a:xfrm rot="16200004">
              <a:off x="5958523" y="2405201"/>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2"/>
                  </a:moveTo>
                  <a:cubicBezTo>
                    <a:pt x="f2" y="f3"/>
                    <a:pt x="f2" y="f3"/>
                    <a:pt x="f2" y="f3"/>
                  </a:cubicBezTo>
                  <a:cubicBezTo>
                    <a:pt x="f2" y="f3"/>
                    <a:pt x="f2"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3" name="Google Shape;2826;p43">
              <a:extLst>
                <a:ext uri="{FF2B5EF4-FFF2-40B4-BE49-F238E27FC236}">
                  <a16:creationId xmlns:a16="http://schemas.microsoft.com/office/drawing/2014/main" id="{DF22E1D2-60E9-4E31-B05B-654AA22EA95C}"/>
                </a:ext>
              </a:extLst>
            </p:cNvPr>
            <p:cNvSpPr/>
            <p:nvPr/>
          </p:nvSpPr>
          <p:spPr>
            <a:xfrm rot="16200004">
              <a:off x="5960150" y="2408145"/>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2" y="f4"/>
                    <a:pt x="f2" y="f4"/>
                    <a:pt x="f3" y="f4"/>
                  </a:cubicBezTo>
                  <a:cubicBezTo>
                    <a:pt x="f3"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4" name="Google Shape;2827;p43">
              <a:extLst>
                <a:ext uri="{FF2B5EF4-FFF2-40B4-BE49-F238E27FC236}">
                  <a16:creationId xmlns:a16="http://schemas.microsoft.com/office/drawing/2014/main" id="{2BCBF55F-F66E-44FB-A153-703ED66BCFE8}"/>
                </a:ext>
              </a:extLst>
            </p:cNvPr>
            <p:cNvSpPr/>
            <p:nvPr/>
          </p:nvSpPr>
          <p:spPr>
            <a:xfrm rot="16200004">
              <a:off x="5958185" y="2404863"/>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3"/>
                  </a:moveTo>
                  <a:lnTo>
                    <a:pt x="f3" y="f5"/>
                  </a:ln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5" name="Google Shape;2828;p43">
              <a:extLst>
                <a:ext uri="{FF2B5EF4-FFF2-40B4-BE49-F238E27FC236}">
                  <a16:creationId xmlns:a16="http://schemas.microsoft.com/office/drawing/2014/main" id="{47A2D075-1D6A-4CFA-B612-740B9BBE3A45}"/>
                </a:ext>
              </a:extLst>
            </p:cNvPr>
            <p:cNvSpPr/>
            <p:nvPr/>
          </p:nvSpPr>
          <p:spPr>
            <a:xfrm rot="16200004">
              <a:off x="5957215" y="2405201"/>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2" y="f3"/>
                    <a:pt x="f3" y="f2"/>
                    <a:pt x="f3" y="f2"/>
                  </a:cubicBezTo>
                  <a:cubicBezTo>
                    <a:pt x="f3"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6" name="Google Shape;2829;p43">
              <a:extLst>
                <a:ext uri="{FF2B5EF4-FFF2-40B4-BE49-F238E27FC236}">
                  <a16:creationId xmlns:a16="http://schemas.microsoft.com/office/drawing/2014/main" id="{262582F3-0283-4D37-8E8B-976AB9C45095}"/>
                </a:ext>
              </a:extLst>
            </p:cNvPr>
            <p:cNvSpPr/>
            <p:nvPr/>
          </p:nvSpPr>
          <p:spPr>
            <a:xfrm rot="16200004">
              <a:off x="5957846" y="2405840"/>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4"/>
                    <a:pt x="f5" y="f4"/>
                  </a:cubicBezTo>
                  <a:cubicBezTo>
                    <a:pt x="f5" y="f4"/>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7" name="Google Shape;2830;p43">
              <a:extLst>
                <a:ext uri="{FF2B5EF4-FFF2-40B4-BE49-F238E27FC236}">
                  <a16:creationId xmlns:a16="http://schemas.microsoft.com/office/drawing/2014/main" id="{3EC2793C-59DE-466D-9923-583CA599A01D}"/>
                </a:ext>
              </a:extLst>
            </p:cNvPr>
            <p:cNvSpPr/>
            <p:nvPr/>
          </p:nvSpPr>
          <p:spPr>
            <a:xfrm rot="16200004">
              <a:off x="5958203" y="2406829"/>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lnTo>
                    <a:pt x="f2" y="f2"/>
                  </a:lnTo>
                  <a:cubicBezTo>
                    <a:pt x="f2" y="f2"/>
                    <a:pt x="f2" y="f2"/>
                    <a:pt x="f2" y="f2"/>
                  </a:cubicBezTo>
                  <a:cubicBezTo>
                    <a:pt x="f2" y="f2"/>
                    <a:pt x="f2"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8" name="Google Shape;2831;p43">
              <a:extLst>
                <a:ext uri="{FF2B5EF4-FFF2-40B4-BE49-F238E27FC236}">
                  <a16:creationId xmlns:a16="http://schemas.microsoft.com/office/drawing/2014/main" id="{CF2B632D-8C16-4012-B119-E5817BC2576C}"/>
                </a:ext>
              </a:extLst>
            </p:cNvPr>
            <p:cNvSpPr/>
            <p:nvPr/>
          </p:nvSpPr>
          <p:spPr>
            <a:xfrm rot="16200004">
              <a:off x="5957188" y="2407807"/>
              <a:ext cx="1353" cy="36"/>
            </a:xfrm>
            <a:custGeom>
              <a:avLst/>
              <a:gdLst>
                <a:gd name="f0" fmla="val w"/>
                <a:gd name="f1" fmla="val h"/>
                <a:gd name="f2" fmla="val 0"/>
                <a:gd name="f3" fmla="val 36"/>
                <a:gd name="f4" fmla="val 1"/>
                <a:gd name="f5" fmla="val 18"/>
                <a:gd name="f6" fmla="val 35"/>
                <a:gd name="f7" fmla="*/ f0 1 36"/>
                <a:gd name="f8" fmla="*/ f1 1 1"/>
                <a:gd name="f9" fmla="val f2"/>
                <a:gd name="f10" fmla="val f3"/>
                <a:gd name="f11" fmla="val f4"/>
                <a:gd name="f12" fmla="+- f11 0 f9"/>
                <a:gd name="f13" fmla="+- f10 0 f9"/>
                <a:gd name="f14" fmla="*/ f13 1 36"/>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
                  <a:moveTo>
                    <a:pt x="f5" y="f4"/>
                  </a:moveTo>
                  <a:cubicBezTo>
                    <a:pt x="f2" y="f4"/>
                    <a:pt x="f5" y="f4"/>
                    <a:pt x="f5" y="f4"/>
                  </a:cubicBezTo>
                  <a:cubicBezTo>
                    <a:pt x="f6"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9" name="Google Shape;2832;p43">
              <a:extLst>
                <a:ext uri="{FF2B5EF4-FFF2-40B4-BE49-F238E27FC236}">
                  <a16:creationId xmlns:a16="http://schemas.microsoft.com/office/drawing/2014/main" id="{0D0E3D09-EB27-4DDA-807C-D7EEE8B9C5A2}"/>
                </a:ext>
              </a:extLst>
            </p:cNvPr>
            <p:cNvSpPr/>
            <p:nvPr/>
          </p:nvSpPr>
          <p:spPr>
            <a:xfrm rot="16200004">
              <a:off x="5957846" y="2408465"/>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5"/>
                    <a:pt x="f4" y="f5"/>
                    <a:pt x="f4" y="f4"/>
                  </a:cubicBezTo>
                  <a:cubicBezTo>
                    <a:pt x="f5" y="f4"/>
                    <a:pt x="f5" y="f4"/>
                    <a:pt x="f5" y="f4"/>
                  </a:cubicBezTo>
                  <a:lnTo>
                    <a:pt x="f5" y="f5"/>
                  </a:lnTo>
                  <a:cubicBezTo>
                    <a:pt x="f5" y="f5"/>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0" name="Google Shape;2833;p43">
              <a:extLst>
                <a:ext uri="{FF2B5EF4-FFF2-40B4-BE49-F238E27FC236}">
                  <a16:creationId xmlns:a16="http://schemas.microsoft.com/office/drawing/2014/main" id="{6B245FE6-1932-4952-A647-D5B8F3F1C990}"/>
                </a:ext>
              </a:extLst>
            </p:cNvPr>
            <p:cNvSpPr/>
            <p:nvPr/>
          </p:nvSpPr>
          <p:spPr>
            <a:xfrm rot="16200004">
              <a:off x="5957865" y="2407807"/>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2" y="f3"/>
                    <a:pt x="f2" y="f5"/>
                    <a:pt x="f2" y="f5"/>
                  </a:cubicBezTo>
                  <a:cubicBezTo>
                    <a:pt x="f3" y="f5"/>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1" name="Google Shape;2834;p43">
              <a:extLst>
                <a:ext uri="{FF2B5EF4-FFF2-40B4-BE49-F238E27FC236}">
                  <a16:creationId xmlns:a16="http://schemas.microsoft.com/office/drawing/2014/main" id="{6C26D611-14A2-4EDB-A5C8-27CEC6C6F4A4}"/>
                </a:ext>
              </a:extLst>
            </p:cNvPr>
            <p:cNvSpPr/>
            <p:nvPr/>
          </p:nvSpPr>
          <p:spPr>
            <a:xfrm rot="16200004">
              <a:off x="5958523" y="2409133"/>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2"/>
                  </a:moveTo>
                  <a:cubicBezTo>
                    <a:pt x="f3" y="f3"/>
                    <a:pt x="f2" y="f2"/>
                    <a:pt x="f2" y="f3"/>
                  </a:cubicBezTo>
                  <a:cubicBezTo>
                    <a:pt x="f2" y="f2"/>
                    <a:pt x="f3" y="f2"/>
                    <a:pt x="f3" y="f2"/>
                  </a:cubicBezTo>
                  <a:cubicBezTo>
                    <a:pt x="f3" y="f2"/>
                    <a:pt x="f2"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2" name="Google Shape;2835;p43">
              <a:extLst>
                <a:ext uri="{FF2B5EF4-FFF2-40B4-BE49-F238E27FC236}">
                  <a16:creationId xmlns:a16="http://schemas.microsoft.com/office/drawing/2014/main" id="{E2E478EA-E3ED-4F26-ADD7-D9C9046A5418}"/>
                </a:ext>
              </a:extLst>
            </p:cNvPr>
            <p:cNvSpPr/>
            <p:nvPr/>
          </p:nvSpPr>
          <p:spPr>
            <a:xfrm rot="16200004">
              <a:off x="5958843" y="2409453"/>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4"/>
                  </a:moveTo>
                  <a:cubicBezTo>
                    <a:pt x="f2" y="f4"/>
                    <a:pt x="f2" y="f2"/>
                    <a:pt x="f2" y="f2"/>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3" name="Google Shape;2836;p43">
              <a:extLst>
                <a:ext uri="{FF2B5EF4-FFF2-40B4-BE49-F238E27FC236}">
                  <a16:creationId xmlns:a16="http://schemas.microsoft.com/office/drawing/2014/main" id="{B319796B-9AE4-4FB6-9549-F25D6E91707A}"/>
                </a:ext>
              </a:extLst>
            </p:cNvPr>
            <p:cNvSpPr/>
            <p:nvPr/>
          </p:nvSpPr>
          <p:spPr>
            <a:xfrm rot="16200004">
              <a:off x="5952597" y="2400592"/>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4" name="Google Shape;2837;p43">
              <a:extLst>
                <a:ext uri="{FF2B5EF4-FFF2-40B4-BE49-F238E27FC236}">
                  <a16:creationId xmlns:a16="http://schemas.microsoft.com/office/drawing/2014/main" id="{714AA014-2263-4EC1-8310-4C63DAA0D4FB}"/>
                </a:ext>
              </a:extLst>
            </p:cNvPr>
            <p:cNvSpPr/>
            <p:nvPr/>
          </p:nvSpPr>
          <p:spPr>
            <a:xfrm rot="16200004">
              <a:off x="5956895" y="2406829"/>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lnTo>
                    <a:pt x="f2" y="f2"/>
                  </a:lnTo>
                  <a:cubicBezTo>
                    <a:pt x="f2" y="f2"/>
                    <a:pt x="f2" y="f2"/>
                    <a:pt x="f2" y="f2"/>
                  </a:cubicBezTo>
                  <a:cubicBezTo>
                    <a:pt x="f3"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5" name="Google Shape;2838;p43">
              <a:extLst>
                <a:ext uri="{FF2B5EF4-FFF2-40B4-BE49-F238E27FC236}">
                  <a16:creationId xmlns:a16="http://schemas.microsoft.com/office/drawing/2014/main" id="{DB7B85CB-6958-40BF-8A72-E2C62B65633D}"/>
                </a:ext>
              </a:extLst>
            </p:cNvPr>
            <p:cNvSpPr/>
            <p:nvPr/>
          </p:nvSpPr>
          <p:spPr>
            <a:xfrm rot="16200004">
              <a:off x="5955899" y="2405831"/>
              <a:ext cx="1353" cy="1353"/>
            </a:xfrm>
            <a:custGeom>
              <a:avLst/>
              <a:gdLst>
                <a:gd name="f0" fmla="val w"/>
                <a:gd name="f1" fmla="val h"/>
                <a:gd name="f2" fmla="val 0"/>
                <a:gd name="f3" fmla="val 36"/>
                <a:gd name="f4" fmla="val 35"/>
                <a:gd name="f5" fmla="val 18"/>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2" y="f4"/>
                  </a:moveTo>
                  <a:cubicBezTo>
                    <a:pt x="f2" y="f5"/>
                    <a:pt x="f5" y="f5"/>
                    <a:pt x="f4" y="f2"/>
                  </a:cubicBezTo>
                  <a:cubicBezTo>
                    <a:pt x="f4" y="f5"/>
                    <a:pt x="f5" y="f5"/>
                    <a:pt x="f5" y="f5"/>
                  </a:cubicBezTo>
                  <a:cubicBezTo>
                    <a:pt x="f5" y="f5"/>
                    <a:pt x="f2" y="f5"/>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6" name="Google Shape;2839;p43">
              <a:extLst>
                <a:ext uri="{FF2B5EF4-FFF2-40B4-BE49-F238E27FC236}">
                  <a16:creationId xmlns:a16="http://schemas.microsoft.com/office/drawing/2014/main" id="{8DF5BFCD-1608-4118-BDFD-C9D8ECA78084}"/>
                </a:ext>
              </a:extLst>
            </p:cNvPr>
            <p:cNvSpPr/>
            <p:nvPr/>
          </p:nvSpPr>
          <p:spPr>
            <a:xfrm rot="16200004">
              <a:off x="5951290" y="2399276"/>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7" name="Google Shape;2840;p43">
              <a:extLst>
                <a:ext uri="{FF2B5EF4-FFF2-40B4-BE49-F238E27FC236}">
                  <a16:creationId xmlns:a16="http://schemas.microsoft.com/office/drawing/2014/main" id="{4310B37D-A3FC-4346-84B8-BB3D8B0F8BEB}"/>
                </a:ext>
              </a:extLst>
            </p:cNvPr>
            <p:cNvSpPr/>
            <p:nvPr/>
          </p:nvSpPr>
          <p:spPr>
            <a:xfrm rot="16200004">
              <a:off x="5954225" y="2404844"/>
              <a:ext cx="1353" cy="713"/>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2" y="f4"/>
                  </a:moveTo>
                  <a:cubicBezTo>
                    <a:pt x="f5" y="f6"/>
                    <a:pt x="f5" y="f6"/>
                    <a:pt x="f7" y="f6"/>
                  </a:cubicBezTo>
                  <a:cubicBezTo>
                    <a:pt x="f7" y="f6"/>
                    <a:pt x="f7" y="f6"/>
                    <a:pt x="f7" y="f6"/>
                  </a:cubicBezTo>
                  <a:cubicBezTo>
                    <a:pt x="f5" y="f6"/>
                    <a:pt x="f5"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8" name="Google Shape;2841;p43">
              <a:extLst>
                <a:ext uri="{FF2B5EF4-FFF2-40B4-BE49-F238E27FC236}">
                  <a16:creationId xmlns:a16="http://schemas.microsoft.com/office/drawing/2014/main" id="{B096E424-5BE3-4174-B3D5-D4C470F472BC}"/>
                </a:ext>
              </a:extLst>
            </p:cNvPr>
            <p:cNvSpPr/>
            <p:nvPr/>
          </p:nvSpPr>
          <p:spPr>
            <a:xfrm rot="16200004">
              <a:off x="5953257" y="2403866"/>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3"/>
                  </a:moveTo>
                  <a:cubicBezTo>
                    <a:pt x="f2" y="f3"/>
                    <a:pt x="f2" y="f3"/>
                    <a:pt x="f2" y="f3"/>
                  </a:cubicBezTo>
                  <a:cubicBezTo>
                    <a:pt x="f2" y="f3"/>
                    <a:pt x="f2" y="f3"/>
                    <a:pt x="f2" y="f5"/>
                  </a:cubicBezTo>
                  <a:cubicBezTo>
                    <a:pt x="f3" y="f3"/>
                    <a:pt x="f2"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9" name="Google Shape;2842;p43">
              <a:extLst>
                <a:ext uri="{FF2B5EF4-FFF2-40B4-BE49-F238E27FC236}">
                  <a16:creationId xmlns:a16="http://schemas.microsoft.com/office/drawing/2014/main" id="{131AFCE2-6D6B-4EB8-B8F6-2452F1ACE3E4}"/>
                </a:ext>
              </a:extLst>
            </p:cNvPr>
            <p:cNvSpPr/>
            <p:nvPr/>
          </p:nvSpPr>
          <p:spPr>
            <a:xfrm rot="16200004">
              <a:off x="5937803" y="2391046"/>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2" y="f4"/>
                    <a:pt x="f3" y="f4"/>
                    <a:pt x="f3" y="f4"/>
                  </a:cubicBezTo>
                  <a:cubicBezTo>
                    <a:pt x="f3"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0" name="Google Shape;2843;p43">
              <a:extLst>
                <a:ext uri="{FF2B5EF4-FFF2-40B4-BE49-F238E27FC236}">
                  <a16:creationId xmlns:a16="http://schemas.microsoft.com/office/drawing/2014/main" id="{C2864B35-F19E-4FEB-B039-7A0B5ACA47A5}"/>
                </a:ext>
              </a:extLst>
            </p:cNvPr>
            <p:cNvSpPr/>
            <p:nvPr/>
          </p:nvSpPr>
          <p:spPr>
            <a:xfrm rot="16200004">
              <a:off x="5907230" y="2367066"/>
              <a:ext cx="52651" cy="60524"/>
            </a:xfrm>
            <a:custGeom>
              <a:avLst/>
              <a:gdLst>
                <a:gd name="f0" fmla="val w"/>
                <a:gd name="f1" fmla="val h"/>
                <a:gd name="f2" fmla="val 0"/>
                <a:gd name="f3" fmla="val 1404"/>
                <a:gd name="f4" fmla="val 1614"/>
                <a:gd name="f5" fmla="val 1158"/>
                <a:gd name="f6" fmla="val 1123"/>
                <a:gd name="f7" fmla="val 1105"/>
                <a:gd name="f8" fmla="val 1176"/>
                <a:gd name="f9" fmla="val 1087"/>
                <a:gd name="f10" fmla="val 1193"/>
                <a:gd name="f11" fmla="val 1070"/>
                <a:gd name="f12" fmla="val 1211"/>
                <a:gd name="f13" fmla="val 1052"/>
                <a:gd name="f14" fmla="val 1035"/>
                <a:gd name="f15" fmla="val 1228"/>
                <a:gd name="f16" fmla="val 1017"/>
                <a:gd name="f17" fmla="val 1000"/>
                <a:gd name="f18" fmla="val 1246"/>
                <a:gd name="f19" fmla="val 1263"/>
                <a:gd name="f20" fmla="val 965"/>
                <a:gd name="f21" fmla="val 1316"/>
                <a:gd name="f22" fmla="val 912"/>
                <a:gd name="f23" fmla="val 842"/>
                <a:gd name="f24" fmla="val 1351"/>
                <a:gd name="f25" fmla="val 807"/>
                <a:gd name="f26" fmla="val 1333"/>
                <a:gd name="f27" fmla="val 789"/>
                <a:gd name="f28" fmla="val 772"/>
                <a:gd name="f29" fmla="val 754"/>
                <a:gd name="f30" fmla="val 1368"/>
                <a:gd name="f31" fmla="val 737"/>
                <a:gd name="f32" fmla="val 719"/>
                <a:gd name="f33" fmla="val 702"/>
                <a:gd name="f34" fmla="val 684"/>
                <a:gd name="f35" fmla="val 1386"/>
                <a:gd name="f36" fmla="val 667"/>
                <a:gd name="f37" fmla="val 649"/>
                <a:gd name="f38" fmla="val 632"/>
                <a:gd name="f39" fmla="val 614"/>
                <a:gd name="f40" fmla="val 579"/>
                <a:gd name="f41" fmla="val 526"/>
                <a:gd name="f42" fmla="val 491"/>
                <a:gd name="f43" fmla="val 474"/>
                <a:gd name="f44" fmla="val 439"/>
                <a:gd name="f45" fmla="val 421"/>
                <a:gd name="f46" fmla="val 404"/>
                <a:gd name="f47" fmla="val 386"/>
                <a:gd name="f48" fmla="val 369"/>
                <a:gd name="f49" fmla="val 351"/>
                <a:gd name="f50" fmla="val 334"/>
                <a:gd name="f51" fmla="val 316"/>
                <a:gd name="f52" fmla="val 299"/>
                <a:gd name="f53" fmla="val 281"/>
                <a:gd name="f54" fmla="val 264"/>
                <a:gd name="f55" fmla="val 246"/>
                <a:gd name="f56" fmla="val 193"/>
                <a:gd name="f57" fmla="val 1298"/>
                <a:gd name="f58" fmla="val 158"/>
                <a:gd name="f59" fmla="val 106"/>
                <a:gd name="f60" fmla="val 88"/>
                <a:gd name="f61" fmla="val 71"/>
                <a:gd name="f62" fmla="val 53"/>
                <a:gd name="f63" fmla="val 1141"/>
                <a:gd name="f64" fmla="val 36"/>
                <a:gd name="f65" fmla="val 1"/>
                <a:gd name="f66" fmla="val 1018"/>
                <a:gd name="f67" fmla="val 913"/>
                <a:gd name="f68" fmla="val 878"/>
                <a:gd name="f69" fmla="val 18"/>
                <a:gd name="f70" fmla="val 825"/>
                <a:gd name="f71" fmla="val 790"/>
                <a:gd name="f72" fmla="val 755"/>
                <a:gd name="f73" fmla="val 720"/>
                <a:gd name="f74" fmla="val 580"/>
                <a:gd name="f75" fmla="val 562"/>
                <a:gd name="f76" fmla="val 176"/>
                <a:gd name="f77" fmla="val 544"/>
                <a:gd name="f78" fmla="val 527"/>
                <a:gd name="f79" fmla="val 509"/>
                <a:gd name="f80" fmla="val 492"/>
                <a:gd name="f81" fmla="val 211"/>
                <a:gd name="f82" fmla="val 457"/>
                <a:gd name="f83" fmla="val 422"/>
                <a:gd name="f84" fmla="val 387"/>
                <a:gd name="f85" fmla="val 352"/>
                <a:gd name="f86" fmla="val 317"/>
                <a:gd name="f87" fmla="val 456"/>
                <a:gd name="f88" fmla="val 229"/>
                <a:gd name="f89" fmla="val 597"/>
                <a:gd name="f90" fmla="val 194"/>
                <a:gd name="f91" fmla="val 159"/>
                <a:gd name="f92" fmla="val 141"/>
                <a:gd name="f93" fmla="val 124"/>
                <a:gd name="f94" fmla="val 895"/>
                <a:gd name="f95" fmla="val 89"/>
                <a:gd name="f96" fmla="val 982"/>
                <a:gd name="f97" fmla="val 54"/>
                <a:gd name="f98" fmla="val 1210"/>
                <a:gd name="f99" fmla="val 1245"/>
                <a:gd name="f100" fmla="val 1280"/>
                <a:gd name="f101" fmla="val 1315"/>
                <a:gd name="f102" fmla="val 1421"/>
                <a:gd name="f103" fmla="val 1456"/>
                <a:gd name="f104" fmla="val 1473"/>
                <a:gd name="f105" fmla="val 1508"/>
                <a:gd name="f106" fmla="val 1526"/>
                <a:gd name="f107" fmla="val 1543"/>
                <a:gd name="f108" fmla="val 1561"/>
                <a:gd name="f109" fmla="val 1578"/>
                <a:gd name="f110" fmla="val 1596"/>
                <a:gd name="f111" fmla="val 1613"/>
                <a:gd name="f112" fmla="val 1438"/>
                <a:gd name="f113" fmla="val 1403"/>
                <a:gd name="f114" fmla="val 1350"/>
                <a:gd name="f115" fmla="val 1175"/>
                <a:gd name="f116" fmla="val 1140"/>
                <a:gd name="f117" fmla="val 947"/>
                <a:gd name="f118" fmla="val 877"/>
                <a:gd name="f119" fmla="val 860"/>
                <a:gd name="f120" fmla="val 685"/>
                <a:gd name="f121" fmla="val 930"/>
                <a:gd name="f122" fmla="val 983"/>
                <a:gd name="f123" fmla="val 948"/>
                <a:gd name="f124" fmla="val 650"/>
                <a:gd name="f125" fmla="val 615"/>
                <a:gd name="f126" fmla="val 1491"/>
                <a:gd name="f127" fmla="val 1053"/>
                <a:gd name="f128" fmla="val 1088"/>
                <a:gd name="f129" fmla="*/ f0 1 1404"/>
                <a:gd name="f130" fmla="*/ f1 1 1614"/>
                <a:gd name="f131" fmla="val f2"/>
                <a:gd name="f132" fmla="val f3"/>
                <a:gd name="f133" fmla="val f4"/>
                <a:gd name="f134" fmla="+- f133 0 f131"/>
                <a:gd name="f135" fmla="+- f132 0 f131"/>
                <a:gd name="f136" fmla="*/ f135 1 1404"/>
                <a:gd name="f137" fmla="*/ f134 1 1614"/>
                <a:gd name="f138" fmla="*/ f131 1 f136"/>
                <a:gd name="f139" fmla="*/ f132 1 f136"/>
                <a:gd name="f140" fmla="*/ f131 1 f137"/>
                <a:gd name="f141" fmla="*/ f133 1 f137"/>
                <a:gd name="f142" fmla="*/ f138 f129 1"/>
                <a:gd name="f143" fmla="*/ f139 f129 1"/>
                <a:gd name="f144" fmla="*/ f141 f130 1"/>
                <a:gd name="f145" fmla="*/ f140 f130 1"/>
              </a:gdLst>
              <a:ahLst/>
              <a:cxnLst>
                <a:cxn ang="3cd4">
                  <a:pos x="hc" y="t"/>
                </a:cxn>
                <a:cxn ang="0">
                  <a:pos x="r" y="vc"/>
                </a:cxn>
                <a:cxn ang="cd4">
                  <a:pos x="hc" y="b"/>
                </a:cxn>
                <a:cxn ang="cd2">
                  <a:pos x="l" y="vc"/>
                </a:cxn>
              </a:cxnLst>
              <a:rect l="f142" t="f145" r="f143" b="f144"/>
              <a:pathLst>
                <a:path w="1404" h="1613">
                  <a:moveTo>
                    <a:pt x="f5" y="f6"/>
                  </a:moveTo>
                  <a:cubicBezTo>
                    <a:pt x="f5" y="f6"/>
                    <a:pt x="f5" y="f6"/>
                    <a:pt x="f5" y="f6"/>
                  </a:cubicBezTo>
                  <a:cubicBezTo>
                    <a:pt x="f5" y="f7"/>
                    <a:pt x="f5" y="f6"/>
                    <a:pt x="f8" y="f6"/>
                  </a:cubicBezTo>
                  <a:cubicBezTo>
                    <a:pt x="f8" y="f7"/>
                    <a:pt x="f8" y="f7"/>
                    <a:pt x="f8" y="f7"/>
                  </a:cubicBezTo>
                  <a:cubicBezTo>
                    <a:pt x="f8" y="f7"/>
                    <a:pt x="f8" y="f9"/>
                    <a:pt x="f10" y="f9"/>
                  </a:cubicBezTo>
                  <a:cubicBezTo>
                    <a:pt x="f10" y="f11"/>
                    <a:pt x="f10" y="f11"/>
                    <a:pt x="f12" y="f11"/>
                  </a:cubicBezTo>
                  <a:cubicBezTo>
                    <a:pt x="f12" y="f13"/>
                    <a:pt x="f12" y="f13"/>
                    <a:pt x="f12" y="f13"/>
                  </a:cubicBezTo>
                  <a:cubicBezTo>
                    <a:pt x="f12" y="f14"/>
                    <a:pt x="f15" y="f16"/>
                    <a:pt x="f15" y="f17"/>
                  </a:cubicBezTo>
                  <a:cubicBezTo>
                    <a:pt x="f18" y="f17"/>
                    <a:pt x="f18" y="f17"/>
                    <a:pt x="f18" y="f17"/>
                  </a:cubicBezTo>
                  <a:cubicBezTo>
                    <a:pt x="f19" y="f20"/>
                    <a:pt x="f21" y="f22"/>
                    <a:pt x="f21" y="f23"/>
                  </a:cubicBezTo>
                  <a:cubicBezTo>
                    <a:pt x="f21" y="f23"/>
                    <a:pt x="f24" y="f25"/>
                    <a:pt x="f26" y="f27"/>
                  </a:cubicBezTo>
                  <a:cubicBezTo>
                    <a:pt x="f24" y="f27"/>
                    <a:pt x="f24" y="f28"/>
                    <a:pt x="f24" y="f29"/>
                  </a:cubicBezTo>
                  <a:cubicBezTo>
                    <a:pt x="f24" y="f29"/>
                    <a:pt x="f30" y="f31"/>
                    <a:pt x="f30" y="f32"/>
                  </a:cubicBezTo>
                  <a:cubicBezTo>
                    <a:pt x="f30" y="f32"/>
                    <a:pt x="f30" y="f32"/>
                    <a:pt x="f30" y="f32"/>
                  </a:cubicBezTo>
                  <a:cubicBezTo>
                    <a:pt x="f30" y="f33"/>
                    <a:pt x="f30" y="f33"/>
                    <a:pt x="f30" y="f34"/>
                  </a:cubicBezTo>
                  <a:cubicBezTo>
                    <a:pt x="f35" y="f34"/>
                    <a:pt x="f35" y="f36"/>
                    <a:pt x="f35" y="f37"/>
                  </a:cubicBezTo>
                  <a:cubicBezTo>
                    <a:pt x="f35" y="f37"/>
                    <a:pt x="f35" y="f37"/>
                    <a:pt x="f35" y="f37"/>
                  </a:cubicBezTo>
                  <a:cubicBezTo>
                    <a:pt x="f35" y="f38"/>
                    <a:pt x="f35" y="f39"/>
                    <a:pt x="f35" y="f39"/>
                  </a:cubicBezTo>
                  <a:cubicBezTo>
                    <a:pt x="f3" y="f40"/>
                    <a:pt x="f3" y="f41"/>
                    <a:pt x="f3" y="f42"/>
                  </a:cubicBezTo>
                  <a:cubicBezTo>
                    <a:pt x="f3" y="f43"/>
                    <a:pt x="f3" y="f44"/>
                    <a:pt x="f3" y="f45"/>
                  </a:cubicBezTo>
                  <a:cubicBezTo>
                    <a:pt x="f3" y="f45"/>
                    <a:pt x="f3" y="f46"/>
                    <a:pt x="f3" y="f46"/>
                  </a:cubicBezTo>
                  <a:cubicBezTo>
                    <a:pt x="f3" y="f47"/>
                    <a:pt x="f3" y="f48"/>
                    <a:pt x="f35" y="f49"/>
                  </a:cubicBezTo>
                  <a:cubicBezTo>
                    <a:pt x="f35" y="f50"/>
                    <a:pt x="f35" y="f51"/>
                    <a:pt x="f35" y="f51"/>
                  </a:cubicBezTo>
                  <a:cubicBezTo>
                    <a:pt x="f35" y="f52"/>
                    <a:pt x="f30" y="f53"/>
                    <a:pt x="f30" y="f54"/>
                  </a:cubicBezTo>
                  <a:lnTo>
                    <a:pt x="f30" y="f55"/>
                  </a:lnTo>
                  <a:cubicBezTo>
                    <a:pt x="f26" y="f56"/>
                    <a:pt x="f57" y="f58"/>
                    <a:pt x="f18" y="f59"/>
                  </a:cubicBezTo>
                  <a:cubicBezTo>
                    <a:pt x="f18" y="f59"/>
                    <a:pt x="f15" y="f59"/>
                    <a:pt x="f15" y="f59"/>
                  </a:cubicBezTo>
                  <a:cubicBezTo>
                    <a:pt x="f12" y="f59"/>
                    <a:pt x="f12" y="f60"/>
                    <a:pt x="f12" y="f60"/>
                  </a:cubicBezTo>
                  <a:cubicBezTo>
                    <a:pt x="f12" y="f60"/>
                    <a:pt x="f10" y="f61"/>
                    <a:pt x="f10" y="f61"/>
                  </a:cubicBezTo>
                  <a:lnTo>
                    <a:pt x="f8" y="f61"/>
                  </a:lnTo>
                  <a:cubicBezTo>
                    <a:pt x="f8" y="f62"/>
                    <a:pt x="f5" y="f62"/>
                    <a:pt x="f63" y="f62"/>
                  </a:cubicBezTo>
                  <a:cubicBezTo>
                    <a:pt x="f63" y="f62"/>
                    <a:pt x="f63" y="f62"/>
                    <a:pt x="f63" y="f62"/>
                  </a:cubicBezTo>
                  <a:cubicBezTo>
                    <a:pt x="f7" y="f64"/>
                    <a:pt x="f7" y="f64"/>
                    <a:pt x="f6" y="f64"/>
                  </a:cubicBezTo>
                  <a:cubicBezTo>
                    <a:pt x="f11" y="f65"/>
                    <a:pt x="f66" y="f65"/>
                    <a:pt x="f20" y="f65"/>
                  </a:cubicBezTo>
                  <a:cubicBezTo>
                    <a:pt x="f67" y="f65"/>
                    <a:pt x="f68" y="f69"/>
                    <a:pt x="f70" y="f64"/>
                  </a:cubicBezTo>
                  <a:cubicBezTo>
                    <a:pt x="f70" y="f64"/>
                    <a:pt x="f25" y="f62"/>
                    <a:pt x="f25" y="f62"/>
                  </a:cubicBezTo>
                  <a:cubicBezTo>
                    <a:pt x="f71" y="f62"/>
                    <a:pt x="f71" y="f62"/>
                    <a:pt x="f71" y="f62"/>
                  </a:cubicBezTo>
                  <a:cubicBezTo>
                    <a:pt x="f71" y="f62"/>
                    <a:pt x="f71" y="f62"/>
                    <a:pt x="f71" y="f62"/>
                  </a:cubicBezTo>
                  <a:cubicBezTo>
                    <a:pt x="f71" y="f64"/>
                    <a:pt x="f71" y="f62"/>
                    <a:pt x="f71" y="f64"/>
                  </a:cubicBezTo>
                  <a:cubicBezTo>
                    <a:pt x="f28" y="f62"/>
                    <a:pt x="f28" y="f62"/>
                    <a:pt x="f72" y="f61"/>
                  </a:cubicBezTo>
                  <a:cubicBezTo>
                    <a:pt x="f73" y="f61"/>
                    <a:pt x="f33" y="f60"/>
                    <a:pt x="f36" y="f59"/>
                  </a:cubicBezTo>
                  <a:cubicBezTo>
                    <a:pt x="f36" y="f59"/>
                    <a:pt x="f36" y="f59"/>
                    <a:pt x="f36" y="f59"/>
                  </a:cubicBezTo>
                  <a:cubicBezTo>
                    <a:pt x="f38" y="f59"/>
                    <a:pt x="f74" y="f58"/>
                    <a:pt x="f75" y="f76"/>
                  </a:cubicBezTo>
                  <a:cubicBezTo>
                    <a:pt x="f77" y="f76"/>
                    <a:pt x="f77" y="f76"/>
                    <a:pt x="f78" y="f56"/>
                  </a:cubicBezTo>
                  <a:cubicBezTo>
                    <a:pt x="f78" y="f56"/>
                    <a:pt x="f78" y="f56"/>
                    <a:pt x="f79" y="f56"/>
                  </a:cubicBezTo>
                  <a:cubicBezTo>
                    <a:pt x="f80" y="f81"/>
                    <a:pt x="f82" y="f55"/>
                    <a:pt x="f44" y="f54"/>
                  </a:cubicBezTo>
                  <a:cubicBezTo>
                    <a:pt x="f44" y="f53"/>
                    <a:pt x="f44" y="f53"/>
                    <a:pt x="f44" y="f53"/>
                  </a:cubicBezTo>
                  <a:cubicBezTo>
                    <a:pt x="f83" y="f51"/>
                    <a:pt x="f46" y="f50"/>
                    <a:pt x="f84" y="f50"/>
                  </a:cubicBezTo>
                  <a:cubicBezTo>
                    <a:pt x="f48" y="f49"/>
                    <a:pt x="f85" y="f49"/>
                    <a:pt x="f85" y="f48"/>
                  </a:cubicBezTo>
                  <a:cubicBezTo>
                    <a:pt x="f50" y="f47"/>
                    <a:pt x="f86" y="f45"/>
                    <a:pt x="f52" y="f44"/>
                  </a:cubicBezTo>
                  <a:cubicBezTo>
                    <a:pt x="f53" y="f87"/>
                    <a:pt x="f53" y="f43"/>
                    <a:pt x="f54" y="f42"/>
                  </a:cubicBezTo>
                  <a:cubicBezTo>
                    <a:pt x="f54" y="f42"/>
                    <a:pt x="f54" y="f79"/>
                    <a:pt x="f54" y="f79"/>
                  </a:cubicBezTo>
                  <a:cubicBezTo>
                    <a:pt x="f54" y="f79"/>
                    <a:pt x="f54" y="f79"/>
                    <a:pt x="f55" y="f79"/>
                  </a:cubicBezTo>
                  <a:cubicBezTo>
                    <a:pt x="f55" y="f41"/>
                    <a:pt x="f88" y="f75"/>
                    <a:pt x="f88" y="f40"/>
                  </a:cubicBezTo>
                  <a:cubicBezTo>
                    <a:pt x="f81" y="f40"/>
                    <a:pt x="f81" y="f40"/>
                    <a:pt x="f81" y="f89"/>
                  </a:cubicBezTo>
                  <a:cubicBezTo>
                    <a:pt x="f81" y="f89"/>
                    <a:pt x="f90" y="f39"/>
                    <a:pt x="f90" y="f38"/>
                  </a:cubicBezTo>
                  <a:cubicBezTo>
                    <a:pt x="f90" y="f38"/>
                    <a:pt x="f90" y="f37"/>
                    <a:pt x="f76" y="f37"/>
                  </a:cubicBezTo>
                  <a:cubicBezTo>
                    <a:pt x="f76" y="f34"/>
                    <a:pt x="f91" y="f32"/>
                    <a:pt x="f92" y="f29"/>
                  </a:cubicBezTo>
                  <a:cubicBezTo>
                    <a:pt x="f93" y="f70"/>
                    <a:pt x="f59" y="f94"/>
                    <a:pt x="f95" y="f20"/>
                  </a:cubicBezTo>
                  <a:cubicBezTo>
                    <a:pt x="f95" y="f20"/>
                    <a:pt x="f59" y="f20"/>
                    <a:pt x="f95" y="f20"/>
                  </a:cubicBezTo>
                  <a:cubicBezTo>
                    <a:pt x="f95" y="f96"/>
                    <a:pt x="f95" y="f96"/>
                    <a:pt x="f95" y="f96"/>
                  </a:cubicBezTo>
                  <a:lnTo>
                    <a:pt x="f95" y="f17"/>
                  </a:lnTo>
                  <a:cubicBezTo>
                    <a:pt x="f95" y="f16"/>
                    <a:pt x="f61" y="f14"/>
                    <a:pt x="f61" y="f13"/>
                  </a:cubicBezTo>
                  <a:cubicBezTo>
                    <a:pt x="f61" y="f11"/>
                    <a:pt x="f61" y="f9"/>
                    <a:pt x="f61" y="f7"/>
                  </a:cubicBezTo>
                  <a:lnTo>
                    <a:pt x="f97" y="f98"/>
                  </a:lnTo>
                  <a:cubicBezTo>
                    <a:pt x="f97" y="f15"/>
                    <a:pt x="f97" y="f99"/>
                    <a:pt x="f97" y="f99"/>
                  </a:cubicBezTo>
                  <a:cubicBezTo>
                    <a:pt x="f97" y="f19"/>
                    <a:pt x="f97" y="f100"/>
                    <a:pt x="f97" y="f100"/>
                  </a:cubicBezTo>
                  <a:cubicBezTo>
                    <a:pt x="f64" y="f101"/>
                    <a:pt x="f64" y="f26"/>
                    <a:pt x="f69" y="f30"/>
                  </a:cubicBezTo>
                  <a:cubicBezTo>
                    <a:pt x="f69" y="f35"/>
                    <a:pt x="f65" y="f35"/>
                    <a:pt x="f65" y="f102"/>
                  </a:cubicBezTo>
                  <a:cubicBezTo>
                    <a:pt x="f65" y="f103"/>
                    <a:pt x="f64" y="f104"/>
                    <a:pt x="f97" y="f105"/>
                  </a:cubicBezTo>
                  <a:cubicBezTo>
                    <a:pt x="f97" y="f106"/>
                    <a:pt x="f61" y="f107"/>
                    <a:pt x="f95" y="f107"/>
                  </a:cubicBezTo>
                  <a:cubicBezTo>
                    <a:pt x="f95" y="f108"/>
                    <a:pt x="f95" y="f108"/>
                    <a:pt x="f95" y="f108"/>
                  </a:cubicBezTo>
                  <a:cubicBezTo>
                    <a:pt x="f59" y="f108"/>
                    <a:pt x="f93" y="f108"/>
                    <a:pt x="f93" y="f109"/>
                  </a:cubicBezTo>
                  <a:cubicBezTo>
                    <a:pt x="f92" y="f108"/>
                    <a:pt x="f91" y="f110"/>
                    <a:pt x="f76" y="f109"/>
                  </a:cubicBezTo>
                  <a:cubicBezTo>
                    <a:pt x="f81" y="f111"/>
                    <a:pt x="f55" y="f110"/>
                    <a:pt x="f53" y="f110"/>
                  </a:cubicBezTo>
                  <a:cubicBezTo>
                    <a:pt x="f53" y="f110"/>
                    <a:pt x="f53" y="f110"/>
                    <a:pt x="f52" y="f110"/>
                  </a:cubicBezTo>
                  <a:cubicBezTo>
                    <a:pt x="f86" y="f110"/>
                    <a:pt x="f86" y="f109"/>
                    <a:pt x="f50" y="f109"/>
                  </a:cubicBezTo>
                  <a:cubicBezTo>
                    <a:pt x="f50" y="f108"/>
                    <a:pt x="f85" y="f109"/>
                    <a:pt x="f85" y="f109"/>
                  </a:cubicBezTo>
                  <a:cubicBezTo>
                    <a:pt x="f48" y="f109"/>
                    <a:pt x="f48" y="f108"/>
                    <a:pt x="f48" y="f108"/>
                  </a:cubicBezTo>
                  <a:cubicBezTo>
                    <a:pt x="f84" y="f108"/>
                    <a:pt x="f84" y="f106"/>
                    <a:pt x="f84" y="f105"/>
                  </a:cubicBezTo>
                  <a:cubicBezTo>
                    <a:pt x="f84" y="f105"/>
                    <a:pt x="f46" y="f105"/>
                    <a:pt x="f46" y="f105"/>
                  </a:cubicBezTo>
                  <a:cubicBezTo>
                    <a:pt x="f46" y="f104"/>
                    <a:pt x="f83" y="f112"/>
                    <a:pt x="f83" y="f113"/>
                  </a:cubicBezTo>
                  <a:cubicBezTo>
                    <a:pt x="f83" y="f35"/>
                    <a:pt x="f83" y="f30"/>
                    <a:pt x="f83" y="f114"/>
                  </a:cubicBezTo>
                  <a:cubicBezTo>
                    <a:pt x="f44" y="f26"/>
                    <a:pt x="f83" y="f57"/>
                    <a:pt x="f44" y="f100"/>
                  </a:cubicBezTo>
                  <a:cubicBezTo>
                    <a:pt x="f44" y="f19"/>
                    <a:pt x="f44" y="f99"/>
                    <a:pt x="f44" y="f15"/>
                  </a:cubicBezTo>
                  <a:lnTo>
                    <a:pt x="f44" y="f98"/>
                  </a:lnTo>
                  <a:cubicBezTo>
                    <a:pt x="f44" y="f10"/>
                    <a:pt x="f44" y="f115"/>
                    <a:pt x="f82" y="f5"/>
                  </a:cubicBezTo>
                  <a:cubicBezTo>
                    <a:pt x="f82" y="f5"/>
                    <a:pt x="f82" y="f5"/>
                    <a:pt x="f82" y="f116"/>
                  </a:cubicBezTo>
                  <a:cubicBezTo>
                    <a:pt x="f82" y="f116"/>
                    <a:pt x="f82" y="f6"/>
                    <a:pt x="f82" y="f7"/>
                  </a:cubicBezTo>
                  <a:cubicBezTo>
                    <a:pt x="f82" y="f9"/>
                    <a:pt x="f82" y="f11"/>
                    <a:pt x="f82" y="f11"/>
                  </a:cubicBezTo>
                  <a:cubicBezTo>
                    <a:pt x="f82" y="f13"/>
                    <a:pt x="f43" y="f14"/>
                    <a:pt x="f43" y="f14"/>
                  </a:cubicBezTo>
                  <a:cubicBezTo>
                    <a:pt x="f43" y="f16"/>
                    <a:pt x="f43" y="f16"/>
                    <a:pt x="f43" y="f17"/>
                  </a:cubicBezTo>
                  <a:cubicBezTo>
                    <a:pt x="f80" y="f17"/>
                    <a:pt x="f43" y="f96"/>
                    <a:pt x="f43" y="f96"/>
                  </a:cubicBezTo>
                  <a:cubicBezTo>
                    <a:pt x="f43" y="f96"/>
                    <a:pt x="f43" y="f96"/>
                    <a:pt x="f80" y="f96"/>
                  </a:cubicBezTo>
                  <a:cubicBezTo>
                    <a:pt x="f80" y="f117"/>
                    <a:pt x="f80" y="f22"/>
                    <a:pt x="f79" y="f94"/>
                  </a:cubicBezTo>
                  <a:cubicBezTo>
                    <a:pt x="f79" y="f118"/>
                    <a:pt x="f79" y="f119"/>
                    <a:pt x="f78" y="f119"/>
                  </a:cubicBezTo>
                  <a:cubicBezTo>
                    <a:pt x="f78" y="f119"/>
                    <a:pt x="f78" y="f23"/>
                    <a:pt x="f78" y="f23"/>
                  </a:cubicBezTo>
                  <a:cubicBezTo>
                    <a:pt x="f77" y="f25"/>
                    <a:pt x="f75" y="f29"/>
                    <a:pt x="f74" y="f32"/>
                  </a:cubicBezTo>
                  <a:cubicBezTo>
                    <a:pt x="f89" y="f33"/>
                    <a:pt x="f89" y="f36"/>
                    <a:pt x="f38" y="f37"/>
                  </a:cubicBezTo>
                  <a:cubicBezTo>
                    <a:pt x="f38" y="f38"/>
                    <a:pt x="f36" y="f89"/>
                    <a:pt x="f36" y="f40"/>
                  </a:cubicBezTo>
                  <a:cubicBezTo>
                    <a:pt x="f120" y="f40"/>
                    <a:pt x="f120" y="f75"/>
                    <a:pt x="f33" y="f77"/>
                  </a:cubicBezTo>
                  <a:cubicBezTo>
                    <a:pt x="f73" y="f77"/>
                    <a:pt x="f73" y="f77"/>
                    <a:pt x="f73" y="f41"/>
                  </a:cubicBezTo>
                  <a:cubicBezTo>
                    <a:pt x="f31" y="f41"/>
                    <a:pt x="f31" y="f79"/>
                    <a:pt x="f72" y="f79"/>
                  </a:cubicBezTo>
                  <a:cubicBezTo>
                    <a:pt x="f72" y="f79"/>
                    <a:pt x="f72" y="f79"/>
                    <a:pt x="f72" y="f42"/>
                  </a:cubicBezTo>
                  <a:cubicBezTo>
                    <a:pt x="f28" y="f42"/>
                    <a:pt x="f28" y="f43"/>
                    <a:pt x="f71" y="f43"/>
                  </a:cubicBezTo>
                  <a:cubicBezTo>
                    <a:pt x="f25" y="f87"/>
                    <a:pt x="f70" y="f87"/>
                    <a:pt x="f23" y="f44"/>
                  </a:cubicBezTo>
                  <a:cubicBezTo>
                    <a:pt x="f119" y="f44"/>
                    <a:pt x="f119" y="f44"/>
                    <a:pt x="f119" y="f45"/>
                  </a:cubicBezTo>
                  <a:cubicBezTo>
                    <a:pt x="f119" y="f45"/>
                    <a:pt x="f119" y="f45"/>
                    <a:pt x="f119" y="f45"/>
                  </a:cubicBezTo>
                  <a:cubicBezTo>
                    <a:pt x="f68" y="f45"/>
                    <a:pt x="f68" y="f45"/>
                    <a:pt x="f94" y="f46"/>
                  </a:cubicBezTo>
                  <a:cubicBezTo>
                    <a:pt x="f94" y="f45"/>
                    <a:pt x="f94" y="f46"/>
                    <a:pt x="f67" y="f46"/>
                  </a:cubicBezTo>
                  <a:cubicBezTo>
                    <a:pt x="f67" y="f46"/>
                    <a:pt x="f121" y="f46"/>
                    <a:pt x="f121" y="f47"/>
                  </a:cubicBezTo>
                  <a:cubicBezTo>
                    <a:pt x="f20" y="f46"/>
                    <a:pt x="f20" y="f48"/>
                    <a:pt x="f122" y="f47"/>
                  </a:cubicBezTo>
                  <a:cubicBezTo>
                    <a:pt x="f122" y="f47"/>
                    <a:pt x="f122" y="f48"/>
                    <a:pt x="f122" y="f47"/>
                  </a:cubicBezTo>
                  <a:cubicBezTo>
                    <a:pt x="f122" y="f47"/>
                    <a:pt x="f122" y="f48"/>
                    <a:pt x="f122" y="f48"/>
                  </a:cubicBezTo>
                  <a:cubicBezTo>
                    <a:pt x="f122" y="f47"/>
                    <a:pt x="f20" y="f48"/>
                    <a:pt x="f20" y="f47"/>
                  </a:cubicBezTo>
                  <a:cubicBezTo>
                    <a:pt x="f20" y="f47"/>
                    <a:pt x="f20" y="f48"/>
                    <a:pt x="f122" y="f48"/>
                  </a:cubicBezTo>
                  <a:cubicBezTo>
                    <a:pt x="f122" y="f47"/>
                    <a:pt x="f17" y="f47"/>
                    <a:pt x="f17" y="f47"/>
                  </a:cubicBezTo>
                  <a:cubicBezTo>
                    <a:pt x="f66" y="f46"/>
                    <a:pt x="f66" y="f45"/>
                    <a:pt x="f14" y="f45"/>
                  </a:cubicBezTo>
                  <a:lnTo>
                    <a:pt x="f14" y="f45"/>
                  </a:lnTo>
                  <a:cubicBezTo>
                    <a:pt x="f14" y="f44"/>
                    <a:pt x="f14" y="f45"/>
                    <a:pt x="f66" y="f46"/>
                  </a:cubicBezTo>
                  <a:cubicBezTo>
                    <a:pt x="f14" y="f45"/>
                    <a:pt x="f14" y="f45"/>
                    <a:pt x="f14" y="f44"/>
                  </a:cubicBezTo>
                  <a:cubicBezTo>
                    <a:pt x="f14" y="f44"/>
                    <a:pt x="f14" y="f43"/>
                    <a:pt x="f14" y="f42"/>
                  </a:cubicBezTo>
                  <a:cubicBezTo>
                    <a:pt x="f14" y="f42"/>
                    <a:pt x="f14" y="f42"/>
                    <a:pt x="f14" y="f42"/>
                  </a:cubicBezTo>
                  <a:cubicBezTo>
                    <a:pt x="f14" y="f42"/>
                    <a:pt x="f14" y="f42"/>
                    <a:pt x="f14" y="f42"/>
                  </a:cubicBezTo>
                  <a:cubicBezTo>
                    <a:pt x="f14" y="f42"/>
                    <a:pt x="f14" y="f42"/>
                    <a:pt x="f14" y="f42"/>
                  </a:cubicBezTo>
                  <a:cubicBezTo>
                    <a:pt x="f14" y="f42"/>
                    <a:pt x="f14" y="f79"/>
                    <a:pt x="f14" y="f79"/>
                  </a:cubicBezTo>
                  <a:cubicBezTo>
                    <a:pt x="f14" y="f79"/>
                    <a:pt x="f14" y="f79"/>
                    <a:pt x="f14" y="f79"/>
                  </a:cubicBezTo>
                  <a:cubicBezTo>
                    <a:pt x="f14" y="f41"/>
                    <a:pt x="f14" y="f41"/>
                    <a:pt x="f14" y="f41"/>
                  </a:cubicBezTo>
                  <a:cubicBezTo>
                    <a:pt x="f66" y="f77"/>
                    <a:pt x="f14" y="f75"/>
                    <a:pt x="f66" y="f40"/>
                  </a:cubicBezTo>
                  <a:cubicBezTo>
                    <a:pt x="f66" y="f40"/>
                    <a:pt x="f14" y="f40"/>
                    <a:pt x="f14" y="f40"/>
                  </a:cubicBezTo>
                  <a:cubicBezTo>
                    <a:pt x="f14" y="f89"/>
                    <a:pt x="f66" y="f89"/>
                    <a:pt x="f66" y="f89"/>
                  </a:cubicBezTo>
                  <a:cubicBezTo>
                    <a:pt x="f66" y="f89"/>
                    <a:pt x="f66" y="f39"/>
                    <a:pt x="f66" y="f38"/>
                  </a:cubicBezTo>
                  <a:cubicBezTo>
                    <a:pt x="f17" y="f38"/>
                    <a:pt x="f66" y="f36"/>
                    <a:pt x="f17" y="f34"/>
                  </a:cubicBezTo>
                  <a:cubicBezTo>
                    <a:pt x="f17" y="f34"/>
                    <a:pt x="f17" y="f34"/>
                    <a:pt x="f17" y="f34"/>
                  </a:cubicBezTo>
                  <a:cubicBezTo>
                    <a:pt x="f122" y="f33"/>
                    <a:pt x="f17" y="f32"/>
                    <a:pt x="f17" y="f32"/>
                  </a:cubicBezTo>
                  <a:cubicBezTo>
                    <a:pt x="f17" y="f32"/>
                    <a:pt x="f122" y="f32"/>
                    <a:pt x="f122" y="f32"/>
                  </a:cubicBezTo>
                  <a:cubicBezTo>
                    <a:pt x="f122" y="f31"/>
                    <a:pt x="f122" y="f29"/>
                    <a:pt x="f122" y="f29"/>
                  </a:cubicBezTo>
                  <a:cubicBezTo>
                    <a:pt x="f122" y="f28"/>
                    <a:pt x="f122" y="f28"/>
                    <a:pt x="f122" y="f28"/>
                  </a:cubicBezTo>
                  <a:cubicBezTo>
                    <a:pt x="f20" y="f28"/>
                    <a:pt x="f20" y="f27"/>
                    <a:pt x="f20" y="f25"/>
                  </a:cubicBezTo>
                  <a:cubicBezTo>
                    <a:pt x="f123" y="f70"/>
                    <a:pt x="f123" y="f70"/>
                    <a:pt x="f123" y="f23"/>
                  </a:cubicBezTo>
                  <a:cubicBezTo>
                    <a:pt x="f121" y="f119"/>
                    <a:pt x="f67" y="f94"/>
                    <a:pt x="f68" y="f121"/>
                  </a:cubicBezTo>
                  <a:cubicBezTo>
                    <a:pt x="f68" y="f121"/>
                    <a:pt x="f68" y="f117"/>
                    <a:pt x="f68" y="f117"/>
                  </a:cubicBezTo>
                  <a:cubicBezTo>
                    <a:pt x="f68" y="f117"/>
                    <a:pt x="f68" y="f117"/>
                    <a:pt x="f68" y="f117"/>
                  </a:cubicBezTo>
                  <a:cubicBezTo>
                    <a:pt x="f119" y="f117"/>
                    <a:pt x="f119" y="f20"/>
                    <a:pt x="f23" y="f20"/>
                  </a:cubicBezTo>
                  <a:cubicBezTo>
                    <a:pt x="f23" y="f96"/>
                    <a:pt x="f23" y="f96"/>
                    <a:pt x="f23" y="f96"/>
                  </a:cubicBezTo>
                  <a:cubicBezTo>
                    <a:pt x="f25" y="f96"/>
                    <a:pt x="f25" y="f17"/>
                    <a:pt x="f71" y="f16"/>
                  </a:cubicBezTo>
                  <a:cubicBezTo>
                    <a:pt x="f71" y="f16"/>
                    <a:pt x="f71" y="f16"/>
                    <a:pt x="f71" y="f16"/>
                  </a:cubicBezTo>
                  <a:cubicBezTo>
                    <a:pt x="f25" y="f14"/>
                    <a:pt x="f71" y="f14"/>
                    <a:pt x="f71" y="f14"/>
                  </a:cubicBezTo>
                  <a:cubicBezTo>
                    <a:pt x="f71" y="f14"/>
                    <a:pt x="f28" y="f14"/>
                    <a:pt x="f71" y="f14"/>
                  </a:cubicBezTo>
                  <a:cubicBezTo>
                    <a:pt x="f71" y="f14"/>
                    <a:pt x="f71" y="f14"/>
                    <a:pt x="f71" y="f14"/>
                  </a:cubicBezTo>
                  <a:cubicBezTo>
                    <a:pt x="f28" y="f14"/>
                    <a:pt x="f31" y="f14"/>
                    <a:pt x="f31" y="f13"/>
                  </a:cubicBezTo>
                  <a:cubicBezTo>
                    <a:pt x="f73" y="f11"/>
                    <a:pt x="f73" y="f9"/>
                    <a:pt x="f33" y="f9"/>
                  </a:cubicBezTo>
                  <a:cubicBezTo>
                    <a:pt x="f33" y="f9"/>
                    <a:pt x="f120" y="f7"/>
                    <a:pt x="f120" y="f6"/>
                  </a:cubicBezTo>
                  <a:cubicBezTo>
                    <a:pt x="f36" y="f6"/>
                    <a:pt x="f124" y="f116"/>
                    <a:pt x="f38" y="f5"/>
                  </a:cubicBezTo>
                  <a:cubicBezTo>
                    <a:pt x="f124" y="f5"/>
                    <a:pt x="f124" y="f5"/>
                    <a:pt x="f124" y="f5"/>
                  </a:cubicBezTo>
                  <a:cubicBezTo>
                    <a:pt x="f38" y="f115"/>
                    <a:pt x="f125" y="f10"/>
                    <a:pt x="f125" y="f98"/>
                  </a:cubicBezTo>
                  <a:cubicBezTo>
                    <a:pt x="f125" y="f98"/>
                    <a:pt x="f89" y="f98"/>
                    <a:pt x="f89" y="f98"/>
                  </a:cubicBezTo>
                  <a:cubicBezTo>
                    <a:pt x="f125" y="f15"/>
                    <a:pt x="f125" y="f98"/>
                    <a:pt x="f125" y="f98"/>
                  </a:cubicBezTo>
                  <a:cubicBezTo>
                    <a:pt x="f125" y="f15"/>
                    <a:pt x="f89" y="f15"/>
                    <a:pt x="f89" y="f99"/>
                  </a:cubicBezTo>
                  <a:cubicBezTo>
                    <a:pt x="f89" y="f99"/>
                    <a:pt x="f89" y="f99"/>
                    <a:pt x="f89" y="f19"/>
                  </a:cubicBezTo>
                  <a:cubicBezTo>
                    <a:pt x="f89" y="f19"/>
                    <a:pt x="f89" y="f19"/>
                    <a:pt x="f89" y="f19"/>
                  </a:cubicBezTo>
                  <a:cubicBezTo>
                    <a:pt x="f74" y="f19"/>
                    <a:pt x="f74" y="f19"/>
                    <a:pt x="f74" y="f19"/>
                  </a:cubicBezTo>
                  <a:cubicBezTo>
                    <a:pt x="f75" y="f100"/>
                    <a:pt x="f75" y="f100"/>
                    <a:pt x="f77" y="f57"/>
                  </a:cubicBezTo>
                  <a:cubicBezTo>
                    <a:pt x="f77" y="f57"/>
                    <a:pt x="f77" y="f57"/>
                    <a:pt x="f77" y="f57"/>
                  </a:cubicBezTo>
                  <a:cubicBezTo>
                    <a:pt x="f77" y="f57"/>
                    <a:pt x="f77" y="f57"/>
                    <a:pt x="f77" y="f57"/>
                  </a:cubicBezTo>
                  <a:cubicBezTo>
                    <a:pt x="f78" y="f57"/>
                    <a:pt x="f79" y="f101"/>
                    <a:pt x="f79" y="f101"/>
                  </a:cubicBezTo>
                  <a:cubicBezTo>
                    <a:pt x="f79" y="f26"/>
                    <a:pt x="f78" y="f101"/>
                    <a:pt x="f78" y="f101"/>
                  </a:cubicBezTo>
                  <a:cubicBezTo>
                    <a:pt x="f77" y="f101"/>
                    <a:pt x="f75" y="f57"/>
                    <a:pt x="f75" y="f100"/>
                  </a:cubicBezTo>
                  <a:cubicBezTo>
                    <a:pt x="f75" y="f57"/>
                    <a:pt x="f75" y="f100"/>
                    <a:pt x="f75" y="f57"/>
                  </a:cubicBezTo>
                  <a:cubicBezTo>
                    <a:pt x="f89" y="f100"/>
                    <a:pt x="f125" y="f19"/>
                    <a:pt x="f124" y="f15"/>
                  </a:cubicBezTo>
                  <a:cubicBezTo>
                    <a:pt x="f124" y="f99"/>
                    <a:pt x="f38" y="f99"/>
                    <a:pt x="f38" y="f99"/>
                  </a:cubicBezTo>
                  <a:cubicBezTo>
                    <a:pt x="f125" y="f19"/>
                    <a:pt x="f89" y="f100"/>
                    <a:pt x="f74" y="f57"/>
                  </a:cubicBezTo>
                  <a:cubicBezTo>
                    <a:pt x="f74" y="f57"/>
                    <a:pt x="f75" y="f57"/>
                    <a:pt x="f74" y="f57"/>
                  </a:cubicBezTo>
                  <a:cubicBezTo>
                    <a:pt x="f74" y="f57"/>
                    <a:pt x="f74" y="f100"/>
                    <a:pt x="f89" y="f100"/>
                  </a:cubicBezTo>
                  <a:cubicBezTo>
                    <a:pt x="f89" y="f100"/>
                    <a:pt x="f89" y="f57"/>
                    <a:pt x="f89" y="f57"/>
                  </a:cubicBezTo>
                  <a:cubicBezTo>
                    <a:pt x="f89" y="f57"/>
                    <a:pt x="f89" y="f57"/>
                    <a:pt x="f74" y="f57"/>
                  </a:cubicBezTo>
                  <a:cubicBezTo>
                    <a:pt x="f74" y="f57"/>
                    <a:pt x="f74" y="f101"/>
                    <a:pt x="f74" y="f101"/>
                  </a:cubicBezTo>
                  <a:cubicBezTo>
                    <a:pt x="f75" y="f101"/>
                    <a:pt x="f74" y="f57"/>
                    <a:pt x="f75" y="f57"/>
                  </a:cubicBezTo>
                  <a:cubicBezTo>
                    <a:pt x="f75" y="f101"/>
                    <a:pt x="f75" y="f101"/>
                    <a:pt x="f75" y="f101"/>
                  </a:cubicBezTo>
                  <a:lnTo>
                    <a:pt x="f75" y="f101"/>
                  </a:lnTo>
                  <a:cubicBezTo>
                    <a:pt x="f75" y="f57"/>
                    <a:pt x="f75" y="f57"/>
                    <a:pt x="f75" y="f57"/>
                  </a:cubicBezTo>
                  <a:cubicBezTo>
                    <a:pt x="f77" y="f57"/>
                    <a:pt x="f77" y="f101"/>
                    <a:pt x="f78" y="f101"/>
                  </a:cubicBezTo>
                  <a:cubicBezTo>
                    <a:pt x="f78" y="f101"/>
                    <a:pt x="f78" y="f26"/>
                    <a:pt x="f77" y="f101"/>
                  </a:cubicBezTo>
                  <a:cubicBezTo>
                    <a:pt x="f77" y="f26"/>
                    <a:pt x="f77" y="f101"/>
                    <a:pt x="f77" y="f101"/>
                  </a:cubicBezTo>
                  <a:cubicBezTo>
                    <a:pt x="f77" y="f101"/>
                    <a:pt x="f75" y="f26"/>
                    <a:pt x="f77" y="f26"/>
                  </a:cubicBezTo>
                  <a:cubicBezTo>
                    <a:pt x="f77" y="f26"/>
                    <a:pt x="f77" y="f26"/>
                    <a:pt x="f78" y="f26"/>
                  </a:cubicBezTo>
                  <a:lnTo>
                    <a:pt x="f77" y="f114"/>
                  </a:lnTo>
                  <a:cubicBezTo>
                    <a:pt x="f77" y="f26"/>
                    <a:pt x="f75" y="f26"/>
                    <a:pt x="f74" y="f101"/>
                  </a:cubicBezTo>
                  <a:cubicBezTo>
                    <a:pt x="f74" y="f26"/>
                    <a:pt x="f74" y="f101"/>
                    <a:pt x="f89" y="f101"/>
                  </a:cubicBezTo>
                  <a:cubicBezTo>
                    <a:pt x="f89" y="f101"/>
                    <a:pt x="f89" y="f101"/>
                    <a:pt x="f89" y="f101"/>
                  </a:cubicBezTo>
                  <a:cubicBezTo>
                    <a:pt x="f89" y="f101"/>
                    <a:pt x="f89" y="f101"/>
                    <a:pt x="f89" y="f101"/>
                  </a:cubicBezTo>
                  <a:cubicBezTo>
                    <a:pt x="f125" y="f101"/>
                    <a:pt x="f38" y="f57"/>
                    <a:pt x="f124" y="f100"/>
                  </a:cubicBezTo>
                  <a:cubicBezTo>
                    <a:pt x="f124" y="f100"/>
                    <a:pt x="f124" y="f100"/>
                    <a:pt x="f124" y="f100"/>
                  </a:cubicBezTo>
                  <a:cubicBezTo>
                    <a:pt x="f124" y="f100"/>
                    <a:pt x="f36" y="f19"/>
                    <a:pt x="f120" y="f19"/>
                  </a:cubicBezTo>
                  <a:cubicBezTo>
                    <a:pt x="f36" y="f19"/>
                    <a:pt x="f36" y="f100"/>
                    <a:pt x="f36" y="f100"/>
                  </a:cubicBezTo>
                  <a:cubicBezTo>
                    <a:pt x="f124" y="f57"/>
                    <a:pt x="f125" y="f57"/>
                    <a:pt x="f125" y="f101"/>
                  </a:cubicBezTo>
                  <a:cubicBezTo>
                    <a:pt x="f125" y="f101"/>
                    <a:pt x="f38" y="f101"/>
                    <a:pt x="f38" y="f26"/>
                  </a:cubicBezTo>
                  <a:cubicBezTo>
                    <a:pt x="f125" y="f101"/>
                    <a:pt x="f125" y="f26"/>
                    <a:pt x="f125" y="f26"/>
                  </a:cubicBezTo>
                  <a:cubicBezTo>
                    <a:pt x="f89" y="f26"/>
                    <a:pt x="f125" y="f26"/>
                    <a:pt x="f125" y="f101"/>
                  </a:cubicBezTo>
                  <a:cubicBezTo>
                    <a:pt x="f89" y="f26"/>
                    <a:pt x="f89" y="f26"/>
                    <a:pt x="f89" y="f26"/>
                  </a:cubicBezTo>
                  <a:cubicBezTo>
                    <a:pt x="f74" y="f26"/>
                    <a:pt x="f75" y="f114"/>
                    <a:pt x="f75" y="f114"/>
                  </a:cubicBezTo>
                  <a:cubicBezTo>
                    <a:pt x="f75" y="f114"/>
                    <a:pt x="f75" y="f114"/>
                    <a:pt x="f77" y="f114"/>
                  </a:cubicBezTo>
                  <a:cubicBezTo>
                    <a:pt x="f77" y="f114"/>
                    <a:pt x="f77" y="f30"/>
                    <a:pt x="f78" y="f114"/>
                  </a:cubicBezTo>
                  <a:cubicBezTo>
                    <a:pt x="f78" y="f30"/>
                    <a:pt x="f78" y="f30"/>
                    <a:pt x="f78" y="f30"/>
                  </a:cubicBezTo>
                  <a:cubicBezTo>
                    <a:pt x="f78" y="f30"/>
                    <a:pt x="f78" y="f30"/>
                    <a:pt x="f78" y="f30"/>
                  </a:cubicBezTo>
                  <a:cubicBezTo>
                    <a:pt x="f78" y="f30"/>
                    <a:pt x="f77" y="f30"/>
                    <a:pt x="f77" y="f30"/>
                  </a:cubicBezTo>
                  <a:cubicBezTo>
                    <a:pt x="f77" y="f30"/>
                    <a:pt x="f78" y="f30"/>
                    <a:pt x="f79" y="f35"/>
                  </a:cubicBezTo>
                  <a:cubicBezTo>
                    <a:pt x="f79" y="f35"/>
                    <a:pt x="f79" y="f35"/>
                    <a:pt x="f79" y="f35"/>
                  </a:cubicBezTo>
                  <a:cubicBezTo>
                    <a:pt x="f80" y="f35"/>
                    <a:pt x="f80" y="f113"/>
                    <a:pt x="f43" y="f113"/>
                  </a:cubicBezTo>
                  <a:cubicBezTo>
                    <a:pt x="f43" y="f113"/>
                    <a:pt x="f43" y="f113"/>
                    <a:pt x="f43" y="f102"/>
                  </a:cubicBezTo>
                  <a:cubicBezTo>
                    <a:pt x="f43" y="f102"/>
                    <a:pt x="f43" y="f102"/>
                    <a:pt x="f80" y="f102"/>
                  </a:cubicBezTo>
                  <a:cubicBezTo>
                    <a:pt x="f80" y="f102"/>
                    <a:pt x="f43" y="f113"/>
                    <a:pt x="f80" y="f113"/>
                  </a:cubicBezTo>
                  <a:cubicBezTo>
                    <a:pt x="f80" y="f102"/>
                    <a:pt x="f79" y="f113"/>
                    <a:pt x="f79" y="f102"/>
                  </a:cubicBezTo>
                  <a:cubicBezTo>
                    <a:pt x="f79" y="f102"/>
                    <a:pt x="f80" y="f102"/>
                    <a:pt x="f80" y="f112"/>
                  </a:cubicBezTo>
                  <a:cubicBezTo>
                    <a:pt x="f80" y="f112"/>
                    <a:pt x="f80" y="f112"/>
                    <a:pt x="f80" y="f112"/>
                  </a:cubicBezTo>
                  <a:cubicBezTo>
                    <a:pt x="f80" y="f112"/>
                    <a:pt x="f80" y="f112"/>
                    <a:pt x="f43" y="f112"/>
                  </a:cubicBezTo>
                  <a:cubicBezTo>
                    <a:pt x="f43" y="f112"/>
                    <a:pt x="f43" y="f112"/>
                    <a:pt x="f43" y="f112"/>
                  </a:cubicBezTo>
                  <a:cubicBezTo>
                    <a:pt x="f43" y="f112"/>
                    <a:pt x="f43" y="f112"/>
                    <a:pt x="f43" y="f112"/>
                  </a:cubicBezTo>
                  <a:cubicBezTo>
                    <a:pt x="f82" y="f112"/>
                    <a:pt x="f82" y="f103"/>
                    <a:pt x="f44" y="f103"/>
                  </a:cubicBezTo>
                  <a:cubicBezTo>
                    <a:pt x="f44" y="f103"/>
                    <a:pt x="f44" y="f103"/>
                    <a:pt x="f44" y="f103"/>
                  </a:cubicBezTo>
                  <a:lnTo>
                    <a:pt x="f82" y="f103"/>
                  </a:lnTo>
                  <a:cubicBezTo>
                    <a:pt x="f82" y="f103"/>
                    <a:pt x="f82" y="f103"/>
                    <a:pt x="f82" y="f103"/>
                  </a:cubicBezTo>
                  <a:cubicBezTo>
                    <a:pt x="f82" y="f103"/>
                    <a:pt x="f82" y="f103"/>
                    <a:pt x="f82" y="f103"/>
                  </a:cubicBezTo>
                  <a:cubicBezTo>
                    <a:pt x="f43" y="f103"/>
                    <a:pt x="f82" y="f103"/>
                    <a:pt x="f43" y="f112"/>
                  </a:cubicBezTo>
                  <a:cubicBezTo>
                    <a:pt x="f43" y="f112"/>
                    <a:pt x="f43" y="f103"/>
                    <a:pt x="f43" y="f103"/>
                  </a:cubicBezTo>
                  <a:cubicBezTo>
                    <a:pt x="f80" y="f112"/>
                    <a:pt x="f79" y="f112"/>
                    <a:pt x="f78" y="f112"/>
                  </a:cubicBezTo>
                  <a:cubicBezTo>
                    <a:pt x="f78" y="f112"/>
                    <a:pt x="f78" y="f112"/>
                    <a:pt x="f77" y="f112"/>
                  </a:cubicBezTo>
                  <a:cubicBezTo>
                    <a:pt x="f78" y="f112"/>
                    <a:pt x="f79" y="f112"/>
                    <a:pt x="f80" y="f103"/>
                  </a:cubicBezTo>
                  <a:cubicBezTo>
                    <a:pt x="f79" y="f103"/>
                    <a:pt x="f79" y="f103"/>
                    <a:pt x="f79" y="f103"/>
                  </a:cubicBezTo>
                  <a:cubicBezTo>
                    <a:pt x="f78" y="f103"/>
                    <a:pt x="f77" y="f112"/>
                    <a:pt x="f75" y="f112"/>
                  </a:cubicBezTo>
                  <a:lnTo>
                    <a:pt x="f75" y="f112"/>
                  </a:lnTo>
                  <a:cubicBezTo>
                    <a:pt x="f75" y="f103"/>
                    <a:pt x="f77" y="f103"/>
                    <a:pt x="f77" y="f103"/>
                  </a:cubicBezTo>
                  <a:cubicBezTo>
                    <a:pt x="f77" y="f103"/>
                    <a:pt x="f77" y="f103"/>
                    <a:pt x="f77" y="f104"/>
                  </a:cubicBezTo>
                  <a:cubicBezTo>
                    <a:pt x="f77" y="f104"/>
                    <a:pt x="f77" y="f104"/>
                    <a:pt x="f77" y="f104"/>
                  </a:cubicBezTo>
                  <a:cubicBezTo>
                    <a:pt x="f77" y="f104"/>
                    <a:pt x="f75" y="f104"/>
                    <a:pt x="f75" y="f126"/>
                  </a:cubicBezTo>
                  <a:cubicBezTo>
                    <a:pt x="f74" y="f104"/>
                    <a:pt x="f89" y="f104"/>
                    <a:pt x="f125" y="f104"/>
                  </a:cubicBezTo>
                  <a:cubicBezTo>
                    <a:pt x="f89" y="f104"/>
                    <a:pt x="f74" y="f104"/>
                    <a:pt x="f74" y="f105"/>
                  </a:cubicBezTo>
                  <a:cubicBezTo>
                    <a:pt x="f75" y="f126"/>
                    <a:pt x="f77" y="f105"/>
                    <a:pt x="f77" y="f105"/>
                  </a:cubicBezTo>
                  <a:cubicBezTo>
                    <a:pt x="f77" y="f105"/>
                    <a:pt x="f77" y="f105"/>
                    <a:pt x="f77" y="f106"/>
                  </a:cubicBezTo>
                  <a:cubicBezTo>
                    <a:pt x="f77" y="f106"/>
                    <a:pt x="f77" y="f105"/>
                    <a:pt x="f75" y="f106"/>
                  </a:cubicBezTo>
                  <a:cubicBezTo>
                    <a:pt x="f75" y="f105"/>
                    <a:pt x="f75" y="f105"/>
                    <a:pt x="f75" y="f105"/>
                  </a:cubicBezTo>
                  <a:cubicBezTo>
                    <a:pt x="f75" y="f105"/>
                    <a:pt x="f74" y="f105"/>
                    <a:pt x="f74" y="f105"/>
                  </a:cubicBezTo>
                  <a:cubicBezTo>
                    <a:pt x="f74" y="f105"/>
                    <a:pt x="f74" y="f105"/>
                    <a:pt x="f74" y="f105"/>
                  </a:cubicBezTo>
                  <a:cubicBezTo>
                    <a:pt x="f125" y="f126"/>
                    <a:pt x="f38" y="f126"/>
                    <a:pt x="f124" y="f104"/>
                  </a:cubicBezTo>
                  <a:cubicBezTo>
                    <a:pt x="f124" y="f104"/>
                    <a:pt x="f36" y="f104"/>
                    <a:pt x="f36" y="f104"/>
                  </a:cubicBezTo>
                  <a:cubicBezTo>
                    <a:pt x="f36" y="f103"/>
                    <a:pt x="f120" y="f103"/>
                    <a:pt x="f120" y="f103"/>
                  </a:cubicBezTo>
                  <a:cubicBezTo>
                    <a:pt x="f33" y="f112"/>
                    <a:pt x="f33" y="f112"/>
                    <a:pt x="f73" y="f112"/>
                  </a:cubicBezTo>
                  <a:cubicBezTo>
                    <a:pt x="f73" y="f102"/>
                    <a:pt x="f73" y="f102"/>
                    <a:pt x="f73" y="f102"/>
                  </a:cubicBezTo>
                  <a:cubicBezTo>
                    <a:pt x="f73" y="f102"/>
                    <a:pt x="f73" y="f113"/>
                    <a:pt x="f73" y="f113"/>
                  </a:cubicBezTo>
                  <a:cubicBezTo>
                    <a:pt x="f73" y="f102"/>
                    <a:pt x="f73" y="f102"/>
                    <a:pt x="f73" y="f102"/>
                  </a:cubicBezTo>
                  <a:cubicBezTo>
                    <a:pt x="f73" y="f112"/>
                    <a:pt x="f73" y="f112"/>
                    <a:pt x="f73" y="f112"/>
                  </a:cubicBezTo>
                  <a:cubicBezTo>
                    <a:pt x="f31" y="f112"/>
                    <a:pt x="f31" y="f102"/>
                    <a:pt x="f72" y="f102"/>
                  </a:cubicBezTo>
                  <a:cubicBezTo>
                    <a:pt x="f72" y="f112"/>
                    <a:pt x="f28" y="f102"/>
                    <a:pt x="f71" y="f102"/>
                  </a:cubicBezTo>
                  <a:cubicBezTo>
                    <a:pt x="f71" y="f113"/>
                    <a:pt x="f71" y="f113"/>
                    <a:pt x="f71" y="f35"/>
                  </a:cubicBezTo>
                  <a:cubicBezTo>
                    <a:pt x="f25" y="f113"/>
                    <a:pt x="f25" y="f113"/>
                    <a:pt x="f25" y="f113"/>
                  </a:cubicBezTo>
                  <a:cubicBezTo>
                    <a:pt x="f70" y="f113"/>
                    <a:pt x="f25" y="f35"/>
                    <a:pt x="f25" y="f35"/>
                  </a:cubicBezTo>
                  <a:cubicBezTo>
                    <a:pt x="f70" y="f35"/>
                    <a:pt x="f70" y="f30"/>
                    <a:pt x="f23" y="f35"/>
                  </a:cubicBezTo>
                  <a:cubicBezTo>
                    <a:pt x="f70" y="f35"/>
                    <a:pt x="f70" y="f113"/>
                    <a:pt x="f25" y="f113"/>
                  </a:cubicBezTo>
                  <a:cubicBezTo>
                    <a:pt x="f23" y="f102"/>
                    <a:pt x="f23" y="f35"/>
                    <a:pt x="f68" y="f35"/>
                  </a:cubicBezTo>
                  <a:cubicBezTo>
                    <a:pt x="f68" y="f30"/>
                    <a:pt x="f68" y="f30"/>
                    <a:pt x="f68" y="f30"/>
                  </a:cubicBezTo>
                  <a:cubicBezTo>
                    <a:pt x="f68" y="f30"/>
                    <a:pt x="f68" y="f30"/>
                    <a:pt x="f68" y="f30"/>
                  </a:cubicBezTo>
                  <a:cubicBezTo>
                    <a:pt x="f94" y="f30"/>
                    <a:pt x="f68" y="f30"/>
                    <a:pt x="f94" y="f30"/>
                  </a:cubicBezTo>
                  <a:cubicBezTo>
                    <a:pt x="f94" y="f30"/>
                    <a:pt x="f94" y="f30"/>
                    <a:pt x="f94" y="f30"/>
                  </a:cubicBezTo>
                  <a:cubicBezTo>
                    <a:pt x="f94" y="f30"/>
                    <a:pt x="f94" y="f114"/>
                    <a:pt x="f67" y="f114"/>
                  </a:cubicBezTo>
                  <a:cubicBezTo>
                    <a:pt x="f67" y="f114"/>
                    <a:pt x="f67" y="f114"/>
                    <a:pt x="f67" y="f114"/>
                  </a:cubicBezTo>
                  <a:cubicBezTo>
                    <a:pt x="f67" y="f114"/>
                    <a:pt x="f67" y="f26"/>
                    <a:pt x="f67" y="f26"/>
                  </a:cubicBezTo>
                  <a:cubicBezTo>
                    <a:pt x="f121" y="f26"/>
                    <a:pt x="f121" y="f26"/>
                    <a:pt x="f121" y="f26"/>
                  </a:cubicBezTo>
                  <a:cubicBezTo>
                    <a:pt x="f121" y="f26"/>
                    <a:pt x="f123" y="f101"/>
                    <a:pt x="f123" y="f57"/>
                  </a:cubicBezTo>
                  <a:cubicBezTo>
                    <a:pt x="f123" y="f101"/>
                    <a:pt x="f20" y="f101"/>
                    <a:pt x="f20" y="f101"/>
                  </a:cubicBezTo>
                  <a:cubicBezTo>
                    <a:pt x="f20" y="f100"/>
                    <a:pt x="f66" y="f100"/>
                    <a:pt x="f66" y="f99"/>
                  </a:cubicBezTo>
                  <a:cubicBezTo>
                    <a:pt x="f14" y="f99"/>
                    <a:pt x="f14" y="f99"/>
                    <a:pt x="f14" y="f99"/>
                  </a:cubicBezTo>
                  <a:cubicBezTo>
                    <a:pt x="f14" y="f99"/>
                    <a:pt x="f14" y="f99"/>
                    <a:pt x="f14" y="f99"/>
                  </a:cubicBezTo>
                  <a:cubicBezTo>
                    <a:pt x="f14" y="f15"/>
                    <a:pt x="f14" y="f99"/>
                    <a:pt x="f127" y="f99"/>
                  </a:cubicBezTo>
                  <a:cubicBezTo>
                    <a:pt x="f127" y="f99"/>
                    <a:pt x="f127" y="f15"/>
                    <a:pt x="f14" y="f15"/>
                  </a:cubicBezTo>
                  <a:cubicBezTo>
                    <a:pt x="f14" y="f15"/>
                    <a:pt x="f127" y="f15"/>
                    <a:pt x="f127" y="f15"/>
                  </a:cubicBezTo>
                  <a:cubicBezTo>
                    <a:pt x="f11" y="f99"/>
                    <a:pt x="f11" y="f98"/>
                    <a:pt x="f128" y="f98"/>
                  </a:cubicBezTo>
                  <a:cubicBezTo>
                    <a:pt x="f128" y="f98"/>
                    <a:pt x="f128" y="f98"/>
                    <a:pt x="f128" y="f98"/>
                  </a:cubicBezTo>
                  <a:cubicBezTo>
                    <a:pt x="f128" y="f98"/>
                    <a:pt x="f128" y="f10"/>
                    <a:pt x="f7" y="f115"/>
                  </a:cubicBezTo>
                  <a:cubicBezTo>
                    <a:pt x="f128" y="f115"/>
                    <a:pt x="f7" y="f5"/>
                    <a:pt x="f7" y="f5"/>
                  </a:cubicBezTo>
                  <a:cubicBezTo>
                    <a:pt x="f7" y="f5"/>
                    <a:pt x="f6" y="f115"/>
                    <a:pt x="f6" y="f5"/>
                  </a:cubicBezTo>
                  <a:cubicBezTo>
                    <a:pt x="f6" y="f116"/>
                    <a:pt x="f63" y="f116"/>
                    <a:pt x="f5" y="f6"/>
                  </a:cubicBezTo>
                  <a:close/>
                  <a:moveTo>
                    <a:pt x="f68" y="f26"/>
                  </a:moveTo>
                  <a:cubicBezTo>
                    <a:pt x="f68" y="f26"/>
                    <a:pt x="f119" y="f26"/>
                    <a:pt x="f119" y="f26"/>
                  </a:cubicBezTo>
                  <a:cubicBezTo>
                    <a:pt x="f68" y="f26"/>
                    <a:pt x="f68" y="f26"/>
                    <a:pt x="f68" y="f101"/>
                  </a:cubicBezTo>
                  <a:cubicBezTo>
                    <a:pt x="f68" y="f101"/>
                    <a:pt x="f68" y="f101"/>
                    <a:pt x="f94" y="f101"/>
                  </a:cubicBezTo>
                  <a:cubicBezTo>
                    <a:pt x="f94" y="f101"/>
                    <a:pt x="f94" y="f26"/>
                    <a:pt x="f68" y="f26"/>
                  </a:cubicBezTo>
                  <a:close/>
                  <a:moveTo>
                    <a:pt x="f71" y="f113"/>
                  </a:moveTo>
                  <a:lnTo>
                    <a:pt x="f71" y="f35"/>
                  </a:lnTo>
                  <a:cubicBezTo>
                    <a:pt x="f71" y="f35"/>
                    <a:pt x="f71" y="f35"/>
                    <a:pt x="f71" y="f35"/>
                  </a:cubicBezTo>
                  <a:cubicBezTo>
                    <a:pt x="f71" y="f35"/>
                    <a:pt x="f71" y="f35"/>
                    <a:pt x="f71" y="f113"/>
                  </a:cubicBezTo>
                  <a:close/>
                  <a:moveTo>
                    <a:pt x="f20" y="f10"/>
                  </a:moveTo>
                  <a:cubicBezTo>
                    <a:pt x="f20" y="f10"/>
                    <a:pt x="f123" y="f98"/>
                    <a:pt x="f123" y="f10"/>
                  </a:cubicBezTo>
                  <a:cubicBezTo>
                    <a:pt x="f123" y="f10"/>
                    <a:pt x="f123" y="f10"/>
                    <a:pt x="f20" y="f10"/>
                  </a:cubicBezTo>
                  <a:cubicBezTo>
                    <a:pt x="f20" y="f10"/>
                    <a:pt x="f20" y="f10"/>
                    <a:pt x="f20" y="f10"/>
                  </a:cubicBezTo>
                  <a:close/>
                  <a:moveTo>
                    <a:pt x="f36" y="f112"/>
                  </a:moveTo>
                  <a:cubicBezTo>
                    <a:pt x="f36" y="f112"/>
                    <a:pt x="f36" y="f112"/>
                    <a:pt x="f36" y="f102"/>
                  </a:cubicBezTo>
                  <a:cubicBezTo>
                    <a:pt x="f120" y="f102"/>
                    <a:pt x="f120" y="f112"/>
                    <a:pt x="f36" y="f112"/>
                  </a:cubicBezTo>
                  <a:close/>
                  <a:moveTo>
                    <a:pt x="f25" y="f100"/>
                  </a:moveTo>
                  <a:cubicBezTo>
                    <a:pt x="f25" y="f19"/>
                    <a:pt x="f25" y="f100"/>
                    <a:pt x="f70" y="f19"/>
                  </a:cubicBezTo>
                  <a:cubicBezTo>
                    <a:pt x="f70" y="f100"/>
                    <a:pt x="f25" y="f100"/>
                    <a:pt x="f25" y="f100"/>
                  </a:cubicBezTo>
                  <a:close/>
                  <a:moveTo>
                    <a:pt x="f31" y="f26"/>
                  </a:moveTo>
                  <a:cubicBezTo>
                    <a:pt x="f31" y="f26"/>
                    <a:pt x="f31" y="f101"/>
                    <a:pt x="f31" y="f26"/>
                  </a:cubicBezTo>
                  <a:cubicBezTo>
                    <a:pt x="f31" y="f101"/>
                    <a:pt x="f31" y="f101"/>
                    <a:pt x="f31" y="f101"/>
                  </a:cubicBezTo>
                  <a:cubicBezTo>
                    <a:pt x="f72" y="f101"/>
                    <a:pt x="f72" y="f57"/>
                    <a:pt x="f28" y="f57"/>
                  </a:cubicBezTo>
                  <a:cubicBezTo>
                    <a:pt x="f28" y="f57"/>
                    <a:pt x="f72" y="f101"/>
                    <a:pt x="f31" y="f101"/>
                  </a:cubicBezTo>
                  <a:cubicBezTo>
                    <a:pt x="f31" y="f101"/>
                    <a:pt x="f31" y="f101"/>
                    <a:pt x="f31" y="f26"/>
                  </a:cubicBezTo>
                  <a:cubicBezTo>
                    <a:pt x="f72" y="f101"/>
                    <a:pt x="f72" y="f26"/>
                    <a:pt x="f72" y="f101"/>
                  </a:cubicBezTo>
                  <a:cubicBezTo>
                    <a:pt x="f72" y="f101"/>
                    <a:pt x="f72" y="f101"/>
                    <a:pt x="f72" y="f26"/>
                  </a:cubicBezTo>
                  <a:cubicBezTo>
                    <a:pt x="f72" y="f26"/>
                    <a:pt x="f31" y="f26"/>
                    <a:pt x="f31" y="f26"/>
                  </a:cubicBezTo>
                  <a:cubicBezTo>
                    <a:pt x="f31" y="f26"/>
                    <a:pt x="f31" y="f26"/>
                    <a:pt x="f31" y="f26"/>
                  </a:cubicBezTo>
                  <a:cubicBezTo>
                    <a:pt x="f31" y="f26"/>
                    <a:pt x="f31" y="f26"/>
                    <a:pt x="f31" y="f26"/>
                  </a:cubicBezTo>
                  <a:close/>
                  <a:moveTo>
                    <a:pt x="f120" y="f35"/>
                  </a:moveTo>
                  <a:cubicBezTo>
                    <a:pt x="f120" y="f35"/>
                    <a:pt x="f120" y="f35"/>
                    <a:pt x="f36" y="f35"/>
                  </a:cubicBezTo>
                  <a:cubicBezTo>
                    <a:pt x="f36" y="f35"/>
                    <a:pt x="f120" y="f35"/>
                    <a:pt x="f36" y="f35"/>
                  </a:cubicBezTo>
                  <a:cubicBezTo>
                    <a:pt x="f120" y="f30"/>
                    <a:pt x="f120" y="f30"/>
                    <a:pt x="f120" y="f35"/>
                  </a:cubicBezTo>
                  <a:close/>
                  <a:moveTo>
                    <a:pt x="f73" y="f114"/>
                  </a:moveTo>
                  <a:lnTo>
                    <a:pt x="f73" y="f114"/>
                  </a:lnTo>
                  <a:cubicBezTo>
                    <a:pt x="f73" y="f114"/>
                    <a:pt x="f73" y="f114"/>
                    <a:pt x="f73" y="f114"/>
                  </a:cubicBezTo>
                  <a:cubicBezTo>
                    <a:pt x="f73" y="f114"/>
                    <a:pt x="f73" y="f114"/>
                    <a:pt x="f73" y="f114"/>
                  </a:cubicBezTo>
                  <a:close/>
                  <a:moveTo>
                    <a:pt x="f73" y="f114"/>
                  </a:moveTo>
                  <a:lnTo>
                    <a:pt x="f33" y="f26"/>
                  </a:lnTo>
                  <a:cubicBezTo>
                    <a:pt x="f73" y="f26"/>
                    <a:pt x="f73" y="f26"/>
                    <a:pt x="f73" y="f26"/>
                  </a:cubicBezTo>
                  <a:cubicBezTo>
                    <a:pt x="f31" y="f26"/>
                    <a:pt x="f73" y="f114"/>
                    <a:pt x="f73" y="f114"/>
                  </a:cubicBezTo>
                  <a:close/>
                  <a:moveTo>
                    <a:pt x="f124" y="f35"/>
                  </a:moveTo>
                  <a:cubicBezTo>
                    <a:pt x="f38" y="f35"/>
                    <a:pt x="f38" y="f35"/>
                    <a:pt x="f38" y="f113"/>
                  </a:cubicBezTo>
                  <a:cubicBezTo>
                    <a:pt x="f38" y="f35"/>
                    <a:pt x="f38" y="f35"/>
                    <a:pt x="f124" y="f35"/>
                  </a:cubicBezTo>
                  <a:close/>
                  <a:moveTo>
                    <a:pt x="f124" y="f35"/>
                  </a:moveTo>
                  <a:cubicBezTo>
                    <a:pt x="f124" y="f35"/>
                    <a:pt x="f124" y="f35"/>
                    <a:pt x="f124" y="f35"/>
                  </a:cubicBezTo>
                  <a:cubicBezTo>
                    <a:pt x="f124" y="f35"/>
                    <a:pt x="f124" y="f35"/>
                    <a:pt x="f124" y="f35"/>
                  </a:cubicBezTo>
                  <a:close/>
                  <a:moveTo>
                    <a:pt x="f73" y="f101"/>
                  </a:moveTo>
                  <a:cubicBezTo>
                    <a:pt x="f73" y="f101"/>
                    <a:pt x="f33" y="f101"/>
                    <a:pt x="f33" y="f101"/>
                  </a:cubicBezTo>
                  <a:cubicBezTo>
                    <a:pt x="f33" y="f101"/>
                    <a:pt x="f33" y="f57"/>
                    <a:pt x="f33" y="f57"/>
                  </a:cubicBezTo>
                  <a:cubicBezTo>
                    <a:pt x="f73" y="f57"/>
                    <a:pt x="f73" y="f57"/>
                    <a:pt x="f73" y="f57"/>
                  </a:cubicBezTo>
                  <a:cubicBezTo>
                    <a:pt x="f73" y="f101"/>
                    <a:pt x="f31" y="f57"/>
                    <a:pt x="f31" y="f57"/>
                  </a:cubicBezTo>
                  <a:cubicBezTo>
                    <a:pt x="f31" y="f57"/>
                    <a:pt x="f31" y="f101"/>
                    <a:pt x="f31" y="f101"/>
                  </a:cubicBezTo>
                  <a:cubicBezTo>
                    <a:pt x="f73" y="f101"/>
                    <a:pt x="f31" y="f101"/>
                    <a:pt x="f31" y="f101"/>
                  </a:cubicBezTo>
                  <a:cubicBezTo>
                    <a:pt x="f73" y="f101"/>
                    <a:pt x="f73" y="f26"/>
                    <a:pt x="f33" y="f26"/>
                  </a:cubicBezTo>
                  <a:cubicBezTo>
                    <a:pt x="f33" y="f26"/>
                    <a:pt x="f33" y="f26"/>
                    <a:pt x="f33" y="f101"/>
                  </a:cubicBezTo>
                  <a:cubicBezTo>
                    <a:pt x="f33" y="f101"/>
                    <a:pt x="f120" y="f101"/>
                    <a:pt x="f120" y="f101"/>
                  </a:cubicBezTo>
                  <a:cubicBezTo>
                    <a:pt x="f120" y="f26"/>
                    <a:pt x="f33" y="f26"/>
                    <a:pt x="f33" y="f26"/>
                  </a:cubicBezTo>
                  <a:cubicBezTo>
                    <a:pt x="f33" y="f26"/>
                    <a:pt x="f120" y="f26"/>
                    <a:pt x="f120" y="f26"/>
                  </a:cubicBezTo>
                  <a:cubicBezTo>
                    <a:pt x="f120" y="f26"/>
                    <a:pt x="f120" y="f26"/>
                    <a:pt x="f36" y="f26"/>
                  </a:cubicBezTo>
                  <a:cubicBezTo>
                    <a:pt x="f36" y="f26"/>
                    <a:pt x="f36" y="f101"/>
                    <a:pt x="f36" y="f101"/>
                  </a:cubicBezTo>
                  <a:cubicBezTo>
                    <a:pt x="f36" y="f101"/>
                    <a:pt x="f36" y="f101"/>
                    <a:pt x="f120" y="f101"/>
                  </a:cubicBezTo>
                  <a:cubicBezTo>
                    <a:pt x="f120" y="f101"/>
                    <a:pt x="f120" y="f101"/>
                    <a:pt x="f120" y="f101"/>
                  </a:cubicBezTo>
                  <a:cubicBezTo>
                    <a:pt x="f120" y="f101"/>
                    <a:pt x="f33" y="f101"/>
                    <a:pt x="f73" y="f101"/>
                  </a:cubicBezTo>
                  <a:close/>
                  <a:moveTo>
                    <a:pt x="f36" y="f114"/>
                  </a:moveTo>
                  <a:cubicBezTo>
                    <a:pt x="f36" y="f114"/>
                    <a:pt x="f36" y="f114"/>
                    <a:pt x="f36" y="f114"/>
                  </a:cubicBezTo>
                  <a:cubicBezTo>
                    <a:pt x="f36" y="f114"/>
                    <a:pt x="f124" y="f114"/>
                    <a:pt x="f124" y="f114"/>
                  </a:cubicBezTo>
                  <a:cubicBezTo>
                    <a:pt x="f124" y="f114"/>
                    <a:pt x="f38" y="f26"/>
                    <a:pt x="f38" y="f101"/>
                  </a:cubicBezTo>
                  <a:cubicBezTo>
                    <a:pt x="f124" y="f26"/>
                    <a:pt x="f124" y="f26"/>
                    <a:pt x="f124" y="f114"/>
                  </a:cubicBezTo>
                  <a:cubicBezTo>
                    <a:pt x="f124" y="f114"/>
                    <a:pt x="f124" y="f26"/>
                    <a:pt x="f124" y="f26"/>
                  </a:cubicBezTo>
                  <a:cubicBezTo>
                    <a:pt x="f36" y="f114"/>
                    <a:pt x="f36" y="f26"/>
                    <a:pt x="f36" y="f26"/>
                  </a:cubicBezTo>
                  <a:cubicBezTo>
                    <a:pt x="f120" y="f26"/>
                    <a:pt x="f120" y="f114"/>
                    <a:pt x="f36" y="f114"/>
                  </a:cubicBezTo>
                  <a:close/>
                  <a:moveTo>
                    <a:pt x="f125" y="f35"/>
                  </a:moveTo>
                  <a:cubicBezTo>
                    <a:pt x="f125" y="f35"/>
                    <a:pt x="f89" y="f35"/>
                    <a:pt x="f89" y="f35"/>
                  </a:cubicBezTo>
                  <a:cubicBezTo>
                    <a:pt x="f89" y="f113"/>
                    <a:pt x="f89" y="f35"/>
                    <a:pt x="f89" y="f35"/>
                  </a:cubicBezTo>
                  <a:cubicBezTo>
                    <a:pt x="f89" y="f35"/>
                    <a:pt x="f125" y="f35"/>
                    <a:pt x="f89" y="f30"/>
                  </a:cubicBezTo>
                  <a:cubicBezTo>
                    <a:pt x="f125" y="f30"/>
                    <a:pt x="f125" y="f30"/>
                    <a:pt x="f125" y="f30"/>
                  </a:cubicBezTo>
                  <a:lnTo>
                    <a:pt x="f38" y="f30"/>
                  </a:lnTo>
                  <a:cubicBezTo>
                    <a:pt x="f125" y="f30"/>
                    <a:pt x="f125" y="f30"/>
                    <a:pt x="f125" y="f35"/>
                  </a:cubicBezTo>
                  <a:close/>
                  <a:moveTo>
                    <a:pt x="f72" y="f19"/>
                  </a:moveTo>
                  <a:cubicBezTo>
                    <a:pt x="f72" y="f19"/>
                    <a:pt x="f72" y="f19"/>
                    <a:pt x="f72" y="f19"/>
                  </a:cubicBezTo>
                  <a:cubicBezTo>
                    <a:pt x="f31" y="f19"/>
                    <a:pt x="f31" y="f100"/>
                    <a:pt x="f31" y="f100"/>
                  </a:cubicBezTo>
                  <a:cubicBezTo>
                    <a:pt x="f73" y="f100"/>
                    <a:pt x="f31" y="f100"/>
                    <a:pt x="f31" y="f19"/>
                  </a:cubicBezTo>
                  <a:cubicBezTo>
                    <a:pt x="f31" y="f19"/>
                    <a:pt x="f72" y="f99"/>
                    <a:pt x="f28" y="f99"/>
                  </a:cubicBezTo>
                  <a:cubicBezTo>
                    <a:pt x="f28" y="f99"/>
                    <a:pt x="f72" y="f19"/>
                    <a:pt x="f72" y="f19"/>
                  </a:cubicBezTo>
                  <a:close/>
                  <a:moveTo>
                    <a:pt x="f75" y="f102"/>
                  </a:moveTo>
                  <a:cubicBezTo>
                    <a:pt x="f75" y="f102"/>
                    <a:pt x="f77" y="f102"/>
                    <a:pt x="f77" y="f102"/>
                  </a:cubicBezTo>
                  <a:cubicBezTo>
                    <a:pt x="f77" y="f102"/>
                    <a:pt x="f77" y="f102"/>
                    <a:pt x="f77" y="f113"/>
                  </a:cubicBezTo>
                  <a:cubicBezTo>
                    <a:pt x="f77" y="f102"/>
                    <a:pt x="f77" y="f102"/>
                    <a:pt x="f75" y="f102"/>
                  </a:cubicBezTo>
                  <a:close/>
                  <a:moveTo>
                    <a:pt x="f125" y="f30"/>
                  </a:moveTo>
                  <a:lnTo>
                    <a:pt x="f89" y="f30"/>
                  </a:lnTo>
                  <a:cubicBezTo>
                    <a:pt x="f125" y="f30"/>
                    <a:pt x="f125" y="f30"/>
                    <a:pt x="f125" y="f30"/>
                  </a:cubicBezTo>
                  <a:cubicBezTo>
                    <a:pt x="f125" y="f30"/>
                    <a:pt x="f125" y="f30"/>
                    <a:pt x="f125" y="f30"/>
                  </a:cubicBezTo>
                  <a:close/>
                  <a:moveTo>
                    <a:pt x="f89" y="f30"/>
                  </a:moveTo>
                  <a:cubicBezTo>
                    <a:pt x="f89" y="f30"/>
                    <a:pt x="f75" y="f35"/>
                    <a:pt x="f75" y="f35"/>
                  </a:cubicBezTo>
                  <a:cubicBezTo>
                    <a:pt x="f77" y="f35"/>
                    <a:pt x="f78" y="f113"/>
                    <a:pt x="f79" y="f113"/>
                  </a:cubicBezTo>
                  <a:cubicBezTo>
                    <a:pt x="f78" y="f35"/>
                    <a:pt x="f77" y="f113"/>
                    <a:pt x="f75" y="f35"/>
                  </a:cubicBezTo>
                  <a:cubicBezTo>
                    <a:pt x="f75" y="f35"/>
                    <a:pt x="f74" y="f30"/>
                    <a:pt x="f74" y="f30"/>
                  </a:cubicBezTo>
                  <a:cubicBezTo>
                    <a:pt x="f74" y="f30"/>
                    <a:pt x="f74" y="f30"/>
                    <a:pt x="f74" y="f30"/>
                  </a:cubicBezTo>
                  <a:cubicBezTo>
                    <a:pt x="f74" y="f114"/>
                    <a:pt x="f74" y="f114"/>
                    <a:pt x="f74" y="f114"/>
                  </a:cubicBezTo>
                  <a:cubicBezTo>
                    <a:pt x="f74" y="f30"/>
                    <a:pt x="f89" y="f114"/>
                    <a:pt x="f89" y="f30"/>
                  </a:cubicBezTo>
                  <a:close/>
                  <a:moveTo>
                    <a:pt x="f124" y="f101"/>
                  </a:moveTo>
                  <a:cubicBezTo>
                    <a:pt x="f38" y="f101"/>
                    <a:pt x="f124" y="f101"/>
                    <a:pt x="f124" y="f57"/>
                  </a:cubicBezTo>
                  <a:cubicBezTo>
                    <a:pt x="f124" y="f57"/>
                    <a:pt x="f124" y="f57"/>
                    <a:pt x="f124" y="f57"/>
                  </a:cubicBezTo>
                  <a:cubicBezTo>
                    <a:pt x="f124" y="f101"/>
                    <a:pt x="f124" y="f101"/>
                    <a:pt x="f124" y="f101"/>
                  </a:cubicBezTo>
                  <a:close/>
                  <a:moveTo>
                    <a:pt x="f36" y="f57"/>
                  </a:moveTo>
                  <a:cubicBezTo>
                    <a:pt x="f124" y="f57"/>
                    <a:pt x="f124" y="f57"/>
                    <a:pt x="f124" y="f57"/>
                  </a:cubicBezTo>
                  <a:cubicBezTo>
                    <a:pt x="f124" y="f57"/>
                    <a:pt x="f36" y="f57"/>
                    <a:pt x="f124" y="f100"/>
                  </a:cubicBezTo>
                  <a:cubicBezTo>
                    <a:pt x="f36" y="f100"/>
                    <a:pt x="f124" y="f57"/>
                    <a:pt x="f36" y="f57"/>
                  </a:cubicBezTo>
                  <a:close/>
                  <a:moveTo>
                    <a:pt x="f74" y="f26"/>
                  </a:moveTo>
                  <a:cubicBezTo>
                    <a:pt x="f74" y="f26"/>
                    <a:pt x="f74" y="f26"/>
                    <a:pt x="f74" y="f26"/>
                  </a:cubicBezTo>
                  <a:cubicBezTo>
                    <a:pt x="f89" y="f26"/>
                    <a:pt x="f89" y="f26"/>
                    <a:pt x="f89" y="f26"/>
                  </a:cubicBezTo>
                  <a:cubicBezTo>
                    <a:pt x="f89" y="f114"/>
                    <a:pt x="f74" y="f114"/>
                    <a:pt x="f74" y="f26"/>
                  </a:cubicBezTo>
                  <a:close/>
                  <a:moveTo>
                    <a:pt x="f79" y="f113"/>
                  </a:moveTo>
                  <a:lnTo>
                    <a:pt x="f79" y="f113"/>
                  </a:lnTo>
                  <a:cubicBezTo>
                    <a:pt x="f79" y="f113"/>
                    <a:pt x="f79" y="f113"/>
                    <a:pt x="f79" y="f35"/>
                  </a:cubicBezTo>
                  <a:cubicBezTo>
                    <a:pt x="f79" y="f113"/>
                    <a:pt x="f79" y="f113"/>
                    <a:pt x="f79" y="f113"/>
                  </a:cubicBezTo>
                  <a:close/>
                  <a:moveTo>
                    <a:pt x="f28" y="f115"/>
                  </a:moveTo>
                  <a:cubicBezTo>
                    <a:pt x="f28" y="f5"/>
                    <a:pt x="f28" y="f5"/>
                    <a:pt x="f71" y="f5"/>
                  </a:cubicBezTo>
                  <a:cubicBezTo>
                    <a:pt x="f71" y="f5"/>
                    <a:pt x="f28" y="f115"/>
                    <a:pt x="f28" y="f115"/>
                  </a:cubicBezTo>
                  <a:close/>
                  <a:moveTo>
                    <a:pt x="f72" y="f10"/>
                  </a:moveTo>
                  <a:cubicBezTo>
                    <a:pt x="f72" y="f115"/>
                    <a:pt x="f31" y="f10"/>
                    <a:pt x="f31" y="f115"/>
                  </a:cubicBezTo>
                  <a:cubicBezTo>
                    <a:pt x="f31" y="f5"/>
                    <a:pt x="f31" y="f115"/>
                    <a:pt x="f72" y="f5"/>
                  </a:cubicBezTo>
                  <a:cubicBezTo>
                    <a:pt x="f72" y="f115"/>
                    <a:pt x="f31" y="f115"/>
                    <a:pt x="f31" y="f115"/>
                  </a:cubicBezTo>
                  <a:lnTo>
                    <a:pt x="f72" y="f115"/>
                  </a:lnTo>
                  <a:cubicBezTo>
                    <a:pt x="f72" y="f10"/>
                    <a:pt x="f72" y="f10"/>
                    <a:pt x="f72" y="f10"/>
                  </a:cubicBezTo>
                  <a:close/>
                  <a:moveTo>
                    <a:pt x="f73" y="f15"/>
                  </a:moveTo>
                  <a:cubicBezTo>
                    <a:pt x="f73" y="f15"/>
                    <a:pt x="f73" y="f15"/>
                    <a:pt x="f33" y="f15"/>
                  </a:cubicBezTo>
                  <a:cubicBezTo>
                    <a:pt x="f33" y="f15"/>
                    <a:pt x="f73" y="f15"/>
                    <a:pt x="f73" y="f15"/>
                  </a:cubicBezTo>
                  <a:lnTo>
                    <a:pt x="f33" y="f98"/>
                  </a:lnTo>
                  <a:cubicBezTo>
                    <a:pt x="f73" y="f98"/>
                    <a:pt x="f73" y="f98"/>
                    <a:pt x="f73" y="f98"/>
                  </a:cubicBezTo>
                  <a:cubicBezTo>
                    <a:pt x="f73" y="f98"/>
                    <a:pt x="f73" y="f15"/>
                    <a:pt x="f73" y="f15"/>
                  </a:cubicBezTo>
                  <a:close/>
                  <a:moveTo>
                    <a:pt x="f33" y="f99"/>
                  </a:moveTo>
                  <a:lnTo>
                    <a:pt x="f33" y="f15"/>
                  </a:lnTo>
                  <a:cubicBezTo>
                    <a:pt x="f33" y="f15"/>
                    <a:pt x="f33" y="f15"/>
                    <a:pt x="f33" y="f15"/>
                  </a:cubicBezTo>
                  <a:lnTo>
                    <a:pt x="f33" y="f15"/>
                  </a:lnTo>
                  <a:cubicBezTo>
                    <a:pt x="f33" y="f15"/>
                    <a:pt x="f33" y="f99"/>
                    <a:pt x="f33" y="f99"/>
                  </a:cubicBezTo>
                  <a:close/>
                  <a:moveTo>
                    <a:pt x="f120" y="f99"/>
                  </a:moveTo>
                  <a:cubicBezTo>
                    <a:pt x="f120" y="f99"/>
                    <a:pt x="f120" y="f15"/>
                    <a:pt x="f36" y="f99"/>
                  </a:cubicBezTo>
                  <a:cubicBezTo>
                    <a:pt x="f36" y="f99"/>
                    <a:pt x="f120" y="f15"/>
                    <a:pt x="f120" y="f15"/>
                  </a:cubicBezTo>
                  <a:cubicBezTo>
                    <a:pt x="f120" y="f15"/>
                    <a:pt x="f120" y="f99"/>
                    <a:pt x="f120" y="f99"/>
                  </a:cubicBezTo>
                  <a:close/>
                  <a:moveTo>
                    <a:pt x="f125" y="f100"/>
                  </a:moveTo>
                  <a:lnTo>
                    <a:pt x="f125" y="f57"/>
                  </a:lnTo>
                  <a:cubicBezTo>
                    <a:pt x="f125" y="f100"/>
                    <a:pt x="f125" y="f100"/>
                    <a:pt x="f89" y="f100"/>
                  </a:cubicBezTo>
                  <a:cubicBezTo>
                    <a:pt x="f125" y="f100"/>
                    <a:pt x="f125" y="f100"/>
                    <a:pt x="f125" y="f100"/>
                  </a:cubicBezTo>
                  <a:close/>
                  <a:moveTo>
                    <a:pt x="f89" y="f57"/>
                  </a:moveTo>
                  <a:cubicBezTo>
                    <a:pt x="f89" y="f57"/>
                    <a:pt x="f89" y="f100"/>
                    <a:pt x="f89" y="f57"/>
                  </a:cubicBezTo>
                  <a:cubicBezTo>
                    <a:pt x="f89" y="f57"/>
                    <a:pt x="f89" y="f57"/>
                    <a:pt x="f89" y="f57"/>
                  </a:cubicBezTo>
                  <a:close/>
                  <a:moveTo>
                    <a:pt x="f20" y="f25"/>
                  </a:moveTo>
                  <a:cubicBezTo>
                    <a:pt x="f20" y="f25"/>
                    <a:pt x="f20" y="f25"/>
                    <a:pt x="f20" y="f70"/>
                  </a:cubicBezTo>
                  <a:cubicBezTo>
                    <a:pt x="f20" y="f70"/>
                    <a:pt x="f20" y="f25"/>
                    <a:pt x="f20" y="f25"/>
                  </a:cubicBezTo>
                  <a:cubicBezTo>
                    <a:pt x="f20" y="f25"/>
                    <a:pt x="f20" y="f25"/>
                    <a:pt x="f20" y="f25"/>
                  </a:cubicBezTo>
                  <a:cubicBezTo>
                    <a:pt x="f20" y="f25"/>
                    <a:pt x="f20" y="f25"/>
                    <a:pt x="f20" y="f25"/>
                  </a:cubicBezTo>
                  <a:close/>
                  <a:moveTo>
                    <a:pt x="f20" y="f70"/>
                  </a:moveTo>
                  <a:cubicBezTo>
                    <a:pt x="f20" y="f70"/>
                    <a:pt x="f20" y="f70"/>
                    <a:pt x="f20" y="f70"/>
                  </a:cubicBezTo>
                  <a:cubicBezTo>
                    <a:pt x="f20" y="f70"/>
                    <a:pt x="f20" y="f70"/>
                    <a:pt x="f20" y="f70"/>
                  </a:cubicBezTo>
                  <a:close/>
                  <a:moveTo>
                    <a:pt x="f123" y="f23"/>
                  </a:moveTo>
                  <a:cubicBezTo>
                    <a:pt x="f123" y="f23"/>
                    <a:pt x="f123" y="f23"/>
                    <a:pt x="f20" y="f70"/>
                  </a:cubicBezTo>
                  <a:cubicBezTo>
                    <a:pt x="f20" y="f23"/>
                    <a:pt x="f20" y="f23"/>
                    <a:pt x="f123" y="f23"/>
                  </a:cubicBezTo>
                  <a:close/>
                  <a:moveTo>
                    <a:pt x="f125" y="f15"/>
                  </a:moveTo>
                  <a:cubicBezTo>
                    <a:pt x="f125" y="f15"/>
                    <a:pt x="f125" y="f15"/>
                    <a:pt x="f125" y="f98"/>
                  </a:cubicBezTo>
                  <a:cubicBezTo>
                    <a:pt x="f125" y="f98"/>
                    <a:pt x="f125" y="f98"/>
                    <a:pt x="f38" y="f98"/>
                  </a:cubicBezTo>
                  <a:cubicBezTo>
                    <a:pt x="f38" y="f98"/>
                    <a:pt x="f38" y="f15"/>
                    <a:pt x="f125" y="f15"/>
                  </a:cubicBezTo>
                  <a:close/>
                  <a:moveTo>
                    <a:pt x="f36" y="f115"/>
                  </a:moveTo>
                  <a:cubicBezTo>
                    <a:pt x="f36" y="f115"/>
                    <a:pt x="f36" y="f115"/>
                    <a:pt x="f36" y="f115"/>
                  </a:cubicBezTo>
                  <a:cubicBezTo>
                    <a:pt x="f36" y="f5"/>
                    <a:pt x="f124" y="f115"/>
                    <a:pt x="f124" y="f5"/>
                  </a:cubicBezTo>
                  <a:cubicBezTo>
                    <a:pt x="f124" y="f5"/>
                    <a:pt x="f124" y="f5"/>
                    <a:pt x="f124" y="f5"/>
                  </a:cubicBezTo>
                  <a:cubicBezTo>
                    <a:pt x="f36" y="f5"/>
                    <a:pt x="f36" y="f5"/>
                    <a:pt x="f36" y="f115"/>
                  </a:cubicBezTo>
                  <a:cubicBezTo>
                    <a:pt x="f36" y="f115"/>
                    <a:pt x="f36" y="f115"/>
                    <a:pt x="f36" y="f115"/>
                  </a:cubicBezTo>
                  <a:close/>
                  <a:moveTo>
                    <a:pt x="f124" y="f10"/>
                  </a:moveTo>
                  <a:cubicBezTo>
                    <a:pt x="f124" y="f10"/>
                    <a:pt x="f124" y="f10"/>
                    <a:pt x="f124" y="f10"/>
                  </a:cubicBezTo>
                  <a:cubicBezTo>
                    <a:pt x="f124" y="f10"/>
                    <a:pt x="f124" y="f115"/>
                    <a:pt x="f124" y="f115"/>
                  </a:cubicBezTo>
                  <a:cubicBezTo>
                    <a:pt x="f124" y="f115"/>
                    <a:pt x="f124" y="f10"/>
                    <a:pt x="f124" y="f10"/>
                  </a:cubicBezTo>
                  <a:close/>
                  <a:moveTo>
                    <a:pt x="f25" y="f16"/>
                  </a:moveTo>
                  <a:cubicBezTo>
                    <a:pt x="f25" y="f17"/>
                    <a:pt x="f25" y="f17"/>
                    <a:pt x="f25" y="f17"/>
                  </a:cubicBezTo>
                  <a:cubicBezTo>
                    <a:pt x="f70" y="f16"/>
                    <a:pt x="f25" y="f16"/>
                    <a:pt x="f25" y="f1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1" name="Google Shape;2844;p43">
              <a:extLst>
                <a:ext uri="{FF2B5EF4-FFF2-40B4-BE49-F238E27FC236}">
                  <a16:creationId xmlns:a16="http://schemas.microsoft.com/office/drawing/2014/main" id="{945B9C74-82DC-4FED-AD56-8C04B1628B74}"/>
                </a:ext>
              </a:extLst>
            </p:cNvPr>
            <p:cNvSpPr/>
            <p:nvPr/>
          </p:nvSpPr>
          <p:spPr>
            <a:xfrm rot="16200004">
              <a:off x="5955561" y="2393698"/>
              <a:ext cx="2660" cy="1984"/>
            </a:xfrm>
            <a:custGeom>
              <a:avLst/>
              <a:gdLst>
                <a:gd name="f0" fmla="val w"/>
                <a:gd name="f1" fmla="val h"/>
                <a:gd name="f2" fmla="val 0"/>
                <a:gd name="f3" fmla="val 71"/>
                <a:gd name="f4" fmla="val 53"/>
                <a:gd name="f5" fmla="val 35"/>
                <a:gd name="f6" fmla="val 18"/>
                <a:gd name="f7" fmla="val 70"/>
                <a:gd name="f8" fmla="*/ f0 1 71"/>
                <a:gd name="f9" fmla="*/ f1 1 53"/>
                <a:gd name="f10" fmla="val f2"/>
                <a:gd name="f11" fmla="val f3"/>
                <a:gd name="f12" fmla="val f4"/>
                <a:gd name="f13" fmla="+- f12 0 f10"/>
                <a:gd name="f14" fmla="+- f11 0 f10"/>
                <a:gd name="f15" fmla="*/ f14 1 71"/>
                <a:gd name="f16" fmla="*/ f13 1 5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1" h="52">
                  <a:moveTo>
                    <a:pt x="f5" y="f5"/>
                  </a:moveTo>
                  <a:cubicBezTo>
                    <a:pt x="f5" y="f5"/>
                    <a:pt x="f6" y="f5"/>
                    <a:pt x="f6" y="f4"/>
                  </a:cubicBezTo>
                  <a:cubicBezTo>
                    <a:pt x="f6" y="f4"/>
                    <a:pt x="f6" y="f5"/>
                    <a:pt x="f6" y="f4"/>
                  </a:cubicBezTo>
                  <a:cubicBezTo>
                    <a:pt x="f2" y="f5"/>
                    <a:pt x="f6" y="f5"/>
                    <a:pt x="f6" y="f5"/>
                  </a:cubicBezTo>
                  <a:cubicBezTo>
                    <a:pt x="f6" y="f5"/>
                    <a:pt x="f6" y="f5"/>
                    <a:pt x="f6" y="f5"/>
                  </a:cubicBezTo>
                  <a:cubicBezTo>
                    <a:pt x="f6" y="f6"/>
                    <a:pt x="f5" y="f6"/>
                    <a:pt x="f4" y="f2"/>
                  </a:cubicBezTo>
                  <a:cubicBezTo>
                    <a:pt x="f7" y="f6"/>
                    <a:pt x="f4"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2" name="Google Shape;2845;p43">
              <a:extLst>
                <a:ext uri="{FF2B5EF4-FFF2-40B4-BE49-F238E27FC236}">
                  <a16:creationId xmlns:a16="http://schemas.microsoft.com/office/drawing/2014/main" id="{79B67E4A-2C37-4C2F-A5C3-22DD967031BD}"/>
                </a:ext>
              </a:extLst>
            </p:cNvPr>
            <p:cNvSpPr/>
            <p:nvPr/>
          </p:nvSpPr>
          <p:spPr>
            <a:xfrm rot="16200004">
              <a:off x="5961468" y="2396294"/>
              <a:ext cx="1353" cy="713"/>
            </a:xfrm>
            <a:custGeom>
              <a:avLst/>
              <a:gdLst>
                <a:gd name="f0" fmla="val w"/>
                <a:gd name="f1" fmla="val h"/>
                <a:gd name="f2" fmla="val 0"/>
                <a:gd name="f3" fmla="val 36"/>
                <a:gd name="f4" fmla="val 19"/>
                <a:gd name="f5" fmla="val 35"/>
                <a:gd name="f6" fmla="val 18"/>
                <a:gd name="f7" fmla="val 1"/>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6"/>
                  </a:moveTo>
                  <a:cubicBezTo>
                    <a:pt x="f5" y="f6"/>
                    <a:pt x="f6" y="f6"/>
                    <a:pt x="f6" y="f6"/>
                  </a:cubicBezTo>
                  <a:lnTo>
                    <a:pt x="f2" y="f6"/>
                  </a:lnTo>
                  <a:cubicBezTo>
                    <a:pt x="f6" y="f7"/>
                    <a:pt x="f5" y="f6"/>
                    <a:pt x="f5" y="f6"/>
                  </a:cubicBezTo>
                  <a:cubicBezTo>
                    <a:pt x="f5" y="f6"/>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3" name="Google Shape;2846;p43">
              <a:extLst>
                <a:ext uri="{FF2B5EF4-FFF2-40B4-BE49-F238E27FC236}">
                  <a16:creationId xmlns:a16="http://schemas.microsoft.com/office/drawing/2014/main" id="{2CFA7F65-D888-4C96-B187-6A5571DE68A3}"/>
                </a:ext>
              </a:extLst>
            </p:cNvPr>
            <p:cNvSpPr/>
            <p:nvPr/>
          </p:nvSpPr>
          <p:spPr>
            <a:xfrm rot="16200004">
              <a:off x="5960809" y="2398297"/>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2"/>
                  </a:moveTo>
                  <a:cubicBezTo>
                    <a:pt x="f5" y="f2"/>
                    <a:pt x="f5" y="f2"/>
                    <a:pt x="f5" y="f4"/>
                  </a:cubicBezTo>
                  <a:cubicBezTo>
                    <a:pt x="f5" y="f4"/>
                    <a:pt x="f5" y="f2"/>
                    <a:pt x="f5" y="f2"/>
                  </a:cubicBezTo>
                  <a:cubicBezTo>
                    <a:pt x="f4" y="f2"/>
                    <a:pt x="f4" y="f2"/>
                    <a:pt x="f3" y="f4"/>
                  </a:cubicBezTo>
                  <a:cubicBezTo>
                    <a:pt x="f3" y="f4"/>
                    <a:pt x="f4" y="f4"/>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4" name="Google Shape;2847;p43">
              <a:extLst>
                <a:ext uri="{FF2B5EF4-FFF2-40B4-BE49-F238E27FC236}">
                  <a16:creationId xmlns:a16="http://schemas.microsoft.com/office/drawing/2014/main" id="{70DD9282-8F46-4565-B6B8-2FC8EE035E41}"/>
                </a:ext>
              </a:extLst>
            </p:cNvPr>
            <p:cNvSpPr/>
            <p:nvPr/>
          </p:nvSpPr>
          <p:spPr>
            <a:xfrm rot="16200004">
              <a:off x="5959479" y="2395659"/>
              <a:ext cx="3337" cy="1353"/>
            </a:xfrm>
            <a:custGeom>
              <a:avLst/>
              <a:gdLst>
                <a:gd name="f0" fmla="val w"/>
                <a:gd name="f1" fmla="val h"/>
                <a:gd name="f2" fmla="val 0"/>
                <a:gd name="f3" fmla="val 89"/>
                <a:gd name="f4" fmla="val 36"/>
                <a:gd name="f5" fmla="val 88"/>
                <a:gd name="f6" fmla="val 71"/>
                <a:gd name="f7" fmla="val 53"/>
                <a:gd name="f8" fmla="val 18"/>
                <a:gd name="f9" fmla="val 1"/>
                <a:gd name="f10" fmla="*/ f0 1 89"/>
                <a:gd name="f11" fmla="*/ f1 1 36"/>
                <a:gd name="f12" fmla="val f2"/>
                <a:gd name="f13" fmla="val f3"/>
                <a:gd name="f14" fmla="val f4"/>
                <a:gd name="f15" fmla="+- f14 0 f12"/>
                <a:gd name="f16" fmla="+- f13 0 f12"/>
                <a:gd name="f17" fmla="*/ f16 1 89"/>
                <a:gd name="f18" fmla="*/ f15 1 3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89" h="36">
                  <a:moveTo>
                    <a:pt x="f5" y="f4"/>
                  </a:moveTo>
                  <a:cubicBezTo>
                    <a:pt x="f6" y="f4"/>
                    <a:pt x="f6" y="f4"/>
                    <a:pt x="f6" y="f4"/>
                  </a:cubicBezTo>
                  <a:cubicBezTo>
                    <a:pt x="f7" y="f4"/>
                    <a:pt x="f6" y="f4"/>
                    <a:pt x="f6" y="f4"/>
                  </a:cubicBezTo>
                  <a:cubicBezTo>
                    <a:pt x="f7" y="f4"/>
                    <a:pt x="f7" y="f4"/>
                    <a:pt x="f7" y="f4"/>
                  </a:cubicBezTo>
                  <a:cubicBezTo>
                    <a:pt x="f4" y="f4"/>
                    <a:pt x="f4" y="f4"/>
                    <a:pt x="f8" y="f8"/>
                  </a:cubicBezTo>
                  <a:cubicBezTo>
                    <a:pt x="f4" y="f9"/>
                    <a:pt x="f9" y="f8"/>
                    <a:pt x="f9" y="f9"/>
                  </a:cubicBezTo>
                  <a:cubicBezTo>
                    <a:pt x="f9" y="f9"/>
                    <a:pt x="f8" y="f9"/>
                    <a:pt x="f8" y="f8"/>
                  </a:cubicBezTo>
                  <a:cubicBezTo>
                    <a:pt x="f4" y="f9"/>
                    <a:pt x="f4" y="f8"/>
                    <a:pt x="f7" y="f8"/>
                  </a:cubicBezTo>
                  <a:cubicBezTo>
                    <a:pt x="f6" y="f4"/>
                    <a:pt x="f6" y="f8"/>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5" name="Google Shape;2848;p43">
              <a:extLst>
                <a:ext uri="{FF2B5EF4-FFF2-40B4-BE49-F238E27FC236}">
                  <a16:creationId xmlns:a16="http://schemas.microsoft.com/office/drawing/2014/main" id="{DFF3AB8D-6436-4FAA-B59C-8405E086DC48}"/>
                </a:ext>
              </a:extLst>
            </p:cNvPr>
            <p:cNvSpPr/>
            <p:nvPr/>
          </p:nvSpPr>
          <p:spPr>
            <a:xfrm rot="16200004">
              <a:off x="5956206" y="2402243"/>
              <a:ext cx="2020" cy="1353"/>
            </a:xfrm>
            <a:custGeom>
              <a:avLst/>
              <a:gdLst>
                <a:gd name="f0" fmla="val w"/>
                <a:gd name="f1" fmla="val h"/>
                <a:gd name="f2" fmla="val 0"/>
                <a:gd name="f3" fmla="val 54"/>
                <a:gd name="f4" fmla="val 36"/>
                <a:gd name="f5" fmla="val 1"/>
                <a:gd name="f6" fmla="val 18"/>
                <a:gd name="f7" fmla="*/ f0 1 54"/>
                <a:gd name="f8" fmla="*/ f1 1 36"/>
                <a:gd name="f9" fmla="val f2"/>
                <a:gd name="f10" fmla="val f3"/>
                <a:gd name="f11" fmla="val f4"/>
                <a:gd name="f12" fmla="+- f11 0 f9"/>
                <a:gd name="f13" fmla="+- f10 0 f9"/>
                <a:gd name="f14" fmla="*/ f13 1 54"/>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4" h="36">
                  <a:moveTo>
                    <a:pt x="f5" y="f6"/>
                  </a:moveTo>
                  <a:cubicBezTo>
                    <a:pt x="f6" y="f6"/>
                    <a:pt x="f6" y="f6"/>
                    <a:pt x="f6" y="f5"/>
                  </a:cubicBezTo>
                  <a:cubicBezTo>
                    <a:pt x="f6" y="f5"/>
                    <a:pt x="f4" y="f6"/>
                    <a:pt x="f6" y="f6"/>
                  </a:cubicBezTo>
                  <a:cubicBezTo>
                    <a:pt x="f4" y="f6"/>
                    <a:pt x="f3" y="f5"/>
                    <a:pt x="f3" y="f6"/>
                  </a:cubicBezTo>
                  <a:cubicBezTo>
                    <a:pt x="f3" y="f6"/>
                    <a:pt x="f4" y="f6"/>
                    <a:pt x="f3" y="f6"/>
                  </a:cubicBezTo>
                  <a:cubicBezTo>
                    <a:pt x="f4" y="f4"/>
                    <a:pt x="f6"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6" name="Google Shape;2849;p43">
              <a:extLst>
                <a:ext uri="{FF2B5EF4-FFF2-40B4-BE49-F238E27FC236}">
                  <a16:creationId xmlns:a16="http://schemas.microsoft.com/office/drawing/2014/main" id="{9AF4F225-F95D-481F-8FE0-16F360038E05}"/>
                </a:ext>
              </a:extLst>
            </p:cNvPr>
            <p:cNvSpPr/>
            <p:nvPr/>
          </p:nvSpPr>
          <p:spPr>
            <a:xfrm rot="16200004">
              <a:off x="5957215" y="2405201"/>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7" name="Google Shape;2850;p43">
              <a:extLst>
                <a:ext uri="{FF2B5EF4-FFF2-40B4-BE49-F238E27FC236}">
                  <a16:creationId xmlns:a16="http://schemas.microsoft.com/office/drawing/2014/main" id="{7407FE0D-779C-404B-8E2E-7D4ACC1AC752}"/>
                </a:ext>
              </a:extLst>
            </p:cNvPr>
            <p:cNvSpPr/>
            <p:nvPr/>
          </p:nvSpPr>
          <p:spPr>
            <a:xfrm rot="16200004">
              <a:off x="5956539" y="2404524"/>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4" y="f4"/>
                    <a:pt x="f5" y="f4"/>
                  </a:cubicBezTo>
                  <a:cubicBezTo>
                    <a:pt x="f4" y="f4"/>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8" name="Google Shape;2851;p43">
              <a:extLst>
                <a:ext uri="{FF2B5EF4-FFF2-40B4-BE49-F238E27FC236}">
                  <a16:creationId xmlns:a16="http://schemas.microsoft.com/office/drawing/2014/main" id="{26790577-ACA6-4A66-9098-B38523047925}"/>
                </a:ext>
              </a:extLst>
            </p:cNvPr>
            <p:cNvSpPr/>
            <p:nvPr/>
          </p:nvSpPr>
          <p:spPr>
            <a:xfrm rot="16200004">
              <a:off x="5956558" y="2407807"/>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5"/>
                    <a:pt x="f3" y="f3"/>
                    <a:pt x="f3" y="f3"/>
                  </a:cubicBezTo>
                  <a:cubicBezTo>
                    <a:pt x="f3" y="f3"/>
                    <a:pt x="f3"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9" name="Google Shape;2852;p43">
              <a:extLst>
                <a:ext uri="{FF2B5EF4-FFF2-40B4-BE49-F238E27FC236}">
                  <a16:creationId xmlns:a16="http://schemas.microsoft.com/office/drawing/2014/main" id="{7A44097D-50D8-45E7-B545-8E56AD271962}"/>
                </a:ext>
              </a:extLst>
            </p:cNvPr>
            <p:cNvSpPr/>
            <p:nvPr/>
          </p:nvSpPr>
          <p:spPr>
            <a:xfrm rot="16200004">
              <a:off x="5956201" y="2403555"/>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lnTo>
                    <a:pt x="f4" y="f4"/>
                  </a:lnTo>
                  <a:cubicBezTo>
                    <a:pt x="f4"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0" name="Google Shape;2853;p43">
              <a:extLst>
                <a:ext uri="{FF2B5EF4-FFF2-40B4-BE49-F238E27FC236}">
                  <a16:creationId xmlns:a16="http://schemas.microsoft.com/office/drawing/2014/main" id="{6D60663B-3096-4D5E-9012-E35B2AB55BDD}"/>
                </a:ext>
              </a:extLst>
            </p:cNvPr>
            <p:cNvSpPr/>
            <p:nvPr/>
          </p:nvSpPr>
          <p:spPr>
            <a:xfrm rot="16200004">
              <a:off x="5955881" y="2403235"/>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5" y="f2"/>
                    <a:pt x="f4" y="f2"/>
                    <a:pt x="f4" y="f2"/>
                  </a:cubicBezTo>
                  <a:cubicBezTo>
                    <a:pt x="f4" y="f4"/>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1" name="Google Shape;2854;p43">
              <a:extLst>
                <a:ext uri="{FF2B5EF4-FFF2-40B4-BE49-F238E27FC236}">
                  <a16:creationId xmlns:a16="http://schemas.microsoft.com/office/drawing/2014/main" id="{85AEE1A3-1A04-491B-A15E-580246BC88E9}"/>
                </a:ext>
              </a:extLst>
            </p:cNvPr>
            <p:cNvSpPr/>
            <p:nvPr/>
          </p:nvSpPr>
          <p:spPr>
            <a:xfrm rot="16200004">
              <a:off x="5955240" y="2404543"/>
              <a:ext cx="1353" cy="36"/>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4" y="f2"/>
                  </a:moveTo>
                  <a:cubicBezTo>
                    <a:pt x="f5" y="f2"/>
                    <a:pt x="f5" y="f2"/>
                    <a:pt x="f3" y="f2"/>
                  </a:cubicBez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2" name="Google Shape;2855;p43">
              <a:extLst>
                <a:ext uri="{FF2B5EF4-FFF2-40B4-BE49-F238E27FC236}">
                  <a16:creationId xmlns:a16="http://schemas.microsoft.com/office/drawing/2014/main" id="{4F980CA8-E121-4F94-AD8B-5712C245B4AF}"/>
                </a:ext>
              </a:extLst>
            </p:cNvPr>
            <p:cNvSpPr/>
            <p:nvPr/>
          </p:nvSpPr>
          <p:spPr>
            <a:xfrm rot="16200004">
              <a:off x="5955578" y="2405521"/>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lnTo>
                    <a:pt x="f2" y="f2"/>
                  </a:lnTo>
                  <a:cubicBezTo>
                    <a:pt x="f2"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3" name="Google Shape;2856;p43">
              <a:extLst>
                <a:ext uri="{FF2B5EF4-FFF2-40B4-BE49-F238E27FC236}">
                  <a16:creationId xmlns:a16="http://schemas.microsoft.com/office/drawing/2014/main" id="{EC628C4E-6677-4630-9E70-21489C9938A7}"/>
                </a:ext>
              </a:extLst>
            </p:cNvPr>
            <p:cNvSpPr/>
            <p:nvPr/>
          </p:nvSpPr>
          <p:spPr>
            <a:xfrm rot="16200004">
              <a:off x="5954545" y="2405840"/>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3"/>
                  </a:moveTo>
                  <a:cubicBezTo>
                    <a:pt x="f4" y="f4"/>
                    <a:pt x="f5" y="f4"/>
                    <a:pt x="f5" y="f4"/>
                  </a:cubicBezTo>
                  <a:cubicBezTo>
                    <a:pt x="f5" y="f3"/>
                    <a:pt x="f5" y="f3"/>
                    <a:pt x="f4"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4" name="Google Shape;2857;p43">
              <a:extLst>
                <a:ext uri="{FF2B5EF4-FFF2-40B4-BE49-F238E27FC236}">
                  <a16:creationId xmlns:a16="http://schemas.microsoft.com/office/drawing/2014/main" id="{4EBBFD27-D76D-44B9-A65C-C6EA65FC1E7D}"/>
                </a:ext>
              </a:extLst>
            </p:cNvPr>
            <p:cNvSpPr/>
            <p:nvPr/>
          </p:nvSpPr>
          <p:spPr>
            <a:xfrm rot="16200004">
              <a:off x="5954564" y="2406491"/>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4"/>
                  </a:moveTo>
                  <a:cubicBezTo>
                    <a:pt x="f2" y="f4"/>
                    <a:pt x="f2" y="f5"/>
                    <a:pt x="f2" y="f5"/>
                  </a:cubicBezTo>
                  <a:cubicBezTo>
                    <a:pt x="f2" y="f5"/>
                    <a:pt x="f2" y="f5"/>
                    <a:pt x="f3" y="f5"/>
                  </a:cubicBezTo>
                  <a:lnTo>
                    <a:pt x="f3" y="f4"/>
                  </a:ln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5" name="Google Shape;2858;p43">
              <a:extLst>
                <a:ext uri="{FF2B5EF4-FFF2-40B4-BE49-F238E27FC236}">
                  <a16:creationId xmlns:a16="http://schemas.microsoft.com/office/drawing/2014/main" id="{F1F02CFD-B7C5-4DBE-8C37-43A2372D1B91}"/>
                </a:ext>
              </a:extLst>
            </p:cNvPr>
            <p:cNvSpPr/>
            <p:nvPr/>
          </p:nvSpPr>
          <p:spPr>
            <a:xfrm rot="16200004">
              <a:off x="5954894" y="2406180"/>
              <a:ext cx="36" cy="713"/>
            </a:xfrm>
            <a:custGeom>
              <a:avLst/>
              <a:gdLst>
                <a:gd name="f0" fmla="val w"/>
                <a:gd name="f1" fmla="val h"/>
                <a:gd name="f2" fmla="val 0"/>
                <a:gd name="f3" fmla="val 1"/>
                <a:gd name="f4" fmla="val 19"/>
                <a:gd name="f5" fmla="*/ f0 1 1"/>
                <a:gd name="f6" fmla="*/ f1 1 19"/>
                <a:gd name="f7" fmla="val f2"/>
                <a:gd name="f8" fmla="val f3"/>
                <a:gd name="f9" fmla="val f4"/>
                <a:gd name="f10" fmla="+- f9 0 f7"/>
                <a:gd name="f11" fmla="+- f8 0 f7"/>
                <a:gd name="f12" fmla="val f11"/>
                <a:gd name="f13" fmla="*/ f10 1 19"/>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9">
                  <a:moveTo>
                    <a:pt x="f3" y="f4"/>
                  </a:moveTo>
                  <a:cubicBezTo>
                    <a:pt x="f3" y="f4"/>
                    <a:pt x="f3" y="f3"/>
                    <a:pt x="f3" y="f3"/>
                  </a:cubicBezTo>
                  <a:cubicBezTo>
                    <a:pt x="f3"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6" name="Google Shape;2859;p43">
              <a:extLst>
                <a:ext uri="{FF2B5EF4-FFF2-40B4-BE49-F238E27FC236}">
                  <a16:creationId xmlns:a16="http://schemas.microsoft.com/office/drawing/2014/main" id="{8995B82E-7EE6-49BA-986C-2C5158A2C92D}"/>
                </a:ext>
              </a:extLst>
            </p:cNvPr>
            <p:cNvSpPr/>
            <p:nvPr/>
          </p:nvSpPr>
          <p:spPr>
            <a:xfrm rot="16200004">
              <a:off x="5954564" y="2407807"/>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4"/>
                  </a:moveTo>
                  <a:cubicBezTo>
                    <a:pt x="f2" y="f4"/>
                    <a:pt x="f2" y="f4"/>
                    <a:pt x="f2" y="f4"/>
                  </a:cubicBezTo>
                  <a:cubicBezTo>
                    <a:pt x="f2" y="f5"/>
                    <a:pt x="f3" y="f5"/>
                    <a:pt x="f3" y="f5"/>
                  </a:cubicBezTo>
                  <a:cubicBezTo>
                    <a:pt x="f3" y="f5"/>
                    <a:pt x="f2" y="f5"/>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7" name="Google Shape;2860;p43">
              <a:extLst>
                <a:ext uri="{FF2B5EF4-FFF2-40B4-BE49-F238E27FC236}">
                  <a16:creationId xmlns:a16="http://schemas.microsoft.com/office/drawing/2014/main" id="{4473AAD8-FB4C-4387-8CA5-7FA22A5519A6}"/>
                </a:ext>
              </a:extLst>
            </p:cNvPr>
            <p:cNvSpPr/>
            <p:nvPr/>
          </p:nvSpPr>
          <p:spPr>
            <a:xfrm rot="16200004">
              <a:off x="5954545" y="2408465"/>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3"/>
                  </a:moveTo>
                  <a:cubicBezTo>
                    <a:pt x="f4" y="f3"/>
                    <a:pt x="f4" y="f4"/>
                    <a:pt x="f5" y="f4"/>
                  </a:cubicBezTo>
                  <a:cubicBezTo>
                    <a:pt x="f5" y="f3"/>
                    <a:pt x="f4" y="f3"/>
                    <a:pt x="f4"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8" name="Google Shape;2861;p43">
              <a:extLst>
                <a:ext uri="{FF2B5EF4-FFF2-40B4-BE49-F238E27FC236}">
                  <a16:creationId xmlns:a16="http://schemas.microsoft.com/office/drawing/2014/main" id="{9159E238-306A-44EA-BB2B-13E82A92192B}"/>
                </a:ext>
              </a:extLst>
            </p:cNvPr>
            <p:cNvSpPr/>
            <p:nvPr/>
          </p:nvSpPr>
          <p:spPr>
            <a:xfrm rot="16200004">
              <a:off x="5955241" y="2395317"/>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3"/>
                    <a:pt x="f2" y="f5"/>
                    <a:pt x="f3" y="f5"/>
                  </a:cubicBezTo>
                  <a:cubicBezTo>
                    <a:pt x="f2" y="f3"/>
                    <a:pt x="f3"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9" name="Google Shape;2862;p43">
              <a:extLst>
                <a:ext uri="{FF2B5EF4-FFF2-40B4-BE49-F238E27FC236}">
                  <a16:creationId xmlns:a16="http://schemas.microsoft.com/office/drawing/2014/main" id="{836E76B4-48F8-40C8-A8DC-D0E13A34CABB}"/>
                </a:ext>
              </a:extLst>
            </p:cNvPr>
            <p:cNvSpPr/>
            <p:nvPr/>
          </p:nvSpPr>
          <p:spPr>
            <a:xfrm rot="16200004">
              <a:off x="5954545" y="2404524"/>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3"/>
                  </a:moveTo>
                  <a:lnTo>
                    <a:pt x="f4" y="f4"/>
                  </a:lnTo>
                  <a:cubicBezTo>
                    <a:pt x="f4" y="f4"/>
                    <a:pt x="f4" y="f4"/>
                    <a:pt x="f5" y="f4"/>
                  </a:cubicBezTo>
                  <a:cubicBezTo>
                    <a:pt x="f5" y="f3"/>
                    <a:pt x="f4" y="f4"/>
                    <a:pt x="f4"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0" name="Google Shape;2863;p43">
              <a:extLst>
                <a:ext uri="{FF2B5EF4-FFF2-40B4-BE49-F238E27FC236}">
                  <a16:creationId xmlns:a16="http://schemas.microsoft.com/office/drawing/2014/main" id="{BF3A62F3-4B80-4289-9DA5-36F8595F5037}"/>
                </a:ext>
              </a:extLst>
            </p:cNvPr>
            <p:cNvSpPr/>
            <p:nvPr/>
          </p:nvSpPr>
          <p:spPr>
            <a:xfrm rot="16200004">
              <a:off x="5953242" y="2403888"/>
              <a:ext cx="2020" cy="676"/>
            </a:xfrm>
            <a:custGeom>
              <a:avLst/>
              <a:gdLst>
                <a:gd name="f0" fmla="val w"/>
                <a:gd name="f1" fmla="val h"/>
                <a:gd name="f2" fmla="val 0"/>
                <a:gd name="f3" fmla="val 54"/>
                <a:gd name="f4" fmla="val 18"/>
                <a:gd name="f5" fmla="val 1"/>
                <a:gd name="f6" fmla="val 36"/>
                <a:gd name="f7" fmla="val 53"/>
                <a:gd name="f8" fmla="*/ f0 1 54"/>
                <a:gd name="f9" fmla="*/ f1 1 18"/>
                <a:gd name="f10" fmla="val f2"/>
                <a:gd name="f11" fmla="val f3"/>
                <a:gd name="f12" fmla="val f4"/>
                <a:gd name="f13" fmla="+- f12 0 f10"/>
                <a:gd name="f14" fmla="+- f11 0 f10"/>
                <a:gd name="f15" fmla="*/ f14 1 54"/>
                <a:gd name="f16" fmla="*/ f13 1 1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18">
                  <a:moveTo>
                    <a:pt x="f5" y="f4"/>
                  </a:moveTo>
                  <a:cubicBezTo>
                    <a:pt x="f4" y="f2"/>
                    <a:pt x="f6" y="f4"/>
                    <a:pt x="f7" y="f4"/>
                  </a:cubicBezTo>
                  <a:cubicBezTo>
                    <a:pt x="f7" y="f4"/>
                    <a:pt x="f6" y="f4"/>
                    <a:pt x="f6" y="f4"/>
                  </a:cubicBezTo>
                  <a:cubicBezTo>
                    <a:pt x="f4" y="f4"/>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1" name="Google Shape;2864;p43">
              <a:extLst>
                <a:ext uri="{FF2B5EF4-FFF2-40B4-BE49-F238E27FC236}">
                  <a16:creationId xmlns:a16="http://schemas.microsoft.com/office/drawing/2014/main" id="{43AE268E-A99B-468A-B2A8-87C1E5357D32}"/>
                </a:ext>
              </a:extLst>
            </p:cNvPr>
            <p:cNvSpPr/>
            <p:nvPr/>
          </p:nvSpPr>
          <p:spPr>
            <a:xfrm rot="16200004">
              <a:off x="5955561" y="2393012"/>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5"/>
                  </a:moveTo>
                  <a:cubicBezTo>
                    <a:pt x="f2" y="f5"/>
                    <a:pt x="f2" y="f5"/>
                    <a:pt x="f2" y="f3"/>
                  </a:cubicBezTo>
                  <a:cubicBezTo>
                    <a:pt x="f2" y="f3"/>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2" name="Google Shape;2865;p43">
              <a:extLst>
                <a:ext uri="{FF2B5EF4-FFF2-40B4-BE49-F238E27FC236}">
                  <a16:creationId xmlns:a16="http://schemas.microsoft.com/office/drawing/2014/main" id="{7608578A-F7FB-4C64-ABE7-722D698E545E}"/>
                </a:ext>
              </a:extLst>
            </p:cNvPr>
            <p:cNvSpPr/>
            <p:nvPr/>
          </p:nvSpPr>
          <p:spPr>
            <a:xfrm rot="16200004">
              <a:off x="5953576" y="2400922"/>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2"/>
                  </a:moveTo>
                  <a:cubicBezTo>
                    <a:pt x="f5" y="f2"/>
                    <a:pt x="f4" y="f2"/>
                    <a:pt x="f3" y="f2"/>
                  </a:cubicBezTo>
                  <a:cubicBezTo>
                    <a:pt x="f3" y="f2"/>
                    <a:pt x="f3" y="f2"/>
                    <a:pt x="f3" y="f2"/>
                  </a:cubicBezTo>
                  <a:cubicBezTo>
                    <a:pt x="f4" y="f4"/>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3" name="Google Shape;2866;p43">
              <a:extLst>
                <a:ext uri="{FF2B5EF4-FFF2-40B4-BE49-F238E27FC236}">
                  <a16:creationId xmlns:a16="http://schemas.microsoft.com/office/drawing/2014/main" id="{EB7C00C0-15D9-4877-9F89-A3B72D06ED32}"/>
                </a:ext>
              </a:extLst>
            </p:cNvPr>
            <p:cNvSpPr/>
            <p:nvPr/>
          </p:nvSpPr>
          <p:spPr>
            <a:xfrm rot="16200004">
              <a:off x="5953238" y="2399915"/>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4"/>
                    <a:pt x="f5" y="f5"/>
                  </a:cubicBezTo>
                  <a:cubicBezTo>
                    <a:pt x="f4" y="f5"/>
                    <a:pt x="f4" y="f4"/>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4" name="Google Shape;2867;p43">
              <a:extLst>
                <a:ext uri="{FF2B5EF4-FFF2-40B4-BE49-F238E27FC236}">
                  <a16:creationId xmlns:a16="http://schemas.microsoft.com/office/drawing/2014/main" id="{EB71BBE9-61F7-456B-A867-B122E24837A9}"/>
                </a:ext>
              </a:extLst>
            </p:cNvPr>
            <p:cNvSpPr/>
            <p:nvPr/>
          </p:nvSpPr>
          <p:spPr>
            <a:xfrm rot="16200004">
              <a:off x="5958843" y="2373307"/>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2"/>
                  </a:moveTo>
                  <a:cubicBezTo>
                    <a:pt x="f2" y="f2"/>
                    <a:pt x="f2" y="f4"/>
                    <a:pt x="f2" y="f4"/>
                  </a:cubicBezTo>
                  <a:cubicBezTo>
                    <a:pt x="f2" y="f4"/>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5" name="Google Shape;2868;p43">
              <a:extLst>
                <a:ext uri="{FF2B5EF4-FFF2-40B4-BE49-F238E27FC236}">
                  <a16:creationId xmlns:a16="http://schemas.microsoft.com/office/drawing/2014/main" id="{95F155A9-A5AE-4C8D-BFC6-0B745ECFBA98}"/>
                </a:ext>
              </a:extLst>
            </p:cNvPr>
            <p:cNvSpPr/>
            <p:nvPr/>
          </p:nvSpPr>
          <p:spPr>
            <a:xfrm rot="16200004">
              <a:off x="5942397" y="2365410"/>
              <a:ext cx="68433" cy="48033"/>
            </a:xfrm>
            <a:custGeom>
              <a:avLst/>
              <a:gdLst>
                <a:gd name="f0" fmla="val w"/>
                <a:gd name="f1" fmla="val h"/>
                <a:gd name="f2" fmla="val 0"/>
                <a:gd name="f3" fmla="val 1825"/>
                <a:gd name="f4" fmla="val 1281"/>
                <a:gd name="f5" fmla="val 1158"/>
                <a:gd name="f6" fmla="val 474"/>
                <a:gd name="f7" fmla="val 1176"/>
                <a:gd name="f8" fmla="val 456"/>
                <a:gd name="f9" fmla="val 1193"/>
                <a:gd name="f10" fmla="val 491"/>
                <a:gd name="f11" fmla="val 1211"/>
                <a:gd name="f12" fmla="val 509"/>
                <a:gd name="f13" fmla="val 1228"/>
                <a:gd name="f14" fmla="val 1246"/>
                <a:gd name="f15" fmla="val 526"/>
                <a:gd name="f16" fmla="val 544"/>
                <a:gd name="f17" fmla="val 561"/>
                <a:gd name="f18" fmla="val 1298"/>
                <a:gd name="f19" fmla="val 596"/>
                <a:gd name="f20" fmla="val 1316"/>
                <a:gd name="f21" fmla="val 614"/>
                <a:gd name="f22" fmla="val 1333"/>
                <a:gd name="f23" fmla="val 649"/>
                <a:gd name="f24" fmla="val 667"/>
                <a:gd name="f25" fmla="val 1351"/>
                <a:gd name="f26" fmla="val 684"/>
                <a:gd name="f27" fmla="val 1368"/>
                <a:gd name="f28" fmla="val 702"/>
                <a:gd name="f29" fmla="val 1386"/>
                <a:gd name="f30" fmla="val 719"/>
                <a:gd name="f31" fmla="val 737"/>
                <a:gd name="f32" fmla="val 1404"/>
                <a:gd name="f33" fmla="val 754"/>
                <a:gd name="f34" fmla="val 1421"/>
                <a:gd name="f35" fmla="val 772"/>
                <a:gd name="f36" fmla="val 1439"/>
                <a:gd name="f37" fmla="val 789"/>
                <a:gd name="f38" fmla="val 807"/>
                <a:gd name="f39" fmla="val 824"/>
                <a:gd name="f40" fmla="val 1456"/>
                <a:gd name="f41" fmla="val 842"/>
                <a:gd name="f42" fmla="val 1509"/>
                <a:gd name="f43" fmla="val 859"/>
                <a:gd name="f44" fmla="val 877"/>
                <a:gd name="f45" fmla="val 912"/>
                <a:gd name="f46" fmla="val 930"/>
                <a:gd name="f47" fmla="val 947"/>
                <a:gd name="f48" fmla="val 1474"/>
                <a:gd name="f49" fmla="val 965"/>
                <a:gd name="f50" fmla="val 1526"/>
                <a:gd name="f51" fmla="val 1561"/>
                <a:gd name="f52" fmla="val 1579"/>
                <a:gd name="f53" fmla="val 982"/>
                <a:gd name="f54" fmla="val 1596"/>
                <a:gd name="f55" fmla="val 1614"/>
                <a:gd name="f56" fmla="val 1000"/>
                <a:gd name="f57" fmla="val 1544"/>
                <a:gd name="f58" fmla="val 895"/>
                <a:gd name="f59" fmla="val 1491"/>
                <a:gd name="f60" fmla="val 1141"/>
                <a:gd name="f61" fmla="val 1123"/>
                <a:gd name="f62" fmla="val 1105"/>
                <a:gd name="f63" fmla="val 1088"/>
                <a:gd name="f64" fmla="val 1070"/>
                <a:gd name="f65" fmla="val 1053"/>
                <a:gd name="f66" fmla="val 1018"/>
                <a:gd name="f67" fmla="val 983"/>
                <a:gd name="f68" fmla="val 948"/>
                <a:gd name="f69" fmla="val 913"/>
                <a:gd name="f70" fmla="val 878"/>
                <a:gd name="f71" fmla="val 860"/>
                <a:gd name="f72" fmla="val 825"/>
                <a:gd name="f73" fmla="val 632"/>
                <a:gd name="f74" fmla="val 790"/>
                <a:gd name="f75" fmla="val 579"/>
                <a:gd name="f76" fmla="val 650"/>
                <a:gd name="f77" fmla="val 615"/>
                <a:gd name="f78" fmla="val 597"/>
                <a:gd name="f79" fmla="val 580"/>
                <a:gd name="f80" fmla="val 439"/>
                <a:gd name="f81" fmla="val 562"/>
                <a:gd name="f82" fmla="val 421"/>
                <a:gd name="f83" fmla="val 404"/>
                <a:gd name="f84" fmla="val 386"/>
                <a:gd name="f85" fmla="val 369"/>
                <a:gd name="f86" fmla="val 492"/>
                <a:gd name="f87" fmla="val 351"/>
                <a:gd name="f88" fmla="val 334"/>
                <a:gd name="f89" fmla="val 457"/>
                <a:gd name="f90" fmla="val 316"/>
                <a:gd name="f91" fmla="val 298"/>
                <a:gd name="f92" fmla="val 422"/>
                <a:gd name="f93" fmla="val 281"/>
                <a:gd name="f94" fmla="val 263"/>
                <a:gd name="f95" fmla="val 246"/>
                <a:gd name="f96" fmla="val 387"/>
                <a:gd name="f97" fmla="val 211"/>
                <a:gd name="f98" fmla="val 193"/>
                <a:gd name="f99" fmla="val 176"/>
                <a:gd name="f100" fmla="val 158"/>
                <a:gd name="f101" fmla="val 141"/>
                <a:gd name="f102" fmla="val 123"/>
                <a:gd name="f103" fmla="val 229"/>
                <a:gd name="f104" fmla="val 194"/>
                <a:gd name="f105" fmla="val 159"/>
                <a:gd name="f106" fmla="val 124"/>
                <a:gd name="f107" fmla="val 106"/>
                <a:gd name="f108" fmla="val 71"/>
                <a:gd name="f109" fmla="val 36"/>
                <a:gd name="f110" fmla="val 18"/>
                <a:gd name="f111" fmla="val 1"/>
                <a:gd name="f112" fmla="val 54"/>
                <a:gd name="f113" fmla="val 89"/>
                <a:gd name="f114" fmla="val 264"/>
                <a:gd name="f115" fmla="val 299"/>
                <a:gd name="f116" fmla="val 317"/>
                <a:gd name="f117" fmla="val 352"/>
                <a:gd name="f118" fmla="val 1017"/>
                <a:gd name="f119" fmla="val 720"/>
                <a:gd name="f120" fmla="val 1035"/>
                <a:gd name="f121" fmla="val 755"/>
                <a:gd name="f122" fmla="val 1140"/>
                <a:gd name="f123" fmla="val 1157"/>
                <a:gd name="f124" fmla="val 1175"/>
                <a:gd name="f125" fmla="val 1210"/>
                <a:gd name="f126" fmla="val 1245"/>
                <a:gd name="f127" fmla="val 1263"/>
                <a:gd name="f128" fmla="val 1280"/>
                <a:gd name="f129" fmla="val 1631"/>
                <a:gd name="f130" fmla="val 1649"/>
                <a:gd name="f131" fmla="val 1666"/>
                <a:gd name="f132" fmla="val 1684"/>
                <a:gd name="f133" fmla="val 1702"/>
                <a:gd name="f134" fmla="val 1719"/>
                <a:gd name="f135" fmla="val 1754"/>
                <a:gd name="f136" fmla="val 1772"/>
                <a:gd name="f137" fmla="val 1122"/>
                <a:gd name="f138" fmla="val 1789"/>
                <a:gd name="f139" fmla="val 1087"/>
                <a:gd name="f140" fmla="val 1807"/>
                <a:gd name="f141" fmla="val 1824"/>
                <a:gd name="f142" fmla="val 1737"/>
                <a:gd name="f143" fmla="val 88"/>
                <a:gd name="f144" fmla="val 53"/>
                <a:gd name="f145" fmla="val 35"/>
                <a:gd name="f146" fmla="val 685"/>
                <a:gd name="f147" fmla="val 527"/>
                <a:gd name="f148" fmla="val 228"/>
                <a:gd name="f149" fmla="*/ f0 1 1825"/>
                <a:gd name="f150" fmla="*/ f1 1 1281"/>
                <a:gd name="f151" fmla="val f2"/>
                <a:gd name="f152" fmla="val f3"/>
                <a:gd name="f153" fmla="val f4"/>
                <a:gd name="f154" fmla="+- f153 0 f151"/>
                <a:gd name="f155" fmla="+- f152 0 f151"/>
                <a:gd name="f156" fmla="*/ f155 1 1825"/>
                <a:gd name="f157" fmla="*/ f154 1 1281"/>
                <a:gd name="f158" fmla="*/ f151 1 f156"/>
                <a:gd name="f159" fmla="*/ f152 1 f156"/>
                <a:gd name="f160" fmla="*/ f151 1 f157"/>
                <a:gd name="f161" fmla="*/ f153 1 f157"/>
                <a:gd name="f162" fmla="*/ f158 f149 1"/>
                <a:gd name="f163" fmla="*/ f159 f149 1"/>
                <a:gd name="f164" fmla="*/ f161 f150 1"/>
                <a:gd name="f165" fmla="*/ f160 f150 1"/>
              </a:gdLst>
              <a:ahLst/>
              <a:cxnLst>
                <a:cxn ang="3cd4">
                  <a:pos x="hc" y="t"/>
                </a:cxn>
                <a:cxn ang="0">
                  <a:pos x="r" y="vc"/>
                </a:cxn>
                <a:cxn ang="cd4">
                  <a:pos x="hc" y="b"/>
                </a:cxn>
                <a:cxn ang="cd2">
                  <a:pos x="l" y="vc"/>
                </a:cxn>
              </a:cxnLst>
              <a:rect l="f162" t="f165" r="f163" b="f164"/>
              <a:pathLst>
                <a:path w="1825" h="1281">
                  <a:moveTo>
                    <a:pt x="f5" y="f6"/>
                  </a:moveTo>
                  <a:cubicBezTo>
                    <a:pt x="f7" y="f6"/>
                    <a:pt x="f7" y="f8"/>
                    <a:pt x="f7" y="f6"/>
                  </a:cubicBezTo>
                  <a:cubicBezTo>
                    <a:pt x="f7" y="f6"/>
                    <a:pt x="f7" y="f6"/>
                    <a:pt x="f7" y="f6"/>
                  </a:cubicBezTo>
                  <a:cubicBezTo>
                    <a:pt x="f7" y="f6"/>
                    <a:pt x="f7" y="f6"/>
                    <a:pt x="f7" y="f6"/>
                  </a:cubicBezTo>
                  <a:cubicBezTo>
                    <a:pt x="f9" y="f10"/>
                    <a:pt x="f9" y="f10"/>
                    <a:pt x="f9" y="f10"/>
                  </a:cubicBezTo>
                  <a:cubicBezTo>
                    <a:pt x="f11" y="f10"/>
                    <a:pt x="f11" y="f12"/>
                    <a:pt x="f11" y="f12"/>
                  </a:cubicBezTo>
                  <a:cubicBezTo>
                    <a:pt x="f11" y="f12"/>
                    <a:pt x="f13" y="f12"/>
                    <a:pt x="f13" y="f12"/>
                  </a:cubicBezTo>
                  <a:cubicBezTo>
                    <a:pt x="f13" y="f12"/>
                    <a:pt x="f14" y="f15"/>
                    <a:pt x="f14" y="f15"/>
                  </a:cubicBezTo>
                  <a:cubicBezTo>
                    <a:pt x="f14" y="f15"/>
                    <a:pt x="f14" y="f15"/>
                    <a:pt x="f14" y="f16"/>
                  </a:cubicBezTo>
                  <a:cubicBezTo>
                    <a:pt x="f4" y="f17"/>
                    <a:pt x="f18" y="f19"/>
                    <a:pt x="f20" y="f21"/>
                  </a:cubicBezTo>
                  <a:cubicBezTo>
                    <a:pt x="f22" y="f23"/>
                    <a:pt x="f22" y="f24"/>
                    <a:pt x="f25" y="f24"/>
                  </a:cubicBezTo>
                  <a:cubicBezTo>
                    <a:pt x="f25" y="f26"/>
                    <a:pt x="f27" y="f28"/>
                    <a:pt x="f29" y="f28"/>
                  </a:cubicBezTo>
                  <a:cubicBezTo>
                    <a:pt x="f27" y="f30"/>
                    <a:pt x="f29" y="f31"/>
                    <a:pt x="f32" y="f31"/>
                  </a:cubicBezTo>
                  <a:cubicBezTo>
                    <a:pt x="f32" y="f31"/>
                    <a:pt x="f32" y="f31"/>
                    <a:pt x="f32" y="f31"/>
                  </a:cubicBezTo>
                  <a:cubicBezTo>
                    <a:pt x="f32" y="f33"/>
                    <a:pt x="f34" y="f33"/>
                    <a:pt x="f34" y="f33"/>
                  </a:cubicBezTo>
                  <a:cubicBezTo>
                    <a:pt x="f34" y="f33"/>
                    <a:pt x="f34" y="f35"/>
                    <a:pt x="f34" y="f35"/>
                  </a:cubicBezTo>
                  <a:cubicBezTo>
                    <a:pt x="f34" y="f35"/>
                    <a:pt x="f34" y="f35"/>
                    <a:pt x="f34" y="f35"/>
                  </a:cubicBezTo>
                  <a:cubicBezTo>
                    <a:pt x="f36" y="f35"/>
                    <a:pt x="f36" y="f37"/>
                    <a:pt x="f36" y="f37"/>
                  </a:cubicBezTo>
                  <a:cubicBezTo>
                    <a:pt x="f36" y="f38"/>
                    <a:pt x="f36" y="f39"/>
                    <a:pt x="f40" y="f41"/>
                  </a:cubicBezTo>
                  <a:cubicBezTo>
                    <a:pt x="f36" y="f41"/>
                    <a:pt x="f36" y="f41"/>
                    <a:pt x="f36" y="f41"/>
                  </a:cubicBezTo>
                  <a:lnTo>
                    <a:pt x="f36" y="f41"/>
                  </a:lnTo>
                  <a:lnTo>
                    <a:pt x="f36" y="f41"/>
                  </a:lnTo>
                  <a:lnTo>
                    <a:pt x="f42" y="f41"/>
                  </a:lnTo>
                  <a:lnTo>
                    <a:pt x="f42" y="f41"/>
                  </a:lnTo>
                  <a:lnTo>
                    <a:pt x="f42" y="f41"/>
                  </a:lnTo>
                  <a:lnTo>
                    <a:pt x="f40" y="f41"/>
                  </a:lnTo>
                  <a:cubicBezTo>
                    <a:pt x="f36" y="f43"/>
                    <a:pt x="f40" y="f41"/>
                    <a:pt x="f40" y="f41"/>
                  </a:cubicBezTo>
                  <a:cubicBezTo>
                    <a:pt x="f40" y="f43"/>
                    <a:pt x="f40" y="f43"/>
                    <a:pt x="f40" y="f43"/>
                  </a:cubicBezTo>
                  <a:cubicBezTo>
                    <a:pt x="f40" y="f43"/>
                    <a:pt x="f40" y="f43"/>
                    <a:pt x="f40" y="f43"/>
                  </a:cubicBezTo>
                  <a:cubicBezTo>
                    <a:pt x="f40" y="f44"/>
                    <a:pt x="f36" y="f45"/>
                    <a:pt x="f40" y="f46"/>
                  </a:cubicBezTo>
                  <a:lnTo>
                    <a:pt x="f40" y="f46"/>
                  </a:lnTo>
                  <a:cubicBezTo>
                    <a:pt x="f40" y="f47"/>
                    <a:pt x="f40" y="f47"/>
                    <a:pt x="f40" y="f47"/>
                  </a:cubicBezTo>
                  <a:cubicBezTo>
                    <a:pt x="f40" y="f47"/>
                    <a:pt x="f48" y="f47"/>
                    <a:pt x="f48" y="f47"/>
                  </a:cubicBezTo>
                  <a:lnTo>
                    <a:pt x="f42" y="f49"/>
                  </a:lnTo>
                  <a:cubicBezTo>
                    <a:pt x="f50" y="f49"/>
                    <a:pt x="f51" y="f49"/>
                    <a:pt x="f52" y="f53"/>
                  </a:cubicBezTo>
                  <a:cubicBezTo>
                    <a:pt x="f52" y="f53"/>
                    <a:pt x="f54" y="f53"/>
                    <a:pt x="f54" y="f53"/>
                  </a:cubicBezTo>
                  <a:cubicBezTo>
                    <a:pt x="f55" y="f56"/>
                    <a:pt x="f54" y="f53"/>
                    <a:pt x="f54" y="f53"/>
                  </a:cubicBezTo>
                  <a:cubicBezTo>
                    <a:pt x="f54" y="f53"/>
                    <a:pt x="f54" y="f53"/>
                    <a:pt x="f52" y="f49"/>
                  </a:cubicBezTo>
                  <a:cubicBezTo>
                    <a:pt x="f51" y="f49"/>
                    <a:pt x="f57" y="f47"/>
                    <a:pt x="f57" y="f46"/>
                  </a:cubicBezTo>
                  <a:cubicBezTo>
                    <a:pt x="f50" y="f45"/>
                    <a:pt x="f50" y="f45"/>
                    <a:pt x="f50" y="f58"/>
                  </a:cubicBezTo>
                  <a:lnTo>
                    <a:pt x="f42" y="f44"/>
                  </a:lnTo>
                  <a:cubicBezTo>
                    <a:pt x="f42" y="f44"/>
                    <a:pt x="f42" y="f44"/>
                    <a:pt x="f42" y="f44"/>
                  </a:cubicBezTo>
                  <a:lnTo>
                    <a:pt x="f42" y="f44"/>
                  </a:lnTo>
                  <a:cubicBezTo>
                    <a:pt x="f59" y="f44"/>
                    <a:pt x="f59" y="f44"/>
                    <a:pt x="f59" y="f44"/>
                  </a:cubicBezTo>
                  <a:cubicBezTo>
                    <a:pt x="f59" y="f58"/>
                    <a:pt x="f59" y="f58"/>
                    <a:pt x="f59" y="f58"/>
                  </a:cubicBezTo>
                  <a:cubicBezTo>
                    <a:pt x="f59" y="f58"/>
                    <a:pt x="f59" y="f58"/>
                    <a:pt x="f59" y="f44"/>
                  </a:cubicBezTo>
                  <a:cubicBezTo>
                    <a:pt x="f48" y="f44"/>
                    <a:pt x="f40" y="f44"/>
                    <a:pt x="f36" y="f58"/>
                  </a:cubicBezTo>
                  <a:cubicBezTo>
                    <a:pt x="f34" y="f58"/>
                    <a:pt x="f32" y="f58"/>
                    <a:pt x="f29" y="f58"/>
                  </a:cubicBezTo>
                  <a:cubicBezTo>
                    <a:pt x="f29" y="f45"/>
                    <a:pt x="f27" y="f45"/>
                    <a:pt x="f27" y="f45"/>
                  </a:cubicBezTo>
                  <a:cubicBezTo>
                    <a:pt x="f27" y="f45"/>
                    <a:pt x="f25" y="f45"/>
                    <a:pt x="f25" y="f45"/>
                  </a:cubicBezTo>
                  <a:cubicBezTo>
                    <a:pt x="f25" y="f45"/>
                    <a:pt x="f27" y="f45"/>
                    <a:pt x="f27" y="f45"/>
                  </a:cubicBezTo>
                  <a:cubicBezTo>
                    <a:pt x="f27" y="f58"/>
                    <a:pt x="f27" y="f45"/>
                    <a:pt x="f27" y="f58"/>
                  </a:cubicBezTo>
                  <a:cubicBezTo>
                    <a:pt x="f25" y="f58"/>
                    <a:pt x="f25" y="f45"/>
                    <a:pt x="f22" y="f45"/>
                  </a:cubicBezTo>
                  <a:cubicBezTo>
                    <a:pt x="f22" y="f58"/>
                    <a:pt x="f20" y="f45"/>
                    <a:pt x="f18" y="f58"/>
                  </a:cubicBezTo>
                  <a:cubicBezTo>
                    <a:pt x="f18" y="f58"/>
                    <a:pt x="f4" y="f45"/>
                    <a:pt x="f4" y="f45"/>
                  </a:cubicBezTo>
                  <a:cubicBezTo>
                    <a:pt x="f4" y="f44"/>
                    <a:pt x="f14" y="f58"/>
                    <a:pt x="f13" y="f58"/>
                  </a:cubicBezTo>
                  <a:cubicBezTo>
                    <a:pt x="f11" y="f44"/>
                    <a:pt x="f11" y="f44"/>
                    <a:pt x="f11" y="f44"/>
                  </a:cubicBezTo>
                  <a:cubicBezTo>
                    <a:pt x="f9" y="f44"/>
                    <a:pt x="f9" y="f44"/>
                    <a:pt x="f9" y="f44"/>
                  </a:cubicBezTo>
                  <a:cubicBezTo>
                    <a:pt x="f7" y="f43"/>
                    <a:pt x="f5" y="f43"/>
                    <a:pt x="f60" y="f41"/>
                  </a:cubicBezTo>
                  <a:cubicBezTo>
                    <a:pt x="f60" y="f41"/>
                    <a:pt x="f60" y="f41"/>
                    <a:pt x="f61" y="f41"/>
                  </a:cubicBezTo>
                  <a:cubicBezTo>
                    <a:pt x="f61" y="f41"/>
                    <a:pt x="f62" y="f39"/>
                    <a:pt x="f63" y="f39"/>
                  </a:cubicBezTo>
                  <a:cubicBezTo>
                    <a:pt x="f63" y="f39"/>
                    <a:pt x="f63" y="f39"/>
                    <a:pt x="f63" y="f39"/>
                  </a:cubicBezTo>
                  <a:cubicBezTo>
                    <a:pt x="f64" y="f39"/>
                    <a:pt x="f64" y="f38"/>
                    <a:pt x="f65" y="f38"/>
                  </a:cubicBezTo>
                  <a:cubicBezTo>
                    <a:pt x="f65" y="f37"/>
                    <a:pt x="f66" y="f37"/>
                    <a:pt x="f56" y="f35"/>
                  </a:cubicBezTo>
                  <a:cubicBezTo>
                    <a:pt x="f67" y="f35"/>
                    <a:pt x="f67" y="f33"/>
                    <a:pt x="f49" y="f31"/>
                  </a:cubicBezTo>
                  <a:cubicBezTo>
                    <a:pt x="f49" y="f31"/>
                    <a:pt x="f49" y="f31"/>
                    <a:pt x="f49" y="f31"/>
                  </a:cubicBezTo>
                  <a:cubicBezTo>
                    <a:pt x="f68" y="f31"/>
                    <a:pt x="f49" y="f31"/>
                    <a:pt x="f49" y="f31"/>
                  </a:cubicBezTo>
                  <a:cubicBezTo>
                    <a:pt x="f68" y="f30"/>
                    <a:pt x="f69" y="f30"/>
                    <a:pt x="f69" y="f28"/>
                  </a:cubicBezTo>
                  <a:cubicBezTo>
                    <a:pt x="f69" y="f28"/>
                    <a:pt x="f69" y="f28"/>
                    <a:pt x="f69" y="f28"/>
                  </a:cubicBezTo>
                  <a:cubicBezTo>
                    <a:pt x="f58" y="f26"/>
                    <a:pt x="f58" y="f26"/>
                    <a:pt x="f70" y="f26"/>
                  </a:cubicBezTo>
                  <a:cubicBezTo>
                    <a:pt x="f70" y="f24"/>
                    <a:pt x="f71" y="f24"/>
                    <a:pt x="f71" y="f24"/>
                  </a:cubicBezTo>
                  <a:cubicBezTo>
                    <a:pt x="f41" y="f23"/>
                    <a:pt x="f72" y="f73"/>
                    <a:pt x="f74" y="f21"/>
                  </a:cubicBezTo>
                  <a:cubicBezTo>
                    <a:pt x="f31" y="f75"/>
                    <a:pt x="f28" y="f16"/>
                    <a:pt x="f76" y="f10"/>
                  </a:cubicBezTo>
                  <a:cubicBezTo>
                    <a:pt x="f76" y="f10"/>
                    <a:pt x="f76" y="f10"/>
                    <a:pt x="f73" y="f10"/>
                  </a:cubicBezTo>
                  <a:cubicBezTo>
                    <a:pt x="f73" y="f10"/>
                    <a:pt x="f73" y="f10"/>
                    <a:pt x="f73" y="f6"/>
                  </a:cubicBezTo>
                  <a:lnTo>
                    <a:pt x="f77" y="f6"/>
                  </a:lnTo>
                  <a:cubicBezTo>
                    <a:pt x="f77" y="f8"/>
                    <a:pt x="f78" y="f8"/>
                    <a:pt x="f79" y="f80"/>
                  </a:cubicBezTo>
                  <a:cubicBezTo>
                    <a:pt x="f81" y="f82"/>
                    <a:pt x="f81" y="f82"/>
                    <a:pt x="f16" y="f83"/>
                  </a:cubicBezTo>
                  <a:lnTo>
                    <a:pt x="f12" y="f84"/>
                  </a:lnTo>
                  <a:cubicBezTo>
                    <a:pt x="f12" y="f85"/>
                    <a:pt x="f86" y="f87"/>
                    <a:pt x="f86" y="f87"/>
                  </a:cubicBezTo>
                  <a:cubicBezTo>
                    <a:pt x="f6" y="f88"/>
                    <a:pt x="f89" y="f88"/>
                    <a:pt x="f89" y="f90"/>
                  </a:cubicBezTo>
                  <a:cubicBezTo>
                    <a:pt x="f80" y="f91"/>
                    <a:pt x="f80" y="f91"/>
                    <a:pt x="f92" y="f93"/>
                  </a:cubicBezTo>
                  <a:cubicBezTo>
                    <a:pt x="f83" y="f94"/>
                    <a:pt x="f83" y="f95"/>
                    <a:pt x="f96" y="f97"/>
                  </a:cubicBezTo>
                  <a:cubicBezTo>
                    <a:pt x="f85" y="f98"/>
                    <a:pt x="f96" y="f99"/>
                    <a:pt x="f85" y="f100"/>
                  </a:cubicBezTo>
                  <a:cubicBezTo>
                    <a:pt x="f88" y="f101"/>
                    <a:pt x="f93" y="f100"/>
                    <a:pt x="f95" y="f102"/>
                  </a:cubicBezTo>
                  <a:cubicBezTo>
                    <a:pt x="f103" y="f102"/>
                    <a:pt x="f97" y="f102"/>
                    <a:pt x="f104" y="f101"/>
                  </a:cubicBezTo>
                  <a:cubicBezTo>
                    <a:pt x="f104" y="f102"/>
                    <a:pt x="f99" y="f102"/>
                    <a:pt x="f99" y="f102"/>
                  </a:cubicBezTo>
                  <a:cubicBezTo>
                    <a:pt x="f105" y="f101"/>
                    <a:pt x="f105" y="f100"/>
                    <a:pt x="f101" y="f100"/>
                  </a:cubicBezTo>
                  <a:cubicBezTo>
                    <a:pt x="f101" y="f99"/>
                    <a:pt x="f106" y="f99"/>
                    <a:pt x="f107" y="f98"/>
                  </a:cubicBezTo>
                  <a:cubicBezTo>
                    <a:pt x="f108" y="f97"/>
                    <a:pt x="f108" y="f95"/>
                    <a:pt x="f109" y="f94"/>
                  </a:cubicBezTo>
                  <a:cubicBezTo>
                    <a:pt x="f109" y="f94"/>
                    <a:pt x="f109" y="f93"/>
                    <a:pt x="f109" y="f93"/>
                  </a:cubicBezTo>
                  <a:cubicBezTo>
                    <a:pt x="f109" y="f93"/>
                    <a:pt x="f109" y="f91"/>
                    <a:pt x="f110" y="f90"/>
                  </a:cubicBezTo>
                  <a:cubicBezTo>
                    <a:pt x="f109" y="f88"/>
                    <a:pt x="f110" y="f88"/>
                    <a:pt x="f111" y="f88"/>
                  </a:cubicBezTo>
                  <a:cubicBezTo>
                    <a:pt x="f111" y="f88"/>
                    <a:pt x="f110" y="f87"/>
                    <a:pt x="f111" y="f87"/>
                  </a:cubicBezTo>
                  <a:cubicBezTo>
                    <a:pt x="f111" y="f85"/>
                    <a:pt x="f110" y="f84"/>
                    <a:pt x="f109" y="f83"/>
                  </a:cubicBezTo>
                  <a:cubicBezTo>
                    <a:pt x="f109" y="f83"/>
                    <a:pt x="f109" y="f83"/>
                    <a:pt x="f109" y="f83"/>
                  </a:cubicBezTo>
                  <a:cubicBezTo>
                    <a:pt x="f112" y="f80"/>
                    <a:pt x="f113" y="f6"/>
                    <a:pt x="f107" y="f10"/>
                  </a:cubicBezTo>
                  <a:cubicBezTo>
                    <a:pt x="f107" y="f12"/>
                    <a:pt x="f106" y="f15"/>
                    <a:pt x="f101" y="f15"/>
                  </a:cubicBezTo>
                  <a:cubicBezTo>
                    <a:pt x="f105" y="f17"/>
                    <a:pt x="f99" y="f75"/>
                    <a:pt x="f104" y="f19"/>
                  </a:cubicBezTo>
                  <a:cubicBezTo>
                    <a:pt x="f97" y="f21"/>
                    <a:pt x="f103" y="f73"/>
                    <a:pt x="f95" y="f73"/>
                  </a:cubicBezTo>
                  <a:lnTo>
                    <a:pt x="f114" y="f24"/>
                  </a:lnTo>
                  <a:cubicBezTo>
                    <a:pt x="f93" y="f24"/>
                    <a:pt x="f93" y="f26"/>
                    <a:pt x="f115" y="f28"/>
                  </a:cubicBezTo>
                  <a:cubicBezTo>
                    <a:pt x="f115" y="f28"/>
                    <a:pt x="f116" y="f28"/>
                    <a:pt x="f116" y="f28"/>
                  </a:cubicBezTo>
                  <a:cubicBezTo>
                    <a:pt x="f116" y="f28"/>
                    <a:pt x="f88" y="f30"/>
                    <a:pt x="f88" y="f31"/>
                  </a:cubicBezTo>
                  <a:cubicBezTo>
                    <a:pt x="f117" y="f31"/>
                    <a:pt x="f85" y="f33"/>
                    <a:pt x="f96" y="f35"/>
                  </a:cubicBezTo>
                  <a:cubicBezTo>
                    <a:pt x="f83" y="f35"/>
                    <a:pt x="f83" y="f37"/>
                    <a:pt x="f92" y="f37"/>
                  </a:cubicBezTo>
                  <a:cubicBezTo>
                    <a:pt x="f92" y="f37"/>
                    <a:pt x="f92" y="f38"/>
                    <a:pt x="f80" y="f38"/>
                  </a:cubicBezTo>
                  <a:cubicBezTo>
                    <a:pt x="f80" y="f39"/>
                    <a:pt x="f89" y="f39"/>
                    <a:pt x="f89" y="f39"/>
                  </a:cubicBezTo>
                  <a:cubicBezTo>
                    <a:pt x="f89" y="f39"/>
                    <a:pt x="f89" y="f39"/>
                    <a:pt x="f89" y="f39"/>
                  </a:cubicBezTo>
                  <a:cubicBezTo>
                    <a:pt x="f6" y="f43"/>
                    <a:pt x="f12" y="f44"/>
                    <a:pt x="f16" y="f45"/>
                  </a:cubicBezTo>
                  <a:cubicBezTo>
                    <a:pt x="f16" y="f45"/>
                    <a:pt x="f81" y="f46"/>
                    <a:pt x="f79" y="f46"/>
                  </a:cubicBezTo>
                  <a:cubicBezTo>
                    <a:pt x="f79" y="f46"/>
                    <a:pt x="f79" y="f46"/>
                    <a:pt x="f79" y="f46"/>
                  </a:cubicBezTo>
                  <a:cubicBezTo>
                    <a:pt x="f73" y="f53"/>
                    <a:pt x="f24" y="f118"/>
                    <a:pt x="f119" y="f120"/>
                  </a:cubicBezTo>
                  <a:cubicBezTo>
                    <a:pt x="f121" y="f64"/>
                    <a:pt x="f74" y="f64"/>
                    <a:pt x="f38" y="f62"/>
                  </a:cubicBezTo>
                  <a:cubicBezTo>
                    <a:pt x="f41" y="f62"/>
                    <a:pt x="f70" y="f122"/>
                    <a:pt x="f69" y="f123"/>
                  </a:cubicBezTo>
                  <a:cubicBezTo>
                    <a:pt x="f46" y="f124"/>
                    <a:pt x="f68" y="f124"/>
                    <a:pt x="f49" y="f124"/>
                  </a:cubicBezTo>
                  <a:cubicBezTo>
                    <a:pt x="f67" y="f9"/>
                    <a:pt x="f67" y="f125"/>
                    <a:pt x="f56" y="f9"/>
                  </a:cubicBezTo>
                  <a:cubicBezTo>
                    <a:pt x="f66" y="f125"/>
                    <a:pt x="f120" y="f125"/>
                    <a:pt x="f65" y="f13"/>
                  </a:cubicBezTo>
                  <a:cubicBezTo>
                    <a:pt x="f65" y="f13"/>
                    <a:pt x="f64" y="f13"/>
                    <a:pt x="f64" y="f13"/>
                  </a:cubicBezTo>
                  <a:cubicBezTo>
                    <a:pt x="f63" y="f126"/>
                    <a:pt x="f62" y="f13"/>
                    <a:pt x="f61" y="f126"/>
                  </a:cubicBezTo>
                  <a:cubicBezTo>
                    <a:pt x="f5" y="f127"/>
                    <a:pt x="f9" y="f127"/>
                    <a:pt x="f13" y="f127"/>
                  </a:cubicBezTo>
                  <a:cubicBezTo>
                    <a:pt x="f13" y="f128"/>
                    <a:pt x="f14" y="f128"/>
                    <a:pt x="f127" y="f128"/>
                  </a:cubicBezTo>
                  <a:cubicBezTo>
                    <a:pt x="f127" y="f128"/>
                    <a:pt x="f127" y="f128"/>
                    <a:pt x="f4" y="f128"/>
                  </a:cubicBezTo>
                  <a:cubicBezTo>
                    <a:pt x="f4" y="f128"/>
                    <a:pt x="f18" y="f128"/>
                    <a:pt x="f20" y="f128"/>
                  </a:cubicBezTo>
                  <a:cubicBezTo>
                    <a:pt x="f22" y="f128"/>
                    <a:pt x="f22" y="f128"/>
                    <a:pt x="f25" y="f128"/>
                  </a:cubicBezTo>
                  <a:cubicBezTo>
                    <a:pt x="f25" y="f128"/>
                    <a:pt x="f29" y="f128"/>
                    <a:pt x="f32" y="f127"/>
                  </a:cubicBezTo>
                  <a:cubicBezTo>
                    <a:pt x="f36" y="f128"/>
                    <a:pt x="f48" y="f126"/>
                    <a:pt x="f59" y="f127"/>
                  </a:cubicBezTo>
                  <a:cubicBezTo>
                    <a:pt x="f42" y="f126"/>
                    <a:pt x="f57" y="f126"/>
                    <a:pt x="f51" y="f126"/>
                  </a:cubicBezTo>
                  <a:cubicBezTo>
                    <a:pt x="f51" y="f126"/>
                    <a:pt x="f51" y="f13"/>
                    <a:pt x="f51" y="f13"/>
                  </a:cubicBezTo>
                  <a:cubicBezTo>
                    <a:pt x="f54" y="f13"/>
                    <a:pt x="f129" y="f13"/>
                    <a:pt x="f130" y="f125"/>
                  </a:cubicBezTo>
                  <a:cubicBezTo>
                    <a:pt x="f131" y="f125"/>
                    <a:pt x="f130" y="f125"/>
                    <a:pt x="f131" y="f125"/>
                  </a:cubicBezTo>
                  <a:cubicBezTo>
                    <a:pt x="f132" y="f9"/>
                    <a:pt x="f133" y="f124"/>
                    <a:pt x="f134" y="f123"/>
                  </a:cubicBezTo>
                  <a:cubicBezTo>
                    <a:pt x="f135" y="f122"/>
                    <a:pt x="f136" y="f137"/>
                    <a:pt x="f138" y="f139"/>
                  </a:cubicBezTo>
                  <a:cubicBezTo>
                    <a:pt x="f140" y="f64"/>
                    <a:pt x="f140" y="f120"/>
                    <a:pt x="f141" y="f56"/>
                  </a:cubicBezTo>
                  <a:lnTo>
                    <a:pt x="f141" y="f53"/>
                  </a:lnTo>
                  <a:cubicBezTo>
                    <a:pt x="f141" y="f47"/>
                    <a:pt x="f141" y="f58"/>
                    <a:pt x="f141" y="f43"/>
                  </a:cubicBezTo>
                  <a:cubicBezTo>
                    <a:pt x="f140" y="f41"/>
                    <a:pt x="f141" y="f37"/>
                    <a:pt x="f140" y="f33"/>
                  </a:cubicBezTo>
                  <a:cubicBezTo>
                    <a:pt x="f140" y="f33"/>
                    <a:pt x="f140" y="f33"/>
                    <a:pt x="f140" y="f33"/>
                  </a:cubicBezTo>
                  <a:cubicBezTo>
                    <a:pt x="f138" y="f33"/>
                    <a:pt x="f140" y="f33"/>
                    <a:pt x="f140" y="f33"/>
                  </a:cubicBezTo>
                  <a:cubicBezTo>
                    <a:pt x="f138" y="f33"/>
                    <a:pt x="f138" y="f33"/>
                    <a:pt x="f138" y="f31"/>
                  </a:cubicBezTo>
                  <a:cubicBezTo>
                    <a:pt x="f140" y="f31"/>
                    <a:pt x="f138" y="f30"/>
                    <a:pt x="f138" y="f30"/>
                  </a:cubicBezTo>
                  <a:cubicBezTo>
                    <a:pt x="f138" y="f30"/>
                    <a:pt x="f138" y="f28"/>
                    <a:pt x="f138" y="f28"/>
                  </a:cubicBezTo>
                  <a:cubicBezTo>
                    <a:pt x="f138" y="f28"/>
                    <a:pt x="f138" y="f26"/>
                    <a:pt x="f138" y="f26"/>
                  </a:cubicBezTo>
                  <a:cubicBezTo>
                    <a:pt x="f138" y="f23"/>
                    <a:pt x="f135" y="f21"/>
                    <a:pt x="f142" y="f19"/>
                  </a:cubicBezTo>
                  <a:cubicBezTo>
                    <a:pt x="f142" y="f75"/>
                    <a:pt x="f142" y="f19"/>
                    <a:pt x="f142" y="f75"/>
                  </a:cubicBezTo>
                  <a:cubicBezTo>
                    <a:pt x="f142" y="f75"/>
                    <a:pt x="f142" y="f17"/>
                    <a:pt x="f134" y="f17"/>
                  </a:cubicBezTo>
                  <a:cubicBezTo>
                    <a:pt x="f134" y="f16"/>
                    <a:pt x="f133" y="f16"/>
                    <a:pt x="f133" y="f15"/>
                  </a:cubicBezTo>
                  <a:cubicBezTo>
                    <a:pt x="f133" y="f12"/>
                    <a:pt x="f130" y="f10"/>
                    <a:pt x="f130" y="f6"/>
                  </a:cubicBezTo>
                  <a:cubicBezTo>
                    <a:pt x="f130" y="f8"/>
                    <a:pt x="f130" y="f6"/>
                    <a:pt x="f130" y="f8"/>
                  </a:cubicBezTo>
                  <a:cubicBezTo>
                    <a:pt x="f130" y="f80"/>
                    <a:pt x="f55" y="f8"/>
                    <a:pt x="f55" y="f80"/>
                  </a:cubicBezTo>
                  <a:cubicBezTo>
                    <a:pt x="f55" y="f80"/>
                    <a:pt x="f55" y="f80"/>
                    <a:pt x="f55" y="f80"/>
                  </a:cubicBezTo>
                  <a:cubicBezTo>
                    <a:pt x="f55" y="f82"/>
                    <a:pt x="f54" y="f82"/>
                    <a:pt x="f54" y="f83"/>
                  </a:cubicBezTo>
                  <a:cubicBezTo>
                    <a:pt x="f54" y="f84"/>
                    <a:pt x="f52" y="f83"/>
                    <a:pt x="f52" y="f83"/>
                  </a:cubicBezTo>
                  <a:cubicBezTo>
                    <a:pt x="f52" y="f85"/>
                    <a:pt x="f57" y="f87"/>
                    <a:pt x="f50" y="f88"/>
                  </a:cubicBezTo>
                  <a:cubicBezTo>
                    <a:pt x="f42" y="f90"/>
                    <a:pt x="f42" y="f91"/>
                    <a:pt x="f59" y="f91"/>
                  </a:cubicBezTo>
                  <a:cubicBezTo>
                    <a:pt x="f36" y="f95"/>
                    <a:pt x="f32" y="f97"/>
                    <a:pt x="f25" y="f99"/>
                  </a:cubicBezTo>
                  <a:cubicBezTo>
                    <a:pt x="f22" y="f99"/>
                    <a:pt x="f20" y="f99"/>
                    <a:pt x="f20" y="f99"/>
                  </a:cubicBezTo>
                  <a:cubicBezTo>
                    <a:pt x="f20" y="f100"/>
                    <a:pt x="f20" y="f99"/>
                    <a:pt x="f20" y="f100"/>
                  </a:cubicBezTo>
                  <a:cubicBezTo>
                    <a:pt x="f18" y="f100"/>
                    <a:pt x="f4" y="f101"/>
                    <a:pt x="f127" y="f101"/>
                  </a:cubicBezTo>
                  <a:cubicBezTo>
                    <a:pt x="f127" y="f101"/>
                    <a:pt x="f14" y="f102"/>
                    <a:pt x="f14" y="f102"/>
                  </a:cubicBezTo>
                  <a:cubicBezTo>
                    <a:pt x="f14" y="f107"/>
                    <a:pt x="f9" y="f143"/>
                    <a:pt x="f7" y="f143"/>
                  </a:cubicBezTo>
                  <a:cubicBezTo>
                    <a:pt x="f7" y="f143"/>
                    <a:pt x="f7" y="f143"/>
                    <a:pt x="f7" y="f143"/>
                  </a:cubicBezTo>
                  <a:cubicBezTo>
                    <a:pt x="f5" y="f107"/>
                    <a:pt x="f5" y="f143"/>
                    <a:pt x="f60" y="f143"/>
                  </a:cubicBezTo>
                  <a:cubicBezTo>
                    <a:pt x="f60" y="f143"/>
                    <a:pt x="f60" y="f108"/>
                    <a:pt x="f5" y="f143"/>
                  </a:cubicBezTo>
                  <a:cubicBezTo>
                    <a:pt x="f5" y="f143"/>
                    <a:pt x="f5" y="f143"/>
                    <a:pt x="f5" y="f143"/>
                  </a:cubicBezTo>
                  <a:cubicBezTo>
                    <a:pt x="f5" y="f108"/>
                    <a:pt x="f61" y="f144"/>
                    <a:pt x="f62" y="f144"/>
                  </a:cubicBezTo>
                  <a:cubicBezTo>
                    <a:pt x="f64" y="f145"/>
                    <a:pt x="f65" y="f145"/>
                    <a:pt x="f120" y="f145"/>
                  </a:cubicBezTo>
                  <a:cubicBezTo>
                    <a:pt x="f120" y="f110"/>
                    <a:pt x="f56" y="f110"/>
                    <a:pt x="f67" y="f110"/>
                  </a:cubicBezTo>
                  <a:cubicBezTo>
                    <a:pt x="f49" y="f2"/>
                    <a:pt x="f46" y="f2"/>
                    <a:pt x="f69" y="f2"/>
                  </a:cubicBezTo>
                  <a:cubicBezTo>
                    <a:pt x="f69" y="f2"/>
                    <a:pt x="f69" y="f2"/>
                    <a:pt x="f69" y="f2"/>
                  </a:cubicBezTo>
                  <a:cubicBezTo>
                    <a:pt x="f58" y="f2"/>
                    <a:pt x="f70" y="f2"/>
                    <a:pt x="f41" y="f2"/>
                  </a:cubicBezTo>
                  <a:cubicBezTo>
                    <a:pt x="f41" y="f2"/>
                    <a:pt x="f72" y="f2"/>
                    <a:pt x="f72" y="f2"/>
                  </a:cubicBezTo>
                  <a:cubicBezTo>
                    <a:pt x="f72" y="f110"/>
                    <a:pt x="f41" y="f2"/>
                    <a:pt x="f41" y="f110"/>
                  </a:cubicBezTo>
                  <a:cubicBezTo>
                    <a:pt x="f72" y="f110"/>
                    <a:pt x="f38" y="f110"/>
                    <a:pt x="f38" y="f110"/>
                  </a:cubicBezTo>
                  <a:cubicBezTo>
                    <a:pt x="f38" y="f110"/>
                    <a:pt x="f74" y="f110"/>
                    <a:pt x="f74" y="f145"/>
                  </a:cubicBezTo>
                  <a:cubicBezTo>
                    <a:pt x="f74" y="f110"/>
                    <a:pt x="f35" y="f110"/>
                    <a:pt x="f35" y="f110"/>
                  </a:cubicBezTo>
                  <a:cubicBezTo>
                    <a:pt x="f35" y="f110"/>
                    <a:pt x="f35" y="f110"/>
                    <a:pt x="f35" y="f110"/>
                  </a:cubicBezTo>
                  <a:cubicBezTo>
                    <a:pt x="f31" y="f110"/>
                    <a:pt x="f119" y="f110"/>
                    <a:pt x="f28" y="f110"/>
                  </a:cubicBezTo>
                  <a:cubicBezTo>
                    <a:pt x="f28" y="f110"/>
                    <a:pt x="f28" y="f110"/>
                    <a:pt x="f28" y="f110"/>
                  </a:cubicBezTo>
                  <a:cubicBezTo>
                    <a:pt x="f28" y="f110"/>
                    <a:pt x="f28" y="f110"/>
                    <a:pt x="f28" y="f2"/>
                  </a:cubicBezTo>
                  <a:cubicBezTo>
                    <a:pt x="f146" y="f2"/>
                    <a:pt x="f24" y="f2"/>
                    <a:pt x="f76" y="f2"/>
                  </a:cubicBezTo>
                  <a:cubicBezTo>
                    <a:pt x="f76" y="f110"/>
                    <a:pt x="f24" y="f2"/>
                    <a:pt x="f146" y="f110"/>
                  </a:cubicBezTo>
                  <a:cubicBezTo>
                    <a:pt x="f28" y="f110"/>
                    <a:pt x="f119" y="f110"/>
                    <a:pt x="f31" y="f110"/>
                  </a:cubicBezTo>
                  <a:cubicBezTo>
                    <a:pt x="f119" y="f110"/>
                    <a:pt x="f31" y="f110"/>
                    <a:pt x="f31" y="f110"/>
                  </a:cubicBezTo>
                  <a:cubicBezTo>
                    <a:pt x="f35" y="f145"/>
                    <a:pt x="f38" y="f145"/>
                    <a:pt x="f41" y="f144"/>
                  </a:cubicBezTo>
                  <a:cubicBezTo>
                    <a:pt x="f41" y="f144"/>
                    <a:pt x="f72" y="f144"/>
                    <a:pt x="f72" y="f144"/>
                  </a:cubicBezTo>
                  <a:cubicBezTo>
                    <a:pt x="f38" y="f144"/>
                    <a:pt x="f35" y="f145"/>
                    <a:pt x="f31" y="f145"/>
                  </a:cubicBezTo>
                  <a:cubicBezTo>
                    <a:pt x="f31" y="f145"/>
                    <a:pt x="f31" y="f145"/>
                    <a:pt x="f31" y="f145"/>
                  </a:cubicBezTo>
                  <a:cubicBezTo>
                    <a:pt x="f31" y="f144"/>
                    <a:pt x="f121" y="f145"/>
                    <a:pt x="f121" y="f145"/>
                  </a:cubicBezTo>
                  <a:cubicBezTo>
                    <a:pt x="f121" y="f145"/>
                    <a:pt x="f121" y="f144"/>
                    <a:pt x="f121" y="f144"/>
                  </a:cubicBezTo>
                  <a:cubicBezTo>
                    <a:pt x="f121" y="f144"/>
                    <a:pt x="f121" y="f145"/>
                    <a:pt x="f121" y="f145"/>
                  </a:cubicBezTo>
                  <a:cubicBezTo>
                    <a:pt x="f31" y="f144"/>
                    <a:pt x="f31" y="f144"/>
                    <a:pt x="f119" y="f145"/>
                  </a:cubicBezTo>
                  <a:cubicBezTo>
                    <a:pt x="f119" y="f145"/>
                    <a:pt x="f119" y="f145"/>
                    <a:pt x="f119" y="f145"/>
                  </a:cubicBezTo>
                  <a:cubicBezTo>
                    <a:pt x="f119" y="f145"/>
                    <a:pt x="f119" y="f145"/>
                    <a:pt x="f28" y="f145"/>
                  </a:cubicBezTo>
                  <a:lnTo>
                    <a:pt x="f28" y="f145"/>
                  </a:lnTo>
                  <a:cubicBezTo>
                    <a:pt x="f119" y="f145"/>
                    <a:pt x="f119" y="f145"/>
                    <a:pt x="f119" y="f145"/>
                  </a:cubicBezTo>
                  <a:cubicBezTo>
                    <a:pt x="f28" y="f110"/>
                    <a:pt x="f146" y="f110"/>
                    <a:pt x="f24" y="f110"/>
                  </a:cubicBezTo>
                  <a:cubicBezTo>
                    <a:pt x="f146" y="f110"/>
                    <a:pt x="f24" y="f110"/>
                    <a:pt x="f146" y="f110"/>
                  </a:cubicBezTo>
                  <a:cubicBezTo>
                    <a:pt x="f146" y="f145"/>
                    <a:pt x="f146" y="f145"/>
                    <a:pt x="f146" y="f145"/>
                  </a:cubicBezTo>
                  <a:cubicBezTo>
                    <a:pt x="f146" y="f145"/>
                    <a:pt x="f146" y="f145"/>
                    <a:pt x="f146" y="f145"/>
                  </a:cubicBezTo>
                  <a:cubicBezTo>
                    <a:pt x="f146" y="f145"/>
                    <a:pt x="f24" y="f145"/>
                    <a:pt x="f76" y="f145"/>
                  </a:cubicBezTo>
                  <a:lnTo>
                    <a:pt x="f24" y="f144"/>
                  </a:lnTo>
                  <a:cubicBezTo>
                    <a:pt x="f146" y="f144"/>
                    <a:pt x="f146" y="f144"/>
                    <a:pt x="f119" y="f144"/>
                  </a:cubicBezTo>
                  <a:cubicBezTo>
                    <a:pt x="f119" y="f108"/>
                    <a:pt x="f119" y="f144"/>
                    <a:pt x="f31" y="f108"/>
                  </a:cubicBezTo>
                  <a:cubicBezTo>
                    <a:pt x="f31" y="f108"/>
                    <a:pt x="f31" y="f108"/>
                    <a:pt x="f31" y="f144"/>
                  </a:cubicBezTo>
                  <a:cubicBezTo>
                    <a:pt x="f31" y="f108"/>
                    <a:pt x="f31" y="f108"/>
                    <a:pt x="f31" y="f108"/>
                  </a:cubicBezTo>
                  <a:cubicBezTo>
                    <a:pt x="f35" y="f108"/>
                    <a:pt x="f35" y="f108"/>
                    <a:pt x="f38" y="f143"/>
                  </a:cubicBezTo>
                  <a:cubicBezTo>
                    <a:pt x="f38" y="f143"/>
                    <a:pt x="f38" y="f108"/>
                    <a:pt x="f38" y="f108"/>
                  </a:cubicBezTo>
                  <a:cubicBezTo>
                    <a:pt x="f38" y="f143"/>
                    <a:pt x="f41" y="f143"/>
                    <a:pt x="f41" y="f143"/>
                  </a:cubicBezTo>
                  <a:cubicBezTo>
                    <a:pt x="f41" y="f143"/>
                    <a:pt x="f41" y="f143"/>
                    <a:pt x="f72" y="f143"/>
                  </a:cubicBezTo>
                  <a:cubicBezTo>
                    <a:pt x="f38" y="f143"/>
                    <a:pt x="f35" y="f108"/>
                    <a:pt x="f121" y="f143"/>
                  </a:cubicBezTo>
                  <a:cubicBezTo>
                    <a:pt x="f121" y="f143"/>
                    <a:pt x="f121" y="f143"/>
                    <a:pt x="f121" y="f143"/>
                  </a:cubicBezTo>
                  <a:cubicBezTo>
                    <a:pt x="f121" y="f143"/>
                    <a:pt x="f31" y="f143"/>
                    <a:pt x="f31" y="f143"/>
                  </a:cubicBezTo>
                  <a:cubicBezTo>
                    <a:pt x="f31" y="f143"/>
                    <a:pt x="f31" y="f108"/>
                    <a:pt x="f31" y="f108"/>
                  </a:cubicBezTo>
                  <a:cubicBezTo>
                    <a:pt x="f31" y="f108"/>
                    <a:pt x="f119" y="f108"/>
                    <a:pt x="f119" y="f108"/>
                  </a:cubicBezTo>
                  <a:cubicBezTo>
                    <a:pt x="f28" y="f108"/>
                    <a:pt x="f146" y="f144"/>
                    <a:pt x="f24" y="f108"/>
                  </a:cubicBezTo>
                  <a:cubicBezTo>
                    <a:pt x="f24" y="f144"/>
                    <a:pt x="f24" y="f144"/>
                    <a:pt x="f24" y="f144"/>
                  </a:cubicBezTo>
                  <a:cubicBezTo>
                    <a:pt x="f24" y="f144"/>
                    <a:pt x="f76" y="f144"/>
                    <a:pt x="f76" y="f144"/>
                  </a:cubicBezTo>
                  <a:cubicBezTo>
                    <a:pt x="f76" y="f144"/>
                    <a:pt x="f73" y="f144"/>
                    <a:pt x="f73" y="f144"/>
                  </a:cubicBezTo>
                  <a:cubicBezTo>
                    <a:pt x="f73" y="f144"/>
                    <a:pt x="f73" y="f144"/>
                    <a:pt x="f73" y="f144"/>
                  </a:cubicBezTo>
                  <a:cubicBezTo>
                    <a:pt x="f73" y="f144"/>
                    <a:pt x="f76" y="f144"/>
                    <a:pt x="f76" y="f108"/>
                  </a:cubicBezTo>
                  <a:cubicBezTo>
                    <a:pt x="f73" y="f108"/>
                    <a:pt x="f77" y="f144"/>
                    <a:pt x="f78" y="f144"/>
                  </a:cubicBezTo>
                  <a:cubicBezTo>
                    <a:pt x="f78" y="f144"/>
                    <a:pt x="f77" y="f144"/>
                    <a:pt x="f77" y="f144"/>
                  </a:cubicBezTo>
                  <a:cubicBezTo>
                    <a:pt x="f78" y="f144"/>
                    <a:pt x="f81" y="f144"/>
                    <a:pt x="f81" y="f144"/>
                  </a:cubicBezTo>
                  <a:cubicBezTo>
                    <a:pt x="f81" y="f144"/>
                    <a:pt x="f16" y="f144"/>
                    <a:pt x="f16" y="f144"/>
                  </a:cubicBezTo>
                  <a:cubicBezTo>
                    <a:pt x="f16" y="f144"/>
                    <a:pt x="f81" y="f144"/>
                    <a:pt x="f81" y="f108"/>
                  </a:cubicBezTo>
                  <a:cubicBezTo>
                    <a:pt x="f81" y="f108"/>
                    <a:pt x="f81" y="f144"/>
                    <a:pt x="f81" y="f144"/>
                  </a:cubicBezTo>
                  <a:cubicBezTo>
                    <a:pt x="f81" y="f108"/>
                    <a:pt x="f79" y="f108"/>
                    <a:pt x="f79" y="f143"/>
                  </a:cubicBezTo>
                  <a:cubicBezTo>
                    <a:pt x="f79" y="f143"/>
                    <a:pt x="f81" y="f108"/>
                    <a:pt x="f16" y="f108"/>
                  </a:cubicBezTo>
                  <a:cubicBezTo>
                    <a:pt x="f81" y="f108"/>
                    <a:pt x="f81" y="f108"/>
                    <a:pt x="f81" y="f143"/>
                  </a:cubicBezTo>
                  <a:cubicBezTo>
                    <a:pt x="f16" y="f143"/>
                    <a:pt x="f16" y="f108"/>
                    <a:pt x="f16" y="f108"/>
                  </a:cubicBezTo>
                  <a:cubicBezTo>
                    <a:pt x="f16" y="f108"/>
                    <a:pt x="f147" y="f108"/>
                    <a:pt x="f147" y="f108"/>
                  </a:cubicBezTo>
                  <a:cubicBezTo>
                    <a:pt x="f147" y="f108"/>
                    <a:pt x="f147" y="f108"/>
                    <a:pt x="f147" y="f108"/>
                  </a:cubicBezTo>
                  <a:cubicBezTo>
                    <a:pt x="f147" y="f108"/>
                    <a:pt x="f12" y="f108"/>
                    <a:pt x="f86" y="f108"/>
                  </a:cubicBezTo>
                  <a:cubicBezTo>
                    <a:pt x="f86" y="f108"/>
                    <a:pt x="f86" y="f108"/>
                    <a:pt x="f86" y="f108"/>
                  </a:cubicBezTo>
                  <a:lnTo>
                    <a:pt x="f12" y="f108"/>
                  </a:lnTo>
                  <a:cubicBezTo>
                    <a:pt x="f86" y="f108"/>
                    <a:pt x="f12" y="f108"/>
                    <a:pt x="f12" y="f108"/>
                  </a:cubicBezTo>
                  <a:cubicBezTo>
                    <a:pt x="f12" y="f108"/>
                    <a:pt x="f12" y="f108"/>
                    <a:pt x="f12" y="f108"/>
                  </a:cubicBezTo>
                  <a:cubicBezTo>
                    <a:pt x="f12" y="f108"/>
                    <a:pt x="f12" y="f108"/>
                    <a:pt x="f147" y="f108"/>
                  </a:cubicBezTo>
                  <a:cubicBezTo>
                    <a:pt x="f147" y="f108"/>
                    <a:pt x="f147" y="f108"/>
                    <a:pt x="f147" y="f143"/>
                  </a:cubicBezTo>
                  <a:cubicBezTo>
                    <a:pt x="f16" y="f143"/>
                    <a:pt x="f81" y="f107"/>
                    <a:pt x="f79" y="f143"/>
                  </a:cubicBezTo>
                  <a:cubicBezTo>
                    <a:pt x="f78" y="f107"/>
                    <a:pt x="f78" y="f107"/>
                    <a:pt x="f78" y="f107"/>
                  </a:cubicBezTo>
                  <a:cubicBezTo>
                    <a:pt x="f79" y="f107"/>
                    <a:pt x="f81" y="f143"/>
                    <a:pt x="f16" y="f107"/>
                  </a:cubicBezTo>
                  <a:cubicBezTo>
                    <a:pt x="f16" y="f107"/>
                    <a:pt x="f81" y="f107"/>
                    <a:pt x="f81" y="f107"/>
                  </a:cubicBezTo>
                  <a:cubicBezTo>
                    <a:pt x="f79" y="f107"/>
                    <a:pt x="f78" y="f107"/>
                    <a:pt x="f77" y="f102"/>
                  </a:cubicBezTo>
                  <a:cubicBezTo>
                    <a:pt x="f77" y="f102"/>
                    <a:pt x="f78" y="f102"/>
                    <a:pt x="f77" y="f102"/>
                  </a:cubicBezTo>
                  <a:cubicBezTo>
                    <a:pt x="f78" y="f102"/>
                    <a:pt x="f78" y="f102"/>
                    <a:pt x="f78" y="f102"/>
                  </a:cubicBezTo>
                  <a:cubicBezTo>
                    <a:pt x="f78" y="f101"/>
                    <a:pt x="f79" y="f102"/>
                    <a:pt x="f79" y="f101"/>
                  </a:cubicBezTo>
                  <a:cubicBezTo>
                    <a:pt x="f79" y="f101"/>
                    <a:pt x="f79" y="f101"/>
                    <a:pt x="f79" y="f100"/>
                  </a:cubicBezTo>
                  <a:cubicBezTo>
                    <a:pt x="f79" y="f101"/>
                    <a:pt x="f78" y="f100"/>
                    <a:pt x="f79" y="f100"/>
                  </a:cubicBezTo>
                  <a:cubicBezTo>
                    <a:pt x="f77" y="f100"/>
                    <a:pt x="f77" y="f99"/>
                    <a:pt x="f73" y="f99"/>
                  </a:cubicBezTo>
                  <a:cubicBezTo>
                    <a:pt x="f77" y="f99"/>
                    <a:pt x="f78" y="f99"/>
                    <a:pt x="f79" y="f99"/>
                  </a:cubicBezTo>
                  <a:cubicBezTo>
                    <a:pt x="f79" y="f99"/>
                    <a:pt x="f81" y="f99"/>
                    <a:pt x="f16" y="f99"/>
                  </a:cubicBezTo>
                  <a:cubicBezTo>
                    <a:pt x="f16" y="f99"/>
                    <a:pt x="f16" y="f99"/>
                    <a:pt x="f16" y="f99"/>
                  </a:cubicBezTo>
                  <a:cubicBezTo>
                    <a:pt x="f16" y="f99"/>
                    <a:pt x="f81" y="f99"/>
                    <a:pt x="f81" y="f99"/>
                  </a:cubicBezTo>
                  <a:cubicBezTo>
                    <a:pt x="f81" y="f98"/>
                    <a:pt x="f81" y="f99"/>
                    <a:pt x="f81" y="f99"/>
                  </a:cubicBezTo>
                  <a:cubicBezTo>
                    <a:pt x="f81" y="f98"/>
                    <a:pt x="f79" y="f98"/>
                    <a:pt x="f79" y="f98"/>
                  </a:cubicBezTo>
                  <a:cubicBezTo>
                    <a:pt x="f79" y="f98"/>
                    <a:pt x="f79" y="f98"/>
                    <a:pt x="f79" y="f98"/>
                  </a:cubicBezTo>
                  <a:cubicBezTo>
                    <a:pt x="f77" y="f98"/>
                    <a:pt x="f73" y="f97"/>
                    <a:pt x="f24" y="f97"/>
                  </a:cubicBezTo>
                  <a:cubicBezTo>
                    <a:pt x="f24" y="f97"/>
                    <a:pt x="f24" y="f97"/>
                    <a:pt x="f24" y="f97"/>
                  </a:cubicBezTo>
                  <a:cubicBezTo>
                    <a:pt x="f146" y="f97"/>
                    <a:pt x="f28" y="f97"/>
                    <a:pt x="f28" y="f148"/>
                  </a:cubicBezTo>
                  <a:cubicBezTo>
                    <a:pt x="f119" y="f148"/>
                    <a:pt x="f119" y="f148"/>
                    <a:pt x="f31" y="f148"/>
                  </a:cubicBezTo>
                  <a:cubicBezTo>
                    <a:pt x="f31" y="f148"/>
                    <a:pt x="f31" y="f148"/>
                    <a:pt x="f31" y="f97"/>
                  </a:cubicBezTo>
                  <a:cubicBezTo>
                    <a:pt x="f121" y="f97"/>
                    <a:pt x="f121" y="f97"/>
                    <a:pt x="f121" y="f97"/>
                  </a:cubicBezTo>
                  <a:cubicBezTo>
                    <a:pt x="f121" y="f97"/>
                    <a:pt x="f121" y="f97"/>
                    <a:pt x="f121" y="f148"/>
                  </a:cubicBezTo>
                  <a:cubicBezTo>
                    <a:pt x="f31" y="f148"/>
                    <a:pt x="f31" y="f148"/>
                    <a:pt x="f31" y="f148"/>
                  </a:cubicBezTo>
                  <a:cubicBezTo>
                    <a:pt x="f121" y="f148"/>
                    <a:pt x="f121" y="f95"/>
                    <a:pt x="f35" y="f95"/>
                  </a:cubicBezTo>
                  <a:cubicBezTo>
                    <a:pt x="f35" y="f94"/>
                    <a:pt x="f74" y="f94"/>
                    <a:pt x="f74" y="f94"/>
                  </a:cubicBezTo>
                  <a:cubicBezTo>
                    <a:pt x="f38" y="f94"/>
                    <a:pt x="f38" y="f94"/>
                    <a:pt x="f72" y="f94"/>
                  </a:cubicBezTo>
                  <a:cubicBezTo>
                    <a:pt x="f72" y="f94"/>
                    <a:pt x="f72" y="f93"/>
                    <a:pt x="f72" y="f93"/>
                  </a:cubicBezTo>
                  <a:cubicBezTo>
                    <a:pt x="f72" y="f93"/>
                    <a:pt x="f72" y="f93"/>
                    <a:pt x="f41" y="f93"/>
                  </a:cubicBezTo>
                  <a:cubicBezTo>
                    <a:pt x="f41" y="f93"/>
                    <a:pt x="f71" y="f93"/>
                    <a:pt x="f71" y="f93"/>
                  </a:cubicBezTo>
                  <a:cubicBezTo>
                    <a:pt x="f41" y="f93"/>
                    <a:pt x="f72" y="f93"/>
                    <a:pt x="f72" y="f93"/>
                  </a:cubicBezTo>
                  <a:cubicBezTo>
                    <a:pt x="f72" y="f90"/>
                    <a:pt x="f71" y="f91"/>
                    <a:pt x="f70" y="f90"/>
                  </a:cubicBezTo>
                  <a:cubicBezTo>
                    <a:pt x="f70" y="f90"/>
                    <a:pt x="f70" y="f90"/>
                    <a:pt x="f70" y="f90"/>
                  </a:cubicBezTo>
                  <a:cubicBezTo>
                    <a:pt x="f70" y="f90"/>
                    <a:pt x="f70" y="f90"/>
                    <a:pt x="f70" y="f90"/>
                  </a:cubicBezTo>
                  <a:cubicBezTo>
                    <a:pt x="f70" y="f88"/>
                    <a:pt x="f58" y="f90"/>
                    <a:pt x="f58" y="f90"/>
                  </a:cubicBezTo>
                  <a:cubicBezTo>
                    <a:pt x="f58" y="f88"/>
                    <a:pt x="f70" y="f88"/>
                    <a:pt x="f58" y="f88"/>
                  </a:cubicBezTo>
                  <a:cubicBezTo>
                    <a:pt x="f58" y="f90"/>
                    <a:pt x="f69" y="f88"/>
                    <a:pt x="f69" y="f88"/>
                  </a:cubicBezTo>
                  <a:cubicBezTo>
                    <a:pt x="f69" y="f88"/>
                    <a:pt x="f69" y="f88"/>
                    <a:pt x="f46" y="f88"/>
                  </a:cubicBezTo>
                  <a:cubicBezTo>
                    <a:pt x="f46" y="f88"/>
                    <a:pt x="f46" y="f88"/>
                    <a:pt x="f46" y="f88"/>
                  </a:cubicBezTo>
                  <a:cubicBezTo>
                    <a:pt x="f46" y="f88"/>
                    <a:pt x="f46" y="f88"/>
                    <a:pt x="f46" y="f88"/>
                  </a:cubicBezTo>
                  <a:cubicBezTo>
                    <a:pt x="f68" y="f88"/>
                    <a:pt x="f49" y="f88"/>
                    <a:pt x="f49" y="f87"/>
                  </a:cubicBezTo>
                  <a:cubicBezTo>
                    <a:pt x="f49" y="f87"/>
                    <a:pt x="f49" y="f87"/>
                    <a:pt x="f49" y="f87"/>
                  </a:cubicBezTo>
                  <a:cubicBezTo>
                    <a:pt x="f56" y="f87"/>
                    <a:pt x="f66" y="f84"/>
                    <a:pt x="f120" y="f84"/>
                  </a:cubicBezTo>
                  <a:cubicBezTo>
                    <a:pt x="f65" y="f84"/>
                    <a:pt x="f65" y="f84"/>
                    <a:pt x="f65" y="f84"/>
                  </a:cubicBezTo>
                  <a:cubicBezTo>
                    <a:pt x="f65" y="f84"/>
                    <a:pt x="f65" y="f84"/>
                    <a:pt x="f65" y="f84"/>
                  </a:cubicBezTo>
                  <a:cubicBezTo>
                    <a:pt x="f64" y="f84"/>
                    <a:pt x="f65" y="f83"/>
                    <a:pt x="f65" y="f83"/>
                  </a:cubicBezTo>
                  <a:cubicBezTo>
                    <a:pt x="f64" y="f83"/>
                    <a:pt x="f64" y="f83"/>
                    <a:pt x="f64" y="f84"/>
                  </a:cubicBezTo>
                  <a:cubicBezTo>
                    <a:pt x="f64" y="f84"/>
                    <a:pt x="f64" y="f83"/>
                    <a:pt x="f63" y="f83"/>
                  </a:cubicBezTo>
                  <a:cubicBezTo>
                    <a:pt x="f64" y="f82"/>
                    <a:pt x="f62" y="f82"/>
                    <a:pt x="f62" y="f82"/>
                  </a:cubicBezTo>
                  <a:cubicBezTo>
                    <a:pt x="f62" y="f82"/>
                    <a:pt x="f63" y="f82"/>
                    <a:pt x="f63" y="f82"/>
                  </a:cubicBezTo>
                  <a:cubicBezTo>
                    <a:pt x="f62" y="f82"/>
                    <a:pt x="f61" y="f82"/>
                    <a:pt x="f61" y="f80"/>
                  </a:cubicBezTo>
                  <a:cubicBezTo>
                    <a:pt x="f61" y="f82"/>
                    <a:pt x="f60" y="f82"/>
                    <a:pt x="f60" y="f82"/>
                  </a:cubicBezTo>
                  <a:cubicBezTo>
                    <a:pt x="f60" y="f80"/>
                    <a:pt x="f60" y="f80"/>
                    <a:pt x="f60" y="f80"/>
                  </a:cubicBezTo>
                  <a:cubicBezTo>
                    <a:pt x="f5" y="f80"/>
                    <a:pt x="f5" y="f8"/>
                    <a:pt x="f5" y="f6"/>
                  </a:cubicBezTo>
                  <a:close/>
                  <a:moveTo>
                    <a:pt x="f69" y="f91"/>
                  </a:moveTo>
                  <a:cubicBezTo>
                    <a:pt x="f69" y="f91"/>
                    <a:pt x="f58" y="f91"/>
                    <a:pt x="f58" y="f93"/>
                  </a:cubicBezTo>
                  <a:cubicBezTo>
                    <a:pt x="f69" y="f93"/>
                    <a:pt x="f69" y="f91"/>
                    <a:pt x="f46" y="f91"/>
                  </a:cubicBezTo>
                  <a:cubicBezTo>
                    <a:pt x="f46" y="f91"/>
                    <a:pt x="f46" y="f91"/>
                    <a:pt x="f46" y="f91"/>
                  </a:cubicBezTo>
                  <a:cubicBezTo>
                    <a:pt x="f46" y="f91"/>
                    <a:pt x="f69" y="f91"/>
                    <a:pt x="f69" y="f91"/>
                  </a:cubicBezTo>
                  <a:close/>
                  <a:moveTo>
                    <a:pt x="f38" y="f94"/>
                  </a:moveTo>
                  <a:cubicBezTo>
                    <a:pt x="f38" y="f94"/>
                    <a:pt x="f38" y="f94"/>
                    <a:pt x="f38" y="f95"/>
                  </a:cubicBezTo>
                  <a:cubicBezTo>
                    <a:pt x="f38" y="f95"/>
                    <a:pt x="f72" y="f95"/>
                    <a:pt x="f72" y="f94"/>
                  </a:cubicBezTo>
                  <a:cubicBezTo>
                    <a:pt x="f38" y="f95"/>
                    <a:pt x="f38" y="f94"/>
                    <a:pt x="f38" y="f94"/>
                  </a:cubicBezTo>
                  <a:close/>
                  <a:moveTo>
                    <a:pt x="f64" y="f90"/>
                  </a:moveTo>
                  <a:cubicBezTo>
                    <a:pt x="f64" y="f91"/>
                    <a:pt x="f65" y="f91"/>
                    <a:pt x="f65" y="f91"/>
                  </a:cubicBezTo>
                  <a:cubicBezTo>
                    <a:pt x="f64" y="f91"/>
                    <a:pt x="f64" y="f91"/>
                    <a:pt x="f64" y="f91"/>
                  </a:cubicBezTo>
                  <a:cubicBezTo>
                    <a:pt x="f64" y="f91"/>
                    <a:pt x="f64" y="f91"/>
                    <a:pt x="f64" y="f90"/>
                  </a:cubicBezTo>
                  <a:close/>
                  <a:moveTo>
                    <a:pt x="f28" y="f97"/>
                  </a:moveTo>
                  <a:cubicBezTo>
                    <a:pt x="f28" y="f98"/>
                    <a:pt x="f28" y="f98"/>
                    <a:pt x="f28" y="f98"/>
                  </a:cubicBezTo>
                  <a:cubicBezTo>
                    <a:pt x="f28" y="f98"/>
                    <a:pt x="f28" y="f97"/>
                    <a:pt x="f28" y="f97"/>
                  </a:cubicBezTo>
                  <a:close/>
                  <a:moveTo>
                    <a:pt x="f69" y="f97"/>
                  </a:moveTo>
                  <a:cubicBezTo>
                    <a:pt x="f69" y="f98"/>
                    <a:pt x="f46" y="f97"/>
                    <a:pt x="f46" y="f97"/>
                  </a:cubicBezTo>
                  <a:cubicBezTo>
                    <a:pt x="f46" y="f97"/>
                    <a:pt x="f69" y="f97"/>
                    <a:pt x="f69" y="f97"/>
                  </a:cubicBezTo>
                  <a:close/>
                  <a:moveTo>
                    <a:pt x="f72" y="f99"/>
                  </a:moveTo>
                  <a:cubicBezTo>
                    <a:pt x="f72" y="f98"/>
                    <a:pt x="f72" y="f99"/>
                    <a:pt x="f72" y="f99"/>
                  </a:cubicBezTo>
                  <a:cubicBezTo>
                    <a:pt x="f72" y="f99"/>
                    <a:pt x="f41" y="f99"/>
                    <a:pt x="f41" y="f99"/>
                  </a:cubicBezTo>
                  <a:cubicBezTo>
                    <a:pt x="f71" y="f99"/>
                    <a:pt x="f71" y="f99"/>
                    <a:pt x="f70" y="f98"/>
                  </a:cubicBezTo>
                  <a:cubicBezTo>
                    <a:pt x="f71" y="f98"/>
                    <a:pt x="f41" y="f98"/>
                    <a:pt x="f41" y="f99"/>
                  </a:cubicBezTo>
                  <a:cubicBezTo>
                    <a:pt x="f41" y="f99"/>
                    <a:pt x="f41" y="f99"/>
                    <a:pt x="f41" y="f98"/>
                  </a:cubicBezTo>
                  <a:cubicBezTo>
                    <a:pt x="f41" y="f98"/>
                    <a:pt x="f41" y="f98"/>
                    <a:pt x="f41" y="f98"/>
                  </a:cubicBezTo>
                  <a:cubicBezTo>
                    <a:pt x="f41" y="f98"/>
                    <a:pt x="f41" y="f98"/>
                    <a:pt x="f41" y="f98"/>
                  </a:cubicBezTo>
                  <a:cubicBezTo>
                    <a:pt x="f41" y="f98"/>
                    <a:pt x="f72" y="f98"/>
                    <a:pt x="f72" y="f99"/>
                  </a:cubicBezTo>
                  <a:cubicBezTo>
                    <a:pt x="f72" y="f99"/>
                    <a:pt x="f72" y="f99"/>
                    <a:pt x="f72" y="f99"/>
                  </a:cubicBezTo>
                  <a:cubicBezTo>
                    <a:pt x="f72" y="f99"/>
                    <a:pt x="f72" y="f99"/>
                    <a:pt x="f72" y="f99"/>
                  </a:cubicBezTo>
                  <a:close/>
                  <a:moveTo>
                    <a:pt x="f121" y="f99"/>
                  </a:moveTo>
                  <a:cubicBezTo>
                    <a:pt x="f31" y="f99"/>
                    <a:pt x="f31" y="f99"/>
                    <a:pt x="f31" y="f99"/>
                  </a:cubicBezTo>
                  <a:cubicBezTo>
                    <a:pt x="f31" y="f99"/>
                    <a:pt x="f31" y="f99"/>
                    <a:pt x="f31" y="f100"/>
                  </a:cubicBezTo>
                  <a:cubicBezTo>
                    <a:pt x="f121" y="f100"/>
                    <a:pt x="f121" y="f99"/>
                    <a:pt x="f121" y="f99"/>
                  </a:cubicBezTo>
                  <a:close/>
                  <a:moveTo>
                    <a:pt x="f74" y="f99"/>
                  </a:moveTo>
                  <a:lnTo>
                    <a:pt x="f74" y="f99"/>
                  </a:lnTo>
                  <a:cubicBezTo>
                    <a:pt x="f74" y="f99"/>
                    <a:pt x="f74" y="f99"/>
                    <a:pt x="f38" y="f99"/>
                  </a:cubicBezTo>
                  <a:cubicBezTo>
                    <a:pt x="f38" y="f99"/>
                    <a:pt x="f74" y="f99"/>
                    <a:pt x="f74" y="f99"/>
                  </a:cubicBezTo>
                  <a:close/>
                  <a:moveTo>
                    <a:pt x="f74" y="f99"/>
                  </a:moveTo>
                  <a:lnTo>
                    <a:pt x="f38" y="f100"/>
                  </a:lnTo>
                  <a:cubicBezTo>
                    <a:pt x="f38" y="f100"/>
                    <a:pt x="f38" y="f100"/>
                    <a:pt x="f72" y="f99"/>
                  </a:cubicBezTo>
                  <a:cubicBezTo>
                    <a:pt x="f38" y="f99"/>
                    <a:pt x="f38" y="f99"/>
                    <a:pt x="f74" y="f99"/>
                  </a:cubicBezTo>
                  <a:close/>
                  <a:moveTo>
                    <a:pt x="f28" y="f100"/>
                  </a:moveTo>
                  <a:cubicBezTo>
                    <a:pt x="f28" y="f100"/>
                    <a:pt x="f28" y="f101"/>
                    <a:pt x="f28" y="f101"/>
                  </a:cubicBezTo>
                  <a:cubicBezTo>
                    <a:pt x="f28" y="f101"/>
                    <a:pt x="f119" y="f101"/>
                    <a:pt x="f28" y="f100"/>
                  </a:cubicBezTo>
                  <a:close/>
                  <a:moveTo>
                    <a:pt x="f119" y="f100"/>
                  </a:moveTo>
                  <a:cubicBezTo>
                    <a:pt x="f119" y="f100"/>
                    <a:pt x="f119" y="f100"/>
                    <a:pt x="f119" y="f101"/>
                  </a:cubicBezTo>
                  <a:cubicBezTo>
                    <a:pt x="f119" y="f101"/>
                    <a:pt x="f119" y="f101"/>
                    <a:pt x="f119" y="f100"/>
                  </a:cubicBezTo>
                  <a:close/>
                  <a:moveTo>
                    <a:pt x="f72" y="f100"/>
                  </a:moveTo>
                  <a:cubicBezTo>
                    <a:pt x="f72" y="f100"/>
                    <a:pt x="f72" y="f101"/>
                    <a:pt x="f72" y="f101"/>
                  </a:cubicBezTo>
                  <a:cubicBezTo>
                    <a:pt x="f72" y="f101"/>
                    <a:pt x="f72" y="f101"/>
                    <a:pt x="f72" y="f101"/>
                  </a:cubicBezTo>
                  <a:cubicBezTo>
                    <a:pt x="f41" y="f101"/>
                    <a:pt x="f41" y="f100"/>
                    <a:pt x="f41" y="f100"/>
                  </a:cubicBezTo>
                  <a:cubicBezTo>
                    <a:pt x="f41" y="f100"/>
                    <a:pt x="f41" y="f100"/>
                    <a:pt x="f41" y="f100"/>
                  </a:cubicBezTo>
                  <a:cubicBezTo>
                    <a:pt x="f41" y="f100"/>
                    <a:pt x="f41" y="f99"/>
                    <a:pt x="f41" y="f100"/>
                  </a:cubicBezTo>
                  <a:cubicBezTo>
                    <a:pt x="f41" y="f100"/>
                    <a:pt x="f41" y="f100"/>
                    <a:pt x="f41" y="f100"/>
                  </a:cubicBezTo>
                  <a:cubicBezTo>
                    <a:pt x="f72" y="f100"/>
                    <a:pt x="f38" y="f100"/>
                    <a:pt x="f38" y="f100"/>
                  </a:cubicBezTo>
                  <a:cubicBezTo>
                    <a:pt x="f38" y="f100"/>
                    <a:pt x="f38" y="f101"/>
                    <a:pt x="f38" y="f101"/>
                  </a:cubicBezTo>
                  <a:cubicBezTo>
                    <a:pt x="f38" y="f101"/>
                    <a:pt x="f38" y="f101"/>
                    <a:pt x="f38" y="f101"/>
                  </a:cubicBezTo>
                  <a:cubicBezTo>
                    <a:pt x="f74" y="f101"/>
                    <a:pt x="f74" y="f101"/>
                    <a:pt x="f38" y="f100"/>
                  </a:cubicBezTo>
                  <a:cubicBezTo>
                    <a:pt x="f74" y="f100"/>
                    <a:pt x="f74" y="f101"/>
                    <a:pt x="f74" y="f100"/>
                  </a:cubicBezTo>
                  <a:cubicBezTo>
                    <a:pt x="f74" y="f101"/>
                    <a:pt x="f74" y="f101"/>
                    <a:pt x="f74" y="f102"/>
                  </a:cubicBezTo>
                  <a:cubicBezTo>
                    <a:pt x="f74" y="f102"/>
                    <a:pt x="f74" y="f102"/>
                    <a:pt x="f74" y="f102"/>
                  </a:cubicBezTo>
                  <a:cubicBezTo>
                    <a:pt x="f74" y="f102"/>
                    <a:pt x="f74" y="f102"/>
                    <a:pt x="f38" y="f102"/>
                  </a:cubicBezTo>
                  <a:cubicBezTo>
                    <a:pt x="f38" y="f102"/>
                    <a:pt x="f74" y="f102"/>
                    <a:pt x="f74" y="f102"/>
                  </a:cubicBezTo>
                  <a:cubicBezTo>
                    <a:pt x="f38" y="f101"/>
                    <a:pt x="f38" y="f101"/>
                    <a:pt x="f72" y="f100"/>
                  </a:cubicBezTo>
                  <a:close/>
                  <a:moveTo>
                    <a:pt x="f35" y="f101"/>
                  </a:moveTo>
                  <a:cubicBezTo>
                    <a:pt x="f35" y="f101"/>
                    <a:pt x="f35" y="f101"/>
                    <a:pt x="f35" y="f101"/>
                  </a:cubicBezTo>
                  <a:cubicBezTo>
                    <a:pt x="f121" y="f101"/>
                    <a:pt x="f121" y="f101"/>
                    <a:pt x="f121" y="f101"/>
                  </a:cubicBezTo>
                  <a:cubicBezTo>
                    <a:pt x="f121" y="f102"/>
                    <a:pt x="f31" y="f107"/>
                    <a:pt x="f121" y="f107"/>
                  </a:cubicBezTo>
                  <a:cubicBezTo>
                    <a:pt x="f121" y="f107"/>
                    <a:pt x="f121" y="f102"/>
                    <a:pt x="f121" y="f102"/>
                  </a:cubicBezTo>
                  <a:cubicBezTo>
                    <a:pt x="f121" y="f102"/>
                    <a:pt x="f121" y="f102"/>
                    <a:pt x="f121" y="f102"/>
                  </a:cubicBezTo>
                  <a:cubicBezTo>
                    <a:pt x="f121" y="f102"/>
                    <a:pt x="f35" y="f102"/>
                    <a:pt x="f74" y="f101"/>
                  </a:cubicBezTo>
                  <a:cubicBezTo>
                    <a:pt x="f35" y="f101"/>
                    <a:pt x="f35" y="f100"/>
                    <a:pt x="f121" y="f101"/>
                  </a:cubicBezTo>
                  <a:close/>
                  <a:moveTo>
                    <a:pt x="f28" y="f102"/>
                  </a:moveTo>
                  <a:cubicBezTo>
                    <a:pt x="f28" y="f102"/>
                    <a:pt x="f146" y="f102"/>
                    <a:pt x="f146" y="f102"/>
                  </a:cubicBezTo>
                  <a:cubicBezTo>
                    <a:pt x="f24" y="f102"/>
                    <a:pt x="f146" y="f102"/>
                    <a:pt x="f24" y="f102"/>
                  </a:cubicBezTo>
                  <a:cubicBezTo>
                    <a:pt x="f146" y="f107"/>
                    <a:pt x="f28" y="f102"/>
                    <a:pt x="f146" y="f107"/>
                  </a:cubicBezTo>
                  <a:cubicBezTo>
                    <a:pt x="f28" y="f107"/>
                    <a:pt x="f28" y="f102"/>
                    <a:pt x="f119" y="f102"/>
                  </a:cubicBezTo>
                  <a:lnTo>
                    <a:pt x="f119" y="f102"/>
                  </a:lnTo>
                  <a:cubicBezTo>
                    <a:pt x="f28" y="f102"/>
                    <a:pt x="f28" y="f102"/>
                    <a:pt x="f28" y="f102"/>
                  </a:cubicBezTo>
                  <a:close/>
                  <a:moveTo>
                    <a:pt x="f58" y="f100"/>
                  </a:moveTo>
                  <a:cubicBezTo>
                    <a:pt x="f58" y="f100"/>
                    <a:pt x="f58" y="f100"/>
                    <a:pt x="f58" y="f100"/>
                  </a:cubicBezTo>
                  <a:cubicBezTo>
                    <a:pt x="f70" y="f100"/>
                    <a:pt x="f70" y="f100"/>
                    <a:pt x="f71" y="f101"/>
                  </a:cubicBezTo>
                  <a:cubicBezTo>
                    <a:pt x="f71" y="f101"/>
                    <a:pt x="f70" y="f101"/>
                    <a:pt x="f70" y="f101"/>
                  </a:cubicBezTo>
                  <a:cubicBezTo>
                    <a:pt x="f58" y="f101"/>
                    <a:pt x="f69" y="f101"/>
                    <a:pt x="f69" y="f100"/>
                  </a:cubicBezTo>
                  <a:cubicBezTo>
                    <a:pt x="f69" y="f100"/>
                    <a:pt x="f58" y="f100"/>
                    <a:pt x="f58" y="f100"/>
                  </a:cubicBezTo>
                  <a:close/>
                  <a:moveTo>
                    <a:pt x="f77" y="f107"/>
                  </a:moveTo>
                  <a:cubicBezTo>
                    <a:pt x="f77" y="f107"/>
                    <a:pt x="f77" y="f107"/>
                    <a:pt x="f78" y="f107"/>
                  </a:cubicBezTo>
                  <a:cubicBezTo>
                    <a:pt x="f77" y="f107"/>
                    <a:pt x="f77" y="f107"/>
                    <a:pt x="f77" y="f107"/>
                  </a:cubicBezTo>
                  <a:cubicBezTo>
                    <a:pt x="f77" y="f107"/>
                    <a:pt x="f77" y="f107"/>
                    <a:pt x="f77" y="f107"/>
                  </a:cubicBezTo>
                  <a:close/>
                  <a:moveTo>
                    <a:pt x="f28" y="f107"/>
                  </a:moveTo>
                  <a:lnTo>
                    <a:pt x="f28" y="f107"/>
                  </a:lnTo>
                  <a:cubicBezTo>
                    <a:pt x="f28" y="f107"/>
                    <a:pt x="f28" y="f107"/>
                    <a:pt x="f28" y="f107"/>
                  </a:cubicBezTo>
                  <a:cubicBezTo>
                    <a:pt x="f28" y="f107"/>
                    <a:pt x="f28" y="f107"/>
                    <a:pt x="f28" y="f107"/>
                  </a:cubicBezTo>
                  <a:close/>
                  <a:moveTo>
                    <a:pt x="f28" y="f107"/>
                  </a:moveTo>
                  <a:cubicBezTo>
                    <a:pt x="f146" y="f107"/>
                    <a:pt x="f76" y="f143"/>
                    <a:pt x="f73" y="f143"/>
                  </a:cubicBezTo>
                  <a:cubicBezTo>
                    <a:pt x="f73" y="f143"/>
                    <a:pt x="f77" y="f143"/>
                    <a:pt x="f78" y="f108"/>
                  </a:cubicBezTo>
                  <a:cubicBezTo>
                    <a:pt x="f77" y="f108"/>
                    <a:pt x="f73" y="f143"/>
                    <a:pt x="f76" y="f143"/>
                  </a:cubicBezTo>
                  <a:cubicBezTo>
                    <a:pt x="f76" y="f143"/>
                    <a:pt x="f24" y="f143"/>
                    <a:pt x="f146" y="f143"/>
                  </a:cubicBezTo>
                  <a:cubicBezTo>
                    <a:pt x="f146" y="f143"/>
                    <a:pt x="f146" y="f143"/>
                    <a:pt x="f146" y="f143"/>
                  </a:cubicBezTo>
                  <a:cubicBezTo>
                    <a:pt x="f146" y="f143"/>
                    <a:pt x="f146" y="f143"/>
                    <a:pt x="f146" y="f143"/>
                  </a:cubicBezTo>
                  <a:cubicBezTo>
                    <a:pt x="f146" y="f143"/>
                    <a:pt x="f28" y="f143"/>
                    <a:pt x="f28" y="f107"/>
                  </a:cubicBezTo>
                  <a:close/>
                  <a:moveTo>
                    <a:pt x="f35" y="f107"/>
                  </a:moveTo>
                  <a:cubicBezTo>
                    <a:pt x="f35" y="f143"/>
                    <a:pt x="f35" y="f143"/>
                    <a:pt x="f35" y="f143"/>
                  </a:cubicBezTo>
                  <a:cubicBezTo>
                    <a:pt x="f35" y="f143"/>
                    <a:pt x="f74" y="f143"/>
                    <a:pt x="f74" y="f107"/>
                  </a:cubicBezTo>
                  <a:cubicBezTo>
                    <a:pt x="f35" y="f107"/>
                    <a:pt x="f35" y="f107"/>
                    <a:pt x="f35" y="f107"/>
                  </a:cubicBezTo>
                  <a:close/>
                  <a:moveTo>
                    <a:pt x="f74" y="f107"/>
                  </a:moveTo>
                  <a:cubicBezTo>
                    <a:pt x="f74" y="f107"/>
                    <a:pt x="f74" y="f107"/>
                    <a:pt x="f74" y="f143"/>
                  </a:cubicBezTo>
                  <a:cubicBezTo>
                    <a:pt x="f38" y="f143"/>
                    <a:pt x="f38" y="f107"/>
                    <a:pt x="f38" y="f143"/>
                  </a:cubicBezTo>
                  <a:cubicBezTo>
                    <a:pt x="f38" y="f107"/>
                    <a:pt x="f74" y="f107"/>
                    <a:pt x="f74" y="f107"/>
                  </a:cubicBezTo>
                  <a:close/>
                  <a:moveTo>
                    <a:pt x="f28" y="f108"/>
                  </a:moveTo>
                  <a:cubicBezTo>
                    <a:pt x="f28" y="f108"/>
                    <a:pt x="f28" y="f108"/>
                    <a:pt x="f28" y="f108"/>
                  </a:cubicBezTo>
                  <a:cubicBezTo>
                    <a:pt x="f28" y="f108"/>
                    <a:pt x="f28" y="f108"/>
                    <a:pt x="f28" y="f108"/>
                  </a:cubicBezTo>
                  <a:cubicBezTo>
                    <a:pt x="f28" y="f143"/>
                    <a:pt x="f28" y="f108"/>
                    <a:pt x="f28" y="f108"/>
                  </a:cubicBezTo>
                  <a:close/>
                  <a:moveTo>
                    <a:pt x="f78" y="f108"/>
                  </a:moveTo>
                  <a:lnTo>
                    <a:pt x="f79" y="f108"/>
                  </a:lnTo>
                  <a:cubicBezTo>
                    <a:pt x="f79" y="f108"/>
                    <a:pt x="f78" y="f108"/>
                    <a:pt x="f78" y="f144"/>
                  </a:cubicBezTo>
                  <a:cubicBezTo>
                    <a:pt x="f78" y="f108"/>
                    <a:pt x="f78" y="f108"/>
                    <a:pt x="f78" y="f108"/>
                  </a:cubicBezTo>
                  <a:close/>
                  <a:moveTo>
                    <a:pt x="f56" y="f102"/>
                  </a:moveTo>
                  <a:cubicBezTo>
                    <a:pt x="f56" y="f102"/>
                    <a:pt x="f66" y="f102"/>
                    <a:pt x="f66" y="f102"/>
                  </a:cubicBezTo>
                  <a:cubicBezTo>
                    <a:pt x="f66" y="f101"/>
                    <a:pt x="f67" y="f102"/>
                    <a:pt x="f56" y="f102"/>
                  </a:cubicBezTo>
                  <a:close/>
                  <a:moveTo>
                    <a:pt x="f49" y="f102"/>
                  </a:moveTo>
                  <a:cubicBezTo>
                    <a:pt x="f49" y="f107"/>
                    <a:pt x="f68" y="f143"/>
                    <a:pt x="f49" y="f143"/>
                  </a:cubicBezTo>
                  <a:cubicBezTo>
                    <a:pt x="f67" y="f143"/>
                    <a:pt x="f67" y="f107"/>
                    <a:pt x="f67" y="f107"/>
                  </a:cubicBezTo>
                  <a:cubicBezTo>
                    <a:pt x="f67" y="f107"/>
                    <a:pt x="f49" y="f107"/>
                    <a:pt x="f49" y="f107"/>
                  </a:cubicBezTo>
                  <a:lnTo>
                    <a:pt x="f49" y="f102"/>
                  </a:lnTo>
                  <a:cubicBezTo>
                    <a:pt x="f49" y="f102"/>
                    <a:pt x="f49" y="f102"/>
                    <a:pt x="f49" y="f102"/>
                  </a:cubicBezTo>
                  <a:close/>
                  <a:moveTo>
                    <a:pt x="f69" y="f107"/>
                  </a:moveTo>
                  <a:cubicBezTo>
                    <a:pt x="f69" y="f107"/>
                    <a:pt x="f58" y="f107"/>
                    <a:pt x="f58" y="f107"/>
                  </a:cubicBezTo>
                  <a:cubicBezTo>
                    <a:pt x="f58" y="f143"/>
                    <a:pt x="f58" y="f107"/>
                    <a:pt x="f69" y="f107"/>
                  </a:cubicBezTo>
                  <a:lnTo>
                    <a:pt x="f69" y="f143"/>
                  </a:lnTo>
                  <a:cubicBezTo>
                    <a:pt x="f69" y="f143"/>
                    <a:pt x="f69" y="f143"/>
                    <a:pt x="f69" y="f107"/>
                  </a:cubicBezTo>
                  <a:cubicBezTo>
                    <a:pt x="f69" y="f107"/>
                    <a:pt x="f69" y="f107"/>
                    <a:pt x="f69" y="f107"/>
                  </a:cubicBezTo>
                  <a:close/>
                  <a:moveTo>
                    <a:pt x="f70" y="f143"/>
                  </a:moveTo>
                  <a:lnTo>
                    <a:pt x="f70" y="f143"/>
                  </a:lnTo>
                  <a:cubicBezTo>
                    <a:pt x="f70" y="f143"/>
                    <a:pt x="f70" y="f143"/>
                    <a:pt x="f58" y="f143"/>
                  </a:cubicBezTo>
                  <a:lnTo>
                    <a:pt x="f58" y="f143"/>
                  </a:lnTo>
                  <a:cubicBezTo>
                    <a:pt x="f70" y="f143"/>
                    <a:pt x="f70" y="f107"/>
                    <a:pt x="f70" y="f143"/>
                  </a:cubicBezTo>
                  <a:close/>
                  <a:moveTo>
                    <a:pt x="f70" y="f143"/>
                  </a:moveTo>
                  <a:cubicBezTo>
                    <a:pt x="f71" y="f143"/>
                    <a:pt x="f71" y="f108"/>
                    <a:pt x="f71" y="f108"/>
                  </a:cubicBezTo>
                  <a:cubicBezTo>
                    <a:pt x="f71" y="f108"/>
                    <a:pt x="f70" y="f108"/>
                    <a:pt x="f70" y="f143"/>
                  </a:cubicBezTo>
                  <a:cubicBezTo>
                    <a:pt x="f70" y="f143"/>
                    <a:pt x="f70" y="f143"/>
                    <a:pt x="f70" y="f143"/>
                  </a:cubicBezTo>
                  <a:close/>
                  <a:moveTo>
                    <a:pt x="f35" y="f144"/>
                  </a:moveTo>
                  <a:lnTo>
                    <a:pt x="f35" y="f144"/>
                  </a:lnTo>
                  <a:cubicBezTo>
                    <a:pt x="f35" y="f144"/>
                    <a:pt x="f35" y="f144"/>
                    <a:pt x="f35" y="f144"/>
                  </a:cubicBezTo>
                  <a:cubicBezTo>
                    <a:pt x="f35" y="f144"/>
                    <a:pt x="f35" y="f144"/>
                    <a:pt x="f35" y="f144"/>
                  </a:cubicBezTo>
                  <a:close/>
                  <a:moveTo>
                    <a:pt x="f121" y="f144"/>
                  </a:moveTo>
                  <a:cubicBezTo>
                    <a:pt x="f121" y="f144"/>
                    <a:pt x="f121" y="f144"/>
                    <a:pt x="f121" y="f144"/>
                  </a:cubicBezTo>
                  <a:cubicBezTo>
                    <a:pt x="f121" y="f144"/>
                    <a:pt x="f121" y="f144"/>
                    <a:pt x="f121" y="f144"/>
                  </a:cubicBezTo>
                  <a:close/>
                  <a:moveTo>
                    <a:pt x="f42" y="f88"/>
                  </a:moveTo>
                  <a:cubicBezTo>
                    <a:pt x="f42" y="f88"/>
                    <a:pt x="f42" y="f88"/>
                    <a:pt x="f42" y="f88"/>
                  </a:cubicBezTo>
                  <a:cubicBezTo>
                    <a:pt x="f42" y="f88"/>
                    <a:pt x="f42" y="f88"/>
                    <a:pt x="f42" y="f88"/>
                  </a:cubicBezTo>
                  <a:cubicBezTo>
                    <a:pt x="f42" y="f88"/>
                    <a:pt x="f42" y="f88"/>
                    <a:pt x="f50" y="f88"/>
                  </a:cubicBezTo>
                  <a:cubicBezTo>
                    <a:pt x="f42" y="f88"/>
                    <a:pt x="f42" y="f88"/>
                    <a:pt x="f42" y="f88"/>
                  </a:cubicBezTo>
                  <a:close/>
                  <a:moveTo>
                    <a:pt x="f59" y="f90"/>
                  </a:moveTo>
                  <a:cubicBezTo>
                    <a:pt x="f59" y="f90"/>
                    <a:pt x="f42" y="f90"/>
                    <a:pt x="f42" y="f90"/>
                  </a:cubicBezTo>
                  <a:cubicBezTo>
                    <a:pt x="f59" y="f88"/>
                    <a:pt x="f59" y="f90"/>
                    <a:pt x="f59" y="f90"/>
                  </a:cubicBezTo>
                  <a:close/>
                  <a:moveTo>
                    <a:pt x="f40" y="f93"/>
                  </a:moveTo>
                  <a:cubicBezTo>
                    <a:pt x="f48" y="f91"/>
                    <a:pt x="f48" y="f91"/>
                    <a:pt x="f59" y="f90"/>
                  </a:cubicBezTo>
                  <a:cubicBezTo>
                    <a:pt x="f48" y="f90"/>
                    <a:pt x="f40" y="f91"/>
                    <a:pt x="f40" y="f93"/>
                  </a:cubicBezTo>
                  <a:close/>
                  <a:moveTo>
                    <a:pt x="f72" y="f110"/>
                  </a:moveTo>
                  <a:cubicBezTo>
                    <a:pt x="f72" y="f110"/>
                    <a:pt x="f72" y="f110"/>
                    <a:pt x="f72" y="f110"/>
                  </a:cubicBezTo>
                  <a:cubicBezTo>
                    <a:pt x="f41" y="f110"/>
                    <a:pt x="f71" y="f110"/>
                    <a:pt x="f71" y="f110"/>
                  </a:cubicBezTo>
                  <a:cubicBezTo>
                    <a:pt x="f41" y="f110"/>
                    <a:pt x="f41" y="f110"/>
                    <a:pt x="f72" y="f110"/>
                  </a:cubicBezTo>
                  <a:close/>
                  <a:moveTo>
                    <a:pt x="f69" y="f145"/>
                  </a:moveTo>
                  <a:cubicBezTo>
                    <a:pt x="f69" y="f145"/>
                    <a:pt x="f69" y="f145"/>
                    <a:pt x="f69" y="f145"/>
                  </a:cubicBezTo>
                  <a:cubicBezTo>
                    <a:pt x="f69" y="f110"/>
                    <a:pt x="f69" y="f110"/>
                    <a:pt x="f69" y="f110"/>
                  </a:cubicBezTo>
                  <a:cubicBezTo>
                    <a:pt x="f69" y="f110"/>
                    <a:pt x="f69" y="f110"/>
                    <a:pt x="f46" y="f110"/>
                  </a:cubicBezTo>
                  <a:cubicBezTo>
                    <a:pt x="f46" y="f110"/>
                    <a:pt x="f46" y="f145"/>
                    <a:pt x="f46" y="f145"/>
                  </a:cubicBezTo>
                  <a:cubicBezTo>
                    <a:pt x="f69" y="f145"/>
                    <a:pt x="f69" y="f145"/>
                    <a:pt x="f69" y="f145"/>
                  </a:cubicBezTo>
                  <a:close/>
                  <a:moveTo>
                    <a:pt x="f58" y="f145"/>
                  </a:moveTo>
                  <a:cubicBezTo>
                    <a:pt x="f58" y="f145"/>
                    <a:pt x="f58" y="f145"/>
                    <a:pt x="f70" y="f145"/>
                  </a:cubicBezTo>
                  <a:cubicBezTo>
                    <a:pt x="f70" y="f110"/>
                    <a:pt x="f58" y="f110"/>
                    <a:pt x="f58" y="f110"/>
                  </a:cubicBezTo>
                  <a:cubicBezTo>
                    <a:pt x="f58" y="f145"/>
                    <a:pt x="f58" y="f110"/>
                    <a:pt x="f58" y="f145"/>
                  </a:cubicBezTo>
                  <a:close/>
                  <a:moveTo>
                    <a:pt x="f9" y="f107"/>
                  </a:moveTo>
                  <a:cubicBezTo>
                    <a:pt x="f9" y="f107"/>
                    <a:pt x="f9" y="f107"/>
                    <a:pt x="f9" y="f107"/>
                  </a:cubicBezTo>
                  <a:cubicBezTo>
                    <a:pt x="f9" y="f107"/>
                    <a:pt x="f9" y="f107"/>
                    <a:pt x="f9" y="f10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6" name="Google Shape;2869;p43">
              <a:extLst>
                <a:ext uri="{FF2B5EF4-FFF2-40B4-BE49-F238E27FC236}">
                  <a16:creationId xmlns:a16="http://schemas.microsoft.com/office/drawing/2014/main" id="{B8D43086-E6B3-46BF-B40F-747C4150867F}"/>
                </a:ext>
              </a:extLst>
            </p:cNvPr>
            <p:cNvSpPr/>
            <p:nvPr/>
          </p:nvSpPr>
          <p:spPr>
            <a:xfrm rot="16200004">
              <a:off x="5961811" y="2394014"/>
              <a:ext cx="2660" cy="1353"/>
            </a:xfrm>
            <a:custGeom>
              <a:avLst/>
              <a:gdLst>
                <a:gd name="f0" fmla="val w"/>
                <a:gd name="f1" fmla="val h"/>
                <a:gd name="f2" fmla="val 0"/>
                <a:gd name="f3" fmla="val 71"/>
                <a:gd name="f4" fmla="val 36"/>
                <a:gd name="f5" fmla="val 35"/>
                <a:gd name="f6" fmla="val 18"/>
                <a:gd name="f7" fmla="val 53"/>
                <a:gd name="f8" fmla="val 70"/>
                <a:gd name="f9" fmla="*/ f0 1 71"/>
                <a:gd name="f10" fmla="*/ f1 1 36"/>
                <a:gd name="f11" fmla="val f2"/>
                <a:gd name="f12" fmla="val f3"/>
                <a:gd name="f13" fmla="val f4"/>
                <a:gd name="f14" fmla="+- f13 0 f11"/>
                <a:gd name="f15" fmla="+- f12 0 f11"/>
                <a:gd name="f16" fmla="*/ f15 1 71"/>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1" h="36">
                  <a:moveTo>
                    <a:pt x="f5" y="f6"/>
                  </a:moveTo>
                  <a:cubicBezTo>
                    <a:pt x="f5" y="f2"/>
                    <a:pt x="f6" y="f6"/>
                    <a:pt x="f2" y="f6"/>
                  </a:cubicBezTo>
                  <a:cubicBezTo>
                    <a:pt x="f2" y="f2"/>
                    <a:pt x="f6" y="f2"/>
                    <a:pt x="f2" y="f2"/>
                  </a:cubicBezTo>
                  <a:cubicBezTo>
                    <a:pt x="f2" y="f2"/>
                    <a:pt x="f6" y="f2"/>
                    <a:pt x="f6" y="f2"/>
                  </a:cubicBezTo>
                  <a:cubicBezTo>
                    <a:pt x="f6" y="f2"/>
                    <a:pt x="f6" y="f2"/>
                    <a:pt x="f6" y="f2"/>
                  </a:cubicBezTo>
                  <a:cubicBezTo>
                    <a:pt x="f5" y="f2"/>
                    <a:pt x="f7" y="f2"/>
                    <a:pt x="f8" y="f6"/>
                  </a:cubicBezTo>
                  <a:cubicBezTo>
                    <a:pt x="f7" y="f6"/>
                    <a:pt x="f7" y="f5"/>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7" name="Google Shape;2870;p43">
              <a:extLst>
                <a:ext uri="{FF2B5EF4-FFF2-40B4-BE49-F238E27FC236}">
                  <a16:creationId xmlns:a16="http://schemas.microsoft.com/office/drawing/2014/main" id="{A140979C-98AF-4C1C-A693-ED68F99D6E1E}"/>
                </a:ext>
              </a:extLst>
            </p:cNvPr>
            <p:cNvSpPr/>
            <p:nvPr/>
          </p:nvSpPr>
          <p:spPr>
            <a:xfrm rot="16200004">
              <a:off x="5942741" y="2296707"/>
              <a:ext cx="1353" cy="1353"/>
            </a:xfrm>
            <a:custGeom>
              <a:avLst/>
              <a:gdLst>
                <a:gd name="f0" fmla="val w"/>
                <a:gd name="f1" fmla="val h"/>
                <a:gd name="f2" fmla="val 0"/>
                <a:gd name="f3" fmla="val 36"/>
                <a:gd name="f4" fmla="val 18"/>
                <a:gd name="f5" fmla="val 35"/>
                <a:gd name="f6" fmla="val 1"/>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3" y="f4"/>
                  </a:moveTo>
                  <a:cubicBezTo>
                    <a:pt x="f4" y="f4"/>
                    <a:pt x="f4" y="f5"/>
                    <a:pt x="f4" y="f4"/>
                  </a:cubicBezTo>
                  <a:lnTo>
                    <a:pt x="f6" y="f5"/>
                  </a:lnTo>
                  <a:cubicBezTo>
                    <a:pt x="f6" y="f4"/>
                    <a:pt x="f4" y="f4"/>
                    <a:pt x="f4" y="f2"/>
                  </a:cubicBezTo>
                  <a:cubicBezTo>
                    <a:pt x="f3" y="f2"/>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8" name="Google Shape;2871;p43">
              <a:extLst>
                <a:ext uri="{FF2B5EF4-FFF2-40B4-BE49-F238E27FC236}">
                  <a16:creationId xmlns:a16="http://schemas.microsoft.com/office/drawing/2014/main" id="{40C0C4A7-2761-4130-B345-055C09A3AAD3}"/>
                </a:ext>
              </a:extLst>
            </p:cNvPr>
            <p:cNvSpPr/>
            <p:nvPr/>
          </p:nvSpPr>
          <p:spPr>
            <a:xfrm rot="16200004">
              <a:off x="5944725" y="2298701"/>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2" y="f3"/>
                    <a:pt x="f2" y="f3"/>
                    <a:pt x="f2" y="f3"/>
                  </a:cubicBezTo>
                  <a:cubicBezTo>
                    <a:pt x="f2" y="f3"/>
                    <a:pt x="f2" y="f3"/>
                    <a:pt x="f2" y="f3"/>
                  </a:cubicBezTo>
                  <a:cubicBezTo>
                    <a:pt x="f2" y="f2"/>
                    <a:pt x="f2" y="f2"/>
                    <a:pt x="f3" y="f2"/>
                  </a:cubicBezTo>
                  <a:cubicBezTo>
                    <a:pt x="f3" y="f2"/>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9" name="Google Shape;2872;p43">
              <a:extLst>
                <a:ext uri="{FF2B5EF4-FFF2-40B4-BE49-F238E27FC236}">
                  <a16:creationId xmlns:a16="http://schemas.microsoft.com/office/drawing/2014/main" id="{05E3EA96-94C0-4846-A7B3-5FEDC17A418E}"/>
                </a:ext>
              </a:extLst>
            </p:cNvPr>
            <p:cNvSpPr/>
            <p:nvPr/>
          </p:nvSpPr>
          <p:spPr>
            <a:xfrm rot="16200004">
              <a:off x="5941423" y="2296717"/>
              <a:ext cx="2660" cy="2660"/>
            </a:xfrm>
            <a:custGeom>
              <a:avLst/>
              <a:gdLst>
                <a:gd name="f0" fmla="val w"/>
                <a:gd name="f1" fmla="val h"/>
                <a:gd name="f2" fmla="val 0"/>
                <a:gd name="f3" fmla="val 71"/>
                <a:gd name="f4" fmla="val 18"/>
                <a:gd name="f5" fmla="val 53"/>
                <a:gd name="f6" fmla="val 35"/>
                <a:gd name="f7" fmla="val 36"/>
                <a:gd name="f8" fmla="val 70"/>
                <a:gd name="f9" fmla="*/ f0 1 71"/>
                <a:gd name="f10" fmla="*/ f1 1 71"/>
                <a:gd name="f11" fmla="val f2"/>
                <a:gd name="f12" fmla="val f3"/>
                <a:gd name="f13" fmla="+- f12 0 f11"/>
                <a:gd name="f14" fmla="*/ f13 1 71"/>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71" h="71">
                  <a:moveTo>
                    <a:pt x="f3" y="f2"/>
                  </a:moveTo>
                  <a:cubicBezTo>
                    <a:pt x="f3" y="f4"/>
                    <a:pt x="f5" y="f4"/>
                    <a:pt x="f5" y="f6"/>
                  </a:cubicBezTo>
                  <a:cubicBezTo>
                    <a:pt x="f5" y="f6"/>
                    <a:pt x="f5" y="f4"/>
                    <a:pt x="f5" y="f4"/>
                  </a:cubicBezTo>
                  <a:cubicBezTo>
                    <a:pt x="f5" y="f6"/>
                    <a:pt x="f5" y="f6"/>
                    <a:pt x="f5" y="f6"/>
                  </a:cubicBezTo>
                  <a:cubicBezTo>
                    <a:pt x="f7" y="f6"/>
                    <a:pt x="f7" y="f5"/>
                    <a:pt x="f7" y="f5"/>
                  </a:cubicBezTo>
                  <a:cubicBezTo>
                    <a:pt x="f4" y="f5"/>
                    <a:pt x="f2" y="f8"/>
                    <a:pt x="f2" y="f8"/>
                  </a:cubicBezTo>
                  <a:cubicBezTo>
                    <a:pt x="f2" y="f8"/>
                    <a:pt x="f2" y="f5"/>
                    <a:pt x="f2" y="f5"/>
                  </a:cubicBezTo>
                  <a:cubicBezTo>
                    <a:pt x="f4" y="f6"/>
                    <a:pt x="f7" y="f6"/>
                    <a:pt x="f7" y="f6"/>
                  </a:cubicBezTo>
                  <a:cubicBezTo>
                    <a:pt x="f5" y="f4"/>
                    <a:pt x="f5" y="f4"/>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0" name="Google Shape;2873;p43">
              <a:extLst>
                <a:ext uri="{FF2B5EF4-FFF2-40B4-BE49-F238E27FC236}">
                  <a16:creationId xmlns:a16="http://schemas.microsoft.com/office/drawing/2014/main" id="{D2A697DA-BDB2-4734-9ED7-5185D28A7367}"/>
                </a:ext>
              </a:extLst>
            </p:cNvPr>
            <p:cNvSpPr/>
            <p:nvPr/>
          </p:nvSpPr>
          <p:spPr>
            <a:xfrm rot="16200004">
              <a:off x="5944410" y="2304274"/>
              <a:ext cx="1984" cy="1353"/>
            </a:xfrm>
            <a:custGeom>
              <a:avLst/>
              <a:gdLst>
                <a:gd name="f0" fmla="val w"/>
                <a:gd name="f1" fmla="val h"/>
                <a:gd name="f2" fmla="val 0"/>
                <a:gd name="f3" fmla="val 53"/>
                <a:gd name="f4" fmla="val 36"/>
                <a:gd name="f5" fmla="val 18"/>
                <a:gd name="f6" fmla="val 35"/>
                <a:gd name="f7" fmla="*/ f0 1 53"/>
                <a:gd name="f8" fmla="*/ f1 1 36"/>
                <a:gd name="f9" fmla="val f2"/>
                <a:gd name="f10" fmla="val f3"/>
                <a:gd name="f11" fmla="val f4"/>
                <a:gd name="f12" fmla="+- f11 0 f9"/>
                <a:gd name="f13" fmla="+- f10 0 f9"/>
                <a:gd name="f14" fmla="*/ f13 1 53"/>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2" h="36">
                  <a:moveTo>
                    <a:pt x="f5" y="f6"/>
                  </a:moveTo>
                  <a:cubicBezTo>
                    <a:pt x="f2" y="f6"/>
                    <a:pt x="f5" y="f6"/>
                    <a:pt x="f5" y="f5"/>
                  </a:cubicBezTo>
                  <a:cubicBezTo>
                    <a:pt x="f5" y="f5"/>
                    <a:pt x="f5" y="f5"/>
                    <a:pt x="f5" y="f6"/>
                  </a:cubicBezTo>
                  <a:cubicBezTo>
                    <a:pt x="f5" y="f5"/>
                    <a:pt x="f6" y="f2"/>
                    <a:pt x="f6" y="f2"/>
                  </a:cubicBezTo>
                  <a:cubicBezTo>
                    <a:pt x="f6" y="f2"/>
                    <a:pt x="f6" y="f5"/>
                    <a:pt x="f6" y="f2"/>
                  </a:cubicBezTo>
                  <a:cubicBezTo>
                    <a:pt x="f3" y="f5"/>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1" name="Google Shape;2874;p43">
              <a:extLst>
                <a:ext uri="{FF2B5EF4-FFF2-40B4-BE49-F238E27FC236}">
                  <a16:creationId xmlns:a16="http://schemas.microsoft.com/office/drawing/2014/main" id="{82E47467-BBEE-43C9-B714-A05CD3B271AE}"/>
                </a:ext>
              </a:extLst>
            </p:cNvPr>
            <p:cNvSpPr/>
            <p:nvPr/>
          </p:nvSpPr>
          <p:spPr>
            <a:xfrm rot="16200004">
              <a:off x="5947349" y="2306574"/>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2" name="Google Shape;2875;p43">
              <a:extLst>
                <a:ext uri="{FF2B5EF4-FFF2-40B4-BE49-F238E27FC236}">
                  <a16:creationId xmlns:a16="http://schemas.microsoft.com/office/drawing/2014/main" id="{780D2CFD-1C05-4853-918E-A8FD469CFC1F}"/>
                </a:ext>
              </a:extLst>
            </p:cNvPr>
            <p:cNvSpPr/>
            <p:nvPr/>
          </p:nvSpPr>
          <p:spPr>
            <a:xfrm rot="16200004">
              <a:off x="5946334" y="2306235"/>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cubicBezTo>
                    <a:pt x="f5" y="f4"/>
                    <a:pt x="f5" y="f4"/>
                    <a:pt x="f4" y="f4"/>
                  </a:cubicBezTo>
                  <a:cubicBezTo>
                    <a:pt x="f4"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3" name="Google Shape;2876;p43">
              <a:extLst>
                <a:ext uri="{FF2B5EF4-FFF2-40B4-BE49-F238E27FC236}">
                  <a16:creationId xmlns:a16="http://schemas.microsoft.com/office/drawing/2014/main" id="{4B562B01-148D-473B-A0E8-0FEDE82C0E46}"/>
                </a:ext>
              </a:extLst>
            </p:cNvPr>
            <p:cNvSpPr/>
            <p:nvPr/>
          </p:nvSpPr>
          <p:spPr>
            <a:xfrm rot="16200004">
              <a:off x="5948666" y="2307891"/>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2" y="f2"/>
                    <a:pt x="f2" y="f2"/>
                    <a:pt x="f2" y="f2"/>
                  </a:cubicBezTo>
                  <a:cubicBezTo>
                    <a:pt x="f3" y="f2"/>
                    <a:pt x="f2" y="f2"/>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4" name="Google Shape;2877;p43">
              <a:extLst>
                <a:ext uri="{FF2B5EF4-FFF2-40B4-BE49-F238E27FC236}">
                  <a16:creationId xmlns:a16="http://schemas.microsoft.com/office/drawing/2014/main" id="{01823448-D35C-424E-A38C-A17F66D5C835}"/>
                </a:ext>
              </a:extLst>
            </p:cNvPr>
            <p:cNvSpPr/>
            <p:nvPr/>
          </p:nvSpPr>
          <p:spPr>
            <a:xfrm rot="16200004">
              <a:off x="5945704" y="2305559"/>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5"/>
                  </a:moveTo>
                  <a:lnTo>
                    <a:pt x="f2" y="f5"/>
                  </a:lnTo>
                  <a:cubicBezTo>
                    <a:pt x="f2" y="f5"/>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5" name="Google Shape;2878;p43">
              <a:extLst>
                <a:ext uri="{FF2B5EF4-FFF2-40B4-BE49-F238E27FC236}">
                  <a16:creationId xmlns:a16="http://schemas.microsoft.com/office/drawing/2014/main" id="{8A72338A-78EF-40B2-B4B3-0906FE595398}"/>
                </a:ext>
              </a:extLst>
            </p:cNvPr>
            <p:cNvSpPr/>
            <p:nvPr/>
          </p:nvSpPr>
          <p:spPr>
            <a:xfrm rot="16200004">
              <a:off x="5945365" y="2305896"/>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4"/>
                    <a:pt x="f4" y="f4"/>
                    <a:pt x="f5" y="f4"/>
                  </a:cubicBezTo>
                  <a:cubicBezTo>
                    <a:pt x="f5" y="f4"/>
                    <a:pt x="f4" y="f4"/>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6" name="Google Shape;2879;p43">
              <a:extLst>
                <a:ext uri="{FF2B5EF4-FFF2-40B4-BE49-F238E27FC236}">
                  <a16:creationId xmlns:a16="http://schemas.microsoft.com/office/drawing/2014/main" id="{C8CE2125-974D-4B53-BA07-5E0D36AA9AD5}"/>
                </a:ext>
              </a:extLst>
            </p:cNvPr>
            <p:cNvSpPr/>
            <p:nvPr/>
          </p:nvSpPr>
          <p:spPr>
            <a:xfrm rot="16200004">
              <a:off x="5946032" y="2306574"/>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cubicBezTo>
                    <a:pt x="f2" y="f2"/>
                    <a:pt x="f3" y="f2"/>
                    <a:pt x="f3" y="f2"/>
                  </a:cubicBezTo>
                  <a:cubicBezTo>
                    <a:pt x="f3" y="f2"/>
                    <a:pt x="f2" y="f3"/>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7" name="Google Shape;2880;p43">
              <a:extLst>
                <a:ext uri="{FF2B5EF4-FFF2-40B4-BE49-F238E27FC236}">
                  <a16:creationId xmlns:a16="http://schemas.microsoft.com/office/drawing/2014/main" id="{F977EC14-32B9-4EA1-BC2A-BF7CFA6C38A1}"/>
                </a:ext>
              </a:extLst>
            </p:cNvPr>
            <p:cNvSpPr/>
            <p:nvPr/>
          </p:nvSpPr>
          <p:spPr>
            <a:xfrm rot="16200004">
              <a:off x="5946334" y="2307552"/>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lnTo>
                    <a:pt x="f4" y="f4"/>
                  </a:lnTo>
                  <a:cubicBezTo>
                    <a:pt x="f4" y="f4"/>
                    <a:pt x="f4" y="f4"/>
                    <a:pt x="f5" y="f4"/>
                  </a:cubicBezTo>
                  <a:cubicBezTo>
                    <a:pt x="f5"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8" name="Google Shape;2881;p43">
              <a:extLst>
                <a:ext uri="{FF2B5EF4-FFF2-40B4-BE49-F238E27FC236}">
                  <a16:creationId xmlns:a16="http://schemas.microsoft.com/office/drawing/2014/main" id="{799AAC76-F5B2-432A-A197-CB10923CCE88}"/>
                </a:ext>
              </a:extLst>
            </p:cNvPr>
            <p:cNvSpPr/>
            <p:nvPr/>
          </p:nvSpPr>
          <p:spPr>
            <a:xfrm rot="16200004">
              <a:off x="5946032" y="2307891"/>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2" y="f2"/>
                    <a:pt x="f2" y="f2"/>
                    <a:pt x="f2" y="f2"/>
                  </a:cubicBezTo>
                  <a:cubicBezTo>
                    <a:pt x="f3" y="f2"/>
                    <a:pt x="f2" y="f2"/>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9" name="Google Shape;2882;p43">
              <a:extLst>
                <a:ext uri="{FF2B5EF4-FFF2-40B4-BE49-F238E27FC236}">
                  <a16:creationId xmlns:a16="http://schemas.microsoft.com/office/drawing/2014/main" id="{DB3D0E65-843E-47ED-A859-6B1050375CE3}"/>
                </a:ext>
              </a:extLst>
            </p:cNvPr>
            <p:cNvSpPr/>
            <p:nvPr/>
          </p:nvSpPr>
          <p:spPr>
            <a:xfrm rot="16200004">
              <a:off x="5947012" y="2308860"/>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5"/>
                  </a:moveTo>
                  <a:cubicBezTo>
                    <a:pt x="f2" y="f5"/>
                    <a:pt x="f2" y="f3"/>
                    <a:pt x="f2" y="f3"/>
                  </a:cubicBezTo>
                  <a:cubicBezTo>
                    <a:pt x="f2" y="f3"/>
                    <a:pt x="f2" y="f3"/>
                    <a:pt x="f2" y="f3"/>
                  </a:cubicBezTo>
                  <a:lnTo>
                    <a:pt x="f2" y="f3"/>
                  </a:lnTo>
                  <a:cubicBezTo>
                    <a:pt x="f2" y="f3"/>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0" name="Google Shape;2883;p43">
              <a:extLst>
                <a:ext uri="{FF2B5EF4-FFF2-40B4-BE49-F238E27FC236}">
                  <a16:creationId xmlns:a16="http://schemas.microsoft.com/office/drawing/2014/main" id="{0550BE9C-FB4F-4027-9D2A-40C9F9AA34FE}"/>
                </a:ext>
              </a:extLst>
            </p:cNvPr>
            <p:cNvSpPr/>
            <p:nvPr/>
          </p:nvSpPr>
          <p:spPr>
            <a:xfrm rot="16200004">
              <a:off x="5946014" y="2308540"/>
              <a:ext cx="713" cy="676"/>
            </a:xfrm>
            <a:custGeom>
              <a:avLst/>
              <a:gdLst>
                <a:gd name="f0" fmla="val w"/>
                <a:gd name="f1" fmla="val h"/>
                <a:gd name="f2" fmla="val 0"/>
                <a:gd name="f3" fmla="val 19"/>
                <a:gd name="f4" fmla="val 18"/>
                <a:gd name="f5" fmla="*/ f0 1 19"/>
                <a:gd name="f6" fmla="*/ f1 1 18"/>
                <a:gd name="f7" fmla="val f2"/>
                <a:gd name="f8" fmla="val f3"/>
                <a:gd name="f9" fmla="val f4"/>
                <a:gd name="f10" fmla="+- f9 0 f7"/>
                <a:gd name="f11" fmla="+- f8 0 f7"/>
                <a:gd name="f12" fmla="*/ f11 1 19"/>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 h="18">
                  <a:moveTo>
                    <a:pt x="f4" y="f4"/>
                  </a:moveTo>
                  <a:cubicBezTo>
                    <a:pt x="f2" y="f4"/>
                    <a:pt x="f2" y="f2"/>
                    <a:pt x="f4" y="f4"/>
                  </a:cubicBezTo>
                  <a:cubicBezTo>
                    <a:pt x="f4" y="f4"/>
                    <a:pt x="f2"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1" name="Google Shape;2884;p43">
              <a:extLst>
                <a:ext uri="{FF2B5EF4-FFF2-40B4-BE49-F238E27FC236}">
                  <a16:creationId xmlns:a16="http://schemas.microsoft.com/office/drawing/2014/main" id="{2BF531A9-6661-402C-A1E2-4DC11B52A7E3}"/>
                </a:ext>
              </a:extLst>
            </p:cNvPr>
            <p:cNvSpPr/>
            <p:nvPr/>
          </p:nvSpPr>
          <p:spPr>
            <a:xfrm rot="16200004">
              <a:off x="5947349" y="2309875"/>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2"/>
                  </a:moveTo>
                  <a:cubicBezTo>
                    <a:pt x="f3" y="f2"/>
                    <a:pt x="f3" y="f2"/>
                    <a:pt x="f3" y="f3"/>
                  </a:cubicBezTo>
                  <a:cubicBezTo>
                    <a:pt x="f2"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2" name="Google Shape;2885;p43">
              <a:extLst>
                <a:ext uri="{FF2B5EF4-FFF2-40B4-BE49-F238E27FC236}">
                  <a16:creationId xmlns:a16="http://schemas.microsoft.com/office/drawing/2014/main" id="{671884DE-8EC6-4157-8104-217B4727CC66}"/>
                </a:ext>
              </a:extLst>
            </p:cNvPr>
            <p:cNvSpPr/>
            <p:nvPr/>
          </p:nvSpPr>
          <p:spPr>
            <a:xfrm rot="16200004">
              <a:off x="5947989" y="2310515"/>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3" name="Google Shape;2886;p43">
              <a:extLst>
                <a:ext uri="{FF2B5EF4-FFF2-40B4-BE49-F238E27FC236}">
                  <a16:creationId xmlns:a16="http://schemas.microsoft.com/office/drawing/2014/main" id="{EF080197-2582-49D2-9BAC-4F14ABAEF636}"/>
                </a:ext>
              </a:extLst>
            </p:cNvPr>
            <p:cNvSpPr/>
            <p:nvPr/>
          </p:nvSpPr>
          <p:spPr>
            <a:xfrm rot="16200004">
              <a:off x="5939119" y="2302962"/>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3" y="f4"/>
                    <a:pt x="f2" y="f4"/>
                    <a:pt x="f3" y="f4"/>
                  </a:cubicBezTo>
                  <a:cubicBezTo>
                    <a:pt x="f3"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4" name="Google Shape;2887;p43">
              <a:extLst>
                <a:ext uri="{FF2B5EF4-FFF2-40B4-BE49-F238E27FC236}">
                  <a16:creationId xmlns:a16="http://schemas.microsoft.com/office/drawing/2014/main" id="{5250F143-E9AA-4F7F-ADCD-27D9FCC55ED6}"/>
                </a:ext>
              </a:extLst>
            </p:cNvPr>
            <p:cNvSpPr/>
            <p:nvPr/>
          </p:nvSpPr>
          <p:spPr>
            <a:xfrm rot="16200004">
              <a:off x="5945384" y="2307873"/>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3"/>
                  </a:moveTo>
                  <a:lnTo>
                    <a:pt x="f2" y="f5"/>
                  </a:lnTo>
                  <a:cubicBezTo>
                    <a:pt x="f3" y="f5"/>
                    <a:pt x="f3" y="f5"/>
                    <a:pt x="f3" y="f5"/>
                  </a:cubicBezTo>
                  <a:cubicBezTo>
                    <a:pt x="f3" y="f5"/>
                    <a:pt x="f3" y="f5"/>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5" name="Google Shape;2888;p43">
              <a:extLst>
                <a:ext uri="{FF2B5EF4-FFF2-40B4-BE49-F238E27FC236}">
                  <a16:creationId xmlns:a16="http://schemas.microsoft.com/office/drawing/2014/main" id="{60FD106C-8ABF-47C9-B1BD-2B81AF5B1627}"/>
                </a:ext>
              </a:extLst>
            </p:cNvPr>
            <p:cNvSpPr/>
            <p:nvPr/>
          </p:nvSpPr>
          <p:spPr>
            <a:xfrm rot="16200004">
              <a:off x="5944048" y="2307213"/>
              <a:ext cx="1353" cy="1353"/>
            </a:xfrm>
            <a:custGeom>
              <a:avLst/>
              <a:gdLst>
                <a:gd name="f0" fmla="val w"/>
                <a:gd name="f1" fmla="val h"/>
                <a:gd name="f2" fmla="val 0"/>
                <a:gd name="f3" fmla="val 36"/>
                <a:gd name="f4" fmla="val 18"/>
                <a:gd name="f5" fmla="val 35"/>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2" y="f3"/>
                  </a:moveTo>
                  <a:cubicBezTo>
                    <a:pt x="f2" y="f4"/>
                    <a:pt x="f5" y="f4"/>
                    <a:pt x="f5" y="f2"/>
                  </a:cubicBezTo>
                  <a:cubicBezTo>
                    <a:pt x="f5" y="f2"/>
                    <a:pt x="f5" y="f4"/>
                    <a:pt x="f4" y="f4"/>
                  </a:cubicBezTo>
                  <a:cubicBezTo>
                    <a:pt x="f4" y="f4"/>
                    <a:pt x="f4"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6" name="Google Shape;2889;p43">
              <a:extLst>
                <a:ext uri="{FF2B5EF4-FFF2-40B4-BE49-F238E27FC236}">
                  <a16:creationId xmlns:a16="http://schemas.microsoft.com/office/drawing/2014/main" id="{40F609C8-0C36-4818-9792-A82D36D25F1E}"/>
                </a:ext>
              </a:extLst>
            </p:cNvPr>
            <p:cNvSpPr/>
            <p:nvPr/>
          </p:nvSpPr>
          <p:spPr>
            <a:xfrm rot="16200004">
              <a:off x="5937492" y="2301965"/>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7" name="Google Shape;2890;p43">
              <a:extLst>
                <a:ext uri="{FF2B5EF4-FFF2-40B4-BE49-F238E27FC236}">
                  <a16:creationId xmlns:a16="http://schemas.microsoft.com/office/drawing/2014/main" id="{6362F956-EDA0-456A-926E-E9DFA3EBED00}"/>
                </a:ext>
              </a:extLst>
            </p:cNvPr>
            <p:cNvSpPr/>
            <p:nvPr/>
          </p:nvSpPr>
          <p:spPr>
            <a:xfrm rot="16200004">
              <a:off x="5941744" y="2306217"/>
              <a:ext cx="1353" cy="713"/>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2" y="f5"/>
                  </a:moveTo>
                  <a:cubicBezTo>
                    <a:pt x="f2" y="f5"/>
                    <a:pt x="f5" y="f5"/>
                    <a:pt x="f5" y="f6"/>
                  </a:cubicBezTo>
                  <a:cubicBezTo>
                    <a:pt x="f5" y="f6"/>
                    <a:pt x="f5" y="f6"/>
                    <a:pt x="f7" y="f6"/>
                  </a:cubicBezTo>
                  <a:cubicBezTo>
                    <a:pt x="f5" y="f5"/>
                    <a:pt x="f5"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8" name="Google Shape;2891;p43">
              <a:extLst>
                <a:ext uri="{FF2B5EF4-FFF2-40B4-BE49-F238E27FC236}">
                  <a16:creationId xmlns:a16="http://schemas.microsoft.com/office/drawing/2014/main" id="{407EB1B4-2A36-469B-8D60-FD913454D7C1}"/>
                </a:ext>
              </a:extLst>
            </p:cNvPr>
            <p:cNvSpPr/>
            <p:nvPr/>
          </p:nvSpPr>
          <p:spPr>
            <a:xfrm rot="16200004">
              <a:off x="5941406" y="2305915"/>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4" y="f2"/>
                    <a:pt x="f5" y="f4"/>
                    <a:pt x="f5" y="f2"/>
                  </a:cubicBezTo>
                  <a:cubicBezTo>
                    <a:pt x="f5" y="f2"/>
                    <a:pt x="f5" y="f2"/>
                    <a:pt x="f4" y="f2"/>
                  </a:cubicBezTo>
                  <a:cubicBezTo>
                    <a:pt x="f4"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9" name="Google Shape;2892;p43">
              <a:extLst>
                <a:ext uri="{FF2B5EF4-FFF2-40B4-BE49-F238E27FC236}">
                  <a16:creationId xmlns:a16="http://schemas.microsoft.com/office/drawing/2014/main" id="{839572E0-8476-44D2-A1BA-391BBA923D94}"/>
                </a:ext>
              </a:extLst>
            </p:cNvPr>
            <p:cNvSpPr/>
            <p:nvPr/>
          </p:nvSpPr>
          <p:spPr>
            <a:xfrm rot="16200004">
              <a:off x="5922359" y="2296689"/>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3"/>
                    <a:pt x="f2" y="f3"/>
                    <a:pt x="f2" y="f5"/>
                  </a:cubicBezTo>
                  <a:cubicBezTo>
                    <a:pt x="f3" y="f5"/>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0" name="Google Shape;2893;p43">
              <a:extLst>
                <a:ext uri="{FF2B5EF4-FFF2-40B4-BE49-F238E27FC236}">
                  <a16:creationId xmlns:a16="http://schemas.microsoft.com/office/drawing/2014/main" id="{5FCB53E4-36C6-4FBF-8FCB-C289376FF494}"/>
                </a:ext>
              </a:extLst>
            </p:cNvPr>
            <p:cNvSpPr/>
            <p:nvPr/>
          </p:nvSpPr>
          <p:spPr>
            <a:xfrm rot="16200004">
              <a:off x="5898666" y="2269751"/>
              <a:ext cx="44101" cy="66449"/>
            </a:xfrm>
            <a:custGeom>
              <a:avLst/>
              <a:gdLst>
                <a:gd name="f0" fmla="val w"/>
                <a:gd name="f1" fmla="val h"/>
                <a:gd name="f2" fmla="val 0"/>
                <a:gd name="f3" fmla="val 1176"/>
                <a:gd name="f4" fmla="val 1772"/>
                <a:gd name="f5" fmla="val 1070"/>
                <a:gd name="f6" fmla="val 1053"/>
                <a:gd name="f7" fmla="val 1088"/>
                <a:gd name="f8" fmla="val 1035"/>
                <a:gd name="f9" fmla="val 1018"/>
                <a:gd name="f10" fmla="val 1000"/>
                <a:gd name="f11" fmla="val 1105"/>
                <a:gd name="f12" fmla="val 983"/>
                <a:gd name="f13" fmla="val 965"/>
                <a:gd name="f14" fmla="val 1123"/>
                <a:gd name="f15" fmla="val 947"/>
                <a:gd name="f16" fmla="val 930"/>
                <a:gd name="f17" fmla="val 1140"/>
                <a:gd name="f18" fmla="val 877"/>
                <a:gd name="f19" fmla="val 1158"/>
                <a:gd name="f20" fmla="val 807"/>
                <a:gd name="f21" fmla="val 755"/>
                <a:gd name="f22" fmla="val 737"/>
                <a:gd name="f23" fmla="val 720"/>
                <a:gd name="f24" fmla="val 702"/>
                <a:gd name="f25" fmla="val 685"/>
                <a:gd name="f26" fmla="val 667"/>
                <a:gd name="f27" fmla="val 1175"/>
                <a:gd name="f28" fmla="val 649"/>
                <a:gd name="f29" fmla="val 632"/>
                <a:gd name="f30" fmla="val 614"/>
                <a:gd name="f31" fmla="val 597"/>
                <a:gd name="f32" fmla="val 579"/>
                <a:gd name="f33" fmla="val 562"/>
                <a:gd name="f34" fmla="val 544"/>
                <a:gd name="f35" fmla="val 527"/>
                <a:gd name="f36" fmla="val 509"/>
                <a:gd name="f37" fmla="val 457"/>
                <a:gd name="f38" fmla="val 422"/>
                <a:gd name="f39" fmla="val 386"/>
                <a:gd name="f40" fmla="val 369"/>
                <a:gd name="f41" fmla="val 351"/>
                <a:gd name="f42" fmla="val 316"/>
                <a:gd name="f43" fmla="val 299"/>
                <a:gd name="f44" fmla="val 281"/>
                <a:gd name="f45" fmla="val 264"/>
                <a:gd name="f46" fmla="val 246"/>
                <a:gd name="f47" fmla="val 229"/>
                <a:gd name="f48" fmla="val 211"/>
                <a:gd name="f49" fmla="val 194"/>
                <a:gd name="f50" fmla="val 176"/>
                <a:gd name="f51" fmla="val 159"/>
                <a:gd name="f52" fmla="val 123"/>
                <a:gd name="f53" fmla="val 88"/>
                <a:gd name="f54" fmla="val 895"/>
                <a:gd name="f55" fmla="val 53"/>
                <a:gd name="f56" fmla="val 71"/>
                <a:gd name="f57" fmla="val 860"/>
                <a:gd name="f58" fmla="val 36"/>
                <a:gd name="f59" fmla="val 842"/>
                <a:gd name="f60" fmla="val 825"/>
                <a:gd name="f61" fmla="val 790"/>
                <a:gd name="f62" fmla="val 18"/>
                <a:gd name="f63" fmla="val 772"/>
                <a:gd name="f64" fmla="val 1"/>
                <a:gd name="f65" fmla="val 474"/>
                <a:gd name="f66" fmla="val 106"/>
                <a:gd name="f67" fmla="val 439"/>
                <a:gd name="f68" fmla="val 421"/>
                <a:gd name="f69" fmla="val 404"/>
                <a:gd name="f70" fmla="val 141"/>
                <a:gd name="f71" fmla="val 334"/>
                <a:gd name="f72" fmla="val 492"/>
                <a:gd name="f73" fmla="val 912"/>
                <a:gd name="f74" fmla="val 1193"/>
                <a:gd name="f75" fmla="val 1210"/>
                <a:gd name="f76" fmla="val 1228"/>
                <a:gd name="f77" fmla="val 1246"/>
                <a:gd name="f78" fmla="val 1263"/>
                <a:gd name="f79" fmla="val 1281"/>
                <a:gd name="f80" fmla="val 1298"/>
                <a:gd name="f81" fmla="val 1316"/>
                <a:gd name="f82" fmla="val 1421"/>
                <a:gd name="f83" fmla="val 1438"/>
                <a:gd name="f84" fmla="val 1456"/>
                <a:gd name="f85" fmla="val 1473"/>
                <a:gd name="f86" fmla="val 1491"/>
                <a:gd name="f87" fmla="val 1508"/>
                <a:gd name="f88" fmla="val 1526"/>
                <a:gd name="f89" fmla="val 1561"/>
                <a:gd name="f90" fmla="val 1579"/>
                <a:gd name="f91" fmla="val 1596"/>
                <a:gd name="f92" fmla="val 1614"/>
                <a:gd name="f93" fmla="val 1631"/>
                <a:gd name="f94" fmla="val 1684"/>
                <a:gd name="f95" fmla="val 1719"/>
                <a:gd name="f96" fmla="val 1736"/>
                <a:gd name="f97" fmla="val 1754"/>
                <a:gd name="f98" fmla="val 1771"/>
                <a:gd name="f99" fmla="val 1701"/>
                <a:gd name="f100" fmla="val 1666"/>
                <a:gd name="f101" fmla="val 1649"/>
                <a:gd name="f102" fmla="val 1544"/>
                <a:gd name="f103" fmla="val 1386"/>
                <a:gd name="f104" fmla="val 1368"/>
                <a:gd name="f105" fmla="val 1351"/>
                <a:gd name="f106" fmla="val 1333"/>
                <a:gd name="f107" fmla="val 684"/>
                <a:gd name="f108" fmla="val 1403"/>
                <a:gd name="f109" fmla="*/ f0 1 1176"/>
                <a:gd name="f110" fmla="*/ f1 1 1772"/>
                <a:gd name="f111" fmla="val f2"/>
                <a:gd name="f112" fmla="val f3"/>
                <a:gd name="f113" fmla="val f4"/>
                <a:gd name="f114" fmla="+- f113 0 f111"/>
                <a:gd name="f115" fmla="+- f112 0 f111"/>
                <a:gd name="f116" fmla="*/ f115 1 1176"/>
                <a:gd name="f117" fmla="*/ f114 1 1772"/>
                <a:gd name="f118" fmla="*/ f111 1 f116"/>
                <a:gd name="f119" fmla="*/ f112 1 f116"/>
                <a:gd name="f120" fmla="*/ f111 1 f117"/>
                <a:gd name="f121" fmla="*/ f113 1 f117"/>
                <a:gd name="f122" fmla="*/ f118 f109 1"/>
                <a:gd name="f123" fmla="*/ f119 f109 1"/>
                <a:gd name="f124" fmla="*/ f121 f110 1"/>
                <a:gd name="f125" fmla="*/ f120 f110 1"/>
              </a:gdLst>
              <a:ahLst/>
              <a:cxnLst>
                <a:cxn ang="3cd4">
                  <a:pos x="hc" y="t"/>
                </a:cxn>
                <a:cxn ang="0">
                  <a:pos x="r" y="vc"/>
                </a:cxn>
                <a:cxn ang="cd4">
                  <a:pos x="hc" y="b"/>
                </a:cxn>
                <a:cxn ang="cd2">
                  <a:pos x="l" y="vc"/>
                </a:cxn>
              </a:cxnLst>
              <a:rect l="f122" t="f125" r="f123" b="f124"/>
              <a:pathLst>
                <a:path w="1176" h="1771">
                  <a:moveTo>
                    <a:pt x="f5" y="f5"/>
                  </a:moveTo>
                  <a:cubicBezTo>
                    <a:pt x="f5" y="f5"/>
                    <a:pt x="f5" y="f5"/>
                    <a:pt x="f5" y="f6"/>
                  </a:cubicBezTo>
                  <a:cubicBezTo>
                    <a:pt x="f5" y="f6"/>
                    <a:pt x="f5" y="f6"/>
                    <a:pt x="f7" y="f6"/>
                  </a:cubicBezTo>
                  <a:cubicBezTo>
                    <a:pt x="f7" y="f8"/>
                    <a:pt x="f5" y="f6"/>
                    <a:pt x="f5" y="f8"/>
                  </a:cubicBezTo>
                  <a:cubicBezTo>
                    <a:pt x="f7" y="f8"/>
                    <a:pt x="f7" y="f9"/>
                    <a:pt x="f7" y="f9"/>
                  </a:cubicBezTo>
                  <a:cubicBezTo>
                    <a:pt x="f7" y="f10"/>
                    <a:pt x="f11" y="f10"/>
                    <a:pt x="f11" y="f10"/>
                  </a:cubicBezTo>
                  <a:cubicBezTo>
                    <a:pt x="f11" y="f12"/>
                    <a:pt x="f11" y="f12"/>
                    <a:pt x="f11" y="f13"/>
                  </a:cubicBezTo>
                  <a:cubicBezTo>
                    <a:pt x="f11" y="f13"/>
                    <a:pt x="f14" y="f15"/>
                    <a:pt x="f14" y="f16"/>
                  </a:cubicBezTo>
                  <a:cubicBezTo>
                    <a:pt x="f14" y="f16"/>
                    <a:pt x="f14" y="f16"/>
                    <a:pt x="f14" y="f16"/>
                  </a:cubicBezTo>
                  <a:cubicBezTo>
                    <a:pt x="f17" y="f18"/>
                    <a:pt x="f19" y="f20"/>
                    <a:pt x="f19" y="f21"/>
                  </a:cubicBezTo>
                  <a:cubicBezTo>
                    <a:pt x="f19" y="f22"/>
                    <a:pt x="f19" y="f23"/>
                    <a:pt x="f19" y="f24"/>
                  </a:cubicBezTo>
                  <a:cubicBezTo>
                    <a:pt x="f19" y="f25"/>
                    <a:pt x="f19" y="f26"/>
                    <a:pt x="f19" y="f26"/>
                  </a:cubicBezTo>
                  <a:cubicBezTo>
                    <a:pt x="f27" y="f28"/>
                    <a:pt x="f27" y="f29"/>
                    <a:pt x="f19" y="f30"/>
                  </a:cubicBezTo>
                  <a:cubicBezTo>
                    <a:pt x="f19" y="f30"/>
                    <a:pt x="f19" y="f30"/>
                    <a:pt x="f27" y="f30"/>
                  </a:cubicBezTo>
                  <a:cubicBezTo>
                    <a:pt x="f27" y="f31"/>
                    <a:pt x="f19" y="f31"/>
                    <a:pt x="f19" y="f32"/>
                  </a:cubicBezTo>
                  <a:cubicBezTo>
                    <a:pt x="f27" y="f32"/>
                    <a:pt x="f27" y="f33"/>
                    <a:pt x="f19" y="f34"/>
                  </a:cubicBezTo>
                  <a:cubicBezTo>
                    <a:pt x="f19" y="f34"/>
                    <a:pt x="f27" y="f34"/>
                    <a:pt x="f27" y="f34"/>
                  </a:cubicBezTo>
                  <a:cubicBezTo>
                    <a:pt x="f19" y="f35"/>
                    <a:pt x="f19" y="f36"/>
                    <a:pt x="f27" y="f36"/>
                  </a:cubicBezTo>
                  <a:cubicBezTo>
                    <a:pt x="f19" y="f37"/>
                    <a:pt x="f19" y="f38"/>
                    <a:pt x="f17" y="f39"/>
                  </a:cubicBezTo>
                  <a:cubicBezTo>
                    <a:pt x="f19" y="f40"/>
                    <a:pt x="f17" y="f41"/>
                    <a:pt x="f14" y="f42"/>
                  </a:cubicBezTo>
                  <a:cubicBezTo>
                    <a:pt x="f14" y="f42"/>
                    <a:pt x="f14" y="f42"/>
                    <a:pt x="f14" y="f43"/>
                  </a:cubicBezTo>
                  <a:cubicBezTo>
                    <a:pt x="f14" y="f44"/>
                    <a:pt x="f11" y="f45"/>
                    <a:pt x="f11" y="f46"/>
                  </a:cubicBezTo>
                  <a:cubicBezTo>
                    <a:pt x="f7" y="f47"/>
                    <a:pt x="f7" y="f47"/>
                    <a:pt x="f7" y="f48"/>
                  </a:cubicBezTo>
                  <a:cubicBezTo>
                    <a:pt x="f5" y="f48"/>
                    <a:pt x="f5" y="f49"/>
                    <a:pt x="f6" y="f50"/>
                  </a:cubicBezTo>
                  <a:lnTo>
                    <a:pt x="f6" y="f51"/>
                  </a:lnTo>
                  <a:cubicBezTo>
                    <a:pt x="f10" y="f52"/>
                    <a:pt x="f13" y="f53"/>
                    <a:pt x="f54" y="f55"/>
                  </a:cubicBezTo>
                  <a:cubicBezTo>
                    <a:pt x="f54" y="f56"/>
                    <a:pt x="f18" y="f56"/>
                    <a:pt x="f18" y="f55"/>
                  </a:cubicBezTo>
                  <a:cubicBezTo>
                    <a:pt x="f57" y="f55"/>
                    <a:pt x="f57" y="f55"/>
                    <a:pt x="f57" y="f55"/>
                  </a:cubicBezTo>
                  <a:cubicBezTo>
                    <a:pt x="f57" y="f58"/>
                    <a:pt x="f59" y="f58"/>
                    <a:pt x="f59" y="f58"/>
                  </a:cubicBezTo>
                  <a:lnTo>
                    <a:pt x="f60" y="f58"/>
                  </a:lnTo>
                  <a:cubicBezTo>
                    <a:pt x="f20" y="f58"/>
                    <a:pt x="f61" y="f62"/>
                    <a:pt x="f61" y="f62"/>
                  </a:cubicBezTo>
                  <a:cubicBezTo>
                    <a:pt x="f61" y="f58"/>
                    <a:pt x="f61" y="f58"/>
                    <a:pt x="f63" y="f58"/>
                  </a:cubicBezTo>
                  <a:cubicBezTo>
                    <a:pt x="f22" y="f58"/>
                    <a:pt x="f21" y="f62"/>
                    <a:pt x="f21" y="f62"/>
                  </a:cubicBezTo>
                  <a:cubicBezTo>
                    <a:pt x="f24" y="f64"/>
                    <a:pt x="f28" y="f64"/>
                    <a:pt x="f31" y="f58"/>
                  </a:cubicBezTo>
                  <a:cubicBezTo>
                    <a:pt x="f34" y="f58"/>
                    <a:pt x="f36" y="f55"/>
                    <a:pt x="f65" y="f53"/>
                  </a:cubicBezTo>
                  <a:cubicBezTo>
                    <a:pt x="f65" y="f66"/>
                    <a:pt x="f37" y="f66"/>
                    <a:pt x="f37" y="f52"/>
                  </a:cubicBezTo>
                  <a:cubicBezTo>
                    <a:pt x="f37" y="f52"/>
                    <a:pt x="f67" y="f52"/>
                    <a:pt x="f67" y="f52"/>
                  </a:cubicBezTo>
                  <a:cubicBezTo>
                    <a:pt x="f67" y="f52"/>
                    <a:pt x="f67" y="f52"/>
                    <a:pt x="f67" y="f66"/>
                  </a:cubicBezTo>
                  <a:cubicBezTo>
                    <a:pt x="f67" y="f66"/>
                    <a:pt x="f67" y="f66"/>
                    <a:pt x="f67" y="f66"/>
                  </a:cubicBezTo>
                  <a:cubicBezTo>
                    <a:pt x="f68" y="f52"/>
                    <a:pt x="f68" y="f52"/>
                    <a:pt x="f69" y="f70"/>
                  </a:cubicBezTo>
                  <a:cubicBezTo>
                    <a:pt x="f39" y="f51"/>
                    <a:pt x="f40" y="f50"/>
                    <a:pt x="f71" y="f49"/>
                  </a:cubicBezTo>
                  <a:cubicBezTo>
                    <a:pt x="f71" y="f49"/>
                    <a:pt x="f71" y="f49"/>
                    <a:pt x="f71" y="f48"/>
                  </a:cubicBezTo>
                  <a:cubicBezTo>
                    <a:pt x="f43" y="f48"/>
                    <a:pt x="f45" y="f45"/>
                    <a:pt x="f45" y="f43"/>
                  </a:cubicBezTo>
                  <a:cubicBezTo>
                    <a:pt x="f46" y="f43"/>
                    <a:pt x="f47" y="f43"/>
                    <a:pt x="f48" y="f42"/>
                  </a:cubicBezTo>
                  <a:cubicBezTo>
                    <a:pt x="f48" y="f42"/>
                    <a:pt x="f48" y="f71"/>
                    <a:pt x="f48" y="f71"/>
                  </a:cubicBezTo>
                  <a:cubicBezTo>
                    <a:pt x="f49" y="f41"/>
                    <a:pt x="f50" y="f39"/>
                    <a:pt x="f51" y="f38"/>
                  </a:cubicBezTo>
                  <a:cubicBezTo>
                    <a:pt x="f51" y="f38"/>
                    <a:pt x="f51" y="f38"/>
                    <a:pt x="f51" y="f38"/>
                  </a:cubicBezTo>
                  <a:cubicBezTo>
                    <a:pt x="f70" y="f67"/>
                    <a:pt x="f52" y="f37"/>
                    <a:pt x="f52" y="f65"/>
                  </a:cubicBezTo>
                  <a:cubicBezTo>
                    <a:pt x="f52" y="f72"/>
                    <a:pt x="f52" y="f72"/>
                    <a:pt x="f52" y="f72"/>
                  </a:cubicBezTo>
                  <a:cubicBezTo>
                    <a:pt x="f66" y="f36"/>
                    <a:pt x="f53" y="f35"/>
                    <a:pt x="f66" y="f34"/>
                  </a:cubicBezTo>
                  <a:cubicBezTo>
                    <a:pt x="f56" y="f33"/>
                    <a:pt x="f56" y="f31"/>
                    <a:pt x="f56" y="f30"/>
                  </a:cubicBezTo>
                  <a:cubicBezTo>
                    <a:pt x="f55" y="f29"/>
                    <a:pt x="f55" y="f28"/>
                    <a:pt x="f58" y="f26"/>
                  </a:cubicBezTo>
                  <a:cubicBezTo>
                    <a:pt x="f58" y="f25"/>
                    <a:pt x="f58" y="f25"/>
                    <a:pt x="f58" y="f25"/>
                  </a:cubicBezTo>
                  <a:cubicBezTo>
                    <a:pt x="f58" y="f24"/>
                    <a:pt x="f58" y="f25"/>
                    <a:pt x="f58" y="f24"/>
                  </a:cubicBezTo>
                  <a:cubicBezTo>
                    <a:pt x="f58" y="f23"/>
                    <a:pt x="f58" y="f21"/>
                    <a:pt x="f62" y="f63"/>
                  </a:cubicBezTo>
                  <a:cubicBezTo>
                    <a:pt x="f62" y="f63"/>
                    <a:pt x="f62" y="f63"/>
                    <a:pt x="f62" y="f61"/>
                  </a:cubicBezTo>
                  <a:cubicBezTo>
                    <a:pt x="f62" y="f61"/>
                    <a:pt x="f62" y="f20"/>
                    <a:pt x="f62" y="f60"/>
                  </a:cubicBezTo>
                  <a:cubicBezTo>
                    <a:pt x="f64" y="f60"/>
                    <a:pt x="f62" y="f59"/>
                    <a:pt x="f64" y="f57"/>
                  </a:cubicBezTo>
                  <a:cubicBezTo>
                    <a:pt x="f64" y="f54"/>
                    <a:pt x="f64" y="f73"/>
                    <a:pt x="f64" y="f15"/>
                  </a:cubicBezTo>
                  <a:lnTo>
                    <a:pt x="f64" y="f27"/>
                  </a:lnTo>
                  <a:cubicBezTo>
                    <a:pt x="f64" y="f27"/>
                    <a:pt x="f64" y="f27"/>
                    <a:pt x="f64" y="f27"/>
                  </a:cubicBezTo>
                  <a:cubicBezTo>
                    <a:pt x="f64" y="f27"/>
                    <a:pt x="f64" y="f74"/>
                    <a:pt x="f64" y="f74"/>
                  </a:cubicBezTo>
                  <a:lnTo>
                    <a:pt x="f64" y="f75"/>
                  </a:lnTo>
                  <a:cubicBezTo>
                    <a:pt x="f64" y="f76"/>
                    <a:pt x="f64" y="f77"/>
                    <a:pt x="f64" y="f78"/>
                  </a:cubicBezTo>
                  <a:cubicBezTo>
                    <a:pt x="f64" y="f79"/>
                    <a:pt x="f64" y="f80"/>
                    <a:pt x="f64" y="f81"/>
                  </a:cubicBezTo>
                  <a:lnTo>
                    <a:pt x="f62" y="f82"/>
                  </a:lnTo>
                  <a:cubicBezTo>
                    <a:pt x="f62" y="f83"/>
                    <a:pt x="f62" y="f84"/>
                    <a:pt x="f62" y="f85"/>
                  </a:cubicBezTo>
                  <a:cubicBezTo>
                    <a:pt x="f62" y="f85"/>
                    <a:pt x="f58" y="f86"/>
                    <a:pt x="f58" y="f87"/>
                  </a:cubicBezTo>
                  <a:cubicBezTo>
                    <a:pt x="f58" y="f88"/>
                    <a:pt x="f58" y="f89"/>
                    <a:pt x="f62" y="f90"/>
                  </a:cubicBezTo>
                  <a:cubicBezTo>
                    <a:pt x="f58" y="f91"/>
                    <a:pt x="f62" y="f92"/>
                    <a:pt x="f62" y="f93"/>
                  </a:cubicBezTo>
                  <a:cubicBezTo>
                    <a:pt x="f58" y="f94"/>
                    <a:pt x="f56" y="f94"/>
                    <a:pt x="f53" y="f95"/>
                  </a:cubicBezTo>
                  <a:cubicBezTo>
                    <a:pt x="f66" y="f96"/>
                    <a:pt x="f52" y="f96"/>
                    <a:pt x="f52" y="f96"/>
                  </a:cubicBezTo>
                  <a:cubicBezTo>
                    <a:pt x="f70" y="f97"/>
                    <a:pt x="f70" y="f97"/>
                    <a:pt x="f70" y="f97"/>
                  </a:cubicBezTo>
                  <a:cubicBezTo>
                    <a:pt x="f51" y="f97"/>
                    <a:pt x="f50" y="f97"/>
                    <a:pt x="f49" y="f97"/>
                  </a:cubicBezTo>
                  <a:cubicBezTo>
                    <a:pt x="f49" y="f96"/>
                    <a:pt x="f48" y="f97"/>
                    <a:pt x="f47" y="f97"/>
                  </a:cubicBezTo>
                  <a:cubicBezTo>
                    <a:pt x="f44" y="f98"/>
                    <a:pt x="f43" y="f96"/>
                    <a:pt x="f71" y="f96"/>
                  </a:cubicBezTo>
                  <a:cubicBezTo>
                    <a:pt x="f41" y="f96"/>
                    <a:pt x="f41" y="f96"/>
                    <a:pt x="f41" y="f96"/>
                  </a:cubicBezTo>
                  <a:cubicBezTo>
                    <a:pt x="f40" y="f96"/>
                    <a:pt x="f40" y="f99"/>
                    <a:pt x="f39" y="f99"/>
                  </a:cubicBezTo>
                  <a:cubicBezTo>
                    <a:pt x="f39" y="f99"/>
                    <a:pt x="f69" y="f99"/>
                    <a:pt x="f69" y="f99"/>
                  </a:cubicBezTo>
                  <a:cubicBezTo>
                    <a:pt x="f68" y="f99"/>
                    <a:pt x="f69" y="f94"/>
                    <a:pt x="f68" y="f94"/>
                  </a:cubicBezTo>
                  <a:cubicBezTo>
                    <a:pt x="f68" y="f100"/>
                    <a:pt x="f67" y="f101"/>
                    <a:pt x="f68" y="f93"/>
                  </a:cubicBezTo>
                  <a:cubicBezTo>
                    <a:pt x="f68" y="f93"/>
                    <a:pt x="f67" y="f93"/>
                    <a:pt x="f68" y="f92"/>
                  </a:cubicBezTo>
                  <a:cubicBezTo>
                    <a:pt x="f67" y="f90"/>
                    <a:pt x="f68" y="f102"/>
                    <a:pt x="f68" y="f87"/>
                  </a:cubicBezTo>
                  <a:cubicBezTo>
                    <a:pt x="f68" y="f87"/>
                    <a:pt x="f68" y="f85"/>
                    <a:pt x="f68" y="f85"/>
                  </a:cubicBezTo>
                  <a:cubicBezTo>
                    <a:pt x="f68" y="f83"/>
                    <a:pt x="f69" y="f82"/>
                    <a:pt x="f69" y="f103"/>
                  </a:cubicBezTo>
                  <a:cubicBezTo>
                    <a:pt x="f69" y="f104"/>
                    <a:pt x="f69" y="f105"/>
                    <a:pt x="f39" y="f106"/>
                  </a:cubicBezTo>
                  <a:lnTo>
                    <a:pt x="f39" y="f81"/>
                  </a:lnTo>
                  <a:cubicBezTo>
                    <a:pt x="f39" y="f80"/>
                    <a:pt x="f39" y="f80"/>
                    <a:pt x="f39" y="f79"/>
                  </a:cubicBezTo>
                  <a:cubicBezTo>
                    <a:pt x="f39" y="f79"/>
                    <a:pt x="f39" y="f78"/>
                    <a:pt x="f39" y="f78"/>
                  </a:cubicBezTo>
                  <a:cubicBezTo>
                    <a:pt x="f39" y="f77"/>
                    <a:pt x="f39" y="f76"/>
                    <a:pt x="f39" y="f76"/>
                  </a:cubicBezTo>
                  <a:cubicBezTo>
                    <a:pt x="f39" y="f75"/>
                    <a:pt x="f40" y="f74"/>
                    <a:pt x="f39" y="f27"/>
                  </a:cubicBezTo>
                  <a:cubicBezTo>
                    <a:pt x="f40" y="f19"/>
                    <a:pt x="f39" y="f19"/>
                    <a:pt x="f40" y="f17"/>
                  </a:cubicBezTo>
                  <a:cubicBezTo>
                    <a:pt x="f39" y="f17"/>
                    <a:pt x="f39" y="f14"/>
                    <a:pt x="f40" y="f11"/>
                  </a:cubicBezTo>
                  <a:cubicBezTo>
                    <a:pt x="f39" y="f11"/>
                    <a:pt x="f40" y="f7"/>
                    <a:pt x="f40" y="f7"/>
                  </a:cubicBezTo>
                  <a:cubicBezTo>
                    <a:pt x="f40" y="f7"/>
                    <a:pt x="f40" y="f7"/>
                    <a:pt x="f39" y="f7"/>
                  </a:cubicBezTo>
                  <a:cubicBezTo>
                    <a:pt x="f39" y="f6"/>
                    <a:pt x="f39" y="f9"/>
                    <a:pt x="f39" y="f10"/>
                  </a:cubicBezTo>
                  <a:cubicBezTo>
                    <a:pt x="f39" y="f12"/>
                    <a:pt x="f39" y="f13"/>
                    <a:pt x="f39" y="f15"/>
                  </a:cubicBezTo>
                  <a:cubicBezTo>
                    <a:pt x="f39" y="f15"/>
                    <a:pt x="f39" y="f15"/>
                    <a:pt x="f39" y="f15"/>
                  </a:cubicBezTo>
                  <a:cubicBezTo>
                    <a:pt x="f39" y="f54"/>
                    <a:pt x="f69" y="f57"/>
                    <a:pt x="f69" y="f20"/>
                  </a:cubicBezTo>
                  <a:cubicBezTo>
                    <a:pt x="f68" y="f61"/>
                    <a:pt x="f69" y="f21"/>
                    <a:pt x="f67" y="f22"/>
                  </a:cubicBezTo>
                  <a:cubicBezTo>
                    <a:pt x="f68" y="f24"/>
                    <a:pt x="f37" y="f25"/>
                    <a:pt x="f37" y="f28"/>
                  </a:cubicBezTo>
                  <a:cubicBezTo>
                    <a:pt x="f65" y="f28"/>
                    <a:pt x="f65" y="f29"/>
                    <a:pt x="f65" y="f30"/>
                  </a:cubicBezTo>
                  <a:cubicBezTo>
                    <a:pt x="f72" y="f31"/>
                    <a:pt x="f36" y="f31"/>
                    <a:pt x="f72" y="f31"/>
                  </a:cubicBezTo>
                  <a:cubicBezTo>
                    <a:pt x="f36" y="f32"/>
                    <a:pt x="f36" y="f33"/>
                    <a:pt x="f35" y="f33"/>
                  </a:cubicBezTo>
                  <a:cubicBezTo>
                    <a:pt x="f36" y="f33"/>
                    <a:pt x="f35" y="f33"/>
                    <a:pt x="f35" y="f34"/>
                  </a:cubicBezTo>
                  <a:cubicBezTo>
                    <a:pt x="f35" y="f34"/>
                    <a:pt x="f35" y="f35"/>
                    <a:pt x="f34" y="f35"/>
                  </a:cubicBezTo>
                  <a:cubicBezTo>
                    <a:pt x="f33" y="f36"/>
                    <a:pt x="f32" y="f72"/>
                    <a:pt x="f32" y="f65"/>
                  </a:cubicBezTo>
                  <a:cubicBezTo>
                    <a:pt x="f31" y="f65"/>
                    <a:pt x="f31" y="f37"/>
                    <a:pt x="f31" y="f37"/>
                  </a:cubicBezTo>
                  <a:cubicBezTo>
                    <a:pt x="f30" y="f37"/>
                    <a:pt x="f30" y="f37"/>
                    <a:pt x="f30" y="f37"/>
                  </a:cubicBezTo>
                  <a:cubicBezTo>
                    <a:pt x="f30" y="f37"/>
                    <a:pt x="f30" y="f67"/>
                    <a:pt x="f29" y="f67"/>
                  </a:cubicBezTo>
                  <a:cubicBezTo>
                    <a:pt x="f29" y="f67"/>
                    <a:pt x="f29" y="f38"/>
                    <a:pt x="f29" y="f38"/>
                  </a:cubicBezTo>
                  <a:cubicBezTo>
                    <a:pt x="f28" y="f38"/>
                    <a:pt x="f28" y="f38"/>
                    <a:pt x="f26" y="f69"/>
                  </a:cubicBezTo>
                  <a:cubicBezTo>
                    <a:pt x="f107" y="f69"/>
                    <a:pt x="f107" y="f40"/>
                    <a:pt x="f24" y="f39"/>
                  </a:cubicBezTo>
                  <a:cubicBezTo>
                    <a:pt x="f24" y="f39"/>
                    <a:pt x="f24" y="f40"/>
                    <a:pt x="f23" y="f39"/>
                  </a:cubicBezTo>
                  <a:cubicBezTo>
                    <a:pt x="f23" y="f40"/>
                    <a:pt x="f23" y="f40"/>
                    <a:pt x="f23" y="f40"/>
                  </a:cubicBezTo>
                  <a:cubicBezTo>
                    <a:pt x="f23" y="f39"/>
                    <a:pt x="f107" y="f39"/>
                    <a:pt x="f24" y="f39"/>
                  </a:cubicBezTo>
                  <a:cubicBezTo>
                    <a:pt x="f24" y="f39"/>
                    <a:pt x="f24" y="f39"/>
                    <a:pt x="f24" y="f39"/>
                  </a:cubicBezTo>
                  <a:cubicBezTo>
                    <a:pt x="f24" y="f39"/>
                    <a:pt x="f23" y="f39"/>
                    <a:pt x="f22" y="f39"/>
                  </a:cubicBezTo>
                  <a:cubicBezTo>
                    <a:pt x="f21" y="f69"/>
                    <a:pt x="f21" y="f69"/>
                    <a:pt x="f63" y="f38"/>
                  </a:cubicBezTo>
                  <a:lnTo>
                    <a:pt x="f63" y="f69"/>
                  </a:lnTo>
                  <a:cubicBezTo>
                    <a:pt x="f63" y="f38"/>
                    <a:pt x="f63" y="f38"/>
                    <a:pt x="f21" y="f39"/>
                  </a:cubicBezTo>
                  <a:cubicBezTo>
                    <a:pt x="f21" y="f69"/>
                    <a:pt x="f63" y="f69"/>
                    <a:pt x="f63" y="f38"/>
                  </a:cubicBezTo>
                  <a:cubicBezTo>
                    <a:pt x="f61" y="f38"/>
                    <a:pt x="f61" y="f37"/>
                    <a:pt x="f61" y="f65"/>
                  </a:cubicBezTo>
                  <a:cubicBezTo>
                    <a:pt x="f61" y="f65"/>
                    <a:pt x="f61" y="f65"/>
                    <a:pt x="f61" y="f65"/>
                  </a:cubicBezTo>
                  <a:cubicBezTo>
                    <a:pt x="f61" y="f65"/>
                    <a:pt x="f61" y="f65"/>
                    <a:pt x="f61" y="f65"/>
                  </a:cubicBezTo>
                  <a:cubicBezTo>
                    <a:pt x="f61" y="f65"/>
                    <a:pt x="f61" y="f65"/>
                    <a:pt x="f61" y="f65"/>
                  </a:cubicBezTo>
                  <a:cubicBezTo>
                    <a:pt x="f61" y="f65"/>
                    <a:pt x="f61" y="f72"/>
                    <a:pt x="f61" y="f72"/>
                  </a:cubicBezTo>
                  <a:cubicBezTo>
                    <a:pt x="f61" y="f72"/>
                    <a:pt x="f61" y="f72"/>
                    <a:pt x="f61" y="f72"/>
                  </a:cubicBezTo>
                  <a:cubicBezTo>
                    <a:pt x="f61" y="f36"/>
                    <a:pt x="f61" y="f36"/>
                    <a:pt x="f61" y="f36"/>
                  </a:cubicBezTo>
                  <a:cubicBezTo>
                    <a:pt x="f61" y="f35"/>
                    <a:pt x="f20" y="f34"/>
                    <a:pt x="f61" y="f33"/>
                  </a:cubicBezTo>
                  <a:cubicBezTo>
                    <a:pt x="f20" y="f33"/>
                    <a:pt x="f20" y="f33"/>
                    <a:pt x="f20" y="f33"/>
                  </a:cubicBezTo>
                  <a:cubicBezTo>
                    <a:pt x="f20" y="f32"/>
                    <a:pt x="f61" y="f32"/>
                    <a:pt x="f20" y="f32"/>
                  </a:cubicBezTo>
                  <a:cubicBezTo>
                    <a:pt x="f20" y="f31"/>
                    <a:pt x="f20" y="f31"/>
                    <a:pt x="f20" y="f30"/>
                  </a:cubicBezTo>
                  <a:cubicBezTo>
                    <a:pt x="f61" y="f30"/>
                    <a:pt x="f20" y="f28"/>
                    <a:pt x="f61" y="f26"/>
                  </a:cubicBezTo>
                  <a:cubicBezTo>
                    <a:pt x="f61" y="f26"/>
                    <a:pt x="f20" y="f26"/>
                    <a:pt x="f20" y="f26"/>
                  </a:cubicBezTo>
                  <a:cubicBezTo>
                    <a:pt x="f61" y="f25"/>
                    <a:pt x="f20" y="f24"/>
                    <a:pt x="f20" y="f23"/>
                  </a:cubicBezTo>
                  <a:cubicBezTo>
                    <a:pt x="f20" y="f23"/>
                    <a:pt x="f20" y="f23"/>
                    <a:pt x="f20" y="f23"/>
                  </a:cubicBezTo>
                  <a:cubicBezTo>
                    <a:pt x="f20" y="f22"/>
                    <a:pt x="f20" y="f22"/>
                    <a:pt x="f20" y="f21"/>
                  </a:cubicBezTo>
                  <a:cubicBezTo>
                    <a:pt x="f20" y="f21"/>
                    <a:pt x="f20" y="f21"/>
                    <a:pt x="f20" y="f21"/>
                  </a:cubicBezTo>
                  <a:cubicBezTo>
                    <a:pt x="f61" y="f63"/>
                    <a:pt x="f20" y="f61"/>
                    <a:pt x="f61" y="f20"/>
                  </a:cubicBezTo>
                  <a:cubicBezTo>
                    <a:pt x="f61" y="f20"/>
                    <a:pt x="f61" y="f60"/>
                    <a:pt x="f61" y="f60"/>
                  </a:cubicBezTo>
                  <a:cubicBezTo>
                    <a:pt x="f63" y="f57"/>
                    <a:pt x="f63" y="f54"/>
                    <a:pt x="f21" y="f16"/>
                  </a:cubicBezTo>
                  <a:cubicBezTo>
                    <a:pt x="f21" y="f15"/>
                    <a:pt x="f21" y="f15"/>
                    <a:pt x="f21" y="f15"/>
                  </a:cubicBezTo>
                  <a:cubicBezTo>
                    <a:pt x="f22" y="f13"/>
                    <a:pt x="f22" y="f15"/>
                    <a:pt x="f22" y="f15"/>
                  </a:cubicBezTo>
                  <a:cubicBezTo>
                    <a:pt x="f22" y="f13"/>
                    <a:pt x="f22" y="f12"/>
                    <a:pt x="f23" y="f12"/>
                  </a:cubicBezTo>
                  <a:cubicBezTo>
                    <a:pt x="f23" y="f10"/>
                    <a:pt x="f23" y="f10"/>
                    <a:pt x="f23" y="f10"/>
                  </a:cubicBezTo>
                  <a:cubicBezTo>
                    <a:pt x="f24" y="f10"/>
                    <a:pt x="f24" y="f8"/>
                    <a:pt x="f107" y="f6"/>
                  </a:cubicBezTo>
                  <a:cubicBezTo>
                    <a:pt x="f107" y="f6"/>
                    <a:pt x="f107" y="f6"/>
                    <a:pt x="f107" y="f6"/>
                  </a:cubicBezTo>
                  <a:cubicBezTo>
                    <a:pt x="f24" y="f6"/>
                    <a:pt x="f107" y="f5"/>
                    <a:pt x="f107" y="f5"/>
                  </a:cubicBezTo>
                  <a:cubicBezTo>
                    <a:pt x="f107" y="f5"/>
                    <a:pt x="f107" y="f5"/>
                    <a:pt x="f107" y="f5"/>
                  </a:cubicBezTo>
                  <a:cubicBezTo>
                    <a:pt x="f107" y="f5"/>
                    <a:pt x="f107" y="f6"/>
                    <a:pt x="f107" y="f6"/>
                  </a:cubicBezTo>
                  <a:cubicBezTo>
                    <a:pt x="f26" y="f6"/>
                    <a:pt x="f28" y="f5"/>
                    <a:pt x="f28" y="f11"/>
                  </a:cubicBezTo>
                  <a:cubicBezTo>
                    <a:pt x="f29" y="f11"/>
                    <a:pt x="f30" y="f14"/>
                    <a:pt x="f30" y="f17"/>
                  </a:cubicBezTo>
                  <a:cubicBezTo>
                    <a:pt x="f30" y="f17"/>
                    <a:pt x="f31" y="f19"/>
                    <a:pt x="f31" y="f27"/>
                  </a:cubicBezTo>
                  <a:cubicBezTo>
                    <a:pt x="f32" y="f74"/>
                    <a:pt x="f32" y="f75"/>
                    <a:pt x="f32" y="f75"/>
                  </a:cubicBezTo>
                  <a:cubicBezTo>
                    <a:pt x="f32" y="f76"/>
                    <a:pt x="f32" y="f76"/>
                    <a:pt x="f32" y="f76"/>
                  </a:cubicBezTo>
                  <a:cubicBezTo>
                    <a:pt x="f33" y="f77"/>
                    <a:pt x="f33" y="f78"/>
                    <a:pt x="f33" y="f79"/>
                  </a:cubicBezTo>
                  <a:cubicBezTo>
                    <a:pt x="f33" y="f79"/>
                    <a:pt x="f34" y="f79"/>
                    <a:pt x="f34" y="f79"/>
                  </a:cubicBezTo>
                  <a:cubicBezTo>
                    <a:pt x="f33" y="f79"/>
                    <a:pt x="f33" y="f79"/>
                    <a:pt x="f33" y="f79"/>
                  </a:cubicBezTo>
                  <a:cubicBezTo>
                    <a:pt x="f33" y="f80"/>
                    <a:pt x="f34" y="f80"/>
                    <a:pt x="f34" y="f81"/>
                  </a:cubicBezTo>
                  <a:cubicBezTo>
                    <a:pt x="f33" y="f81"/>
                    <a:pt x="f33" y="f81"/>
                    <a:pt x="f33" y="f106"/>
                  </a:cubicBezTo>
                  <a:cubicBezTo>
                    <a:pt x="f33" y="f106"/>
                    <a:pt x="f34" y="f106"/>
                    <a:pt x="f34" y="f106"/>
                  </a:cubicBezTo>
                  <a:cubicBezTo>
                    <a:pt x="f34" y="f106"/>
                    <a:pt x="f34" y="f106"/>
                    <a:pt x="f34" y="f106"/>
                  </a:cubicBezTo>
                  <a:cubicBezTo>
                    <a:pt x="f35" y="f105"/>
                    <a:pt x="f35" y="f104"/>
                    <a:pt x="f36" y="f103"/>
                  </a:cubicBezTo>
                  <a:cubicBezTo>
                    <a:pt x="f36" y="f103"/>
                    <a:pt x="f36" y="f103"/>
                    <a:pt x="f36" y="f103"/>
                  </a:cubicBezTo>
                  <a:cubicBezTo>
                    <a:pt x="f36" y="f103"/>
                    <a:pt x="f36" y="f103"/>
                    <a:pt x="f36" y="f103"/>
                  </a:cubicBezTo>
                  <a:cubicBezTo>
                    <a:pt x="f72" y="f103"/>
                    <a:pt x="f72" y="f108"/>
                    <a:pt x="f65" y="f108"/>
                  </a:cubicBezTo>
                  <a:cubicBezTo>
                    <a:pt x="f72" y="f82"/>
                    <a:pt x="f72" y="f108"/>
                    <a:pt x="f36" y="f108"/>
                  </a:cubicBezTo>
                  <a:cubicBezTo>
                    <a:pt x="f36" y="f103"/>
                    <a:pt x="f35" y="f103"/>
                    <a:pt x="f35" y="f104"/>
                  </a:cubicBezTo>
                  <a:cubicBezTo>
                    <a:pt x="f35" y="f104"/>
                    <a:pt x="f35" y="f104"/>
                    <a:pt x="f35" y="f104"/>
                  </a:cubicBezTo>
                  <a:cubicBezTo>
                    <a:pt x="f33" y="f105"/>
                    <a:pt x="f32" y="f81"/>
                    <a:pt x="f31" y="f80"/>
                  </a:cubicBezTo>
                  <a:cubicBezTo>
                    <a:pt x="f31" y="f80"/>
                    <a:pt x="f31" y="f80"/>
                    <a:pt x="f31" y="f81"/>
                  </a:cubicBezTo>
                  <a:cubicBezTo>
                    <a:pt x="f32" y="f106"/>
                    <a:pt x="f33" y="f105"/>
                    <a:pt x="f34" y="f104"/>
                  </a:cubicBezTo>
                  <a:cubicBezTo>
                    <a:pt x="f34" y="f104"/>
                    <a:pt x="f34" y="f104"/>
                    <a:pt x="f34" y="f104"/>
                  </a:cubicBezTo>
                  <a:cubicBezTo>
                    <a:pt x="f33" y="f104"/>
                    <a:pt x="f34" y="f105"/>
                    <a:pt x="f33" y="f105"/>
                  </a:cubicBezTo>
                  <a:cubicBezTo>
                    <a:pt x="f33" y="f105"/>
                    <a:pt x="f32" y="f105"/>
                    <a:pt x="f33" y="f104"/>
                  </a:cubicBezTo>
                  <a:cubicBezTo>
                    <a:pt x="f33" y="f104"/>
                    <a:pt x="f33" y="f104"/>
                    <a:pt x="f33" y="f104"/>
                  </a:cubicBezTo>
                  <a:cubicBezTo>
                    <a:pt x="f33" y="f104"/>
                    <a:pt x="f33" y="f103"/>
                    <a:pt x="f34" y="f103"/>
                  </a:cubicBezTo>
                  <a:cubicBezTo>
                    <a:pt x="f34" y="f103"/>
                    <a:pt x="f34" y="f103"/>
                    <a:pt x="f34" y="f104"/>
                  </a:cubicBezTo>
                  <a:cubicBezTo>
                    <a:pt x="f34" y="f103"/>
                    <a:pt x="f34" y="f103"/>
                    <a:pt x="f34" y="f103"/>
                  </a:cubicBezTo>
                  <a:lnTo>
                    <a:pt x="f35" y="f103"/>
                  </a:lnTo>
                  <a:cubicBezTo>
                    <a:pt x="f35" y="f103"/>
                    <a:pt x="f34" y="f104"/>
                    <a:pt x="f34" y="f104"/>
                  </a:cubicBezTo>
                  <a:cubicBezTo>
                    <a:pt x="f35" y="f103"/>
                    <a:pt x="f36" y="f103"/>
                    <a:pt x="f36" y="f108"/>
                  </a:cubicBezTo>
                  <a:cubicBezTo>
                    <a:pt x="f36" y="f108"/>
                    <a:pt x="f36" y="f108"/>
                    <a:pt x="f36" y="f108"/>
                  </a:cubicBezTo>
                  <a:cubicBezTo>
                    <a:pt x="f35" y="f108"/>
                    <a:pt x="f35" y="f108"/>
                    <a:pt x="f35" y="f108"/>
                  </a:cubicBezTo>
                  <a:cubicBezTo>
                    <a:pt x="f35" y="f108"/>
                    <a:pt x="f35" y="f108"/>
                    <a:pt x="f35" y="f108"/>
                  </a:cubicBezTo>
                  <a:cubicBezTo>
                    <a:pt x="f35" y="f82"/>
                    <a:pt x="f35" y="f82"/>
                    <a:pt x="f36" y="f82"/>
                  </a:cubicBezTo>
                  <a:lnTo>
                    <a:pt x="f35" y="f83"/>
                  </a:lnTo>
                  <a:cubicBezTo>
                    <a:pt x="f35" y="f82"/>
                    <a:pt x="f34" y="f82"/>
                    <a:pt x="f33" y="f108"/>
                  </a:cubicBezTo>
                  <a:cubicBezTo>
                    <a:pt x="f33" y="f108"/>
                    <a:pt x="f33" y="f103"/>
                    <a:pt x="f33" y="f103"/>
                  </a:cubicBezTo>
                  <a:cubicBezTo>
                    <a:pt x="f32" y="f103"/>
                    <a:pt x="f33" y="f103"/>
                    <a:pt x="f33" y="f103"/>
                  </a:cubicBezTo>
                  <a:cubicBezTo>
                    <a:pt x="f32" y="f103"/>
                    <a:pt x="f32" y="f103"/>
                    <a:pt x="f32" y="f103"/>
                  </a:cubicBezTo>
                  <a:cubicBezTo>
                    <a:pt x="f32" y="f104"/>
                    <a:pt x="f31" y="f105"/>
                    <a:pt x="f30" y="f106"/>
                  </a:cubicBezTo>
                  <a:cubicBezTo>
                    <a:pt x="f30" y="f106"/>
                    <a:pt x="f30" y="f106"/>
                    <a:pt x="f30" y="f106"/>
                  </a:cubicBezTo>
                  <a:cubicBezTo>
                    <a:pt x="f30" y="f106"/>
                    <a:pt x="f29" y="f81"/>
                    <a:pt x="f29" y="f81"/>
                  </a:cubicBezTo>
                  <a:cubicBezTo>
                    <a:pt x="f29" y="f81"/>
                    <a:pt x="f29" y="f81"/>
                    <a:pt x="f29" y="f106"/>
                  </a:cubicBezTo>
                  <a:cubicBezTo>
                    <a:pt x="f29" y="f105"/>
                    <a:pt x="f31" y="f104"/>
                    <a:pt x="f31" y="f103"/>
                  </a:cubicBezTo>
                  <a:cubicBezTo>
                    <a:pt x="f31" y="f103"/>
                    <a:pt x="f31" y="f103"/>
                    <a:pt x="f31" y="f103"/>
                  </a:cubicBezTo>
                  <a:cubicBezTo>
                    <a:pt x="f31" y="f103"/>
                    <a:pt x="f31" y="f108"/>
                    <a:pt x="f31" y="f108"/>
                  </a:cubicBezTo>
                  <a:cubicBezTo>
                    <a:pt x="f32" y="f108"/>
                    <a:pt x="f32" y="f103"/>
                    <a:pt x="f32" y="f103"/>
                  </a:cubicBezTo>
                  <a:cubicBezTo>
                    <a:pt x="f32" y="f103"/>
                    <a:pt x="f32" y="f108"/>
                    <a:pt x="f32" y="f108"/>
                  </a:cubicBezTo>
                  <a:cubicBezTo>
                    <a:pt x="f33" y="f108"/>
                    <a:pt x="f34" y="f82"/>
                    <a:pt x="f34" y="f83"/>
                  </a:cubicBezTo>
                  <a:cubicBezTo>
                    <a:pt x="f34" y="f83"/>
                    <a:pt x="f34" y="f82"/>
                    <a:pt x="f35" y="f83"/>
                  </a:cubicBezTo>
                  <a:cubicBezTo>
                    <a:pt x="f35" y="f83"/>
                    <a:pt x="f35" y="f83"/>
                    <a:pt x="f35" y="f83"/>
                  </a:cubicBezTo>
                  <a:cubicBezTo>
                    <a:pt x="f35" y="f83"/>
                    <a:pt x="f36" y="f84"/>
                    <a:pt x="f36" y="f84"/>
                  </a:cubicBezTo>
                  <a:cubicBezTo>
                    <a:pt x="f36" y="f84"/>
                    <a:pt x="f36" y="f84"/>
                    <a:pt x="f36" y="f84"/>
                  </a:cubicBezTo>
                  <a:cubicBezTo>
                    <a:pt x="f35" y="f84"/>
                    <a:pt x="f35" y="f84"/>
                    <a:pt x="f35" y="f83"/>
                  </a:cubicBezTo>
                  <a:cubicBezTo>
                    <a:pt x="f35" y="f84"/>
                    <a:pt x="f36" y="f84"/>
                    <a:pt x="f36" y="f85"/>
                  </a:cubicBezTo>
                  <a:cubicBezTo>
                    <a:pt x="f36" y="f85"/>
                    <a:pt x="f36" y="f85"/>
                    <a:pt x="f36" y="f85"/>
                  </a:cubicBezTo>
                  <a:cubicBezTo>
                    <a:pt x="f72" y="f86"/>
                    <a:pt x="f72" y="f86"/>
                    <a:pt x="f65" y="f87"/>
                  </a:cubicBezTo>
                  <a:cubicBezTo>
                    <a:pt x="f72" y="f87"/>
                    <a:pt x="f65" y="f87"/>
                    <a:pt x="f65" y="f87"/>
                  </a:cubicBezTo>
                  <a:cubicBezTo>
                    <a:pt x="f65" y="f87"/>
                    <a:pt x="f72" y="f87"/>
                    <a:pt x="f72" y="f87"/>
                  </a:cubicBezTo>
                  <a:cubicBezTo>
                    <a:pt x="f72" y="f87"/>
                    <a:pt x="f65" y="f87"/>
                    <a:pt x="f72" y="f87"/>
                  </a:cubicBezTo>
                  <a:cubicBezTo>
                    <a:pt x="f72" y="f87"/>
                    <a:pt x="f36" y="f86"/>
                    <a:pt x="f36" y="f87"/>
                  </a:cubicBezTo>
                  <a:cubicBezTo>
                    <a:pt x="f36" y="f87"/>
                    <a:pt x="f72" y="f87"/>
                    <a:pt x="f72" y="f88"/>
                  </a:cubicBezTo>
                  <a:cubicBezTo>
                    <a:pt x="f72" y="f88"/>
                    <a:pt x="f72" y="f88"/>
                    <a:pt x="f72" y="f88"/>
                  </a:cubicBezTo>
                  <a:cubicBezTo>
                    <a:pt x="f72" y="f88"/>
                    <a:pt x="f72" y="f88"/>
                    <a:pt x="f72" y="f88"/>
                  </a:cubicBezTo>
                  <a:cubicBezTo>
                    <a:pt x="f72" y="f88"/>
                    <a:pt x="f65" y="f102"/>
                    <a:pt x="f65" y="f102"/>
                  </a:cubicBezTo>
                  <a:cubicBezTo>
                    <a:pt x="f65" y="f102"/>
                    <a:pt x="f65" y="f88"/>
                    <a:pt x="f65" y="f88"/>
                  </a:cubicBezTo>
                  <a:cubicBezTo>
                    <a:pt x="f65" y="f102"/>
                    <a:pt x="f37" y="f102"/>
                    <a:pt x="f37" y="f89"/>
                  </a:cubicBezTo>
                  <a:cubicBezTo>
                    <a:pt x="f37" y="f89"/>
                    <a:pt x="f37" y="f89"/>
                    <a:pt x="f37" y="f89"/>
                  </a:cubicBezTo>
                  <a:lnTo>
                    <a:pt x="f65" y="f89"/>
                  </a:lnTo>
                  <a:cubicBezTo>
                    <a:pt x="f37" y="f89"/>
                    <a:pt x="f37" y="f89"/>
                    <a:pt x="f65" y="f102"/>
                  </a:cubicBezTo>
                  <a:cubicBezTo>
                    <a:pt x="f65" y="f102"/>
                    <a:pt x="f65" y="f102"/>
                    <a:pt x="f65" y="f102"/>
                  </a:cubicBezTo>
                  <a:cubicBezTo>
                    <a:pt x="f65" y="f102"/>
                    <a:pt x="f65" y="f102"/>
                    <a:pt x="f65" y="f102"/>
                  </a:cubicBezTo>
                  <a:cubicBezTo>
                    <a:pt x="f65" y="f102"/>
                    <a:pt x="f65" y="f102"/>
                    <a:pt x="f65" y="f102"/>
                  </a:cubicBezTo>
                  <a:cubicBezTo>
                    <a:pt x="f72" y="f88"/>
                    <a:pt x="f35" y="f88"/>
                    <a:pt x="f35" y="f87"/>
                  </a:cubicBezTo>
                  <a:cubicBezTo>
                    <a:pt x="f35" y="f87"/>
                    <a:pt x="f34" y="f87"/>
                    <a:pt x="f34" y="f87"/>
                  </a:cubicBezTo>
                  <a:cubicBezTo>
                    <a:pt x="f34" y="f88"/>
                    <a:pt x="f35" y="f88"/>
                    <a:pt x="f36" y="f102"/>
                  </a:cubicBezTo>
                  <a:cubicBezTo>
                    <a:pt x="f36" y="f102"/>
                    <a:pt x="f35" y="f102"/>
                    <a:pt x="f35" y="f88"/>
                  </a:cubicBezTo>
                  <a:cubicBezTo>
                    <a:pt x="f35" y="f88"/>
                    <a:pt x="f34" y="f87"/>
                    <a:pt x="f33" y="f87"/>
                  </a:cubicBezTo>
                  <a:cubicBezTo>
                    <a:pt x="f33" y="f87"/>
                    <a:pt x="f33" y="f87"/>
                    <a:pt x="f33" y="f87"/>
                  </a:cubicBezTo>
                  <a:cubicBezTo>
                    <a:pt x="f33" y="f88"/>
                    <a:pt x="f33" y="f88"/>
                    <a:pt x="f33" y="f88"/>
                  </a:cubicBezTo>
                  <a:cubicBezTo>
                    <a:pt x="f33" y="f88"/>
                    <a:pt x="f33" y="f88"/>
                    <a:pt x="f33" y="f102"/>
                  </a:cubicBezTo>
                  <a:cubicBezTo>
                    <a:pt x="f33" y="f102"/>
                    <a:pt x="f33" y="f89"/>
                    <a:pt x="f33" y="f89"/>
                  </a:cubicBezTo>
                  <a:cubicBezTo>
                    <a:pt x="f33" y="f102"/>
                    <a:pt x="f32" y="f102"/>
                    <a:pt x="f32" y="f89"/>
                  </a:cubicBezTo>
                  <a:cubicBezTo>
                    <a:pt x="f31" y="f102"/>
                    <a:pt x="f30" y="f102"/>
                    <a:pt x="f29" y="f88"/>
                  </a:cubicBezTo>
                  <a:cubicBezTo>
                    <a:pt x="f30" y="f102"/>
                    <a:pt x="f31" y="f102"/>
                    <a:pt x="f31" y="f89"/>
                  </a:cubicBezTo>
                  <a:cubicBezTo>
                    <a:pt x="f31" y="f89"/>
                    <a:pt x="f32" y="f90"/>
                    <a:pt x="f33" y="f90"/>
                  </a:cubicBezTo>
                  <a:cubicBezTo>
                    <a:pt x="f32" y="f90"/>
                    <a:pt x="f33" y="f91"/>
                    <a:pt x="f33" y="f91"/>
                  </a:cubicBezTo>
                  <a:cubicBezTo>
                    <a:pt x="f32" y="f91"/>
                    <a:pt x="f32" y="f90"/>
                    <a:pt x="f32" y="f90"/>
                  </a:cubicBezTo>
                  <a:cubicBezTo>
                    <a:pt x="f31" y="f90"/>
                    <a:pt x="f32" y="f90"/>
                    <a:pt x="f32" y="f90"/>
                  </a:cubicBezTo>
                  <a:cubicBezTo>
                    <a:pt x="f32" y="f90"/>
                    <a:pt x="f31" y="f90"/>
                    <a:pt x="f31" y="f90"/>
                  </a:cubicBezTo>
                  <a:cubicBezTo>
                    <a:pt x="f31" y="f90"/>
                    <a:pt x="f31" y="f90"/>
                    <a:pt x="f30" y="f90"/>
                  </a:cubicBezTo>
                  <a:cubicBezTo>
                    <a:pt x="f29" y="f102"/>
                    <a:pt x="f28" y="f102"/>
                    <a:pt x="f26" y="f88"/>
                  </a:cubicBezTo>
                  <a:cubicBezTo>
                    <a:pt x="f26" y="f88"/>
                    <a:pt x="f26" y="f88"/>
                    <a:pt x="f26" y="f87"/>
                  </a:cubicBezTo>
                  <a:cubicBezTo>
                    <a:pt x="f26" y="f86"/>
                    <a:pt x="f107" y="f86"/>
                    <a:pt x="f24" y="f86"/>
                  </a:cubicBezTo>
                  <a:cubicBezTo>
                    <a:pt x="f24" y="f85"/>
                    <a:pt x="f24" y="f85"/>
                    <a:pt x="f23" y="f84"/>
                  </a:cubicBezTo>
                  <a:cubicBezTo>
                    <a:pt x="f23" y="f84"/>
                    <a:pt x="f23" y="f84"/>
                    <a:pt x="f24" y="f84"/>
                  </a:cubicBezTo>
                  <a:cubicBezTo>
                    <a:pt x="f23" y="f84"/>
                    <a:pt x="f24" y="f83"/>
                    <a:pt x="f24" y="f83"/>
                  </a:cubicBezTo>
                  <a:cubicBezTo>
                    <a:pt x="f23" y="f83"/>
                    <a:pt x="f23" y="f84"/>
                    <a:pt x="f23" y="f84"/>
                  </a:cubicBezTo>
                  <a:cubicBezTo>
                    <a:pt x="f23" y="f84"/>
                    <a:pt x="f23" y="f84"/>
                    <a:pt x="f23" y="f85"/>
                  </a:cubicBezTo>
                  <a:cubicBezTo>
                    <a:pt x="f23" y="f84"/>
                    <a:pt x="f22" y="f84"/>
                    <a:pt x="f22" y="f83"/>
                  </a:cubicBezTo>
                  <a:cubicBezTo>
                    <a:pt x="f21" y="f84"/>
                    <a:pt x="f63" y="f83"/>
                    <a:pt x="f61" y="f83"/>
                  </a:cubicBezTo>
                  <a:cubicBezTo>
                    <a:pt x="f61" y="f82"/>
                    <a:pt x="f61" y="f82"/>
                    <a:pt x="f61" y="f108"/>
                  </a:cubicBezTo>
                  <a:cubicBezTo>
                    <a:pt x="f61" y="f108"/>
                    <a:pt x="f61" y="f82"/>
                    <a:pt x="f20" y="f82"/>
                  </a:cubicBezTo>
                  <a:cubicBezTo>
                    <a:pt x="f20" y="f108"/>
                    <a:pt x="f20" y="f108"/>
                    <a:pt x="f20" y="f108"/>
                  </a:cubicBezTo>
                  <a:cubicBezTo>
                    <a:pt x="f20" y="f108"/>
                    <a:pt x="f20" y="f103"/>
                    <a:pt x="f60" y="f103"/>
                  </a:cubicBezTo>
                  <a:cubicBezTo>
                    <a:pt x="f20" y="f103"/>
                    <a:pt x="f20" y="f108"/>
                    <a:pt x="f20" y="f82"/>
                  </a:cubicBezTo>
                  <a:cubicBezTo>
                    <a:pt x="f60" y="f82"/>
                    <a:pt x="f60" y="f103"/>
                    <a:pt x="f57" y="f104"/>
                  </a:cubicBezTo>
                  <a:cubicBezTo>
                    <a:pt x="f57" y="f104"/>
                    <a:pt x="f57" y="f104"/>
                    <a:pt x="f57" y="f104"/>
                  </a:cubicBezTo>
                  <a:cubicBezTo>
                    <a:pt x="f57" y="f104"/>
                    <a:pt x="f57" y="f104"/>
                    <a:pt x="f57" y="f104"/>
                  </a:cubicBezTo>
                  <a:cubicBezTo>
                    <a:pt x="f57" y="f104"/>
                    <a:pt x="f57" y="f104"/>
                    <a:pt x="f57" y="f104"/>
                  </a:cubicBezTo>
                  <a:cubicBezTo>
                    <a:pt x="f18" y="f104"/>
                    <a:pt x="f57" y="f104"/>
                    <a:pt x="f18" y="f104"/>
                  </a:cubicBezTo>
                  <a:cubicBezTo>
                    <a:pt x="f18" y="f105"/>
                    <a:pt x="f18" y="f105"/>
                    <a:pt x="f18" y="f106"/>
                  </a:cubicBezTo>
                  <a:cubicBezTo>
                    <a:pt x="f18" y="f106"/>
                    <a:pt x="f54" y="f106"/>
                    <a:pt x="f54" y="f106"/>
                  </a:cubicBezTo>
                  <a:cubicBezTo>
                    <a:pt x="f54" y="f106"/>
                    <a:pt x="f54" y="f106"/>
                    <a:pt x="f54" y="f81"/>
                  </a:cubicBezTo>
                  <a:cubicBezTo>
                    <a:pt x="f54" y="f81"/>
                    <a:pt x="f54" y="f81"/>
                    <a:pt x="f54" y="f81"/>
                  </a:cubicBezTo>
                  <a:cubicBezTo>
                    <a:pt x="f54" y="f80"/>
                    <a:pt x="f73" y="f79"/>
                    <a:pt x="f73" y="f79"/>
                  </a:cubicBezTo>
                  <a:cubicBezTo>
                    <a:pt x="f73" y="f79"/>
                    <a:pt x="f16" y="f79"/>
                    <a:pt x="f16" y="f79"/>
                  </a:cubicBezTo>
                  <a:cubicBezTo>
                    <a:pt x="f16" y="f78"/>
                    <a:pt x="f13" y="f77"/>
                    <a:pt x="f13" y="f75"/>
                  </a:cubicBezTo>
                  <a:cubicBezTo>
                    <a:pt x="f12" y="f75"/>
                    <a:pt x="f12" y="f75"/>
                    <a:pt x="f12" y="f75"/>
                  </a:cubicBezTo>
                  <a:cubicBezTo>
                    <a:pt x="f12" y="f74"/>
                    <a:pt x="f12" y="f74"/>
                    <a:pt x="f12" y="f74"/>
                  </a:cubicBezTo>
                  <a:cubicBezTo>
                    <a:pt x="f12" y="f74"/>
                    <a:pt x="f12" y="f75"/>
                    <a:pt x="f12" y="f74"/>
                  </a:cubicBezTo>
                  <a:cubicBezTo>
                    <a:pt x="f12" y="f74"/>
                    <a:pt x="f12" y="f74"/>
                    <a:pt x="f12" y="f74"/>
                  </a:cubicBezTo>
                  <a:cubicBezTo>
                    <a:pt x="f12" y="f74"/>
                    <a:pt x="f12" y="f27"/>
                    <a:pt x="f12" y="f27"/>
                  </a:cubicBezTo>
                  <a:cubicBezTo>
                    <a:pt x="f10" y="f74"/>
                    <a:pt x="f10" y="f19"/>
                    <a:pt x="f9" y="f19"/>
                  </a:cubicBezTo>
                  <a:cubicBezTo>
                    <a:pt x="f9" y="f19"/>
                    <a:pt x="f9" y="f19"/>
                    <a:pt x="f9" y="f19"/>
                  </a:cubicBezTo>
                  <a:cubicBezTo>
                    <a:pt x="f9" y="f19"/>
                    <a:pt x="f9" y="f17"/>
                    <a:pt x="f8" y="f14"/>
                  </a:cubicBezTo>
                  <a:cubicBezTo>
                    <a:pt x="f9" y="f14"/>
                    <a:pt x="f9" y="f11"/>
                    <a:pt x="f9" y="f11"/>
                  </a:cubicBezTo>
                  <a:cubicBezTo>
                    <a:pt x="f8" y="f11"/>
                    <a:pt x="f8" y="f11"/>
                    <a:pt x="f8" y="f11"/>
                  </a:cubicBezTo>
                  <a:cubicBezTo>
                    <a:pt x="f8" y="f7"/>
                    <a:pt x="f6" y="f7"/>
                    <a:pt x="f5" y="f5"/>
                  </a:cubicBezTo>
                  <a:close/>
                  <a:moveTo>
                    <a:pt x="f57" y="f106"/>
                  </a:moveTo>
                  <a:cubicBezTo>
                    <a:pt x="f59" y="f106"/>
                    <a:pt x="f59" y="f105"/>
                    <a:pt x="f60" y="f106"/>
                  </a:cubicBezTo>
                  <a:cubicBezTo>
                    <a:pt x="f59" y="f106"/>
                    <a:pt x="f59" y="f106"/>
                    <a:pt x="f59" y="f81"/>
                  </a:cubicBezTo>
                  <a:cubicBezTo>
                    <a:pt x="f57" y="f81"/>
                    <a:pt x="f57" y="f81"/>
                    <a:pt x="f57" y="f81"/>
                  </a:cubicBezTo>
                  <a:cubicBezTo>
                    <a:pt x="f57" y="f81"/>
                    <a:pt x="f57" y="f106"/>
                    <a:pt x="f57" y="f106"/>
                  </a:cubicBezTo>
                  <a:close/>
                  <a:moveTo>
                    <a:pt x="f63" y="f82"/>
                  </a:moveTo>
                  <a:cubicBezTo>
                    <a:pt x="f63" y="f82"/>
                    <a:pt x="f63" y="f82"/>
                    <a:pt x="f63" y="f108"/>
                  </a:cubicBezTo>
                  <a:cubicBezTo>
                    <a:pt x="f63" y="f108"/>
                    <a:pt x="f63" y="f108"/>
                    <a:pt x="f63" y="f108"/>
                  </a:cubicBezTo>
                  <a:cubicBezTo>
                    <a:pt x="f63" y="f108"/>
                    <a:pt x="f63" y="f82"/>
                    <a:pt x="f63" y="f82"/>
                  </a:cubicBezTo>
                  <a:close/>
                  <a:moveTo>
                    <a:pt x="f54" y="f27"/>
                  </a:moveTo>
                  <a:cubicBezTo>
                    <a:pt x="f54" y="f27"/>
                    <a:pt x="f54" y="f74"/>
                    <a:pt x="f18" y="f74"/>
                  </a:cubicBezTo>
                  <a:cubicBezTo>
                    <a:pt x="f54" y="f27"/>
                    <a:pt x="f54" y="f27"/>
                    <a:pt x="f54" y="f27"/>
                  </a:cubicBezTo>
                  <a:cubicBezTo>
                    <a:pt x="f54" y="f27"/>
                    <a:pt x="f54" y="f27"/>
                    <a:pt x="f54" y="f27"/>
                  </a:cubicBezTo>
                  <a:close/>
                  <a:moveTo>
                    <a:pt x="f107" y="f86"/>
                  </a:moveTo>
                  <a:cubicBezTo>
                    <a:pt x="f26" y="f86"/>
                    <a:pt x="f107" y="f85"/>
                    <a:pt x="f107" y="f85"/>
                  </a:cubicBezTo>
                  <a:cubicBezTo>
                    <a:pt x="f107" y="f85"/>
                    <a:pt x="f107" y="f86"/>
                    <a:pt x="f107" y="f86"/>
                  </a:cubicBezTo>
                  <a:close/>
                  <a:moveTo>
                    <a:pt x="f63" y="f80"/>
                  </a:moveTo>
                  <a:cubicBezTo>
                    <a:pt x="f21" y="f80"/>
                    <a:pt x="f63" y="f80"/>
                    <a:pt x="f63" y="f79"/>
                  </a:cubicBezTo>
                  <a:cubicBezTo>
                    <a:pt x="f63" y="f80"/>
                    <a:pt x="f63" y="f80"/>
                    <a:pt x="f63" y="f80"/>
                  </a:cubicBezTo>
                  <a:close/>
                  <a:moveTo>
                    <a:pt x="f23" y="f104"/>
                  </a:moveTo>
                  <a:cubicBezTo>
                    <a:pt x="f23" y="f104"/>
                    <a:pt x="f23" y="f105"/>
                    <a:pt x="f23" y="f104"/>
                  </a:cubicBezTo>
                  <a:cubicBezTo>
                    <a:pt x="f24" y="f104"/>
                    <a:pt x="f23" y="f105"/>
                    <a:pt x="f24" y="f105"/>
                  </a:cubicBezTo>
                  <a:cubicBezTo>
                    <a:pt x="f23" y="f105"/>
                    <a:pt x="f23" y="f106"/>
                    <a:pt x="f22" y="f106"/>
                  </a:cubicBezTo>
                  <a:cubicBezTo>
                    <a:pt x="f22" y="f106"/>
                    <a:pt x="f22" y="f105"/>
                    <a:pt x="f23" y="f105"/>
                  </a:cubicBezTo>
                  <a:cubicBezTo>
                    <a:pt x="f23" y="f105"/>
                    <a:pt x="f23" y="f105"/>
                    <a:pt x="f23" y="f104"/>
                  </a:cubicBezTo>
                  <a:cubicBezTo>
                    <a:pt x="f23" y="f105"/>
                    <a:pt x="f23" y="f105"/>
                    <a:pt x="f23" y="f105"/>
                  </a:cubicBezTo>
                  <a:cubicBezTo>
                    <a:pt x="f22" y="f105"/>
                    <a:pt x="f22" y="f105"/>
                    <a:pt x="f22" y="f105"/>
                  </a:cubicBezTo>
                  <a:cubicBezTo>
                    <a:pt x="f23" y="f105"/>
                    <a:pt x="f23" y="f104"/>
                    <a:pt x="f24" y="f104"/>
                  </a:cubicBezTo>
                  <a:cubicBezTo>
                    <a:pt x="f24" y="f104"/>
                    <a:pt x="f24" y="f104"/>
                    <a:pt x="f24" y="f104"/>
                  </a:cubicBezTo>
                  <a:cubicBezTo>
                    <a:pt x="f23" y="f104"/>
                    <a:pt x="f23" y="f104"/>
                    <a:pt x="f23" y="f104"/>
                  </a:cubicBezTo>
                  <a:close/>
                  <a:moveTo>
                    <a:pt x="f107" y="f83"/>
                  </a:moveTo>
                  <a:cubicBezTo>
                    <a:pt x="f26" y="f83"/>
                    <a:pt x="f26" y="f83"/>
                    <a:pt x="f26" y="f83"/>
                  </a:cubicBezTo>
                  <a:cubicBezTo>
                    <a:pt x="f26" y="f83"/>
                    <a:pt x="f26" y="f83"/>
                    <a:pt x="f26" y="f82"/>
                  </a:cubicBezTo>
                  <a:cubicBezTo>
                    <a:pt x="f26" y="f82"/>
                    <a:pt x="f107" y="f82"/>
                    <a:pt x="f107" y="f83"/>
                  </a:cubicBezTo>
                  <a:close/>
                  <a:moveTo>
                    <a:pt x="f24" y="f108"/>
                  </a:moveTo>
                  <a:lnTo>
                    <a:pt x="f24" y="f103"/>
                  </a:lnTo>
                  <a:cubicBezTo>
                    <a:pt x="f24" y="f103"/>
                    <a:pt x="f24" y="f103"/>
                    <a:pt x="f24" y="f103"/>
                  </a:cubicBezTo>
                  <a:cubicBezTo>
                    <a:pt x="f24" y="f103"/>
                    <a:pt x="f24" y="f103"/>
                    <a:pt x="f24" y="f108"/>
                  </a:cubicBezTo>
                  <a:close/>
                  <a:moveTo>
                    <a:pt x="f107" y="f103"/>
                  </a:moveTo>
                  <a:lnTo>
                    <a:pt x="f107" y="f103"/>
                  </a:lnTo>
                  <a:cubicBezTo>
                    <a:pt x="f107" y="f104"/>
                    <a:pt x="f24" y="f104"/>
                    <a:pt x="f24" y="f104"/>
                  </a:cubicBezTo>
                  <a:cubicBezTo>
                    <a:pt x="f24" y="f104"/>
                    <a:pt x="f24" y="f103"/>
                    <a:pt x="f107" y="f103"/>
                  </a:cubicBezTo>
                  <a:close/>
                  <a:moveTo>
                    <a:pt x="f29" y="f84"/>
                  </a:moveTo>
                  <a:cubicBezTo>
                    <a:pt x="f29" y="f84"/>
                    <a:pt x="f29" y="f84"/>
                    <a:pt x="f29" y="f84"/>
                  </a:cubicBezTo>
                  <a:cubicBezTo>
                    <a:pt x="f29" y="f84"/>
                    <a:pt x="f29" y="f83"/>
                    <a:pt x="f29" y="f84"/>
                  </a:cubicBezTo>
                  <a:close/>
                  <a:moveTo>
                    <a:pt x="f28" y="f83"/>
                  </a:moveTo>
                  <a:cubicBezTo>
                    <a:pt x="f28" y="f83"/>
                    <a:pt x="f29" y="f83"/>
                    <a:pt x="f29" y="f83"/>
                  </a:cubicBezTo>
                  <a:cubicBezTo>
                    <a:pt x="f29" y="f83"/>
                    <a:pt x="f28" y="f83"/>
                    <a:pt x="f28" y="f83"/>
                  </a:cubicBezTo>
                  <a:close/>
                  <a:moveTo>
                    <a:pt x="f107" y="f105"/>
                  </a:moveTo>
                  <a:cubicBezTo>
                    <a:pt x="f107" y="f105"/>
                    <a:pt x="f107" y="f105"/>
                    <a:pt x="f107" y="f105"/>
                  </a:cubicBezTo>
                  <a:cubicBezTo>
                    <a:pt x="f107" y="f105"/>
                    <a:pt x="f107" y="f105"/>
                    <a:pt x="f107" y="f105"/>
                  </a:cubicBezTo>
                  <a:cubicBezTo>
                    <a:pt x="f107" y="f105"/>
                    <a:pt x="f107" y="f105"/>
                    <a:pt x="f107" y="f105"/>
                  </a:cubicBezTo>
                  <a:cubicBezTo>
                    <a:pt x="f24" y="f105"/>
                    <a:pt x="f24" y="f106"/>
                    <a:pt x="f24" y="f106"/>
                  </a:cubicBezTo>
                  <a:cubicBezTo>
                    <a:pt x="f24" y="f105"/>
                    <a:pt x="f24" y="f105"/>
                    <a:pt x="f24" y="f105"/>
                  </a:cubicBezTo>
                  <a:cubicBezTo>
                    <a:pt x="f24" y="f105"/>
                    <a:pt x="f24" y="f105"/>
                    <a:pt x="f24" y="f105"/>
                  </a:cubicBezTo>
                  <a:cubicBezTo>
                    <a:pt x="f107" y="f105"/>
                    <a:pt x="f107" y="f104"/>
                    <a:pt x="f107" y="f103"/>
                  </a:cubicBezTo>
                  <a:cubicBezTo>
                    <a:pt x="f107" y="f104"/>
                    <a:pt x="f26" y="f104"/>
                    <a:pt x="f107" y="f104"/>
                  </a:cubicBezTo>
                  <a:cubicBezTo>
                    <a:pt x="f26" y="f104"/>
                    <a:pt x="f26" y="f104"/>
                    <a:pt x="f26" y="f104"/>
                  </a:cubicBezTo>
                  <a:cubicBezTo>
                    <a:pt x="f26" y="f104"/>
                    <a:pt x="f26" y="f103"/>
                    <a:pt x="f26" y="f104"/>
                  </a:cubicBezTo>
                  <a:cubicBezTo>
                    <a:pt x="f107" y="f103"/>
                    <a:pt x="f26" y="f103"/>
                    <a:pt x="f26" y="f103"/>
                  </a:cubicBezTo>
                  <a:cubicBezTo>
                    <a:pt x="f26" y="f103"/>
                    <a:pt x="f26" y="f103"/>
                    <a:pt x="f28" y="f103"/>
                  </a:cubicBezTo>
                  <a:cubicBezTo>
                    <a:pt x="f28" y="f103"/>
                    <a:pt x="f28" y="f104"/>
                    <a:pt x="f28" y="f104"/>
                  </a:cubicBezTo>
                  <a:cubicBezTo>
                    <a:pt x="f28" y="f104"/>
                    <a:pt x="f28" y="f104"/>
                    <a:pt x="f28" y="f104"/>
                  </a:cubicBezTo>
                  <a:cubicBezTo>
                    <a:pt x="f28" y="f104"/>
                    <a:pt x="f28" y="f104"/>
                    <a:pt x="f28" y="f104"/>
                  </a:cubicBezTo>
                  <a:cubicBezTo>
                    <a:pt x="f26" y="f104"/>
                    <a:pt x="f26" y="f105"/>
                    <a:pt x="f107" y="f105"/>
                  </a:cubicBezTo>
                  <a:close/>
                  <a:moveTo>
                    <a:pt x="f28" y="f108"/>
                  </a:moveTo>
                  <a:cubicBezTo>
                    <a:pt x="f28" y="f108"/>
                    <a:pt x="f28" y="f108"/>
                    <a:pt x="f28" y="f108"/>
                  </a:cubicBezTo>
                  <a:cubicBezTo>
                    <a:pt x="f28" y="f108"/>
                    <a:pt x="f28" y="f108"/>
                    <a:pt x="f29" y="f108"/>
                  </a:cubicBezTo>
                  <a:cubicBezTo>
                    <a:pt x="f29" y="f108"/>
                    <a:pt x="f30" y="f108"/>
                    <a:pt x="f30" y="f103"/>
                  </a:cubicBezTo>
                  <a:cubicBezTo>
                    <a:pt x="f30" y="f103"/>
                    <a:pt x="f29" y="f108"/>
                    <a:pt x="f29" y="f108"/>
                  </a:cubicBezTo>
                  <a:cubicBezTo>
                    <a:pt x="f29" y="f108"/>
                    <a:pt x="f29" y="f108"/>
                    <a:pt x="f29" y="f108"/>
                  </a:cubicBezTo>
                  <a:cubicBezTo>
                    <a:pt x="f28" y="f108"/>
                    <a:pt x="f28" y="f103"/>
                    <a:pt x="f28" y="f103"/>
                  </a:cubicBezTo>
                  <a:cubicBezTo>
                    <a:pt x="f28" y="f103"/>
                    <a:pt x="f26" y="f108"/>
                    <a:pt x="f28" y="f108"/>
                  </a:cubicBezTo>
                  <a:close/>
                  <a:moveTo>
                    <a:pt x="f30" y="f83"/>
                  </a:moveTo>
                  <a:cubicBezTo>
                    <a:pt x="f31" y="f83"/>
                    <a:pt x="f31" y="f84"/>
                    <a:pt x="f31" y="f84"/>
                  </a:cubicBezTo>
                  <a:cubicBezTo>
                    <a:pt x="f31" y="f84"/>
                    <a:pt x="f31" y="f84"/>
                    <a:pt x="f31" y="f84"/>
                  </a:cubicBezTo>
                  <a:cubicBezTo>
                    <a:pt x="f31" y="f84"/>
                    <a:pt x="f31" y="f83"/>
                    <a:pt x="f31" y="f83"/>
                  </a:cubicBezTo>
                  <a:cubicBezTo>
                    <a:pt x="f31" y="f83"/>
                    <a:pt x="f31" y="f83"/>
                    <a:pt x="f30" y="f83"/>
                  </a:cubicBezTo>
                  <a:lnTo>
                    <a:pt x="f30" y="f83"/>
                  </a:lnTo>
                  <a:cubicBezTo>
                    <a:pt x="f30" y="f83"/>
                    <a:pt x="f30" y="f83"/>
                    <a:pt x="f30" y="f83"/>
                  </a:cubicBezTo>
                  <a:close/>
                  <a:moveTo>
                    <a:pt x="f23" y="f80"/>
                  </a:moveTo>
                  <a:cubicBezTo>
                    <a:pt x="f23" y="f80"/>
                    <a:pt x="f24" y="f80"/>
                    <a:pt x="f24" y="f80"/>
                  </a:cubicBezTo>
                  <a:cubicBezTo>
                    <a:pt x="f24" y="f81"/>
                    <a:pt x="f24" y="f81"/>
                    <a:pt x="f24" y="f81"/>
                  </a:cubicBezTo>
                  <a:cubicBezTo>
                    <a:pt x="f107" y="f81"/>
                    <a:pt x="f107" y="f81"/>
                    <a:pt x="f107" y="f81"/>
                  </a:cubicBezTo>
                  <a:cubicBezTo>
                    <a:pt x="f24" y="f80"/>
                    <a:pt x="f24" y="f79"/>
                    <a:pt x="f23" y="f79"/>
                  </a:cubicBezTo>
                  <a:cubicBezTo>
                    <a:pt x="f23" y="f79"/>
                    <a:pt x="f24" y="f80"/>
                    <a:pt x="f23" y="f80"/>
                  </a:cubicBezTo>
                  <a:close/>
                  <a:moveTo>
                    <a:pt x="f33" y="f86"/>
                  </a:moveTo>
                  <a:cubicBezTo>
                    <a:pt x="f33" y="f87"/>
                    <a:pt x="f34" y="f87"/>
                    <a:pt x="f34" y="f87"/>
                  </a:cubicBezTo>
                  <a:cubicBezTo>
                    <a:pt x="f34" y="f86"/>
                    <a:pt x="f34" y="f86"/>
                    <a:pt x="f34" y="f86"/>
                  </a:cubicBezTo>
                  <a:cubicBezTo>
                    <a:pt x="f34" y="f86"/>
                    <a:pt x="f33" y="f86"/>
                    <a:pt x="f33" y="f86"/>
                  </a:cubicBezTo>
                  <a:close/>
                  <a:moveTo>
                    <a:pt x="f31" y="f83"/>
                  </a:moveTo>
                  <a:lnTo>
                    <a:pt x="f31" y="f83"/>
                  </a:lnTo>
                  <a:cubicBezTo>
                    <a:pt x="f31" y="f83"/>
                    <a:pt x="f31" y="f83"/>
                    <a:pt x="f31" y="f83"/>
                  </a:cubicBezTo>
                  <a:cubicBezTo>
                    <a:pt x="f31" y="f83"/>
                    <a:pt x="f31" y="f83"/>
                    <a:pt x="f31" y="f83"/>
                  </a:cubicBezTo>
                  <a:close/>
                  <a:moveTo>
                    <a:pt x="f31" y="f83"/>
                  </a:moveTo>
                  <a:cubicBezTo>
                    <a:pt x="f32" y="f84"/>
                    <a:pt x="f33" y="f84"/>
                    <a:pt x="f33" y="f85"/>
                  </a:cubicBezTo>
                  <a:cubicBezTo>
                    <a:pt x="f34" y="f85"/>
                    <a:pt x="f35" y="f86"/>
                    <a:pt x="f36" y="f86"/>
                  </a:cubicBezTo>
                  <a:cubicBezTo>
                    <a:pt x="f35" y="f85"/>
                    <a:pt x="f34" y="f85"/>
                    <a:pt x="f34" y="f84"/>
                  </a:cubicBezTo>
                  <a:cubicBezTo>
                    <a:pt x="f33" y="f84"/>
                    <a:pt x="f33" y="f84"/>
                    <a:pt x="f32" y="f83"/>
                  </a:cubicBezTo>
                  <a:lnTo>
                    <a:pt x="f32" y="f83"/>
                  </a:lnTo>
                  <a:cubicBezTo>
                    <a:pt x="f32" y="f83"/>
                    <a:pt x="f33" y="f83"/>
                    <a:pt x="f33" y="f83"/>
                  </a:cubicBezTo>
                  <a:cubicBezTo>
                    <a:pt x="f32" y="f83"/>
                    <a:pt x="f32" y="f82"/>
                    <a:pt x="f31" y="f83"/>
                  </a:cubicBezTo>
                  <a:close/>
                  <a:moveTo>
                    <a:pt x="f30" y="f104"/>
                  </a:moveTo>
                  <a:cubicBezTo>
                    <a:pt x="f30" y="f104"/>
                    <a:pt x="f30" y="f104"/>
                    <a:pt x="f30" y="f104"/>
                  </a:cubicBezTo>
                  <a:cubicBezTo>
                    <a:pt x="f30" y="f104"/>
                    <a:pt x="f30" y="f104"/>
                    <a:pt x="f30" y="f104"/>
                  </a:cubicBezTo>
                  <a:cubicBezTo>
                    <a:pt x="f30" y="f104"/>
                    <a:pt x="f30" y="f104"/>
                    <a:pt x="f30" y="f104"/>
                  </a:cubicBezTo>
                  <a:close/>
                  <a:moveTo>
                    <a:pt x="f29" y="f105"/>
                  </a:moveTo>
                  <a:cubicBezTo>
                    <a:pt x="f29" y="f104"/>
                    <a:pt x="f29" y="f105"/>
                    <a:pt x="f30" y="f105"/>
                  </a:cubicBezTo>
                  <a:cubicBezTo>
                    <a:pt x="f29" y="f105"/>
                    <a:pt x="f29" y="f105"/>
                    <a:pt x="f29" y="f105"/>
                  </a:cubicBezTo>
                  <a:cubicBezTo>
                    <a:pt x="f29" y="f106"/>
                    <a:pt x="f29" y="f105"/>
                    <a:pt x="f29" y="f105"/>
                  </a:cubicBezTo>
                  <a:close/>
                  <a:moveTo>
                    <a:pt x="f33" y="f82"/>
                  </a:moveTo>
                  <a:cubicBezTo>
                    <a:pt x="f33" y="f82"/>
                    <a:pt x="f33" y="f82"/>
                    <a:pt x="f33" y="f108"/>
                  </a:cubicBezTo>
                  <a:cubicBezTo>
                    <a:pt x="f33" y="f108"/>
                    <a:pt x="f32" y="f108"/>
                    <a:pt x="f32" y="f108"/>
                  </a:cubicBezTo>
                  <a:cubicBezTo>
                    <a:pt x="f32" y="f82"/>
                    <a:pt x="f33" y="f82"/>
                    <a:pt x="f33" y="f82"/>
                  </a:cubicBezTo>
                  <a:close/>
                  <a:moveTo>
                    <a:pt x="f36" y="f86"/>
                  </a:moveTo>
                  <a:lnTo>
                    <a:pt x="f36" y="f86"/>
                  </a:lnTo>
                  <a:cubicBezTo>
                    <a:pt x="f36" y="f86"/>
                    <a:pt x="f36" y="f86"/>
                    <a:pt x="f36" y="f86"/>
                  </a:cubicBezTo>
                  <a:cubicBezTo>
                    <a:pt x="f36" y="f86"/>
                    <a:pt x="f36" y="f86"/>
                    <a:pt x="f36" y="f86"/>
                  </a:cubicBezTo>
                  <a:close/>
                  <a:moveTo>
                    <a:pt x="f24" y="f75"/>
                  </a:moveTo>
                  <a:cubicBezTo>
                    <a:pt x="f24" y="f74"/>
                    <a:pt x="f24" y="f74"/>
                    <a:pt x="f23" y="f74"/>
                  </a:cubicBezTo>
                  <a:cubicBezTo>
                    <a:pt x="f23" y="f74"/>
                    <a:pt x="f23" y="f75"/>
                    <a:pt x="f24" y="f75"/>
                  </a:cubicBezTo>
                  <a:close/>
                  <a:moveTo>
                    <a:pt x="f107" y="f76"/>
                  </a:moveTo>
                  <a:cubicBezTo>
                    <a:pt x="f107" y="f76"/>
                    <a:pt x="f26" y="f76"/>
                    <a:pt x="f26" y="f75"/>
                  </a:cubicBezTo>
                  <a:cubicBezTo>
                    <a:pt x="f26" y="f75"/>
                    <a:pt x="f107" y="f75"/>
                    <a:pt x="f107" y="f75"/>
                  </a:cubicBezTo>
                  <a:lnTo>
                    <a:pt x="f107" y="f76"/>
                  </a:lnTo>
                  <a:lnTo>
                    <a:pt x="f24" y="f75"/>
                  </a:lnTo>
                  <a:cubicBezTo>
                    <a:pt x="f24" y="f76"/>
                    <a:pt x="f24" y="f76"/>
                    <a:pt x="f107" y="f76"/>
                  </a:cubicBezTo>
                  <a:close/>
                  <a:moveTo>
                    <a:pt x="f26" y="f78"/>
                  </a:moveTo>
                  <a:cubicBezTo>
                    <a:pt x="f26" y="f78"/>
                    <a:pt x="f26" y="f79"/>
                    <a:pt x="f26" y="f79"/>
                  </a:cubicBezTo>
                  <a:cubicBezTo>
                    <a:pt x="f28" y="f79"/>
                    <a:pt x="f26" y="f78"/>
                    <a:pt x="f26" y="f78"/>
                  </a:cubicBezTo>
                  <a:lnTo>
                    <a:pt x="f28" y="f78"/>
                  </a:lnTo>
                  <a:cubicBezTo>
                    <a:pt x="f26" y="f78"/>
                    <a:pt x="f26" y="f78"/>
                    <a:pt x="f26" y="f78"/>
                  </a:cubicBezTo>
                  <a:cubicBezTo>
                    <a:pt x="f26" y="f78"/>
                    <a:pt x="f26" y="f78"/>
                    <a:pt x="f26" y="f78"/>
                  </a:cubicBezTo>
                  <a:close/>
                  <a:moveTo>
                    <a:pt x="f28" y="f79"/>
                  </a:moveTo>
                  <a:lnTo>
                    <a:pt x="f28" y="f79"/>
                  </a:lnTo>
                  <a:cubicBezTo>
                    <a:pt x="f28" y="f79"/>
                    <a:pt x="f28" y="f79"/>
                    <a:pt x="f28" y="f79"/>
                  </a:cubicBezTo>
                  <a:lnTo>
                    <a:pt x="f28" y="f79"/>
                  </a:lnTo>
                  <a:cubicBezTo>
                    <a:pt x="f28" y="f79"/>
                    <a:pt x="f28" y="f79"/>
                    <a:pt x="f28" y="f79"/>
                  </a:cubicBezTo>
                  <a:close/>
                  <a:moveTo>
                    <a:pt x="f28" y="f80"/>
                  </a:moveTo>
                  <a:cubicBezTo>
                    <a:pt x="f29" y="f80"/>
                    <a:pt x="f29" y="f80"/>
                    <a:pt x="f29" y="f80"/>
                  </a:cubicBezTo>
                  <a:cubicBezTo>
                    <a:pt x="f29" y="f80"/>
                    <a:pt x="f29" y="f79"/>
                    <a:pt x="f29" y="f79"/>
                  </a:cubicBezTo>
                  <a:cubicBezTo>
                    <a:pt x="f29" y="f79"/>
                    <a:pt x="f28" y="f80"/>
                    <a:pt x="f28" y="f80"/>
                  </a:cubicBezTo>
                  <a:close/>
                  <a:moveTo>
                    <a:pt x="f32" y="f105"/>
                  </a:moveTo>
                  <a:lnTo>
                    <a:pt x="f32" y="f104"/>
                  </a:lnTo>
                  <a:cubicBezTo>
                    <a:pt x="f32" y="f105"/>
                    <a:pt x="f32" y="f105"/>
                    <a:pt x="f32" y="f105"/>
                  </a:cubicBezTo>
                  <a:cubicBezTo>
                    <a:pt x="f32" y="f105"/>
                    <a:pt x="f32" y="f105"/>
                    <a:pt x="f32" y="f105"/>
                  </a:cubicBezTo>
                  <a:close/>
                  <a:moveTo>
                    <a:pt x="f32" y="f104"/>
                  </a:moveTo>
                  <a:cubicBezTo>
                    <a:pt x="f33" y="f104"/>
                    <a:pt x="f33" y="f104"/>
                    <a:pt x="f32" y="f104"/>
                  </a:cubicBezTo>
                  <a:cubicBezTo>
                    <a:pt x="f32" y="f104"/>
                    <a:pt x="f32" y="f104"/>
                    <a:pt x="f32" y="f104"/>
                  </a:cubicBezTo>
                  <a:close/>
                  <a:moveTo>
                    <a:pt x="f20" y="f20"/>
                  </a:moveTo>
                  <a:cubicBezTo>
                    <a:pt x="f20" y="f20"/>
                    <a:pt x="f20" y="f20"/>
                    <a:pt x="f20" y="f20"/>
                  </a:cubicBezTo>
                  <a:cubicBezTo>
                    <a:pt x="f20" y="f20"/>
                    <a:pt x="f20" y="f20"/>
                    <a:pt x="f20" y="f20"/>
                  </a:cubicBezTo>
                  <a:cubicBezTo>
                    <a:pt x="f20" y="f20"/>
                    <a:pt x="f20" y="f20"/>
                    <a:pt x="f20" y="f20"/>
                  </a:cubicBezTo>
                  <a:cubicBezTo>
                    <a:pt x="f20" y="f20"/>
                    <a:pt x="f20" y="f20"/>
                    <a:pt x="f20" y="f20"/>
                  </a:cubicBezTo>
                  <a:close/>
                  <a:moveTo>
                    <a:pt x="f20" y="f60"/>
                  </a:moveTo>
                  <a:cubicBezTo>
                    <a:pt x="f20" y="f60"/>
                    <a:pt x="f20" y="f60"/>
                    <a:pt x="f20" y="f60"/>
                  </a:cubicBezTo>
                  <a:cubicBezTo>
                    <a:pt x="f20" y="f60"/>
                    <a:pt x="f20" y="f60"/>
                    <a:pt x="f20" y="f60"/>
                  </a:cubicBezTo>
                  <a:close/>
                  <a:moveTo>
                    <a:pt x="f20" y="f59"/>
                  </a:moveTo>
                  <a:cubicBezTo>
                    <a:pt x="f20" y="f59"/>
                    <a:pt x="f61" y="f59"/>
                    <a:pt x="f20" y="f60"/>
                  </a:cubicBezTo>
                  <a:cubicBezTo>
                    <a:pt x="f20" y="f60"/>
                    <a:pt x="f20" y="f59"/>
                    <a:pt x="f20" y="f59"/>
                  </a:cubicBezTo>
                  <a:close/>
                  <a:moveTo>
                    <a:pt x="f32" y="f80"/>
                  </a:moveTo>
                  <a:cubicBezTo>
                    <a:pt x="f33" y="f80"/>
                    <a:pt x="f33" y="f80"/>
                    <a:pt x="f33" y="f79"/>
                  </a:cubicBezTo>
                  <a:cubicBezTo>
                    <a:pt x="f33" y="f79"/>
                    <a:pt x="f32" y="f79"/>
                    <a:pt x="f32" y="f79"/>
                  </a:cubicBezTo>
                  <a:cubicBezTo>
                    <a:pt x="f32" y="f79"/>
                    <a:pt x="f32" y="f79"/>
                    <a:pt x="f32" y="f80"/>
                  </a:cubicBezTo>
                  <a:close/>
                  <a:moveTo>
                    <a:pt x="f31" y="f77"/>
                  </a:moveTo>
                  <a:cubicBezTo>
                    <a:pt x="f31" y="f77"/>
                    <a:pt x="f31" y="f76"/>
                    <a:pt x="f31" y="f76"/>
                  </a:cubicBezTo>
                  <a:cubicBezTo>
                    <a:pt x="f31" y="f76"/>
                    <a:pt x="f31" y="f76"/>
                    <a:pt x="f31" y="f76"/>
                  </a:cubicBezTo>
                  <a:cubicBezTo>
                    <a:pt x="f31" y="f76"/>
                    <a:pt x="f31" y="f76"/>
                    <a:pt x="f31" y="f76"/>
                  </a:cubicBezTo>
                  <a:cubicBezTo>
                    <a:pt x="f31" y="f76"/>
                    <a:pt x="f31" y="f76"/>
                    <a:pt x="f30" y="f76"/>
                  </a:cubicBezTo>
                  <a:cubicBezTo>
                    <a:pt x="f31" y="f76"/>
                    <a:pt x="f30" y="f76"/>
                    <a:pt x="f31" y="f77"/>
                  </a:cubicBezTo>
                  <a:close/>
                  <a:moveTo>
                    <a:pt x="f31" y="f77"/>
                  </a:moveTo>
                  <a:cubicBezTo>
                    <a:pt x="f31" y="f78"/>
                    <a:pt x="f31" y="f77"/>
                    <a:pt x="f31" y="f78"/>
                  </a:cubicBezTo>
                  <a:cubicBezTo>
                    <a:pt x="f32" y="f77"/>
                    <a:pt x="f31" y="f77"/>
                    <a:pt x="f31" y="f77"/>
                  </a:cubicBezTo>
                  <a:cubicBezTo>
                    <a:pt x="f31" y="f77"/>
                    <a:pt x="f31" y="f77"/>
                    <a:pt x="f31" y="f77"/>
                  </a:cubicBezTo>
                  <a:close/>
                  <a:moveTo>
                    <a:pt x="f24" y="f8"/>
                  </a:moveTo>
                  <a:cubicBezTo>
                    <a:pt x="f24" y="f8"/>
                    <a:pt x="f24" y="f8"/>
                    <a:pt x="f24" y="f8"/>
                  </a:cubicBezTo>
                  <a:cubicBezTo>
                    <a:pt x="f24" y="f8"/>
                    <a:pt x="f24" y="f8"/>
                    <a:pt x="f24" y="f8"/>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1" name="Google Shape;2894;p43">
              <a:extLst>
                <a:ext uri="{FF2B5EF4-FFF2-40B4-BE49-F238E27FC236}">
                  <a16:creationId xmlns:a16="http://schemas.microsoft.com/office/drawing/2014/main" id="{C0C6F6E6-91D4-4551-8A73-5A559CA40FE6}"/>
                </a:ext>
              </a:extLst>
            </p:cNvPr>
            <p:cNvSpPr/>
            <p:nvPr/>
          </p:nvSpPr>
          <p:spPr>
            <a:xfrm rot="16200004">
              <a:off x="5941082" y="2295066"/>
              <a:ext cx="1353" cy="2020"/>
            </a:xfrm>
            <a:custGeom>
              <a:avLst/>
              <a:gdLst>
                <a:gd name="f0" fmla="val w"/>
                <a:gd name="f1" fmla="val h"/>
                <a:gd name="f2" fmla="val 0"/>
                <a:gd name="f3" fmla="val 36"/>
                <a:gd name="f4" fmla="val 54"/>
                <a:gd name="f5" fmla="val 18"/>
                <a:gd name="f6" fmla="val 53"/>
                <a:gd name="f7" fmla="val 1"/>
                <a:gd name="f8" fmla="*/ f0 1 36"/>
                <a:gd name="f9" fmla="*/ f1 1 54"/>
                <a:gd name="f10" fmla="val f2"/>
                <a:gd name="f11" fmla="val f3"/>
                <a:gd name="f12" fmla="val f4"/>
                <a:gd name="f13" fmla="+- f12 0 f10"/>
                <a:gd name="f14" fmla="+- f11 0 f10"/>
                <a:gd name="f15" fmla="*/ f14 1 36"/>
                <a:gd name="f16" fmla="*/ f13 1 5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54">
                  <a:moveTo>
                    <a:pt x="f3" y="f3"/>
                  </a:moveTo>
                  <a:cubicBezTo>
                    <a:pt x="f5" y="f3"/>
                    <a:pt x="f5" y="f6"/>
                    <a:pt x="f7" y="f6"/>
                  </a:cubicBezTo>
                  <a:cubicBezTo>
                    <a:pt x="f7" y="f6"/>
                    <a:pt x="f7" y="f6"/>
                    <a:pt x="f7" y="f6"/>
                  </a:cubicBezTo>
                  <a:cubicBezTo>
                    <a:pt x="f7" y="f6"/>
                    <a:pt x="f7" y="f6"/>
                    <a:pt x="f7" y="f6"/>
                  </a:cubicBezTo>
                  <a:cubicBezTo>
                    <a:pt x="f7" y="f6"/>
                    <a:pt x="f7" y="f6"/>
                    <a:pt x="f7" y="f6"/>
                  </a:cubicBezTo>
                  <a:cubicBezTo>
                    <a:pt x="f5" y="f3"/>
                    <a:pt x="f5" y="f5"/>
                    <a:pt x="f3" y="f7"/>
                  </a:cubicBezTo>
                  <a:cubicBezTo>
                    <a:pt x="f3" y="f5"/>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2" name="Google Shape;2895;p43">
              <a:extLst>
                <a:ext uri="{FF2B5EF4-FFF2-40B4-BE49-F238E27FC236}">
                  <a16:creationId xmlns:a16="http://schemas.microsoft.com/office/drawing/2014/main" id="{724ECF15-EAC6-402B-8A34-FE4D87FD5C67}"/>
                </a:ext>
              </a:extLst>
            </p:cNvPr>
            <p:cNvSpPr/>
            <p:nvPr/>
          </p:nvSpPr>
          <p:spPr>
            <a:xfrm rot="16200004">
              <a:off x="5952918" y="2294402"/>
              <a:ext cx="1353" cy="713"/>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5"/>
                  </a:moveTo>
                  <a:cubicBezTo>
                    <a:pt x="f5" y="f5"/>
                    <a:pt x="f6" y="f5"/>
                    <a:pt x="f6" y="f6"/>
                  </a:cubicBezTo>
                  <a:lnTo>
                    <a:pt x="f6" y="f6"/>
                  </a:lnTo>
                  <a:cubicBezTo>
                    <a:pt x="f5" y="f6"/>
                    <a:pt x="f5" y="f5"/>
                    <a:pt x="f3" y="f5"/>
                  </a:cubicBezTo>
                  <a:cubicBezTo>
                    <a:pt x="f5" y="f5"/>
                    <a:pt x="f5"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3" name="Google Shape;2896;p43">
              <a:extLst>
                <a:ext uri="{FF2B5EF4-FFF2-40B4-BE49-F238E27FC236}">
                  <a16:creationId xmlns:a16="http://schemas.microsoft.com/office/drawing/2014/main" id="{37179F2E-32B3-4A60-AB8A-016CA00E43B6}"/>
                </a:ext>
              </a:extLst>
            </p:cNvPr>
            <p:cNvSpPr/>
            <p:nvPr/>
          </p:nvSpPr>
          <p:spPr>
            <a:xfrm rot="16200004">
              <a:off x="5951940" y="2296689"/>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cubicBezTo>
                    <a:pt x="f2" y="f5"/>
                    <a:pt x="f2" y="f5"/>
                    <a:pt x="f2" y="f5"/>
                  </a:cubicBezTo>
                  <a:cubicBezTo>
                    <a:pt x="f2" y="f5"/>
                    <a:pt x="f2" y="f5"/>
                    <a:pt x="f2" y="f5"/>
                  </a:cubicBezTo>
                  <a:cubicBezTo>
                    <a:pt x="f3" y="f5"/>
                    <a:pt x="f3" y="f5"/>
                    <a:pt x="f3" y="f3"/>
                  </a:cubicBezTo>
                  <a:cubicBezTo>
                    <a:pt x="f3" y="f3"/>
                    <a:pt x="f2" y="f3"/>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4" name="Google Shape;2897;p43">
              <a:extLst>
                <a:ext uri="{FF2B5EF4-FFF2-40B4-BE49-F238E27FC236}">
                  <a16:creationId xmlns:a16="http://schemas.microsoft.com/office/drawing/2014/main" id="{A70A4078-945D-4B54-A1DD-6E598D5FAFF1}"/>
                </a:ext>
              </a:extLst>
            </p:cNvPr>
            <p:cNvSpPr/>
            <p:nvPr/>
          </p:nvSpPr>
          <p:spPr>
            <a:xfrm rot="16200004">
              <a:off x="5951280" y="2293416"/>
              <a:ext cx="2660" cy="2660"/>
            </a:xfrm>
            <a:custGeom>
              <a:avLst/>
              <a:gdLst>
                <a:gd name="f0" fmla="val w"/>
                <a:gd name="f1" fmla="val h"/>
                <a:gd name="f2" fmla="val 0"/>
                <a:gd name="f3" fmla="val 71"/>
                <a:gd name="f4" fmla="val 70"/>
                <a:gd name="f5" fmla="val 53"/>
                <a:gd name="f6" fmla="val 35"/>
                <a:gd name="f7" fmla="val 18"/>
                <a:gd name="f8" fmla="*/ f0 1 71"/>
                <a:gd name="f9" fmla="*/ f1 1 71"/>
                <a:gd name="f10" fmla="val f2"/>
                <a:gd name="f11" fmla="val f3"/>
                <a:gd name="f12" fmla="+- f11 0 f10"/>
                <a:gd name="f13" fmla="*/ f12 1 71"/>
                <a:gd name="f14" fmla="*/ f10 1 f13"/>
                <a:gd name="f15" fmla="*/ f11 1 f13"/>
                <a:gd name="f16" fmla="*/ f14 f8 1"/>
                <a:gd name="f17" fmla="*/ f15 f8 1"/>
                <a:gd name="f18" fmla="*/ f15 f9 1"/>
                <a:gd name="f19" fmla="*/ f14 f9 1"/>
              </a:gdLst>
              <a:ahLst/>
              <a:cxnLst>
                <a:cxn ang="3cd4">
                  <a:pos x="hc" y="t"/>
                </a:cxn>
                <a:cxn ang="0">
                  <a:pos x="r" y="vc"/>
                </a:cxn>
                <a:cxn ang="cd4">
                  <a:pos x="hc" y="b"/>
                </a:cxn>
                <a:cxn ang="cd2">
                  <a:pos x="l" y="vc"/>
                </a:cxn>
              </a:cxnLst>
              <a:rect l="f16" t="f19" r="f17" b="f18"/>
              <a:pathLst>
                <a:path w="71" h="71">
                  <a:moveTo>
                    <a:pt x="f4" y="f5"/>
                  </a:moveTo>
                  <a:cubicBezTo>
                    <a:pt x="f4" y="f4"/>
                    <a:pt x="f5" y="f5"/>
                    <a:pt x="f5" y="f5"/>
                  </a:cubicBezTo>
                  <a:cubicBezTo>
                    <a:pt x="f5" y="f5"/>
                    <a:pt x="f5" y="f5"/>
                    <a:pt x="f5" y="f5"/>
                  </a:cubicBezTo>
                  <a:cubicBezTo>
                    <a:pt x="f5" y="f5"/>
                    <a:pt x="f5" y="f5"/>
                    <a:pt x="f6" y="f5"/>
                  </a:cubicBezTo>
                  <a:cubicBezTo>
                    <a:pt x="f6" y="f5"/>
                    <a:pt x="f7" y="f6"/>
                    <a:pt x="f7" y="f6"/>
                  </a:cubicBezTo>
                  <a:cubicBezTo>
                    <a:pt x="f6" y="f7"/>
                    <a:pt x="f2" y="f7"/>
                    <a:pt x="f2" y="f2"/>
                  </a:cubicBezTo>
                  <a:cubicBezTo>
                    <a:pt x="f2" y="f7"/>
                    <a:pt x="f7" y="f7"/>
                    <a:pt x="f7" y="f7"/>
                  </a:cubicBezTo>
                  <a:cubicBezTo>
                    <a:pt x="f6" y="f7"/>
                    <a:pt x="f6" y="f6"/>
                    <a:pt x="f5" y="f5"/>
                  </a:cubicBezTo>
                  <a:cubicBezTo>
                    <a:pt x="f5" y="f5"/>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5" name="Google Shape;2898;p43">
              <a:extLst>
                <a:ext uri="{FF2B5EF4-FFF2-40B4-BE49-F238E27FC236}">
                  <a16:creationId xmlns:a16="http://schemas.microsoft.com/office/drawing/2014/main" id="{179F1E40-A7CB-4494-87C1-D841D5E6CFC2}"/>
                </a:ext>
              </a:extLst>
            </p:cNvPr>
            <p:cNvSpPr/>
            <p:nvPr/>
          </p:nvSpPr>
          <p:spPr>
            <a:xfrm rot="16200004">
              <a:off x="5946358" y="2299025"/>
              <a:ext cx="1984" cy="1353"/>
            </a:xfrm>
            <a:custGeom>
              <a:avLst/>
              <a:gdLst>
                <a:gd name="f0" fmla="val w"/>
                <a:gd name="f1" fmla="val h"/>
                <a:gd name="f2" fmla="val 0"/>
                <a:gd name="f3" fmla="val 53"/>
                <a:gd name="f4" fmla="val 36"/>
                <a:gd name="f5" fmla="val 1"/>
                <a:gd name="f6" fmla="val 18"/>
                <a:gd name="f7" fmla="val 35"/>
                <a:gd name="f8" fmla="*/ f0 1 53"/>
                <a:gd name="f9" fmla="*/ f1 1 36"/>
                <a:gd name="f10" fmla="val f2"/>
                <a:gd name="f11" fmla="val f3"/>
                <a:gd name="f12" fmla="val f4"/>
                <a:gd name="f13" fmla="+- f12 0 f10"/>
                <a:gd name="f14" fmla="+- f11 0 f10"/>
                <a:gd name="f15" fmla="*/ f14 1 53"/>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2" h="36">
                  <a:moveTo>
                    <a:pt x="f2" y="f5"/>
                  </a:moveTo>
                  <a:cubicBezTo>
                    <a:pt x="f6" y="f5"/>
                    <a:pt x="f6" y="f5"/>
                    <a:pt x="f6" y="f5"/>
                  </a:cubicBezTo>
                  <a:cubicBezTo>
                    <a:pt x="f6" y="f5"/>
                    <a:pt x="f7" y="f5"/>
                    <a:pt x="f6" y="f5"/>
                  </a:cubicBezTo>
                  <a:cubicBezTo>
                    <a:pt x="f7" y="f5"/>
                    <a:pt x="f3" y="f5"/>
                    <a:pt x="f3" y="f6"/>
                  </a:cubicBezTo>
                  <a:cubicBezTo>
                    <a:pt x="f3" y="f6"/>
                    <a:pt x="f7" y="f6"/>
                    <a:pt x="f3" y="f6"/>
                  </a:cubicBezTo>
                  <a:cubicBezTo>
                    <a:pt x="f7" y="f4"/>
                    <a:pt x="f6"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6" name="Google Shape;2899;p43">
              <a:extLst>
                <a:ext uri="{FF2B5EF4-FFF2-40B4-BE49-F238E27FC236}">
                  <a16:creationId xmlns:a16="http://schemas.microsoft.com/office/drawing/2014/main" id="{F8487BED-DDE5-40C6-8EA7-8291DC926533}"/>
                </a:ext>
              </a:extLst>
            </p:cNvPr>
            <p:cNvSpPr/>
            <p:nvPr/>
          </p:nvSpPr>
          <p:spPr>
            <a:xfrm rot="16200004">
              <a:off x="5946032" y="2301325"/>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2" y="f3"/>
                    <a:pt x="f2" y="f2"/>
                    <a:pt x="f2" y="f2"/>
                  </a:cubicBezTo>
                  <a:cubicBezTo>
                    <a:pt x="f2" y="f2"/>
                    <a:pt x="f2" y="f2"/>
                    <a:pt x="f3" y="f3"/>
                  </a:cubicBezTo>
                  <a:cubicBezTo>
                    <a:pt x="f2" y="f3"/>
                    <a:pt x="f2" y="f2"/>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7" name="Google Shape;2900;p43">
              <a:extLst>
                <a:ext uri="{FF2B5EF4-FFF2-40B4-BE49-F238E27FC236}">
                  <a16:creationId xmlns:a16="http://schemas.microsoft.com/office/drawing/2014/main" id="{EFD24BBE-D3E0-4DDB-A560-5975FDFDB07B}"/>
                </a:ext>
              </a:extLst>
            </p:cNvPr>
            <p:cNvSpPr/>
            <p:nvPr/>
          </p:nvSpPr>
          <p:spPr>
            <a:xfrm rot="16200004">
              <a:off x="5946672" y="2301325"/>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8" name="Google Shape;2901;p43">
              <a:extLst>
                <a:ext uri="{FF2B5EF4-FFF2-40B4-BE49-F238E27FC236}">
                  <a16:creationId xmlns:a16="http://schemas.microsoft.com/office/drawing/2014/main" id="{38150EDA-C1EB-408D-84A9-D9966FD4459F}"/>
                </a:ext>
              </a:extLst>
            </p:cNvPr>
            <p:cNvSpPr/>
            <p:nvPr/>
          </p:nvSpPr>
          <p:spPr>
            <a:xfrm rot="16200004">
              <a:off x="5945384" y="2303932"/>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2" y="f5"/>
                    <a:pt x="f2" y="f5"/>
                    <a:pt x="f3" y="f5"/>
                  </a:cubicBezTo>
                  <a:cubicBezTo>
                    <a:pt x="f3" y="f3"/>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9" name="Google Shape;2902;p43">
              <a:extLst>
                <a:ext uri="{FF2B5EF4-FFF2-40B4-BE49-F238E27FC236}">
                  <a16:creationId xmlns:a16="http://schemas.microsoft.com/office/drawing/2014/main" id="{13A630A3-1D46-4DFF-BC8A-A7698CAF05DE}"/>
                </a:ext>
              </a:extLst>
            </p:cNvPr>
            <p:cNvSpPr/>
            <p:nvPr/>
          </p:nvSpPr>
          <p:spPr>
            <a:xfrm rot="16200004">
              <a:off x="5946032" y="2300008"/>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lnTo>
                    <a:pt x="f2" y="f3"/>
                  </a:lnTo>
                  <a:cubicBezTo>
                    <a:pt x="f2" y="f2"/>
                    <a:pt x="f3"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0" name="Google Shape;2903;p43">
              <a:extLst>
                <a:ext uri="{FF2B5EF4-FFF2-40B4-BE49-F238E27FC236}">
                  <a16:creationId xmlns:a16="http://schemas.microsoft.com/office/drawing/2014/main" id="{21177E81-26CA-49CB-A701-19DAC59EBD5F}"/>
                </a:ext>
              </a:extLst>
            </p:cNvPr>
            <p:cNvSpPr/>
            <p:nvPr/>
          </p:nvSpPr>
          <p:spPr>
            <a:xfrm rot="16200004">
              <a:off x="5945384" y="2299990"/>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2" y="f5"/>
                    <a:pt x="f3" y="f5"/>
                    <a:pt x="f3" y="f3"/>
                  </a:cubicBezTo>
                  <a:cubicBezTo>
                    <a:pt x="f3" y="f3"/>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1" name="Google Shape;2904;p43">
              <a:extLst>
                <a:ext uri="{FF2B5EF4-FFF2-40B4-BE49-F238E27FC236}">
                  <a16:creationId xmlns:a16="http://schemas.microsoft.com/office/drawing/2014/main" id="{171EAFF9-9F64-4E19-9F07-1526BB957425}"/>
                </a:ext>
              </a:extLst>
            </p:cNvPr>
            <p:cNvSpPr/>
            <p:nvPr/>
          </p:nvSpPr>
          <p:spPr>
            <a:xfrm rot="16200004">
              <a:off x="5945027" y="2300987"/>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5" y="f4"/>
                    <a:pt x="f5" y="f4"/>
                    <a:pt x="f5" y="f4"/>
                  </a:cubicBezTo>
                  <a:cubicBezTo>
                    <a:pt x="f5"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2" name="Google Shape;2905;p43">
              <a:extLst>
                <a:ext uri="{FF2B5EF4-FFF2-40B4-BE49-F238E27FC236}">
                  <a16:creationId xmlns:a16="http://schemas.microsoft.com/office/drawing/2014/main" id="{B4692693-6251-43E0-B415-3680DBB4C7D6}"/>
                </a:ext>
              </a:extLst>
            </p:cNvPr>
            <p:cNvSpPr/>
            <p:nvPr/>
          </p:nvSpPr>
          <p:spPr>
            <a:xfrm rot="16200004">
              <a:off x="5945045" y="2301645"/>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4"/>
                  </a:moveTo>
                  <a:lnTo>
                    <a:pt x="f2" y="f4"/>
                  </a:lnTo>
                  <a:cubicBezTo>
                    <a:pt x="f2" y="f4"/>
                    <a:pt x="f2" y="f2"/>
                    <a:pt x="f2" y="f4"/>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3" name="Google Shape;2906;p43">
              <a:extLst>
                <a:ext uri="{FF2B5EF4-FFF2-40B4-BE49-F238E27FC236}">
                  <a16:creationId xmlns:a16="http://schemas.microsoft.com/office/drawing/2014/main" id="{AC2D1DCE-4E85-4E61-9D32-66C9ECBBAA29}"/>
                </a:ext>
              </a:extLst>
            </p:cNvPr>
            <p:cNvSpPr/>
            <p:nvPr/>
          </p:nvSpPr>
          <p:spPr>
            <a:xfrm rot="16200004">
              <a:off x="5943390" y="2301984"/>
              <a:ext cx="1353" cy="36"/>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4" y="f2"/>
                  </a:moveTo>
                  <a:cubicBezTo>
                    <a:pt x="f4" y="f2"/>
                    <a:pt x="f5" y="f2"/>
                    <a:pt x="f5" y="f2"/>
                  </a:cubicBezTo>
                  <a:cubicBezTo>
                    <a:pt x="f3" y="f2"/>
                    <a:pt x="f5"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4" name="Google Shape;2907;p43">
              <a:extLst>
                <a:ext uri="{FF2B5EF4-FFF2-40B4-BE49-F238E27FC236}">
                  <a16:creationId xmlns:a16="http://schemas.microsoft.com/office/drawing/2014/main" id="{6DFC9947-E1CF-486E-8551-E98A31420417}"/>
                </a:ext>
              </a:extLst>
            </p:cNvPr>
            <p:cNvSpPr/>
            <p:nvPr/>
          </p:nvSpPr>
          <p:spPr>
            <a:xfrm rot="16200004">
              <a:off x="5943391" y="2302615"/>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3"/>
                    <a:pt x="f2" y="f5"/>
                    <a:pt x="f2" y="f5"/>
                  </a:cubicBezTo>
                  <a:cubicBezTo>
                    <a:pt x="f2" y="f5"/>
                    <a:pt x="f3" y="f5"/>
                    <a:pt x="f3" y="f3"/>
                  </a:cubicBezTo>
                  <a:lnTo>
                    <a:pt x="f3" y="f3"/>
                  </a:ln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5" name="Google Shape;2908;p43">
              <a:extLst>
                <a:ext uri="{FF2B5EF4-FFF2-40B4-BE49-F238E27FC236}">
                  <a16:creationId xmlns:a16="http://schemas.microsoft.com/office/drawing/2014/main" id="{28494FA3-7277-402D-B31E-60CE1D271472}"/>
                </a:ext>
              </a:extLst>
            </p:cNvPr>
            <p:cNvSpPr/>
            <p:nvPr/>
          </p:nvSpPr>
          <p:spPr>
            <a:xfrm rot="16200004">
              <a:off x="5943711" y="2302304"/>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5"/>
                  </a:moveTo>
                  <a:cubicBezTo>
                    <a:pt x="f3" y="f5"/>
                    <a:pt x="f3" y="f3"/>
                    <a:pt x="f3" y="f5"/>
                  </a:cubicBezTo>
                  <a:cubicBezTo>
                    <a:pt x="f3" y="f5"/>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6" name="Google Shape;2909;p43">
              <a:extLst>
                <a:ext uri="{FF2B5EF4-FFF2-40B4-BE49-F238E27FC236}">
                  <a16:creationId xmlns:a16="http://schemas.microsoft.com/office/drawing/2014/main" id="{57B16C78-71F8-4583-A0BD-E1143FE64232}"/>
                </a:ext>
              </a:extLst>
            </p:cNvPr>
            <p:cNvSpPr/>
            <p:nvPr/>
          </p:nvSpPr>
          <p:spPr>
            <a:xfrm rot="16200004">
              <a:off x="5942713" y="2303931"/>
              <a:ext cx="1353" cy="36"/>
            </a:xfrm>
            <a:custGeom>
              <a:avLst/>
              <a:gdLst>
                <a:gd name="f0" fmla="val w"/>
                <a:gd name="f1" fmla="val h"/>
                <a:gd name="f2" fmla="val 0"/>
                <a:gd name="f3" fmla="val 36"/>
                <a:gd name="f4" fmla="val 1"/>
                <a:gd name="f5" fmla="val 18"/>
                <a:gd name="f6" fmla="val 35"/>
                <a:gd name="f7" fmla="*/ f0 1 36"/>
                <a:gd name="f8" fmla="*/ f1 1 1"/>
                <a:gd name="f9" fmla="val f2"/>
                <a:gd name="f10" fmla="val f3"/>
                <a:gd name="f11" fmla="val f4"/>
                <a:gd name="f12" fmla="+- f11 0 f9"/>
                <a:gd name="f13" fmla="+- f10 0 f9"/>
                <a:gd name="f14" fmla="*/ f13 1 36"/>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
                  <a:moveTo>
                    <a:pt x="f5" y="f4"/>
                  </a:moveTo>
                  <a:cubicBezTo>
                    <a:pt x="f5" y="f4"/>
                    <a:pt x="f5" y="f4"/>
                    <a:pt x="f2" y="f4"/>
                  </a:cubicBezTo>
                  <a:cubicBezTo>
                    <a:pt x="f2" y="f4"/>
                    <a:pt x="f5" y="f4"/>
                    <a:pt x="f6" y="f4"/>
                  </a:cubicBezTo>
                  <a:cubicBezTo>
                    <a:pt x="f6"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7" name="Google Shape;2910;p43">
              <a:extLst>
                <a:ext uri="{FF2B5EF4-FFF2-40B4-BE49-F238E27FC236}">
                  <a16:creationId xmlns:a16="http://schemas.microsoft.com/office/drawing/2014/main" id="{100974A1-2C27-4035-A29A-59670A2C1B19}"/>
                </a:ext>
              </a:extLst>
            </p:cNvPr>
            <p:cNvSpPr/>
            <p:nvPr/>
          </p:nvSpPr>
          <p:spPr>
            <a:xfrm rot="16200004">
              <a:off x="5943371" y="2304590"/>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8" name="Google Shape;2911;p43">
              <a:extLst>
                <a:ext uri="{FF2B5EF4-FFF2-40B4-BE49-F238E27FC236}">
                  <a16:creationId xmlns:a16="http://schemas.microsoft.com/office/drawing/2014/main" id="{E004B1DA-A9F2-4CE9-8BB3-29441128BC80}"/>
                </a:ext>
              </a:extLst>
            </p:cNvPr>
            <p:cNvSpPr/>
            <p:nvPr/>
          </p:nvSpPr>
          <p:spPr>
            <a:xfrm rot="16200004">
              <a:off x="5947011" y="2292437"/>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2"/>
                  </a:moveTo>
                  <a:cubicBezTo>
                    <a:pt x="f4" y="f2"/>
                    <a:pt x="f4" y="f2"/>
                    <a:pt x="f5" y="f2"/>
                  </a:cubicBezTo>
                  <a:cubicBezTo>
                    <a:pt x="f4" y="f2"/>
                    <a:pt x="f5"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9" name="Google Shape;2912;p43">
              <a:extLst>
                <a:ext uri="{FF2B5EF4-FFF2-40B4-BE49-F238E27FC236}">
                  <a16:creationId xmlns:a16="http://schemas.microsoft.com/office/drawing/2014/main" id="{9CDA2B70-8264-4646-83DF-60B24AF80C2C}"/>
                </a:ext>
              </a:extLst>
            </p:cNvPr>
            <p:cNvSpPr/>
            <p:nvPr/>
          </p:nvSpPr>
          <p:spPr>
            <a:xfrm rot="16200004">
              <a:off x="5944048" y="2300648"/>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2"/>
                  </a:moveTo>
                  <a:lnTo>
                    <a:pt x="f4" y="f2"/>
                  </a:lnTo>
                  <a:cubicBezTo>
                    <a:pt x="f4" y="f2"/>
                    <a:pt x="f5" y="f2"/>
                    <a:pt x="f5" y="f2"/>
                  </a:cubicBezTo>
                  <a:cubicBezTo>
                    <a:pt x="f5" y="f5"/>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0" name="Google Shape;2913;p43">
              <a:extLst>
                <a:ext uri="{FF2B5EF4-FFF2-40B4-BE49-F238E27FC236}">
                  <a16:creationId xmlns:a16="http://schemas.microsoft.com/office/drawing/2014/main" id="{A2CC090A-059F-4D66-A24B-B8CBE0990AE3}"/>
                </a:ext>
              </a:extLst>
            </p:cNvPr>
            <p:cNvSpPr/>
            <p:nvPr/>
          </p:nvSpPr>
          <p:spPr>
            <a:xfrm rot="16200004">
              <a:off x="5943395" y="2299994"/>
              <a:ext cx="2020" cy="713"/>
            </a:xfrm>
            <a:custGeom>
              <a:avLst/>
              <a:gdLst>
                <a:gd name="f0" fmla="val w"/>
                <a:gd name="f1" fmla="val h"/>
                <a:gd name="f2" fmla="val 0"/>
                <a:gd name="f3" fmla="val 54"/>
                <a:gd name="f4" fmla="val 19"/>
                <a:gd name="f5" fmla="val 1"/>
                <a:gd name="f6" fmla="val 18"/>
                <a:gd name="f7" fmla="val 36"/>
                <a:gd name="f8" fmla="val 53"/>
                <a:gd name="f9" fmla="*/ f0 1 54"/>
                <a:gd name="f10" fmla="*/ f1 1 19"/>
                <a:gd name="f11" fmla="val f2"/>
                <a:gd name="f12" fmla="val f3"/>
                <a:gd name="f13" fmla="val f4"/>
                <a:gd name="f14" fmla="+- f13 0 f11"/>
                <a:gd name="f15" fmla="+- f12 0 f11"/>
                <a:gd name="f16" fmla="*/ f15 1 54"/>
                <a:gd name="f17" fmla="*/ f14 1 1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19">
                  <a:moveTo>
                    <a:pt x="f5" y="f2"/>
                  </a:moveTo>
                  <a:cubicBezTo>
                    <a:pt x="f6" y="f2"/>
                    <a:pt x="f7" y="f6"/>
                    <a:pt x="f8" y="f2"/>
                  </a:cubicBezTo>
                  <a:cubicBezTo>
                    <a:pt x="f8" y="f6"/>
                    <a:pt x="f7" y="f6"/>
                    <a:pt x="f7" y="f2"/>
                  </a:cubicBezTo>
                  <a:cubicBezTo>
                    <a:pt x="f7" y="f2"/>
                    <a:pt x="f6"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1" name="Google Shape;2914;p43">
              <a:extLst>
                <a:ext uri="{FF2B5EF4-FFF2-40B4-BE49-F238E27FC236}">
                  <a16:creationId xmlns:a16="http://schemas.microsoft.com/office/drawing/2014/main" id="{79D939A4-21CD-42CE-89D7-089EB90A8A5E}"/>
                </a:ext>
              </a:extLst>
            </p:cNvPr>
            <p:cNvSpPr/>
            <p:nvPr/>
          </p:nvSpPr>
          <p:spPr>
            <a:xfrm rot="16200004">
              <a:off x="5947669" y="2289831"/>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4"/>
                  </a:moveTo>
                  <a:cubicBezTo>
                    <a:pt x="f3" y="f4"/>
                    <a:pt x="f3" y="f4"/>
                    <a:pt x="f3" y="f4"/>
                  </a:cubicBezTo>
                  <a:cubicBezTo>
                    <a:pt x="f3" y="f2"/>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2" name="Google Shape;2915;p43">
              <a:extLst>
                <a:ext uri="{FF2B5EF4-FFF2-40B4-BE49-F238E27FC236}">
                  <a16:creationId xmlns:a16="http://schemas.microsoft.com/office/drawing/2014/main" id="{FAE19117-CDF2-4EB9-BF20-C1DF2477E10B}"/>
                </a:ext>
              </a:extLst>
            </p:cNvPr>
            <p:cNvSpPr/>
            <p:nvPr/>
          </p:nvSpPr>
          <p:spPr>
            <a:xfrm rot="16200004">
              <a:off x="5943728" y="2297027"/>
              <a:ext cx="1353" cy="713"/>
            </a:xfrm>
            <a:custGeom>
              <a:avLst/>
              <a:gdLst>
                <a:gd name="f0" fmla="val w"/>
                <a:gd name="f1" fmla="val h"/>
                <a:gd name="f2" fmla="val 0"/>
                <a:gd name="f3" fmla="val 36"/>
                <a:gd name="f4" fmla="val 19"/>
                <a:gd name="f5" fmla="val 1"/>
                <a:gd name="f6" fmla="val 18"/>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2"/>
                  </a:moveTo>
                  <a:cubicBezTo>
                    <a:pt x="f5" y="f2"/>
                    <a:pt x="f6" y="f2"/>
                    <a:pt x="f3" y="f6"/>
                  </a:cubicBezTo>
                  <a:cubicBezTo>
                    <a:pt x="f3" y="f6"/>
                    <a:pt x="f3" y="f6"/>
                    <a:pt x="f3" y="f6"/>
                  </a:cubicBezTo>
                  <a:cubicBezTo>
                    <a:pt x="f6" y="f6"/>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3" name="Google Shape;2916;p43">
              <a:extLst>
                <a:ext uri="{FF2B5EF4-FFF2-40B4-BE49-F238E27FC236}">
                  <a16:creationId xmlns:a16="http://schemas.microsoft.com/office/drawing/2014/main" id="{F7198163-2231-4FC0-9C2E-095B51D4351D}"/>
                </a:ext>
              </a:extLst>
            </p:cNvPr>
            <p:cNvSpPr/>
            <p:nvPr/>
          </p:nvSpPr>
          <p:spPr>
            <a:xfrm rot="16200004">
              <a:off x="5944048" y="2296039"/>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2"/>
                    <a:pt x="f4" y="f2"/>
                  </a:cubicBezTo>
                  <a:cubicBezTo>
                    <a:pt x="f4" y="f2"/>
                    <a:pt x="f4" y="f2"/>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4" name="Google Shape;2917;p43">
              <a:extLst>
                <a:ext uri="{FF2B5EF4-FFF2-40B4-BE49-F238E27FC236}">
                  <a16:creationId xmlns:a16="http://schemas.microsoft.com/office/drawing/2014/main" id="{DEEE8105-F3B1-4394-8156-D76B7AB3D7A5}"/>
                </a:ext>
              </a:extLst>
            </p:cNvPr>
            <p:cNvSpPr/>
            <p:nvPr/>
          </p:nvSpPr>
          <p:spPr>
            <a:xfrm rot="16200004">
              <a:off x="5954234" y="2272732"/>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2"/>
                  </a:moveTo>
                  <a:cubicBezTo>
                    <a:pt x="f3" y="f2"/>
                    <a:pt x="f3" y="f4"/>
                    <a:pt x="f3" y="f4"/>
                  </a:cubicBezTo>
                  <a:cubicBezTo>
                    <a:pt x="f3" y="f4"/>
                    <a:pt x="f3" y="f4"/>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5" name="Google Shape;2918;p43">
              <a:extLst>
                <a:ext uri="{FF2B5EF4-FFF2-40B4-BE49-F238E27FC236}">
                  <a16:creationId xmlns:a16="http://schemas.microsoft.com/office/drawing/2014/main" id="{DD30114A-25F2-4263-8B99-B7E36D73DBE8}"/>
                </a:ext>
              </a:extLst>
            </p:cNvPr>
            <p:cNvSpPr/>
            <p:nvPr/>
          </p:nvSpPr>
          <p:spPr>
            <a:xfrm rot="16200004">
              <a:off x="5940765" y="2260552"/>
              <a:ext cx="59847" cy="54635"/>
            </a:xfrm>
            <a:custGeom>
              <a:avLst/>
              <a:gdLst>
                <a:gd name="f0" fmla="val w"/>
                <a:gd name="f1" fmla="val h"/>
                <a:gd name="f2" fmla="val 0"/>
                <a:gd name="f3" fmla="val 1596"/>
                <a:gd name="f4" fmla="val 1457"/>
                <a:gd name="f5" fmla="val 1000"/>
                <a:gd name="f6" fmla="val 580"/>
                <a:gd name="f7" fmla="val 1017"/>
                <a:gd name="f8" fmla="val 597"/>
                <a:gd name="f9" fmla="val 1035"/>
                <a:gd name="f10" fmla="val 615"/>
                <a:gd name="f11" fmla="val 1052"/>
                <a:gd name="f12" fmla="val 632"/>
                <a:gd name="f13" fmla="val 1070"/>
                <a:gd name="f14" fmla="val 650"/>
                <a:gd name="f15" fmla="val 1088"/>
                <a:gd name="f16" fmla="val 1123"/>
                <a:gd name="f17" fmla="val 685"/>
                <a:gd name="f18" fmla="val 720"/>
                <a:gd name="f19" fmla="val 1158"/>
                <a:gd name="f20" fmla="val 737"/>
                <a:gd name="f21" fmla="val 1140"/>
                <a:gd name="f22" fmla="val 755"/>
                <a:gd name="f23" fmla="val 772"/>
                <a:gd name="f24" fmla="val 790"/>
                <a:gd name="f25" fmla="val 1175"/>
                <a:gd name="f26" fmla="val 825"/>
                <a:gd name="f27" fmla="val 842"/>
                <a:gd name="f28" fmla="val 1193"/>
                <a:gd name="f29" fmla="val 860"/>
                <a:gd name="f30" fmla="val 878"/>
                <a:gd name="f31" fmla="val 895"/>
                <a:gd name="f32" fmla="val 913"/>
                <a:gd name="f33" fmla="val 1210"/>
                <a:gd name="f34" fmla="val 930"/>
                <a:gd name="f35" fmla="val 965"/>
                <a:gd name="f36" fmla="val 983"/>
                <a:gd name="f37" fmla="val 1228"/>
                <a:gd name="f38" fmla="val 1018"/>
                <a:gd name="f39" fmla="val 1386"/>
                <a:gd name="f40" fmla="val 1368"/>
                <a:gd name="f41" fmla="val 1351"/>
                <a:gd name="f42" fmla="val 1333"/>
                <a:gd name="f43" fmla="val 1298"/>
                <a:gd name="f44" fmla="val 1280"/>
                <a:gd name="f45" fmla="val 1053"/>
                <a:gd name="f46" fmla="val 1105"/>
                <a:gd name="f47" fmla="val 1263"/>
                <a:gd name="f48" fmla="val 1176"/>
                <a:gd name="f49" fmla="val 1245"/>
                <a:gd name="f50" fmla="val 1141"/>
                <a:gd name="f51" fmla="val 982"/>
                <a:gd name="f52" fmla="val 948"/>
                <a:gd name="f53" fmla="val 947"/>
                <a:gd name="f54" fmla="val 877"/>
                <a:gd name="f55" fmla="val 807"/>
                <a:gd name="f56" fmla="val 754"/>
                <a:gd name="f57" fmla="val 719"/>
                <a:gd name="f58" fmla="val 702"/>
                <a:gd name="f59" fmla="val 684"/>
                <a:gd name="f60" fmla="val 649"/>
                <a:gd name="f61" fmla="val 614"/>
                <a:gd name="f62" fmla="val 562"/>
                <a:gd name="f63" fmla="val 544"/>
                <a:gd name="f64" fmla="val 527"/>
                <a:gd name="f65" fmla="val 509"/>
                <a:gd name="f66" fmla="val 579"/>
                <a:gd name="f67" fmla="val 492"/>
                <a:gd name="f68" fmla="val 457"/>
                <a:gd name="f69" fmla="val 491"/>
                <a:gd name="f70" fmla="val 369"/>
                <a:gd name="f71" fmla="val 474"/>
                <a:gd name="f72" fmla="val 352"/>
                <a:gd name="f73" fmla="val 456"/>
                <a:gd name="f74" fmla="val 334"/>
                <a:gd name="f75" fmla="val 317"/>
                <a:gd name="f76" fmla="val 439"/>
                <a:gd name="f77" fmla="val 299"/>
                <a:gd name="f78" fmla="val 421"/>
                <a:gd name="f79" fmla="val 264"/>
                <a:gd name="f80" fmla="val 246"/>
                <a:gd name="f81" fmla="val 404"/>
                <a:gd name="f82" fmla="val 211"/>
                <a:gd name="f83" fmla="val 386"/>
                <a:gd name="f84" fmla="val 176"/>
                <a:gd name="f85" fmla="val 159"/>
                <a:gd name="f86" fmla="val 141"/>
                <a:gd name="f87" fmla="val 316"/>
                <a:gd name="f88" fmla="val 281"/>
                <a:gd name="f89" fmla="val 124"/>
                <a:gd name="f90" fmla="val 228"/>
                <a:gd name="f91" fmla="val 106"/>
                <a:gd name="f92" fmla="val 193"/>
                <a:gd name="f93" fmla="val 158"/>
                <a:gd name="f94" fmla="val 88"/>
                <a:gd name="f95" fmla="val 194"/>
                <a:gd name="f96" fmla="val 53"/>
                <a:gd name="f97" fmla="val 36"/>
                <a:gd name="f98" fmla="val 229"/>
                <a:gd name="f99" fmla="val 18"/>
                <a:gd name="f100" fmla="val 1"/>
                <a:gd name="f101" fmla="val 387"/>
                <a:gd name="f102" fmla="val 422"/>
                <a:gd name="f103" fmla="val 123"/>
                <a:gd name="f104" fmla="val 667"/>
                <a:gd name="f105" fmla="val 351"/>
                <a:gd name="f106" fmla="val 1246"/>
                <a:gd name="f107" fmla="val 1281"/>
                <a:gd name="f108" fmla="val 1316"/>
                <a:gd name="f109" fmla="val 1403"/>
                <a:gd name="f110" fmla="val 1421"/>
                <a:gd name="f111" fmla="val 1439"/>
                <a:gd name="f112" fmla="val 1456"/>
                <a:gd name="f113" fmla="val 1315"/>
                <a:gd name="f114" fmla="val 1438"/>
                <a:gd name="f115" fmla="val 1491"/>
                <a:gd name="f116" fmla="val 1508"/>
                <a:gd name="f117" fmla="val 1526"/>
                <a:gd name="f118" fmla="val 1543"/>
                <a:gd name="f119" fmla="val 1561"/>
                <a:gd name="f120" fmla="val 1578"/>
                <a:gd name="f121" fmla="val 1473"/>
                <a:gd name="f122" fmla="val 89"/>
                <a:gd name="f123" fmla="val 912"/>
                <a:gd name="f124" fmla="val 71"/>
                <a:gd name="f125" fmla="val 54"/>
                <a:gd name="f126" fmla="*/ f0 1 1596"/>
                <a:gd name="f127" fmla="*/ f1 1 1457"/>
                <a:gd name="f128" fmla="val f2"/>
                <a:gd name="f129" fmla="val f3"/>
                <a:gd name="f130" fmla="val f4"/>
                <a:gd name="f131" fmla="+- f130 0 f128"/>
                <a:gd name="f132" fmla="+- f129 0 f128"/>
                <a:gd name="f133" fmla="*/ f132 1 1596"/>
                <a:gd name="f134" fmla="*/ f131 1 1457"/>
                <a:gd name="f135" fmla="*/ f128 1 f133"/>
                <a:gd name="f136" fmla="*/ f129 1 f133"/>
                <a:gd name="f137" fmla="*/ f128 1 f134"/>
                <a:gd name="f138" fmla="*/ f130 1 f134"/>
                <a:gd name="f139" fmla="*/ f135 f126 1"/>
                <a:gd name="f140" fmla="*/ f136 f126 1"/>
                <a:gd name="f141" fmla="*/ f138 f127 1"/>
                <a:gd name="f142" fmla="*/ f137 f127 1"/>
              </a:gdLst>
              <a:ahLst/>
              <a:cxnLst>
                <a:cxn ang="3cd4">
                  <a:pos x="hc" y="t"/>
                </a:cxn>
                <a:cxn ang="0">
                  <a:pos x="r" y="vc"/>
                </a:cxn>
                <a:cxn ang="cd4">
                  <a:pos x="hc" y="b"/>
                </a:cxn>
                <a:cxn ang="cd2">
                  <a:pos x="l" y="vc"/>
                </a:cxn>
              </a:cxnLst>
              <a:rect l="f139" t="f142" r="f140" b="f141"/>
              <a:pathLst>
                <a:path w="1596" h="1457">
                  <a:moveTo>
                    <a:pt x="f5" y="f6"/>
                  </a:moveTo>
                  <a:cubicBezTo>
                    <a:pt x="f5" y="f6"/>
                    <a:pt x="f5" y="f6"/>
                    <a:pt x="f7" y="f6"/>
                  </a:cubicBezTo>
                  <a:cubicBezTo>
                    <a:pt x="f7" y="f6"/>
                    <a:pt x="f5" y="f8"/>
                    <a:pt x="f7" y="f8"/>
                  </a:cubicBezTo>
                  <a:cubicBezTo>
                    <a:pt x="f7" y="f8"/>
                    <a:pt x="f7" y="f8"/>
                    <a:pt x="f7" y="f8"/>
                  </a:cubicBezTo>
                  <a:cubicBezTo>
                    <a:pt x="f7" y="f8"/>
                    <a:pt x="f9" y="f8"/>
                    <a:pt x="f9" y="f10"/>
                  </a:cubicBezTo>
                  <a:cubicBezTo>
                    <a:pt x="f11" y="f10"/>
                    <a:pt x="f11" y="f10"/>
                    <a:pt x="f11" y="f12"/>
                  </a:cubicBezTo>
                  <a:cubicBezTo>
                    <a:pt x="f11" y="f12"/>
                    <a:pt x="f11" y="f12"/>
                    <a:pt x="f13" y="f12"/>
                  </a:cubicBezTo>
                  <a:cubicBezTo>
                    <a:pt x="f13" y="f12"/>
                    <a:pt x="f13" y="f14"/>
                    <a:pt x="f15" y="f14"/>
                  </a:cubicBezTo>
                  <a:cubicBezTo>
                    <a:pt x="f15" y="f14"/>
                    <a:pt x="f15" y="f14"/>
                    <a:pt x="f15" y="f14"/>
                  </a:cubicBezTo>
                  <a:cubicBezTo>
                    <a:pt x="f16" y="f17"/>
                    <a:pt x="f16" y="f18"/>
                    <a:pt x="f19" y="f20"/>
                  </a:cubicBezTo>
                  <a:cubicBezTo>
                    <a:pt x="f19" y="f20"/>
                    <a:pt x="f21" y="f22"/>
                    <a:pt x="f19" y="f22"/>
                  </a:cubicBezTo>
                  <a:cubicBezTo>
                    <a:pt x="f19" y="f22"/>
                    <a:pt x="f19" y="f23"/>
                    <a:pt x="f19" y="f24"/>
                  </a:cubicBezTo>
                  <a:cubicBezTo>
                    <a:pt x="f19" y="f24"/>
                    <a:pt x="f25" y="f26"/>
                    <a:pt x="f25" y="f26"/>
                  </a:cubicBezTo>
                  <a:cubicBezTo>
                    <a:pt x="f25" y="f26"/>
                    <a:pt x="f25" y="f26"/>
                    <a:pt x="f25" y="f26"/>
                  </a:cubicBezTo>
                  <a:cubicBezTo>
                    <a:pt x="f25" y="f27"/>
                    <a:pt x="f28" y="f27"/>
                    <a:pt x="f28" y="f29"/>
                  </a:cubicBezTo>
                  <a:cubicBezTo>
                    <a:pt x="f25" y="f29"/>
                    <a:pt x="f28" y="f30"/>
                    <a:pt x="f28" y="f30"/>
                  </a:cubicBezTo>
                  <a:cubicBezTo>
                    <a:pt x="f28" y="f30"/>
                    <a:pt x="f28" y="f30"/>
                    <a:pt x="f28" y="f30"/>
                  </a:cubicBezTo>
                  <a:cubicBezTo>
                    <a:pt x="f28" y="f31"/>
                    <a:pt x="f28" y="f32"/>
                    <a:pt x="f28" y="f32"/>
                  </a:cubicBezTo>
                  <a:cubicBezTo>
                    <a:pt x="f33" y="f34"/>
                    <a:pt x="f33" y="f35"/>
                    <a:pt x="f33" y="f36"/>
                  </a:cubicBezTo>
                  <a:cubicBezTo>
                    <a:pt x="f33" y="f5"/>
                    <a:pt x="f37" y="f5"/>
                    <a:pt x="f37" y="f38"/>
                  </a:cubicBezTo>
                  <a:cubicBezTo>
                    <a:pt x="f37" y="f38"/>
                    <a:pt x="f37" y="f38"/>
                    <a:pt x="f37" y="f9"/>
                  </a:cubicBezTo>
                  <a:cubicBezTo>
                    <a:pt x="f37" y="f9"/>
                    <a:pt x="f33" y="f13"/>
                    <a:pt x="f37" y="f13"/>
                  </a:cubicBezTo>
                  <a:lnTo>
                    <a:pt x="f37" y="f13"/>
                  </a:lnTo>
                  <a:lnTo>
                    <a:pt x="f37" y="f15"/>
                  </a:lnTo>
                  <a:lnTo>
                    <a:pt x="f37" y="f15"/>
                  </a:lnTo>
                  <a:lnTo>
                    <a:pt x="f39" y="f15"/>
                  </a:lnTo>
                  <a:lnTo>
                    <a:pt x="f40" y="f15"/>
                  </a:lnTo>
                  <a:lnTo>
                    <a:pt x="f40" y="f15"/>
                  </a:lnTo>
                  <a:lnTo>
                    <a:pt x="f41" y="f15"/>
                  </a:lnTo>
                  <a:cubicBezTo>
                    <a:pt x="f42" y="f15"/>
                    <a:pt x="f43" y="f13"/>
                    <a:pt x="f44" y="f13"/>
                  </a:cubicBezTo>
                  <a:lnTo>
                    <a:pt x="f37" y="f9"/>
                  </a:lnTo>
                  <a:lnTo>
                    <a:pt x="f37" y="f9"/>
                  </a:lnTo>
                  <a:cubicBezTo>
                    <a:pt x="f37" y="f45"/>
                    <a:pt x="f37" y="f45"/>
                    <a:pt x="f37" y="f45"/>
                  </a:cubicBezTo>
                  <a:cubicBezTo>
                    <a:pt x="f37" y="f45"/>
                    <a:pt x="f37" y="f13"/>
                    <a:pt x="f37" y="f13"/>
                  </a:cubicBezTo>
                  <a:cubicBezTo>
                    <a:pt x="f37" y="f13"/>
                    <a:pt x="f37" y="f13"/>
                    <a:pt x="f37" y="f13"/>
                  </a:cubicBezTo>
                  <a:cubicBezTo>
                    <a:pt x="f33" y="f13"/>
                    <a:pt x="f28" y="f15"/>
                    <a:pt x="f28" y="f46"/>
                  </a:cubicBezTo>
                  <a:cubicBezTo>
                    <a:pt x="f28" y="f46"/>
                    <a:pt x="f33" y="f46"/>
                    <a:pt x="f33" y="f16"/>
                  </a:cubicBezTo>
                  <a:lnTo>
                    <a:pt x="f28" y="f16"/>
                  </a:lnTo>
                  <a:lnTo>
                    <a:pt x="f28" y="f16"/>
                  </a:lnTo>
                  <a:lnTo>
                    <a:pt x="f28" y="f16"/>
                  </a:lnTo>
                  <a:lnTo>
                    <a:pt x="f28" y="f16"/>
                  </a:lnTo>
                  <a:lnTo>
                    <a:pt x="f47" y="f48"/>
                  </a:lnTo>
                  <a:lnTo>
                    <a:pt x="f47" y="f48"/>
                  </a:lnTo>
                  <a:cubicBezTo>
                    <a:pt x="f49" y="f19"/>
                    <a:pt x="f49" y="f50"/>
                    <a:pt x="f49" y="f16"/>
                  </a:cubicBezTo>
                  <a:lnTo>
                    <a:pt x="f37" y="f15"/>
                  </a:lnTo>
                  <a:lnTo>
                    <a:pt x="f37" y="f13"/>
                  </a:lnTo>
                  <a:cubicBezTo>
                    <a:pt x="f37" y="f13"/>
                    <a:pt x="f37" y="f13"/>
                    <a:pt x="f37" y="f13"/>
                  </a:cubicBezTo>
                  <a:cubicBezTo>
                    <a:pt x="f37" y="f13"/>
                    <a:pt x="f37" y="f13"/>
                    <a:pt x="f33" y="f13"/>
                  </a:cubicBezTo>
                  <a:cubicBezTo>
                    <a:pt x="f33" y="f15"/>
                    <a:pt x="f33" y="f15"/>
                    <a:pt x="f33" y="f15"/>
                  </a:cubicBezTo>
                  <a:cubicBezTo>
                    <a:pt x="f33" y="f15"/>
                    <a:pt x="f33" y="f15"/>
                    <a:pt x="f33" y="f15"/>
                  </a:cubicBezTo>
                  <a:cubicBezTo>
                    <a:pt x="f33" y="f15"/>
                    <a:pt x="f33" y="f15"/>
                    <a:pt x="f33" y="f13"/>
                  </a:cubicBezTo>
                  <a:cubicBezTo>
                    <a:pt x="f33" y="f13"/>
                    <a:pt x="f33" y="f13"/>
                    <a:pt x="f33" y="f13"/>
                  </a:cubicBezTo>
                  <a:cubicBezTo>
                    <a:pt x="f28" y="f13"/>
                    <a:pt x="f28" y="f13"/>
                    <a:pt x="f28" y="f13"/>
                  </a:cubicBezTo>
                  <a:cubicBezTo>
                    <a:pt x="f25" y="f13"/>
                    <a:pt x="f19" y="f13"/>
                    <a:pt x="f21" y="f45"/>
                  </a:cubicBezTo>
                  <a:cubicBezTo>
                    <a:pt x="f21" y="f45"/>
                    <a:pt x="f21" y="f45"/>
                    <a:pt x="f21" y="f45"/>
                  </a:cubicBezTo>
                  <a:cubicBezTo>
                    <a:pt x="f16" y="f9"/>
                    <a:pt x="f15" y="f9"/>
                    <a:pt x="f13" y="f9"/>
                  </a:cubicBezTo>
                  <a:cubicBezTo>
                    <a:pt x="f13" y="f38"/>
                    <a:pt x="f13" y="f38"/>
                    <a:pt x="f11" y="f38"/>
                  </a:cubicBezTo>
                  <a:cubicBezTo>
                    <a:pt x="f11" y="f5"/>
                    <a:pt x="f11" y="f38"/>
                    <a:pt x="f11" y="f38"/>
                  </a:cubicBezTo>
                  <a:cubicBezTo>
                    <a:pt x="f9" y="f5"/>
                    <a:pt x="f7" y="f36"/>
                    <a:pt x="f5" y="f36"/>
                  </a:cubicBezTo>
                  <a:cubicBezTo>
                    <a:pt x="f5" y="f36"/>
                    <a:pt x="f51" y="f36"/>
                    <a:pt x="f51" y="f36"/>
                  </a:cubicBezTo>
                  <a:cubicBezTo>
                    <a:pt x="f51" y="f35"/>
                    <a:pt x="f35" y="f52"/>
                    <a:pt x="f53" y="f52"/>
                  </a:cubicBezTo>
                  <a:cubicBezTo>
                    <a:pt x="f53" y="f52"/>
                    <a:pt x="f53" y="f52"/>
                    <a:pt x="f53" y="f52"/>
                  </a:cubicBezTo>
                  <a:cubicBezTo>
                    <a:pt x="f53" y="f52"/>
                    <a:pt x="f53" y="f34"/>
                    <a:pt x="f34" y="f34"/>
                  </a:cubicBezTo>
                  <a:cubicBezTo>
                    <a:pt x="f34" y="f32"/>
                    <a:pt x="f31" y="f31"/>
                    <a:pt x="f54" y="f31"/>
                  </a:cubicBezTo>
                  <a:cubicBezTo>
                    <a:pt x="f54" y="f30"/>
                    <a:pt x="f54" y="f29"/>
                    <a:pt x="f29" y="f29"/>
                  </a:cubicBezTo>
                  <a:cubicBezTo>
                    <a:pt x="f29" y="f29"/>
                    <a:pt x="f29" y="f29"/>
                    <a:pt x="f27" y="f27"/>
                  </a:cubicBezTo>
                  <a:cubicBezTo>
                    <a:pt x="f27" y="f27"/>
                    <a:pt x="f29" y="f27"/>
                    <a:pt x="f27" y="f27"/>
                  </a:cubicBezTo>
                  <a:cubicBezTo>
                    <a:pt x="f27" y="f26"/>
                    <a:pt x="f26" y="f26"/>
                    <a:pt x="f55" y="f55"/>
                  </a:cubicBezTo>
                  <a:cubicBezTo>
                    <a:pt x="f55" y="f55"/>
                    <a:pt x="f55" y="f55"/>
                    <a:pt x="f55" y="f24"/>
                  </a:cubicBezTo>
                  <a:cubicBezTo>
                    <a:pt x="f55" y="f24"/>
                    <a:pt x="f24" y="f24"/>
                    <a:pt x="f24" y="f24"/>
                  </a:cubicBezTo>
                  <a:cubicBezTo>
                    <a:pt x="f24" y="f23"/>
                    <a:pt x="f23" y="f23"/>
                    <a:pt x="f23" y="f22"/>
                  </a:cubicBezTo>
                  <a:cubicBezTo>
                    <a:pt x="f56" y="f20"/>
                    <a:pt x="f20" y="f18"/>
                    <a:pt x="f57" y="f58"/>
                  </a:cubicBezTo>
                  <a:cubicBezTo>
                    <a:pt x="f59" y="f14"/>
                    <a:pt x="f60" y="f10"/>
                    <a:pt x="f61" y="f62"/>
                  </a:cubicBezTo>
                  <a:cubicBezTo>
                    <a:pt x="f61" y="f62"/>
                    <a:pt x="f61" y="f62"/>
                    <a:pt x="f61" y="f63"/>
                  </a:cubicBezTo>
                  <a:cubicBezTo>
                    <a:pt x="f61" y="f63"/>
                    <a:pt x="f61" y="f63"/>
                    <a:pt x="f61" y="f63"/>
                  </a:cubicBezTo>
                  <a:lnTo>
                    <a:pt x="f8" y="f64"/>
                  </a:lnTo>
                  <a:cubicBezTo>
                    <a:pt x="f8" y="f65"/>
                    <a:pt x="f66" y="f67"/>
                    <a:pt x="f62" y="f67"/>
                  </a:cubicBezTo>
                  <a:lnTo>
                    <a:pt x="f63" y="f68"/>
                  </a:lnTo>
                  <a:lnTo>
                    <a:pt x="f69" y="f70"/>
                  </a:lnTo>
                  <a:cubicBezTo>
                    <a:pt x="f71" y="f72"/>
                    <a:pt x="f73" y="f74"/>
                    <a:pt x="f73" y="f75"/>
                  </a:cubicBezTo>
                  <a:cubicBezTo>
                    <a:pt x="f73" y="f75"/>
                    <a:pt x="f76" y="f77"/>
                    <a:pt x="f76" y="f77"/>
                  </a:cubicBezTo>
                  <a:cubicBezTo>
                    <a:pt x="f78" y="f79"/>
                    <a:pt x="f78" y="f80"/>
                    <a:pt x="f81" y="f82"/>
                  </a:cubicBezTo>
                  <a:cubicBezTo>
                    <a:pt x="f83" y="f82"/>
                    <a:pt x="f81" y="f84"/>
                    <a:pt x="f83" y="f85"/>
                  </a:cubicBezTo>
                  <a:cubicBezTo>
                    <a:pt x="f70" y="f86"/>
                    <a:pt x="f87" y="f85"/>
                    <a:pt x="f88" y="f89"/>
                  </a:cubicBezTo>
                  <a:cubicBezTo>
                    <a:pt x="f79" y="f89"/>
                    <a:pt x="f79" y="f89"/>
                    <a:pt x="f80" y="f89"/>
                  </a:cubicBezTo>
                  <a:cubicBezTo>
                    <a:pt x="f90" y="f91"/>
                    <a:pt x="f90" y="f91"/>
                    <a:pt x="f82" y="f91"/>
                  </a:cubicBezTo>
                  <a:cubicBezTo>
                    <a:pt x="f82" y="f89"/>
                    <a:pt x="f92" y="f89"/>
                    <a:pt x="f84" y="f89"/>
                  </a:cubicBezTo>
                  <a:cubicBezTo>
                    <a:pt x="f84" y="f86"/>
                    <a:pt x="f93" y="f86"/>
                    <a:pt x="f86" y="f86"/>
                  </a:cubicBezTo>
                  <a:cubicBezTo>
                    <a:pt x="f91" y="f85"/>
                    <a:pt x="f94" y="f95"/>
                    <a:pt x="f96" y="f82"/>
                  </a:cubicBezTo>
                  <a:cubicBezTo>
                    <a:pt x="f96" y="f82"/>
                    <a:pt x="f96" y="f82"/>
                    <a:pt x="f97" y="f82"/>
                  </a:cubicBezTo>
                  <a:cubicBezTo>
                    <a:pt x="f97" y="f98"/>
                    <a:pt x="f97" y="f80"/>
                    <a:pt x="f97" y="f79"/>
                  </a:cubicBezTo>
                  <a:cubicBezTo>
                    <a:pt x="f97" y="f79"/>
                    <a:pt x="f99" y="f79"/>
                    <a:pt x="f100" y="f88"/>
                  </a:cubicBezTo>
                  <a:cubicBezTo>
                    <a:pt x="f100" y="f88"/>
                    <a:pt x="f99" y="f77"/>
                    <a:pt x="f100" y="f77"/>
                  </a:cubicBezTo>
                  <a:cubicBezTo>
                    <a:pt x="f100" y="f75"/>
                    <a:pt x="f99" y="f74"/>
                    <a:pt x="f99" y="f72"/>
                  </a:cubicBezTo>
                  <a:cubicBezTo>
                    <a:pt x="f97" y="f72"/>
                    <a:pt x="f99" y="f72"/>
                    <a:pt x="f99" y="f72"/>
                  </a:cubicBezTo>
                  <a:cubicBezTo>
                    <a:pt x="f97" y="f101"/>
                    <a:pt x="f96" y="f102"/>
                    <a:pt x="f94" y="f68"/>
                  </a:cubicBezTo>
                  <a:cubicBezTo>
                    <a:pt x="f94" y="f71"/>
                    <a:pt x="f91" y="f67"/>
                    <a:pt x="f91" y="f67"/>
                  </a:cubicBezTo>
                  <a:cubicBezTo>
                    <a:pt x="f103" y="f64"/>
                    <a:pt x="f86" y="f64"/>
                    <a:pt x="f86" y="f62"/>
                  </a:cubicBezTo>
                  <a:cubicBezTo>
                    <a:pt x="f93" y="f6"/>
                    <a:pt x="f84" y="f6"/>
                    <a:pt x="f84" y="f8"/>
                  </a:cubicBezTo>
                  <a:lnTo>
                    <a:pt x="f92" y="f10"/>
                  </a:lnTo>
                  <a:cubicBezTo>
                    <a:pt x="f92" y="f12"/>
                    <a:pt x="f82" y="f14"/>
                    <a:pt x="f82" y="f104"/>
                  </a:cubicBezTo>
                  <a:cubicBezTo>
                    <a:pt x="f90" y="f104"/>
                    <a:pt x="f90" y="f104"/>
                    <a:pt x="f90" y="f17"/>
                  </a:cubicBezTo>
                  <a:cubicBezTo>
                    <a:pt x="f90" y="f17"/>
                    <a:pt x="f80" y="f58"/>
                    <a:pt x="f80" y="f58"/>
                  </a:cubicBezTo>
                  <a:cubicBezTo>
                    <a:pt x="f79" y="f18"/>
                    <a:pt x="f88" y="f20"/>
                    <a:pt x="f88" y="f22"/>
                  </a:cubicBezTo>
                  <a:cubicBezTo>
                    <a:pt x="f77" y="f22"/>
                    <a:pt x="f77" y="f23"/>
                    <a:pt x="f77" y="f23"/>
                  </a:cubicBezTo>
                  <a:cubicBezTo>
                    <a:pt x="f87" y="f24"/>
                    <a:pt x="f87" y="f55"/>
                    <a:pt x="f74" y="f55"/>
                  </a:cubicBezTo>
                  <a:cubicBezTo>
                    <a:pt x="f87" y="f26"/>
                    <a:pt x="f74" y="f26"/>
                    <a:pt x="f105" y="f26"/>
                  </a:cubicBezTo>
                  <a:cubicBezTo>
                    <a:pt x="f105" y="f26"/>
                    <a:pt x="f74" y="f26"/>
                    <a:pt x="f74" y="f27"/>
                  </a:cubicBezTo>
                  <a:cubicBezTo>
                    <a:pt x="f105" y="f29"/>
                    <a:pt x="f83" y="f31"/>
                    <a:pt x="f81" y="f34"/>
                  </a:cubicBezTo>
                  <a:cubicBezTo>
                    <a:pt x="f81" y="f34"/>
                    <a:pt x="f78" y="f52"/>
                    <a:pt x="f76" y="f35"/>
                  </a:cubicBezTo>
                  <a:cubicBezTo>
                    <a:pt x="f76" y="f35"/>
                    <a:pt x="f76" y="f35"/>
                    <a:pt x="f76" y="f35"/>
                  </a:cubicBezTo>
                  <a:cubicBezTo>
                    <a:pt x="f71" y="f38"/>
                    <a:pt x="f65" y="f45"/>
                    <a:pt x="f63" y="f46"/>
                  </a:cubicBezTo>
                  <a:cubicBezTo>
                    <a:pt x="f62" y="f16"/>
                    <a:pt x="f61" y="f50"/>
                    <a:pt x="f12" y="f48"/>
                  </a:cubicBezTo>
                  <a:cubicBezTo>
                    <a:pt x="f104" y="f28"/>
                    <a:pt x="f59" y="f37"/>
                    <a:pt x="f57" y="f106"/>
                  </a:cubicBezTo>
                  <a:cubicBezTo>
                    <a:pt x="f57" y="f47"/>
                    <a:pt x="f56" y="f107"/>
                    <a:pt x="f23" y="f107"/>
                  </a:cubicBezTo>
                  <a:cubicBezTo>
                    <a:pt x="f23" y="f43"/>
                    <a:pt x="f24" y="f108"/>
                    <a:pt x="f55" y="f43"/>
                  </a:cubicBezTo>
                  <a:cubicBezTo>
                    <a:pt x="f55" y="f108"/>
                    <a:pt x="f27" y="f42"/>
                    <a:pt x="f27" y="f42"/>
                  </a:cubicBezTo>
                  <a:cubicBezTo>
                    <a:pt x="f27" y="f42"/>
                    <a:pt x="f29" y="f42"/>
                    <a:pt x="f29" y="f42"/>
                  </a:cubicBezTo>
                  <a:cubicBezTo>
                    <a:pt x="f54" y="f41"/>
                    <a:pt x="f31" y="f41"/>
                    <a:pt x="f31" y="f40"/>
                  </a:cubicBezTo>
                  <a:cubicBezTo>
                    <a:pt x="f34" y="f40"/>
                    <a:pt x="f35" y="f109"/>
                    <a:pt x="f5" y="f109"/>
                  </a:cubicBezTo>
                  <a:cubicBezTo>
                    <a:pt x="f5" y="f110"/>
                    <a:pt x="f7" y="f110"/>
                    <a:pt x="f9" y="f110"/>
                  </a:cubicBezTo>
                  <a:cubicBezTo>
                    <a:pt x="f9" y="f110"/>
                    <a:pt x="f9" y="f110"/>
                    <a:pt x="f9" y="f110"/>
                  </a:cubicBezTo>
                  <a:cubicBezTo>
                    <a:pt x="f11" y="f110"/>
                    <a:pt x="f13" y="f110"/>
                    <a:pt x="f15" y="f111"/>
                  </a:cubicBezTo>
                  <a:cubicBezTo>
                    <a:pt x="f15" y="f111"/>
                    <a:pt x="f46" y="f111"/>
                    <a:pt x="f46" y="f111"/>
                  </a:cubicBezTo>
                  <a:cubicBezTo>
                    <a:pt x="f16" y="f111"/>
                    <a:pt x="f21" y="f111"/>
                    <a:pt x="f19" y="f111"/>
                  </a:cubicBezTo>
                  <a:cubicBezTo>
                    <a:pt x="f28" y="f112"/>
                    <a:pt x="f49" y="f111"/>
                    <a:pt x="f44" y="f111"/>
                  </a:cubicBezTo>
                  <a:cubicBezTo>
                    <a:pt x="f113" y="f111"/>
                    <a:pt x="f41" y="f110"/>
                    <a:pt x="f40" y="f110"/>
                  </a:cubicBezTo>
                  <a:cubicBezTo>
                    <a:pt x="f39" y="f110"/>
                    <a:pt x="f40" y="f109"/>
                    <a:pt x="f39" y="f109"/>
                  </a:cubicBezTo>
                  <a:cubicBezTo>
                    <a:pt x="f110" y="f109"/>
                    <a:pt x="f114" y="f39"/>
                    <a:pt x="f112" y="f40"/>
                  </a:cubicBezTo>
                  <a:lnTo>
                    <a:pt x="f115" y="f42"/>
                  </a:lnTo>
                  <a:cubicBezTo>
                    <a:pt x="f115" y="f108"/>
                    <a:pt x="f115" y="f108"/>
                    <a:pt x="f115" y="f108"/>
                  </a:cubicBezTo>
                  <a:cubicBezTo>
                    <a:pt x="f116" y="f108"/>
                    <a:pt x="f116" y="f43"/>
                    <a:pt x="f117" y="f107"/>
                  </a:cubicBezTo>
                  <a:cubicBezTo>
                    <a:pt x="f118" y="f106"/>
                    <a:pt x="f119" y="f37"/>
                    <a:pt x="f120" y="f28"/>
                  </a:cubicBezTo>
                  <a:lnTo>
                    <a:pt x="f120" y="f19"/>
                  </a:lnTo>
                  <a:cubicBezTo>
                    <a:pt x="f3" y="f50"/>
                    <a:pt x="f3" y="f16"/>
                    <a:pt x="f3" y="f46"/>
                  </a:cubicBezTo>
                  <a:lnTo>
                    <a:pt x="f3" y="f13"/>
                  </a:lnTo>
                  <a:lnTo>
                    <a:pt x="f3" y="f38"/>
                  </a:lnTo>
                  <a:cubicBezTo>
                    <a:pt x="f3" y="f36"/>
                    <a:pt x="f3" y="f52"/>
                    <a:pt x="f120" y="f32"/>
                  </a:cubicBezTo>
                  <a:cubicBezTo>
                    <a:pt x="f120" y="f32"/>
                    <a:pt x="f120" y="f32"/>
                    <a:pt x="f120" y="f32"/>
                  </a:cubicBezTo>
                  <a:cubicBezTo>
                    <a:pt x="f120" y="f32"/>
                    <a:pt x="f120" y="f32"/>
                    <a:pt x="f120" y="f31"/>
                  </a:cubicBezTo>
                  <a:cubicBezTo>
                    <a:pt x="f120" y="f32"/>
                    <a:pt x="f120" y="f31"/>
                    <a:pt x="f120" y="f31"/>
                  </a:cubicBezTo>
                  <a:cubicBezTo>
                    <a:pt x="f120" y="f31"/>
                    <a:pt x="f120" y="f30"/>
                    <a:pt x="f120" y="f30"/>
                  </a:cubicBezTo>
                  <a:cubicBezTo>
                    <a:pt x="f120" y="f30"/>
                    <a:pt x="f120" y="f29"/>
                    <a:pt x="f120" y="f29"/>
                  </a:cubicBezTo>
                  <a:cubicBezTo>
                    <a:pt x="f120" y="f29"/>
                    <a:pt x="f119" y="f29"/>
                    <a:pt x="f119" y="f27"/>
                  </a:cubicBezTo>
                  <a:cubicBezTo>
                    <a:pt x="f120" y="f26"/>
                    <a:pt x="f118" y="f24"/>
                    <a:pt x="f118" y="f23"/>
                  </a:cubicBezTo>
                  <a:cubicBezTo>
                    <a:pt x="f118" y="f23"/>
                    <a:pt x="f118" y="f23"/>
                    <a:pt x="f118" y="f22"/>
                  </a:cubicBezTo>
                  <a:cubicBezTo>
                    <a:pt x="f118" y="f22"/>
                    <a:pt x="f118" y="f22"/>
                    <a:pt x="f117" y="f22"/>
                  </a:cubicBezTo>
                  <a:cubicBezTo>
                    <a:pt x="f117" y="f20"/>
                    <a:pt x="f117" y="f18"/>
                    <a:pt x="f117" y="f18"/>
                  </a:cubicBezTo>
                  <a:cubicBezTo>
                    <a:pt x="f118" y="f58"/>
                    <a:pt x="f115" y="f104"/>
                    <a:pt x="f116" y="f14"/>
                  </a:cubicBezTo>
                  <a:cubicBezTo>
                    <a:pt x="f116" y="f14"/>
                    <a:pt x="f115" y="f14"/>
                    <a:pt x="f115" y="f14"/>
                  </a:cubicBezTo>
                  <a:cubicBezTo>
                    <a:pt x="f116" y="f12"/>
                    <a:pt x="f115" y="f12"/>
                    <a:pt x="f121" y="f10"/>
                  </a:cubicBezTo>
                  <a:cubicBezTo>
                    <a:pt x="f121" y="f8"/>
                    <a:pt x="f121" y="f8"/>
                    <a:pt x="f121" y="f8"/>
                  </a:cubicBezTo>
                  <a:cubicBezTo>
                    <a:pt x="f121" y="f6"/>
                    <a:pt x="f112" y="f62"/>
                    <a:pt x="f114" y="f63"/>
                  </a:cubicBezTo>
                  <a:cubicBezTo>
                    <a:pt x="f114" y="f64"/>
                    <a:pt x="f114" y="f64"/>
                    <a:pt x="f110" y="f64"/>
                  </a:cubicBezTo>
                  <a:cubicBezTo>
                    <a:pt x="f110" y="f67"/>
                    <a:pt x="f39" y="f71"/>
                    <a:pt x="f40" y="f68"/>
                  </a:cubicBezTo>
                  <a:cubicBezTo>
                    <a:pt x="f40" y="f76"/>
                    <a:pt x="f41" y="f102"/>
                    <a:pt x="f42" y="f102"/>
                  </a:cubicBezTo>
                  <a:cubicBezTo>
                    <a:pt x="f43" y="f70"/>
                    <a:pt x="f49" y="f74"/>
                    <a:pt x="f33" y="f77"/>
                  </a:cubicBezTo>
                  <a:cubicBezTo>
                    <a:pt x="f28" y="f77"/>
                    <a:pt x="f28" y="f77"/>
                    <a:pt x="f25" y="f77"/>
                  </a:cubicBezTo>
                  <a:cubicBezTo>
                    <a:pt x="f25" y="f88"/>
                    <a:pt x="f25" y="f88"/>
                    <a:pt x="f25" y="f88"/>
                  </a:cubicBezTo>
                  <a:cubicBezTo>
                    <a:pt x="f19" y="f79"/>
                    <a:pt x="f21" y="f79"/>
                    <a:pt x="f21" y="f80"/>
                  </a:cubicBezTo>
                  <a:cubicBezTo>
                    <a:pt x="f16" y="f79"/>
                    <a:pt x="f16" y="f80"/>
                    <a:pt x="f16" y="f80"/>
                  </a:cubicBezTo>
                  <a:cubicBezTo>
                    <a:pt x="f16" y="f98"/>
                    <a:pt x="f15" y="f82"/>
                    <a:pt x="f13" y="f95"/>
                  </a:cubicBezTo>
                  <a:cubicBezTo>
                    <a:pt x="f13" y="f82"/>
                    <a:pt x="f13" y="f82"/>
                    <a:pt x="f13" y="f82"/>
                  </a:cubicBezTo>
                  <a:cubicBezTo>
                    <a:pt x="f11" y="f82"/>
                    <a:pt x="f11" y="f95"/>
                    <a:pt x="f9" y="f95"/>
                  </a:cubicBezTo>
                  <a:cubicBezTo>
                    <a:pt x="f11" y="f95"/>
                    <a:pt x="f11" y="f95"/>
                    <a:pt x="f11" y="f95"/>
                  </a:cubicBezTo>
                  <a:cubicBezTo>
                    <a:pt x="f11" y="f95"/>
                    <a:pt x="f11" y="f82"/>
                    <a:pt x="f13" y="f95"/>
                  </a:cubicBezTo>
                  <a:cubicBezTo>
                    <a:pt x="f11" y="f84"/>
                    <a:pt x="f9" y="f85"/>
                    <a:pt x="f7" y="f85"/>
                  </a:cubicBezTo>
                  <a:cubicBezTo>
                    <a:pt x="f5" y="f86"/>
                    <a:pt x="f51" y="f89"/>
                    <a:pt x="f35" y="f89"/>
                  </a:cubicBezTo>
                  <a:cubicBezTo>
                    <a:pt x="f35" y="f91"/>
                    <a:pt x="f34" y="f122"/>
                    <a:pt x="f123" y="f91"/>
                  </a:cubicBezTo>
                  <a:cubicBezTo>
                    <a:pt x="f123" y="f122"/>
                    <a:pt x="f54" y="f124"/>
                    <a:pt x="f29" y="f124"/>
                  </a:cubicBezTo>
                  <a:cubicBezTo>
                    <a:pt x="f29" y="f124"/>
                    <a:pt x="f29" y="f124"/>
                    <a:pt x="f29" y="f124"/>
                  </a:cubicBezTo>
                  <a:cubicBezTo>
                    <a:pt x="f27" y="f125"/>
                    <a:pt x="f55" y="f125"/>
                    <a:pt x="f24" y="f125"/>
                  </a:cubicBezTo>
                  <a:cubicBezTo>
                    <a:pt x="f24" y="f125"/>
                    <a:pt x="f23" y="f97"/>
                    <a:pt x="f23" y="f125"/>
                  </a:cubicBezTo>
                  <a:cubicBezTo>
                    <a:pt x="f23" y="f125"/>
                    <a:pt x="f24" y="f125"/>
                    <a:pt x="f24" y="f125"/>
                  </a:cubicBezTo>
                  <a:cubicBezTo>
                    <a:pt x="f23" y="f125"/>
                    <a:pt x="f56" y="f125"/>
                    <a:pt x="f20" y="f125"/>
                  </a:cubicBezTo>
                  <a:cubicBezTo>
                    <a:pt x="f20" y="f125"/>
                    <a:pt x="f20" y="f125"/>
                    <a:pt x="f20" y="f125"/>
                  </a:cubicBezTo>
                  <a:cubicBezTo>
                    <a:pt x="f57" y="f125"/>
                    <a:pt x="f57" y="f125"/>
                    <a:pt x="f57" y="f125"/>
                  </a:cubicBezTo>
                  <a:cubicBezTo>
                    <a:pt x="f57" y="f125"/>
                    <a:pt x="f57" y="f125"/>
                    <a:pt x="f57" y="f97"/>
                  </a:cubicBezTo>
                  <a:cubicBezTo>
                    <a:pt x="f59" y="f97"/>
                    <a:pt x="f104" y="f97"/>
                    <a:pt x="f60" y="f99"/>
                  </a:cubicBezTo>
                  <a:cubicBezTo>
                    <a:pt x="f60" y="f99"/>
                    <a:pt x="f60" y="f99"/>
                    <a:pt x="f60" y="f99"/>
                  </a:cubicBezTo>
                  <a:cubicBezTo>
                    <a:pt x="f60" y="f99"/>
                    <a:pt x="f60" y="f99"/>
                    <a:pt x="f60" y="f99"/>
                  </a:cubicBezTo>
                  <a:cubicBezTo>
                    <a:pt x="f12" y="f100"/>
                    <a:pt x="f61" y="f100"/>
                    <a:pt x="f8" y="f100"/>
                  </a:cubicBezTo>
                  <a:cubicBezTo>
                    <a:pt x="f8" y="f100"/>
                    <a:pt x="f61" y="f100"/>
                    <a:pt x="f12" y="f99"/>
                  </a:cubicBezTo>
                  <a:cubicBezTo>
                    <a:pt x="f12" y="f99"/>
                    <a:pt x="f104" y="f97"/>
                    <a:pt x="f104" y="f97"/>
                  </a:cubicBezTo>
                  <a:cubicBezTo>
                    <a:pt x="f104" y="f97"/>
                    <a:pt x="f59" y="f97"/>
                    <a:pt x="f104" y="f97"/>
                  </a:cubicBezTo>
                  <a:cubicBezTo>
                    <a:pt x="f58" y="f125"/>
                    <a:pt x="f56" y="f124"/>
                    <a:pt x="f23" y="f122"/>
                  </a:cubicBezTo>
                  <a:cubicBezTo>
                    <a:pt x="f23" y="f122"/>
                    <a:pt x="f23" y="f122"/>
                    <a:pt x="f56" y="f122"/>
                  </a:cubicBezTo>
                  <a:cubicBezTo>
                    <a:pt x="f20" y="f124"/>
                    <a:pt x="f58" y="f125"/>
                    <a:pt x="f59" y="f125"/>
                  </a:cubicBezTo>
                  <a:cubicBezTo>
                    <a:pt x="f59" y="f125"/>
                    <a:pt x="f104" y="f125"/>
                    <a:pt x="f104" y="f125"/>
                  </a:cubicBezTo>
                  <a:cubicBezTo>
                    <a:pt x="f59" y="f124"/>
                    <a:pt x="f59" y="f125"/>
                    <a:pt x="f58" y="f124"/>
                  </a:cubicBezTo>
                  <a:cubicBezTo>
                    <a:pt x="f58" y="f124"/>
                    <a:pt x="f58" y="f124"/>
                    <a:pt x="f58" y="f124"/>
                  </a:cubicBezTo>
                  <a:cubicBezTo>
                    <a:pt x="f59" y="f124"/>
                    <a:pt x="f59" y="f124"/>
                    <a:pt x="f59" y="f125"/>
                  </a:cubicBezTo>
                  <a:cubicBezTo>
                    <a:pt x="f59" y="f124"/>
                    <a:pt x="f104" y="f125"/>
                    <a:pt x="f104" y="f125"/>
                  </a:cubicBezTo>
                  <a:cubicBezTo>
                    <a:pt x="f104" y="f125"/>
                    <a:pt x="f104" y="f125"/>
                    <a:pt x="f104" y="f125"/>
                  </a:cubicBezTo>
                  <a:cubicBezTo>
                    <a:pt x="f104" y="f125"/>
                    <a:pt x="f60" y="f125"/>
                    <a:pt x="f60" y="f125"/>
                  </a:cubicBezTo>
                  <a:lnTo>
                    <a:pt x="f60" y="f97"/>
                  </a:lnTo>
                  <a:cubicBezTo>
                    <a:pt x="f60" y="f97"/>
                    <a:pt x="f104" y="f125"/>
                    <a:pt x="f104" y="f97"/>
                  </a:cubicBezTo>
                  <a:cubicBezTo>
                    <a:pt x="f60" y="f97"/>
                    <a:pt x="f12" y="f99"/>
                    <a:pt x="f61" y="f99"/>
                  </a:cubicBezTo>
                  <a:cubicBezTo>
                    <a:pt x="f12" y="f99"/>
                    <a:pt x="f61" y="f99"/>
                    <a:pt x="f12" y="f97"/>
                  </a:cubicBezTo>
                  <a:cubicBezTo>
                    <a:pt x="f12" y="f97"/>
                    <a:pt x="f12" y="f97"/>
                    <a:pt x="f12" y="f97"/>
                  </a:cubicBezTo>
                  <a:cubicBezTo>
                    <a:pt x="f12" y="f97"/>
                    <a:pt x="f12" y="f125"/>
                    <a:pt x="f12" y="f125"/>
                  </a:cubicBezTo>
                  <a:cubicBezTo>
                    <a:pt x="f61" y="f97"/>
                    <a:pt x="f61" y="f97"/>
                    <a:pt x="f8" y="f97"/>
                  </a:cubicBezTo>
                  <a:lnTo>
                    <a:pt x="f8" y="f97"/>
                  </a:lnTo>
                  <a:cubicBezTo>
                    <a:pt x="f61" y="f125"/>
                    <a:pt x="f12" y="f124"/>
                    <a:pt x="f60" y="f124"/>
                  </a:cubicBezTo>
                  <a:cubicBezTo>
                    <a:pt x="f60" y="f124"/>
                    <a:pt x="f104" y="f124"/>
                    <a:pt x="f104" y="f124"/>
                  </a:cubicBezTo>
                  <a:cubicBezTo>
                    <a:pt x="f104" y="f122"/>
                    <a:pt x="f104" y="f124"/>
                    <a:pt x="f104" y="f124"/>
                  </a:cubicBezTo>
                  <a:cubicBezTo>
                    <a:pt x="f59" y="f124"/>
                    <a:pt x="f104" y="f124"/>
                    <a:pt x="f104" y="f122"/>
                  </a:cubicBezTo>
                  <a:cubicBezTo>
                    <a:pt x="f58" y="f122"/>
                    <a:pt x="f58" y="f91"/>
                    <a:pt x="f20" y="f91"/>
                  </a:cubicBezTo>
                  <a:cubicBezTo>
                    <a:pt x="f20" y="f91"/>
                    <a:pt x="f20" y="f91"/>
                    <a:pt x="f20" y="f91"/>
                  </a:cubicBezTo>
                  <a:cubicBezTo>
                    <a:pt x="f20" y="f89"/>
                    <a:pt x="f23" y="f89"/>
                    <a:pt x="f23" y="f86"/>
                  </a:cubicBezTo>
                  <a:cubicBezTo>
                    <a:pt x="f23" y="f89"/>
                    <a:pt x="f56" y="f86"/>
                    <a:pt x="f56" y="f86"/>
                  </a:cubicBezTo>
                  <a:cubicBezTo>
                    <a:pt x="f57" y="f89"/>
                    <a:pt x="f58" y="f122"/>
                    <a:pt x="f59" y="f91"/>
                  </a:cubicBezTo>
                  <a:cubicBezTo>
                    <a:pt x="f59" y="f91"/>
                    <a:pt x="f59" y="f91"/>
                    <a:pt x="f59" y="f91"/>
                  </a:cubicBezTo>
                  <a:cubicBezTo>
                    <a:pt x="f59" y="f91"/>
                    <a:pt x="f104" y="f91"/>
                    <a:pt x="f104" y="f91"/>
                  </a:cubicBezTo>
                  <a:cubicBezTo>
                    <a:pt x="f104" y="f122"/>
                    <a:pt x="f104" y="f122"/>
                    <a:pt x="f104" y="f122"/>
                  </a:cubicBezTo>
                  <a:cubicBezTo>
                    <a:pt x="f104" y="f122"/>
                    <a:pt x="f60" y="f122"/>
                    <a:pt x="f60" y="f122"/>
                  </a:cubicBezTo>
                  <a:cubicBezTo>
                    <a:pt x="f60" y="f124"/>
                    <a:pt x="f12" y="f124"/>
                    <a:pt x="f61" y="f124"/>
                  </a:cubicBezTo>
                  <a:cubicBezTo>
                    <a:pt x="f61" y="f125"/>
                    <a:pt x="f61" y="f125"/>
                    <a:pt x="f61" y="f125"/>
                  </a:cubicBezTo>
                  <a:cubicBezTo>
                    <a:pt x="f8" y="f125"/>
                    <a:pt x="f8" y="f125"/>
                    <a:pt x="f8" y="f125"/>
                  </a:cubicBezTo>
                  <a:cubicBezTo>
                    <a:pt x="f66" y="f125"/>
                    <a:pt x="f66" y="f97"/>
                    <a:pt x="f66" y="f97"/>
                  </a:cubicBezTo>
                  <a:cubicBezTo>
                    <a:pt x="f66" y="f97"/>
                    <a:pt x="f66" y="f97"/>
                    <a:pt x="f62" y="f97"/>
                  </a:cubicBezTo>
                  <a:cubicBezTo>
                    <a:pt x="f66" y="f125"/>
                    <a:pt x="f66" y="f125"/>
                    <a:pt x="f8" y="f125"/>
                  </a:cubicBezTo>
                  <a:cubicBezTo>
                    <a:pt x="f66" y="f125"/>
                    <a:pt x="f62" y="f97"/>
                    <a:pt x="f63" y="f97"/>
                  </a:cubicBezTo>
                  <a:cubicBezTo>
                    <a:pt x="f63" y="f97"/>
                    <a:pt x="f62" y="f97"/>
                    <a:pt x="f63" y="f97"/>
                  </a:cubicBezTo>
                  <a:cubicBezTo>
                    <a:pt x="f63" y="f97"/>
                    <a:pt x="f65" y="f97"/>
                    <a:pt x="f65" y="f99"/>
                  </a:cubicBezTo>
                  <a:cubicBezTo>
                    <a:pt x="f65" y="f97"/>
                    <a:pt x="f69" y="f99"/>
                    <a:pt x="f69" y="f99"/>
                  </a:cubicBezTo>
                  <a:cubicBezTo>
                    <a:pt x="f69" y="f97"/>
                    <a:pt x="f69" y="f97"/>
                    <a:pt x="f65" y="f97"/>
                  </a:cubicBezTo>
                  <a:cubicBezTo>
                    <a:pt x="f65" y="f97"/>
                    <a:pt x="f65" y="f97"/>
                    <a:pt x="f65" y="f97"/>
                  </a:cubicBezTo>
                  <a:cubicBezTo>
                    <a:pt x="f65" y="f125"/>
                    <a:pt x="f64" y="f125"/>
                    <a:pt x="f64" y="f125"/>
                  </a:cubicBezTo>
                  <a:cubicBezTo>
                    <a:pt x="f65" y="f125"/>
                    <a:pt x="f65" y="f125"/>
                    <a:pt x="f69" y="f125"/>
                  </a:cubicBezTo>
                  <a:cubicBezTo>
                    <a:pt x="f69" y="f125"/>
                    <a:pt x="f69" y="f125"/>
                    <a:pt x="f69" y="f125"/>
                  </a:cubicBezTo>
                  <a:cubicBezTo>
                    <a:pt x="f69" y="f125"/>
                    <a:pt x="f69" y="f125"/>
                    <a:pt x="f69" y="f97"/>
                  </a:cubicBezTo>
                  <a:cubicBezTo>
                    <a:pt x="f69" y="f97"/>
                    <a:pt x="f71" y="f97"/>
                    <a:pt x="f71" y="f97"/>
                  </a:cubicBezTo>
                  <a:cubicBezTo>
                    <a:pt x="f71" y="f97"/>
                    <a:pt x="f71" y="f97"/>
                    <a:pt x="f71" y="f97"/>
                  </a:cubicBezTo>
                  <a:cubicBezTo>
                    <a:pt x="f71" y="f97"/>
                    <a:pt x="f73" y="f97"/>
                    <a:pt x="f76" y="f99"/>
                  </a:cubicBezTo>
                  <a:cubicBezTo>
                    <a:pt x="f76" y="f99"/>
                    <a:pt x="f76" y="f97"/>
                    <a:pt x="f76" y="f97"/>
                  </a:cubicBezTo>
                  <a:lnTo>
                    <a:pt x="f76" y="f97"/>
                  </a:lnTo>
                  <a:cubicBezTo>
                    <a:pt x="f76" y="f97"/>
                    <a:pt x="f76" y="f97"/>
                    <a:pt x="f73" y="f97"/>
                  </a:cubicBezTo>
                  <a:cubicBezTo>
                    <a:pt x="f73" y="f97"/>
                    <a:pt x="f73" y="f97"/>
                    <a:pt x="f73" y="f97"/>
                  </a:cubicBezTo>
                  <a:cubicBezTo>
                    <a:pt x="f73" y="f97"/>
                    <a:pt x="f73" y="f97"/>
                    <a:pt x="f71" y="f97"/>
                  </a:cubicBezTo>
                  <a:cubicBezTo>
                    <a:pt x="f71" y="f97"/>
                    <a:pt x="f73" y="f97"/>
                    <a:pt x="f73" y="f97"/>
                  </a:cubicBezTo>
                  <a:cubicBezTo>
                    <a:pt x="f69" y="f125"/>
                    <a:pt x="f65" y="f124"/>
                    <a:pt x="f64" y="f124"/>
                  </a:cubicBezTo>
                  <a:cubicBezTo>
                    <a:pt x="f64" y="f124"/>
                    <a:pt x="f64" y="f122"/>
                    <a:pt x="f64" y="f122"/>
                  </a:cubicBezTo>
                  <a:cubicBezTo>
                    <a:pt x="f65" y="f122"/>
                    <a:pt x="f65" y="f124"/>
                    <a:pt x="f69" y="f124"/>
                  </a:cubicBezTo>
                  <a:cubicBezTo>
                    <a:pt x="f69" y="f124"/>
                    <a:pt x="f69" y="f124"/>
                    <a:pt x="f69" y="f124"/>
                  </a:cubicBezTo>
                  <a:cubicBezTo>
                    <a:pt x="f65" y="f122"/>
                    <a:pt x="f64" y="f122"/>
                    <a:pt x="f64" y="f91"/>
                  </a:cubicBezTo>
                  <a:cubicBezTo>
                    <a:pt x="f64" y="f91"/>
                    <a:pt x="f64" y="f91"/>
                    <a:pt x="f64" y="f91"/>
                  </a:cubicBezTo>
                  <a:cubicBezTo>
                    <a:pt x="f64" y="f91"/>
                    <a:pt x="f64" y="f91"/>
                    <a:pt x="f64" y="f91"/>
                  </a:cubicBezTo>
                  <a:cubicBezTo>
                    <a:pt x="f64" y="f91"/>
                    <a:pt x="f65" y="f91"/>
                    <a:pt x="f65" y="f91"/>
                  </a:cubicBezTo>
                  <a:cubicBezTo>
                    <a:pt x="f65" y="f89"/>
                    <a:pt x="f69" y="f89"/>
                    <a:pt x="f69" y="f89"/>
                  </a:cubicBezTo>
                  <a:cubicBezTo>
                    <a:pt x="f69" y="f89"/>
                    <a:pt x="f65" y="f86"/>
                    <a:pt x="f65" y="f86"/>
                  </a:cubicBezTo>
                  <a:cubicBezTo>
                    <a:pt x="f64" y="f86"/>
                    <a:pt x="f64" y="f85"/>
                    <a:pt x="f63" y="f84"/>
                  </a:cubicBezTo>
                  <a:cubicBezTo>
                    <a:pt x="f64" y="f85"/>
                    <a:pt x="f65" y="f86"/>
                    <a:pt x="f69" y="f85"/>
                  </a:cubicBezTo>
                  <a:cubicBezTo>
                    <a:pt x="f69" y="f85"/>
                    <a:pt x="f71" y="f86"/>
                    <a:pt x="f71" y="f86"/>
                  </a:cubicBezTo>
                  <a:cubicBezTo>
                    <a:pt x="f71" y="f86"/>
                    <a:pt x="f73" y="f86"/>
                    <a:pt x="f73" y="f86"/>
                  </a:cubicBezTo>
                  <a:cubicBezTo>
                    <a:pt x="f73" y="f86"/>
                    <a:pt x="f71" y="f86"/>
                    <a:pt x="f71" y="f85"/>
                  </a:cubicBezTo>
                  <a:cubicBezTo>
                    <a:pt x="f71" y="f85"/>
                    <a:pt x="f71" y="f85"/>
                    <a:pt x="f71" y="f85"/>
                  </a:cubicBezTo>
                  <a:cubicBezTo>
                    <a:pt x="f71" y="f85"/>
                    <a:pt x="f69" y="f85"/>
                    <a:pt x="f69" y="f85"/>
                  </a:cubicBezTo>
                  <a:cubicBezTo>
                    <a:pt x="f69" y="f85"/>
                    <a:pt x="f69" y="f85"/>
                    <a:pt x="f69" y="f84"/>
                  </a:cubicBezTo>
                  <a:cubicBezTo>
                    <a:pt x="f64" y="f84"/>
                    <a:pt x="f64" y="f95"/>
                    <a:pt x="f62" y="f82"/>
                  </a:cubicBezTo>
                  <a:cubicBezTo>
                    <a:pt x="f62" y="f82"/>
                    <a:pt x="f62" y="f82"/>
                    <a:pt x="f66" y="f82"/>
                  </a:cubicBezTo>
                  <a:cubicBezTo>
                    <a:pt x="f66" y="f82"/>
                    <a:pt x="f8" y="f82"/>
                    <a:pt x="f8" y="f98"/>
                  </a:cubicBezTo>
                  <a:cubicBezTo>
                    <a:pt x="f61" y="f98"/>
                    <a:pt x="f12" y="f98"/>
                    <a:pt x="f12" y="f80"/>
                  </a:cubicBezTo>
                  <a:cubicBezTo>
                    <a:pt x="f12" y="f80"/>
                    <a:pt x="f12" y="f98"/>
                    <a:pt x="f12" y="f98"/>
                  </a:cubicBezTo>
                  <a:cubicBezTo>
                    <a:pt x="f60" y="f98"/>
                    <a:pt x="f60" y="f98"/>
                    <a:pt x="f60" y="f98"/>
                  </a:cubicBezTo>
                  <a:cubicBezTo>
                    <a:pt x="f60" y="f98"/>
                    <a:pt x="f60" y="f98"/>
                    <a:pt x="f12" y="f80"/>
                  </a:cubicBezTo>
                  <a:cubicBezTo>
                    <a:pt x="f12" y="f80"/>
                    <a:pt x="f12" y="f80"/>
                    <a:pt x="f12" y="f80"/>
                  </a:cubicBezTo>
                  <a:cubicBezTo>
                    <a:pt x="f60" y="f80"/>
                    <a:pt x="f60" y="f80"/>
                    <a:pt x="f60" y="f79"/>
                  </a:cubicBezTo>
                  <a:cubicBezTo>
                    <a:pt x="f60" y="f88"/>
                    <a:pt x="f104" y="f88"/>
                    <a:pt x="f59" y="f77"/>
                  </a:cubicBezTo>
                  <a:cubicBezTo>
                    <a:pt x="f59" y="f77"/>
                    <a:pt x="f59" y="f77"/>
                    <a:pt x="f58" y="f77"/>
                  </a:cubicBezTo>
                  <a:cubicBezTo>
                    <a:pt x="f58" y="f77"/>
                    <a:pt x="f58" y="f77"/>
                    <a:pt x="f58" y="f75"/>
                  </a:cubicBezTo>
                  <a:cubicBezTo>
                    <a:pt x="f58" y="f75"/>
                    <a:pt x="f58" y="f77"/>
                    <a:pt x="f57" y="f75"/>
                  </a:cubicBezTo>
                  <a:cubicBezTo>
                    <a:pt x="f57" y="f75"/>
                    <a:pt x="f57" y="f75"/>
                    <a:pt x="f57" y="f74"/>
                  </a:cubicBezTo>
                  <a:cubicBezTo>
                    <a:pt x="f57" y="f75"/>
                    <a:pt x="f58" y="f75"/>
                    <a:pt x="f58" y="f75"/>
                  </a:cubicBezTo>
                  <a:cubicBezTo>
                    <a:pt x="f59" y="f72"/>
                    <a:pt x="f57" y="f74"/>
                    <a:pt x="f20" y="f72"/>
                  </a:cubicBezTo>
                  <a:cubicBezTo>
                    <a:pt x="f20" y="f70"/>
                    <a:pt x="f20" y="f72"/>
                    <a:pt x="f56" y="f72"/>
                  </a:cubicBezTo>
                  <a:cubicBezTo>
                    <a:pt x="f20" y="f70"/>
                    <a:pt x="f20" y="f70"/>
                    <a:pt x="f20" y="f70"/>
                  </a:cubicBezTo>
                  <a:cubicBezTo>
                    <a:pt x="f20" y="f70"/>
                    <a:pt x="f56" y="f70"/>
                    <a:pt x="f56" y="f70"/>
                  </a:cubicBezTo>
                  <a:cubicBezTo>
                    <a:pt x="f56" y="f70"/>
                    <a:pt x="f20" y="f70"/>
                    <a:pt x="f56" y="f70"/>
                  </a:cubicBezTo>
                  <a:cubicBezTo>
                    <a:pt x="f56" y="f70"/>
                    <a:pt x="f56" y="f70"/>
                    <a:pt x="f23" y="f101"/>
                  </a:cubicBezTo>
                  <a:cubicBezTo>
                    <a:pt x="f23" y="f101"/>
                    <a:pt x="f23" y="f101"/>
                    <a:pt x="f23" y="f101"/>
                  </a:cubicBezTo>
                  <a:cubicBezTo>
                    <a:pt x="f23" y="f101"/>
                    <a:pt x="f24" y="f101"/>
                    <a:pt x="f24" y="f101"/>
                  </a:cubicBezTo>
                  <a:cubicBezTo>
                    <a:pt x="f24" y="f101"/>
                    <a:pt x="f24" y="f101"/>
                    <a:pt x="f24" y="f101"/>
                  </a:cubicBezTo>
                  <a:cubicBezTo>
                    <a:pt x="f24" y="f81"/>
                    <a:pt x="f55" y="f81"/>
                    <a:pt x="f26" y="f81"/>
                  </a:cubicBezTo>
                  <a:cubicBezTo>
                    <a:pt x="f55" y="f81"/>
                    <a:pt x="f55" y="f102"/>
                    <a:pt x="f55" y="f102"/>
                  </a:cubicBezTo>
                  <a:cubicBezTo>
                    <a:pt x="f27" y="f102"/>
                    <a:pt x="f29" y="f71"/>
                    <a:pt x="f54" y="f71"/>
                  </a:cubicBezTo>
                  <a:cubicBezTo>
                    <a:pt x="f54" y="f71"/>
                    <a:pt x="f31" y="f71"/>
                    <a:pt x="f31" y="f71"/>
                  </a:cubicBezTo>
                  <a:cubicBezTo>
                    <a:pt x="f31" y="f71"/>
                    <a:pt x="f31" y="f71"/>
                    <a:pt x="f31" y="f71"/>
                  </a:cubicBezTo>
                  <a:cubicBezTo>
                    <a:pt x="f123" y="f71"/>
                    <a:pt x="f31" y="f67"/>
                    <a:pt x="f31" y="f67"/>
                  </a:cubicBezTo>
                  <a:cubicBezTo>
                    <a:pt x="f31" y="f67"/>
                    <a:pt x="f123" y="f67"/>
                    <a:pt x="f123" y="f71"/>
                  </a:cubicBezTo>
                  <a:cubicBezTo>
                    <a:pt x="f123" y="f67"/>
                    <a:pt x="f123" y="f67"/>
                    <a:pt x="f123" y="f67"/>
                  </a:cubicBezTo>
                  <a:cubicBezTo>
                    <a:pt x="f123" y="f65"/>
                    <a:pt x="f34" y="f65"/>
                    <a:pt x="f34" y="f64"/>
                  </a:cubicBezTo>
                  <a:cubicBezTo>
                    <a:pt x="f34" y="f64"/>
                    <a:pt x="f34" y="f65"/>
                    <a:pt x="f34" y="f64"/>
                  </a:cubicBezTo>
                  <a:cubicBezTo>
                    <a:pt x="f34" y="f64"/>
                    <a:pt x="f53" y="f64"/>
                    <a:pt x="f35" y="f64"/>
                  </a:cubicBezTo>
                  <a:cubicBezTo>
                    <a:pt x="f35" y="f64"/>
                    <a:pt x="f51" y="f64"/>
                    <a:pt x="f51" y="f64"/>
                  </a:cubicBezTo>
                  <a:cubicBezTo>
                    <a:pt x="f51" y="f63"/>
                    <a:pt x="f51" y="f63"/>
                    <a:pt x="f51" y="f63"/>
                  </a:cubicBezTo>
                  <a:cubicBezTo>
                    <a:pt x="f51" y="f62"/>
                    <a:pt x="f5" y="f6"/>
                    <a:pt x="f5" y="f6"/>
                  </a:cubicBezTo>
                  <a:close/>
                  <a:moveTo>
                    <a:pt x="f23" y="f70"/>
                  </a:moveTo>
                  <a:cubicBezTo>
                    <a:pt x="f23" y="f72"/>
                    <a:pt x="f56" y="f72"/>
                    <a:pt x="f23" y="f74"/>
                  </a:cubicBezTo>
                  <a:cubicBezTo>
                    <a:pt x="f23" y="f72"/>
                    <a:pt x="f23" y="f72"/>
                    <a:pt x="f24" y="f72"/>
                  </a:cubicBezTo>
                  <a:lnTo>
                    <a:pt x="f24" y="f72"/>
                  </a:lnTo>
                  <a:cubicBezTo>
                    <a:pt x="f24" y="f70"/>
                    <a:pt x="f23" y="f70"/>
                    <a:pt x="f23" y="f70"/>
                  </a:cubicBezTo>
                  <a:close/>
                  <a:moveTo>
                    <a:pt x="f59" y="f77"/>
                  </a:moveTo>
                  <a:cubicBezTo>
                    <a:pt x="f59" y="f88"/>
                    <a:pt x="f59" y="f88"/>
                    <a:pt x="f59" y="f88"/>
                  </a:cubicBezTo>
                  <a:cubicBezTo>
                    <a:pt x="f58" y="f88"/>
                    <a:pt x="f58" y="f77"/>
                    <a:pt x="f58" y="f77"/>
                  </a:cubicBezTo>
                  <a:cubicBezTo>
                    <a:pt x="f58" y="f77"/>
                    <a:pt x="f59" y="f77"/>
                    <a:pt x="f59" y="f77"/>
                  </a:cubicBezTo>
                  <a:close/>
                  <a:moveTo>
                    <a:pt x="f34" y="f81"/>
                  </a:moveTo>
                  <a:cubicBezTo>
                    <a:pt x="f34" y="f81"/>
                    <a:pt x="f123" y="f81"/>
                    <a:pt x="f123" y="f101"/>
                  </a:cubicBezTo>
                  <a:cubicBezTo>
                    <a:pt x="f123" y="f81"/>
                    <a:pt x="f34" y="f101"/>
                    <a:pt x="f34" y="f81"/>
                  </a:cubicBezTo>
                  <a:cubicBezTo>
                    <a:pt x="f34" y="f81"/>
                    <a:pt x="f34" y="f81"/>
                    <a:pt x="f34" y="f81"/>
                  </a:cubicBezTo>
                  <a:close/>
                  <a:moveTo>
                    <a:pt x="f8" y="f82"/>
                  </a:moveTo>
                  <a:cubicBezTo>
                    <a:pt x="f8" y="f82"/>
                    <a:pt x="f61" y="f82"/>
                    <a:pt x="f61" y="f82"/>
                  </a:cubicBezTo>
                  <a:cubicBezTo>
                    <a:pt x="f61" y="f82"/>
                    <a:pt x="f8" y="f82"/>
                    <a:pt x="f8" y="f82"/>
                  </a:cubicBezTo>
                  <a:close/>
                  <a:moveTo>
                    <a:pt x="f55" y="f79"/>
                  </a:moveTo>
                  <a:cubicBezTo>
                    <a:pt x="f55" y="f79"/>
                    <a:pt x="f55" y="f88"/>
                    <a:pt x="f55" y="f88"/>
                  </a:cubicBezTo>
                  <a:cubicBezTo>
                    <a:pt x="f55" y="f88"/>
                    <a:pt x="f55" y="f88"/>
                    <a:pt x="f55" y="f79"/>
                  </a:cubicBezTo>
                  <a:close/>
                  <a:moveTo>
                    <a:pt x="f57" y="f98"/>
                  </a:moveTo>
                  <a:cubicBezTo>
                    <a:pt x="f20" y="f98"/>
                    <a:pt x="f20" y="f98"/>
                    <a:pt x="f20" y="f82"/>
                  </a:cubicBezTo>
                  <a:cubicBezTo>
                    <a:pt x="f20" y="f82"/>
                    <a:pt x="f20" y="f98"/>
                    <a:pt x="f20" y="f82"/>
                  </a:cubicBezTo>
                  <a:cubicBezTo>
                    <a:pt x="f56" y="f98"/>
                    <a:pt x="f56" y="f98"/>
                    <a:pt x="f23" y="f80"/>
                  </a:cubicBezTo>
                  <a:cubicBezTo>
                    <a:pt x="f56" y="f80"/>
                    <a:pt x="f56" y="f98"/>
                    <a:pt x="f20" y="f98"/>
                  </a:cubicBezTo>
                  <a:cubicBezTo>
                    <a:pt x="f20" y="f98"/>
                    <a:pt x="f20" y="f98"/>
                    <a:pt x="f20" y="f98"/>
                  </a:cubicBezTo>
                  <a:cubicBezTo>
                    <a:pt x="f20" y="f98"/>
                    <a:pt x="f20" y="f98"/>
                    <a:pt x="f20" y="f98"/>
                  </a:cubicBezTo>
                  <a:cubicBezTo>
                    <a:pt x="f20" y="f80"/>
                    <a:pt x="f20" y="f80"/>
                    <a:pt x="f20" y="f80"/>
                  </a:cubicBezTo>
                  <a:cubicBezTo>
                    <a:pt x="f20" y="f98"/>
                    <a:pt x="f57" y="f98"/>
                    <a:pt x="f57" y="f82"/>
                  </a:cubicBezTo>
                  <a:cubicBezTo>
                    <a:pt x="f57" y="f82"/>
                    <a:pt x="f57" y="f82"/>
                    <a:pt x="f20" y="f82"/>
                  </a:cubicBezTo>
                  <a:cubicBezTo>
                    <a:pt x="f20" y="f98"/>
                    <a:pt x="f57" y="f98"/>
                    <a:pt x="f57" y="f98"/>
                  </a:cubicBezTo>
                  <a:close/>
                  <a:moveTo>
                    <a:pt x="f60" y="f95"/>
                  </a:moveTo>
                  <a:cubicBezTo>
                    <a:pt x="f60" y="f95"/>
                    <a:pt x="f60" y="f95"/>
                    <a:pt x="f60" y="f95"/>
                  </a:cubicBezTo>
                  <a:cubicBezTo>
                    <a:pt x="f60" y="f95"/>
                    <a:pt x="f60" y="f95"/>
                    <a:pt x="f60" y="f84"/>
                  </a:cubicBezTo>
                  <a:cubicBezTo>
                    <a:pt x="f104" y="f84"/>
                    <a:pt x="f104" y="f95"/>
                    <a:pt x="f60" y="f95"/>
                  </a:cubicBezTo>
                  <a:close/>
                  <a:moveTo>
                    <a:pt x="f59" y="f82"/>
                  </a:moveTo>
                  <a:lnTo>
                    <a:pt x="f58" y="f82"/>
                  </a:lnTo>
                  <a:cubicBezTo>
                    <a:pt x="f58" y="f82"/>
                    <a:pt x="f58" y="f82"/>
                    <a:pt x="f58" y="f82"/>
                  </a:cubicBezTo>
                  <a:cubicBezTo>
                    <a:pt x="f58" y="f82"/>
                    <a:pt x="f58" y="f82"/>
                    <a:pt x="f59" y="f82"/>
                  </a:cubicBezTo>
                  <a:close/>
                  <a:moveTo>
                    <a:pt x="f58" y="f82"/>
                  </a:moveTo>
                  <a:lnTo>
                    <a:pt x="f58" y="f95"/>
                  </a:lnTo>
                  <a:cubicBezTo>
                    <a:pt x="f57" y="f95"/>
                    <a:pt x="f57" y="f82"/>
                    <a:pt x="f57" y="f82"/>
                  </a:cubicBezTo>
                  <a:cubicBezTo>
                    <a:pt x="f57" y="f82"/>
                    <a:pt x="f58" y="f82"/>
                    <a:pt x="f58" y="f82"/>
                  </a:cubicBezTo>
                  <a:close/>
                  <a:moveTo>
                    <a:pt x="f61" y="f85"/>
                  </a:moveTo>
                  <a:cubicBezTo>
                    <a:pt x="f61" y="f85"/>
                    <a:pt x="f61" y="f85"/>
                    <a:pt x="f61" y="f85"/>
                  </a:cubicBezTo>
                  <a:cubicBezTo>
                    <a:pt x="f61" y="f85"/>
                    <a:pt x="f12" y="f85"/>
                    <a:pt x="f61" y="f85"/>
                  </a:cubicBezTo>
                  <a:close/>
                  <a:moveTo>
                    <a:pt x="f12" y="f84"/>
                  </a:moveTo>
                  <a:cubicBezTo>
                    <a:pt x="f12" y="f85"/>
                    <a:pt x="f12" y="f85"/>
                    <a:pt x="f12" y="f85"/>
                  </a:cubicBezTo>
                  <a:cubicBezTo>
                    <a:pt x="f12" y="f85"/>
                    <a:pt x="f12" y="f85"/>
                    <a:pt x="f12" y="f84"/>
                  </a:cubicBezTo>
                  <a:close/>
                  <a:moveTo>
                    <a:pt x="f20" y="f95"/>
                  </a:moveTo>
                  <a:cubicBezTo>
                    <a:pt x="f20" y="f95"/>
                    <a:pt x="f57" y="f95"/>
                    <a:pt x="f20" y="f95"/>
                  </a:cubicBezTo>
                  <a:lnTo>
                    <a:pt x="f20" y="f95"/>
                  </a:lnTo>
                  <a:cubicBezTo>
                    <a:pt x="f20" y="f95"/>
                    <a:pt x="f20" y="f95"/>
                    <a:pt x="f56" y="f95"/>
                  </a:cubicBezTo>
                  <a:cubicBezTo>
                    <a:pt x="f20" y="f82"/>
                    <a:pt x="f56" y="f82"/>
                    <a:pt x="f56" y="f82"/>
                  </a:cubicBezTo>
                  <a:cubicBezTo>
                    <a:pt x="f56" y="f82"/>
                    <a:pt x="f20" y="f82"/>
                    <a:pt x="f20" y="f82"/>
                  </a:cubicBezTo>
                  <a:cubicBezTo>
                    <a:pt x="f20" y="f82"/>
                    <a:pt x="f20" y="f82"/>
                    <a:pt x="f20" y="f82"/>
                  </a:cubicBezTo>
                  <a:cubicBezTo>
                    <a:pt x="f20" y="f95"/>
                    <a:pt x="f57" y="f95"/>
                    <a:pt x="f58" y="f95"/>
                  </a:cubicBezTo>
                  <a:cubicBezTo>
                    <a:pt x="f58" y="f95"/>
                    <a:pt x="f57" y="f84"/>
                    <a:pt x="f57" y="f95"/>
                  </a:cubicBezTo>
                  <a:cubicBezTo>
                    <a:pt x="f57" y="f84"/>
                    <a:pt x="f57" y="f84"/>
                    <a:pt x="f57" y="f84"/>
                  </a:cubicBezTo>
                  <a:cubicBezTo>
                    <a:pt x="f58" y="f84"/>
                    <a:pt x="f58" y="f84"/>
                    <a:pt x="f58" y="f84"/>
                  </a:cubicBezTo>
                  <a:cubicBezTo>
                    <a:pt x="f58" y="f95"/>
                    <a:pt x="f58" y="f84"/>
                    <a:pt x="f58" y="f84"/>
                  </a:cubicBezTo>
                  <a:cubicBezTo>
                    <a:pt x="f59" y="f84"/>
                    <a:pt x="f58" y="f84"/>
                    <a:pt x="f58" y="f85"/>
                  </a:cubicBezTo>
                  <a:cubicBezTo>
                    <a:pt x="f58" y="f85"/>
                    <a:pt x="f58" y="f85"/>
                    <a:pt x="f58" y="f85"/>
                  </a:cubicBezTo>
                  <a:cubicBezTo>
                    <a:pt x="f57" y="f85"/>
                    <a:pt x="f57" y="f85"/>
                    <a:pt x="f57" y="f85"/>
                  </a:cubicBezTo>
                  <a:cubicBezTo>
                    <a:pt x="f57" y="f85"/>
                    <a:pt x="f58" y="f85"/>
                    <a:pt x="f58" y="f85"/>
                  </a:cubicBezTo>
                  <a:cubicBezTo>
                    <a:pt x="f57" y="f84"/>
                    <a:pt x="f57" y="f84"/>
                    <a:pt x="f20" y="f95"/>
                  </a:cubicBezTo>
                  <a:close/>
                  <a:moveTo>
                    <a:pt x="f104" y="f84"/>
                  </a:moveTo>
                  <a:cubicBezTo>
                    <a:pt x="f59" y="f84"/>
                    <a:pt x="f59" y="f85"/>
                    <a:pt x="f59" y="f85"/>
                  </a:cubicBezTo>
                  <a:cubicBezTo>
                    <a:pt x="f59" y="f85"/>
                    <a:pt x="f104" y="f85"/>
                    <a:pt x="f104" y="f85"/>
                  </a:cubicBezTo>
                  <a:cubicBezTo>
                    <a:pt x="f104" y="f86"/>
                    <a:pt x="f104" y="f89"/>
                    <a:pt x="f59" y="f89"/>
                  </a:cubicBezTo>
                  <a:cubicBezTo>
                    <a:pt x="f59" y="f86"/>
                    <a:pt x="f59" y="f86"/>
                    <a:pt x="f104" y="f86"/>
                  </a:cubicBezTo>
                  <a:cubicBezTo>
                    <a:pt x="f104" y="f85"/>
                    <a:pt x="f104" y="f86"/>
                    <a:pt x="f59" y="f86"/>
                  </a:cubicBezTo>
                  <a:cubicBezTo>
                    <a:pt x="f59" y="f85"/>
                    <a:pt x="f59" y="f85"/>
                    <a:pt x="f58" y="f85"/>
                  </a:cubicBezTo>
                  <a:cubicBezTo>
                    <a:pt x="f59" y="f84"/>
                    <a:pt x="f59" y="f84"/>
                    <a:pt x="f104" y="f84"/>
                  </a:cubicBezTo>
                  <a:close/>
                  <a:moveTo>
                    <a:pt x="f61" y="f86"/>
                  </a:moveTo>
                  <a:cubicBezTo>
                    <a:pt x="f61" y="f89"/>
                    <a:pt x="f61" y="f89"/>
                    <a:pt x="f8" y="f89"/>
                  </a:cubicBezTo>
                  <a:cubicBezTo>
                    <a:pt x="f8" y="f89"/>
                    <a:pt x="f8" y="f89"/>
                    <a:pt x="f8" y="f89"/>
                  </a:cubicBezTo>
                  <a:cubicBezTo>
                    <a:pt x="f8" y="f89"/>
                    <a:pt x="f61" y="f89"/>
                    <a:pt x="f61" y="f89"/>
                  </a:cubicBezTo>
                  <a:cubicBezTo>
                    <a:pt x="f61" y="f89"/>
                    <a:pt x="f61" y="f89"/>
                    <a:pt x="f12" y="f86"/>
                  </a:cubicBezTo>
                  <a:lnTo>
                    <a:pt x="f12" y="f86"/>
                  </a:lnTo>
                  <a:cubicBezTo>
                    <a:pt x="f12" y="f86"/>
                    <a:pt x="f61" y="f86"/>
                    <a:pt x="f61" y="f86"/>
                  </a:cubicBezTo>
                  <a:close/>
                  <a:moveTo>
                    <a:pt x="f24" y="f82"/>
                  </a:moveTo>
                  <a:cubicBezTo>
                    <a:pt x="f24" y="f82"/>
                    <a:pt x="f24" y="f82"/>
                    <a:pt x="f24" y="f82"/>
                  </a:cubicBezTo>
                  <a:cubicBezTo>
                    <a:pt x="f24" y="f82"/>
                    <a:pt x="f23" y="f82"/>
                    <a:pt x="f23" y="f95"/>
                  </a:cubicBezTo>
                  <a:cubicBezTo>
                    <a:pt x="f23" y="f95"/>
                    <a:pt x="f23" y="f95"/>
                    <a:pt x="f23" y="f95"/>
                  </a:cubicBezTo>
                  <a:cubicBezTo>
                    <a:pt x="f24" y="f95"/>
                    <a:pt x="f55" y="f82"/>
                    <a:pt x="f26" y="f98"/>
                  </a:cubicBezTo>
                  <a:cubicBezTo>
                    <a:pt x="f55" y="f98"/>
                    <a:pt x="f55" y="f82"/>
                    <a:pt x="f24" y="f82"/>
                  </a:cubicBezTo>
                  <a:close/>
                  <a:moveTo>
                    <a:pt x="f63" y="f91"/>
                  </a:moveTo>
                  <a:cubicBezTo>
                    <a:pt x="f63" y="f91"/>
                    <a:pt x="f63" y="f122"/>
                    <a:pt x="f63" y="f122"/>
                  </a:cubicBezTo>
                  <a:cubicBezTo>
                    <a:pt x="f63" y="f122"/>
                    <a:pt x="f63" y="f122"/>
                    <a:pt x="f63" y="f122"/>
                  </a:cubicBezTo>
                  <a:cubicBezTo>
                    <a:pt x="f63" y="f122"/>
                    <a:pt x="f63" y="f91"/>
                    <a:pt x="f63" y="f91"/>
                  </a:cubicBezTo>
                  <a:close/>
                  <a:moveTo>
                    <a:pt x="f61" y="f89"/>
                  </a:moveTo>
                  <a:lnTo>
                    <a:pt x="f61" y="f89"/>
                  </a:lnTo>
                  <a:cubicBezTo>
                    <a:pt x="f12" y="f89"/>
                    <a:pt x="f12" y="f89"/>
                    <a:pt x="f12" y="f89"/>
                  </a:cubicBezTo>
                  <a:cubicBezTo>
                    <a:pt x="f12" y="f89"/>
                    <a:pt x="f61" y="f89"/>
                    <a:pt x="f61" y="f89"/>
                  </a:cubicBezTo>
                  <a:close/>
                  <a:moveTo>
                    <a:pt x="f12" y="f89"/>
                  </a:moveTo>
                  <a:cubicBezTo>
                    <a:pt x="f61" y="f91"/>
                    <a:pt x="f66" y="f122"/>
                    <a:pt x="f62" y="f122"/>
                  </a:cubicBezTo>
                  <a:cubicBezTo>
                    <a:pt x="f62" y="f124"/>
                    <a:pt x="f63" y="f124"/>
                    <a:pt x="f64" y="f125"/>
                  </a:cubicBezTo>
                  <a:cubicBezTo>
                    <a:pt x="f62" y="f125"/>
                    <a:pt x="f62" y="f122"/>
                    <a:pt x="f66" y="f122"/>
                  </a:cubicBezTo>
                  <a:cubicBezTo>
                    <a:pt x="f66" y="f122"/>
                    <a:pt x="f8" y="f122"/>
                    <a:pt x="f61" y="f91"/>
                  </a:cubicBezTo>
                  <a:cubicBezTo>
                    <a:pt x="f61" y="f91"/>
                    <a:pt x="f61" y="f91"/>
                    <a:pt x="f61" y="f91"/>
                  </a:cubicBezTo>
                  <a:cubicBezTo>
                    <a:pt x="f61" y="f122"/>
                    <a:pt x="f61" y="f122"/>
                    <a:pt x="f61" y="f122"/>
                  </a:cubicBezTo>
                  <a:cubicBezTo>
                    <a:pt x="f61" y="f91"/>
                    <a:pt x="f12" y="f91"/>
                    <a:pt x="f12" y="f89"/>
                  </a:cubicBezTo>
                  <a:close/>
                  <a:moveTo>
                    <a:pt x="f58" y="f89"/>
                  </a:moveTo>
                  <a:cubicBezTo>
                    <a:pt x="f58" y="f89"/>
                    <a:pt x="f58" y="f89"/>
                    <a:pt x="f58" y="f89"/>
                  </a:cubicBezTo>
                  <a:cubicBezTo>
                    <a:pt x="f58" y="f89"/>
                    <a:pt x="f58" y="f89"/>
                    <a:pt x="f58" y="f89"/>
                  </a:cubicBezTo>
                  <a:cubicBezTo>
                    <a:pt x="f58" y="f89"/>
                    <a:pt x="f58" y="f86"/>
                    <a:pt x="f59" y="f89"/>
                  </a:cubicBezTo>
                  <a:close/>
                  <a:moveTo>
                    <a:pt x="f57" y="f86"/>
                  </a:moveTo>
                  <a:cubicBezTo>
                    <a:pt x="f57" y="f86"/>
                    <a:pt x="f57" y="f86"/>
                    <a:pt x="f57" y="f89"/>
                  </a:cubicBezTo>
                  <a:cubicBezTo>
                    <a:pt x="f57" y="f89"/>
                    <a:pt x="f57" y="f86"/>
                    <a:pt x="f20" y="f89"/>
                  </a:cubicBezTo>
                  <a:cubicBezTo>
                    <a:pt x="f20" y="f86"/>
                    <a:pt x="f57" y="f86"/>
                    <a:pt x="f57" y="f86"/>
                  </a:cubicBezTo>
                  <a:close/>
                  <a:moveTo>
                    <a:pt x="f12" y="f122"/>
                  </a:moveTo>
                  <a:cubicBezTo>
                    <a:pt x="f12" y="f122"/>
                    <a:pt x="f12" y="f122"/>
                    <a:pt x="f60" y="f122"/>
                  </a:cubicBezTo>
                  <a:cubicBezTo>
                    <a:pt x="f60" y="f122"/>
                    <a:pt x="f60" y="f122"/>
                    <a:pt x="f60" y="f122"/>
                  </a:cubicBezTo>
                  <a:cubicBezTo>
                    <a:pt x="f12" y="f122"/>
                    <a:pt x="f12" y="f122"/>
                    <a:pt x="f12" y="f122"/>
                  </a:cubicBezTo>
                  <a:close/>
                  <a:moveTo>
                    <a:pt x="f64" y="f125"/>
                  </a:moveTo>
                  <a:lnTo>
                    <a:pt x="f64" y="f125"/>
                  </a:lnTo>
                  <a:cubicBezTo>
                    <a:pt x="f64" y="f125"/>
                    <a:pt x="f64" y="f125"/>
                    <a:pt x="f63" y="f125"/>
                  </a:cubicBezTo>
                  <a:cubicBezTo>
                    <a:pt x="f63" y="f125"/>
                    <a:pt x="f64" y="f125"/>
                    <a:pt x="f64" y="f125"/>
                  </a:cubicBezTo>
                  <a:close/>
                  <a:moveTo>
                    <a:pt x="f31" y="f82"/>
                  </a:moveTo>
                  <a:cubicBezTo>
                    <a:pt x="f123" y="f82"/>
                    <a:pt x="f34" y="f82"/>
                    <a:pt x="f34" y="f98"/>
                  </a:cubicBezTo>
                  <a:cubicBezTo>
                    <a:pt x="f123" y="f98"/>
                    <a:pt x="f31" y="f82"/>
                    <a:pt x="f31" y="f82"/>
                  </a:cubicBezTo>
                  <a:close/>
                  <a:moveTo>
                    <a:pt x="f54" y="f95"/>
                  </a:moveTo>
                  <a:cubicBezTo>
                    <a:pt x="f54" y="f95"/>
                    <a:pt x="f54" y="f84"/>
                    <a:pt x="f31" y="f84"/>
                  </a:cubicBezTo>
                  <a:cubicBezTo>
                    <a:pt x="f31" y="f84"/>
                    <a:pt x="f31" y="f84"/>
                    <a:pt x="f31" y="f84"/>
                  </a:cubicBezTo>
                  <a:cubicBezTo>
                    <a:pt x="f31" y="f84"/>
                    <a:pt x="f54" y="f84"/>
                    <a:pt x="f54" y="f84"/>
                  </a:cubicBezTo>
                  <a:lnTo>
                    <a:pt x="f54" y="f95"/>
                  </a:lnTo>
                  <a:cubicBezTo>
                    <a:pt x="f54" y="f95"/>
                    <a:pt x="f54" y="f95"/>
                    <a:pt x="f54" y="f95"/>
                  </a:cubicBezTo>
                  <a:close/>
                  <a:moveTo>
                    <a:pt x="f26" y="f84"/>
                  </a:moveTo>
                  <a:cubicBezTo>
                    <a:pt x="f26" y="f85"/>
                    <a:pt x="f26" y="f85"/>
                    <a:pt x="f55" y="f85"/>
                  </a:cubicBezTo>
                  <a:cubicBezTo>
                    <a:pt x="f55" y="f85"/>
                    <a:pt x="f26" y="f85"/>
                    <a:pt x="f26" y="f85"/>
                  </a:cubicBezTo>
                  <a:lnTo>
                    <a:pt x="f26" y="f85"/>
                  </a:lnTo>
                  <a:cubicBezTo>
                    <a:pt x="f26" y="f85"/>
                    <a:pt x="f26" y="f85"/>
                    <a:pt x="f26" y="f85"/>
                  </a:cubicBezTo>
                  <a:cubicBezTo>
                    <a:pt x="f26" y="f84"/>
                    <a:pt x="f26" y="f85"/>
                    <a:pt x="f26" y="f84"/>
                  </a:cubicBezTo>
                  <a:close/>
                  <a:moveTo>
                    <a:pt x="f55" y="f85"/>
                  </a:moveTo>
                  <a:lnTo>
                    <a:pt x="f55" y="f86"/>
                  </a:lnTo>
                  <a:cubicBezTo>
                    <a:pt x="f55" y="f86"/>
                    <a:pt x="f55" y="f86"/>
                    <a:pt x="f55" y="f85"/>
                  </a:cubicBezTo>
                  <a:lnTo>
                    <a:pt x="f55" y="f85"/>
                  </a:lnTo>
                  <a:cubicBezTo>
                    <a:pt x="f55" y="f85"/>
                    <a:pt x="f55" y="f85"/>
                    <a:pt x="f24" y="f85"/>
                  </a:cubicBezTo>
                  <a:close/>
                  <a:moveTo>
                    <a:pt x="f24" y="f86"/>
                  </a:moveTo>
                  <a:cubicBezTo>
                    <a:pt x="f24" y="f86"/>
                    <a:pt x="f24" y="f89"/>
                    <a:pt x="f24" y="f89"/>
                  </a:cubicBezTo>
                  <a:cubicBezTo>
                    <a:pt x="f24" y="f89"/>
                    <a:pt x="f24" y="f89"/>
                    <a:pt x="f24" y="f86"/>
                  </a:cubicBezTo>
                  <a:cubicBezTo>
                    <a:pt x="f24" y="f86"/>
                    <a:pt x="f24" y="f86"/>
                    <a:pt x="f24" y="f86"/>
                  </a:cubicBezTo>
                  <a:close/>
                  <a:moveTo>
                    <a:pt x="f58" y="f122"/>
                  </a:moveTo>
                  <a:lnTo>
                    <a:pt x="f58" y="f122"/>
                  </a:lnTo>
                  <a:cubicBezTo>
                    <a:pt x="f58" y="f122"/>
                    <a:pt x="f58" y="f122"/>
                    <a:pt x="f58" y="f124"/>
                  </a:cubicBezTo>
                  <a:cubicBezTo>
                    <a:pt x="f58" y="f122"/>
                    <a:pt x="f58" y="f122"/>
                    <a:pt x="f58" y="f122"/>
                  </a:cubicBezTo>
                  <a:close/>
                  <a:moveTo>
                    <a:pt x="f59" y="f122"/>
                  </a:moveTo>
                  <a:cubicBezTo>
                    <a:pt x="f59" y="f124"/>
                    <a:pt x="f58" y="f124"/>
                    <a:pt x="f59" y="f122"/>
                  </a:cubicBezTo>
                  <a:cubicBezTo>
                    <a:pt x="f59" y="f122"/>
                    <a:pt x="f59" y="f122"/>
                    <a:pt x="f59" y="f122"/>
                  </a:cubicBezTo>
                  <a:close/>
                  <a:moveTo>
                    <a:pt x="f41" y="f68"/>
                  </a:moveTo>
                  <a:cubicBezTo>
                    <a:pt x="f41" y="f68"/>
                    <a:pt x="f41" y="f68"/>
                    <a:pt x="f41" y="f68"/>
                  </a:cubicBezTo>
                  <a:cubicBezTo>
                    <a:pt x="f41" y="f68"/>
                    <a:pt x="f41" y="f68"/>
                    <a:pt x="f41" y="f68"/>
                  </a:cubicBezTo>
                  <a:cubicBezTo>
                    <a:pt x="f41" y="f68"/>
                    <a:pt x="f40" y="f68"/>
                    <a:pt x="f40" y="f68"/>
                  </a:cubicBezTo>
                  <a:cubicBezTo>
                    <a:pt x="f40" y="f68"/>
                    <a:pt x="f41" y="f68"/>
                    <a:pt x="f41" y="f68"/>
                  </a:cubicBezTo>
                  <a:close/>
                  <a:moveTo>
                    <a:pt x="f42" y="f76"/>
                  </a:moveTo>
                  <a:cubicBezTo>
                    <a:pt x="f42" y="f76"/>
                    <a:pt x="f41" y="f76"/>
                    <a:pt x="f41" y="f76"/>
                  </a:cubicBezTo>
                  <a:cubicBezTo>
                    <a:pt x="f42" y="f76"/>
                    <a:pt x="f42" y="f76"/>
                    <a:pt x="f42" y="f76"/>
                  </a:cubicBezTo>
                  <a:close/>
                  <a:moveTo>
                    <a:pt x="f113" y="f81"/>
                  </a:moveTo>
                  <a:cubicBezTo>
                    <a:pt x="f113" y="f102"/>
                    <a:pt x="f42" y="f102"/>
                    <a:pt x="f42" y="f102"/>
                  </a:cubicBezTo>
                  <a:cubicBezTo>
                    <a:pt x="f113" y="f76"/>
                    <a:pt x="f43" y="f102"/>
                    <a:pt x="f113" y="f81"/>
                  </a:cubicBezTo>
                  <a:close/>
                  <a:moveTo>
                    <a:pt x="f23" y="f124"/>
                  </a:moveTo>
                  <a:cubicBezTo>
                    <a:pt x="f23" y="f124"/>
                    <a:pt x="f23" y="f124"/>
                    <a:pt x="f23" y="f125"/>
                  </a:cubicBezTo>
                  <a:cubicBezTo>
                    <a:pt x="f24" y="f125"/>
                    <a:pt x="f24" y="f124"/>
                    <a:pt x="f55" y="f124"/>
                  </a:cubicBezTo>
                  <a:cubicBezTo>
                    <a:pt x="f24" y="f124"/>
                    <a:pt x="f23" y="f124"/>
                    <a:pt x="f23" y="f124"/>
                  </a:cubicBezTo>
                  <a:close/>
                  <a:moveTo>
                    <a:pt x="f27" y="f91"/>
                  </a:moveTo>
                  <a:cubicBezTo>
                    <a:pt x="f27" y="f91"/>
                    <a:pt x="f27" y="f122"/>
                    <a:pt x="f29" y="f122"/>
                  </a:cubicBezTo>
                  <a:cubicBezTo>
                    <a:pt x="f29" y="f122"/>
                    <a:pt x="f29" y="f122"/>
                    <a:pt x="f29" y="f122"/>
                  </a:cubicBezTo>
                  <a:cubicBezTo>
                    <a:pt x="f29" y="f122"/>
                    <a:pt x="f29" y="f122"/>
                    <a:pt x="f29" y="f122"/>
                  </a:cubicBezTo>
                  <a:cubicBezTo>
                    <a:pt x="f29" y="f122"/>
                    <a:pt x="f29" y="f91"/>
                    <a:pt x="f29" y="f91"/>
                  </a:cubicBezTo>
                  <a:cubicBezTo>
                    <a:pt x="f29" y="f91"/>
                    <a:pt x="f27" y="f91"/>
                    <a:pt x="f27" y="f91"/>
                  </a:cubicBezTo>
                  <a:close/>
                  <a:moveTo>
                    <a:pt x="f26" y="f122"/>
                  </a:moveTo>
                  <a:cubicBezTo>
                    <a:pt x="f26" y="f122"/>
                    <a:pt x="f26" y="f122"/>
                    <a:pt x="f26" y="f122"/>
                  </a:cubicBezTo>
                  <a:cubicBezTo>
                    <a:pt x="f26" y="f122"/>
                    <a:pt x="f26" y="f122"/>
                    <a:pt x="f27" y="f122"/>
                  </a:cubicBezTo>
                  <a:cubicBezTo>
                    <a:pt x="f27" y="f122"/>
                    <a:pt x="f26" y="f122"/>
                    <a:pt x="f26" y="f122"/>
                  </a:cubicBezTo>
                  <a:close/>
                  <a:moveTo>
                    <a:pt x="f13" y="f98"/>
                  </a:moveTo>
                  <a:cubicBezTo>
                    <a:pt x="f15" y="f98"/>
                    <a:pt x="f15" y="f98"/>
                    <a:pt x="f15" y="f98"/>
                  </a:cubicBezTo>
                  <a:cubicBezTo>
                    <a:pt x="f15" y="f98"/>
                    <a:pt x="f13" y="f98"/>
                    <a:pt x="f13" y="f98"/>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6" name="Google Shape;2919;p43">
              <a:extLst>
                <a:ext uri="{FF2B5EF4-FFF2-40B4-BE49-F238E27FC236}">
                  <a16:creationId xmlns:a16="http://schemas.microsoft.com/office/drawing/2014/main" id="{5B25D0F6-9950-45DC-9CC0-F6B55884C05A}"/>
                </a:ext>
              </a:extLst>
            </p:cNvPr>
            <p:cNvSpPr/>
            <p:nvPr/>
          </p:nvSpPr>
          <p:spPr>
            <a:xfrm rot="16200004">
              <a:off x="5953600" y="2293100"/>
              <a:ext cx="1984" cy="1353"/>
            </a:xfrm>
            <a:custGeom>
              <a:avLst/>
              <a:gdLst>
                <a:gd name="f0" fmla="val w"/>
                <a:gd name="f1" fmla="val h"/>
                <a:gd name="f2" fmla="val 0"/>
                <a:gd name="f3" fmla="val 53"/>
                <a:gd name="f4" fmla="val 36"/>
                <a:gd name="f5" fmla="val 35"/>
                <a:gd name="f6" fmla="val 18"/>
                <a:gd name="f7" fmla="*/ f0 1 53"/>
                <a:gd name="f8" fmla="*/ f1 1 36"/>
                <a:gd name="f9" fmla="val f2"/>
                <a:gd name="f10" fmla="val f3"/>
                <a:gd name="f11" fmla="val f4"/>
                <a:gd name="f12" fmla="+- f11 0 f9"/>
                <a:gd name="f13" fmla="+- f10 0 f9"/>
                <a:gd name="f14" fmla="*/ f13 1 53"/>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2" h="36">
                  <a:moveTo>
                    <a:pt x="f5" y="f4"/>
                  </a:moveTo>
                  <a:cubicBezTo>
                    <a:pt x="f5" y="f6"/>
                    <a:pt x="f6" y="f6"/>
                    <a:pt x="f2" y="f6"/>
                  </a:cubicBezTo>
                  <a:cubicBezTo>
                    <a:pt x="f6" y="f2"/>
                    <a:pt x="f6" y="f2"/>
                    <a:pt x="f2" y="f2"/>
                  </a:cubicBezTo>
                  <a:cubicBezTo>
                    <a:pt x="f2" y="f2"/>
                    <a:pt x="f6" y="f2"/>
                    <a:pt x="f6" y="f2"/>
                  </a:cubicBezTo>
                  <a:cubicBezTo>
                    <a:pt x="f6" y="f2"/>
                    <a:pt x="f6" y="f2"/>
                    <a:pt x="f6" y="f2"/>
                  </a:cubicBezTo>
                  <a:cubicBezTo>
                    <a:pt x="f5" y="f2"/>
                    <a:pt x="f3" y="f6"/>
                    <a:pt x="f3" y="f6"/>
                  </a:cubicBezTo>
                  <a:cubicBezTo>
                    <a:pt x="f3"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7" name="Google Shape;2920;p43">
              <a:extLst>
                <a:ext uri="{FF2B5EF4-FFF2-40B4-BE49-F238E27FC236}">
                  <a16:creationId xmlns:a16="http://schemas.microsoft.com/office/drawing/2014/main" id="{809C3878-71CF-48ED-A62E-1CF610313D90}"/>
                </a:ext>
              </a:extLst>
            </p:cNvPr>
            <p:cNvSpPr/>
            <p:nvPr/>
          </p:nvSpPr>
          <p:spPr>
            <a:xfrm rot="16200004">
              <a:off x="5921682" y="2234254"/>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4" y="f2"/>
                    <a:pt x="f5" y="f4"/>
                    <a:pt x="f5" y="f4"/>
                  </a:cubicBezTo>
                  <a:lnTo>
                    <a:pt x="f5" y="f4"/>
                  </a:lnTo>
                  <a:cubicBezTo>
                    <a:pt x="f5" y="f2"/>
                    <a:pt x="f4" y="f2"/>
                    <a:pt x="f4" y="f2"/>
                  </a:cubicBezTo>
                  <a:cubicBezTo>
                    <a:pt x="f4"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8" name="Google Shape;2921;p43">
              <a:extLst>
                <a:ext uri="{FF2B5EF4-FFF2-40B4-BE49-F238E27FC236}">
                  <a16:creationId xmlns:a16="http://schemas.microsoft.com/office/drawing/2014/main" id="{59F84FAB-8785-491A-AFB1-356B0637E2B2}"/>
                </a:ext>
              </a:extLst>
            </p:cNvPr>
            <p:cNvSpPr/>
            <p:nvPr/>
          </p:nvSpPr>
          <p:spPr>
            <a:xfrm rot="16200004">
              <a:off x="5922697" y="2236539"/>
              <a:ext cx="1353" cy="713"/>
            </a:xfrm>
            <a:custGeom>
              <a:avLst/>
              <a:gdLst>
                <a:gd name="f0" fmla="val w"/>
                <a:gd name="f1" fmla="val h"/>
                <a:gd name="f2" fmla="val 0"/>
                <a:gd name="f3" fmla="val 36"/>
                <a:gd name="f4" fmla="val 19"/>
                <a:gd name="f5" fmla="val 18"/>
                <a:gd name="f6" fmla="*/ f0 1 36"/>
                <a:gd name="f7" fmla="*/ f1 1 19"/>
                <a:gd name="f8" fmla="val f2"/>
                <a:gd name="f9" fmla="val f3"/>
                <a:gd name="f10" fmla="val f4"/>
                <a:gd name="f11" fmla="+- f10 0 f8"/>
                <a:gd name="f12" fmla="+- f9 0 f8"/>
                <a:gd name="f13" fmla="*/ f12 1 36"/>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9">
                  <a:moveTo>
                    <a:pt x="f5" y="f5"/>
                  </a:moveTo>
                  <a:cubicBezTo>
                    <a:pt x="f5" y="f5"/>
                    <a:pt x="f5" y="f5"/>
                    <a:pt x="f5" y="f5"/>
                  </a:cubicBezTo>
                  <a:cubicBezTo>
                    <a:pt x="f5" y="f5"/>
                    <a:pt x="f5" y="f5"/>
                    <a:pt x="f2" y="f5"/>
                  </a:cubicBezTo>
                  <a:cubicBezTo>
                    <a:pt x="f5" y="f5"/>
                    <a:pt x="f5" y="f2"/>
                    <a:pt x="f3" y="f2"/>
                  </a:cubicBezTo>
                  <a:cubicBezTo>
                    <a:pt x="f3" y="f2"/>
                    <a:pt x="f5"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9" name="Google Shape;2922;p43">
              <a:extLst>
                <a:ext uri="{FF2B5EF4-FFF2-40B4-BE49-F238E27FC236}">
                  <a16:creationId xmlns:a16="http://schemas.microsoft.com/office/drawing/2014/main" id="{E5F39313-CAE8-49D4-9932-7FF3CE45308E}"/>
                </a:ext>
              </a:extLst>
            </p:cNvPr>
            <p:cNvSpPr/>
            <p:nvPr/>
          </p:nvSpPr>
          <p:spPr>
            <a:xfrm rot="16200004">
              <a:off x="5920045" y="2233944"/>
              <a:ext cx="3337" cy="2660"/>
            </a:xfrm>
            <a:custGeom>
              <a:avLst/>
              <a:gdLst>
                <a:gd name="f0" fmla="val w"/>
                <a:gd name="f1" fmla="val h"/>
                <a:gd name="f2" fmla="val 0"/>
                <a:gd name="f3" fmla="val 89"/>
                <a:gd name="f4" fmla="val 71"/>
                <a:gd name="f5" fmla="val 18"/>
                <a:gd name="f6" fmla="val 54"/>
                <a:gd name="f7" fmla="val 35"/>
                <a:gd name="f8" fmla="val 36"/>
                <a:gd name="f9" fmla="val 53"/>
                <a:gd name="f10" fmla="val 19"/>
                <a:gd name="f11" fmla="val 70"/>
                <a:gd name="f12" fmla="val 1"/>
                <a:gd name="f13" fmla="*/ f0 1 89"/>
                <a:gd name="f14" fmla="*/ f1 1 71"/>
                <a:gd name="f15" fmla="val f2"/>
                <a:gd name="f16" fmla="val f3"/>
                <a:gd name="f17" fmla="val f4"/>
                <a:gd name="f18" fmla="+- f17 0 f15"/>
                <a:gd name="f19" fmla="+- f16 0 f15"/>
                <a:gd name="f20" fmla="*/ f19 1 89"/>
                <a:gd name="f21" fmla="*/ f18 1 7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89" h="71">
                  <a:moveTo>
                    <a:pt x="f3" y="f2"/>
                  </a:moveTo>
                  <a:cubicBezTo>
                    <a:pt x="f3" y="f2"/>
                    <a:pt x="f4" y="f5"/>
                    <a:pt x="f4" y="f5"/>
                  </a:cubicBezTo>
                  <a:cubicBezTo>
                    <a:pt x="f4" y="f5"/>
                    <a:pt x="f4" y="f5"/>
                    <a:pt x="f4" y="f5"/>
                  </a:cubicBezTo>
                  <a:cubicBezTo>
                    <a:pt x="f4" y="f5"/>
                    <a:pt x="f6" y="f5"/>
                    <a:pt x="f6" y="f7"/>
                  </a:cubicBezTo>
                  <a:cubicBezTo>
                    <a:pt x="f6" y="f7"/>
                    <a:pt x="f8" y="f7"/>
                    <a:pt x="f8" y="f9"/>
                  </a:cubicBezTo>
                  <a:cubicBezTo>
                    <a:pt x="f10" y="f7"/>
                    <a:pt x="f10" y="f11"/>
                    <a:pt x="f12" y="f9"/>
                  </a:cubicBezTo>
                  <a:cubicBezTo>
                    <a:pt x="f12" y="f9"/>
                    <a:pt x="f10" y="f9"/>
                    <a:pt x="f10" y="f9"/>
                  </a:cubicBezTo>
                  <a:cubicBezTo>
                    <a:pt x="f8" y="f7"/>
                    <a:pt x="f6" y="f7"/>
                    <a:pt x="f6" y="f5"/>
                  </a:cubicBezTo>
                  <a:cubicBezTo>
                    <a:pt x="f4" y="f5"/>
                    <a:pt x="f4"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0" name="Google Shape;2923;p43">
              <a:extLst>
                <a:ext uri="{FF2B5EF4-FFF2-40B4-BE49-F238E27FC236}">
                  <a16:creationId xmlns:a16="http://schemas.microsoft.com/office/drawing/2014/main" id="{55C39850-2E3A-4867-8BBD-EE0A73A13289}"/>
                </a:ext>
              </a:extLst>
            </p:cNvPr>
            <p:cNvSpPr/>
            <p:nvPr/>
          </p:nvSpPr>
          <p:spPr>
            <a:xfrm rot="16200004">
              <a:off x="5924325" y="2241477"/>
              <a:ext cx="1353" cy="1353"/>
            </a:xfrm>
            <a:custGeom>
              <a:avLst/>
              <a:gdLst>
                <a:gd name="f0" fmla="val w"/>
                <a:gd name="f1" fmla="val h"/>
                <a:gd name="f2" fmla="val 0"/>
                <a:gd name="f3" fmla="val 36"/>
                <a:gd name="f4" fmla="val 18"/>
                <a:gd name="f5" fmla="val 1"/>
                <a:gd name="f6" fmla="val 35"/>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2" y="f3"/>
                  </a:moveTo>
                  <a:cubicBezTo>
                    <a:pt x="f2" y="f4"/>
                    <a:pt x="f2" y="f4"/>
                    <a:pt x="f2" y="f4"/>
                  </a:cubicBezTo>
                  <a:cubicBezTo>
                    <a:pt x="f2" y="f4"/>
                    <a:pt x="f2" y="f4"/>
                    <a:pt x="f2" y="f4"/>
                  </a:cubicBezTo>
                  <a:cubicBezTo>
                    <a:pt x="f2" y="f4"/>
                    <a:pt x="f4" y="f5"/>
                    <a:pt x="f4" y="f5"/>
                  </a:cubicBezTo>
                  <a:cubicBezTo>
                    <a:pt x="f6" y="f5"/>
                    <a:pt x="f4" y="f5"/>
                    <a:pt x="f6" y="f5"/>
                  </a:cubicBezTo>
                  <a:cubicBezTo>
                    <a:pt x="f6" y="f4"/>
                    <a:pt x="f2" y="f4"/>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1" name="Google Shape;2924;p43">
              <a:extLst>
                <a:ext uri="{FF2B5EF4-FFF2-40B4-BE49-F238E27FC236}">
                  <a16:creationId xmlns:a16="http://schemas.microsoft.com/office/drawing/2014/main" id="{923FCDE0-79FB-4724-9BF2-520EC0AD5C7E}"/>
                </a:ext>
              </a:extLst>
            </p:cNvPr>
            <p:cNvSpPr/>
            <p:nvPr/>
          </p:nvSpPr>
          <p:spPr>
            <a:xfrm rot="16200004">
              <a:off x="5926629" y="2243782"/>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4"/>
                  </a:moveTo>
                  <a:cubicBezTo>
                    <a:pt x="f2" y="f4"/>
                    <a:pt x="f2" y="f4"/>
                    <a:pt x="f2" y="f4"/>
                  </a:cubicBezTo>
                  <a:cubicBezTo>
                    <a:pt x="f2" y="f2"/>
                    <a:pt x="f2" y="f4"/>
                    <a:pt x="f2" y="f2"/>
                  </a:cubicBezTo>
                  <a:cubicBezTo>
                    <a:pt x="f2" y="f2"/>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2" name="Google Shape;2925;p43">
              <a:extLst>
                <a:ext uri="{FF2B5EF4-FFF2-40B4-BE49-F238E27FC236}">
                  <a16:creationId xmlns:a16="http://schemas.microsoft.com/office/drawing/2014/main" id="{423BFAB7-E7C4-46E5-954C-75935E4A7D5C}"/>
                </a:ext>
              </a:extLst>
            </p:cNvPr>
            <p:cNvSpPr/>
            <p:nvPr/>
          </p:nvSpPr>
          <p:spPr>
            <a:xfrm rot="16200004">
              <a:off x="5925988" y="2243782"/>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cubicBezTo>
                    <a:pt x="f3" y="f2"/>
                    <a:pt x="f2" y="f2"/>
                    <a:pt x="f2" y="f2"/>
                  </a:cubicBezTo>
                  <a:cubicBezTo>
                    <a:pt x="f2"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3" name="Google Shape;2926;p43">
              <a:extLst>
                <a:ext uri="{FF2B5EF4-FFF2-40B4-BE49-F238E27FC236}">
                  <a16:creationId xmlns:a16="http://schemas.microsoft.com/office/drawing/2014/main" id="{EC0C2BDE-C047-4B40-ABB5-7AA8C10A1035}"/>
                </a:ext>
              </a:extLst>
            </p:cNvPr>
            <p:cNvSpPr/>
            <p:nvPr/>
          </p:nvSpPr>
          <p:spPr>
            <a:xfrm rot="16200004">
              <a:off x="5928622" y="2246406"/>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cubicBezTo>
                    <a:pt x="f2"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4" name="Google Shape;2927;p43">
              <a:extLst>
                <a:ext uri="{FF2B5EF4-FFF2-40B4-BE49-F238E27FC236}">
                  <a16:creationId xmlns:a16="http://schemas.microsoft.com/office/drawing/2014/main" id="{6FBD69E9-BA0F-4DB1-A35B-8099A7535353}"/>
                </a:ext>
              </a:extLst>
            </p:cNvPr>
            <p:cNvSpPr/>
            <p:nvPr/>
          </p:nvSpPr>
          <p:spPr>
            <a:xfrm rot="16200004">
              <a:off x="5924983" y="2242804"/>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lnTo>
                    <a:pt x="f5" y="f4"/>
                  </a:lnTo>
                  <a:cubicBezTo>
                    <a:pt x="f5" y="f2"/>
                    <a:pt x="f5"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5" name="Google Shape;2928;p43">
              <a:extLst>
                <a:ext uri="{FF2B5EF4-FFF2-40B4-BE49-F238E27FC236}">
                  <a16:creationId xmlns:a16="http://schemas.microsoft.com/office/drawing/2014/main" id="{4BFF2DAC-D9B5-4F27-BD2D-22ACECF5B843}"/>
                </a:ext>
              </a:extLst>
            </p:cNvPr>
            <p:cNvSpPr/>
            <p:nvPr/>
          </p:nvSpPr>
          <p:spPr>
            <a:xfrm rot="16200004">
              <a:off x="5924664" y="2243124"/>
              <a:ext cx="676" cy="1353"/>
            </a:xfrm>
            <a:custGeom>
              <a:avLst/>
              <a:gdLst>
                <a:gd name="f0" fmla="val w"/>
                <a:gd name="f1" fmla="val h"/>
                <a:gd name="f2" fmla="val 0"/>
                <a:gd name="f3" fmla="val 18"/>
                <a:gd name="f4" fmla="val 36"/>
                <a:gd name="f5" fmla="val 1"/>
                <a:gd name="f6" fmla="*/ f0 1 18"/>
                <a:gd name="f7" fmla="*/ f1 1 36"/>
                <a:gd name="f8" fmla="val f2"/>
                <a:gd name="f9" fmla="val f3"/>
                <a:gd name="f10" fmla="val f4"/>
                <a:gd name="f11" fmla="+- f10 0 f8"/>
                <a:gd name="f12" fmla="+- f9 0 f8"/>
                <a:gd name="f13" fmla="*/ f12 1 18"/>
                <a:gd name="f14" fmla="*/ f11 1 3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36">
                  <a:moveTo>
                    <a:pt x="f2" y="f4"/>
                  </a:moveTo>
                  <a:cubicBezTo>
                    <a:pt x="f2" y="f3"/>
                    <a:pt x="f3" y="f5"/>
                    <a:pt x="f3" y="f3"/>
                  </a:cubicBezTo>
                  <a:cubicBezTo>
                    <a:pt x="f3" y="f3"/>
                    <a:pt x="f3" y="f3"/>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6" name="Google Shape;2929;p43">
              <a:extLst>
                <a:ext uri="{FF2B5EF4-FFF2-40B4-BE49-F238E27FC236}">
                  <a16:creationId xmlns:a16="http://schemas.microsoft.com/office/drawing/2014/main" id="{7DD9FEF2-EFBA-4874-9276-61D4451FBF85}"/>
                </a:ext>
              </a:extLst>
            </p:cNvPr>
            <p:cNvSpPr/>
            <p:nvPr/>
          </p:nvSpPr>
          <p:spPr>
            <a:xfrm rot="16200004">
              <a:off x="5925641" y="2244101"/>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4"/>
                    <a:pt x="f5" y="f4"/>
                  </a:cubicBezTo>
                  <a:cubicBezTo>
                    <a:pt x="f5" y="f4"/>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7" name="Google Shape;2930;p43">
              <a:extLst>
                <a:ext uri="{FF2B5EF4-FFF2-40B4-BE49-F238E27FC236}">
                  <a16:creationId xmlns:a16="http://schemas.microsoft.com/office/drawing/2014/main" id="{604CC5C2-21BC-4BE7-A54F-3D75A34C2C2E}"/>
                </a:ext>
              </a:extLst>
            </p:cNvPr>
            <p:cNvSpPr/>
            <p:nvPr/>
          </p:nvSpPr>
          <p:spPr>
            <a:xfrm rot="16200004">
              <a:off x="5925988" y="2245099"/>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lnTo>
                    <a:pt x="f2" y="f2"/>
                  </a:lnTo>
                  <a:cubicBezTo>
                    <a:pt x="f2" y="f2"/>
                    <a:pt x="f2"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8" name="Google Shape;2931;p43">
              <a:extLst>
                <a:ext uri="{FF2B5EF4-FFF2-40B4-BE49-F238E27FC236}">
                  <a16:creationId xmlns:a16="http://schemas.microsoft.com/office/drawing/2014/main" id="{BE18BA0D-C1E6-49CB-B9EC-A1F17DC8DF77}"/>
                </a:ext>
              </a:extLst>
            </p:cNvPr>
            <p:cNvSpPr/>
            <p:nvPr/>
          </p:nvSpPr>
          <p:spPr>
            <a:xfrm rot="16200004">
              <a:off x="5925641" y="2245409"/>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5"/>
                    <a:pt x="f4" y="f5"/>
                    <a:pt x="f4" y="f5"/>
                  </a:cubicBezTo>
                  <a:cubicBezTo>
                    <a:pt x="f5" y="f4"/>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9" name="Google Shape;2932;p43">
              <a:extLst>
                <a:ext uri="{FF2B5EF4-FFF2-40B4-BE49-F238E27FC236}">
                  <a16:creationId xmlns:a16="http://schemas.microsoft.com/office/drawing/2014/main" id="{A0260D5F-4E12-41D9-A373-2232B6C95BF1}"/>
                </a:ext>
              </a:extLst>
            </p:cNvPr>
            <p:cNvSpPr/>
            <p:nvPr/>
          </p:nvSpPr>
          <p:spPr>
            <a:xfrm rot="16200004" flipH="1">
              <a:off x="5927306" y="2246407"/>
              <a:ext cx="0" cy="713"/>
            </a:xfrm>
            <a:custGeom>
              <a:avLst/>
              <a:gdLst>
                <a:gd name="f0" fmla="val w"/>
                <a:gd name="f1" fmla="val h"/>
                <a:gd name="f2" fmla="val 0"/>
                <a:gd name="f3" fmla="val 713"/>
                <a:gd name="f4" fmla="val 675"/>
                <a:gd name="f5" fmla="val 38"/>
                <a:gd name="f6" fmla="*/ f0 1 0"/>
                <a:gd name="f7" fmla="*/ f1 1 713"/>
                <a:gd name="f8" fmla="val f2"/>
                <a:gd name="f9" fmla="val f3"/>
                <a:gd name="f10" fmla="+- f9 0 f8"/>
                <a:gd name="f11" fmla="+- f8 0 f8"/>
                <a:gd name="f12" fmla="*/ f11 1 0"/>
                <a:gd name="f13" fmla="*/ f10 1 713"/>
                <a:gd name="f14" fmla="*/ 0 1 f12"/>
                <a:gd name="f15" fmla="*/ 1 1 f12"/>
                <a:gd name="f16" fmla="*/ 0 1 f13"/>
                <a:gd name="f17" fmla="*/ 713 1 f13"/>
                <a:gd name="f18" fmla="*/ f14 f6 1"/>
                <a:gd name="f19" fmla="*/ f15 f6 1"/>
                <a:gd name="f20" fmla="*/ f17 f7 1"/>
                <a:gd name="f21" fmla="*/ f16 f7 1"/>
              </a:gdLst>
              <a:ahLst/>
              <a:cxnLst>
                <a:cxn ang="3cd4">
                  <a:pos x="hc" y="t"/>
                </a:cxn>
                <a:cxn ang="0">
                  <a:pos x="r" y="vc"/>
                </a:cxn>
                <a:cxn ang="cd4">
                  <a:pos x="hc" y="b"/>
                </a:cxn>
                <a:cxn ang="cd2">
                  <a:pos x="l" y="vc"/>
                </a:cxn>
              </a:cxnLst>
              <a:rect l="f18" t="f21" r="f19" b="f20"/>
              <a:pathLst>
                <a:path h="713">
                  <a:moveTo>
                    <a:pt x="f2" y="f4"/>
                  </a:moveTo>
                  <a:cubicBezTo>
                    <a:pt x="f2" y="f4"/>
                    <a:pt x="f2" y="f4"/>
                    <a:pt x="f2" y="f5"/>
                  </a:cubicBezTo>
                  <a:cubicBezTo>
                    <a:pt x="f2" y="f5"/>
                    <a:pt x="f2" y="f5"/>
                    <a:pt x="f2" y="f5"/>
                  </a:cubicBezTo>
                  <a:lnTo>
                    <a:pt x="f2" y="f5"/>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0" name="Google Shape;2933;p43">
              <a:extLst>
                <a:ext uri="{FF2B5EF4-FFF2-40B4-BE49-F238E27FC236}">
                  <a16:creationId xmlns:a16="http://schemas.microsoft.com/office/drawing/2014/main" id="{69FFF34A-501C-4679-B235-3FD5C3269B08}"/>
                </a:ext>
              </a:extLst>
            </p:cNvPr>
            <p:cNvSpPr/>
            <p:nvPr/>
          </p:nvSpPr>
          <p:spPr>
            <a:xfrm rot="16200004">
              <a:off x="5926309" y="2246086"/>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2" y="f3"/>
                    <a:pt x="f2" y="f2"/>
                    <a:pt x="f3" y="f2"/>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1" name="Google Shape;2934;p43">
              <a:extLst>
                <a:ext uri="{FF2B5EF4-FFF2-40B4-BE49-F238E27FC236}">
                  <a16:creationId xmlns:a16="http://schemas.microsoft.com/office/drawing/2014/main" id="{5DC15E3B-430A-4937-8AC5-12BD072D7C84}"/>
                </a:ext>
              </a:extLst>
            </p:cNvPr>
            <p:cNvSpPr/>
            <p:nvPr/>
          </p:nvSpPr>
          <p:spPr>
            <a:xfrm rot="16200004">
              <a:off x="5927607" y="2247421"/>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4"/>
                  </a:moveTo>
                  <a:cubicBezTo>
                    <a:pt x="f4" y="f4"/>
                    <a:pt x="f4" y="f4"/>
                    <a:pt x="f5" y="f4"/>
                  </a:cubicBezTo>
                  <a:cubicBezTo>
                    <a:pt x="f5" y="f4"/>
                    <a:pt x="f4" y="f2"/>
                    <a:pt x="f4" y="f2"/>
                  </a:cubicBezTo>
                  <a:cubicBezTo>
                    <a:pt x="f4" y="f2"/>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2" name="Google Shape;2935;p43">
              <a:extLst>
                <a:ext uri="{FF2B5EF4-FFF2-40B4-BE49-F238E27FC236}">
                  <a16:creationId xmlns:a16="http://schemas.microsoft.com/office/drawing/2014/main" id="{3D9404DB-3AAD-4F4C-A658-639C25765846}"/>
                </a:ext>
              </a:extLst>
            </p:cNvPr>
            <p:cNvSpPr/>
            <p:nvPr/>
          </p:nvSpPr>
          <p:spPr>
            <a:xfrm rot="16200004">
              <a:off x="5928605" y="2247742"/>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5"/>
                  </a:moveTo>
                  <a:cubicBezTo>
                    <a:pt x="f3" y="f5"/>
                    <a:pt x="f3" y="f3"/>
                    <a:pt x="f3" y="f3"/>
                  </a:cubicBezTo>
                  <a:cubicBezTo>
                    <a:pt x="f3" y="f3"/>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3" name="Google Shape;2936;p43">
              <a:extLst>
                <a:ext uri="{FF2B5EF4-FFF2-40B4-BE49-F238E27FC236}">
                  <a16:creationId xmlns:a16="http://schemas.microsoft.com/office/drawing/2014/main" id="{3EB9D181-1F84-4EFD-8AB8-6A391D211EE2}"/>
                </a:ext>
              </a:extLst>
            </p:cNvPr>
            <p:cNvSpPr/>
            <p:nvPr/>
          </p:nvSpPr>
          <p:spPr>
            <a:xfrm rot="16200004">
              <a:off x="5918079" y="2238533"/>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3" y="f4"/>
                    <a:pt x="f2" y="f4"/>
                    <a:pt x="f3" y="f4"/>
                  </a:cubicBezTo>
                  <a:cubicBezTo>
                    <a:pt x="f3"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4" name="Google Shape;2937;p43">
              <a:extLst>
                <a:ext uri="{FF2B5EF4-FFF2-40B4-BE49-F238E27FC236}">
                  <a16:creationId xmlns:a16="http://schemas.microsoft.com/office/drawing/2014/main" id="{06FF7E98-05C8-43AF-B9E0-3C9FE2DFE471}"/>
                </a:ext>
              </a:extLst>
            </p:cNvPr>
            <p:cNvSpPr/>
            <p:nvPr/>
          </p:nvSpPr>
          <p:spPr>
            <a:xfrm rot="16200004">
              <a:off x="5925001" y="2244779"/>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lnTo>
                    <a:pt x="f2" y="f3"/>
                  </a:lnTo>
                  <a:cubicBezTo>
                    <a:pt x="f2" y="f3"/>
                    <a:pt x="f2" y="f3"/>
                    <a:pt x="f2" y="f2"/>
                  </a:cubicBezTo>
                  <a:cubicBezTo>
                    <a:pt x="f3" y="f2"/>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5" name="Google Shape;2938;p43">
              <a:extLst>
                <a:ext uri="{FF2B5EF4-FFF2-40B4-BE49-F238E27FC236}">
                  <a16:creationId xmlns:a16="http://schemas.microsoft.com/office/drawing/2014/main" id="{516491CC-72DE-4F45-A204-590F00ED24AF}"/>
                </a:ext>
              </a:extLst>
            </p:cNvPr>
            <p:cNvSpPr/>
            <p:nvPr/>
          </p:nvSpPr>
          <p:spPr>
            <a:xfrm rot="16200004">
              <a:off x="5924001" y="2243786"/>
              <a:ext cx="1353" cy="1984"/>
            </a:xfrm>
            <a:custGeom>
              <a:avLst/>
              <a:gdLst>
                <a:gd name="f0" fmla="val w"/>
                <a:gd name="f1" fmla="val h"/>
                <a:gd name="f2" fmla="val 0"/>
                <a:gd name="f3" fmla="val 36"/>
                <a:gd name="f4" fmla="val 53"/>
                <a:gd name="f5" fmla="val 35"/>
                <a:gd name="f6" fmla="val 18"/>
                <a:gd name="f7" fmla="*/ f0 1 36"/>
                <a:gd name="f8" fmla="*/ f1 1 53"/>
                <a:gd name="f9" fmla="val f2"/>
                <a:gd name="f10" fmla="val f3"/>
                <a:gd name="f11" fmla="val f4"/>
                <a:gd name="f12" fmla="+- f11 0 f9"/>
                <a:gd name="f13" fmla="+- f10 0 f9"/>
                <a:gd name="f14" fmla="*/ f13 1 36"/>
                <a:gd name="f15" fmla="*/ f12 1 5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52">
                  <a:moveTo>
                    <a:pt x="f2" y="f4"/>
                  </a:moveTo>
                  <a:cubicBezTo>
                    <a:pt x="f2" y="f5"/>
                    <a:pt x="f6" y="f6"/>
                    <a:pt x="f5" y="f2"/>
                  </a:cubicBezTo>
                  <a:cubicBezTo>
                    <a:pt x="f5" y="f2"/>
                    <a:pt x="f6" y="f6"/>
                    <a:pt x="f6" y="f6"/>
                  </a:cubicBezTo>
                  <a:cubicBezTo>
                    <a:pt x="f6" y="f5"/>
                    <a:pt x="f2" y="f5"/>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6" name="Google Shape;2939;p43">
              <a:extLst>
                <a:ext uri="{FF2B5EF4-FFF2-40B4-BE49-F238E27FC236}">
                  <a16:creationId xmlns:a16="http://schemas.microsoft.com/office/drawing/2014/main" id="{FF73B496-286A-469A-9C47-A8F0A5F8DA6F}"/>
                </a:ext>
              </a:extLst>
            </p:cNvPr>
            <p:cNvSpPr/>
            <p:nvPr/>
          </p:nvSpPr>
          <p:spPr>
            <a:xfrm rot="16200004">
              <a:off x="5916113" y="2236567"/>
              <a:ext cx="713" cy="36"/>
            </a:xfrm>
            <a:custGeom>
              <a:avLst/>
              <a:gdLst>
                <a:gd name="f0" fmla="val w"/>
                <a:gd name="f1" fmla="val h"/>
                <a:gd name="f2" fmla="val 0"/>
                <a:gd name="f3" fmla="val 19"/>
                <a:gd name="f4" fmla="val 1"/>
                <a:gd name="f5" fmla="*/ f0 1 19"/>
                <a:gd name="f6" fmla="*/ f1 1 1"/>
                <a:gd name="f7" fmla="val f2"/>
                <a:gd name="f8" fmla="val f3"/>
                <a:gd name="f9" fmla="val f4"/>
                <a:gd name="f10" fmla="+- f9 0 f7"/>
                <a:gd name="f11" fmla="+- f8 0 f7"/>
                <a:gd name="f12" fmla="*/ f11 1 19"/>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 h="1">
                  <a:moveTo>
                    <a:pt x="f3" y="f2"/>
                  </a:moveTo>
                  <a:cubicBezTo>
                    <a:pt x="f3" y="f2"/>
                    <a:pt x="f4" y="f2"/>
                    <a:pt x="f4" y="f2"/>
                  </a:cubicBezTo>
                  <a:cubicBezTo>
                    <a:pt x="f4" y="f2"/>
                    <a:pt x="f4"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7" name="Google Shape;2940;p43">
              <a:extLst>
                <a:ext uri="{FF2B5EF4-FFF2-40B4-BE49-F238E27FC236}">
                  <a16:creationId xmlns:a16="http://schemas.microsoft.com/office/drawing/2014/main" id="{4B28B448-F070-49D9-8E67-9583B3E11240}"/>
                </a:ext>
              </a:extLst>
            </p:cNvPr>
            <p:cNvSpPr/>
            <p:nvPr/>
          </p:nvSpPr>
          <p:spPr>
            <a:xfrm rot="16200004">
              <a:off x="5921700" y="2242785"/>
              <a:ext cx="1353" cy="1353"/>
            </a:xfrm>
            <a:custGeom>
              <a:avLst/>
              <a:gdLst>
                <a:gd name="f0" fmla="val w"/>
                <a:gd name="f1" fmla="val h"/>
                <a:gd name="f2" fmla="val 0"/>
                <a:gd name="f3" fmla="val 36"/>
                <a:gd name="f4" fmla="val 35"/>
                <a:gd name="f5" fmla="val 18"/>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2" y="f4"/>
                  </a:moveTo>
                  <a:lnTo>
                    <a:pt x="f4" y="f2"/>
                  </a:lnTo>
                  <a:cubicBezTo>
                    <a:pt x="f4" y="f2"/>
                    <a:pt x="f4" y="f2"/>
                    <a:pt x="f4" y="f2"/>
                  </a:cubicBezTo>
                  <a:cubicBezTo>
                    <a:pt x="f4" y="f5"/>
                    <a:pt x="f5" y="f5"/>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8" name="Google Shape;2941;p43">
              <a:extLst>
                <a:ext uri="{FF2B5EF4-FFF2-40B4-BE49-F238E27FC236}">
                  <a16:creationId xmlns:a16="http://schemas.microsoft.com/office/drawing/2014/main" id="{37A3FD42-C5C6-4196-81F2-C5BC8911823E}"/>
                </a:ext>
              </a:extLst>
            </p:cNvPr>
            <p:cNvSpPr/>
            <p:nvPr/>
          </p:nvSpPr>
          <p:spPr>
            <a:xfrm rot="16200004">
              <a:off x="5920383" y="2242145"/>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3"/>
                    <a:pt x="f2" y="f3"/>
                    <a:pt x="f2" y="f3"/>
                  </a:cubicBezTo>
                  <a:cubicBezTo>
                    <a:pt x="f2" y="f3"/>
                    <a:pt x="f2" y="f3"/>
                    <a:pt x="f3" y="f2"/>
                  </a:cubicBezTo>
                  <a:cubicBezTo>
                    <a:pt x="f3" y="f3"/>
                    <a:pt x="f3"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9" name="Google Shape;2942;p43">
              <a:extLst>
                <a:ext uri="{FF2B5EF4-FFF2-40B4-BE49-F238E27FC236}">
                  <a16:creationId xmlns:a16="http://schemas.microsoft.com/office/drawing/2014/main" id="{7DA7D0CF-CBAB-4E23-B578-DEA0D8DBCE61}"/>
                </a:ext>
              </a:extLst>
            </p:cNvPr>
            <p:cNvSpPr/>
            <p:nvPr/>
          </p:nvSpPr>
          <p:spPr>
            <a:xfrm rot="16200004">
              <a:off x="5902297" y="2220794"/>
              <a:ext cx="713" cy="0"/>
            </a:xfrm>
            <a:custGeom>
              <a:avLst/>
              <a:gdLst>
                <a:gd name="f0" fmla="val w"/>
                <a:gd name="f1" fmla="val h"/>
                <a:gd name="f2" fmla="val 0"/>
                <a:gd name="f3" fmla="val 713"/>
                <a:gd name="f4" fmla="val 38"/>
                <a:gd name="f5" fmla="val 675"/>
                <a:gd name="f6" fmla="*/ f0 1 713"/>
                <a:gd name="f7" fmla="*/ f1 1 0"/>
                <a:gd name="f8" fmla="val f2"/>
                <a:gd name="f9" fmla="val f3"/>
                <a:gd name="f10" fmla="+- f8 0 f8"/>
                <a:gd name="f11" fmla="+- f9 0 f8"/>
                <a:gd name="f12" fmla="*/ f11 1 713"/>
                <a:gd name="f13" fmla="*/ f10 1 0"/>
                <a:gd name="f14" fmla="*/ 0 1 f12"/>
                <a:gd name="f15" fmla="*/ 713 1 f12"/>
                <a:gd name="f16" fmla="*/ 0 1 f13"/>
                <a:gd name="f17" fmla="*/ 1 1 f13"/>
                <a:gd name="f18" fmla="*/ f14 f6 1"/>
                <a:gd name="f19" fmla="*/ f15 f6 1"/>
                <a:gd name="f20" fmla="*/ f17 f7 1"/>
                <a:gd name="f21" fmla="*/ f16 f7 1"/>
              </a:gdLst>
              <a:ahLst/>
              <a:cxnLst>
                <a:cxn ang="3cd4">
                  <a:pos x="hc" y="t"/>
                </a:cxn>
                <a:cxn ang="0">
                  <a:pos x="r" y="vc"/>
                </a:cxn>
                <a:cxn ang="cd4">
                  <a:pos x="hc" y="b"/>
                </a:cxn>
                <a:cxn ang="cd2">
                  <a:pos x="l" y="vc"/>
                </a:cxn>
              </a:cxnLst>
              <a:rect l="f18" t="f21" r="f19" b="f20"/>
              <a:pathLst>
                <a:path w="713">
                  <a:moveTo>
                    <a:pt x="f4" y="f2"/>
                  </a:moveTo>
                  <a:cubicBezTo>
                    <a:pt x="f4" y="f2"/>
                    <a:pt x="f4" y="f2"/>
                    <a:pt x="f5" y="f2"/>
                  </a:cubicBez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0" name="Google Shape;2943;p43">
              <a:extLst>
                <a:ext uri="{FF2B5EF4-FFF2-40B4-BE49-F238E27FC236}">
                  <a16:creationId xmlns:a16="http://schemas.microsoft.com/office/drawing/2014/main" id="{7F8EDB93-EACF-46D3-AE94-AF6A716AB16F}"/>
                </a:ext>
              </a:extLst>
            </p:cNvPr>
            <p:cNvSpPr/>
            <p:nvPr/>
          </p:nvSpPr>
          <p:spPr>
            <a:xfrm rot="16200004">
              <a:off x="5882248" y="2194143"/>
              <a:ext cx="72374" cy="40800"/>
            </a:xfrm>
            <a:custGeom>
              <a:avLst/>
              <a:gdLst>
                <a:gd name="f0" fmla="val w"/>
                <a:gd name="f1" fmla="val h"/>
                <a:gd name="f2" fmla="val 0"/>
                <a:gd name="f3" fmla="val 1930"/>
                <a:gd name="f4" fmla="val 1088"/>
                <a:gd name="f5" fmla="val 912"/>
                <a:gd name="f6" fmla="val 368"/>
                <a:gd name="f7" fmla="val 351"/>
                <a:gd name="f8" fmla="val 930"/>
                <a:gd name="f9" fmla="val 948"/>
                <a:gd name="f10" fmla="val 333"/>
                <a:gd name="f11" fmla="val 965"/>
                <a:gd name="f12" fmla="val 983"/>
                <a:gd name="f13" fmla="val 1000"/>
                <a:gd name="f14" fmla="val 316"/>
                <a:gd name="f15" fmla="val 1018"/>
                <a:gd name="f16" fmla="val 1035"/>
                <a:gd name="f17" fmla="val 1070"/>
                <a:gd name="f18" fmla="val 298"/>
                <a:gd name="f19" fmla="val 1140"/>
                <a:gd name="f20" fmla="val 1175"/>
                <a:gd name="f21" fmla="val 281"/>
                <a:gd name="f22" fmla="val 1193"/>
                <a:gd name="f23" fmla="val 1211"/>
                <a:gd name="f24" fmla="val 1228"/>
                <a:gd name="f25" fmla="val 1246"/>
                <a:gd name="f26" fmla="val 1263"/>
                <a:gd name="f27" fmla="val 1281"/>
                <a:gd name="f28" fmla="val 1298"/>
                <a:gd name="f29" fmla="val 1316"/>
                <a:gd name="f30" fmla="val 1333"/>
                <a:gd name="f31" fmla="val 1351"/>
                <a:gd name="f32" fmla="val 1368"/>
                <a:gd name="f33" fmla="val 1386"/>
                <a:gd name="f34" fmla="val 1403"/>
                <a:gd name="f35" fmla="val 1438"/>
                <a:gd name="f36" fmla="val 1473"/>
                <a:gd name="f37" fmla="val 1491"/>
                <a:gd name="f38" fmla="val 1509"/>
                <a:gd name="f39" fmla="val 1544"/>
                <a:gd name="f40" fmla="val 1561"/>
                <a:gd name="f41" fmla="val 1579"/>
                <a:gd name="f42" fmla="val 1596"/>
                <a:gd name="f43" fmla="val 1614"/>
                <a:gd name="f44" fmla="val 386"/>
                <a:gd name="f45" fmla="val 404"/>
                <a:gd name="f46" fmla="val 1631"/>
                <a:gd name="f47" fmla="val 421"/>
                <a:gd name="f48" fmla="val 1649"/>
                <a:gd name="f49" fmla="val 439"/>
                <a:gd name="f50" fmla="val 1736"/>
                <a:gd name="f51" fmla="val 1719"/>
                <a:gd name="f52" fmla="val 1701"/>
                <a:gd name="f53" fmla="val 1684"/>
                <a:gd name="f54" fmla="val 1666"/>
                <a:gd name="f55" fmla="val 456"/>
                <a:gd name="f56" fmla="val 474"/>
                <a:gd name="f57" fmla="val 491"/>
                <a:gd name="f58" fmla="val 1526"/>
                <a:gd name="f59" fmla="val 509"/>
                <a:gd name="f60" fmla="val 1456"/>
                <a:gd name="f61" fmla="val 544"/>
                <a:gd name="f62" fmla="val 561"/>
                <a:gd name="f63" fmla="val 1421"/>
                <a:gd name="f64" fmla="val 579"/>
                <a:gd name="f65" fmla="val 596"/>
                <a:gd name="f66" fmla="val 614"/>
                <a:gd name="f67" fmla="val 631"/>
                <a:gd name="f68" fmla="val 649"/>
                <a:gd name="f69" fmla="val 666"/>
                <a:gd name="f70" fmla="val 684"/>
                <a:gd name="f71" fmla="val 1123"/>
                <a:gd name="f72" fmla="val 702"/>
                <a:gd name="f73" fmla="val 1105"/>
                <a:gd name="f74" fmla="val 719"/>
                <a:gd name="f75" fmla="val 737"/>
                <a:gd name="f76" fmla="val 754"/>
                <a:gd name="f77" fmla="val 895"/>
                <a:gd name="f78" fmla="val 772"/>
                <a:gd name="f79" fmla="val 877"/>
                <a:gd name="f80" fmla="val 807"/>
                <a:gd name="f81" fmla="val 789"/>
                <a:gd name="f82" fmla="val 667"/>
                <a:gd name="f83" fmla="val 632"/>
                <a:gd name="f84" fmla="val 597"/>
                <a:gd name="f85" fmla="val 562"/>
                <a:gd name="f86" fmla="val 527"/>
                <a:gd name="f87" fmla="val 387"/>
                <a:gd name="f88" fmla="val 369"/>
                <a:gd name="f89" fmla="val 334"/>
                <a:gd name="f90" fmla="val 246"/>
                <a:gd name="f91" fmla="val 229"/>
                <a:gd name="f92" fmla="val 194"/>
                <a:gd name="f93" fmla="val 159"/>
                <a:gd name="f94" fmla="val 124"/>
                <a:gd name="f95" fmla="val 106"/>
                <a:gd name="f96" fmla="val 53"/>
                <a:gd name="f97" fmla="val 824"/>
                <a:gd name="f98" fmla="val 36"/>
                <a:gd name="f99" fmla="val 842"/>
                <a:gd name="f100" fmla="val 18"/>
                <a:gd name="f101" fmla="val 859"/>
                <a:gd name="f102" fmla="val 1"/>
                <a:gd name="f103" fmla="val 894"/>
                <a:gd name="f104" fmla="val 929"/>
                <a:gd name="f105" fmla="val 982"/>
                <a:gd name="f106" fmla="val 1017"/>
                <a:gd name="f107" fmla="val 1052"/>
                <a:gd name="f108" fmla="val 71"/>
                <a:gd name="f109" fmla="val 88"/>
                <a:gd name="f110" fmla="val 1087"/>
                <a:gd name="f111" fmla="val 141"/>
                <a:gd name="f112" fmla="val 264"/>
                <a:gd name="f113" fmla="val 299"/>
                <a:gd name="f114" fmla="val 422"/>
                <a:gd name="f115" fmla="val 457"/>
                <a:gd name="f116" fmla="val 492"/>
                <a:gd name="f117" fmla="val 685"/>
                <a:gd name="f118" fmla="val 720"/>
                <a:gd name="f119" fmla="val 755"/>
                <a:gd name="f120" fmla="val 790"/>
                <a:gd name="f121" fmla="val 825"/>
                <a:gd name="f122" fmla="val 860"/>
                <a:gd name="f123" fmla="val 1158"/>
                <a:gd name="f124" fmla="val 947"/>
                <a:gd name="f125" fmla="val 1754"/>
                <a:gd name="f126" fmla="val 1772"/>
                <a:gd name="f127" fmla="val 1789"/>
                <a:gd name="f128" fmla="val 1824"/>
                <a:gd name="f129" fmla="val 1842"/>
                <a:gd name="f130" fmla="val 1877"/>
                <a:gd name="f131" fmla="val 1894"/>
                <a:gd name="f132" fmla="val 526"/>
                <a:gd name="f133" fmla="val 1912"/>
                <a:gd name="f134" fmla="val 1929"/>
                <a:gd name="f135" fmla="val 263"/>
                <a:gd name="f136" fmla="val 1859"/>
                <a:gd name="f137" fmla="val 211"/>
                <a:gd name="f138" fmla="val 1807"/>
                <a:gd name="f139" fmla="val 193"/>
                <a:gd name="f140" fmla="val 158"/>
                <a:gd name="f141" fmla="val 123"/>
                <a:gd name="f142" fmla="val 105"/>
                <a:gd name="f143" fmla="val 70"/>
                <a:gd name="f144" fmla="val 35"/>
                <a:gd name="f145" fmla="val 1053"/>
                <a:gd name="f146" fmla="val 176"/>
                <a:gd name="f147" fmla="val 228"/>
                <a:gd name="f148" fmla="*/ f0 1 1930"/>
                <a:gd name="f149" fmla="*/ f1 1 1088"/>
                <a:gd name="f150" fmla="val f2"/>
                <a:gd name="f151" fmla="val f3"/>
                <a:gd name="f152" fmla="val f4"/>
                <a:gd name="f153" fmla="+- f152 0 f150"/>
                <a:gd name="f154" fmla="+- f151 0 f150"/>
                <a:gd name="f155" fmla="*/ f154 1 1930"/>
                <a:gd name="f156" fmla="*/ f153 1 1088"/>
                <a:gd name="f157" fmla="*/ f150 1 f155"/>
                <a:gd name="f158" fmla="*/ f151 1 f155"/>
                <a:gd name="f159" fmla="*/ f150 1 f156"/>
                <a:gd name="f160" fmla="*/ f152 1 f156"/>
                <a:gd name="f161" fmla="*/ f157 f148 1"/>
                <a:gd name="f162" fmla="*/ f158 f148 1"/>
                <a:gd name="f163" fmla="*/ f160 f149 1"/>
                <a:gd name="f164" fmla="*/ f159 f149 1"/>
              </a:gdLst>
              <a:ahLst/>
              <a:cxnLst>
                <a:cxn ang="3cd4">
                  <a:pos x="hc" y="t"/>
                </a:cxn>
                <a:cxn ang="0">
                  <a:pos x="r" y="vc"/>
                </a:cxn>
                <a:cxn ang="cd4">
                  <a:pos x="hc" y="b"/>
                </a:cxn>
                <a:cxn ang="cd2">
                  <a:pos x="l" y="vc"/>
                </a:cxn>
              </a:cxnLst>
              <a:rect l="f161" t="f164" r="f162" b="f163"/>
              <a:pathLst>
                <a:path w="1929" h="1088">
                  <a:moveTo>
                    <a:pt x="f5" y="f6"/>
                  </a:moveTo>
                  <a:cubicBezTo>
                    <a:pt x="f5" y="f6"/>
                    <a:pt x="f5" y="f6"/>
                    <a:pt x="f5" y="f7"/>
                  </a:cubicBezTo>
                  <a:cubicBezTo>
                    <a:pt x="f5" y="f7"/>
                    <a:pt x="f5" y="f6"/>
                    <a:pt x="f8" y="f7"/>
                  </a:cubicBezTo>
                  <a:cubicBezTo>
                    <a:pt x="f8" y="f7"/>
                    <a:pt x="f8" y="f7"/>
                    <a:pt x="f8" y="f7"/>
                  </a:cubicBezTo>
                  <a:cubicBezTo>
                    <a:pt x="f9" y="f7"/>
                    <a:pt x="f9" y="f7"/>
                    <a:pt x="f9" y="f10"/>
                  </a:cubicBezTo>
                  <a:cubicBezTo>
                    <a:pt x="f11" y="f10"/>
                    <a:pt x="f11" y="f10"/>
                    <a:pt x="f12" y="f10"/>
                  </a:cubicBezTo>
                  <a:cubicBezTo>
                    <a:pt x="f12" y="f10"/>
                    <a:pt x="f12" y="f10"/>
                    <a:pt x="f12" y="f10"/>
                  </a:cubicBezTo>
                  <a:cubicBezTo>
                    <a:pt x="f13" y="f14"/>
                    <a:pt x="f15" y="f14"/>
                    <a:pt x="f16" y="f14"/>
                  </a:cubicBezTo>
                  <a:cubicBezTo>
                    <a:pt x="f16" y="f14"/>
                    <a:pt x="f16" y="f14"/>
                    <a:pt x="f16" y="f14"/>
                  </a:cubicBezTo>
                  <a:cubicBezTo>
                    <a:pt x="f17" y="f18"/>
                    <a:pt x="f19" y="f18"/>
                    <a:pt x="f20" y="f21"/>
                  </a:cubicBezTo>
                  <a:cubicBezTo>
                    <a:pt x="f22" y="f21"/>
                    <a:pt x="f23" y="f21"/>
                    <a:pt x="f24" y="f21"/>
                  </a:cubicBezTo>
                  <a:cubicBezTo>
                    <a:pt x="f24" y="f21"/>
                    <a:pt x="f25" y="f21"/>
                    <a:pt x="f26" y="f21"/>
                  </a:cubicBezTo>
                  <a:cubicBezTo>
                    <a:pt x="f26" y="f21"/>
                    <a:pt x="f27" y="f21"/>
                    <a:pt x="f28" y="f21"/>
                  </a:cubicBezTo>
                  <a:cubicBezTo>
                    <a:pt x="f28" y="f21"/>
                    <a:pt x="f28" y="f21"/>
                    <a:pt x="f28" y="f21"/>
                  </a:cubicBezTo>
                  <a:cubicBezTo>
                    <a:pt x="f29" y="f21"/>
                    <a:pt x="f29" y="f21"/>
                    <a:pt x="f29" y="f21"/>
                  </a:cubicBezTo>
                  <a:cubicBezTo>
                    <a:pt x="f30" y="f21"/>
                    <a:pt x="f30" y="f21"/>
                    <a:pt x="f31" y="f21"/>
                  </a:cubicBezTo>
                  <a:cubicBezTo>
                    <a:pt x="f31" y="f21"/>
                    <a:pt x="f31" y="f21"/>
                    <a:pt x="f31" y="f21"/>
                  </a:cubicBezTo>
                  <a:cubicBezTo>
                    <a:pt x="f32" y="f21"/>
                    <a:pt x="f32" y="f18"/>
                    <a:pt x="f33" y="f18"/>
                  </a:cubicBezTo>
                  <a:cubicBezTo>
                    <a:pt x="f34" y="f18"/>
                    <a:pt x="f35" y="f18"/>
                    <a:pt x="f36" y="f14"/>
                  </a:cubicBezTo>
                  <a:cubicBezTo>
                    <a:pt x="f36" y="f14"/>
                    <a:pt x="f37" y="f14"/>
                    <a:pt x="f38" y="f14"/>
                  </a:cubicBezTo>
                  <a:cubicBezTo>
                    <a:pt x="f38" y="f10"/>
                    <a:pt x="f38" y="f10"/>
                    <a:pt x="f38" y="f10"/>
                  </a:cubicBezTo>
                  <a:cubicBezTo>
                    <a:pt x="f39" y="f10"/>
                    <a:pt x="f40" y="f7"/>
                    <a:pt x="f41" y="f7"/>
                  </a:cubicBezTo>
                  <a:lnTo>
                    <a:pt x="f41" y="f6"/>
                  </a:lnTo>
                  <a:cubicBezTo>
                    <a:pt x="f42" y="f6"/>
                    <a:pt x="f43" y="f44"/>
                    <a:pt x="f43" y="f45"/>
                  </a:cubicBezTo>
                  <a:cubicBezTo>
                    <a:pt x="f46" y="f45"/>
                    <a:pt x="f46" y="f45"/>
                    <a:pt x="f46" y="f45"/>
                  </a:cubicBezTo>
                  <a:cubicBezTo>
                    <a:pt x="f46" y="f45"/>
                    <a:pt x="f46" y="f45"/>
                    <a:pt x="f46" y="f45"/>
                  </a:cubicBezTo>
                  <a:cubicBezTo>
                    <a:pt x="f46" y="f47"/>
                    <a:pt x="f46" y="f47"/>
                    <a:pt x="f48" y="f49"/>
                  </a:cubicBezTo>
                  <a:cubicBezTo>
                    <a:pt x="f48" y="f47"/>
                    <a:pt x="f48" y="f47"/>
                    <a:pt x="f48" y="f47"/>
                  </a:cubicBezTo>
                  <a:cubicBezTo>
                    <a:pt x="f48" y="f49"/>
                    <a:pt x="f48" y="f49"/>
                    <a:pt x="f48" y="f49"/>
                  </a:cubicBezTo>
                  <a:lnTo>
                    <a:pt x="f48" y="f49"/>
                  </a:lnTo>
                  <a:lnTo>
                    <a:pt x="f48" y="f49"/>
                  </a:lnTo>
                  <a:lnTo>
                    <a:pt x="f48" y="f49"/>
                  </a:lnTo>
                  <a:lnTo>
                    <a:pt x="f50" y="f47"/>
                  </a:lnTo>
                  <a:lnTo>
                    <a:pt x="f50" y="f47"/>
                  </a:lnTo>
                  <a:lnTo>
                    <a:pt x="f50" y="f47"/>
                  </a:lnTo>
                  <a:cubicBezTo>
                    <a:pt x="f51" y="f47"/>
                    <a:pt x="f50" y="f47"/>
                    <a:pt x="f51" y="f47"/>
                  </a:cubicBezTo>
                  <a:cubicBezTo>
                    <a:pt x="f52" y="f47"/>
                    <a:pt x="f53" y="f47"/>
                    <a:pt x="f53" y="f45"/>
                  </a:cubicBezTo>
                  <a:cubicBezTo>
                    <a:pt x="f54" y="f45"/>
                    <a:pt x="f48" y="f45"/>
                    <a:pt x="f48" y="f44"/>
                  </a:cubicBezTo>
                  <a:cubicBezTo>
                    <a:pt x="f46" y="f44"/>
                    <a:pt x="f46" y="f45"/>
                    <a:pt x="f43" y="f47"/>
                  </a:cubicBezTo>
                  <a:cubicBezTo>
                    <a:pt x="f43" y="f49"/>
                    <a:pt x="f43" y="f49"/>
                    <a:pt x="f43" y="f55"/>
                  </a:cubicBezTo>
                  <a:cubicBezTo>
                    <a:pt x="f43" y="f55"/>
                    <a:pt x="f42" y="f55"/>
                    <a:pt x="f42" y="f55"/>
                  </a:cubicBezTo>
                  <a:cubicBezTo>
                    <a:pt x="f42" y="f55"/>
                    <a:pt x="f42" y="f49"/>
                    <a:pt x="f42" y="f49"/>
                  </a:cubicBezTo>
                  <a:cubicBezTo>
                    <a:pt x="f42" y="f49"/>
                    <a:pt x="f42" y="f49"/>
                    <a:pt x="f42" y="f49"/>
                  </a:cubicBezTo>
                  <a:cubicBezTo>
                    <a:pt x="f42" y="f49"/>
                    <a:pt x="f41" y="f55"/>
                    <a:pt x="f41" y="f55"/>
                  </a:cubicBezTo>
                  <a:cubicBezTo>
                    <a:pt x="f40" y="f56"/>
                    <a:pt x="f39" y="f57"/>
                    <a:pt x="f58" y="f57"/>
                  </a:cubicBezTo>
                  <a:cubicBezTo>
                    <a:pt x="f58" y="f59"/>
                    <a:pt x="f58" y="f59"/>
                    <a:pt x="f58" y="f59"/>
                  </a:cubicBezTo>
                  <a:cubicBezTo>
                    <a:pt x="f37" y="f59"/>
                    <a:pt x="f60" y="f61"/>
                    <a:pt x="f35" y="f62"/>
                  </a:cubicBezTo>
                  <a:cubicBezTo>
                    <a:pt x="f63" y="f62"/>
                    <a:pt x="f63" y="f62"/>
                    <a:pt x="f34" y="f62"/>
                  </a:cubicBezTo>
                  <a:cubicBezTo>
                    <a:pt x="f34" y="f64"/>
                    <a:pt x="f34" y="f64"/>
                    <a:pt x="f34" y="f64"/>
                  </a:cubicBezTo>
                  <a:cubicBezTo>
                    <a:pt x="f32" y="f64"/>
                    <a:pt x="f31" y="f65"/>
                    <a:pt x="f29" y="f66"/>
                  </a:cubicBezTo>
                  <a:cubicBezTo>
                    <a:pt x="f29" y="f66"/>
                    <a:pt x="f29" y="f66"/>
                    <a:pt x="f29" y="f66"/>
                  </a:cubicBezTo>
                  <a:cubicBezTo>
                    <a:pt x="f28" y="f66"/>
                    <a:pt x="f27" y="f67"/>
                    <a:pt x="f26" y="f68"/>
                  </a:cubicBezTo>
                  <a:cubicBezTo>
                    <a:pt x="f26" y="f68"/>
                    <a:pt x="f26" y="f68"/>
                    <a:pt x="f26" y="f68"/>
                  </a:cubicBezTo>
                  <a:cubicBezTo>
                    <a:pt x="f25" y="f68"/>
                    <a:pt x="f24" y="f68"/>
                    <a:pt x="f23" y="f69"/>
                  </a:cubicBezTo>
                  <a:cubicBezTo>
                    <a:pt x="f22" y="f69"/>
                    <a:pt x="f20" y="f70"/>
                    <a:pt x="f19" y="f70"/>
                  </a:cubicBezTo>
                  <a:cubicBezTo>
                    <a:pt x="f71" y="f72"/>
                    <a:pt x="f71" y="f72"/>
                    <a:pt x="f73" y="f72"/>
                  </a:cubicBezTo>
                  <a:cubicBezTo>
                    <a:pt x="f4" y="f72"/>
                    <a:pt x="f4" y="f74"/>
                    <a:pt x="f4" y="f74"/>
                  </a:cubicBezTo>
                  <a:cubicBezTo>
                    <a:pt x="f4" y="f74"/>
                    <a:pt x="f4" y="f74"/>
                    <a:pt x="f4" y="f74"/>
                  </a:cubicBezTo>
                  <a:cubicBezTo>
                    <a:pt x="f17" y="f74"/>
                    <a:pt x="f16" y="f75"/>
                    <a:pt x="f15" y="f75"/>
                  </a:cubicBezTo>
                  <a:cubicBezTo>
                    <a:pt x="f15" y="f75"/>
                    <a:pt x="f15" y="f75"/>
                    <a:pt x="f13" y="f75"/>
                  </a:cubicBezTo>
                  <a:cubicBezTo>
                    <a:pt x="f13" y="f75"/>
                    <a:pt x="f12" y="f75"/>
                    <a:pt x="f12" y="f76"/>
                  </a:cubicBezTo>
                  <a:cubicBezTo>
                    <a:pt x="f11" y="f76"/>
                    <a:pt x="f11" y="f76"/>
                    <a:pt x="f9" y="f76"/>
                  </a:cubicBezTo>
                  <a:cubicBezTo>
                    <a:pt x="f8" y="f76"/>
                    <a:pt x="f77" y="f78"/>
                    <a:pt x="f79" y="f78"/>
                  </a:cubicBezTo>
                  <a:cubicBezTo>
                    <a:pt x="f80" y="f81"/>
                    <a:pt x="f75" y="f81"/>
                    <a:pt x="f82" y="f81"/>
                  </a:cubicBezTo>
                  <a:cubicBezTo>
                    <a:pt x="f82" y="f81"/>
                    <a:pt x="f82" y="f80"/>
                    <a:pt x="f82" y="f80"/>
                  </a:cubicBezTo>
                  <a:cubicBezTo>
                    <a:pt x="f68" y="f81"/>
                    <a:pt x="f68" y="f81"/>
                    <a:pt x="f68" y="f81"/>
                  </a:cubicBezTo>
                  <a:lnTo>
                    <a:pt x="f83" y="f80"/>
                  </a:lnTo>
                  <a:cubicBezTo>
                    <a:pt x="f66" y="f81"/>
                    <a:pt x="f84" y="f81"/>
                    <a:pt x="f85" y="f80"/>
                  </a:cubicBezTo>
                  <a:lnTo>
                    <a:pt x="f86" y="f81"/>
                  </a:lnTo>
                  <a:lnTo>
                    <a:pt x="f45" y="f81"/>
                  </a:lnTo>
                  <a:cubicBezTo>
                    <a:pt x="f87" y="f81"/>
                    <a:pt x="f88" y="f80"/>
                    <a:pt x="f7" y="f81"/>
                  </a:cubicBezTo>
                  <a:cubicBezTo>
                    <a:pt x="f89" y="f81"/>
                    <a:pt x="f89" y="f81"/>
                    <a:pt x="f14" y="f81"/>
                  </a:cubicBezTo>
                  <a:cubicBezTo>
                    <a:pt x="f21" y="f81"/>
                    <a:pt x="f90" y="f81"/>
                    <a:pt x="f91" y="f81"/>
                  </a:cubicBezTo>
                  <a:cubicBezTo>
                    <a:pt x="f92" y="f81"/>
                    <a:pt x="f92" y="f78"/>
                    <a:pt x="f93" y="f78"/>
                  </a:cubicBezTo>
                  <a:cubicBezTo>
                    <a:pt x="f94" y="f78"/>
                    <a:pt x="f95" y="f80"/>
                    <a:pt x="f96" y="f97"/>
                  </a:cubicBezTo>
                  <a:cubicBezTo>
                    <a:pt x="f96" y="f97"/>
                    <a:pt x="f98" y="f99"/>
                    <a:pt x="f98" y="f99"/>
                  </a:cubicBezTo>
                  <a:cubicBezTo>
                    <a:pt x="f100" y="f101"/>
                    <a:pt x="f100" y="f101"/>
                    <a:pt x="f100" y="f101"/>
                  </a:cubicBezTo>
                  <a:cubicBezTo>
                    <a:pt x="f100" y="f79"/>
                    <a:pt x="f100" y="f79"/>
                    <a:pt x="f102" y="f103"/>
                  </a:cubicBezTo>
                  <a:cubicBezTo>
                    <a:pt x="f100" y="f103"/>
                    <a:pt x="f102" y="f5"/>
                    <a:pt x="f102" y="f104"/>
                  </a:cubicBezTo>
                  <a:cubicBezTo>
                    <a:pt x="f102" y="f11"/>
                    <a:pt x="f100" y="f105"/>
                    <a:pt x="f100" y="f13"/>
                  </a:cubicBezTo>
                  <a:cubicBezTo>
                    <a:pt x="f100" y="f106"/>
                    <a:pt x="f100" y="f106"/>
                    <a:pt x="f100" y="f106"/>
                  </a:cubicBezTo>
                  <a:cubicBezTo>
                    <a:pt x="f98" y="f16"/>
                    <a:pt x="f96" y="f16"/>
                    <a:pt x="f96" y="f107"/>
                  </a:cubicBezTo>
                  <a:cubicBezTo>
                    <a:pt x="f108" y="f107"/>
                    <a:pt x="f96" y="f107"/>
                    <a:pt x="f96" y="f17"/>
                  </a:cubicBezTo>
                  <a:cubicBezTo>
                    <a:pt x="f96" y="f17"/>
                    <a:pt x="f108" y="f17"/>
                    <a:pt x="f108" y="f17"/>
                  </a:cubicBezTo>
                  <a:cubicBezTo>
                    <a:pt x="f109" y="f110"/>
                    <a:pt x="f95" y="f110"/>
                    <a:pt x="f111" y="f110"/>
                  </a:cubicBezTo>
                  <a:cubicBezTo>
                    <a:pt x="f111" y="f110"/>
                    <a:pt x="f111" y="f110"/>
                    <a:pt x="f111" y="f110"/>
                  </a:cubicBezTo>
                  <a:cubicBezTo>
                    <a:pt x="f92" y="f110"/>
                    <a:pt x="f91" y="f110"/>
                    <a:pt x="f112" y="f110"/>
                  </a:cubicBezTo>
                  <a:cubicBezTo>
                    <a:pt x="f21" y="f110"/>
                    <a:pt x="f113" y="f110"/>
                    <a:pt x="f14" y="f110"/>
                  </a:cubicBezTo>
                  <a:cubicBezTo>
                    <a:pt x="f7" y="f110"/>
                    <a:pt x="f87" y="f110"/>
                    <a:pt x="f45" y="f110"/>
                  </a:cubicBezTo>
                  <a:cubicBezTo>
                    <a:pt x="f114" y="f110"/>
                    <a:pt x="f115" y="f110"/>
                    <a:pt x="f56" y="f110"/>
                  </a:cubicBezTo>
                  <a:lnTo>
                    <a:pt x="f116" y="f110"/>
                  </a:lnTo>
                  <a:cubicBezTo>
                    <a:pt x="f59" y="f110"/>
                    <a:pt x="f86" y="f110"/>
                    <a:pt x="f61" y="f110"/>
                  </a:cubicBezTo>
                  <a:cubicBezTo>
                    <a:pt x="f85" y="f110"/>
                    <a:pt x="f85" y="f110"/>
                    <a:pt x="f64" y="f110"/>
                  </a:cubicBezTo>
                  <a:cubicBezTo>
                    <a:pt x="f64" y="f110"/>
                    <a:pt x="f84" y="f110"/>
                    <a:pt x="f66" y="f110"/>
                  </a:cubicBezTo>
                  <a:cubicBezTo>
                    <a:pt x="f83" y="f110"/>
                    <a:pt x="f68" y="f110"/>
                    <a:pt x="f82" y="f110"/>
                  </a:cubicBezTo>
                  <a:cubicBezTo>
                    <a:pt x="f117" y="f110"/>
                    <a:pt x="f72" y="f110"/>
                    <a:pt x="f118" y="f110"/>
                  </a:cubicBezTo>
                  <a:cubicBezTo>
                    <a:pt x="f118" y="f110"/>
                    <a:pt x="f75" y="f110"/>
                    <a:pt x="f119" y="f110"/>
                  </a:cubicBezTo>
                  <a:cubicBezTo>
                    <a:pt x="f119" y="f110"/>
                    <a:pt x="f78" y="f110"/>
                    <a:pt x="f120" y="f17"/>
                  </a:cubicBezTo>
                  <a:cubicBezTo>
                    <a:pt x="f120" y="f17"/>
                    <a:pt x="f120" y="f110"/>
                    <a:pt x="f120" y="f110"/>
                  </a:cubicBezTo>
                  <a:cubicBezTo>
                    <a:pt x="f121" y="f110"/>
                    <a:pt x="f122" y="f17"/>
                    <a:pt x="f5" y="f17"/>
                  </a:cubicBezTo>
                  <a:cubicBezTo>
                    <a:pt x="f8" y="f17"/>
                    <a:pt x="f9" y="f107"/>
                    <a:pt x="f11" y="f107"/>
                  </a:cubicBezTo>
                  <a:cubicBezTo>
                    <a:pt x="f11" y="f107"/>
                    <a:pt x="f11" y="f107"/>
                    <a:pt x="f11" y="f107"/>
                  </a:cubicBezTo>
                  <a:cubicBezTo>
                    <a:pt x="f16" y="f16"/>
                    <a:pt x="f73" y="f106"/>
                    <a:pt x="f123" y="f13"/>
                  </a:cubicBezTo>
                  <a:cubicBezTo>
                    <a:pt x="f22" y="f13"/>
                    <a:pt x="f24" y="f11"/>
                    <a:pt x="f26" y="f11"/>
                  </a:cubicBezTo>
                  <a:cubicBezTo>
                    <a:pt x="f28" y="f124"/>
                    <a:pt x="f31" y="f104"/>
                    <a:pt x="f32" y="f5"/>
                  </a:cubicBezTo>
                  <a:cubicBezTo>
                    <a:pt x="f33" y="f5"/>
                    <a:pt x="f34" y="f103"/>
                    <a:pt x="f63" y="f103"/>
                  </a:cubicBezTo>
                  <a:cubicBezTo>
                    <a:pt x="f35" y="f79"/>
                    <a:pt x="f60" y="f79"/>
                    <a:pt x="f36" y="f101"/>
                  </a:cubicBezTo>
                  <a:cubicBezTo>
                    <a:pt x="f36" y="f101"/>
                    <a:pt x="f38" y="f99"/>
                    <a:pt x="f58" y="f99"/>
                  </a:cubicBezTo>
                  <a:cubicBezTo>
                    <a:pt x="f58" y="f99"/>
                    <a:pt x="f58" y="f99"/>
                    <a:pt x="f58" y="f99"/>
                  </a:cubicBezTo>
                  <a:cubicBezTo>
                    <a:pt x="f39" y="f97"/>
                    <a:pt x="f40" y="f97"/>
                    <a:pt x="f41" y="f80"/>
                  </a:cubicBezTo>
                  <a:cubicBezTo>
                    <a:pt x="f42" y="f81"/>
                    <a:pt x="f46" y="f81"/>
                    <a:pt x="f48" y="f76"/>
                  </a:cubicBezTo>
                  <a:cubicBezTo>
                    <a:pt x="f54" y="f76"/>
                    <a:pt x="f53" y="f75"/>
                    <a:pt x="f53" y="f75"/>
                  </a:cubicBezTo>
                  <a:lnTo>
                    <a:pt x="f52" y="f75"/>
                  </a:lnTo>
                  <a:lnTo>
                    <a:pt x="f50" y="f72"/>
                  </a:lnTo>
                  <a:cubicBezTo>
                    <a:pt x="f50" y="f72"/>
                    <a:pt x="f125" y="f70"/>
                    <a:pt x="f125" y="f70"/>
                  </a:cubicBezTo>
                  <a:cubicBezTo>
                    <a:pt x="f126" y="f70"/>
                    <a:pt x="f126" y="f69"/>
                    <a:pt x="f127" y="f68"/>
                  </a:cubicBezTo>
                  <a:cubicBezTo>
                    <a:pt x="f128" y="f67"/>
                    <a:pt x="f129" y="f64"/>
                    <a:pt x="f130" y="f62"/>
                  </a:cubicBezTo>
                  <a:cubicBezTo>
                    <a:pt x="f131" y="f132"/>
                    <a:pt x="f131" y="f59"/>
                    <a:pt x="f133" y="f56"/>
                  </a:cubicBezTo>
                  <a:cubicBezTo>
                    <a:pt x="f133" y="f55"/>
                    <a:pt x="f133" y="f56"/>
                    <a:pt x="f133" y="f55"/>
                  </a:cubicBezTo>
                  <a:cubicBezTo>
                    <a:pt x="f134" y="f49"/>
                    <a:pt x="f134" y="f44"/>
                    <a:pt x="f133" y="f6"/>
                  </a:cubicBezTo>
                  <a:cubicBezTo>
                    <a:pt x="f133" y="f7"/>
                    <a:pt x="f133" y="f14"/>
                    <a:pt x="f131" y="f18"/>
                  </a:cubicBezTo>
                  <a:cubicBezTo>
                    <a:pt x="f131" y="f18"/>
                    <a:pt x="f131" y="f18"/>
                    <a:pt x="f131" y="f18"/>
                  </a:cubicBezTo>
                  <a:cubicBezTo>
                    <a:pt x="f130" y="f21"/>
                    <a:pt x="f130" y="f135"/>
                    <a:pt x="f136" y="f90"/>
                  </a:cubicBezTo>
                  <a:cubicBezTo>
                    <a:pt x="f129" y="f137"/>
                    <a:pt x="f138" y="f139"/>
                    <a:pt x="f127" y="f140"/>
                  </a:cubicBezTo>
                  <a:lnTo>
                    <a:pt x="f126" y="f140"/>
                  </a:lnTo>
                  <a:cubicBezTo>
                    <a:pt x="f50" y="f141"/>
                    <a:pt x="f52" y="f142"/>
                    <a:pt x="f54" y="f109"/>
                  </a:cubicBezTo>
                  <a:cubicBezTo>
                    <a:pt x="f46" y="f143"/>
                    <a:pt x="f42" y="f96"/>
                    <a:pt x="f40" y="f96"/>
                  </a:cubicBezTo>
                  <a:cubicBezTo>
                    <a:pt x="f40" y="f96"/>
                    <a:pt x="f40" y="f96"/>
                    <a:pt x="f40" y="f96"/>
                  </a:cubicBezTo>
                  <a:cubicBezTo>
                    <a:pt x="f39" y="f96"/>
                    <a:pt x="f40" y="f96"/>
                    <a:pt x="f39" y="f96"/>
                  </a:cubicBezTo>
                  <a:cubicBezTo>
                    <a:pt x="f39" y="f96"/>
                    <a:pt x="f39" y="f96"/>
                    <a:pt x="f39" y="f96"/>
                  </a:cubicBezTo>
                  <a:cubicBezTo>
                    <a:pt x="f39" y="f144"/>
                    <a:pt x="f58" y="f144"/>
                    <a:pt x="f58" y="f144"/>
                  </a:cubicBezTo>
                  <a:cubicBezTo>
                    <a:pt x="f58" y="f144"/>
                    <a:pt x="f38" y="f144"/>
                    <a:pt x="f38" y="f144"/>
                  </a:cubicBezTo>
                  <a:cubicBezTo>
                    <a:pt x="f38" y="f144"/>
                    <a:pt x="f37" y="f144"/>
                    <a:pt x="f37" y="f144"/>
                  </a:cubicBezTo>
                  <a:cubicBezTo>
                    <a:pt x="f60" y="f100"/>
                    <a:pt x="f35" y="f100"/>
                    <a:pt x="f34" y="f100"/>
                  </a:cubicBezTo>
                  <a:cubicBezTo>
                    <a:pt x="f34" y="f100"/>
                    <a:pt x="f34" y="f100"/>
                    <a:pt x="f33" y="f100"/>
                  </a:cubicBezTo>
                  <a:cubicBezTo>
                    <a:pt x="f33" y="f100"/>
                    <a:pt x="f33" y="f2"/>
                    <a:pt x="f32" y="f100"/>
                  </a:cubicBezTo>
                  <a:cubicBezTo>
                    <a:pt x="f32" y="f2"/>
                    <a:pt x="f31" y="f2"/>
                    <a:pt x="f30" y="f2"/>
                  </a:cubicBezTo>
                  <a:cubicBezTo>
                    <a:pt x="f29" y="f2"/>
                    <a:pt x="f27" y="f100"/>
                    <a:pt x="f25" y="f2"/>
                  </a:cubicBezTo>
                  <a:cubicBezTo>
                    <a:pt x="f25" y="f2"/>
                    <a:pt x="f25" y="f2"/>
                    <a:pt x="f25" y="f2"/>
                  </a:cubicBezTo>
                  <a:cubicBezTo>
                    <a:pt x="f24" y="f2"/>
                    <a:pt x="f23" y="f100"/>
                    <a:pt x="f22" y="f100"/>
                  </a:cubicBezTo>
                  <a:cubicBezTo>
                    <a:pt x="f22" y="f100"/>
                    <a:pt x="f22" y="f100"/>
                    <a:pt x="f22" y="f100"/>
                  </a:cubicBezTo>
                  <a:cubicBezTo>
                    <a:pt x="f123" y="f100"/>
                    <a:pt x="f19" y="f100"/>
                    <a:pt x="f71" y="f100"/>
                  </a:cubicBezTo>
                  <a:cubicBezTo>
                    <a:pt x="f71" y="f100"/>
                    <a:pt x="f71" y="f100"/>
                    <a:pt x="f73" y="f144"/>
                  </a:cubicBezTo>
                  <a:cubicBezTo>
                    <a:pt x="f4" y="f100"/>
                    <a:pt x="f145" y="f144"/>
                    <a:pt x="f15" y="f96"/>
                  </a:cubicBezTo>
                  <a:cubicBezTo>
                    <a:pt x="f15" y="f96"/>
                    <a:pt x="f13" y="f96"/>
                    <a:pt x="f12" y="f96"/>
                  </a:cubicBezTo>
                  <a:cubicBezTo>
                    <a:pt x="f8" y="f143"/>
                    <a:pt x="f122" y="f109"/>
                    <a:pt x="f80" y="f141"/>
                  </a:cubicBezTo>
                  <a:cubicBezTo>
                    <a:pt x="f80" y="f141"/>
                    <a:pt x="f120" y="f111"/>
                    <a:pt x="f120" y="f111"/>
                  </a:cubicBezTo>
                  <a:cubicBezTo>
                    <a:pt x="f78" y="f111"/>
                    <a:pt x="f120" y="f111"/>
                    <a:pt x="f78" y="f111"/>
                  </a:cubicBezTo>
                  <a:cubicBezTo>
                    <a:pt x="f119" y="f111"/>
                    <a:pt x="f75" y="f140"/>
                    <a:pt x="f118" y="f140"/>
                  </a:cubicBezTo>
                  <a:cubicBezTo>
                    <a:pt x="f118" y="f140"/>
                    <a:pt x="f118" y="f146"/>
                    <a:pt x="f72" y="f146"/>
                  </a:cubicBezTo>
                  <a:cubicBezTo>
                    <a:pt x="f117" y="f146"/>
                    <a:pt x="f68" y="f139"/>
                    <a:pt x="f83" y="f137"/>
                  </a:cubicBezTo>
                  <a:cubicBezTo>
                    <a:pt x="f83" y="f137"/>
                    <a:pt x="f83" y="f137"/>
                    <a:pt x="f83" y="f137"/>
                  </a:cubicBezTo>
                  <a:cubicBezTo>
                    <a:pt x="f83" y="f147"/>
                    <a:pt x="f66" y="f147"/>
                    <a:pt x="f66" y="f147"/>
                  </a:cubicBezTo>
                  <a:cubicBezTo>
                    <a:pt x="f66" y="f147"/>
                    <a:pt x="f66" y="f147"/>
                    <a:pt x="f66" y="f147"/>
                  </a:cubicBezTo>
                  <a:cubicBezTo>
                    <a:pt x="f66" y="f147"/>
                    <a:pt x="f83" y="f137"/>
                    <a:pt x="f83" y="f137"/>
                  </a:cubicBezTo>
                  <a:cubicBezTo>
                    <a:pt x="f84" y="f137"/>
                    <a:pt x="f64" y="f147"/>
                    <a:pt x="f85" y="f90"/>
                  </a:cubicBezTo>
                  <a:cubicBezTo>
                    <a:pt x="f86" y="f135"/>
                    <a:pt x="f59" y="f21"/>
                    <a:pt x="f116" y="f18"/>
                  </a:cubicBezTo>
                  <a:cubicBezTo>
                    <a:pt x="f116" y="f18"/>
                    <a:pt x="f115" y="f14"/>
                    <a:pt x="f115" y="f10"/>
                  </a:cubicBezTo>
                  <a:cubicBezTo>
                    <a:pt x="f49" y="f10"/>
                    <a:pt x="f114" y="f7"/>
                    <a:pt x="f45" y="f6"/>
                  </a:cubicBezTo>
                  <a:cubicBezTo>
                    <a:pt x="f45" y="f6"/>
                    <a:pt x="f45" y="f6"/>
                    <a:pt x="f45" y="f6"/>
                  </a:cubicBezTo>
                  <a:cubicBezTo>
                    <a:pt x="f87" y="f44"/>
                    <a:pt x="f88" y="f45"/>
                    <a:pt x="f7" y="f47"/>
                  </a:cubicBezTo>
                  <a:cubicBezTo>
                    <a:pt x="f7" y="f49"/>
                    <a:pt x="f89" y="f49"/>
                    <a:pt x="f89" y="f49"/>
                  </a:cubicBezTo>
                  <a:cubicBezTo>
                    <a:pt x="f7" y="f49"/>
                    <a:pt x="f7" y="f49"/>
                    <a:pt x="f7" y="f49"/>
                  </a:cubicBezTo>
                  <a:cubicBezTo>
                    <a:pt x="f7" y="f49"/>
                    <a:pt x="f89" y="f55"/>
                    <a:pt x="f14" y="f56"/>
                  </a:cubicBezTo>
                  <a:cubicBezTo>
                    <a:pt x="f89" y="f56"/>
                    <a:pt x="f14" y="f56"/>
                    <a:pt x="f89" y="f56"/>
                  </a:cubicBezTo>
                  <a:cubicBezTo>
                    <a:pt x="f14" y="f57"/>
                    <a:pt x="f14" y="f57"/>
                    <a:pt x="f14" y="f57"/>
                  </a:cubicBezTo>
                  <a:cubicBezTo>
                    <a:pt x="f14" y="f57"/>
                    <a:pt x="f14" y="f57"/>
                    <a:pt x="f113" y="f57"/>
                  </a:cubicBezTo>
                  <a:cubicBezTo>
                    <a:pt x="f21" y="f59"/>
                    <a:pt x="f21" y="f132"/>
                    <a:pt x="f90" y="f61"/>
                  </a:cubicBezTo>
                  <a:cubicBezTo>
                    <a:pt x="f112" y="f61"/>
                    <a:pt x="f90" y="f61"/>
                    <a:pt x="f90" y="f61"/>
                  </a:cubicBezTo>
                  <a:cubicBezTo>
                    <a:pt x="f90" y="f61"/>
                    <a:pt x="f112" y="f61"/>
                    <a:pt x="f90" y="f61"/>
                  </a:cubicBezTo>
                  <a:cubicBezTo>
                    <a:pt x="f90" y="f62"/>
                    <a:pt x="f91" y="f62"/>
                    <a:pt x="f137" y="f64"/>
                  </a:cubicBezTo>
                  <a:cubicBezTo>
                    <a:pt x="f137" y="f64"/>
                    <a:pt x="f91" y="f62"/>
                    <a:pt x="f90" y="f62"/>
                  </a:cubicBezTo>
                  <a:cubicBezTo>
                    <a:pt x="f112" y="f62"/>
                    <a:pt x="f112" y="f61"/>
                    <a:pt x="f21" y="f132"/>
                  </a:cubicBezTo>
                  <a:cubicBezTo>
                    <a:pt x="f21" y="f132"/>
                    <a:pt x="f21" y="f132"/>
                    <a:pt x="f21" y="f132"/>
                  </a:cubicBezTo>
                  <a:cubicBezTo>
                    <a:pt x="f14" y="f59"/>
                    <a:pt x="f7" y="f56"/>
                    <a:pt x="f88" y="f49"/>
                  </a:cubicBezTo>
                  <a:cubicBezTo>
                    <a:pt x="f88" y="f55"/>
                    <a:pt x="f88" y="f55"/>
                    <a:pt x="f88" y="f55"/>
                  </a:cubicBezTo>
                  <a:cubicBezTo>
                    <a:pt x="f7" y="f57"/>
                    <a:pt x="f14" y="f59"/>
                    <a:pt x="f113" y="f132"/>
                  </a:cubicBezTo>
                  <a:cubicBezTo>
                    <a:pt x="f113" y="f132"/>
                    <a:pt x="f21" y="f132"/>
                    <a:pt x="f113" y="f132"/>
                  </a:cubicBezTo>
                  <a:cubicBezTo>
                    <a:pt x="f113" y="f132"/>
                    <a:pt x="f113" y="f59"/>
                    <a:pt x="f14" y="f59"/>
                  </a:cubicBezTo>
                  <a:cubicBezTo>
                    <a:pt x="f14" y="f59"/>
                    <a:pt x="f14" y="f59"/>
                    <a:pt x="f14" y="f132"/>
                  </a:cubicBezTo>
                  <a:cubicBezTo>
                    <a:pt x="f14" y="f132"/>
                    <a:pt x="f14" y="f132"/>
                    <a:pt x="f113" y="f132"/>
                  </a:cubicBezTo>
                  <a:cubicBezTo>
                    <a:pt x="f113" y="f132"/>
                    <a:pt x="f113" y="f61"/>
                    <a:pt x="f21" y="f61"/>
                  </a:cubicBezTo>
                  <a:cubicBezTo>
                    <a:pt x="f21" y="f61"/>
                    <a:pt x="f21" y="f61"/>
                    <a:pt x="f21" y="f61"/>
                  </a:cubicBezTo>
                  <a:cubicBezTo>
                    <a:pt x="f21" y="f61"/>
                    <a:pt x="f21" y="f61"/>
                    <a:pt x="f21" y="f61"/>
                  </a:cubicBezTo>
                  <a:lnTo>
                    <a:pt x="f21" y="f61"/>
                  </a:lnTo>
                  <a:cubicBezTo>
                    <a:pt x="f21" y="f61"/>
                    <a:pt x="f21" y="f61"/>
                    <a:pt x="f21" y="f132"/>
                  </a:cubicBezTo>
                  <a:cubicBezTo>
                    <a:pt x="f112" y="f61"/>
                    <a:pt x="f90" y="f62"/>
                    <a:pt x="f90" y="f64"/>
                  </a:cubicBezTo>
                  <a:cubicBezTo>
                    <a:pt x="f90" y="f62"/>
                    <a:pt x="f90" y="f64"/>
                    <a:pt x="f90" y="f62"/>
                  </a:cubicBezTo>
                  <a:cubicBezTo>
                    <a:pt x="f90" y="f64"/>
                    <a:pt x="f112" y="f62"/>
                    <a:pt x="f112" y="f62"/>
                  </a:cubicBezTo>
                  <a:cubicBezTo>
                    <a:pt x="f112" y="f62"/>
                    <a:pt x="f112" y="f62"/>
                    <a:pt x="f112" y="f62"/>
                  </a:cubicBezTo>
                  <a:cubicBezTo>
                    <a:pt x="f112" y="f64"/>
                    <a:pt x="f90" y="f64"/>
                    <a:pt x="f90" y="f65"/>
                  </a:cubicBezTo>
                  <a:lnTo>
                    <a:pt x="f90" y="f65"/>
                  </a:lnTo>
                  <a:cubicBezTo>
                    <a:pt x="f112" y="f64"/>
                    <a:pt x="f21" y="f62"/>
                    <a:pt x="f113" y="f62"/>
                  </a:cubicBezTo>
                  <a:cubicBezTo>
                    <a:pt x="f113" y="f62"/>
                    <a:pt x="f113" y="f61"/>
                    <a:pt x="f14" y="f61"/>
                  </a:cubicBezTo>
                  <a:cubicBezTo>
                    <a:pt x="f14" y="f61"/>
                    <a:pt x="f14" y="f61"/>
                    <a:pt x="f14" y="f61"/>
                  </a:cubicBezTo>
                  <a:cubicBezTo>
                    <a:pt x="f14" y="f61"/>
                    <a:pt x="f14" y="f61"/>
                    <a:pt x="f14" y="f61"/>
                  </a:cubicBezTo>
                  <a:cubicBezTo>
                    <a:pt x="f89" y="f132"/>
                    <a:pt x="f7" y="f59"/>
                    <a:pt x="f88" y="f57"/>
                  </a:cubicBezTo>
                  <a:cubicBezTo>
                    <a:pt x="f88" y="f57"/>
                    <a:pt x="f88" y="f57"/>
                    <a:pt x="f88" y="f57"/>
                  </a:cubicBezTo>
                  <a:cubicBezTo>
                    <a:pt x="f87" y="f57"/>
                    <a:pt x="f45" y="f56"/>
                    <a:pt x="f45" y="f55"/>
                  </a:cubicBezTo>
                  <a:cubicBezTo>
                    <a:pt x="f45" y="f56"/>
                    <a:pt x="f45" y="f56"/>
                    <a:pt x="f45" y="f56"/>
                  </a:cubicBezTo>
                  <a:cubicBezTo>
                    <a:pt x="f87" y="f59"/>
                    <a:pt x="f89" y="f59"/>
                    <a:pt x="f89" y="f61"/>
                  </a:cubicBezTo>
                  <a:cubicBezTo>
                    <a:pt x="f89" y="f132"/>
                    <a:pt x="f7" y="f132"/>
                    <a:pt x="f7" y="f61"/>
                  </a:cubicBezTo>
                  <a:cubicBezTo>
                    <a:pt x="f89" y="f61"/>
                    <a:pt x="f89" y="f61"/>
                    <a:pt x="f14" y="f62"/>
                  </a:cubicBezTo>
                  <a:cubicBezTo>
                    <a:pt x="f14" y="f62"/>
                    <a:pt x="f14" y="f61"/>
                    <a:pt x="f14" y="f61"/>
                  </a:cubicBezTo>
                  <a:cubicBezTo>
                    <a:pt x="f14" y="f61"/>
                    <a:pt x="f14" y="f62"/>
                    <a:pt x="f113" y="f62"/>
                  </a:cubicBezTo>
                  <a:cubicBezTo>
                    <a:pt x="f21" y="f62"/>
                    <a:pt x="f21" y="f64"/>
                    <a:pt x="f112" y="f65"/>
                  </a:cubicBezTo>
                  <a:cubicBezTo>
                    <a:pt x="f112" y="f65"/>
                    <a:pt x="f112" y="f65"/>
                    <a:pt x="f112" y="f65"/>
                  </a:cubicBezTo>
                  <a:cubicBezTo>
                    <a:pt x="f112" y="f65"/>
                    <a:pt x="f90" y="f65"/>
                    <a:pt x="f90" y="f65"/>
                  </a:cubicBezTo>
                  <a:cubicBezTo>
                    <a:pt x="f90" y="f66"/>
                    <a:pt x="f91" y="f66"/>
                    <a:pt x="f91" y="f66"/>
                  </a:cubicBezTo>
                  <a:cubicBezTo>
                    <a:pt x="f91" y="f66"/>
                    <a:pt x="f91" y="f66"/>
                    <a:pt x="f91" y="f66"/>
                  </a:cubicBezTo>
                  <a:cubicBezTo>
                    <a:pt x="f90" y="f66"/>
                    <a:pt x="f90" y="f66"/>
                    <a:pt x="f112" y="f65"/>
                  </a:cubicBezTo>
                  <a:cubicBezTo>
                    <a:pt x="f90" y="f66"/>
                    <a:pt x="f91" y="f67"/>
                    <a:pt x="f137" y="f68"/>
                  </a:cubicBezTo>
                  <a:cubicBezTo>
                    <a:pt x="f137" y="f68"/>
                    <a:pt x="f91" y="f67"/>
                    <a:pt x="f137" y="f67"/>
                  </a:cubicBezTo>
                  <a:cubicBezTo>
                    <a:pt x="f137" y="f68"/>
                    <a:pt x="f92" y="f69"/>
                    <a:pt x="f146" y="f69"/>
                  </a:cubicBezTo>
                  <a:cubicBezTo>
                    <a:pt x="f92" y="f69"/>
                    <a:pt x="f146" y="f70"/>
                    <a:pt x="f146" y="f70"/>
                  </a:cubicBezTo>
                  <a:cubicBezTo>
                    <a:pt x="f146" y="f70"/>
                    <a:pt x="f92" y="f70"/>
                    <a:pt x="f92" y="f70"/>
                  </a:cubicBezTo>
                  <a:cubicBezTo>
                    <a:pt x="f92" y="f70"/>
                    <a:pt x="f92" y="f70"/>
                    <a:pt x="f92" y="f69"/>
                  </a:cubicBezTo>
                  <a:cubicBezTo>
                    <a:pt x="f92" y="f70"/>
                    <a:pt x="f137" y="f69"/>
                    <a:pt x="f91" y="f69"/>
                  </a:cubicBezTo>
                  <a:cubicBezTo>
                    <a:pt x="f137" y="f70"/>
                    <a:pt x="f92" y="f70"/>
                    <a:pt x="f92" y="f70"/>
                  </a:cubicBezTo>
                  <a:cubicBezTo>
                    <a:pt x="f92" y="f70"/>
                    <a:pt x="f92" y="f70"/>
                    <a:pt x="f92" y="f72"/>
                  </a:cubicBezTo>
                  <a:cubicBezTo>
                    <a:pt x="f92" y="f72"/>
                    <a:pt x="f92" y="f72"/>
                    <a:pt x="f92" y="f72"/>
                  </a:cubicBezTo>
                  <a:cubicBezTo>
                    <a:pt x="f146" y="f72"/>
                    <a:pt x="f146" y="f72"/>
                    <a:pt x="f146" y="f74"/>
                  </a:cubicBezTo>
                  <a:cubicBezTo>
                    <a:pt x="f146" y="f72"/>
                    <a:pt x="f146" y="f72"/>
                    <a:pt x="f146" y="f72"/>
                  </a:cubicBezTo>
                  <a:cubicBezTo>
                    <a:pt x="f93" y="f74"/>
                    <a:pt x="f93" y="f74"/>
                    <a:pt x="f111" y="f75"/>
                  </a:cubicBezTo>
                  <a:cubicBezTo>
                    <a:pt x="f111" y="f75"/>
                    <a:pt x="f111" y="f75"/>
                    <a:pt x="f93" y="f75"/>
                  </a:cubicBezTo>
                  <a:lnTo>
                    <a:pt x="f93" y="f75"/>
                  </a:lnTo>
                  <a:cubicBezTo>
                    <a:pt x="f93" y="f75"/>
                    <a:pt x="f93" y="f75"/>
                    <a:pt x="f93" y="f74"/>
                  </a:cubicBezTo>
                  <a:cubicBezTo>
                    <a:pt x="f93" y="f74"/>
                    <a:pt x="f93" y="f74"/>
                    <a:pt x="f93" y="f74"/>
                  </a:cubicBezTo>
                  <a:cubicBezTo>
                    <a:pt x="f146" y="f74"/>
                    <a:pt x="f93" y="f74"/>
                    <a:pt x="f146" y="f74"/>
                  </a:cubicBezTo>
                  <a:cubicBezTo>
                    <a:pt x="f146" y="f74"/>
                    <a:pt x="f146" y="f74"/>
                    <a:pt x="f146" y="f74"/>
                  </a:cubicBezTo>
                  <a:cubicBezTo>
                    <a:pt x="f92" y="f72"/>
                    <a:pt x="f137" y="f72"/>
                    <a:pt x="f91" y="f69"/>
                  </a:cubicBezTo>
                  <a:cubicBezTo>
                    <a:pt x="f91" y="f69"/>
                    <a:pt x="f90" y="f69"/>
                    <a:pt x="f90" y="f69"/>
                  </a:cubicBezTo>
                  <a:cubicBezTo>
                    <a:pt x="f91" y="f70"/>
                    <a:pt x="f137" y="f70"/>
                    <a:pt x="f137" y="f72"/>
                  </a:cubicBezTo>
                  <a:cubicBezTo>
                    <a:pt x="f137" y="f72"/>
                    <a:pt x="f137" y="f72"/>
                    <a:pt x="f137" y="f72"/>
                  </a:cubicBezTo>
                  <a:cubicBezTo>
                    <a:pt x="f91" y="f72"/>
                    <a:pt x="f90" y="f69"/>
                    <a:pt x="f112" y="f69"/>
                  </a:cubicBezTo>
                  <a:lnTo>
                    <a:pt x="f112" y="f69"/>
                  </a:lnTo>
                  <a:cubicBezTo>
                    <a:pt x="f112" y="f70"/>
                    <a:pt x="f112" y="f70"/>
                    <a:pt x="f90" y="f70"/>
                  </a:cubicBezTo>
                  <a:cubicBezTo>
                    <a:pt x="f112" y="f70"/>
                    <a:pt x="f90" y="f72"/>
                    <a:pt x="f90" y="f72"/>
                  </a:cubicBezTo>
                  <a:cubicBezTo>
                    <a:pt x="f90" y="f72"/>
                    <a:pt x="f90" y="f74"/>
                    <a:pt x="f90" y="f74"/>
                  </a:cubicBezTo>
                  <a:cubicBezTo>
                    <a:pt x="f90" y="f72"/>
                    <a:pt x="f112" y="f72"/>
                    <a:pt x="f112" y="f72"/>
                  </a:cubicBezTo>
                  <a:cubicBezTo>
                    <a:pt x="f21" y="f72"/>
                    <a:pt x="f113" y="f70"/>
                    <a:pt x="f14" y="f69"/>
                  </a:cubicBezTo>
                  <a:cubicBezTo>
                    <a:pt x="f113" y="f70"/>
                    <a:pt x="f21" y="f72"/>
                    <a:pt x="f21" y="f74"/>
                  </a:cubicBezTo>
                  <a:cubicBezTo>
                    <a:pt x="f21" y="f74"/>
                    <a:pt x="f112" y="f75"/>
                    <a:pt x="f90" y="f75"/>
                  </a:cubicBezTo>
                  <a:cubicBezTo>
                    <a:pt x="f90" y="f75"/>
                    <a:pt x="f90" y="f75"/>
                    <a:pt x="f90" y="f76"/>
                  </a:cubicBezTo>
                  <a:cubicBezTo>
                    <a:pt x="f90" y="f76"/>
                    <a:pt x="f112" y="f75"/>
                    <a:pt x="f112" y="f75"/>
                  </a:cubicBezTo>
                  <a:cubicBezTo>
                    <a:pt x="f112" y="f75"/>
                    <a:pt x="f112" y="f75"/>
                    <a:pt x="f112" y="f75"/>
                  </a:cubicBezTo>
                  <a:cubicBezTo>
                    <a:pt x="f112" y="f75"/>
                    <a:pt x="f21" y="f74"/>
                    <a:pt x="f21" y="f74"/>
                  </a:cubicBezTo>
                  <a:cubicBezTo>
                    <a:pt x="f21" y="f74"/>
                    <a:pt x="f21" y="f74"/>
                    <a:pt x="f21" y="f74"/>
                  </a:cubicBezTo>
                  <a:cubicBezTo>
                    <a:pt x="f14" y="f72"/>
                    <a:pt x="f89" y="f70"/>
                    <a:pt x="f7" y="f69"/>
                  </a:cubicBezTo>
                  <a:cubicBezTo>
                    <a:pt x="f7" y="f69"/>
                    <a:pt x="f88" y="f69"/>
                    <a:pt x="f88" y="f69"/>
                  </a:cubicBezTo>
                  <a:cubicBezTo>
                    <a:pt x="f88" y="f68"/>
                    <a:pt x="f87" y="f68"/>
                    <a:pt x="f87" y="f67"/>
                  </a:cubicBezTo>
                  <a:cubicBezTo>
                    <a:pt x="f45" y="f67"/>
                    <a:pt x="f45" y="f66"/>
                    <a:pt x="f114" y="f66"/>
                  </a:cubicBezTo>
                  <a:cubicBezTo>
                    <a:pt x="f114" y="f66"/>
                    <a:pt x="f114" y="f65"/>
                    <a:pt x="f114" y="f65"/>
                  </a:cubicBezTo>
                  <a:cubicBezTo>
                    <a:pt x="f114" y="f65"/>
                    <a:pt x="f114" y="f65"/>
                    <a:pt x="f114" y="f65"/>
                  </a:cubicBezTo>
                  <a:cubicBezTo>
                    <a:pt x="f114" y="f65"/>
                    <a:pt x="f114" y="f65"/>
                    <a:pt x="f114" y="f65"/>
                  </a:cubicBezTo>
                  <a:cubicBezTo>
                    <a:pt x="f114" y="f66"/>
                    <a:pt x="f114" y="f66"/>
                    <a:pt x="f114" y="f66"/>
                  </a:cubicBezTo>
                  <a:cubicBezTo>
                    <a:pt x="f49" y="f66"/>
                    <a:pt x="f49" y="f65"/>
                    <a:pt x="f115" y="f65"/>
                  </a:cubicBezTo>
                  <a:cubicBezTo>
                    <a:pt x="f115" y="f65"/>
                    <a:pt x="f56" y="f64"/>
                    <a:pt x="f116" y="f64"/>
                  </a:cubicBezTo>
                  <a:cubicBezTo>
                    <a:pt x="f116" y="f64"/>
                    <a:pt x="f116" y="f62"/>
                    <a:pt x="f59" y="f62"/>
                  </a:cubicBezTo>
                  <a:cubicBezTo>
                    <a:pt x="f59" y="f62"/>
                    <a:pt x="f59" y="f62"/>
                    <a:pt x="f59" y="f62"/>
                  </a:cubicBezTo>
                  <a:cubicBezTo>
                    <a:pt x="f86" y="f62"/>
                    <a:pt x="f59" y="f62"/>
                    <a:pt x="f86" y="f61"/>
                  </a:cubicBezTo>
                  <a:cubicBezTo>
                    <a:pt x="f86" y="f61"/>
                    <a:pt x="f61" y="f61"/>
                    <a:pt x="f61" y="f61"/>
                  </a:cubicBezTo>
                  <a:cubicBezTo>
                    <a:pt x="f61" y="f61"/>
                    <a:pt x="f86" y="f62"/>
                    <a:pt x="f59" y="f62"/>
                  </a:cubicBezTo>
                  <a:cubicBezTo>
                    <a:pt x="f61" y="f64"/>
                    <a:pt x="f85" y="f61"/>
                    <a:pt x="f64" y="f61"/>
                  </a:cubicBezTo>
                  <a:cubicBezTo>
                    <a:pt x="f64" y="f132"/>
                    <a:pt x="f64" y="f132"/>
                    <a:pt x="f64" y="f132"/>
                  </a:cubicBezTo>
                  <a:cubicBezTo>
                    <a:pt x="f64" y="f132"/>
                    <a:pt x="f64" y="f132"/>
                    <a:pt x="f64" y="f132"/>
                  </a:cubicBezTo>
                  <a:cubicBezTo>
                    <a:pt x="f84" y="f132"/>
                    <a:pt x="f84" y="f132"/>
                    <a:pt x="f84" y="f132"/>
                  </a:cubicBezTo>
                  <a:cubicBezTo>
                    <a:pt x="f84" y="f132"/>
                    <a:pt x="f84" y="f132"/>
                    <a:pt x="f84" y="f132"/>
                  </a:cubicBezTo>
                  <a:cubicBezTo>
                    <a:pt x="f84" y="f132"/>
                    <a:pt x="f66" y="f59"/>
                    <a:pt x="f66" y="f59"/>
                  </a:cubicBezTo>
                  <a:cubicBezTo>
                    <a:pt x="f66" y="f59"/>
                    <a:pt x="f83" y="f59"/>
                    <a:pt x="f83" y="f59"/>
                  </a:cubicBezTo>
                  <a:cubicBezTo>
                    <a:pt x="f83" y="f59"/>
                    <a:pt x="f83" y="f57"/>
                    <a:pt x="f83" y="f57"/>
                  </a:cubicBezTo>
                  <a:cubicBezTo>
                    <a:pt x="f83" y="f57"/>
                    <a:pt x="f83" y="f57"/>
                    <a:pt x="f83" y="f57"/>
                  </a:cubicBezTo>
                  <a:cubicBezTo>
                    <a:pt x="f68" y="f57"/>
                    <a:pt x="f82" y="f56"/>
                    <a:pt x="f82" y="f56"/>
                  </a:cubicBezTo>
                  <a:cubicBezTo>
                    <a:pt x="f82" y="f56"/>
                    <a:pt x="f82" y="f56"/>
                    <a:pt x="f117" y="f56"/>
                  </a:cubicBezTo>
                  <a:cubicBezTo>
                    <a:pt x="f117" y="f55"/>
                    <a:pt x="f75" y="f49"/>
                    <a:pt x="f119" y="f47"/>
                  </a:cubicBezTo>
                  <a:cubicBezTo>
                    <a:pt x="f119" y="f47"/>
                    <a:pt x="f119" y="f47"/>
                    <a:pt x="f78" y="f47"/>
                  </a:cubicBezTo>
                  <a:cubicBezTo>
                    <a:pt x="f78" y="f47"/>
                    <a:pt x="f78" y="f47"/>
                    <a:pt x="f78" y="f47"/>
                  </a:cubicBezTo>
                  <a:cubicBezTo>
                    <a:pt x="f78" y="f47"/>
                    <a:pt x="f78" y="f47"/>
                    <a:pt x="f78" y="f47"/>
                  </a:cubicBezTo>
                  <a:cubicBezTo>
                    <a:pt x="f78" y="f47"/>
                    <a:pt x="f78" y="f45"/>
                    <a:pt x="f78" y="f45"/>
                  </a:cubicBezTo>
                  <a:cubicBezTo>
                    <a:pt x="f78" y="f45"/>
                    <a:pt x="f120" y="f45"/>
                    <a:pt x="f120" y="f45"/>
                  </a:cubicBezTo>
                  <a:cubicBezTo>
                    <a:pt x="f120" y="f47"/>
                    <a:pt x="f80" y="f45"/>
                    <a:pt x="f121" y="f45"/>
                  </a:cubicBezTo>
                  <a:cubicBezTo>
                    <a:pt x="f121" y="f45"/>
                    <a:pt x="f80" y="f45"/>
                    <a:pt x="f121" y="f45"/>
                  </a:cubicBezTo>
                  <a:cubicBezTo>
                    <a:pt x="f121" y="f45"/>
                    <a:pt x="f121" y="f44"/>
                    <a:pt x="f99" y="f44"/>
                  </a:cubicBezTo>
                  <a:cubicBezTo>
                    <a:pt x="f99" y="f44"/>
                    <a:pt x="f122" y="f6"/>
                    <a:pt x="f122" y="f6"/>
                  </a:cubicBezTo>
                  <a:cubicBezTo>
                    <a:pt x="f122" y="f6"/>
                    <a:pt x="f122" y="f6"/>
                    <a:pt x="f79" y="f6"/>
                  </a:cubicBezTo>
                  <a:cubicBezTo>
                    <a:pt x="f79" y="f6"/>
                    <a:pt x="f77" y="f6"/>
                    <a:pt x="f5" y="f6"/>
                  </a:cubicBezTo>
                  <a:close/>
                  <a:moveTo>
                    <a:pt x="f84" y="f59"/>
                  </a:moveTo>
                  <a:cubicBezTo>
                    <a:pt x="f64" y="f59"/>
                    <a:pt x="f64" y="f59"/>
                    <a:pt x="f64" y="f59"/>
                  </a:cubicBezTo>
                  <a:cubicBezTo>
                    <a:pt x="f64" y="f57"/>
                    <a:pt x="f84" y="f57"/>
                    <a:pt x="f84" y="f57"/>
                  </a:cubicBezTo>
                  <a:cubicBezTo>
                    <a:pt x="f84" y="f57"/>
                    <a:pt x="f84" y="f57"/>
                    <a:pt x="f84" y="f57"/>
                  </a:cubicBezTo>
                  <a:cubicBezTo>
                    <a:pt x="f84" y="f57"/>
                    <a:pt x="f84" y="f59"/>
                    <a:pt x="f84" y="f59"/>
                  </a:cubicBezTo>
                  <a:close/>
                  <a:moveTo>
                    <a:pt x="f116" y="f64"/>
                  </a:moveTo>
                  <a:cubicBezTo>
                    <a:pt x="f116" y="f64"/>
                    <a:pt x="f116" y="f62"/>
                    <a:pt x="f116" y="f62"/>
                  </a:cubicBezTo>
                  <a:cubicBezTo>
                    <a:pt x="f116" y="f62"/>
                    <a:pt x="f116" y="f62"/>
                    <a:pt x="f116" y="f62"/>
                  </a:cubicBezTo>
                  <a:cubicBezTo>
                    <a:pt x="f116" y="f62"/>
                    <a:pt x="f116" y="f64"/>
                    <a:pt x="f116" y="f64"/>
                  </a:cubicBezTo>
                  <a:close/>
                  <a:moveTo>
                    <a:pt x="f118" y="f44"/>
                  </a:moveTo>
                  <a:cubicBezTo>
                    <a:pt x="f72" y="f44"/>
                    <a:pt x="f72" y="f44"/>
                    <a:pt x="f72" y="f44"/>
                  </a:cubicBezTo>
                  <a:cubicBezTo>
                    <a:pt x="f72" y="f44"/>
                    <a:pt x="f72" y="f44"/>
                    <a:pt x="f118" y="f6"/>
                  </a:cubicBezTo>
                  <a:cubicBezTo>
                    <a:pt x="f118" y="f6"/>
                    <a:pt x="f118" y="f6"/>
                    <a:pt x="f118" y="f44"/>
                  </a:cubicBezTo>
                  <a:close/>
                  <a:moveTo>
                    <a:pt x="f88" y="f67"/>
                  </a:moveTo>
                  <a:cubicBezTo>
                    <a:pt x="f88" y="f67"/>
                    <a:pt x="f87" y="f67"/>
                    <a:pt x="f87" y="f67"/>
                  </a:cubicBezTo>
                  <a:cubicBezTo>
                    <a:pt x="f87" y="f67"/>
                    <a:pt x="f87" y="f67"/>
                    <a:pt x="f88" y="f67"/>
                  </a:cubicBezTo>
                  <a:close/>
                  <a:moveTo>
                    <a:pt x="f61" y="f55"/>
                  </a:moveTo>
                  <a:cubicBezTo>
                    <a:pt x="f86" y="f55"/>
                    <a:pt x="f61" y="f55"/>
                    <a:pt x="f61" y="f55"/>
                  </a:cubicBezTo>
                  <a:cubicBezTo>
                    <a:pt x="f61" y="f55"/>
                    <a:pt x="f61" y="f55"/>
                    <a:pt x="f86" y="f55"/>
                  </a:cubicBezTo>
                  <a:close/>
                  <a:moveTo>
                    <a:pt x="f115" y="f132"/>
                  </a:moveTo>
                  <a:cubicBezTo>
                    <a:pt x="f115" y="f132"/>
                    <a:pt x="f115" y="f59"/>
                    <a:pt x="f115" y="f132"/>
                  </a:cubicBezTo>
                  <a:cubicBezTo>
                    <a:pt x="f115" y="f59"/>
                    <a:pt x="f115" y="f59"/>
                    <a:pt x="f115" y="f59"/>
                  </a:cubicBezTo>
                  <a:cubicBezTo>
                    <a:pt x="f56" y="f59"/>
                    <a:pt x="f56" y="f57"/>
                    <a:pt x="f116" y="f57"/>
                  </a:cubicBezTo>
                  <a:cubicBezTo>
                    <a:pt x="f116" y="f57"/>
                    <a:pt x="f56" y="f59"/>
                    <a:pt x="f115" y="f59"/>
                  </a:cubicBezTo>
                  <a:cubicBezTo>
                    <a:pt x="f115" y="f59"/>
                    <a:pt x="f115" y="f59"/>
                    <a:pt x="f115" y="f59"/>
                  </a:cubicBezTo>
                  <a:cubicBezTo>
                    <a:pt x="f56" y="f59"/>
                    <a:pt x="f56" y="f59"/>
                    <a:pt x="f56" y="f59"/>
                  </a:cubicBezTo>
                  <a:cubicBezTo>
                    <a:pt x="f56" y="f59"/>
                    <a:pt x="f56" y="f59"/>
                    <a:pt x="f56" y="f59"/>
                  </a:cubicBezTo>
                  <a:cubicBezTo>
                    <a:pt x="f56" y="f59"/>
                    <a:pt x="f115" y="f132"/>
                    <a:pt x="f49" y="f132"/>
                  </a:cubicBezTo>
                  <a:cubicBezTo>
                    <a:pt x="f115" y="f132"/>
                    <a:pt x="f115" y="f132"/>
                    <a:pt x="f115" y="f132"/>
                  </a:cubicBezTo>
                  <a:cubicBezTo>
                    <a:pt x="f115" y="f59"/>
                    <a:pt x="f115" y="f132"/>
                    <a:pt x="f115" y="f132"/>
                  </a:cubicBezTo>
                  <a:close/>
                  <a:moveTo>
                    <a:pt x="f45" y="f64"/>
                  </a:moveTo>
                  <a:cubicBezTo>
                    <a:pt x="f87" y="f65"/>
                    <a:pt x="f87" y="f65"/>
                    <a:pt x="f87" y="f65"/>
                  </a:cubicBezTo>
                  <a:cubicBezTo>
                    <a:pt x="f87" y="f65"/>
                    <a:pt x="f87" y="f64"/>
                    <a:pt x="f87" y="f64"/>
                  </a:cubicBezTo>
                  <a:cubicBezTo>
                    <a:pt x="f87" y="f64"/>
                    <a:pt x="f45" y="f64"/>
                    <a:pt x="f45" y="f64"/>
                  </a:cubicBezTo>
                  <a:close/>
                  <a:moveTo>
                    <a:pt x="f114" y="f61"/>
                  </a:moveTo>
                  <a:lnTo>
                    <a:pt x="f114" y="f61"/>
                  </a:lnTo>
                  <a:cubicBezTo>
                    <a:pt x="f114" y="f61"/>
                    <a:pt x="f49" y="f61"/>
                    <a:pt x="f49" y="f61"/>
                  </a:cubicBezTo>
                  <a:cubicBezTo>
                    <a:pt x="f49" y="f61"/>
                    <a:pt x="f49" y="f61"/>
                    <a:pt x="f114" y="f61"/>
                  </a:cubicBezTo>
                  <a:close/>
                  <a:moveTo>
                    <a:pt x="f114" y="f61"/>
                  </a:moveTo>
                  <a:lnTo>
                    <a:pt x="f114" y="f61"/>
                  </a:lnTo>
                  <a:cubicBezTo>
                    <a:pt x="f114" y="f132"/>
                    <a:pt x="f49" y="f132"/>
                    <a:pt x="f49" y="f132"/>
                  </a:cubicBezTo>
                  <a:cubicBezTo>
                    <a:pt x="f49" y="f132"/>
                    <a:pt x="f49" y="f61"/>
                    <a:pt x="f114" y="f61"/>
                  </a:cubicBezTo>
                  <a:close/>
                  <a:moveTo>
                    <a:pt x="f7" y="f65"/>
                  </a:moveTo>
                  <a:cubicBezTo>
                    <a:pt x="f7" y="f66"/>
                    <a:pt x="f89" y="f66"/>
                    <a:pt x="f89" y="f66"/>
                  </a:cubicBezTo>
                  <a:cubicBezTo>
                    <a:pt x="f89" y="f66"/>
                    <a:pt x="f7" y="f65"/>
                    <a:pt x="f7" y="f65"/>
                  </a:cubicBezTo>
                  <a:close/>
                  <a:moveTo>
                    <a:pt x="f88" y="f65"/>
                  </a:moveTo>
                  <a:cubicBezTo>
                    <a:pt x="f7" y="f65"/>
                    <a:pt x="f7" y="f65"/>
                    <a:pt x="f7" y="f65"/>
                  </a:cubicBezTo>
                  <a:cubicBezTo>
                    <a:pt x="f7" y="f65"/>
                    <a:pt x="f7" y="f65"/>
                    <a:pt x="f7" y="f65"/>
                  </a:cubicBezTo>
                  <a:close/>
                  <a:moveTo>
                    <a:pt x="f49" y="f59"/>
                  </a:moveTo>
                  <a:cubicBezTo>
                    <a:pt x="f49" y="f59"/>
                    <a:pt x="f114" y="f59"/>
                    <a:pt x="f114" y="f59"/>
                  </a:cubicBezTo>
                  <a:cubicBezTo>
                    <a:pt x="f49" y="f59"/>
                    <a:pt x="f49" y="f59"/>
                    <a:pt x="f49" y="f59"/>
                  </a:cubicBezTo>
                  <a:cubicBezTo>
                    <a:pt x="f49" y="f57"/>
                    <a:pt x="f49" y="f59"/>
                    <a:pt x="f49" y="f57"/>
                  </a:cubicBezTo>
                  <a:cubicBezTo>
                    <a:pt x="f49" y="f59"/>
                    <a:pt x="f115" y="f57"/>
                    <a:pt x="f115" y="f57"/>
                  </a:cubicBezTo>
                  <a:cubicBezTo>
                    <a:pt x="f115" y="f59"/>
                    <a:pt x="f115" y="f59"/>
                    <a:pt x="f115" y="f59"/>
                  </a:cubicBezTo>
                  <a:cubicBezTo>
                    <a:pt x="f115" y="f59"/>
                    <a:pt x="f115" y="f59"/>
                    <a:pt x="f115" y="f59"/>
                  </a:cubicBezTo>
                  <a:cubicBezTo>
                    <a:pt x="f49" y="f59"/>
                    <a:pt x="f49" y="f132"/>
                    <a:pt x="f114" y="f132"/>
                  </a:cubicBezTo>
                  <a:cubicBezTo>
                    <a:pt x="f114" y="f132"/>
                    <a:pt x="f114" y="f132"/>
                    <a:pt x="f114" y="f132"/>
                  </a:cubicBezTo>
                  <a:cubicBezTo>
                    <a:pt x="f114" y="f59"/>
                    <a:pt x="f45" y="f132"/>
                    <a:pt x="f45" y="f132"/>
                  </a:cubicBezTo>
                  <a:cubicBezTo>
                    <a:pt x="f45" y="f132"/>
                    <a:pt x="f45" y="f132"/>
                    <a:pt x="f114" y="f132"/>
                  </a:cubicBezTo>
                  <a:cubicBezTo>
                    <a:pt x="f114" y="f61"/>
                    <a:pt x="f45" y="f61"/>
                    <a:pt x="f45" y="f61"/>
                  </a:cubicBezTo>
                  <a:cubicBezTo>
                    <a:pt x="f45" y="f61"/>
                    <a:pt x="f45" y="f132"/>
                    <a:pt x="f87" y="f61"/>
                  </a:cubicBezTo>
                  <a:cubicBezTo>
                    <a:pt x="f87" y="f132"/>
                    <a:pt x="f87" y="f132"/>
                    <a:pt x="f87" y="f132"/>
                  </a:cubicBezTo>
                  <a:cubicBezTo>
                    <a:pt x="f87" y="f132"/>
                    <a:pt x="f87" y="f132"/>
                    <a:pt x="f45" y="f132"/>
                  </a:cubicBezTo>
                  <a:cubicBezTo>
                    <a:pt x="f45" y="f132"/>
                    <a:pt x="f87" y="f132"/>
                    <a:pt x="f45" y="f132"/>
                  </a:cubicBezTo>
                  <a:cubicBezTo>
                    <a:pt x="f45" y="f132"/>
                    <a:pt x="f114" y="f59"/>
                    <a:pt x="f49" y="f59"/>
                  </a:cubicBezTo>
                  <a:close/>
                  <a:moveTo>
                    <a:pt x="f87" y="f62"/>
                  </a:moveTo>
                  <a:cubicBezTo>
                    <a:pt x="f87" y="f62"/>
                    <a:pt x="f87" y="f62"/>
                    <a:pt x="f87" y="f61"/>
                  </a:cubicBezTo>
                  <a:cubicBezTo>
                    <a:pt x="f88" y="f62"/>
                    <a:pt x="f88" y="f62"/>
                    <a:pt x="f88" y="f62"/>
                  </a:cubicBezTo>
                  <a:cubicBezTo>
                    <a:pt x="f7" y="f62"/>
                    <a:pt x="f7" y="f62"/>
                    <a:pt x="f7" y="f61"/>
                  </a:cubicBezTo>
                  <a:cubicBezTo>
                    <a:pt x="f7" y="f61"/>
                    <a:pt x="f88" y="f61"/>
                    <a:pt x="f88" y="f62"/>
                  </a:cubicBezTo>
                  <a:cubicBezTo>
                    <a:pt x="f88" y="f62"/>
                    <a:pt x="f88" y="f62"/>
                    <a:pt x="f88" y="f61"/>
                  </a:cubicBezTo>
                  <a:cubicBezTo>
                    <a:pt x="f88" y="f62"/>
                    <a:pt x="f87" y="f61"/>
                    <a:pt x="f87" y="f61"/>
                  </a:cubicBezTo>
                  <a:cubicBezTo>
                    <a:pt x="f87" y="f61"/>
                    <a:pt x="f45" y="f61"/>
                    <a:pt x="f87" y="f62"/>
                  </a:cubicBezTo>
                  <a:close/>
                  <a:moveTo>
                    <a:pt x="f89" y="f65"/>
                  </a:moveTo>
                  <a:cubicBezTo>
                    <a:pt x="f14" y="f65"/>
                    <a:pt x="f14" y="f66"/>
                    <a:pt x="f14" y="f66"/>
                  </a:cubicBezTo>
                  <a:cubicBezTo>
                    <a:pt x="f113" y="f66"/>
                    <a:pt x="f113" y="f66"/>
                    <a:pt x="f113" y="f66"/>
                  </a:cubicBezTo>
                  <a:cubicBezTo>
                    <a:pt x="f113" y="f66"/>
                    <a:pt x="f14" y="f65"/>
                    <a:pt x="f113" y="f65"/>
                  </a:cubicBezTo>
                  <a:cubicBezTo>
                    <a:pt x="f14" y="f65"/>
                    <a:pt x="f89" y="f65"/>
                    <a:pt x="f89" y="f65"/>
                  </a:cubicBezTo>
                  <a:lnTo>
                    <a:pt x="f89" y="f65"/>
                  </a:lnTo>
                  <a:cubicBezTo>
                    <a:pt x="f89" y="f65"/>
                    <a:pt x="f89" y="f65"/>
                    <a:pt x="f89" y="f65"/>
                  </a:cubicBezTo>
                  <a:close/>
                  <a:moveTo>
                    <a:pt x="f116" y="f55"/>
                  </a:moveTo>
                  <a:cubicBezTo>
                    <a:pt x="f116" y="f55"/>
                    <a:pt x="f56" y="f55"/>
                    <a:pt x="f56" y="f55"/>
                  </a:cubicBezTo>
                  <a:cubicBezTo>
                    <a:pt x="f56" y="f56"/>
                    <a:pt x="f56" y="f56"/>
                    <a:pt x="f115" y="f56"/>
                  </a:cubicBezTo>
                  <a:cubicBezTo>
                    <a:pt x="f115" y="f56"/>
                    <a:pt x="f115" y="f56"/>
                    <a:pt x="f115" y="f56"/>
                  </a:cubicBezTo>
                  <a:cubicBezTo>
                    <a:pt x="f56" y="f55"/>
                    <a:pt x="f116" y="f49"/>
                    <a:pt x="f59" y="f49"/>
                  </a:cubicBezTo>
                  <a:cubicBezTo>
                    <a:pt x="f116" y="f49"/>
                    <a:pt x="f116" y="f55"/>
                    <a:pt x="f116" y="f55"/>
                  </a:cubicBezTo>
                  <a:close/>
                  <a:moveTo>
                    <a:pt x="f112" y="f68"/>
                  </a:moveTo>
                  <a:cubicBezTo>
                    <a:pt x="f112" y="f69"/>
                    <a:pt x="f90" y="f69"/>
                    <a:pt x="f90" y="f69"/>
                  </a:cubicBezTo>
                  <a:cubicBezTo>
                    <a:pt x="f90" y="f69"/>
                    <a:pt x="f90" y="f69"/>
                    <a:pt x="f90" y="f68"/>
                  </a:cubicBezTo>
                  <a:cubicBezTo>
                    <a:pt x="f90" y="f68"/>
                    <a:pt x="f112" y="f68"/>
                    <a:pt x="f112" y="f68"/>
                  </a:cubicBezTo>
                  <a:close/>
                  <a:moveTo>
                    <a:pt x="f14" y="f65"/>
                  </a:moveTo>
                  <a:lnTo>
                    <a:pt x="f14" y="f65"/>
                  </a:lnTo>
                  <a:cubicBezTo>
                    <a:pt x="f14" y="f65"/>
                    <a:pt x="f14" y="f65"/>
                    <a:pt x="f14" y="f65"/>
                  </a:cubicBezTo>
                  <a:cubicBezTo>
                    <a:pt x="f14" y="f65"/>
                    <a:pt x="f14" y="f65"/>
                    <a:pt x="f14" y="f65"/>
                  </a:cubicBezTo>
                  <a:close/>
                  <a:moveTo>
                    <a:pt x="f14" y="f65"/>
                  </a:moveTo>
                  <a:cubicBezTo>
                    <a:pt x="f113" y="f66"/>
                    <a:pt x="f112" y="f66"/>
                    <a:pt x="f112" y="f67"/>
                  </a:cubicBezTo>
                  <a:cubicBezTo>
                    <a:pt x="f90" y="f67"/>
                    <a:pt x="f91" y="f68"/>
                    <a:pt x="f91" y="f69"/>
                  </a:cubicBezTo>
                  <a:cubicBezTo>
                    <a:pt x="f91" y="f68"/>
                    <a:pt x="f90" y="f68"/>
                    <a:pt x="f112" y="f66"/>
                  </a:cubicBezTo>
                  <a:cubicBezTo>
                    <a:pt x="f21" y="f67"/>
                    <a:pt x="f21" y="f66"/>
                    <a:pt x="f113" y="f65"/>
                  </a:cubicBezTo>
                  <a:cubicBezTo>
                    <a:pt x="f113" y="f65"/>
                    <a:pt x="f113" y="f65"/>
                    <a:pt x="f113" y="f65"/>
                  </a:cubicBezTo>
                  <a:cubicBezTo>
                    <a:pt x="f113" y="f65"/>
                    <a:pt x="f21" y="f65"/>
                    <a:pt x="f21" y="f65"/>
                  </a:cubicBezTo>
                  <a:cubicBezTo>
                    <a:pt x="f113" y="f65"/>
                    <a:pt x="f113" y="f64"/>
                    <a:pt x="f14" y="f65"/>
                  </a:cubicBezTo>
                  <a:close/>
                  <a:moveTo>
                    <a:pt x="f88" y="f132"/>
                  </a:moveTo>
                  <a:cubicBezTo>
                    <a:pt x="f7" y="f132"/>
                    <a:pt x="f88" y="f132"/>
                    <a:pt x="f88" y="f132"/>
                  </a:cubicBezTo>
                  <a:cubicBezTo>
                    <a:pt x="f88" y="f132"/>
                    <a:pt x="f88" y="f132"/>
                    <a:pt x="f88" y="f132"/>
                  </a:cubicBezTo>
                  <a:cubicBezTo>
                    <a:pt x="f88" y="f132"/>
                    <a:pt x="f88" y="f132"/>
                    <a:pt x="f88" y="f132"/>
                  </a:cubicBezTo>
                  <a:close/>
                  <a:moveTo>
                    <a:pt x="f87" y="f59"/>
                  </a:moveTo>
                  <a:cubicBezTo>
                    <a:pt x="f87" y="f59"/>
                    <a:pt x="f88" y="f59"/>
                    <a:pt x="f88" y="f59"/>
                  </a:cubicBezTo>
                  <a:cubicBezTo>
                    <a:pt x="f87" y="f59"/>
                    <a:pt x="f87" y="f59"/>
                    <a:pt x="f87" y="f57"/>
                  </a:cubicBezTo>
                  <a:cubicBezTo>
                    <a:pt x="f87" y="f57"/>
                    <a:pt x="f87" y="f59"/>
                    <a:pt x="f87" y="f59"/>
                  </a:cubicBezTo>
                  <a:close/>
                  <a:moveTo>
                    <a:pt x="f113" y="f64"/>
                  </a:moveTo>
                  <a:cubicBezTo>
                    <a:pt x="f113" y="f64"/>
                    <a:pt x="f113" y="f64"/>
                    <a:pt x="f113" y="f62"/>
                  </a:cubicBezTo>
                  <a:cubicBezTo>
                    <a:pt x="f113" y="f62"/>
                    <a:pt x="f113" y="f62"/>
                    <a:pt x="f113" y="f64"/>
                  </a:cubicBezTo>
                  <a:cubicBezTo>
                    <a:pt x="f113" y="f64"/>
                    <a:pt x="f113" y="f64"/>
                    <a:pt x="f113" y="f64"/>
                  </a:cubicBezTo>
                  <a:close/>
                  <a:moveTo>
                    <a:pt x="f137" y="f69"/>
                  </a:moveTo>
                  <a:lnTo>
                    <a:pt x="f137" y="f69"/>
                  </a:lnTo>
                  <a:cubicBezTo>
                    <a:pt x="f137" y="f69"/>
                    <a:pt x="f137" y="f69"/>
                    <a:pt x="f137" y="f68"/>
                  </a:cubicBezTo>
                  <a:cubicBezTo>
                    <a:pt x="f137" y="f68"/>
                    <a:pt x="f137" y="f69"/>
                    <a:pt x="f137" y="f69"/>
                  </a:cubicBezTo>
                  <a:close/>
                  <a:moveTo>
                    <a:pt x="f86" y="f6"/>
                  </a:moveTo>
                  <a:cubicBezTo>
                    <a:pt x="f61" y="f6"/>
                    <a:pt x="f61" y="f7"/>
                    <a:pt x="f85" y="f7"/>
                  </a:cubicBezTo>
                  <a:cubicBezTo>
                    <a:pt x="f85" y="f7"/>
                    <a:pt x="f61" y="f6"/>
                    <a:pt x="f86" y="f6"/>
                  </a:cubicBezTo>
                  <a:close/>
                  <a:moveTo>
                    <a:pt x="f59" y="f44"/>
                  </a:moveTo>
                  <a:cubicBezTo>
                    <a:pt x="f59" y="f44"/>
                    <a:pt x="f116" y="f44"/>
                    <a:pt x="f116" y="f6"/>
                  </a:cubicBezTo>
                  <a:cubicBezTo>
                    <a:pt x="f59" y="f6"/>
                    <a:pt x="f59" y="f6"/>
                    <a:pt x="f59" y="f6"/>
                  </a:cubicBezTo>
                  <a:cubicBezTo>
                    <a:pt x="f59" y="f6"/>
                    <a:pt x="f59" y="f6"/>
                    <a:pt x="f59" y="f44"/>
                  </a:cubicBezTo>
                  <a:lnTo>
                    <a:pt x="f59" y="f44"/>
                  </a:lnTo>
                  <a:cubicBezTo>
                    <a:pt x="f59" y="f44"/>
                    <a:pt x="f59" y="f44"/>
                    <a:pt x="f59" y="f44"/>
                  </a:cubicBezTo>
                  <a:close/>
                  <a:moveTo>
                    <a:pt x="f115" y="f47"/>
                  </a:moveTo>
                  <a:cubicBezTo>
                    <a:pt x="f115" y="f47"/>
                    <a:pt x="f115" y="f47"/>
                    <a:pt x="f115" y="f49"/>
                  </a:cubicBezTo>
                  <a:cubicBezTo>
                    <a:pt x="f49" y="f49"/>
                    <a:pt x="f115" y="f47"/>
                    <a:pt x="f115" y="f47"/>
                  </a:cubicBezTo>
                  <a:lnTo>
                    <a:pt x="f115" y="f47"/>
                  </a:lnTo>
                  <a:cubicBezTo>
                    <a:pt x="f115" y="f47"/>
                    <a:pt x="f115" y="f47"/>
                    <a:pt x="f115" y="f47"/>
                  </a:cubicBezTo>
                  <a:cubicBezTo>
                    <a:pt x="f115" y="f47"/>
                    <a:pt x="f115" y="f47"/>
                    <a:pt x="f115" y="f47"/>
                  </a:cubicBezTo>
                  <a:close/>
                  <a:moveTo>
                    <a:pt x="f49" y="f49"/>
                  </a:moveTo>
                  <a:lnTo>
                    <a:pt x="f49" y="f49"/>
                  </a:lnTo>
                  <a:cubicBezTo>
                    <a:pt x="f49" y="f49"/>
                    <a:pt x="f49" y="f49"/>
                    <a:pt x="f49" y="f49"/>
                  </a:cubicBezTo>
                  <a:lnTo>
                    <a:pt x="f49" y="f49"/>
                  </a:lnTo>
                  <a:cubicBezTo>
                    <a:pt x="f49" y="f49"/>
                    <a:pt x="f49" y="f49"/>
                    <a:pt x="f49" y="f49"/>
                  </a:cubicBezTo>
                  <a:close/>
                  <a:moveTo>
                    <a:pt x="f114" y="f49"/>
                  </a:moveTo>
                  <a:cubicBezTo>
                    <a:pt x="f114" y="f55"/>
                    <a:pt x="f114" y="f49"/>
                    <a:pt x="f45" y="f55"/>
                  </a:cubicBezTo>
                  <a:cubicBezTo>
                    <a:pt x="f45" y="f49"/>
                    <a:pt x="f114" y="f49"/>
                    <a:pt x="f114" y="f49"/>
                  </a:cubicBezTo>
                  <a:cubicBezTo>
                    <a:pt x="f114" y="f49"/>
                    <a:pt x="f114" y="f49"/>
                    <a:pt x="f114" y="f49"/>
                  </a:cubicBezTo>
                  <a:close/>
                  <a:moveTo>
                    <a:pt x="f89" y="f59"/>
                  </a:moveTo>
                  <a:lnTo>
                    <a:pt x="f89" y="f132"/>
                  </a:lnTo>
                  <a:cubicBezTo>
                    <a:pt x="f89" y="f59"/>
                    <a:pt x="f89" y="f59"/>
                    <a:pt x="f89" y="f59"/>
                  </a:cubicBezTo>
                  <a:cubicBezTo>
                    <a:pt x="f89" y="f59"/>
                    <a:pt x="f89" y="f59"/>
                    <a:pt x="f89" y="f59"/>
                  </a:cubicBezTo>
                  <a:close/>
                  <a:moveTo>
                    <a:pt x="f14" y="f132"/>
                  </a:moveTo>
                  <a:cubicBezTo>
                    <a:pt x="f14" y="f132"/>
                    <a:pt x="f14" y="f59"/>
                    <a:pt x="f89" y="f132"/>
                  </a:cubicBezTo>
                  <a:cubicBezTo>
                    <a:pt x="f14" y="f132"/>
                    <a:pt x="f14" y="f132"/>
                    <a:pt x="f14" y="f132"/>
                  </a:cubicBezTo>
                  <a:close/>
                  <a:moveTo>
                    <a:pt x="f16" y="f96"/>
                  </a:moveTo>
                  <a:cubicBezTo>
                    <a:pt x="f16" y="f96"/>
                    <a:pt x="f15" y="f96"/>
                    <a:pt x="f15" y="f96"/>
                  </a:cubicBezTo>
                  <a:cubicBezTo>
                    <a:pt x="f15" y="f96"/>
                    <a:pt x="f15" y="f96"/>
                    <a:pt x="f15" y="f96"/>
                  </a:cubicBezTo>
                  <a:cubicBezTo>
                    <a:pt x="f16" y="f96"/>
                    <a:pt x="f16" y="f96"/>
                    <a:pt x="f16" y="f96"/>
                  </a:cubicBezTo>
                  <a:cubicBezTo>
                    <a:pt x="f16" y="f96"/>
                    <a:pt x="f16" y="f96"/>
                    <a:pt x="f16" y="f96"/>
                  </a:cubicBezTo>
                  <a:close/>
                  <a:moveTo>
                    <a:pt x="f13" y="f143"/>
                  </a:moveTo>
                  <a:cubicBezTo>
                    <a:pt x="f13" y="f96"/>
                    <a:pt x="f13" y="f96"/>
                    <a:pt x="f15" y="f96"/>
                  </a:cubicBezTo>
                  <a:cubicBezTo>
                    <a:pt x="f13" y="f143"/>
                    <a:pt x="f13" y="f143"/>
                    <a:pt x="f13" y="f143"/>
                  </a:cubicBezTo>
                  <a:close/>
                  <a:moveTo>
                    <a:pt x="f11" y="f143"/>
                  </a:moveTo>
                  <a:cubicBezTo>
                    <a:pt x="f11" y="f143"/>
                    <a:pt x="f12" y="f143"/>
                    <a:pt x="f12" y="f143"/>
                  </a:cubicBezTo>
                  <a:cubicBezTo>
                    <a:pt x="f12" y="f143"/>
                    <a:pt x="f11" y="f143"/>
                    <a:pt x="f11" y="f143"/>
                  </a:cubicBezTo>
                  <a:close/>
                  <a:moveTo>
                    <a:pt x="f7" y="f55"/>
                  </a:moveTo>
                  <a:cubicBezTo>
                    <a:pt x="f7" y="f49"/>
                    <a:pt x="f7" y="f49"/>
                    <a:pt x="f7" y="f49"/>
                  </a:cubicBezTo>
                  <a:cubicBezTo>
                    <a:pt x="f7" y="f49"/>
                    <a:pt x="f88" y="f47"/>
                    <a:pt x="f88" y="f47"/>
                  </a:cubicBezTo>
                  <a:close/>
                  <a:moveTo>
                    <a:pt x="f114" y="f44"/>
                  </a:moveTo>
                  <a:cubicBezTo>
                    <a:pt x="f114" y="f44"/>
                    <a:pt x="f114" y="f44"/>
                    <a:pt x="f114" y="f44"/>
                  </a:cubicBezTo>
                  <a:cubicBezTo>
                    <a:pt x="f114" y="f44"/>
                    <a:pt x="f45" y="f44"/>
                    <a:pt x="f45" y="f44"/>
                  </a:cubicBezTo>
                  <a:cubicBezTo>
                    <a:pt x="f45" y="f6"/>
                    <a:pt x="f114" y="f6"/>
                    <a:pt x="f114" y="f6"/>
                  </a:cubicBezTo>
                  <a:cubicBezTo>
                    <a:pt x="f114" y="f6"/>
                    <a:pt x="f114" y="f6"/>
                    <a:pt x="f114" y="f44"/>
                  </a:cubicBezTo>
                  <a:cubicBezTo>
                    <a:pt x="f114" y="f44"/>
                    <a:pt x="f114" y="f44"/>
                    <a:pt x="f114" y="f45"/>
                  </a:cubicBezTo>
                  <a:close/>
                  <a:moveTo>
                    <a:pt x="f45" y="f45"/>
                  </a:moveTo>
                  <a:cubicBezTo>
                    <a:pt x="f45" y="f45"/>
                    <a:pt x="f45" y="f45"/>
                    <a:pt x="f45" y="f45"/>
                  </a:cubicBezTo>
                  <a:cubicBezTo>
                    <a:pt x="f87" y="f45"/>
                    <a:pt x="f45" y="f45"/>
                    <a:pt x="f45" y="f44"/>
                  </a:cubicBezTo>
                  <a:cubicBezTo>
                    <a:pt x="f45" y="f45"/>
                    <a:pt x="f45" y="f45"/>
                    <a:pt x="f45" y="f45"/>
                  </a:cubicBezTo>
                  <a:close/>
                  <a:moveTo>
                    <a:pt x="f68" y="f137"/>
                  </a:moveTo>
                  <a:cubicBezTo>
                    <a:pt x="f82" y="f139"/>
                    <a:pt x="f82" y="f139"/>
                    <a:pt x="f82" y="f139"/>
                  </a:cubicBezTo>
                  <a:cubicBezTo>
                    <a:pt x="f82" y="f137"/>
                    <a:pt x="f68" y="f137"/>
                    <a:pt x="f68" y="f13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1" name="Google Shape;2944;p43">
              <a:extLst>
                <a:ext uri="{FF2B5EF4-FFF2-40B4-BE49-F238E27FC236}">
                  <a16:creationId xmlns:a16="http://schemas.microsoft.com/office/drawing/2014/main" id="{145D60FE-195A-45C6-A4C2-62BEEC52FE26}"/>
                </a:ext>
              </a:extLst>
            </p:cNvPr>
            <p:cNvSpPr/>
            <p:nvPr/>
          </p:nvSpPr>
          <p:spPr>
            <a:xfrm rot="16200004">
              <a:off x="5919725" y="2232278"/>
              <a:ext cx="1984" cy="2020"/>
            </a:xfrm>
            <a:custGeom>
              <a:avLst/>
              <a:gdLst>
                <a:gd name="f0" fmla="val w"/>
                <a:gd name="f1" fmla="val h"/>
                <a:gd name="f2" fmla="val 0"/>
                <a:gd name="f3" fmla="val 53"/>
                <a:gd name="f4" fmla="val 54"/>
                <a:gd name="f5" fmla="val 35"/>
                <a:gd name="f6" fmla="val 36"/>
                <a:gd name="f7" fmla="val 18"/>
                <a:gd name="f8" fmla="val 1"/>
                <a:gd name="f9" fmla="*/ f0 1 53"/>
                <a:gd name="f10" fmla="*/ f1 1 54"/>
                <a:gd name="f11" fmla="val f2"/>
                <a:gd name="f12" fmla="val f3"/>
                <a:gd name="f13" fmla="val f4"/>
                <a:gd name="f14" fmla="+- f13 0 f11"/>
                <a:gd name="f15" fmla="+- f12 0 f11"/>
                <a:gd name="f16" fmla="*/ f15 1 53"/>
                <a:gd name="f17" fmla="*/ f14 1 54"/>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2" h="54">
                  <a:moveTo>
                    <a:pt x="f5" y="f6"/>
                  </a:moveTo>
                  <a:cubicBezTo>
                    <a:pt x="f5" y="f6"/>
                    <a:pt x="f7" y="f3"/>
                    <a:pt x="f7" y="f3"/>
                  </a:cubicBezTo>
                  <a:cubicBezTo>
                    <a:pt x="f7" y="f3"/>
                    <a:pt x="f7" y="f3"/>
                    <a:pt x="f2" y="f3"/>
                  </a:cubicBezTo>
                  <a:cubicBezTo>
                    <a:pt x="f2" y="f3"/>
                    <a:pt x="f2" y="f6"/>
                    <a:pt x="f7" y="f6"/>
                  </a:cubicBezTo>
                  <a:cubicBezTo>
                    <a:pt x="f7" y="f6"/>
                    <a:pt x="f7" y="f6"/>
                    <a:pt x="f7" y="f6"/>
                  </a:cubicBezTo>
                  <a:cubicBezTo>
                    <a:pt x="f7" y="f6"/>
                    <a:pt x="f5" y="f7"/>
                    <a:pt x="f3" y="f8"/>
                  </a:cubicBezTo>
                  <a:cubicBezTo>
                    <a:pt x="f3" y="f7"/>
                    <a:pt x="f3"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2" name="Google Shape;2945;p43">
              <a:extLst>
                <a:ext uri="{FF2B5EF4-FFF2-40B4-BE49-F238E27FC236}">
                  <a16:creationId xmlns:a16="http://schemas.microsoft.com/office/drawing/2014/main" id="{AA5046A1-57C4-439F-8685-E839EBA552CD}"/>
                </a:ext>
              </a:extLst>
            </p:cNvPr>
            <p:cNvSpPr/>
            <p:nvPr/>
          </p:nvSpPr>
          <p:spPr>
            <a:xfrm rot="16200004">
              <a:off x="5928933" y="2236897"/>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cubicBezTo>
                    <a:pt x="f2" y="f3"/>
                    <a:pt x="f3" y="f2"/>
                    <a:pt x="f3" y="f3"/>
                  </a:cubicBezTo>
                  <a:lnTo>
                    <a:pt x="f3" y="f3"/>
                  </a:lnTo>
                  <a:cubicBezTo>
                    <a:pt x="f3" y="f3"/>
                    <a:pt x="f2" y="f3"/>
                    <a:pt x="f2" y="f3"/>
                  </a:cubicBezTo>
                  <a:cubicBezTo>
                    <a:pt x="f2" y="f3"/>
                    <a:pt x="f2" y="f3"/>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3" name="Google Shape;2946;p43">
              <a:extLst>
                <a:ext uri="{FF2B5EF4-FFF2-40B4-BE49-F238E27FC236}">
                  <a16:creationId xmlns:a16="http://schemas.microsoft.com/office/drawing/2014/main" id="{A8069483-FF0E-48E6-8FA7-FC9225DF143D}"/>
                </a:ext>
              </a:extLst>
            </p:cNvPr>
            <p:cNvSpPr/>
            <p:nvPr/>
          </p:nvSpPr>
          <p:spPr>
            <a:xfrm rot="16200004">
              <a:off x="5928915" y="2235571"/>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4" y="f2"/>
                    <a:pt x="f4" y="f2"/>
                    <a:pt x="f4" y="f2"/>
                  </a:cubicBezTo>
                  <a:cubicBezTo>
                    <a:pt x="f5" y="f2"/>
                    <a:pt x="f4" y="f2"/>
                    <a:pt x="f4" y="f2"/>
                  </a:cubicBezTo>
                  <a:cubicBezTo>
                    <a:pt x="f4" y="f4"/>
                    <a:pt x="f5" y="f4"/>
                    <a:pt x="f5" y="f4"/>
                  </a:cubicBezTo>
                  <a:cubicBezTo>
                    <a:pt x="f5" y="f2"/>
                    <a:pt x="f5"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4" name="Google Shape;2947;p43">
              <a:extLst>
                <a:ext uri="{FF2B5EF4-FFF2-40B4-BE49-F238E27FC236}">
                  <a16:creationId xmlns:a16="http://schemas.microsoft.com/office/drawing/2014/main" id="{310575EE-B1C4-40F1-A1C4-180E74AC8903}"/>
                </a:ext>
              </a:extLst>
            </p:cNvPr>
            <p:cNvSpPr/>
            <p:nvPr/>
          </p:nvSpPr>
          <p:spPr>
            <a:xfrm rot="16200004">
              <a:off x="5928920" y="2236215"/>
              <a:ext cx="2020" cy="713"/>
            </a:xfrm>
            <a:custGeom>
              <a:avLst/>
              <a:gdLst>
                <a:gd name="f0" fmla="val w"/>
                <a:gd name="f1" fmla="val h"/>
                <a:gd name="f2" fmla="val 0"/>
                <a:gd name="f3" fmla="val 54"/>
                <a:gd name="f4" fmla="val 19"/>
                <a:gd name="f5" fmla="val 18"/>
                <a:gd name="f6" fmla="val 1"/>
                <a:gd name="f7" fmla="val 36"/>
                <a:gd name="f8" fmla="val 53"/>
                <a:gd name="f9" fmla="*/ f0 1 54"/>
                <a:gd name="f10" fmla="*/ f1 1 19"/>
                <a:gd name="f11" fmla="val f2"/>
                <a:gd name="f12" fmla="val f3"/>
                <a:gd name="f13" fmla="val f4"/>
                <a:gd name="f14" fmla="+- f13 0 f11"/>
                <a:gd name="f15" fmla="+- f12 0 f11"/>
                <a:gd name="f16" fmla="*/ f15 1 54"/>
                <a:gd name="f17" fmla="*/ f14 1 1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19">
                  <a:moveTo>
                    <a:pt x="f2" y="f5"/>
                  </a:moveTo>
                  <a:cubicBezTo>
                    <a:pt x="f2" y="f5"/>
                    <a:pt x="f5" y="f5"/>
                    <a:pt x="f2" y="f5"/>
                  </a:cubicBezTo>
                  <a:cubicBezTo>
                    <a:pt x="f2" y="f5"/>
                    <a:pt x="f2" y="f5"/>
                    <a:pt x="f5" y="f5"/>
                  </a:cubicBezTo>
                  <a:cubicBezTo>
                    <a:pt x="f5" y="f5"/>
                    <a:pt x="f5" y="f5"/>
                    <a:pt x="f5" y="f6"/>
                  </a:cubicBezTo>
                  <a:cubicBezTo>
                    <a:pt x="f5" y="f6"/>
                    <a:pt x="f5" y="f6"/>
                    <a:pt x="f7" y="f6"/>
                  </a:cubicBezTo>
                  <a:cubicBezTo>
                    <a:pt x="f7" y="f5"/>
                    <a:pt x="f7" y="f6"/>
                    <a:pt x="f8" y="f5"/>
                  </a:cubicBezTo>
                  <a:cubicBezTo>
                    <a:pt x="f7" y="f5"/>
                    <a:pt x="f7" y="f5"/>
                    <a:pt x="f7" y="f5"/>
                  </a:cubicBezTo>
                  <a:cubicBezTo>
                    <a:pt x="f7" y="f5"/>
                    <a:pt x="f5" y="f5"/>
                    <a:pt x="f5" y="f5"/>
                  </a:cubicBezTo>
                  <a:cubicBezTo>
                    <a:pt x="f2" y="f5"/>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5" name="Google Shape;2948;p43">
              <a:extLst>
                <a:ext uri="{FF2B5EF4-FFF2-40B4-BE49-F238E27FC236}">
                  <a16:creationId xmlns:a16="http://schemas.microsoft.com/office/drawing/2014/main" id="{A6ED694C-3A7D-4246-9462-707FA5C173B9}"/>
                </a:ext>
              </a:extLst>
            </p:cNvPr>
            <p:cNvSpPr/>
            <p:nvPr/>
          </p:nvSpPr>
          <p:spPr>
            <a:xfrm rot="16200004">
              <a:off x="5930589" y="2231950"/>
              <a:ext cx="676" cy="1353"/>
            </a:xfrm>
            <a:custGeom>
              <a:avLst/>
              <a:gdLst>
                <a:gd name="f0" fmla="val w"/>
                <a:gd name="f1" fmla="val h"/>
                <a:gd name="f2" fmla="val 0"/>
                <a:gd name="f3" fmla="val 18"/>
                <a:gd name="f4" fmla="val 36"/>
                <a:gd name="f5" fmla="val 35"/>
                <a:gd name="f6" fmla="*/ f0 1 18"/>
                <a:gd name="f7" fmla="*/ f1 1 36"/>
                <a:gd name="f8" fmla="val f2"/>
                <a:gd name="f9" fmla="val f3"/>
                <a:gd name="f10" fmla="val f4"/>
                <a:gd name="f11" fmla="+- f10 0 f8"/>
                <a:gd name="f12" fmla="+- f9 0 f8"/>
                <a:gd name="f13" fmla="*/ f12 1 18"/>
                <a:gd name="f14" fmla="*/ f11 1 3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36">
                  <a:moveTo>
                    <a:pt x="f3" y="f3"/>
                  </a:moveTo>
                  <a:cubicBezTo>
                    <a:pt x="f3" y="f3"/>
                    <a:pt x="f3" y="f3"/>
                    <a:pt x="f3" y="f3"/>
                  </a:cubicBezTo>
                  <a:cubicBezTo>
                    <a:pt x="f3" y="f3"/>
                    <a:pt x="f3" y="f3"/>
                    <a:pt x="f3" y="f3"/>
                  </a:cubicBezTo>
                  <a:cubicBezTo>
                    <a:pt x="f3" y="f3"/>
                    <a:pt x="f3" y="f5"/>
                    <a:pt x="f2" y="f3"/>
                  </a:cubicBezTo>
                  <a:cubicBezTo>
                    <a:pt x="f2" y="f3"/>
                    <a:pt x="f2" y="f3"/>
                    <a:pt x="f2" y="f3"/>
                  </a:cubicBezTo>
                  <a:cubicBezTo>
                    <a:pt x="f2" y="f2"/>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6" name="Google Shape;2949;p43">
              <a:extLst>
                <a:ext uri="{FF2B5EF4-FFF2-40B4-BE49-F238E27FC236}">
                  <a16:creationId xmlns:a16="http://schemas.microsoft.com/office/drawing/2014/main" id="{043B8E10-B82F-420D-9DFC-A60EF114065C}"/>
                </a:ext>
              </a:extLst>
            </p:cNvPr>
            <p:cNvSpPr/>
            <p:nvPr/>
          </p:nvSpPr>
          <p:spPr>
            <a:xfrm rot="16200004">
              <a:off x="5929930" y="2231291"/>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cubicBezTo>
                    <a:pt x="f2" y="f2"/>
                    <a:pt x="f2" y="f2"/>
                    <a:pt x="f3" y="f2"/>
                  </a:cubicBezTo>
                  <a:cubicBezTo>
                    <a:pt x="f3"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7" name="Google Shape;2950;p43">
              <a:extLst>
                <a:ext uri="{FF2B5EF4-FFF2-40B4-BE49-F238E27FC236}">
                  <a16:creationId xmlns:a16="http://schemas.microsoft.com/office/drawing/2014/main" id="{05B1D366-5D52-4B7A-A6D4-60C2A3F0AC0F}"/>
                </a:ext>
              </a:extLst>
            </p:cNvPr>
            <p:cNvSpPr/>
            <p:nvPr/>
          </p:nvSpPr>
          <p:spPr>
            <a:xfrm rot="16200004">
              <a:off x="5930250" y="2231611"/>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8" name="Google Shape;2951;p43">
              <a:extLst>
                <a:ext uri="{FF2B5EF4-FFF2-40B4-BE49-F238E27FC236}">
                  <a16:creationId xmlns:a16="http://schemas.microsoft.com/office/drawing/2014/main" id="{740D57D2-C592-4DCA-B332-3AF1A77A73BE}"/>
                </a:ext>
              </a:extLst>
            </p:cNvPr>
            <p:cNvSpPr/>
            <p:nvPr/>
          </p:nvSpPr>
          <p:spPr>
            <a:xfrm rot="16200004">
              <a:off x="5929573" y="2230304"/>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9" name="Google Shape;2952;p43">
              <a:extLst>
                <a:ext uri="{FF2B5EF4-FFF2-40B4-BE49-F238E27FC236}">
                  <a16:creationId xmlns:a16="http://schemas.microsoft.com/office/drawing/2014/main" id="{220F7C0D-8B7F-4DE4-84F0-15E287DEA7F3}"/>
                </a:ext>
              </a:extLst>
            </p:cNvPr>
            <p:cNvSpPr/>
            <p:nvPr/>
          </p:nvSpPr>
          <p:spPr>
            <a:xfrm rot="16200004">
              <a:off x="5930552" y="2231950"/>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lnTo>
                    <a:pt x="f5" y="f4"/>
                  </a:lnTo>
                  <a:cubicBezTo>
                    <a:pt x="f5" y="f4"/>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0" name="Google Shape;2953;p43">
              <a:extLst>
                <a:ext uri="{FF2B5EF4-FFF2-40B4-BE49-F238E27FC236}">
                  <a16:creationId xmlns:a16="http://schemas.microsoft.com/office/drawing/2014/main" id="{D90D9A8D-23AB-47BE-91C1-77268C771822}"/>
                </a:ext>
              </a:extLst>
            </p:cNvPr>
            <p:cNvSpPr/>
            <p:nvPr/>
          </p:nvSpPr>
          <p:spPr>
            <a:xfrm rot="16200004">
              <a:off x="5931229" y="2231273"/>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3"/>
                  </a:moveTo>
                  <a:cubicBezTo>
                    <a:pt x="f2" y="f5"/>
                    <a:pt x="f2" y="f5"/>
                    <a:pt x="f2" y="f5"/>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1" name="Google Shape;2954;p43">
              <a:extLst>
                <a:ext uri="{FF2B5EF4-FFF2-40B4-BE49-F238E27FC236}">
                  <a16:creationId xmlns:a16="http://schemas.microsoft.com/office/drawing/2014/main" id="{959F10A8-A6E8-4D43-A5A0-D6DFB5B0B151}"/>
                </a:ext>
              </a:extLst>
            </p:cNvPr>
            <p:cNvSpPr/>
            <p:nvPr/>
          </p:nvSpPr>
          <p:spPr>
            <a:xfrm rot="16200004">
              <a:off x="5930909" y="2230953"/>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cubicBezTo>
                    <a:pt x="f3" y="f5"/>
                    <a:pt x="f3" y="f3"/>
                    <a:pt x="f2" y="f5"/>
                  </a:cubicBezTo>
                  <a:cubicBezTo>
                    <a:pt x="f2" y="f5"/>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2" name="Google Shape;2955;p43">
              <a:extLst>
                <a:ext uri="{FF2B5EF4-FFF2-40B4-BE49-F238E27FC236}">
                  <a16:creationId xmlns:a16="http://schemas.microsoft.com/office/drawing/2014/main" id="{592274DA-81CB-4468-81D0-C3BB49BC7AD1}"/>
                </a:ext>
              </a:extLst>
            </p:cNvPr>
            <p:cNvSpPr/>
            <p:nvPr/>
          </p:nvSpPr>
          <p:spPr>
            <a:xfrm rot="16200004">
              <a:off x="5930890" y="2230980"/>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lnTo>
                    <a:pt x="f3" y="f3"/>
                  </a:ln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3" name="Google Shape;2956;p43">
              <a:extLst>
                <a:ext uri="{FF2B5EF4-FFF2-40B4-BE49-F238E27FC236}">
                  <a16:creationId xmlns:a16="http://schemas.microsoft.com/office/drawing/2014/main" id="{7797DF58-E245-4800-A6BC-DEC31291792E}"/>
                </a:ext>
              </a:extLst>
            </p:cNvPr>
            <p:cNvSpPr/>
            <p:nvPr/>
          </p:nvSpPr>
          <p:spPr>
            <a:xfrm rot="16200004">
              <a:off x="5930909" y="2229646"/>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3" y="f3"/>
                    <a:pt x="f2" y="f3"/>
                    <a:pt x="f2" y="f3"/>
                  </a:cubicBezTo>
                  <a:cubicBezTo>
                    <a:pt x="f2" y="f3"/>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4" name="Google Shape;2957;p43">
              <a:extLst>
                <a:ext uri="{FF2B5EF4-FFF2-40B4-BE49-F238E27FC236}">
                  <a16:creationId xmlns:a16="http://schemas.microsoft.com/office/drawing/2014/main" id="{E33507C4-9BF8-417D-B2AE-653C89336FD0}"/>
                </a:ext>
              </a:extLst>
            </p:cNvPr>
            <p:cNvSpPr/>
            <p:nvPr/>
          </p:nvSpPr>
          <p:spPr>
            <a:xfrm rot="16200004">
              <a:off x="5930890" y="2229664"/>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lnTo>
                    <a:pt x="f3" y="f3"/>
                  </a:lnTo>
                  <a:cubicBezTo>
                    <a:pt x="f3" y="f3"/>
                    <a:pt x="f3" y="f3"/>
                    <a:pt x="f3" y="f3"/>
                  </a:cubicBezTo>
                  <a:lnTo>
                    <a:pt x="f3" y="f3"/>
                  </a:ln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5" name="Google Shape;2958;p43">
              <a:extLst>
                <a:ext uri="{FF2B5EF4-FFF2-40B4-BE49-F238E27FC236}">
                  <a16:creationId xmlns:a16="http://schemas.microsoft.com/office/drawing/2014/main" id="{361595A4-1EB7-4B9D-AEF6-3B33E72707F2}"/>
                </a:ext>
              </a:extLst>
            </p:cNvPr>
            <p:cNvSpPr/>
            <p:nvPr/>
          </p:nvSpPr>
          <p:spPr>
            <a:xfrm rot="16200004">
              <a:off x="5931229" y="2229326"/>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3"/>
                  </a:moveTo>
                  <a:cubicBezTo>
                    <a:pt x="f3" y="f3"/>
                    <a:pt x="f3" y="f5"/>
                    <a:pt x="f3" y="f5"/>
                  </a:cubicBezTo>
                  <a:cubicBezTo>
                    <a:pt x="f3" y="f5"/>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6" name="Google Shape;2959;p43">
              <a:extLst>
                <a:ext uri="{FF2B5EF4-FFF2-40B4-BE49-F238E27FC236}">
                  <a16:creationId xmlns:a16="http://schemas.microsoft.com/office/drawing/2014/main" id="{C84352E2-3F44-4565-8C07-037AEE0234C6}"/>
                </a:ext>
              </a:extLst>
            </p:cNvPr>
            <p:cNvSpPr/>
            <p:nvPr/>
          </p:nvSpPr>
          <p:spPr>
            <a:xfrm rot="16200004">
              <a:off x="5930552" y="2229325"/>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cubicBezTo>
                    <a:pt x="f5" y="f4"/>
                    <a:pt x="f5" y="f4"/>
                    <a:pt x="f5" y="f4"/>
                  </a:cubicBezTo>
                  <a:cubicBezTo>
                    <a:pt x="f5" y="f4"/>
                    <a:pt x="f5" y="f4"/>
                    <a:pt x="f5" y="f4"/>
                  </a:cubicBezTo>
                  <a:cubicBezTo>
                    <a:pt x="f4"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7" name="Google Shape;2960;p43">
              <a:extLst>
                <a:ext uri="{FF2B5EF4-FFF2-40B4-BE49-F238E27FC236}">
                  <a16:creationId xmlns:a16="http://schemas.microsoft.com/office/drawing/2014/main" id="{1FB64E1E-ED4C-47DA-9BDC-CAE4137F53E0}"/>
                </a:ext>
              </a:extLst>
            </p:cNvPr>
            <p:cNvSpPr/>
            <p:nvPr/>
          </p:nvSpPr>
          <p:spPr>
            <a:xfrm rot="16200004">
              <a:off x="5930570" y="2228667"/>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2"/>
                  </a:moveTo>
                  <a:cubicBezTo>
                    <a:pt x="f2" y="f2"/>
                    <a:pt x="f2" y="f4"/>
                    <a:pt x="f2" y="f4"/>
                  </a:cubicBezTo>
                  <a:cubicBezTo>
                    <a:pt x="f2" y="f4"/>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8" name="Google Shape;2961;p43">
              <a:extLst>
                <a:ext uri="{FF2B5EF4-FFF2-40B4-BE49-F238E27FC236}">
                  <a16:creationId xmlns:a16="http://schemas.microsoft.com/office/drawing/2014/main" id="{EB13F587-260C-4BA1-B949-85B7910AA3B6}"/>
                </a:ext>
              </a:extLst>
            </p:cNvPr>
            <p:cNvSpPr/>
            <p:nvPr/>
          </p:nvSpPr>
          <p:spPr>
            <a:xfrm rot="16200004">
              <a:off x="5934191" y="2234236"/>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9" name="Google Shape;2962;p43">
              <a:extLst>
                <a:ext uri="{FF2B5EF4-FFF2-40B4-BE49-F238E27FC236}">
                  <a16:creationId xmlns:a16="http://schemas.microsoft.com/office/drawing/2014/main" id="{BC162F9F-5441-4DD2-A41F-DA098DAC681B}"/>
                </a:ext>
              </a:extLst>
            </p:cNvPr>
            <p:cNvSpPr/>
            <p:nvPr/>
          </p:nvSpPr>
          <p:spPr>
            <a:xfrm rot="16200004">
              <a:off x="5931539" y="2230322"/>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lnTo>
                    <a:pt x="f4" y="f2"/>
                  </a:lnTo>
                  <a:cubicBezTo>
                    <a:pt x="f4" y="f2"/>
                    <a:pt x="f4" y="f2"/>
                    <a:pt x="f4" y="f4"/>
                  </a:cubicBez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0" name="Google Shape;2963;p43">
              <a:extLst>
                <a:ext uri="{FF2B5EF4-FFF2-40B4-BE49-F238E27FC236}">
                  <a16:creationId xmlns:a16="http://schemas.microsoft.com/office/drawing/2014/main" id="{B04DC72C-E455-4762-ADB3-E9129A491EC2}"/>
                </a:ext>
              </a:extLst>
            </p:cNvPr>
            <p:cNvSpPr/>
            <p:nvPr/>
          </p:nvSpPr>
          <p:spPr>
            <a:xfrm rot="16200004">
              <a:off x="5931859" y="2230642"/>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cubicBezTo>
                    <a:pt x="f5" y="f4"/>
                    <a:pt x="f4" y="f4"/>
                    <a:pt x="f4" y="f4"/>
                  </a:cubicBezTo>
                  <a:cubicBezTo>
                    <a:pt x="f4" y="f4"/>
                    <a:pt x="f4" y="f4"/>
                    <a:pt x="f4" y="f4"/>
                  </a:cubicBezTo>
                  <a:cubicBezTo>
                    <a:pt x="f4"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1" name="Google Shape;2964;p43">
              <a:extLst>
                <a:ext uri="{FF2B5EF4-FFF2-40B4-BE49-F238E27FC236}">
                  <a16:creationId xmlns:a16="http://schemas.microsoft.com/office/drawing/2014/main" id="{4965384E-4D48-4A10-A744-DCA6744DA21C}"/>
                </a:ext>
              </a:extLst>
            </p:cNvPr>
            <p:cNvSpPr/>
            <p:nvPr/>
          </p:nvSpPr>
          <p:spPr>
            <a:xfrm rot="16200004">
              <a:off x="5934538" y="2235232"/>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cubicBezTo>
                    <a:pt x="f2" y="f2"/>
                    <a:pt x="f2" y="f2"/>
                    <a:pt x="f2" y="f2"/>
                  </a:cubicBezTo>
                  <a:cubicBezTo>
                    <a:pt x="f3"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2" name="Google Shape;2965;p43">
              <a:extLst>
                <a:ext uri="{FF2B5EF4-FFF2-40B4-BE49-F238E27FC236}">
                  <a16:creationId xmlns:a16="http://schemas.microsoft.com/office/drawing/2014/main" id="{929C688D-AC14-433B-9884-0AE9900D7899}"/>
                </a:ext>
              </a:extLst>
            </p:cNvPr>
            <p:cNvSpPr/>
            <p:nvPr/>
          </p:nvSpPr>
          <p:spPr>
            <a:xfrm rot="16200004">
              <a:off x="5932874" y="2230971"/>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2" y="f3"/>
                    <a:pt x="f2" y="f3"/>
                    <a:pt x="f2" y="f3"/>
                  </a:cubicBezTo>
                  <a:cubicBezTo>
                    <a:pt x="f2" y="f3"/>
                    <a:pt x="f2" y="f3"/>
                    <a:pt x="f2" y="f3"/>
                  </a:cubicBezTo>
                  <a:cubicBezTo>
                    <a:pt x="f2" y="f3"/>
                    <a:pt x="f2"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3" name="Google Shape;2966;p43">
              <a:extLst>
                <a:ext uri="{FF2B5EF4-FFF2-40B4-BE49-F238E27FC236}">
                  <a16:creationId xmlns:a16="http://schemas.microsoft.com/office/drawing/2014/main" id="{6702DF87-12EC-4CCC-9068-2C7FC254F4BF}"/>
                </a:ext>
              </a:extLst>
            </p:cNvPr>
            <p:cNvSpPr/>
            <p:nvPr/>
          </p:nvSpPr>
          <p:spPr>
            <a:xfrm rot="16200004">
              <a:off x="5933514" y="2231611"/>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3"/>
                  </a:moveTo>
                  <a:cubicBezTo>
                    <a:pt x="f4" y="f3"/>
                    <a:pt x="f5" y="f4"/>
                    <a:pt x="f5" y="f3"/>
                  </a:cubicBezTo>
                  <a:cubicBezTo>
                    <a:pt x="f5" y="f3"/>
                    <a:pt x="f4" y="f3"/>
                    <a:pt x="f4" y="f3"/>
                  </a:cubicBezTo>
                  <a:cubicBezTo>
                    <a:pt x="f4" y="f3"/>
                    <a:pt x="f4" y="f3"/>
                    <a:pt x="f4"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4" name="Google Shape;2967;p43">
              <a:extLst>
                <a:ext uri="{FF2B5EF4-FFF2-40B4-BE49-F238E27FC236}">
                  <a16:creationId xmlns:a16="http://schemas.microsoft.com/office/drawing/2014/main" id="{B0698F33-1EF3-4735-B331-03D3DE421327}"/>
                </a:ext>
              </a:extLst>
            </p:cNvPr>
            <p:cNvSpPr/>
            <p:nvPr/>
          </p:nvSpPr>
          <p:spPr>
            <a:xfrm rot="16200004">
              <a:off x="5941086" y="2242447"/>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3"/>
                  </a:moveTo>
                  <a:cubicBezTo>
                    <a:pt x="f2" y="f3"/>
                    <a:pt x="f2" y="f3"/>
                    <a:pt x="f2" y="f5"/>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5" name="Google Shape;2968;p43">
              <a:extLst>
                <a:ext uri="{FF2B5EF4-FFF2-40B4-BE49-F238E27FC236}">
                  <a16:creationId xmlns:a16="http://schemas.microsoft.com/office/drawing/2014/main" id="{9B1957D5-9F27-44FF-9F48-45B7FDE8AEFD}"/>
                </a:ext>
              </a:extLst>
            </p:cNvPr>
            <p:cNvSpPr/>
            <p:nvPr/>
          </p:nvSpPr>
          <p:spPr>
            <a:xfrm rot="16200004">
              <a:off x="5909187" y="2250041"/>
              <a:ext cx="65141" cy="25648"/>
            </a:xfrm>
            <a:custGeom>
              <a:avLst/>
              <a:gdLst>
                <a:gd name="f0" fmla="val w"/>
                <a:gd name="f1" fmla="val h"/>
                <a:gd name="f2" fmla="val 0"/>
                <a:gd name="f3" fmla="val 1737"/>
                <a:gd name="f4" fmla="val 684"/>
                <a:gd name="f5" fmla="val 1298"/>
                <a:gd name="f6" fmla="val 70"/>
                <a:gd name="f7" fmla="val 53"/>
                <a:gd name="f8" fmla="val 1280"/>
                <a:gd name="f9" fmla="val 1263"/>
                <a:gd name="f10" fmla="val 1245"/>
                <a:gd name="f11" fmla="val 88"/>
                <a:gd name="f12" fmla="val 1210"/>
                <a:gd name="f13" fmla="val 1193"/>
                <a:gd name="f14" fmla="val 1175"/>
                <a:gd name="f15" fmla="val 1158"/>
                <a:gd name="f16" fmla="val 1140"/>
                <a:gd name="f17" fmla="val 1123"/>
                <a:gd name="f18" fmla="val 1105"/>
                <a:gd name="f19" fmla="val 105"/>
                <a:gd name="f20" fmla="val 1088"/>
                <a:gd name="f21" fmla="val 1070"/>
                <a:gd name="f22" fmla="val 1053"/>
                <a:gd name="f23" fmla="val 1035"/>
                <a:gd name="f24" fmla="val 1017"/>
                <a:gd name="f25" fmla="val 1000"/>
                <a:gd name="f26" fmla="val 123"/>
                <a:gd name="f27" fmla="val 982"/>
                <a:gd name="f28" fmla="val 965"/>
                <a:gd name="f29" fmla="val 947"/>
                <a:gd name="f30" fmla="val 930"/>
                <a:gd name="f31" fmla="val 141"/>
                <a:gd name="f32" fmla="val 912"/>
                <a:gd name="f33" fmla="val 895"/>
                <a:gd name="f34" fmla="val 158"/>
                <a:gd name="f35" fmla="val 877"/>
                <a:gd name="f36" fmla="val 860"/>
                <a:gd name="f37" fmla="val 842"/>
                <a:gd name="f38" fmla="val 176"/>
                <a:gd name="f39" fmla="val 825"/>
                <a:gd name="f40" fmla="val 807"/>
                <a:gd name="f41" fmla="val 790"/>
                <a:gd name="f42" fmla="val 772"/>
                <a:gd name="f43" fmla="val 193"/>
                <a:gd name="f44" fmla="val 755"/>
                <a:gd name="f45" fmla="val 737"/>
                <a:gd name="f46" fmla="val 719"/>
                <a:gd name="f47" fmla="val 702"/>
                <a:gd name="f48" fmla="val 667"/>
                <a:gd name="f49" fmla="val 211"/>
                <a:gd name="f50" fmla="val 649"/>
                <a:gd name="f51" fmla="val 632"/>
                <a:gd name="f52" fmla="val 614"/>
                <a:gd name="f53" fmla="val 597"/>
                <a:gd name="f54" fmla="val 579"/>
                <a:gd name="f55" fmla="val 562"/>
                <a:gd name="f56" fmla="val 228"/>
                <a:gd name="f57" fmla="val 544"/>
                <a:gd name="f58" fmla="val 527"/>
                <a:gd name="f59" fmla="val 509"/>
                <a:gd name="f60" fmla="val 492"/>
                <a:gd name="f61" fmla="val 474"/>
                <a:gd name="f62" fmla="val 456"/>
                <a:gd name="f63" fmla="val 246"/>
                <a:gd name="f64" fmla="val 439"/>
                <a:gd name="f65" fmla="val 421"/>
                <a:gd name="f66" fmla="val 404"/>
                <a:gd name="f67" fmla="val 386"/>
                <a:gd name="f68" fmla="val 263"/>
                <a:gd name="f69" fmla="val 369"/>
                <a:gd name="f70" fmla="val 334"/>
                <a:gd name="f71" fmla="val 281"/>
                <a:gd name="f72" fmla="val 299"/>
                <a:gd name="f73" fmla="val 264"/>
                <a:gd name="f74" fmla="val 298"/>
                <a:gd name="f75" fmla="val 229"/>
                <a:gd name="f76" fmla="val 316"/>
                <a:gd name="f77" fmla="val 194"/>
                <a:gd name="f78" fmla="val 333"/>
                <a:gd name="f79" fmla="val 351"/>
                <a:gd name="f80" fmla="val 106"/>
                <a:gd name="f81" fmla="val 71"/>
                <a:gd name="f82" fmla="val 36"/>
                <a:gd name="f83" fmla="val 18"/>
                <a:gd name="f84" fmla="val 1"/>
                <a:gd name="f85" fmla="val 403"/>
                <a:gd name="f86" fmla="val 491"/>
                <a:gd name="f87" fmla="val 526"/>
                <a:gd name="f88" fmla="val 631"/>
                <a:gd name="f89" fmla="val 666"/>
                <a:gd name="f90" fmla="val 596"/>
                <a:gd name="f91" fmla="val 561"/>
                <a:gd name="f92" fmla="val 368"/>
                <a:gd name="f93" fmla="val 1228"/>
                <a:gd name="f94" fmla="val 1316"/>
                <a:gd name="f95" fmla="val 1403"/>
                <a:gd name="f96" fmla="val 1421"/>
                <a:gd name="f97" fmla="val 1438"/>
                <a:gd name="f98" fmla="val 1456"/>
                <a:gd name="f99" fmla="val 1473"/>
                <a:gd name="f100" fmla="val 1491"/>
                <a:gd name="f101" fmla="val 1508"/>
                <a:gd name="f102" fmla="val 1526"/>
                <a:gd name="f103" fmla="val 1543"/>
                <a:gd name="f104" fmla="val 1561"/>
                <a:gd name="f105" fmla="val 1579"/>
                <a:gd name="f106" fmla="val 1596"/>
                <a:gd name="f107" fmla="val 1614"/>
                <a:gd name="f108" fmla="val 1631"/>
                <a:gd name="f109" fmla="val 1649"/>
                <a:gd name="f110" fmla="val 1666"/>
                <a:gd name="f111" fmla="val 1684"/>
                <a:gd name="f112" fmla="val 1701"/>
                <a:gd name="f113" fmla="val 1719"/>
                <a:gd name="f114" fmla="val 1736"/>
                <a:gd name="f115" fmla="val 35"/>
                <a:gd name="f116" fmla="val 1386"/>
                <a:gd name="f117" fmla="val 1368"/>
                <a:gd name="f118" fmla="val 1351"/>
                <a:gd name="f119" fmla="val 1333"/>
                <a:gd name="f120" fmla="*/ f0 1 1737"/>
                <a:gd name="f121" fmla="*/ f1 1 684"/>
                <a:gd name="f122" fmla="val f2"/>
                <a:gd name="f123" fmla="val f3"/>
                <a:gd name="f124" fmla="val f4"/>
                <a:gd name="f125" fmla="+- f124 0 f122"/>
                <a:gd name="f126" fmla="+- f123 0 f122"/>
                <a:gd name="f127" fmla="*/ f126 1 1737"/>
                <a:gd name="f128" fmla="*/ f125 1 684"/>
                <a:gd name="f129" fmla="*/ f122 1 f127"/>
                <a:gd name="f130" fmla="*/ f123 1 f127"/>
                <a:gd name="f131" fmla="*/ f122 1 f128"/>
                <a:gd name="f132" fmla="*/ f124 1 f128"/>
                <a:gd name="f133" fmla="*/ f129 f120 1"/>
                <a:gd name="f134" fmla="*/ f130 f120 1"/>
                <a:gd name="f135" fmla="*/ f132 f121 1"/>
                <a:gd name="f136" fmla="*/ f131 f121 1"/>
              </a:gdLst>
              <a:ahLst/>
              <a:cxnLst>
                <a:cxn ang="3cd4">
                  <a:pos x="hc" y="t"/>
                </a:cxn>
                <a:cxn ang="0">
                  <a:pos x="r" y="vc"/>
                </a:cxn>
                <a:cxn ang="cd4">
                  <a:pos x="hc" y="b"/>
                </a:cxn>
                <a:cxn ang="cd2">
                  <a:pos x="l" y="vc"/>
                </a:cxn>
              </a:cxnLst>
              <a:rect l="f133" t="f136" r="f134" b="f135"/>
              <a:pathLst>
                <a:path w="1737" h="684">
                  <a:moveTo>
                    <a:pt x="f5" y="f6"/>
                  </a:moveTo>
                  <a:cubicBezTo>
                    <a:pt x="f5" y="f6"/>
                    <a:pt x="f5" y="f6"/>
                    <a:pt x="f5" y="f6"/>
                  </a:cubicBezTo>
                  <a:cubicBezTo>
                    <a:pt x="f5" y="f6"/>
                    <a:pt x="f5" y="f7"/>
                    <a:pt x="f5" y="f6"/>
                  </a:cubicBezTo>
                  <a:cubicBezTo>
                    <a:pt x="f8" y="f6"/>
                    <a:pt x="f5" y="f6"/>
                    <a:pt x="f8" y="f6"/>
                  </a:cubicBezTo>
                  <a:cubicBezTo>
                    <a:pt x="f8" y="f6"/>
                    <a:pt x="f8" y="f6"/>
                    <a:pt x="f8" y="f6"/>
                  </a:cubicBezTo>
                  <a:cubicBezTo>
                    <a:pt x="f8" y="f6"/>
                    <a:pt x="f9" y="f6"/>
                    <a:pt x="f9" y="f6"/>
                  </a:cubicBezTo>
                  <a:cubicBezTo>
                    <a:pt x="f9" y="f6"/>
                    <a:pt x="f9" y="f6"/>
                    <a:pt x="f9" y="f6"/>
                  </a:cubicBezTo>
                  <a:cubicBezTo>
                    <a:pt x="f9" y="f6"/>
                    <a:pt x="f10" y="f6"/>
                    <a:pt x="f10" y="f11"/>
                  </a:cubicBezTo>
                  <a:cubicBezTo>
                    <a:pt x="f10" y="f11"/>
                    <a:pt x="f10" y="f6"/>
                    <a:pt x="f10" y="f6"/>
                  </a:cubicBezTo>
                  <a:cubicBezTo>
                    <a:pt x="f12" y="f11"/>
                    <a:pt x="f13" y="f6"/>
                    <a:pt x="f14" y="f11"/>
                  </a:cubicBezTo>
                  <a:cubicBezTo>
                    <a:pt x="f15" y="f11"/>
                    <a:pt x="f16" y="f11"/>
                    <a:pt x="f16" y="f11"/>
                  </a:cubicBezTo>
                  <a:cubicBezTo>
                    <a:pt x="f16" y="f11"/>
                    <a:pt x="f17" y="f11"/>
                    <a:pt x="f17" y="f11"/>
                  </a:cubicBezTo>
                  <a:cubicBezTo>
                    <a:pt x="f17" y="f11"/>
                    <a:pt x="f18" y="f11"/>
                    <a:pt x="f18" y="f19"/>
                  </a:cubicBezTo>
                  <a:cubicBezTo>
                    <a:pt x="f18" y="f19"/>
                    <a:pt x="f18" y="f19"/>
                    <a:pt x="f18" y="f11"/>
                  </a:cubicBezTo>
                  <a:cubicBezTo>
                    <a:pt x="f20" y="f19"/>
                    <a:pt x="f20" y="f19"/>
                    <a:pt x="f20" y="f19"/>
                  </a:cubicBezTo>
                  <a:cubicBezTo>
                    <a:pt x="f20" y="f19"/>
                    <a:pt x="f21" y="f19"/>
                    <a:pt x="f21" y="f19"/>
                  </a:cubicBezTo>
                  <a:cubicBezTo>
                    <a:pt x="f21" y="f19"/>
                    <a:pt x="f21" y="f19"/>
                    <a:pt x="f21" y="f19"/>
                  </a:cubicBezTo>
                  <a:cubicBezTo>
                    <a:pt x="f21" y="f19"/>
                    <a:pt x="f22" y="f19"/>
                    <a:pt x="f22" y="f19"/>
                  </a:cubicBezTo>
                  <a:cubicBezTo>
                    <a:pt x="f23" y="f19"/>
                    <a:pt x="f24" y="f19"/>
                    <a:pt x="f25" y="f26"/>
                  </a:cubicBezTo>
                  <a:cubicBezTo>
                    <a:pt x="f25" y="f19"/>
                    <a:pt x="f25" y="f26"/>
                    <a:pt x="f27" y="f26"/>
                  </a:cubicBezTo>
                  <a:cubicBezTo>
                    <a:pt x="f27" y="f26"/>
                    <a:pt x="f27" y="f26"/>
                    <a:pt x="f27" y="f26"/>
                  </a:cubicBezTo>
                  <a:cubicBezTo>
                    <a:pt x="f28" y="f26"/>
                    <a:pt x="f29" y="f26"/>
                    <a:pt x="f30" y="f31"/>
                  </a:cubicBezTo>
                  <a:lnTo>
                    <a:pt x="f30" y="f31"/>
                  </a:lnTo>
                  <a:cubicBezTo>
                    <a:pt x="f32" y="f31"/>
                    <a:pt x="f32" y="f31"/>
                    <a:pt x="f33" y="f31"/>
                  </a:cubicBezTo>
                  <a:cubicBezTo>
                    <a:pt x="f33" y="f34"/>
                    <a:pt x="f35" y="f34"/>
                    <a:pt x="f35" y="f34"/>
                  </a:cubicBezTo>
                  <a:cubicBezTo>
                    <a:pt x="f35" y="f34"/>
                    <a:pt x="f35" y="f34"/>
                    <a:pt x="f35" y="f34"/>
                  </a:cubicBezTo>
                  <a:cubicBezTo>
                    <a:pt x="f36" y="f34"/>
                    <a:pt x="f36" y="f34"/>
                    <a:pt x="f37" y="f34"/>
                  </a:cubicBezTo>
                  <a:cubicBezTo>
                    <a:pt x="f36" y="f38"/>
                    <a:pt x="f36" y="f38"/>
                    <a:pt x="f36" y="f38"/>
                  </a:cubicBezTo>
                  <a:cubicBezTo>
                    <a:pt x="f37" y="f38"/>
                    <a:pt x="f37" y="f38"/>
                    <a:pt x="f37" y="f34"/>
                  </a:cubicBezTo>
                  <a:cubicBezTo>
                    <a:pt x="f39" y="f34"/>
                    <a:pt x="f39" y="f34"/>
                    <a:pt x="f40" y="f38"/>
                  </a:cubicBezTo>
                  <a:cubicBezTo>
                    <a:pt x="f40" y="f34"/>
                    <a:pt x="f41" y="f38"/>
                    <a:pt x="f42" y="f38"/>
                  </a:cubicBezTo>
                  <a:cubicBezTo>
                    <a:pt x="f42" y="f43"/>
                    <a:pt x="f42" y="f43"/>
                    <a:pt x="f42" y="f43"/>
                  </a:cubicBezTo>
                  <a:cubicBezTo>
                    <a:pt x="f44" y="f43"/>
                    <a:pt x="f44" y="f43"/>
                    <a:pt x="f44" y="f43"/>
                  </a:cubicBezTo>
                  <a:cubicBezTo>
                    <a:pt x="f44" y="f43"/>
                    <a:pt x="f44" y="f43"/>
                    <a:pt x="f44" y="f43"/>
                  </a:cubicBezTo>
                  <a:cubicBezTo>
                    <a:pt x="f44" y="f38"/>
                    <a:pt x="f44" y="f38"/>
                    <a:pt x="f44" y="f38"/>
                  </a:cubicBezTo>
                  <a:cubicBezTo>
                    <a:pt x="f44" y="f38"/>
                    <a:pt x="f44" y="f43"/>
                    <a:pt x="f45" y="f43"/>
                  </a:cubicBezTo>
                  <a:cubicBezTo>
                    <a:pt x="f45" y="f43"/>
                    <a:pt x="f46" y="f43"/>
                    <a:pt x="f47" y="f43"/>
                  </a:cubicBezTo>
                  <a:cubicBezTo>
                    <a:pt x="f47" y="f43"/>
                    <a:pt x="f47" y="f43"/>
                    <a:pt x="f47" y="f43"/>
                  </a:cubicBezTo>
                  <a:cubicBezTo>
                    <a:pt x="f47" y="f43"/>
                    <a:pt x="f48" y="f43"/>
                    <a:pt x="f48" y="f49"/>
                  </a:cubicBezTo>
                  <a:cubicBezTo>
                    <a:pt x="f50" y="f49"/>
                    <a:pt x="f50" y="f43"/>
                    <a:pt x="f50" y="f43"/>
                  </a:cubicBezTo>
                  <a:cubicBezTo>
                    <a:pt x="f51" y="f43"/>
                    <a:pt x="f51" y="f49"/>
                    <a:pt x="f51" y="f49"/>
                  </a:cubicBezTo>
                  <a:cubicBezTo>
                    <a:pt x="f51" y="f43"/>
                    <a:pt x="f52" y="f49"/>
                    <a:pt x="f53" y="f49"/>
                  </a:cubicBezTo>
                  <a:cubicBezTo>
                    <a:pt x="f53" y="f49"/>
                    <a:pt x="f53" y="f49"/>
                    <a:pt x="f53" y="f49"/>
                  </a:cubicBezTo>
                  <a:cubicBezTo>
                    <a:pt x="f54" y="f49"/>
                    <a:pt x="f54" y="f49"/>
                    <a:pt x="f55" y="f56"/>
                  </a:cubicBezTo>
                  <a:cubicBezTo>
                    <a:pt x="f55" y="f49"/>
                    <a:pt x="f55" y="f49"/>
                    <a:pt x="f55" y="f49"/>
                  </a:cubicBezTo>
                  <a:cubicBezTo>
                    <a:pt x="f55" y="f56"/>
                    <a:pt x="f57" y="f49"/>
                    <a:pt x="f57" y="f56"/>
                  </a:cubicBezTo>
                  <a:cubicBezTo>
                    <a:pt x="f58" y="f49"/>
                    <a:pt x="f58" y="f56"/>
                    <a:pt x="f59" y="f56"/>
                  </a:cubicBezTo>
                  <a:cubicBezTo>
                    <a:pt x="f60" y="f56"/>
                    <a:pt x="f60" y="f56"/>
                    <a:pt x="f61" y="f56"/>
                  </a:cubicBezTo>
                  <a:cubicBezTo>
                    <a:pt x="f61" y="f56"/>
                    <a:pt x="f61" y="f56"/>
                    <a:pt x="f61" y="f56"/>
                  </a:cubicBezTo>
                  <a:cubicBezTo>
                    <a:pt x="f61" y="f56"/>
                    <a:pt x="f61" y="f56"/>
                    <a:pt x="f61" y="f56"/>
                  </a:cubicBezTo>
                  <a:cubicBezTo>
                    <a:pt x="f62" y="f56"/>
                    <a:pt x="f62" y="f63"/>
                    <a:pt x="f64" y="f63"/>
                  </a:cubicBezTo>
                  <a:cubicBezTo>
                    <a:pt x="f64" y="f63"/>
                    <a:pt x="f64" y="f63"/>
                    <a:pt x="f64" y="f63"/>
                  </a:cubicBezTo>
                  <a:cubicBezTo>
                    <a:pt x="f65" y="f63"/>
                    <a:pt x="f65" y="f63"/>
                    <a:pt x="f65" y="f63"/>
                  </a:cubicBezTo>
                  <a:cubicBezTo>
                    <a:pt x="f65" y="f63"/>
                    <a:pt x="f66" y="f63"/>
                    <a:pt x="f66" y="f63"/>
                  </a:cubicBezTo>
                  <a:cubicBezTo>
                    <a:pt x="f67" y="f63"/>
                    <a:pt x="f67" y="f68"/>
                    <a:pt x="f69" y="f68"/>
                  </a:cubicBezTo>
                  <a:cubicBezTo>
                    <a:pt x="f70" y="f71"/>
                    <a:pt x="f72" y="f71"/>
                    <a:pt x="f73" y="f74"/>
                  </a:cubicBezTo>
                  <a:cubicBezTo>
                    <a:pt x="f73" y="f74"/>
                    <a:pt x="f73" y="f74"/>
                    <a:pt x="f73" y="f74"/>
                  </a:cubicBezTo>
                  <a:cubicBezTo>
                    <a:pt x="f73" y="f74"/>
                    <a:pt x="f73" y="f74"/>
                    <a:pt x="f73" y="f74"/>
                  </a:cubicBezTo>
                  <a:lnTo>
                    <a:pt x="f63" y="f74"/>
                  </a:lnTo>
                  <a:cubicBezTo>
                    <a:pt x="f63" y="f74"/>
                    <a:pt x="f75" y="f74"/>
                    <a:pt x="f75" y="f76"/>
                  </a:cubicBezTo>
                  <a:cubicBezTo>
                    <a:pt x="f49" y="f76"/>
                    <a:pt x="f49" y="f76"/>
                    <a:pt x="f49" y="f76"/>
                  </a:cubicBezTo>
                  <a:cubicBezTo>
                    <a:pt x="f77" y="f76"/>
                    <a:pt x="f38" y="f78"/>
                    <a:pt x="f34" y="f78"/>
                  </a:cubicBezTo>
                  <a:cubicBezTo>
                    <a:pt x="f31" y="f78"/>
                    <a:pt x="f31" y="f78"/>
                    <a:pt x="f26" y="f78"/>
                  </a:cubicBezTo>
                  <a:cubicBezTo>
                    <a:pt x="f26" y="f79"/>
                    <a:pt x="f26" y="f79"/>
                    <a:pt x="f80" y="f79"/>
                  </a:cubicBezTo>
                  <a:cubicBezTo>
                    <a:pt x="f80" y="f79"/>
                    <a:pt x="f11" y="f79"/>
                    <a:pt x="f81" y="f79"/>
                  </a:cubicBezTo>
                  <a:cubicBezTo>
                    <a:pt x="f81" y="f79"/>
                    <a:pt x="f7" y="f78"/>
                    <a:pt x="f82" y="f78"/>
                  </a:cubicBezTo>
                  <a:cubicBezTo>
                    <a:pt x="f83" y="f79"/>
                    <a:pt x="f82" y="f67"/>
                    <a:pt x="f84" y="f85"/>
                  </a:cubicBezTo>
                  <a:cubicBezTo>
                    <a:pt x="f84" y="f65"/>
                    <a:pt x="f84" y="f64"/>
                    <a:pt x="f84" y="f64"/>
                  </a:cubicBezTo>
                  <a:cubicBezTo>
                    <a:pt x="f84" y="f64"/>
                    <a:pt x="f84" y="f62"/>
                    <a:pt x="f84" y="f62"/>
                  </a:cubicBezTo>
                  <a:cubicBezTo>
                    <a:pt x="f84" y="f61"/>
                    <a:pt x="f84" y="f61"/>
                    <a:pt x="f84" y="f86"/>
                  </a:cubicBezTo>
                  <a:cubicBezTo>
                    <a:pt x="f84" y="f86"/>
                    <a:pt x="f84" y="f59"/>
                    <a:pt x="f84" y="f87"/>
                  </a:cubicBezTo>
                  <a:cubicBezTo>
                    <a:pt x="f83" y="f57"/>
                    <a:pt x="f83" y="f54"/>
                    <a:pt x="f83" y="f52"/>
                  </a:cubicBezTo>
                  <a:cubicBezTo>
                    <a:pt x="f83" y="f52"/>
                    <a:pt x="f82" y="f52"/>
                    <a:pt x="f82" y="f52"/>
                  </a:cubicBezTo>
                  <a:cubicBezTo>
                    <a:pt x="f82" y="f88"/>
                    <a:pt x="f7" y="f88"/>
                    <a:pt x="f7" y="f50"/>
                  </a:cubicBezTo>
                  <a:cubicBezTo>
                    <a:pt x="f7" y="f50"/>
                    <a:pt x="f7" y="f50"/>
                    <a:pt x="f7" y="f89"/>
                  </a:cubicBezTo>
                  <a:cubicBezTo>
                    <a:pt x="f7" y="f89"/>
                    <a:pt x="f7" y="f89"/>
                    <a:pt x="f7" y="f89"/>
                  </a:cubicBezTo>
                  <a:cubicBezTo>
                    <a:pt x="f81" y="f89"/>
                    <a:pt x="f11" y="f4"/>
                    <a:pt x="f11" y="f89"/>
                  </a:cubicBezTo>
                  <a:cubicBezTo>
                    <a:pt x="f11" y="f89"/>
                    <a:pt x="f11" y="f89"/>
                    <a:pt x="f80" y="f89"/>
                  </a:cubicBezTo>
                  <a:cubicBezTo>
                    <a:pt x="f26" y="f89"/>
                    <a:pt x="f31" y="f89"/>
                    <a:pt x="f34" y="f50"/>
                  </a:cubicBezTo>
                  <a:cubicBezTo>
                    <a:pt x="f34" y="f89"/>
                    <a:pt x="f38" y="f50"/>
                    <a:pt x="f38" y="f50"/>
                  </a:cubicBezTo>
                  <a:cubicBezTo>
                    <a:pt x="f77" y="f50"/>
                    <a:pt x="f77" y="f88"/>
                    <a:pt x="f49" y="f88"/>
                  </a:cubicBezTo>
                  <a:cubicBezTo>
                    <a:pt x="f75" y="f88"/>
                    <a:pt x="f75" y="f88"/>
                    <a:pt x="f63" y="f88"/>
                  </a:cubicBezTo>
                  <a:lnTo>
                    <a:pt x="f63" y="f52"/>
                  </a:lnTo>
                  <a:cubicBezTo>
                    <a:pt x="f73" y="f52"/>
                    <a:pt x="f73" y="f52"/>
                    <a:pt x="f71" y="f52"/>
                  </a:cubicBezTo>
                  <a:cubicBezTo>
                    <a:pt x="f71" y="f52"/>
                    <a:pt x="f71" y="f52"/>
                    <a:pt x="f71" y="f52"/>
                  </a:cubicBezTo>
                  <a:cubicBezTo>
                    <a:pt x="f71" y="f52"/>
                    <a:pt x="f72" y="f52"/>
                    <a:pt x="f72" y="f52"/>
                  </a:cubicBezTo>
                  <a:cubicBezTo>
                    <a:pt x="f76" y="f90"/>
                    <a:pt x="f76" y="f90"/>
                    <a:pt x="f70" y="f90"/>
                  </a:cubicBezTo>
                  <a:cubicBezTo>
                    <a:pt x="f70" y="f90"/>
                    <a:pt x="f79" y="f90"/>
                    <a:pt x="f79" y="f54"/>
                  </a:cubicBezTo>
                  <a:cubicBezTo>
                    <a:pt x="f79" y="f90"/>
                    <a:pt x="f79" y="f54"/>
                    <a:pt x="f69" y="f54"/>
                  </a:cubicBezTo>
                  <a:cubicBezTo>
                    <a:pt x="f69" y="f90"/>
                    <a:pt x="f69" y="f54"/>
                    <a:pt x="f69" y="f54"/>
                  </a:cubicBezTo>
                  <a:cubicBezTo>
                    <a:pt x="f69" y="f54"/>
                    <a:pt x="f69" y="f54"/>
                    <a:pt x="f69" y="f54"/>
                  </a:cubicBezTo>
                  <a:cubicBezTo>
                    <a:pt x="f67" y="f54"/>
                    <a:pt x="f66" y="f91"/>
                    <a:pt x="f65" y="f54"/>
                  </a:cubicBezTo>
                  <a:cubicBezTo>
                    <a:pt x="f64" y="f91"/>
                    <a:pt x="f64" y="f91"/>
                    <a:pt x="f62" y="f91"/>
                  </a:cubicBezTo>
                  <a:cubicBezTo>
                    <a:pt x="f62" y="f91"/>
                    <a:pt x="f62" y="f91"/>
                    <a:pt x="f62" y="f91"/>
                  </a:cubicBezTo>
                  <a:cubicBezTo>
                    <a:pt x="f61" y="f91"/>
                    <a:pt x="f59" y="f57"/>
                    <a:pt x="f58" y="f57"/>
                  </a:cubicBezTo>
                  <a:cubicBezTo>
                    <a:pt x="f57" y="f57"/>
                    <a:pt x="f55" y="f87"/>
                    <a:pt x="f54" y="f87"/>
                  </a:cubicBezTo>
                  <a:cubicBezTo>
                    <a:pt x="f53" y="f87"/>
                    <a:pt x="f52" y="f87"/>
                    <a:pt x="f51" y="f59"/>
                  </a:cubicBezTo>
                  <a:cubicBezTo>
                    <a:pt x="f51" y="f87"/>
                    <a:pt x="f50" y="f59"/>
                    <a:pt x="f50" y="f59"/>
                  </a:cubicBezTo>
                  <a:cubicBezTo>
                    <a:pt x="f48" y="f59"/>
                    <a:pt x="f48" y="f59"/>
                    <a:pt x="f48" y="f59"/>
                  </a:cubicBezTo>
                  <a:cubicBezTo>
                    <a:pt x="f4" y="f59"/>
                    <a:pt x="f4" y="f59"/>
                    <a:pt x="f47" y="f59"/>
                  </a:cubicBezTo>
                  <a:cubicBezTo>
                    <a:pt x="f47" y="f59"/>
                    <a:pt x="f47" y="f59"/>
                    <a:pt x="f47" y="f59"/>
                  </a:cubicBezTo>
                  <a:cubicBezTo>
                    <a:pt x="f46" y="f59"/>
                    <a:pt x="f46" y="f86"/>
                    <a:pt x="f46" y="f59"/>
                  </a:cubicBezTo>
                  <a:cubicBezTo>
                    <a:pt x="f45" y="f86"/>
                    <a:pt x="f44" y="f86"/>
                    <a:pt x="f42" y="f86"/>
                  </a:cubicBezTo>
                  <a:cubicBezTo>
                    <a:pt x="f42" y="f86"/>
                    <a:pt x="f42" y="f86"/>
                    <a:pt x="f41" y="f86"/>
                  </a:cubicBezTo>
                  <a:lnTo>
                    <a:pt x="f41" y="f86"/>
                  </a:lnTo>
                  <a:cubicBezTo>
                    <a:pt x="f41" y="f86"/>
                    <a:pt x="f40" y="f61"/>
                    <a:pt x="f40" y="f61"/>
                  </a:cubicBezTo>
                  <a:cubicBezTo>
                    <a:pt x="f40" y="f86"/>
                    <a:pt x="f40" y="f61"/>
                    <a:pt x="f39" y="f61"/>
                  </a:cubicBezTo>
                  <a:cubicBezTo>
                    <a:pt x="f39" y="f61"/>
                    <a:pt x="f39" y="f61"/>
                    <a:pt x="f37" y="f61"/>
                  </a:cubicBezTo>
                  <a:cubicBezTo>
                    <a:pt x="f36" y="f61"/>
                    <a:pt x="f36" y="f62"/>
                    <a:pt x="f35" y="f62"/>
                  </a:cubicBezTo>
                  <a:cubicBezTo>
                    <a:pt x="f33" y="f62"/>
                    <a:pt x="f33" y="f62"/>
                    <a:pt x="f33" y="f62"/>
                  </a:cubicBezTo>
                  <a:cubicBezTo>
                    <a:pt x="f32" y="f62"/>
                    <a:pt x="f33" y="f62"/>
                    <a:pt x="f32" y="f62"/>
                  </a:cubicBezTo>
                  <a:cubicBezTo>
                    <a:pt x="f32" y="f62"/>
                    <a:pt x="f30" y="f62"/>
                    <a:pt x="f29" y="f62"/>
                  </a:cubicBezTo>
                  <a:cubicBezTo>
                    <a:pt x="f29" y="f62"/>
                    <a:pt x="f29" y="f64"/>
                    <a:pt x="f29" y="f64"/>
                  </a:cubicBezTo>
                  <a:cubicBezTo>
                    <a:pt x="f29" y="f64"/>
                    <a:pt x="f28" y="f64"/>
                    <a:pt x="f28" y="f64"/>
                  </a:cubicBezTo>
                  <a:cubicBezTo>
                    <a:pt x="f27" y="f64"/>
                    <a:pt x="f27" y="f65"/>
                    <a:pt x="f25" y="f64"/>
                  </a:cubicBezTo>
                  <a:cubicBezTo>
                    <a:pt x="f25" y="f65"/>
                    <a:pt x="f25" y="f65"/>
                    <a:pt x="f25" y="f65"/>
                  </a:cubicBezTo>
                  <a:cubicBezTo>
                    <a:pt x="f24" y="f65"/>
                    <a:pt x="f23" y="f65"/>
                    <a:pt x="f22" y="f65"/>
                  </a:cubicBezTo>
                  <a:cubicBezTo>
                    <a:pt x="f22" y="f85"/>
                    <a:pt x="f21" y="f85"/>
                    <a:pt x="f20" y="f85"/>
                  </a:cubicBezTo>
                  <a:cubicBezTo>
                    <a:pt x="f20" y="f85"/>
                    <a:pt x="f20" y="f85"/>
                    <a:pt x="f20" y="f85"/>
                  </a:cubicBezTo>
                  <a:cubicBezTo>
                    <a:pt x="f20" y="f67"/>
                    <a:pt x="f20" y="f85"/>
                    <a:pt x="f20" y="f85"/>
                  </a:cubicBezTo>
                  <a:cubicBezTo>
                    <a:pt x="f20" y="f85"/>
                    <a:pt x="f20" y="f67"/>
                    <a:pt x="f20" y="f67"/>
                  </a:cubicBezTo>
                  <a:cubicBezTo>
                    <a:pt x="f20" y="f85"/>
                    <a:pt x="f18" y="f85"/>
                    <a:pt x="f18" y="f67"/>
                  </a:cubicBezTo>
                  <a:cubicBezTo>
                    <a:pt x="f18" y="f85"/>
                    <a:pt x="f18" y="f85"/>
                    <a:pt x="f18" y="f85"/>
                  </a:cubicBezTo>
                  <a:cubicBezTo>
                    <a:pt x="f18" y="f85"/>
                    <a:pt x="f18" y="f67"/>
                    <a:pt x="f17" y="f67"/>
                  </a:cubicBezTo>
                  <a:cubicBezTo>
                    <a:pt x="f17" y="f85"/>
                    <a:pt x="f16" y="f67"/>
                    <a:pt x="f15" y="f67"/>
                  </a:cubicBezTo>
                  <a:cubicBezTo>
                    <a:pt x="f15" y="f67"/>
                    <a:pt x="f15" y="f67"/>
                    <a:pt x="f15" y="f67"/>
                  </a:cubicBezTo>
                  <a:cubicBezTo>
                    <a:pt x="f15" y="f67"/>
                    <a:pt x="f15" y="f67"/>
                    <a:pt x="f15" y="f67"/>
                  </a:cubicBezTo>
                  <a:cubicBezTo>
                    <a:pt x="f15" y="f67"/>
                    <a:pt x="f14" y="f67"/>
                    <a:pt x="f14" y="f92"/>
                  </a:cubicBezTo>
                  <a:cubicBezTo>
                    <a:pt x="f13" y="f67"/>
                    <a:pt x="f13" y="f92"/>
                    <a:pt x="f12" y="f92"/>
                  </a:cubicBezTo>
                  <a:cubicBezTo>
                    <a:pt x="f12" y="f92"/>
                    <a:pt x="f12" y="f92"/>
                    <a:pt x="f12" y="f92"/>
                  </a:cubicBezTo>
                  <a:cubicBezTo>
                    <a:pt x="f93" y="f92"/>
                    <a:pt x="f93" y="f92"/>
                    <a:pt x="f93" y="f79"/>
                  </a:cubicBezTo>
                  <a:cubicBezTo>
                    <a:pt x="f93" y="f79"/>
                    <a:pt x="f93" y="f92"/>
                    <a:pt x="f93" y="f92"/>
                  </a:cubicBezTo>
                  <a:cubicBezTo>
                    <a:pt x="f10" y="f92"/>
                    <a:pt x="f10" y="f79"/>
                    <a:pt x="f9" y="f79"/>
                  </a:cubicBezTo>
                  <a:cubicBezTo>
                    <a:pt x="f9" y="f79"/>
                    <a:pt x="f9" y="f79"/>
                    <a:pt x="f9" y="f79"/>
                  </a:cubicBezTo>
                  <a:cubicBezTo>
                    <a:pt x="f8" y="f79"/>
                    <a:pt x="f8" y="f79"/>
                    <a:pt x="f5" y="f79"/>
                  </a:cubicBezTo>
                  <a:cubicBezTo>
                    <a:pt x="f5" y="f79"/>
                    <a:pt x="f94" y="f79"/>
                    <a:pt x="f94" y="f78"/>
                  </a:cubicBezTo>
                  <a:lnTo>
                    <a:pt x="f95" y="f76"/>
                  </a:lnTo>
                  <a:cubicBezTo>
                    <a:pt x="f95" y="f76"/>
                    <a:pt x="f95" y="f76"/>
                    <a:pt x="f95" y="f76"/>
                  </a:cubicBezTo>
                  <a:cubicBezTo>
                    <a:pt x="f95" y="f76"/>
                    <a:pt x="f95" y="f76"/>
                    <a:pt x="f95" y="f76"/>
                  </a:cubicBezTo>
                  <a:cubicBezTo>
                    <a:pt x="f96" y="f76"/>
                    <a:pt x="f96" y="f74"/>
                    <a:pt x="f97" y="f76"/>
                  </a:cubicBezTo>
                  <a:cubicBezTo>
                    <a:pt x="f97" y="f74"/>
                    <a:pt x="f97" y="f74"/>
                    <a:pt x="f97" y="f74"/>
                  </a:cubicBezTo>
                  <a:cubicBezTo>
                    <a:pt x="f98" y="f76"/>
                    <a:pt x="f99" y="f74"/>
                    <a:pt x="f99" y="f74"/>
                  </a:cubicBezTo>
                  <a:cubicBezTo>
                    <a:pt x="f99" y="f74"/>
                    <a:pt x="f99" y="f74"/>
                    <a:pt x="f99" y="f74"/>
                  </a:cubicBezTo>
                  <a:cubicBezTo>
                    <a:pt x="f99" y="f71"/>
                    <a:pt x="f100" y="f71"/>
                    <a:pt x="f100" y="f71"/>
                  </a:cubicBezTo>
                  <a:cubicBezTo>
                    <a:pt x="f100" y="f71"/>
                    <a:pt x="f100" y="f74"/>
                    <a:pt x="f100" y="f74"/>
                  </a:cubicBezTo>
                  <a:cubicBezTo>
                    <a:pt x="f100" y="f71"/>
                    <a:pt x="f99" y="f74"/>
                    <a:pt x="f99" y="f74"/>
                  </a:cubicBezTo>
                  <a:cubicBezTo>
                    <a:pt x="f100" y="f74"/>
                    <a:pt x="f101" y="f74"/>
                    <a:pt x="f102" y="f74"/>
                  </a:cubicBezTo>
                  <a:cubicBezTo>
                    <a:pt x="f102" y="f74"/>
                    <a:pt x="f103" y="f71"/>
                    <a:pt x="f103" y="f71"/>
                  </a:cubicBezTo>
                  <a:cubicBezTo>
                    <a:pt x="f104" y="f71"/>
                    <a:pt x="f104" y="f71"/>
                    <a:pt x="f104" y="f68"/>
                  </a:cubicBezTo>
                  <a:cubicBezTo>
                    <a:pt x="f105" y="f68"/>
                    <a:pt x="f106" y="f68"/>
                    <a:pt x="f106" y="f63"/>
                  </a:cubicBezTo>
                  <a:cubicBezTo>
                    <a:pt x="f106" y="f63"/>
                    <a:pt x="f106" y="f63"/>
                    <a:pt x="f106" y="f63"/>
                  </a:cubicBezTo>
                  <a:cubicBezTo>
                    <a:pt x="f107" y="f63"/>
                    <a:pt x="f107" y="f56"/>
                    <a:pt x="f108" y="f56"/>
                  </a:cubicBezTo>
                  <a:cubicBezTo>
                    <a:pt x="f108" y="f56"/>
                    <a:pt x="f108" y="f56"/>
                    <a:pt x="f108" y="f56"/>
                  </a:cubicBezTo>
                  <a:cubicBezTo>
                    <a:pt x="f108" y="f49"/>
                    <a:pt x="f108" y="f56"/>
                    <a:pt x="f108" y="f56"/>
                  </a:cubicBezTo>
                  <a:cubicBezTo>
                    <a:pt x="f108" y="f49"/>
                    <a:pt x="f108" y="f49"/>
                    <a:pt x="f108" y="f49"/>
                  </a:cubicBezTo>
                  <a:cubicBezTo>
                    <a:pt x="f108" y="f43"/>
                    <a:pt x="f108" y="f43"/>
                    <a:pt x="f108" y="f43"/>
                  </a:cubicBezTo>
                  <a:cubicBezTo>
                    <a:pt x="f108" y="f43"/>
                    <a:pt x="f109" y="f43"/>
                    <a:pt x="f109" y="f43"/>
                  </a:cubicBezTo>
                  <a:cubicBezTo>
                    <a:pt x="f109" y="f43"/>
                    <a:pt x="f109" y="f43"/>
                    <a:pt x="f109" y="f43"/>
                  </a:cubicBezTo>
                  <a:cubicBezTo>
                    <a:pt x="f109" y="f43"/>
                    <a:pt x="f110" y="f38"/>
                    <a:pt x="f110" y="f38"/>
                  </a:cubicBezTo>
                  <a:lnTo>
                    <a:pt x="f110" y="f38"/>
                  </a:lnTo>
                  <a:cubicBezTo>
                    <a:pt x="f110" y="f38"/>
                    <a:pt x="f110" y="f38"/>
                    <a:pt x="f110" y="f38"/>
                  </a:cubicBezTo>
                  <a:cubicBezTo>
                    <a:pt x="f111" y="f38"/>
                    <a:pt x="f111" y="f38"/>
                    <a:pt x="f112" y="f34"/>
                  </a:cubicBezTo>
                  <a:cubicBezTo>
                    <a:pt x="f112" y="f34"/>
                    <a:pt x="f111" y="f34"/>
                    <a:pt x="f111" y="f34"/>
                  </a:cubicBezTo>
                  <a:cubicBezTo>
                    <a:pt x="f111" y="f34"/>
                    <a:pt x="f110" y="f38"/>
                    <a:pt x="f110" y="f38"/>
                  </a:cubicBezTo>
                  <a:cubicBezTo>
                    <a:pt x="f110" y="f38"/>
                    <a:pt x="f109" y="f38"/>
                    <a:pt x="f109" y="f38"/>
                  </a:cubicBezTo>
                  <a:cubicBezTo>
                    <a:pt x="f108" y="f38"/>
                    <a:pt x="f107" y="f43"/>
                    <a:pt x="f106" y="f43"/>
                  </a:cubicBezTo>
                  <a:cubicBezTo>
                    <a:pt x="f106" y="f43"/>
                    <a:pt x="f107" y="f43"/>
                    <a:pt x="f107" y="f43"/>
                  </a:cubicBezTo>
                  <a:cubicBezTo>
                    <a:pt x="f107" y="f38"/>
                    <a:pt x="f108" y="f38"/>
                    <a:pt x="f109" y="f38"/>
                  </a:cubicBezTo>
                  <a:cubicBezTo>
                    <a:pt x="f109" y="f38"/>
                    <a:pt x="f109" y="f38"/>
                    <a:pt x="f109" y="f34"/>
                  </a:cubicBezTo>
                  <a:cubicBezTo>
                    <a:pt x="f109" y="f34"/>
                    <a:pt x="f109" y="f38"/>
                    <a:pt x="f108" y="f38"/>
                  </a:cubicBezTo>
                  <a:cubicBezTo>
                    <a:pt x="f108" y="f38"/>
                    <a:pt x="f108" y="f34"/>
                    <a:pt x="f108" y="f34"/>
                  </a:cubicBezTo>
                  <a:cubicBezTo>
                    <a:pt x="f108" y="f34"/>
                    <a:pt x="f108" y="f38"/>
                    <a:pt x="f109" y="f34"/>
                  </a:cubicBezTo>
                  <a:cubicBezTo>
                    <a:pt x="f109" y="f34"/>
                    <a:pt x="f109" y="f34"/>
                    <a:pt x="f109" y="f34"/>
                  </a:cubicBezTo>
                  <a:cubicBezTo>
                    <a:pt x="f109" y="f34"/>
                    <a:pt x="f109" y="f34"/>
                    <a:pt x="f109" y="f34"/>
                  </a:cubicBezTo>
                  <a:cubicBezTo>
                    <a:pt x="f109" y="f34"/>
                    <a:pt x="f109" y="f34"/>
                    <a:pt x="f110" y="f34"/>
                  </a:cubicBezTo>
                  <a:lnTo>
                    <a:pt x="f110" y="f34"/>
                  </a:lnTo>
                  <a:cubicBezTo>
                    <a:pt x="f110" y="f34"/>
                    <a:pt x="f109" y="f34"/>
                    <a:pt x="f109" y="f38"/>
                  </a:cubicBezTo>
                  <a:cubicBezTo>
                    <a:pt x="f110" y="f38"/>
                    <a:pt x="f110" y="f34"/>
                    <a:pt x="f111" y="f34"/>
                  </a:cubicBezTo>
                  <a:cubicBezTo>
                    <a:pt x="f111" y="f34"/>
                    <a:pt x="f111" y="f34"/>
                    <a:pt x="f110" y="f34"/>
                  </a:cubicBezTo>
                  <a:cubicBezTo>
                    <a:pt x="f110" y="f34"/>
                    <a:pt x="f110" y="f34"/>
                    <a:pt x="f110" y="f34"/>
                  </a:cubicBezTo>
                  <a:cubicBezTo>
                    <a:pt x="f110" y="f34"/>
                    <a:pt x="f110" y="f31"/>
                    <a:pt x="f110" y="f31"/>
                  </a:cubicBezTo>
                  <a:cubicBezTo>
                    <a:pt x="f110" y="f31"/>
                    <a:pt x="f110" y="f31"/>
                    <a:pt x="f111" y="f31"/>
                  </a:cubicBezTo>
                  <a:lnTo>
                    <a:pt x="f110" y="f31"/>
                  </a:lnTo>
                  <a:cubicBezTo>
                    <a:pt x="f110" y="f31"/>
                    <a:pt x="f109" y="f31"/>
                    <a:pt x="f109" y="f31"/>
                  </a:cubicBezTo>
                  <a:cubicBezTo>
                    <a:pt x="f109" y="f31"/>
                    <a:pt x="f109" y="f31"/>
                    <a:pt x="f108" y="f31"/>
                  </a:cubicBezTo>
                  <a:cubicBezTo>
                    <a:pt x="f108" y="f31"/>
                    <a:pt x="f108" y="f34"/>
                    <a:pt x="f108" y="f34"/>
                  </a:cubicBezTo>
                  <a:cubicBezTo>
                    <a:pt x="f108" y="f34"/>
                    <a:pt x="f108" y="f31"/>
                    <a:pt x="f108" y="f31"/>
                  </a:cubicBezTo>
                  <a:cubicBezTo>
                    <a:pt x="f107" y="f34"/>
                    <a:pt x="f107" y="f34"/>
                    <a:pt x="f106" y="f34"/>
                  </a:cubicBezTo>
                  <a:cubicBezTo>
                    <a:pt x="f106" y="f34"/>
                    <a:pt x="f107" y="f34"/>
                    <a:pt x="f106" y="f34"/>
                  </a:cubicBezTo>
                  <a:cubicBezTo>
                    <a:pt x="f106" y="f34"/>
                    <a:pt x="f106" y="f38"/>
                    <a:pt x="f105" y="f38"/>
                  </a:cubicBezTo>
                  <a:cubicBezTo>
                    <a:pt x="f105" y="f38"/>
                    <a:pt x="f105" y="f34"/>
                    <a:pt x="f106" y="f34"/>
                  </a:cubicBezTo>
                  <a:cubicBezTo>
                    <a:pt x="f106" y="f34"/>
                    <a:pt x="f107" y="f34"/>
                    <a:pt x="f108" y="f31"/>
                  </a:cubicBezTo>
                  <a:cubicBezTo>
                    <a:pt x="f107" y="f31"/>
                    <a:pt x="f107" y="f31"/>
                    <a:pt x="f107" y="f31"/>
                  </a:cubicBezTo>
                  <a:cubicBezTo>
                    <a:pt x="f107" y="f31"/>
                    <a:pt x="f107" y="f26"/>
                    <a:pt x="f108" y="f26"/>
                  </a:cubicBezTo>
                  <a:cubicBezTo>
                    <a:pt x="f108" y="f31"/>
                    <a:pt x="f108" y="f31"/>
                    <a:pt x="f108" y="f31"/>
                  </a:cubicBezTo>
                  <a:cubicBezTo>
                    <a:pt x="f108" y="f31"/>
                    <a:pt x="f108" y="f31"/>
                    <a:pt x="f109" y="f31"/>
                  </a:cubicBezTo>
                  <a:cubicBezTo>
                    <a:pt x="f109" y="f31"/>
                    <a:pt x="f109" y="f31"/>
                    <a:pt x="f110" y="f26"/>
                  </a:cubicBezTo>
                  <a:cubicBezTo>
                    <a:pt x="f110" y="f26"/>
                    <a:pt x="f110" y="f26"/>
                    <a:pt x="f110" y="f26"/>
                  </a:cubicBezTo>
                  <a:cubicBezTo>
                    <a:pt x="f110" y="f26"/>
                    <a:pt x="f110" y="f26"/>
                    <a:pt x="f111" y="f26"/>
                  </a:cubicBezTo>
                  <a:cubicBezTo>
                    <a:pt x="f111" y="f26"/>
                    <a:pt x="f111" y="f26"/>
                    <a:pt x="f111" y="f26"/>
                  </a:cubicBezTo>
                  <a:cubicBezTo>
                    <a:pt x="f111" y="f26"/>
                    <a:pt x="f111" y="f26"/>
                    <a:pt x="f111" y="f26"/>
                  </a:cubicBezTo>
                  <a:cubicBezTo>
                    <a:pt x="f111" y="f26"/>
                    <a:pt x="f111" y="f26"/>
                    <a:pt x="f110" y="f26"/>
                  </a:cubicBezTo>
                  <a:cubicBezTo>
                    <a:pt x="f110" y="f26"/>
                    <a:pt x="f111" y="f26"/>
                    <a:pt x="f111" y="f19"/>
                  </a:cubicBezTo>
                  <a:cubicBezTo>
                    <a:pt x="f111" y="f19"/>
                    <a:pt x="f111" y="f19"/>
                    <a:pt x="f111" y="f19"/>
                  </a:cubicBezTo>
                  <a:cubicBezTo>
                    <a:pt x="f112" y="f19"/>
                    <a:pt x="f112" y="f19"/>
                    <a:pt x="f113" y="f19"/>
                  </a:cubicBezTo>
                  <a:cubicBezTo>
                    <a:pt x="f112" y="f19"/>
                    <a:pt x="f113" y="f19"/>
                    <a:pt x="f113" y="f11"/>
                  </a:cubicBezTo>
                  <a:cubicBezTo>
                    <a:pt x="f113" y="f11"/>
                    <a:pt x="f112" y="f11"/>
                    <a:pt x="f112" y="f11"/>
                  </a:cubicBezTo>
                  <a:cubicBezTo>
                    <a:pt x="f112" y="f11"/>
                    <a:pt x="f112" y="f19"/>
                    <a:pt x="f112" y="f19"/>
                  </a:cubicBezTo>
                  <a:cubicBezTo>
                    <a:pt x="f112" y="f11"/>
                    <a:pt x="f112" y="f11"/>
                    <a:pt x="f111" y="f11"/>
                  </a:cubicBezTo>
                  <a:cubicBezTo>
                    <a:pt x="f111" y="f11"/>
                    <a:pt x="f112" y="f11"/>
                    <a:pt x="f112" y="f11"/>
                  </a:cubicBezTo>
                  <a:cubicBezTo>
                    <a:pt x="f112" y="f11"/>
                    <a:pt x="f112" y="f11"/>
                    <a:pt x="f112" y="f6"/>
                  </a:cubicBezTo>
                  <a:cubicBezTo>
                    <a:pt x="f112" y="f6"/>
                    <a:pt x="f112" y="f11"/>
                    <a:pt x="f112" y="f11"/>
                  </a:cubicBezTo>
                  <a:cubicBezTo>
                    <a:pt x="f113" y="f11"/>
                    <a:pt x="f113" y="f6"/>
                    <a:pt x="f113" y="f6"/>
                  </a:cubicBezTo>
                  <a:cubicBezTo>
                    <a:pt x="f113" y="f6"/>
                    <a:pt x="f113" y="f11"/>
                    <a:pt x="f113" y="f11"/>
                  </a:cubicBezTo>
                  <a:cubicBezTo>
                    <a:pt x="f113" y="f6"/>
                    <a:pt x="f113" y="f6"/>
                    <a:pt x="f114" y="f6"/>
                  </a:cubicBezTo>
                  <a:cubicBezTo>
                    <a:pt x="f114" y="f6"/>
                    <a:pt x="f114" y="f6"/>
                    <a:pt x="f114" y="f6"/>
                  </a:cubicBezTo>
                  <a:lnTo>
                    <a:pt x="f113" y="f6"/>
                  </a:lnTo>
                  <a:cubicBezTo>
                    <a:pt x="f113" y="f6"/>
                    <a:pt x="f113" y="f6"/>
                    <a:pt x="f113" y="f6"/>
                  </a:cubicBezTo>
                  <a:cubicBezTo>
                    <a:pt x="f113" y="f6"/>
                    <a:pt x="f113" y="f6"/>
                    <a:pt x="f113" y="f6"/>
                  </a:cubicBezTo>
                  <a:cubicBezTo>
                    <a:pt x="f113" y="f6"/>
                    <a:pt x="f113" y="f6"/>
                    <a:pt x="f113" y="f6"/>
                  </a:cubicBezTo>
                  <a:cubicBezTo>
                    <a:pt x="f113" y="f6"/>
                    <a:pt x="f113" y="f6"/>
                    <a:pt x="f113" y="f6"/>
                  </a:cubicBezTo>
                  <a:cubicBezTo>
                    <a:pt x="f112" y="f6"/>
                    <a:pt x="f111" y="f6"/>
                    <a:pt x="f111" y="f11"/>
                  </a:cubicBezTo>
                  <a:cubicBezTo>
                    <a:pt x="f111" y="f11"/>
                    <a:pt x="f110" y="f6"/>
                    <a:pt x="f110" y="f6"/>
                  </a:cubicBezTo>
                  <a:cubicBezTo>
                    <a:pt x="f111" y="f6"/>
                    <a:pt x="f111" y="f6"/>
                    <a:pt x="f112" y="f6"/>
                  </a:cubicBezTo>
                  <a:cubicBezTo>
                    <a:pt x="f111" y="f7"/>
                    <a:pt x="f111" y="f6"/>
                    <a:pt x="f111" y="f6"/>
                  </a:cubicBezTo>
                  <a:cubicBezTo>
                    <a:pt x="f111" y="f6"/>
                    <a:pt x="f110" y="f6"/>
                    <a:pt x="f110" y="f6"/>
                  </a:cubicBezTo>
                  <a:cubicBezTo>
                    <a:pt x="f110" y="f6"/>
                    <a:pt x="f110" y="f6"/>
                    <a:pt x="f110" y="f6"/>
                  </a:cubicBezTo>
                  <a:cubicBezTo>
                    <a:pt x="f110" y="f6"/>
                    <a:pt x="f110" y="f7"/>
                    <a:pt x="f110" y="f7"/>
                  </a:cubicBezTo>
                  <a:cubicBezTo>
                    <a:pt x="f110" y="f7"/>
                    <a:pt x="f110" y="f7"/>
                    <a:pt x="f110" y="f7"/>
                  </a:cubicBezTo>
                  <a:cubicBezTo>
                    <a:pt x="f110" y="f7"/>
                    <a:pt x="f110" y="f115"/>
                    <a:pt x="f110" y="f115"/>
                  </a:cubicBezTo>
                  <a:cubicBezTo>
                    <a:pt x="f110" y="f115"/>
                    <a:pt x="f109" y="f115"/>
                    <a:pt x="f109" y="f115"/>
                  </a:cubicBezTo>
                  <a:cubicBezTo>
                    <a:pt x="f109" y="f115"/>
                    <a:pt x="f108" y="f115"/>
                    <a:pt x="f107" y="f115"/>
                  </a:cubicBezTo>
                  <a:cubicBezTo>
                    <a:pt x="f108" y="f115"/>
                    <a:pt x="f109" y="f115"/>
                    <a:pt x="f109" y="f83"/>
                  </a:cubicBezTo>
                  <a:cubicBezTo>
                    <a:pt x="f109" y="f83"/>
                    <a:pt x="f109" y="f83"/>
                    <a:pt x="f110" y="f83"/>
                  </a:cubicBezTo>
                  <a:cubicBezTo>
                    <a:pt x="f110" y="f83"/>
                    <a:pt x="f110" y="f83"/>
                    <a:pt x="f110" y="f83"/>
                  </a:cubicBezTo>
                  <a:cubicBezTo>
                    <a:pt x="f110" y="f2"/>
                    <a:pt x="f109" y="f83"/>
                    <a:pt x="f109" y="f83"/>
                  </a:cubicBezTo>
                  <a:cubicBezTo>
                    <a:pt x="f109" y="f83"/>
                    <a:pt x="f109" y="f83"/>
                    <a:pt x="f109" y="f83"/>
                  </a:cubicBezTo>
                  <a:cubicBezTo>
                    <a:pt x="f109" y="f83"/>
                    <a:pt x="f109" y="f83"/>
                    <a:pt x="f109" y="f83"/>
                  </a:cubicBezTo>
                  <a:cubicBezTo>
                    <a:pt x="f109" y="f83"/>
                    <a:pt x="f109" y="f83"/>
                    <a:pt x="f108" y="f83"/>
                  </a:cubicBezTo>
                  <a:cubicBezTo>
                    <a:pt x="f108" y="f83"/>
                    <a:pt x="f107" y="f83"/>
                    <a:pt x="f106" y="f115"/>
                  </a:cubicBezTo>
                  <a:cubicBezTo>
                    <a:pt x="f106" y="f83"/>
                    <a:pt x="f106" y="f83"/>
                    <a:pt x="f106" y="f83"/>
                  </a:cubicBezTo>
                  <a:cubicBezTo>
                    <a:pt x="f106" y="f115"/>
                    <a:pt x="f105" y="f115"/>
                    <a:pt x="f105" y="f115"/>
                  </a:cubicBezTo>
                  <a:cubicBezTo>
                    <a:pt x="f105" y="f115"/>
                    <a:pt x="f104" y="f115"/>
                    <a:pt x="f104" y="f115"/>
                  </a:cubicBezTo>
                  <a:cubicBezTo>
                    <a:pt x="f104" y="f115"/>
                    <a:pt x="f104" y="f7"/>
                    <a:pt x="f104" y="f7"/>
                  </a:cubicBezTo>
                  <a:cubicBezTo>
                    <a:pt x="f104" y="f7"/>
                    <a:pt x="f104" y="f7"/>
                    <a:pt x="f104" y="f7"/>
                  </a:cubicBezTo>
                  <a:cubicBezTo>
                    <a:pt x="f104" y="f7"/>
                    <a:pt x="f104" y="f7"/>
                    <a:pt x="f104" y="f115"/>
                  </a:cubicBezTo>
                  <a:cubicBezTo>
                    <a:pt x="f104" y="f115"/>
                    <a:pt x="f104" y="f115"/>
                    <a:pt x="f104" y="f115"/>
                  </a:cubicBezTo>
                  <a:cubicBezTo>
                    <a:pt x="f104" y="f115"/>
                    <a:pt x="f103" y="f115"/>
                    <a:pt x="f103" y="f115"/>
                  </a:cubicBezTo>
                  <a:cubicBezTo>
                    <a:pt x="f103" y="f115"/>
                    <a:pt x="f102" y="f115"/>
                    <a:pt x="f102" y="f115"/>
                  </a:cubicBezTo>
                  <a:cubicBezTo>
                    <a:pt x="f102" y="f115"/>
                    <a:pt x="f102" y="f115"/>
                    <a:pt x="f102" y="f7"/>
                  </a:cubicBezTo>
                  <a:lnTo>
                    <a:pt x="f101" y="f115"/>
                  </a:lnTo>
                  <a:cubicBezTo>
                    <a:pt x="f101" y="f115"/>
                    <a:pt x="f101" y="f115"/>
                    <a:pt x="f101" y="f7"/>
                  </a:cubicBezTo>
                  <a:cubicBezTo>
                    <a:pt x="f101" y="f115"/>
                    <a:pt x="f100" y="f7"/>
                    <a:pt x="f100" y="f115"/>
                  </a:cubicBezTo>
                  <a:cubicBezTo>
                    <a:pt x="f100" y="f115"/>
                    <a:pt x="f101" y="f115"/>
                    <a:pt x="f101" y="f115"/>
                  </a:cubicBezTo>
                  <a:cubicBezTo>
                    <a:pt x="f100" y="f83"/>
                    <a:pt x="f100" y="f115"/>
                    <a:pt x="f99" y="f115"/>
                  </a:cubicBezTo>
                  <a:cubicBezTo>
                    <a:pt x="f99" y="f115"/>
                    <a:pt x="f99" y="f115"/>
                    <a:pt x="f99" y="f115"/>
                  </a:cubicBezTo>
                  <a:cubicBezTo>
                    <a:pt x="f99" y="f115"/>
                    <a:pt x="f99" y="f115"/>
                    <a:pt x="f99" y="f115"/>
                  </a:cubicBezTo>
                  <a:cubicBezTo>
                    <a:pt x="f99" y="f115"/>
                    <a:pt x="f99" y="f115"/>
                    <a:pt x="f99" y="f115"/>
                  </a:cubicBezTo>
                  <a:cubicBezTo>
                    <a:pt x="f98" y="f115"/>
                    <a:pt x="f99" y="f115"/>
                    <a:pt x="f98" y="f83"/>
                  </a:cubicBezTo>
                  <a:cubicBezTo>
                    <a:pt x="f98" y="f115"/>
                    <a:pt x="f98" y="f115"/>
                    <a:pt x="f98" y="f115"/>
                  </a:cubicBezTo>
                  <a:cubicBezTo>
                    <a:pt x="f98" y="f115"/>
                    <a:pt x="f98" y="f115"/>
                    <a:pt x="f97" y="f115"/>
                  </a:cubicBezTo>
                  <a:cubicBezTo>
                    <a:pt x="f97" y="f115"/>
                    <a:pt x="f97" y="f115"/>
                    <a:pt x="f97" y="f115"/>
                  </a:cubicBezTo>
                  <a:cubicBezTo>
                    <a:pt x="f97" y="f115"/>
                    <a:pt x="f97" y="f115"/>
                    <a:pt x="f97" y="f115"/>
                  </a:cubicBezTo>
                  <a:cubicBezTo>
                    <a:pt x="f97" y="f115"/>
                    <a:pt x="f97" y="f7"/>
                    <a:pt x="f96" y="f7"/>
                  </a:cubicBezTo>
                  <a:cubicBezTo>
                    <a:pt x="f96" y="f7"/>
                    <a:pt x="f96" y="f115"/>
                    <a:pt x="f96" y="f115"/>
                  </a:cubicBezTo>
                  <a:cubicBezTo>
                    <a:pt x="f96" y="f7"/>
                    <a:pt x="f116" y="f7"/>
                    <a:pt x="f116" y="f7"/>
                  </a:cubicBezTo>
                  <a:cubicBezTo>
                    <a:pt x="f116" y="f7"/>
                    <a:pt x="f116" y="f7"/>
                    <a:pt x="f117" y="f7"/>
                  </a:cubicBezTo>
                  <a:cubicBezTo>
                    <a:pt x="f117" y="f7"/>
                    <a:pt x="f117" y="f7"/>
                    <a:pt x="f117" y="f7"/>
                  </a:cubicBezTo>
                  <a:cubicBezTo>
                    <a:pt x="f117" y="f7"/>
                    <a:pt x="f117" y="f7"/>
                    <a:pt x="f117" y="f7"/>
                  </a:cubicBezTo>
                  <a:cubicBezTo>
                    <a:pt x="f117" y="f7"/>
                    <a:pt x="f117" y="f7"/>
                    <a:pt x="f117" y="f6"/>
                  </a:cubicBezTo>
                  <a:cubicBezTo>
                    <a:pt x="f117" y="f6"/>
                    <a:pt x="f117" y="f6"/>
                    <a:pt x="f117" y="f7"/>
                  </a:cubicBezTo>
                  <a:cubicBezTo>
                    <a:pt x="f118" y="f7"/>
                    <a:pt x="f118" y="f7"/>
                    <a:pt x="f118" y="f7"/>
                  </a:cubicBezTo>
                  <a:cubicBezTo>
                    <a:pt x="f118" y="f7"/>
                    <a:pt x="f118" y="f7"/>
                    <a:pt x="f118" y="f7"/>
                  </a:cubicBezTo>
                  <a:cubicBezTo>
                    <a:pt x="f119" y="f7"/>
                    <a:pt x="f119" y="f6"/>
                    <a:pt x="f119" y="f6"/>
                  </a:cubicBezTo>
                  <a:cubicBezTo>
                    <a:pt x="f119" y="f6"/>
                    <a:pt x="f119" y="f6"/>
                    <a:pt x="f119" y="f6"/>
                  </a:cubicBezTo>
                  <a:cubicBezTo>
                    <a:pt x="f94" y="f6"/>
                    <a:pt x="f94" y="f6"/>
                    <a:pt x="f94" y="f6"/>
                  </a:cubicBezTo>
                  <a:cubicBezTo>
                    <a:pt x="f94" y="f6"/>
                    <a:pt x="f5" y="f6"/>
                    <a:pt x="f5" y="f6"/>
                  </a:cubicBezTo>
                  <a:close/>
                  <a:moveTo>
                    <a:pt x="f99" y="f7"/>
                  </a:moveTo>
                  <a:cubicBezTo>
                    <a:pt x="f99" y="f7"/>
                    <a:pt x="f99" y="f7"/>
                    <a:pt x="f99" y="f7"/>
                  </a:cubicBezTo>
                  <a:cubicBezTo>
                    <a:pt x="f99" y="f7"/>
                    <a:pt x="f99" y="f7"/>
                    <a:pt x="f99" y="f6"/>
                  </a:cubicBezTo>
                  <a:lnTo>
                    <a:pt x="f98" y="f6"/>
                  </a:lnTo>
                  <a:cubicBezTo>
                    <a:pt x="f98" y="f7"/>
                    <a:pt x="f98" y="f7"/>
                    <a:pt x="f99" y="f7"/>
                  </a:cubicBezTo>
                  <a:close/>
                  <a:moveTo>
                    <a:pt x="f102" y="f115"/>
                  </a:moveTo>
                  <a:cubicBezTo>
                    <a:pt x="f102" y="f115"/>
                    <a:pt x="f102" y="f7"/>
                    <a:pt x="f102" y="f7"/>
                  </a:cubicBezTo>
                  <a:cubicBezTo>
                    <a:pt x="f102" y="f7"/>
                    <a:pt x="f102" y="f7"/>
                    <a:pt x="f102" y="f7"/>
                  </a:cubicBezTo>
                  <a:cubicBezTo>
                    <a:pt x="f102" y="f7"/>
                    <a:pt x="f102" y="f115"/>
                    <a:pt x="f102" y="f115"/>
                  </a:cubicBezTo>
                  <a:close/>
                  <a:moveTo>
                    <a:pt x="f95" y="f19"/>
                  </a:moveTo>
                  <a:cubicBezTo>
                    <a:pt x="f96" y="f26"/>
                    <a:pt x="f96" y="f19"/>
                    <a:pt x="f96" y="f26"/>
                  </a:cubicBezTo>
                  <a:cubicBezTo>
                    <a:pt x="f96" y="f26"/>
                    <a:pt x="f96" y="f26"/>
                    <a:pt x="f95" y="f26"/>
                  </a:cubicBezTo>
                  <a:cubicBezTo>
                    <a:pt x="f95" y="f26"/>
                    <a:pt x="f95" y="f26"/>
                    <a:pt x="f95" y="f19"/>
                  </a:cubicBezTo>
                  <a:close/>
                  <a:moveTo>
                    <a:pt x="f106" y="f115"/>
                  </a:moveTo>
                  <a:cubicBezTo>
                    <a:pt x="f106" y="f115"/>
                    <a:pt x="f105" y="f115"/>
                    <a:pt x="f105" y="f7"/>
                  </a:cubicBezTo>
                  <a:cubicBezTo>
                    <a:pt x="f105" y="f7"/>
                    <a:pt x="f105" y="f115"/>
                    <a:pt x="f106" y="f115"/>
                  </a:cubicBezTo>
                  <a:close/>
                  <a:moveTo>
                    <a:pt x="f101" y="f19"/>
                  </a:moveTo>
                  <a:cubicBezTo>
                    <a:pt x="f101" y="f26"/>
                    <a:pt x="f101" y="f26"/>
                    <a:pt x="f100" y="f26"/>
                  </a:cubicBezTo>
                  <a:cubicBezTo>
                    <a:pt x="f100" y="f19"/>
                    <a:pt x="f101" y="f26"/>
                    <a:pt x="f101" y="f19"/>
                  </a:cubicBezTo>
                  <a:close/>
                  <a:moveTo>
                    <a:pt x="f103" y="f19"/>
                  </a:moveTo>
                  <a:cubicBezTo>
                    <a:pt x="f103" y="f19"/>
                    <a:pt x="f103" y="f19"/>
                    <a:pt x="f103" y="f19"/>
                  </a:cubicBezTo>
                  <a:cubicBezTo>
                    <a:pt x="f103" y="f19"/>
                    <a:pt x="f103" y="f19"/>
                    <a:pt x="f103" y="f19"/>
                  </a:cubicBezTo>
                  <a:cubicBezTo>
                    <a:pt x="f103" y="f19"/>
                    <a:pt x="f103" y="f26"/>
                    <a:pt x="f102" y="f19"/>
                  </a:cubicBezTo>
                  <a:cubicBezTo>
                    <a:pt x="f102" y="f19"/>
                    <a:pt x="f103" y="f19"/>
                    <a:pt x="f103" y="f19"/>
                  </a:cubicBezTo>
                  <a:cubicBezTo>
                    <a:pt x="f103" y="f19"/>
                    <a:pt x="f103" y="f19"/>
                    <a:pt x="f103" y="f19"/>
                  </a:cubicBezTo>
                  <a:cubicBezTo>
                    <a:pt x="f103" y="f19"/>
                    <a:pt x="f103" y="f19"/>
                    <a:pt x="f103" y="f19"/>
                  </a:cubicBezTo>
                  <a:cubicBezTo>
                    <a:pt x="f103" y="f19"/>
                    <a:pt x="f103" y="f19"/>
                    <a:pt x="f103" y="f11"/>
                  </a:cubicBezTo>
                  <a:cubicBezTo>
                    <a:pt x="f103" y="f19"/>
                    <a:pt x="f103" y="f11"/>
                    <a:pt x="f103" y="f19"/>
                  </a:cubicBezTo>
                  <a:cubicBezTo>
                    <a:pt x="f103" y="f19"/>
                    <a:pt x="f103" y="f19"/>
                    <a:pt x="f103" y="f19"/>
                  </a:cubicBezTo>
                  <a:cubicBezTo>
                    <a:pt x="f103" y="f19"/>
                    <a:pt x="f103" y="f19"/>
                    <a:pt x="f103" y="f19"/>
                  </a:cubicBezTo>
                  <a:close/>
                  <a:moveTo>
                    <a:pt x="f105" y="f6"/>
                  </a:moveTo>
                  <a:cubicBezTo>
                    <a:pt x="f105" y="f6"/>
                    <a:pt x="f105" y="f6"/>
                    <a:pt x="f106" y="f6"/>
                  </a:cubicBezTo>
                  <a:cubicBezTo>
                    <a:pt x="f106" y="f6"/>
                    <a:pt x="f105" y="f6"/>
                    <a:pt x="f106" y="f11"/>
                  </a:cubicBezTo>
                  <a:cubicBezTo>
                    <a:pt x="f105" y="f11"/>
                    <a:pt x="f105" y="f11"/>
                    <a:pt x="f105" y="f6"/>
                  </a:cubicBezTo>
                  <a:close/>
                  <a:moveTo>
                    <a:pt x="f104" y="f11"/>
                  </a:moveTo>
                  <a:lnTo>
                    <a:pt x="f104" y="f11"/>
                  </a:lnTo>
                  <a:cubicBezTo>
                    <a:pt x="f104" y="f11"/>
                    <a:pt x="f104" y="f11"/>
                    <a:pt x="f104" y="f11"/>
                  </a:cubicBezTo>
                  <a:cubicBezTo>
                    <a:pt x="f104" y="f11"/>
                    <a:pt x="f104" y="f11"/>
                    <a:pt x="f104" y="f11"/>
                  </a:cubicBezTo>
                  <a:close/>
                  <a:moveTo>
                    <a:pt x="f104" y="f11"/>
                  </a:moveTo>
                  <a:lnTo>
                    <a:pt x="f104" y="f19"/>
                  </a:lnTo>
                  <a:cubicBezTo>
                    <a:pt x="f104" y="f19"/>
                    <a:pt x="f104" y="f19"/>
                    <a:pt x="f104" y="f19"/>
                  </a:cubicBezTo>
                  <a:cubicBezTo>
                    <a:pt x="f104" y="f11"/>
                    <a:pt x="f104" y="f11"/>
                    <a:pt x="f104" y="f11"/>
                  </a:cubicBezTo>
                  <a:close/>
                  <a:moveTo>
                    <a:pt x="f107" y="f6"/>
                  </a:moveTo>
                  <a:cubicBezTo>
                    <a:pt x="f107" y="f6"/>
                    <a:pt x="f107" y="f6"/>
                    <a:pt x="f107" y="f6"/>
                  </a:cubicBezTo>
                  <a:cubicBezTo>
                    <a:pt x="f107" y="f6"/>
                    <a:pt x="f107" y="f11"/>
                    <a:pt x="f107" y="f6"/>
                  </a:cubicBezTo>
                  <a:close/>
                  <a:moveTo>
                    <a:pt x="f106" y="f11"/>
                  </a:moveTo>
                  <a:cubicBezTo>
                    <a:pt x="f106" y="f11"/>
                    <a:pt x="f107" y="f11"/>
                    <a:pt x="f107" y="f11"/>
                  </a:cubicBezTo>
                  <a:cubicBezTo>
                    <a:pt x="f107" y="f11"/>
                    <a:pt x="f106" y="f11"/>
                    <a:pt x="f106" y="f11"/>
                  </a:cubicBezTo>
                  <a:close/>
                  <a:moveTo>
                    <a:pt x="f104" y="f26"/>
                  </a:moveTo>
                  <a:cubicBezTo>
                    <a:pt x="f104" y="f26"/>
                    <a:pt x="f104" y="f26"/>
                    <a:pt x="f104" y="f26"/>
                  </a:cubicBezTo>
                  <a:lnTo>
                    <a:pt x="f104" y="f26"/>
                  </a:lnTo>
                  <a:cubicBezTo>
                    <a:pt x="f104" y="f26"/>
                    <a:pt x="f104" y="f26"/>
                    <a:pt x="f104" y="f26"/>
                  </a:cubicBezTo>
                  <a:cubicBezTo>
                    <a:pt x="f104" y="f26"/>
                    <a:pt x="f104" y="f26"/>
                    <a:pt x="f103" y="f26"/>
                  </a:cubicBezTo>
                  <a:cubicBezTo>
                    <a:pt x="f103" y="f26"/>
                    <a:pt x="f103" y="f19"/>
                    <a:pt x="f104" y="f19"/>
                  </a:cubicBezTo>
                  <a:cubicBezTo>
                    <a:pt x="f104" y="f26"/>
                    <a:pt x="f104" y="f26"/>
                    <a:pt x="f104" y="f26"/>
                  </a:cubicBezTo>
                  <a:cubicBezTo>
                    <a:pt x="f104" y="f26"/>
                    <a:pt x="f104" y="f19"/>
                    <a:pt x="f105" y="f19"/>
                  </a:cubicBezTo>
                  <a:cubicBezTo>
                    <a:pt x="f105" y="f19"/>
                    <a:pt x="f105" y="f19"/>
                    <a:pt x="f105" y="f26"/>
                  </a:cubicBezTo>
                  <a:cubicBezTo>
                    <a:pt x="f105" y="f26"/>
                    <a:pt x="f105" y="f26"/>
                    <a:pt x="f105" y="f26"/>
                  </a:cubicBezTo>
                  <a:cubicBezTo>
                    <a:pt x="f105" y="f26"/>
                    <a:pt x="f105" y="f19"/>
                    <a:pt x="f105" y="f19"/>
                  </a:cubicBezTo>
                  <a:cubicBezTo>
                    <a:pt x="f105" y="f19"/>
                    <a:pt x="f105" y="f19"/>
                    <a:pt x="f105" y="f19"/>
                  </a:cubicBezTo>
                  <a:cubicBezTo>
                    <a:pt x="f105" y="f19"/>
                    <a:pt x="f105" y="f26"/>
                    <a:pt x="f106" y="f26"/>
                  </a:cubicBezTo>
                  <a:cubicBezTo>
                    <a:pt x="f106" y="f26"/>
                    <a:pt x="f105" y="f26"/>
                    <a:pt x="f106" y="f26"/>
                  </a:cubicBezTo>
                  <a:cubicBezTo>
                    <a:pt x="f106" y="f26"/>
                    <a:pt x="f106" y="f26"/>
                    <a:pt x="f105" y="f26"/>
                  </a:cubicBezTo>
                  <a:cubicBezTo>
                    <a:pt x="f105" y="f26"/>
                    <a:pt x="f105" y="f26"/>
                    <a:pt x="f105" y="f26"/>
                  </a:cubicBezTo>
                  <a:cubicBezTo>
                    <a:pt x="f105" y="f26"/>
                    <a:pt x="f105" y="f26"/>
                    <a:pt x="f104" y="f26"/>
                  </a:cubicBezTo>
                  <a:close/>
                  <a:moveTo>
                    <a:pt x="f106" y="f19"/>
                  </a:moveTo>
                  <a:cubicBezTo>
                    <a:pt x="f106" y="f19"/>
                    <a:pt x="f106" y="f19"/>
                    <a:pt x="f106" y="f19"/>
                  </a:cubicBezTo>
                  <a:cubicBezTo>
                    <a:pt x="f106" y="f19"/>
                    <a:pt x="f106" y="f19"/>
                    <a:pt x="f106" y="f19"/>
                  </a:cubicBezTo>
                  <a:cubicBezTo>
                    <a:pt x="f107" y="f19"/>
                    <a:pt x="f107" y="f26"/>
                    <a:pt x="f107" y="f26"/>
                  </a:cubicBezTo>
                  <a:cubicBezTo>
                    <a:pt x="f107" y="f26"/>
                    <a:pt x="f107" y="f26"/>
                    <a:pt x="f107" y="f19"/>
                  </a:cubicBezTo>
                  <a:cubicBezTo>
                    <a:pt x="f106" y="f19"/>
                    <a:pt x="f106" y="f26"/>
                    <a:pt x="f106" y="f26"/>
                  </a:cubicBezTo>
                  <a:cubicBezTo>
                    <a:pt x="f106" y="f19"/>
                    <a:pt x="f106" y="f19"/>
                    <a:pt x="f106" y="f19"/>
                  </a:cubicBezTo>
                  <a:cubicBezTo>
                    <a:pt x="f105" y="f19"/>
                    <a:pt x="f105" y="f19"/>
                    <a:pt x="f106" y="f19"/>
                  </a:cubicBezTo>
                  <a:close/>
                  <a:moveTo>
                    <a:pt x="f107" y="f11"/>
                  </a:moveTo>
                  <a:cubicBezTo>
                    <a:pt x="f108" y="f11"/>
                    <a:pt x="f108" y="f11"/>
                    <a:pt x="f108" y="f11"/>
                  </a:cubicBezTo>
                  <a:cubicBezTo>
                    <a:pt x="f108" y="f11"/>
                    <a:pt x="f108" y="f11"/>
                    <a:pt x="f108" y="f11"/>
                  </a:cubicBezTo>
                  <a:cubicBezTo>
                    <a:pt x="f108" y="f11"/>
                    <a:pt x="f108" y="f11"/>
                    <a:pt x="f108" y="f19"/>
                  </a:cubicBezTo>
                  <a:cubicBezTo>
                    <a:pt x="f108" y="f19"/>
                    <a:pt x="f108" y="f11"/>
                    <a:pt x="f107" y="f19"/>
                  </a:cubicBezTo>
                  <a:lnTo>
                    <a:pt x="f107" y="f11"/>
                  </a:lnTo>
                  <a:cubicBezTo>
                    <a:pt x="f107" y="f19"/>
                    <a:pt x="f107" y="f11"/>
                    <a:pt x="f107" y="f11"/>
                  </a:cubicBezTo>
                  <a:close/>
                  <a:moveTo>
                    <a:pt x="f103" y="f31"/>
                  </a:moveTo>
                  <a:lnTo>
                    <a:pt x="f103" y="f31"/>
                  </a:lnTo>
                  <a:cubicBezTo>
                    <a:pt x="f103" y="f31"/>
                    <a:pt x="f103" y="f31"/>
                    <a:pt x="f104" y="f31"/>
                  </a:cubicBezTo>
                  <a:cubicBezTo>
                    <a:pt x="f104" y="f31"/>
                    <a:pt x="f104" y="f31"/>
                    <a:pt x="f104" y="f31"/>
                  </a:cubicBezTo>
                  <a:cubicBezTo>
                    <a:pt x="f103" y="f31"/>
                    <a:pt x="f103" y="f34"/>
                    <a:pt x="f102" y="f31"/>
                  </a:cubicBezTo>
                  <a:cubicBezTo>
                    <a:pt x="f102" y="f31"/>
                    <a:pt x="f103" y="f31"/>
                    <a:pt x="f103" y="f31"/>
                  </a:cubicBezTo>
                  <a:close/>
                  <a:moveTo>
                    <a:pt x="f110" y="f6"/>
                  </a:moveTo>
                  <a:cubicBezTo>
                    <a:pt x="f110" y="f6"/>
                    <a:pt x="f110" y="f6"/>
                    <a:pt x="f110" y="f6"/>
                  </a:cubicBezTo>
                  <a:cubicBezTo>
                    <a:pt x="f110" y="f11"/>
                    <a:pt x="f110" y="f11"/>
                    <a:pt x="f110" y="f11"/>
                  </a:cubicBezTo>
                  <a:cubicBezTo>
                    <a:pt x="f110" y="f11"/>
                    <a:pt x="f110" y="f11"/>
                    <a:pt x="f110" y="f6"/>
                  </a:cubicBezTo>
                  <a:close/>
                  <a:moveTo>
                    <a:pt x="f108" y="f19"/>
                  </a:moveTo>
                  <a:lnTo>
                    <a:pt x="f108" y="f19"/>
                  </a:lnTo>
                  <a:cubicBezTo>
                    <a:pt x="f108" y="f19"/>
                    <a:pt x="f108" y="f19"/>
                    <a:pt x="f108" y="f19"/>
                  </a:cubicBezTo>
                  <a:cubicBezTo>
                    <a:pt x="f108" y="f19"/>
                    <a:pt x="f108" y="f19"/>
                    <a:pt x="f108" y="f19"/>
                  </a:cubicBezTo>
                  <a:close/>
                  <a:moveTo>
                    <a:pt x="f108" y="f19"/>
                  </a:moveTo>
                  <a:cubicBezTo>
                    <a:pt x="f108" y="f19"/>
                    <a:pt x="f109" y="f19"/>
                    <a:pt x="f110" y="f11"/>
                  </a:cubicBezTo>
                  <a:cubicBezTo>
                    <a:pt x="f110" y="f19"/>
                    <a:pt x="f111" y="f11"/>
                    <a:pt x="f111" y="f11"/>
                  </a:cubicBezTo>
                  <a:cubicBezTo>
                    <a:pt x="f111" y="f19"/>
                    <a:pt x="f110" y="f11"/>
                    <a:pt x="f110" y="f19"/>
                  </a:cubicBezTo>
                  <a:cubicBezTo>
                    <a:pt x="f109" y="f19"/>
                    <a:pt x="f109" y="f19"/>
                    <a:pt x="f109" y="f19"/>
                  </a:cubicBezTo>
                  <a:lnTo>
                    <a:pt x="f109" y="f19"/>
                  </a:lnTo>
                  <a:cubicBezTo>
                    <a:pt x="f109" y="f26"/>
                    <a:pt x="f109" y="f26"/>
                    <a:pt x="f109" y="f26"/>
                  </a:cubicBezTo>
                  <a:cubicBezTo>
                    <a:pt x="f109" y="f19"/>
                    <a:pt x="f108" y="f26"/>
                    <a:pt x="f108" y="f19"/>
                  </a:cubicBezTo>
                  <a:close/>
                  <a:moveTo>
                    <a:pt x="f107" y="f31"/>
                  </a:moveTo>
                  <a:cubicBezTo>
                    <a:pt x="f107" y="f31"/>
                    <a:pt x="f107" y="f31"/>
                    <a:pt x="f107" y="f31"/>
                  </a:cubicBezTo>
                  <a:cubicBezTo>
                    <a:pt x="f107" y="f31"/>
                    <a:pt x="f107" y="f31"/>
                    <a:pt x="f106" y="f31"/>
                  </a:cubicBezTo>
                  <a:cubicBezTo>
                    <a:pt x="f106" y="f31"/>
                    <a:pt x="f106" y="f31"/>
                    <a:pt x="f107" y="f31"/>
                  </a:cubicBezTo>
                  <a:close/>
                  <a:moveTo>
                    <a:pt x="f106" y="f31"/>
                  </a:moveTo>
                  <a:cubicBezTo>
                    <a:pt x="f106" y="f31"/>
                    <a:pt x="f106" y="f31"/>
                    <a:pt x="f106" y="f31"/>
                  </a:cubicBezTo>
                  <a:cubicBezTo>
                    <a:pt x="f106" y="f31"/>
                    <a:pt x="f106" y="f31"/>
                    <a:pt x="f106" y="f34"/>
                  </a:cubicBezTo>
                  <a:cubicBezTo>
                    <a:pt x="f106" y="f34"/>
                    <a:pt x="f106" y="f31"/>
                    <a:pt x="f106" y="f31"/>
                  </a:cubicBezTo>
                  <a:close/>
                  <a:moveTo>
                    <a:pt x="f109" y="f26"/>
                  </a:moveTo>
                  <a:cubicBezTo>
                    <a:pt x="f109" y="f26"/>
                    <a:pt x="f109" y="f26"/>
                    <a:pt x="f109" y="f26"/>
                  </a:cubicBezTo>
                  <a:cubicBezTo>
                    <a:pt x="f109" y="f26"/>
                    <a:pt x="f109" y="f26"/>
                    <a:pt x="f108" y="f26"/>
                  </a:cubicBezTo>
                  <a:cubicBezTo>
                    <a:pt x="f108" y="f26"/>
                    <a:pt x="f109" y="f26"/>
                    <a:pt x="f109" y="f26"/>
                  </a:cubicBezTo>
                  <a:close/>
                  <a:moveTo>
                    <a:pt x="f111" y="f19"/>
                  </a:moveTo>
                  <a:lnTo>
                    <a:pt x="f112" y="f11"/>
                  </a:lnTo>
                  <a:cubicBezTo>
                    <a:pt x="f112" y="f19"/>
                    <a:pt x="f112" y="f19"/>
                    <a:pt x="f112" y="f19"/>
                  </a:cubicBezTo>
                  <a:cubicBezTo>
                    <a:pt x="f111" y="f19"/>
                    <a:pt x="f111" y="f19"/>
                    <a:pt x="f111" y="f19"/>
                  </a:cubicBezTo>
                  <a:close/>
                  <a:moveTo>
                    <a:pt x="f102" y="f43"/>
                  </a:moveTo>
                  <a:cubicBezTo>
                    <a:pt x="f101" y="f43"/>
                    <a:pt x="f101" y="f49"/>
                    <a:pt x="f101" y="f49"/>
                  </a:cubicBezTo>
                  <a:cubicBezTo>
                    <a:pt x="f101" y="f43"/>
                    <a:pt x="f101" y="f43"/>
                    <a:pt x="f102" y="f43"/>
                  </a:cubicBezTo>
                  <a:close/>
                  <a:moveTo>
                    <a:pt x="f102" y="f43"/>
                  </a:moveTo>
                  <a:cubicBezTo>
                    <a:pt x="f103" y="f43"/>
                    <a:pt x="f103" y="f49"/>
                    <a:pt x="f103" y="f49"/>
                  </a:cubicBezTo>
                  <a:cubicBezTo>
                    <a:pt x="f103" y="f49"/>
                    <a:pt x="f103" y="f49"/>
                    <a:pt x="f102" y="f49"/>
                  </a:cubicBezTo>
                  <a:cubicBezTo>
                    <a:pt x="f102" y="f49"/>
                    <a:pt x="f103" y="f49"/>
                    <a:pt x="f103" y="f43"/>
                  </a:cubicBezTo>
                  <a:lnTo>
                    <a:pt x="f102" y="f43"/>
                  </a:lnTo>
                  <a:cubicBezTo>
                    <a:pt x="f102" y="f43"/>
                    <a:pt x="f102" y="f43"/>
                    <a:pt x="f102" y="f43"/>
                  </a:cubicBezTo>
                  <a:close/>
                  <a:moveTo>
                    <a:pt x="f104" y="f38"/>
                  </a:moveTo>
                  <a:cubicBezTo>
                    <a:pt x="f104" y="f38"/>
                    <a:pt x="f104" y="f38"/>
                    <a:pt x="f104" y="f38"/>
                  </a:cubicBezTo>
                  <a:cubicBezTo>
                    <a:pt x="f104" y="f38"/>
                    <a:pt x="f104" y="f38"/>
                    <a:pt x="f104" y="f38"/>
                  </a:cubicBezTo>
                  <a:lnTo>
                    <a:pt x="f104" y="f43"/>
                  </a:lnTo>
                  <a:cubicBezTo>
                    <a:pt x="f104" y="f43"/>
                    <a:pt x="f104" y="f43"/>
                    <a:pt x="f104" y="f38"/>
                  </a:cubicBezTo>
                  <a:cubicBezTo>
                    <a:pt x="f103" y="f38"/>
                    <a:pt x="f104" y="f38"/>
                    <a:pt x="f104" y="f38"/>
                  </a:cubicBezTo>
                  <a:close/>
                  <a:moveTo>
                    <a:pt x="f105" y="f38"/>
                  </a:moveTo>
                  <a:lnTo>
                    <a:pt x="f105" y="f38"/>
                  </a:lnTo>
                  <a:cubicBezTo>
                    <a:pt x="f105" y="f38"/>
                    <a:pt x="f105" y="f38"/>
                    <a:pt x="f104" y="f38"/>
                  </a:cubicBezTo>
                  <a:lnTo>
                    <a:pt x="f104" y="f38"/>
                  </a:lnTo>
                  <a:cubicBezTo>
                    <a:pt x="f104" y="f38"/>
                    <a:pt x="f104" y="f38"/>
                    <a:pt x="f104" y="f38"/>
                  </a:cubicBezTo>
                  <a:close/>
                  <a:moveTo>
                    <a:pt x="f105" y="f38"/>
                  </a:moveTo>
                  <a:cubicBezTo>
                    <a:pt x="f105" y="f38"/>
                    <a:pt x="f105" y="f38"/>
                    <a:pt x="f105" y="f38"/>
                  </a:cubicBezTo>
                  <a:cubicBezTo>
                    <a:pt x="f105" y="f38"/>
                    <a:pt x="f105" y="f38"/>
                    <a:pt x="f105" y="f38"/>
                  </a:cubicBezTo>
                  <a:close/>
                  <a:moveTo>
                    <a:pt x="f108" y="f34"/>
                  </a:moveTo>
                  <a:lnTo>
                    <a:pt x="f108" y="f34"/>
                  </a:lnTo>
                  <a:cubicBezTo>
                    <a:pt x="f108" y="f34"/>
                    <a:pt x="f108" y="f34"/>
                    <a:pt x="f108" y="f38"/>
                  </a:cubicBezTo>
                  <a:cubicBezTo>
                    <a:pt x="f108" y="f38"/>
                    <a:pt x="f108" y="f34"/>
                    <a:pt x="f108" y="f34"/>
                  </a:cubicBezTo>
                  <a:close/>
                  <a:moveTo>
                    <a:pt x="f108" y="f34"/>
                  </a:moveTo>
                  <a:cubicBezTo>
                    <a:pt x="f108" y="f34"/>
                    <a:pt x="f108" y="f34"/>
                    <a:pt x="f108" y="f34"/>
                  </a:cubicBezTo>
                  <a:cubicBezTo>
                    <a:pt x="f108" y="f34"/>
                    <a:pt x="f108" y="f34"/>
                    <a:pt x="f108" y="f34"/>
                  </a:cubicBezTo>
                  <a:close/>
                  <a:moveTo>
                    <a:pt x="f5" y="f78"/>
                  </a:moveTo>
                  <a:cubicBezTo>
                    <a:pt x="f5" y="f78"/>
                    <a:pt x="f5" y="f78"/>
                    <a:pt x="f5" y="f78"/>
                  </a:cubicBezTo>
                  <a:cubicBezTo>
                    <a:pt x="f5" y="f78"/>
                    <a:pt x="f5" y="f78"/>
                    <a:pt x="f5" y="f78"/>
                  </a:cubicBezTo>
                  <a:cubicBezTo>
                    <a:pt x="f5" y="f78"/>
                    <a:pt x="f5" y="f78"/>
                    <a:pt x="f5" y="f78"/>
                  </a:cubicBezTo>
                  <a:cubicBezTo>
                    <a:pt x="f5" y="f78"/>
                    <a:pt x="f5" y="f78"/>
                    <a:pt x="f5" y="f78"/>
                  </a:cubicBezTo>
                  <a:close/>
                  <a:moveTo>
                    <a:pt x="f94" y="f78"/>
                  </a:moveTo>
                  <a:cubicBezTo>
                    <a:pt x="f94" y="f78"/>
                    <a:pt x="f94" y="f78"/>
                    <a:pt x="f5" y="f78"/>
                  </a:cubicBezTo>
                  <a:cubicBezTo>
                    <a:pt x="f5" y="f78"/>
                    <a:pt x="f94" y="f78"/>
                    <a:pt x="f94" y="f78"/>
                  </a:cubicBezTo>
                  <a:close/>
                  <a:moveTo>
                    <a:pt x="f119" y="f78"/>
                  </a:moveTo>
                  <a:cubicBezTo>
                    <a:pt x="f94" y="f78"/>
                    <a:pt x="f94" y="f78"/>
                    <a:pt x="f94" y="f78"/>
                  </a:cubicBezTo>
                  <a:cubicBezTo>
                    <a:pt x="f94" y="f78"/>
                    <a:pt x="f94" y="f76"/>
                    <a:pt x="f119" y="f78"/>
                  </a:cubicBezTo>
                  <a:close/>
                  <a:moveTo>
                    <a:pt x="f107" y="f49"/>
                  </a:moveTo>
                  <a:lnTo>
                    <a:pt x="f108" y="f49"/>
                  </a:lnTo>
                  <a:cubicBezTo>
                    <a:pt x="f107" y="f49"/>
                    <a:pt x="f107" y="f49"/>
                    <a:pt x="f107" y="f49"/>
                  </a:cubicBezTo>
                  <a:cubicBezTo>
                    <a:pt x="f107" y="f49"/>
                    <a:pt x="f107" y="f49"/>
                    <a:pt x="f107" y="f49"/>
                  </a:cubicBezTo>
                  <a:close/>
                  <a:moveTo>
                    <a:pt x="f106" y="f56"/>
                  </a:moveTo>
                  <a:cubicBezTo>
                    <a:pt x="f106" y="f56"/>
                    <a:pt x="f106" y="f56"/>
                    <a:pt x="f106" y="f56"/>
                  </a:cubicBezTo>
                  <a:cubicBezTo>
                    <a:pt x="f106" y="f63"/>
                    <a:pt x="f106" y="f63"/>
                    <a:pt x="f106" y="f63"/>
                  </a:cubicBezTo>
                  <a:cubicBezTo>
                    <a:pt x="f106" y="f63"/>
                    <a:pt x="f106" y="f63"/>
                    <a:pt x="f106" y="f63"/>
                  </a:cubicBezTo>
                  <a:cubicBezTo>
                    <a:pt x="f105" y="f63"/>
                    <a:pt x="f105" y="f56"/>
                    <a:pt x="f105" y="f56"/>
                  </a:cubicBezTo>
                  <a:cubicBezTo>
                    <a:pt x="f105" y="f56"/>
                    <a:pt x="f105" y="f56"/>
                    <a:pt x="f105" y="f56"/>
                  </a:cubicBezTo>
                  <a:close/>
                  <a:moveTo>
                    <a:pt x="f106" y="f56"/>
                  </a:moveTo>
                  <a:cubicBezTo>
                    <a:pt x="f106" y="f56"/>
                    <a:pt x="f106" y="f56"/>
                    <a:pt x="f106" y="f56"/>
                  </a:cubicBezTo>
                  <a:cubicBezTo>
                    <a:pt x="f106" y="f56"/>
                    <a:pt x="f106" y="f56"/>
                    <a:pt x="f106" y="f56"/>
                  </a:cubicBezTo>
                  <a:cubicBezTo>
                    <a:pt x="f106" y="f56"/>
                    <a:pt x="f106" y="f56"/>
                    <a:pt x="f106" y="f56"/>
                  </a:cubicBezTo>
                  <a:close/>
                  <a:moveTo>
                    <a:pt x="f99" y="f74"/>
                  </a:moveTo>
                  <a:cubicBezTo>
                    <a:pt x="f99" y="f74"/>
                    <a:pt x="f99" y="f74"/>
                    <a:pt x="f98" y="f74"/>
                  </a:cubicBezTo>
                  <a:cubicBezTo>
                    <a:pt x="f98" y="f74"/>
                    <a:pt x="f99" y="f74"/>
                    <a:pt x="f99" y="f7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6" name="Google Shape;2969;p43">
              <a:extLst>
                <a:ext uri="{FF2B5EF4-FFF2-40B4-BE49-F238E27FC236}">
                  <a16:creationId xmlns:a16="http://schemas.microsoft.com/office/drawing/2014/main" id="{D8DE7FF5-CBE6-493A-85F4-82836C942603}"/>
                </a:ext>
              </a:extLst>
            </p:cNvPr>
            <p:cNvSpPr/>
            <p:nvPr/>
          </p:nvSpPr>
          <p:spPr>
            <a:xfrm rot="16200004">
              <a:off x="5929253" y="2237856"/>
              <a:ext cx="1353" cy="713"/>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6"/>
                  </a:moveTo>
                  <a:cubicBezTo>
                    <a:pt x="f5" y="f6"/>
                    <a:pt x="f7" y="f6"/>
                    <a:pt x="f7" y="f6"/>
                  </a:cubicBezTo>
                  <a:cubicBezTo>
                    <a:pt x="f7" y="f6"/>
                    <a:pt x="f7" y="f6"/>
                    <a:pt x="f7" y="f6"/>
                  </a:cubicBezTo>
                  <a:cubicBezTo>
                    <a:pt x="f7" y="f6"/>
                    <a:pt x="f7" y="f6"/>
                    <a:pt x="f7" y="f6"/>
                  </a:cubicBezTo>
                  <a:cubicBezTo>
                    <a:pt x="f7" y="f6"/>
                    <a:pt x="f7" y="f6"/>
                    <a:pt x="f7" y="f6"/>
                  </a:cubicBezTo>
                  <a:cubicBezTo>
                    <a:pt x="f7" y="f6"/>
                    <a:pt x="f5" y="f5"/>
                    <a:pt x="f5" y="f5"/>
                  </a:cubicBezTo>
                  <a:cubicBezTo>
                    <a:pt x="f2" y="f6"/>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7" name="Google Shape;2970;p43">
              <a:extLst>
                <a:ext uri="{FF2B5EF4-FFF2-40B4-BE49-F238E27FC236}">
                  <a16:creationId xmlns:a16="http://schemas.microsoft.com/office/drawing/2014/main" id="{743FFF76-ED55-43B4-B918-F365D71B36B4}"/>
                </a:ext>
              </a:extLst>
            </p:cNvPr>
            <p:cNvSpPr/>
            <p:nvPr/>
          </p:nvSpPr>
          <p:spPr>
            <a:xfrm rot="16200004">
              <a:off x="5901300" y="2211887"/>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4" y="f4"/>
                    <a:pt x="f5" y="f4"/>
                  </a:cubicBezTo>
                  <a:lnTo>
                    <a:pt x="f5" y="f4"/>
                  </a:lnTo>
                  <a:cubicBezTo>
                    <a:pt x="f5" y="f5"/>
                    <a:pt x="f4" y="f4"/>
                    <a:pt x="f4" y="f5"/>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8" name="Google Shape;2971;p43">
              <a:extLst>
                <a:ext uri="{FF2B5EF4-FFF2-40B4-BE49-F238E27FC236}">
                  <a16:creationId xmlns:a16="http://schemas.microsoft.com/office/drawing/2014/main" id="{05D1BA73-A114-44E2-A0C7-CA347871AF95}"/>
                </a:ext>
              </a:extLst>
            </p:cNvPr>
            <p:cNvSpPr/>
            <p:nvPr/>
          </p:nvSpPr>
          <p:spPr>
            <a:xfrm rot="16200004">
              <a:off x="5901300" y="2211248"/>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cubicBezTo>
                    <a:pt x="f3" y="f3"/>
                    <a:pt x="f3" y="f3"/>
                    <a:pt x="f3" y="f3"/>
                  </a:cubicBezTo>
                  <a:cubicBezTo>
                    <a:pt x="f3" y="f3"/>
                    <a:pt x="f3" y="f3"/>
                    <a:pt x="f3" y="f3"/>
                  </a:cubicBez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9" name="Google Shape;2972;p43">
              <a:extLst>
                <a:ext uri="{FF2B5EF4-FFF2-40B4-BE49-F238E27FC236}">
                  <a16:creationId xmlns:a16="http://schemas.microsoft.com/office/drawing/2014/main" id="{C905A2AC-63CE-4646-B88C-9494E3B7D3AE}"/>
                </a:ext>
              </a:extLst>
            </p:cNvPr>
            <p:cNvSpPr/>
            <p:nvPr/>
          </p:nvSpPr>
          <p:spPr>
            <a:xfrm rot="16200004">
              <a:off x="5901638" y="2211586"/>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4"/>
                  </a:moveTo>
                  <a:cubicBezTo>
                    <a:pt x="f5" y="f2"/>
                    <a:pt x="f5" y="f2"/>
                    <a:pt x="f5" y="f2"/>
                  </a:cubicBezTo>
                  <a:cubicBezTo>
                    <a:pt x="f5" y="f2"/>
                    <a:pt x="f5" y="f2"/>
                    <a:pt x="f5" y="f2"/>
                  </a:cubicBezTo>
                  <a:cubicBezTo>
                    <a:pt x="f5" y="f2"/>
                    <a:pt x="f5" y="f2"/>
                    <a:pt x="f5" y="f2"/>
                  </a:cubicBezTo>
                  <a:cubicBezTo>
                    <a:pt x="f4" y="f2"/>
                    <a:pt x="f4" y="f2"/>
                    <a:pt x="f4" y="f2"/>
                  </a:cubicBezTo>
                  <a:cubicBezTo>
                    <a:pt x="f4" y="f4"/>
                    <a:pt x="f3" y="f2"/>
                    <a:pt x="f3" y="f2"/>
                  </a:cubicBezTo>
                  <a:cubicBezTo>
                    <a:pt x="f3" y="f2"/>
                    <a:pt x="f3" y="f2"/>
                    <a:pt x="f3" y="f2"/>
                  </a:cubicBezTo>
                  <a:cubicBezTo>
                    <a:pt x="f4" y="f4"/>
                    <a:pt x="f4" y="f2"/>
                    <a:pt x="f4" y="f2"/>
                  </a:cubicBezTo>
                  <a:cubicBezTo>
                    <a:pt x="f5" y="f2"/>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0" name="Google Shape;2973;p43">
              <a:extLst>
                <a:ext uri="{FF2B5EF4-FFF2-40B4-BE49-F238E27FC236}">
                  <a16:creationId xmlns:a16="http://schemas.microsoft.com/office/drawing/2014/main" id="{93869E30-75B5-43AD-8FF4-F12DD1344374}"/>
                </a:ext>
              </a:extLst>
            </p:cNvPr>
            <p:cNvSpPr/>
            <p:nvPr/>
          </p:nvSpPr>
          <p:spPr>
            <a:xfrm rot="16200004">
              <a:off x="5903284" y="2207946"/>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5"/>
                    <a:pt x="f4" y="f5"/>
                    <a:pt x="f4" y="f4"/>
                  </a:cubicBezTo>
                  <a:cubicBezTo>
                    <a:pt x="f4" y="f4"/>
                    <a:pt x="f4" y="f5"/>
                    <a:pt x="f4" y="f5"/>
                  </a:cubicBezTo>
                  <a:cubicBezTo>
                    <a:pt x="f4" y="f4"/>
                    <a:pt x="f5" y="f4"/>
                    <a:pt x="f5" y="f4"/>
                  </a:cubicBezTo>
                  <a:cubicBezTo>
                    <a:pt x="f5" y="f4"/>
                    <a:pt x="f5" y="f5"/>
                    <a:pt x="f5" y="f5"/>
                  </a:cubicBezTo>
                  <a:cubicBezTo>
                    <a:pt x="f5" y="f5"/>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1" name="Google Shape;2974;p43">
              <a:extLst>
                <a:ext uri="{FF2B5EF4-FFF2-40B4-BE49-F238E27FC236}">
                  <a16:creationId xmlns:a16="http://schemas.microsoft.com/office/drawing/2014/main" id="{C872FA0D-96C0-427F-8CF1-3AF5D36F91A8}"/>
                </a:ext>
              </a:extLst>
            </p:cNvPr>
            <p:cNvSpPr/>
            <p:nvPr/>
          </p:nvSpPr>
          <p:spPr>
            <a:xfrm rot="16200004">
              <a:off x="5903293" y="2207316"/>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cubicBezTo>
                    <a:pt x="f3" y="f3"/>
                    <a:pt x="f3" y="f3"/>
                    <a:pt x="f3" y="f3"/>
                  </a:cubicBez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2" name="Google Shape;2975;p43">
              <a:extLst>
                <a:ext uri="{FF2B5EF4-FFF2-40B4-BE49-F238E27FC236}">
                  <a16:creationId xmlns:a16="http://schemas.microsoft.com/office/drawing/2014/main" id="{7988BE4B-EDD9-40B7-8B64-2AFCB8FB2D1D}"/>
                </a:ext>
              </a:extLst>
            </p:cNvPr>
            <p:cNvSpPr/>
            <p:nvPr/>
          </p:nvSpPr>
          <p:spPr>
            <a:xfrm rot="16200004">
              <a:off x="5902964" y="2207636"/>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2" y="f4"/>
                    <a:pt x="f3" y="f4"/>
                    <a:pt x="f3" y="f4"/>
                  </a:cubicBezTo>
                  <a:cubicBezTo>
                    <a:pt x="f3" y="f4"/>
                    <a:pt x="f3"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3" name="Google Shape;2976;p43">
              <a:extLst>
                <a:ext uri="{FF2B5EF4-FFF2-40B4-BE49-F238E27FC236}">
                  <a16:creationId xmlns:a16="http://schemas.microsoft.com/office/drawing/2014/main" id="{70169D64-929D-45FB-9166-2AA226E4DFC6}"/>
                </a:ext>
              </a:extLst>
            </p:cNvPr>
            <p:cNvSpPr/>
            <p:nvPr/>
          </p:nvSpPr>
          <p:spPr>
            <a:xfrm rot="16200004">
              <a:off x="5902315" y="2206337"/>
              <a:ext cx="676" cy="0"/>
            </a:xfrm>
            <a:custGeom>
              <a:avLst/>
              <a:gdLst>
                <a:gd name="f0" fmla="val w"/>
                <a:gd name="f1" fmla="val h"/>
                <a:gd name="f2" fmla="val 0"/>
                <a:gd name="f3" fmla="val 675"/>
                <a:gd name="f4" fmla="*/ f0 1 675"/>
                <a:gd name="f5" fmla="*/ f1 1 0"/>
                <a:gd name="f6" fmla="val f2"/>
                <a:gd name="f7" fmla="val f3"/>
                <a:gd name="f8" fmla="+- f6 0 f6"/>
                <a:gd name="f9" fmla="+- f7 0 f6"/>
                <a:gd name="f10" fmla="*/ f9 1 675"/>
                <a:gd name="f11" fmla="*/ f8 1 0"/>
                <a:gd name="f12" fmla="*/ 0 1 f10"/>
                <a:gd name="f13" fmla="*/ 675 1 f10"/>
                <a:gd name="f14" fmla="*/ 0 1 f11"/>
                <a:gd name="f15" fmla="*/ 1 1 f11"/>
                <a:gd name="f16" fmla="*/ f12 f4 1"/>
                <a:gd name="f17" fmla="*/ f13 f4 1"/>
                <a:gd name="f18" fmla="*/ f15 f5 1"/>
                <a:gd name="f19" fmla="*/ f14 f5 1"/>
              </a:gdLst>
              <a:ahLst/>
              <a:cxnLst>
                <a:cxn ang="3cd4">
                  <a:pos x="hc" y="t"/>
                </a:cxn>
                <a:cxn ang="0">
                  <a:pos x="r" y="vc"/>
                </a:cxn>
                <a:cxn ang="cd4">
                  <a:pos x="hc" y="b"/>
                </a:cxn>
                <a:cxn ang="cd2">
                  <a:pos x="l" y="vc"/>
                </a:cxn>
              </a:cxnLst>
              <a:rect l="f16" t="f19" r="f17" b="f18"/>
              <a:pathLst>
                <a:path w="675">
                  <a:moveTo>
                    <a:pt x="f3" y="f2"/>
                  </a:moveTo>
                  <a:cubicBezTo>
                    <a:pt x="f3" y="f2"/>
                    <a:pt x="f3" y="f2"/>
                    <a:pt x="f2" y="f2"/>
                  </a:cubicBezTo>
                  <a:cubicBezTo>
                    <a:pt x="f2"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4" name="Google Shape;2977;p43">
              <a:extLst>
                <a:ext uri="{FF2B5EF4-FFF2-40B4-BE49-F238E27FC236}">
                  <a16:creationId xmlns:a16="http://schemas.microsoft.com/office/drawing/2014/main" id="{B8FCCE35-CB1B-4E38-BC38-DEDE53EB97D9}"/>
                </a:ext>
              </a:extLst>
            </p:cNvPr>
            <p:cNvSpPr/>
            <p:nvPr/>
          </p:nvSpPr>
          <p:spPr>
            <a:xfrm rot="16200004">
              <a:off x="5903961" y="2207956"/>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lnTo>
                    <a:pt x="f2" y="f2"/>
                  </a:ln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5" name="Google Shape;2978;p43">
              <a:extLst>
                <a:ext uri="{FF2B5EF4-FFF2-40B4-BE49-F238E27FC236}">
                  <a16:creationId xmlns:a16="http://schemas.microsoft.com/office/drawing/2014/main" id="{692BFFA5-217B-4449-A9FB-4B485D85DC6B}"/>
                </a:ext>
              </a:extLst>
            </p:cNvPr>
            <p:cNvSpPr/>
            <p:nvPr/>
          </p:nvSpPr>
          <p:spPr>
            <a:xfrm rot="16200004">
              <a:off x="5903641" y="2207636"/>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cubicBezTo>
                    <a:pt x="f3" y="f2"/>
                    <a:pt x="f2" y="f2"/>
                    <a:pt x="f2" y="f2"/>
                  </a:cubicBezTo>
                  <a:cubicBezTo>
                    <a:pt x="f2"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6" name="Google Shape;2979;p43">
              <a:extLst>
                <a:ext uri="{FF2B5EF4-FFF2-40B4-BE49-F238E27FC236}">
                  <a16:creationId xmlns:a16="http://schemas.microsoft.com/office/drawing/2014/main" id="{BE7748CC-6EEF-4083-83AC-B0BDBAE75366}"/>
                </a:ext>
              </a:extLst>
            </p:cNvPr>
            <p:cNvSpPr/>
            <p:nvPr/>
          </p:nvSpPr>
          <p:spPr>
            <a:xfrm rot="16200004">
              <a:off x="5903961" y="2207316"/>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7" name="Google Shape;2980;p43">
              <a:extLst>
                <a:ext uri="{FF2B5EF4-FFF2-40B4-BE49-F238E27FC236}">
                  <a16:creationId xmlns:a16="http://schemas.microsoft.com/office/drawing/2014/main" id="{320B7A84-0193-4139-99FB-CC13C2786C71}"/>
                </a:ext>
              </a:extLst>
            </p:cNvPr>
            <p:cNvSpPr/>
            <p:nvPr/>
          </p:nvSpPr>
          <p:spPr>
            <a:xfrm rot="16200004">
              <a:off x="5903961" y="2206639"/>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lnTo>
                    <a:pt x="f2" y="f2"/>
                  </a:ln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8" name="Google Shape;2981;p43">
              <a:extLst>
                <a:ext uri="{FF2B5EF4-FFF2-40B4-BE49-F238E27FC236}">
                  <a16:creationId xmlns:a16="http://schemas.microsoft.com/office/drawing/2014/main" id="{325E50EA-19B9-4D72-AA4E-71892E25EA1A}"/>
                </a:ext>
              </a:extLst>
            </p:cNvPr>
            <p:cNvSpPr/>
            <p:nvPr/>
          </p:nvSpPr>
          <p:spPr>
            <a:xfrm rot="16200004">
              <a:off x="5904281" y="2206319"/>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3" y="f4"/>
                    <a:pt x="f2" y="f4"/>
                    <a:pt x="f2" y="f4"/>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9" name="Google Shape;2982;p43">
              <a:extLst>
                <a:ext uri="{FF2B5EF4-FFF2-40B4-BE49-F238E27FC236}">
                  <a16:creationId xmlns:a16="http://schemas.microsoft.com/office/drawing/2014/main" id="{3B3ABA86-0871-4157-BE06-CFF3FE690410}"/>
                </a:ext>
              </a:extLst>
            </p:cNvPr>
            <p:cNvSpPr/>
            <p:nvPr/>
          </p:nvSpPr>
          <p:spPr>
            <a:xfrm rot="16200004">
              <a:off x="5904281" y="2205679"/>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2"/>
                  </a:moveTo>
                  <a:lnTo>
                    <a:pt x="f3" y="f4"/>
                  </a:lnTo>
                  <a:cubicBezTo>
                    <a:pt x="f3" y="f4"/>
                    <a:pt x="f3" y="f4"/>
                    <a:pt x="f3" y="f4"/>
                  </a:cubicBezTo>
                  <a:lnTo>
                    <a:pt x="f3" y="f2"/>
                  </a:ln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0" name="Google Shape;2983;p43">
              <a:extLst>
                <a:ext uri="{FF2B5EF4-FFF2-40B4-BE49-F238E27FC236}">
                  <a16:creationId xmlns:a16="http://schemas.microsoft.com/office/drawing/2014/main" id="{473DCAD3-595F-412A-BDC4-0809C40C255F}"/>
                </a:ext>
              </a:extLst>
            </p:cNvPr>
            <p:cNvSpPr/>
            <p:nvPr/>
          </p:nvSpPr>
          <p:spPr>
            <a:xfrm rot="16200004">
              <a:off x="5903961" y="2205999"/>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2"/>
                    <a:pt x="f3" y="f3"/>
                    <a:pt x="f3" y="f3"/>
                  </a:cubicBezTo>
                  <a:cubicBezTo>
                    <a:pt x="f2"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1" name="Google Shape;2984;p43">
              <a:extLst>
                <a:ext uri="{FF2B5EF4-FFF2-40B4-BE49-F238E27FC236}">
                  <a16:creationId xmlns:a16="http://schemas.microsoft.com/office/drawing/2014/main" id="{FE853EC8-F688-4469-BE94-D0D6B8E399E7}"/>
                </a:ext>
              </a:extLst>
            </p:cNvPr>
            <p:cNvSpPr/>
            <p:nvPr/>
          </p:nvSpPr>
          <p:spPr>
            <a:xfrm rot="16200004">
              <a:off x="5903943" y="2205341"/>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3" y="f2"/>
                    <a:pt x="f3" y="f2"/>
                    <a:pt x="f3" y="f2"/>
                  </a:cubicBezTo>
                  <a:cubicBezTo>
                    <a:pt x="f3" y="f2"/>
                    <a:pt x="f3" y="f2"/>
                    <a:pt x="f5" y="f4"/>
                  </a:cubicBezTo>
                  <a:cubicBezTo>
                    <a:pt x="f5" y="f2"/>
                    <a:pt x="f3"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2" name="Google Shape;2985;p43">
              <a:extLst>
                <a:ext uri="{FF2B5EF4-FFF2-40B4-BE49-F238E27FC236}">
                  <a16:creationId xmlns:a16="http://schemas.microsoft.com/office/drawing/2014/main" id="{BF5CA541-F010-4827-B0A0-1EBF8484A873}"/>
                </a:ext>
              </a:extLst>
            </p:cNvPr>
            <p:cNvSpPr/>
            <p:nvPr/>
          </p:nvSpPr>
          <p:spPr>
            <a:xfrm rot="16200004">
              <a:off x="5903961" y="2205322"/>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3" name="Google Shape;2986;p43">
              <a:extLst>
                <a:ext uri="{FF2B5EF4-FFF2-40B4-BE49-F238E27FC236}">
                  <a16:creationId xmlns:a16="http://schemas.microsoft.com/office/drawing/2014/main" id="{B2E35EB5-A10A-49EE-8C43-53AB47EE3888}"/>
                </a:ext>
              </a:extLst>
            </p:cNvPr>
            <p:cNvSpPr/>
            <p:nvPr/>
          </p:nvSpPr>
          <p:spPr>
            <a:xfrm rot="16200004">
              <a:off x="5906248" y="2209602"/>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3"/>
                  </a:moveTo>
                  <a:cubicBezTo>
                    <a:pt x="f3" y="f3"/>
                    <a:pt x="f3" y="f5"/>
                    <a:pt x="f3" y="f5"/>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4" name="Google Shape;2987;p43">
              <a:extLst>
                <a:ext uri="{FF2B5EF4-FFF2-40B4-BE49-F238E27FC236}">
                  <a16:creationId xmlns:a16="http://schemas.microsoft.com/office/drawing/2014/main" id="{1E9B1426-27BB-47A6-8F44-72F3D7193236}"/>
                </a:ext>
              </a:extLst>
            </p:cNvPr>
            <p:cNvSpPr/>
            <p:nvPr/>
          </p:nvSpPr>
          <p:spPr>
            <a:xfrm rot="16200004">
              <a:off x="5904601" y="2206639"/>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lnTo>
                    <a:pt x="f2" y="f3"/>
                  </a:ln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5" name="Google Shape;2988;p43">
              <a:extLst>
                <a:ext uri="{FF2B5EF4-FFF2-40B4-BE49-F238E27FC236}">
                  <a16:creationId xmlns:a16="http://schemas.microsoft.com/office/drawing/2014/main" id="{5AC91C8B-9DA9-49D7-9263-640486BB5C0B}"/>
                </a:ext>
              </a:extLst>
            </p:cNvPr>
            <p:cNvSpPr/>
            <p:nvPr/>
          </p:nvSpPr>
          <p:spPr>
            <a:xfrm rot="16200004">
              <a:off x="5904601" y="2206638"/>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4"/>
                    <a:pt x="f5" y="f4"/>
                    <a:pt x="f5" y="f4"/>
                  </a:cubicBezTo>
                  <a:cubicBezTo>
                    <a:pt x="f5" y="f4"/>
                    <a:pt x="f5" y="f5"/>
                    <a:pt x="f5" y="f4"/>
                  </a:cubicBezTo>
                  <a:cubicBezTo>
                    <a:pt x="f4" y="f4"/>
                    <a:pt x="f4" y="f4"/>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6" name="Google Shape;2989;p43">
              <a:extLst>
                <a:ext uri="{FF2B5EF4-FFF2-40B4-BE49-F238E27FC236}">
                  <a16:creationId xmlns:a16="http://schemas.microsoft.com/office/drawing/2014/main" id="{93B56CEB-3B58-4CBF-97EA-8720EADE3FAF}"/>
                </a:ext>
              </a:extLst>
            </p:cNvPr>
            <p:cNvSpPr/>
            <p:nvPr/>
          </p:nvSpPr>
          <p:spPr>
            <a:xfrm rot="16200004">
              <a:off x="5906567" y="2210589"/>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5" y="f2"/>
                    <a:pt x="f4" y="f2"/>
                    <a:pt x="f4" y="f2"/>
                  </a:cubicBezTo>
                  <a:cubicBezTo>
                    <a:pt x="f4" y="f2"/>
                    <a:pt x="f4" y="f4"/>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7" name="Google Shape;2990;p43">
              <a:extLst>
                <a:ext uri="{FF2B5EF4-FFF2-40B4-BE49-F238E27FC236}">
                  <a16:creationId xmlns:a16="http://schemas.microsoft.com/office/drawing/2014/main" id="{9C2F6B8C-90D1-480A-9761-ED908D120A3C}"/>
                </a:ext>
              </a:extLst>
            </p:cNvPr>
            <p:cNvSpPr/>
            <p:nvPr/>
          </p:nvSpPr>
          <p:spPr>
            <a:xfrm rot="16200004">
              <a:off x="5905588" y="2207636"/>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3" y="f4"/>
                    <a:pt x="f2" y="f4"/>
                    <a:pt x="f2" y="f4"/>
                  </a:cubicBezTo>
                  <a:cubicBezTo>
                    <a:pt x="f2" y="f4"/>
                    <a:pt x="f2" y="f4"/>
                    <a:pt x="f2" y="f4"/>
                  </a:cubicBezTo>
                  <a:cubicBezTo>
                    <a:pt x="f2"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8" name="Google Shape;2991;p43">
              <a:extLst>
                <a:ext uri="{FF2B5EF4-FFF2-40B4-BE49-F238E27FC236}">
                  <a16:creationId xmlns:a16="http://schemas.microsoft.com/office/drawing/2014/main" id="{118EB5ED-597F-4ACE-AD39-455C54B10C62}"/>
                </a:ext>
              </a:extLst>
            </p:cNvPr>
            <p:cNvSpPr/>
            <p:nvPr/>
          </p:nvSpPr>
          <p:spPr>
            <a:xfrm rot="16200004">
              <a:off x="5906585" y="2207956"/>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9" name="Google Shape;2992;p43">
              <a:extLst>
                <a:ext uri="{FF2B5EF4-FFF2-40B4-BE49-F238E27FC236}">
                  <a16:creationId xmlns:a16="http://schemas.microsoft.com/office/drawing/2014/main" id="{7751307A-B449-4279-8A07-03B144A79CD5}"/>
                </a:ext>
              </a:extLst>
            </p:cNvPr>
            <p:cNvSpPr/>
            <p:nvPr/>
          </p:nvSpPr>
          <p:spPr>
            <a:xfrm rot="16200004">
              <a:off x="5911843" y="2216505"/>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0" name="Google Shape;2993;p43">
              <a:extLst>
                <a:ext uri="{FF2B5EF4-FFF2-40B4-BE49-F238E27FC236}">
                  <a16:creationId xmlns:a16="http://schemas.microsoft.com/office/drawing/2014/main" id="{C2D11A93-CFB5-4787-BC61-B43652139446}"/>
                </a:ext>
              </a:extLst>
            </p:cNvPr>
            <p:cNvSpPr/>
            <p:nvPr/>
          </p:nvSpPr>
          <p:spPr>
            <a:xfrm rot="16200004">
              <a:off x="5894739" y="2213190"/>
              <a:ext cx="49350" cy="36228"/>
            </a:xfrm>
            <a:custGeom>
              <a:avLst/>
              <a:gdLst>
                <a:gd name="f0" fmla="val w"/>
                <a:gd name="f1" fmla="val h"/>
                <a:gd name="f2" fmla="val 0"/>
                <a:gd name="f3" fmla="val 1316"/>
                <a:gd name="f4" fmla="val 966"/>
                <a:gd name="f5" fmla="val 930"/>
                <a:gd name="f6" fmla="val 54"/>
                <a:gd name="f7" fmla="val 36"/>
                <a:gd name="f8" fmla="val 912"/>
                <a:gd name="f9" fmla="val 895"/>
                <a:gd name="f10" fmla="val 71"/>
                <a:gd name="f11" fmla="val 877"/>
                <a:gd name="f12" fmla="val 860"/>
                <a:gd name="f13" fmla="val 842"/>
                <a:gd name="f14" fmla="val 825"/>
                <a:gd name="f15" fmla="val 89"/>
                <a:gd name="f16" fmla="val 807"/>
                <a:gd name="f17" fmla="val 789"/>
                <a:gd name="f18" fmla="val 772"/>
                <a:gd name="f19" fmla="val 754"/>
                <a:gd name="f20" fmla="val 106"/>
                <a:gd name="f21" fmla="val 737"/>
                <a:gd name="f22" fmla="val 719"/>
                <a:gd name="f23" fmla="val 702"/>
                <a:gd name="f24" fmla="val 124"/>
                <a:gd name="f25" fmla="val 684"/>
                <a:gd name="f26" fmla="val 667"/>
                <a:gd name="f27" fmla="val 141"/>
                <a:gd name="f28" fmla="val 649"/>
                <a:gd name="f29" fmla="val 159"/>
                <a:gd name="f30" fmla="val 614"/>
                <a:gd name="f31" fmla="val 597"/>
                <a:gd name="f32" fmla="val 176"/>
                <a:gd name="f33" fmla="val 579"/>
                <a:gd name="f34" fmla="val 194"/>
                <a:gd name="f35" fmla="val 562"/>
                <a:gd name="f36" fmla="val 544"/>
                <a:gd name="f37" fmla="val 211"/>
                <a:gd name="f38" fmla="val 229"/>
                <a:gd name="f39" fmla="val 527"/>
                <a:gd name="f40" fmla="val 509"/>
                <a:gd name="f41" fmla="val 491"/>
                <a:gd name="f42" fmla="val 246"/>
                <a:gd name="f43" fmla="val 474"/>
                <a:gd name="f44" fmla="val 264"/>
                <a:gd name="f45" fmla="val 456"/>
                <a:gd name="f46" fmla="val 439"/>
                <a:gd name="f47" fmla="val 281"/>
                <a:gd name="f48" fmla="val 421"/>
                <a:gd name="f49" fmla="val 404"/>
                <a:gd name="f50" fmla="val 299"/>
                <a:gd name="f51" fmla="val 386"/>
                <a:gd name="f52" fmla="val 317"/>
                <a:gd name="f53" fmla="val 369"/>
                <a:gd name="f54" fmla="val 351"/>
                <a:gd name="f55" fmla="val 334"/>
                <a:gd name="f56" fmla="val 352"/>
                <a:gd name="f57" fmla="val 316"/>
                <a:gd name="f58" fmla="val 387"/>
                <a:gd name="f59" fmla="val 422"/>
                <a:gd name="f60" fmla="val 228"/>
                <a:gd name="f61" fmla="val 457"/>
                <a:gd name="f62" fmla="val 193"/>
                <a:gd name="f63" fmla="val 492"/>
                <a:gd name="f64" fmla="val 158"/>
                <a:gd name="f65" fmla="val 123"/>
                <a:gd name="f66" fmla="val 615"/>
                <a:gd name="f67" fmla="val 632"/>
                <a:gd name="f68" fmla="val 88"/>
                <a:gd name="f69" fmla="val 650"/>
                <a:gd name="f70" fmla="val 720"/>
                <a:gd name="f71" fmla="val 53"/>
                <a:gd name="f72" fmla="val 755"/>
                <a:gd name="f73" fmla="val 18"/>
                <a:gd name="f74" fmla="val 1"/>
                <a:gd name="f75" fmla="val 790"/>
                <a:gd name="f76" fmla="val 878"/>
                <a:gd name="f77" fmla="val 913"/>
                <a:gd name="f78" fmla="val 948"/>
                <a:gd name="f79" fmla="val 965"/>
                <a:gd name="f80" fmla="val 685"/>
                <a:gd name="f81" fmla="val 947"/>
                <a:gd name="f82" fmla="val 982"/>
                <a:gd name="f83" fmla="val 1000"/>
                <a:gd name="f84" fmla="val 1017"/>
                <a:gd name="f85" fmla="val 1052"/>
                <a:gd name="f86" fmla="val 1070"/>
                <a:gd name="f87" fmla="val 1088"/>
                <a:gd name="f88" fmla="val 1105"/>
                <a:gd name="f89" fmla="val 1123"/>
                <a:gd name="f90" fmla="val 1140"/>
                <a:gd name="f91" fmla="val 1158"/>
                <a:gd name="f92" fmla="val 1175"/>
                <a:gd name="f93" fmla="val 1193"/>
                <a:gd name="f94" fmla="val 1210"/>
                <a:gd name="f95" fmla="val 1228"/>
                <a:gd name="f96" fmla="val 1245"/>
                <a:gd name="f97" fmla="val 1263"/>
                <a:gd name="f98" fmla="val 1280"/>
                <a:gd name="f99" fmla="val 1298"/>
                <a:gd name="f100" fmla="val 1315"/>
                <a:gd name="f101" fmla="val 1035"/>
                <a:gd name="f102" fmla="*/ f0 1 1316"/>
                <a:gd name="f103" fmla="*/ f1 1 966"/>
                <a:gd name="f104" fmla="val f2"/>
                <a:gd name="f105" fmla="val f3"/>
                <a:gd name="f106" fmla="val f4"/>
                <a:gd name="f107" fmla="+- f106 0 f104"/>
                <a:gd name="f108" fmla="+- f105 0 f104"/>
                <a:gd name="f109" fmla="*/ f108 1 1316"/>
                <a:gd name="f110" fmla="*/ f107 1 966"/>
                <a:gd name="f111" fmla="*/ f104 1 f109"/>
                <a:gd name="f112" fmla="*/ f105 1 f109"/>
                <a:gd name="f113" fmla="*/ f104 1 f110"/>
                <a:gd name="f114" fmla="*/ f106 1 f110"/>
                <a:gd name="f115" fmla="*/ f111 f102 1"/>
                <a:gd name="f116" fmla="*/ f112 f102 1"/>
                <a:gd name="f117" fmla="*/ f114 f103 1"/>
                <a:gd name="f118" fmla="*/ f113 f103 1"/>
              </a:gdLst>
              <a:ahLst/>
              <a:cxnLst>
                <a:cxn ang="3cd4">
                  <a:pos x="hc" y="t"/>
                </a:cxn>
                <a:cxn ang="0">
                  <a:pos x="r" y="vc"/>
                </a:cxn>
                <a:cxn ang="cd4">
                  <a:pos x="hc" y="b"/>
                </a:cxn>
                <a:cxn ang="cd2">
                  <a:pos x="l" y="vc"/>
                </a:cxn>
              </a:cxnLst>
              <a:rect l="f115" t="f118" r="f116" b="f117"/>
              <a:pathLst>
                <a:path w="1316" h="965">
                  <a:moveTo>
                    <a:pt x="f5" y="f6"/>
                  </a:moveTo>
                  <a:cubicBezTo>
                    <a:pt x="f5" y="f6"/>
                    <a:pt x="f5" y="f6"/>
                    <a:pt x="f5" y="f6"/>
                  </a:cubicBezTo>
                  <a:cubicBezTo>
                    <a:pt x="f5" y="f6"/>
                    <a:pt x="f5" y="f7"/>
                    <a:pt x="f5" y="f6"/>
                  </a:cubicBezTo>
                  <a:cubicBezTo>
                    <a:pt x="f5" y="f6"/>
                    <a:pt x="f5" y="f6"/>
                    <a:pt x="f5" y="f6"/>
                  </a:cubicBezTo>
                  <a:cubicBezTo>
                    <a:pt x="f5" y="f6"/>
                    <a:pt x="f8" y="f6"/>
                    <a:pt x="f8" y="f6"/>
                  </a:cubicBezTo>
                  <a:cubicBezTo>
                    <a:pt x="f8" y="f6"/>
                    <a:pt x="f8" y="f6"/>
                    <a:pt x="f8" y="f6"/>
                  </a:cubicBezTo>
                  <a:cubicBezTo>
                    <a:pt x="f8" y="f6"/>
                    <a:pt x="f9" y="f6"/>
                    <a:pt x="f9" y="f6"/>
                  </a:cubicBezTo>
                  <a:cubicBezTo>
                    <a:pt x="f9" y="f10"/>
                    <a:pt x="f9" y="f6"/>
                    <a:pt x="f11" y="f10"/>
                  </a:cubicBezTo>
                  <a:cubicBezTo>
                    <a:pt x="f11" y="f10"/>
                    <a:pt x="f11" y="f10"/>
                    <a:pt x="f11" y="f10"/>
                  </a:cubicBezTo>
                  <a:cubicBezTo>
                    <a:pt x="f12" y="f10"/>
                    <a:pt x="f13" y="f10"/>
                    <a:pt x="f14" y="f15"/>
                  </a:cubicBezTo>
                  <a:cubicBezTo>
                    <a:pt x="f16" y="f15"/>
                    <a:pt x="f16" y="f15"/>
                    <a:pt x="f17" y="f15"/>
                  </a:cubicBezTo>
                  <a:cubicBezTo>
                    <a:pt x="f17" y="f15"/>
                    <a:pt x="f17" y="f15"/>
                    <a:pt x="f18" y="f15"/>
                  </a:cubicBezTo>
                  <a:cubicBezTo>
                    <a:pt x="f18" y="f15"/>
                    <a:pt x="f18" y="f15"/>
                    <a:pt x="f19" y="f20"/>
                  </a:cubicBezTo>
                  <a:cubicBezTo>
                    <a:pt x="f19" y="f20"/>
                    <a:pt x="f19" y="f20"/>
                    <a:pt x="f19" y="f15"/>
                  </a:cubicBezTo>
                  <a:cubicBezTo>
                    <a:pt x="f19" y="f20"/>
                    <a:pt x="f19" y="f20"/>
                    <a:pt x="f19" y="f20"/>
                  </a:cubicBezTo>
                  <a:cubicBezTo>
                    <a:pt x="f21" y="f20"/>
                    <a:pt x="f21" y="f20"/>
                    <a:pt x="f21" y="f20"/>
                  </a:cubicBezTo>
                  <a:cubicBezTo>
                    <a:pt x="f21" y="f20"/>
                    <a:pt x="f21" y="f20"/>
                    <a:pt x="f21" y="f20"/>
                  </a:cubicBezTo>
                  <a:cubicBezTo>
                    <a:pt x="f21" y="f20"/>
                    <a:pt x="f22" y="f20"/>
                    <a:pt x="f22" y="f20"/>
                  </a:cubicBezTo>
                  <a:cubicBezTo>
                    <a:pt x="f23" y="f24"/>
                    <a:pt x="f25" y="f24"/>
                    <a:pt x="f25" y="f24"/>
                  </a:cubicBezTo>
                  <a:cubicBezTo>
                    <a:pt x="f26" y="f24"/>
                    <a:pt x="f26" y="f27"/>
                    <a:pt x="f28" y="f27"/>
                  </a:cubicBezTo>
                  <a:cubicBezTo>
                    <a:pt x="f28" y="f27"/>
                    <a:pt x="f28" y="f27"/>
                    <a:pt x="f28" y="f27"/>
                  </a:cubicBezTo>
                  <a:cubicBezTo>
                    <a:pt x="f28" y="f29"/>
                    <a:pt x="f30" y="f29"/>
                    <a:pt x="f30" y="f29"/>
                  </a:cubicBezTo>
                  <a:lnTo>
                    <a:pt x="f30" y="f29"/>
                  </a:lnTo>
                  <a:cubicBezTo>
                    <a:pt x="f31" y="f32"/>
                    <a:pt x="f31" y="f32"/>
                    <a:pt x="f33" y="f32"/>
                  </a:cubicBezTo>
                  <a:cubicBezTo>
                    <a:pt x="f33" y="f34"/>
                    <a:pt x="f33" y="f34"/>
                    <a:pt x="f33" y="f34"/>
                  </a:cubicBezTo>
                  <a:cubicBezTo>
                    <a:pt x="f35" y="f34"/>
                    <a:pt x="f35" y="f34"/>
                    <a:pt x="f35" y="f34"/>
                  </a:cubicBezTo>
                  <a:cubicBezTo>
                    <a:pt x="f35" y="f34"/>
                    <a:pt x="f36" y="f37"/>
                    <a:pt x="f36" y="f37"/>
                  </a:cubicBezTo>
                  <a:cubicBezTo>
                    <a:pt x="f36" y="f37"/>
                    <a:pt x="f36" y="f37"/>
                    <a:pt x="f36" y="f37"/>
                  </a:cubicBezTo>
                  <a:cubicBezTo>
                    <a:pt x="f36" y="f38"/>
                    <a:pt x="f36" y="f37"/>
                    <a:pt x="f36" y="f37"/>
                  </a:cubicBezTo>
                  <a:cubicBezTo>
                    <a:pt x="f39" y="f37"/>
                    <a:pt x="f39" y="f37"/>
                    <a:pt x="f40" y="f38"/>
                  </a:cubicBezTo>
                  <a:cubicBezTo>
                    <a:pt x="f40" y="f38"/>
                    <a:pt x="f41" y="f42"/>
                    <a:pt x="f43" y="f42"/>
                  </a:cubicBezTo>
                  <a:cubicBezTo>
                    <a:pt x="f43" y="f42"/>
                    <a:pt x="f43" y="f44"/>
                    <a:pt x="f43" y="f44"/>
                  </a:cubicBezTo>
                  <a:cubicBezTo>
                    <a:pt x="f43" y="f44"/>
                    <a:pt x="f43" y="f44"/>
                    <a:pt x="f43" y="f44"/>
                  </a:cubicBezTo>
                  <a:cubicBezTo>
                    <a:pt x="f43" y="f44"/>
                    <a:pt x="f43" y="f44"/>
                    <a:pt x="f43" y="f44"/>
                  </a:cubicBezTo>
                  <a:cubicBezTo>
                    <a:pt x="f43" y="f42"/>
                    <a:pt x="f43" y="f42"/>
                    <a:pt x="f43" y="f42"/>
                  </a:cubicBezTo>
                  <a:cubicBezTo>
                    <a:pt x="f45" y="f44"/>
                    <a:pt x="f45" y="f44"/>
                    <a:pt x="f45" y="f44"/>
                  </a:cubicBezTo>
                  <a:cubicBezTo>
                    <a:pt x="f45" y="f44"/>
                    <a:pt x="f46" y="f47"/>
                    <a:pt x="f46" y="f47"/>
                  </a:cubicBezTo>
                  <a:cubicBezTo>
                    <a:pt x="f46" y="f47"/>
                    <a:pt x="f48" y="f47"/>
                    <a:pt x="f48" y="f47"/>
                  </a:cubicBezTo>
                  <a:cubicBezTo>
                    <a:pt x="f48" y="f47"/>
                    <a:pt x="f49" y="f50"/>
                    <a:pt x="f51" y="f52"/>
                  </a:cubicBezTo>
                  <a:cubicBezTo>
                    <a:pt x="f51" y="f50"/>
                    <a:pt x="f51" y="f50"/>
                    <a:pt x="f53" y="f52"/>
                  </a:cubicBezTo>
                  <a:cubicBezTo>
                    <a:pt x="f53" y="f52"/>
                    <a:pt x="f53" y="f52"/>
                    <a:pt x="f53" y="f52"/>
                  </a:cubicBezTo>
                  <a:cubicBezTo>
                    <a:pt x="f54" y="f52"/>
                    <a:pt x="f54" y="f55"/>
                    <a:pt x="f55" y="f55"/>
                  </a:cubicBezTo>
                  <a:cubicBezTo>
                    <a:pt x="f55" y="f55"/>
                    <a:pt x="f55" y="f55"/>
                    <a:pt x="f55" y="f56"/>
                  </a:cubicBezTo>
                  <a:cubicBezTo>
                    <a:pt x="f55" y="f55"/>
                    <a:pt x="f57" y="f56"/>
                    <a:pt x="f57" y="f56"/>
                  </a:cubicBezTo>
                  <a:cubicBezTo>
                    <a:pt x="f57" y="f56"/>
                    <a:pt x="f57" y="f56"/>
                    <a:pt x="f50" y="f56"/>
                  </a:cubicBezTo>
                  <a:cubicBezTo>
                    <a:pt x="f50" y="f53"/>
                    <a:pt x="f50" y="f53"/>
                    <a:pt x="f50" y="f53"/>
                  </a:cubicBezTo>
                  <a:cubicBezTo>
                    <a:pt x="f47" y="f53"/>
                    <a:pt x="f47" y="f58"/>
                    <a:pt x="f44" y="f49"/>
                  </a:cubicBezTo>
                  <a:cubicBezTo>
                    <a:pt x="f44" y="f49"/>
                    <a:pt x="f42" y="f49"/>
                    <a:pt x="f42" y="f59"/>
                  </a:cubicBezTo>
                  <a:cubicBezTo>
                    <a:pt x="f42" y="f59"/>
                    <a:pt x="f42" y="f59"/>
                    <a:pt x="f42" y="f59"/>
                  </a:cubicBezTo>
                  <a:cubicBezTo>
                    <a:pt x="f42" y="f59"/>
                    <a:pt x="f42" y="f59"/>
                    <a:pt x="f42" y="f59"/>
                  </a:cubicBezTo>
                  <a:cubicBezTo>
                    <a:pt x="f60" y="f59"/>
                    <a:pt x="f60" y="f46"/>
                    <a:pt x="f37" y="f61"/>
                  </a:cubicBezTo>
                  <a:cubicBezTo>
                    <a:pt x="f37" y="f61"/>
                    <a:pt x="f37" y="f61"/>
                    <a:pt x="f37" y="f61"/>
                  </a:cubicBezTo>
                  <a:cubicBezTo>
                    <a:pt x="f37" y="f61"/>
                    <a:pt x="f62" y="f61"/>
                    <a:pt x="f62" y="f43"/>
                  </a:cubicBezTo>
                  <a:cubicBezTo>
                    <a:pt x="f62" y="f43"/>
                    <a:pt x="f62" y="f43"/>
                    <a:pt x="f62" y="f43"/>
                  </a:cubicBezTo>
                  <a:cubicBezTo>
                    <a:pt x="f32" y="f63"/>
                    <a:pt x="f32" y="f40"/>
                    <a:pt x="f64" y="f40"/>
                  </a:cubicBezTo>
                  <a:cubicBezTo>
                    <a:pt x="f27" y="f36"/>
                    <a:pt x="f27" y="f33"/>
                    <a:pt x="f65" y="f31"/>
                  </a:cubicBezTo>
                  <a:cubicBezTo>
                    <a:pt x="f65" y="f31"/>
                    <a:pt x="f65" y="f31"/>
                    <a:pt x="f65" y="f31"/>
                  </a:cubicBezTo>
                  <a:cubicBezTo>
                    <a:pt x="f20" y="f66"/>
                    <a:pt x="f20" y="f31"/>
                    <a:pt x="f20" y="f66"/>
                  </a:cubicBezTo>
                  <a:lnTo>
                    <a:pt x="f20" y="f66"/>
                  </a:lnTo>
                  <a:cubicBezTo>
                    <a:pt x="f20" y="f66"/>
                    <a:pt x="f20" y="f67"/>
                    <a:pt x="f68" y="f69"/>
                  </a:cubicBezTo>
                  <a:cubicBezTo>
                    <a:pt x="f68" y="f69"/>
                    <a:pt x="f68" y="f69"/>
                    <a:pt x="f68" y="f69"/>
                  </a:cubicBezTo>
                  <a:lnTo>
                    <a:pt x="f10" y="f23"/>
                  </a:lnTo>
                  <a:cubicBezTo>
                    <a:pt x="f10" y="f23"/>
                    <a:pt x="f10" y="f70"/>
                    <a:pt x="f71" y="f70"/>
                  </a:cubicBezTo>
                  <a:cubicBezTo>
                    <a:pt x="f71" y="f21"/>
                    <a:pt x="f71" y="f21"/>
                    <a:pt x="f71" y="f21"/>
                  </a:cubicBezTo>
                  <a:cubicBezTo>
                    <a:pt x="f71" y="f72"/>
                    <a:pt x="f7" y="f72"/>
                    <a:pt x="f7" y="f18"/>
                  </a:cubicBezTo>
                  <a:cubicBezTo>
                    <a:pt x="f7" y="f18"/>
                    <a:pt x="f73" y="f18"/>
                    <a:pt x="f74" y="f75"/>
                  </a:cubicBezTo>
                  <a:cubicBezTo>
                    <a:pt x="f74" y="f16"/>
                    <a:pt x="f7" y="f14"/>
                    <a:pt x="f7" y="f13"/>
                  </a:cubicBezTo>
                  <a:cubicBezTo>
                    <a:pt x="f71" y="f12"/>
                    <a:pt x="f71" y="f12"/>
                    <a:pt x="f71" y="f76"/>
                  </a:cubicBezTo>
                  <a:cubicBezTo>
                    <a:pt x="f10" y="f76"/>
                    <a:pt x="f10" y="f76"/>
                    <a:pt x="f10" y="f9"/>
                  </a:cubicBezTo>
                  <a:cubicBezTo>
                    <a:pt x="f10" y="f9"/>
                    <a:pt x="f68" y="f9"/>
                    <a:pt x="f68" y="f9"/>
                  </a:cubicBezTo>
                  <a:cubicBezTo>
                    <a:pt x="f20" y="f9"/>
                    <a:pt x="f65" y="f77"/>
                    <a:pt x="f65" y="f77"/>
                  </a:cubicBezTo>
                  <a:cubicBezTo>
                    <a:pt x="f64" y="f5"/>
                    <a:pt x="f32" y="f5"/>
                    <a:pt x="f37" y="f78"/>
                  </a:cubicBezTo>
                  <a:cubicBezTo>
                    <a:pt x="f37" y="f78"/>
                    <a:pt x="f37" y="f78"/>
                    <a:pt x="f37" y="f78"/>
                  </a:cubicBezTo>
                  <a:cubicBezTo>
                    <a:pt x="f60" y="f78"/>
                    <a:pt x="f60" y="f78"/>
                    <a:pt x="f42" y="f78"/>
                  </a:cubicBezTo>
                  <a:cubicBezTo>
                    <a:pt x="f42" y="f78"/>
                    <a:pt x="f42" y="f78"/>
                    <a:pt x="f44" y="f79"/>
                  </a:cubicBezTo>
                  <a:cubicBezTo>
                    <a:pt x="f44" y="f79"/>
                    <a:pt x="f44" y="f78"/>
                    <a:pt x="f44" y="f79"/>
                  </a:cubicBezTo>
                  <a:cubicBezTo>
                    <a:pt x="f47" y="f78"/>
                    <a:pt x="f47" y="f78"/>
                    <a:pt x="f47" y="f78"/>
                  </a:cubicBezTo>
                  <a:cubicBezTo>
                    <a:pt x="f47" y="f5"/>
                    <a:pt x="f47" y="f78"/>
                    <a:pt x="f47" y="f5"/>
                  </a:cubicBezTo>
                  <a:cubicBezTo>
                    <a:pt x="f50" y="f5"/>
                    <a:pt x="f50" y="f77"/>
                    <a:pt x="f50" y="f9"/>
                  </a:cubicBezTo>
                  <a:cubicBezTo>
                    <a:pt x="f57" y="f9"/>
                    <a:pt x="f57" y="f76"/>
                    <a:pt x="f57" y="f76"/>
                  </a:cubicBezTo>
                  <a:cubicBezTo>
                    <a:pt x="f57" y="f76"/>
                    <a:pt x="f57" y="f12"/>
                    <a:pt x="f57" y="f13"/>
                  </a:cubicBezTo>
                  <a:cubicBezTo>
                    <a:pt x="f55" y="f13"/>
                    <a:pt x="f57" y="f14"/>
                    <a:pt x="f55" y="f14"/>
                  </a:cubicBezTo>
                  <a:cubicBezTo>
                    <a:pt x="f55" y="f14"/>
                    <a:pt x="f55" y="f14"/>
                    <a:pt x="f55" y="f14"/>
                  </a:cubicBezTo>
                  <a:cubicBezTo>
                    <a:pt x="f55" y="f16"/>
                    <a:pt x="f55" y="f16"/>
                    <a:pt x="f55" y="f16"/>
                  </a:cubicBezTo>
                  <a:cubicBezTo>
                    <a:pt x="f55" y="f16"/>
                    <a:pt x="f55" y="f75"/>
                    <a:pt x="f54" y="f75"/>
                  </a:cubicBezTo>
                  <a:cubicBezTo>
                    <a:pt x="f55" y="f75"/>
                    <a:pt x="f54" y="f75"/>
                    <a:pt x="f54" y="f18"/>
                  </a:cubicBezTo>
                  <a:cubicBezTo>
                    <a:pt x="f54" y="f18"/>
                    <a:pt x="f54" y="f18"/>
                    <a:pt x="f54" y="f72"/>
                  </a:cubicBezTo>
                  <a:cubicBezTo>
                    <a:pt x="f54" y="f72"/>
                    <a:pt x="f53" y="f72"/>
                    <a:pt x="f53" y="f21"/>
                  </a:cubicBezTo>
                  <a:cubicBezTo>
                    <a:pt x="f53" y="f21"/>
                    <a:pt x="f53" y="f21"/>
                    <a:pt x="f53" y="f21"/>
                  </a:cubicBezTo>
                  <a:cubicBezTo>
                    <a:pt x="f53" y="f21"/>
                    <a:pt x="f53" y="f21"/>
                    <a:pt x="f53" y="f70"/>
                  </a:cubicBezTo>
                  <a:lnTo>
                    <a:pt x="f53" y="f70"/>
                  </a:lnTo>
                  <a:cubicBezTo>
                    <a:pt x="f51" y="f70"/>
                    <a:pt x="f51" y="f23"/>
                    <a:pt x="f49" y="f23"/>
                  </a:cubicBezTo>
                  <a:cubicBezTo>
                    <a:pt x="f49" y="f80"/>
                    <a:pt x="f49" y="f80"/>
                    <a:pt x="f49" y="f80"/>
                  </a:cubicBezTo>
                  <a:cubicBezTo>
                    <a:pt x="f49" y="f80"/>
                    <a:pt x="f49" y="f26"/>
                    <a:pt x="f49" y="f26"/>
                  </a:cubicBezTo>
                  <a:cubicBezTo>
                    <a:pt x="f48" y="f26"/>
                    <a:pt x="f46" y="f69"/>
                    <a:pt x="f46" y="f67"/>
                  </a:cubicBezTo>
                  <a:cubicBezTo>
                    <a:pt x="f45" y="f67"/>
                    <a:pt x="f45" y="f31"/>
                    <a:pt x="f43" y="f31"/>
                  </a:cubicBezTo>
                  <a:cubicBezTo>
                    <a:pt x="f43" y="f31"/>
                    <a:pt x="f41" y="f31"/>
                    <a:pt x="f41" y="f33"/>
                  </a:cubicBezTo>
                  <a:cubicBezTo>
                    <a:pt x="f40" y="f33"/>
                    <a:pt x="f40" y="f35"/>
                    <a:pt x="f40" y="f35"/>
                  </a:cubicBezTo>
                  <a:cubicBezTo>
                    <a:pt x="f39" y="f35"/>
                    <a:pt x="f39" y="f35"/>
                    <a:pt x="f39" y="f35"/>
                  </a:cubicBezTo>
                  <a:cubicBezTo>
                    <a:pt x="f39" y="f35"/>
                    <a:pt x="f36" y="f36"/>
                    <a:pt x="f36" y="f36"/>
                  </a:cubicBezTo>
                  <a:cubicBezTo>
                    <a:pt x="f36" y="f36"/>
                    <a:pt x="f36" y="f36"/>
                    <a:pt x="f36" y="f36"/>
                  </a:cubicBezTo>
                  <a:cubicBezTo>
                    <a:pt x="f36" y="f36"/>
                    <a:pt x="f36" y="f39"/>
                    <a:pt x="f35" y="f39"/>
                  </a:cubicBezTo>
                  <a:cubicBezTo>
                    <a:pt x="f35" y="f39"/>
                    <a:pt x="f33" y="f39"/>
                    <a:pt x="f33" y="f40"/>
                  </a:cubicBezTo>
                  <a:cubicBezTo>
                    <a:pt x="f31" y="f40"/>
                    <a:pt x="f31" y="f40"/>
                    <a:pt x="f31" y="f40"/>
                  </a:cubicBezTo>
                  <a:lnTo>
                    <a:pt x="f31" y="f40"/>
                  </a:lnTo>
                  <a:cubicBezTo>
                    <a:pt x="f30" y="f40"/>
                    <a:pt x="f30" y="f63"/>
                    <a:pt x="f30" y="f63"/>
                  </a:cubicBezTo>
                  <a:cubicBezTo>
                    <a:pt x="f30" y="f63"/>
                    <a:pt x="f30" y="f63"/>
                    <a:pt x="f30" y="f63"/>
                  </a:cubicBezTo>
                  <a:cubicBezTo>
                    <a:pt x="f67" y="f63"/>
                    <a:pt x="f67" y="f63"/>
                    <a:pt x="f67" y="f43"/>
                  </a:cubicBezTo>
                  <a:cubicBezTo>
                    <a:pt x="f28" y="f63"/>
                    <a:pt x="f28" y="f61"/>
                    <a:pt x="f26" y="f61"/>
                  </a:cubicBezTo>
                  <a:cubicBezTo>
                    <a:pt x="f26" y="f61"/>
                    <a:pt x="f26" y="f61"/>
                    <a:pt x="f25" y="f61"/>
                  </a:cubicBezTo>
                  <a:cubicBezTo>
                    <a:pt x="f25" y="f61"/>
                    <a:pt x="f26" y="f61"/>
                    <a:pt x="f25" y="f46"/>
                  </a:cubicBezTo>
                  <a:cubicBezTo>
                    <a:pt x="f25" y="f61"/>
                    <a:pt x="f23" y="f46"/>
                    <a:pt x="f23" y="f46"/>
                  </a:cubicBezTo>
                  <a:cubicBezTo>
                    <a:pt x="f23" y="f46"/>
                    <a:pt x="f23" y="f46"/>
                    <a:pt x="f23" y="f46"/>
                  </a:cubicBezTo>
                  <a:cubicBezTo>
                    <a:pt x="f22" y="f46"/>
                    <a:pt x="f22" y="f59"/>
                    <a:pt x="f22" y="f59"/>
                  </a:cubicBezTo>
                  <a:cubicBezTo>
                    <a:pt x="f22" y="f59"/>
                    <a:pt x="f21" y="f59"/>
                    <a:pt x="f21" y="f59"/>
                  </a:cubicBezTo>
                  <a:cubicBezTo>
                    <a:pt x="f21" y="f49"/>
                    <a:pt x="f21" y="f49"/>
                    <a:pt x="f19" y="f49"/>
                  </a:cubicBezTo>
                  <a:cubicBezTo>
                    <a:pt x="f19" y="f49"/>
                    <a:pt x="f18" y="f58"/>
                    <a:pt x="f18" y="f58"/>
                  </a:cubicBezTo>
                  <a:cubicBezTo>
                    <a:pt x="f17" y="f58"/>
                    <a:pt x="f16" y="f58"/>
                    <a:pt x="f16" y="f53"/>
                  </a:cubicBezTo>
                  <a:cubicBezTo>
                    <a:pt x="f16" y="f53"/>
                    <a:pt x="f16" y="f53"/>
                    <a:pt x="f16" y="f53"/>
                  </a:cubicBezTo>
                  <a:cubicBezTo>
                    <a:pt x="f16" y="f53"/>
                    <a:pt x="f16" y="f53"/>
                    <a:pt x="f16" y="f53"/>
                  </a:cubicBezTo>
                  <a:cubicBezTo>
                    <a:pt x="f16" y="f53"/>
                    <a:pt x="f16" y="f53"/>
                    <a:pt x="f16" y="f53"/>
                  </a:cubicBezTo>
                  <a:cubicBezTo>
                    <a:pt x="f16" y="f53"/>
                    <a:pt x="f14" y="f53"/>
                    <a:pt x="f14" y="f53"/>
                  </a:cubicBezTo>
                  <a:cubicBezTo>
                    <a:pt x="f14" y="f53"/>
                    <a:pt x="f14" y="f53"/>
                    <a:pt x="f14" y="f53"/>
                  </a:cubicBezTo>
                  <a:cubicBezTo>
                    <a:pt x="f14" y="f53"/>
                    <a:pt x="f14" y="f53"/>
                    <a:pt x="f14" y="f53"/>
                  </a:cubicBezTo>
                  <a:cubicBezTo>
                    <a:pt x="f13" y="f53"/>
                    <a:pt x="f13" y="f56"/>
                    <a:pt x="f12" y="f56"/>
                  </a:cubicBezTo>
                  <a:cubicBezTo>
                    <a:pt x="f12" y="f56"/>
                    <a:pt x="f12" y="f56"/>
                    <a:pt x="f12" y="f56"/>
                  </a:cubicBezTo>
                  <a:cubicBezTo>
                    <a:pt x="f12" y="f56"/>
                    <a:pt x="f12" y="f56"/>
                    <a:pt x="f12" y="f56"/>
                  </a:cubicBezTo>
                  <a:cubicBezTo>
                    <a:pt x="f12" y="f56"/>
                    <a:pt x="f11" y="f56"/>
                    <a:pt x="f11" y="f56"/>
                  </a:cubicBezTo>
                  <a:cubicBezTo>
                    <a:pt x="f9" y="f56"/>
                    <a:pt x="f9" y="f55"/>
                    <a:pt x="f9" y="f55"/>
                  </a:cubicBezTo>
                  <a:cubicBezTo>
                    <a:pt x="f8" y="f55"/>
                    <a:pt x="f9" y="f55"/>
                    <a:pt x="f8" y="f55"/>
                  </a:cubicBezTo>
                  <a:cubicBezTo>
                    <a:pt x="f8" y="f55"/>
                    <a:pt x="f8" y="f55"/>
                    <a:pt x="f8" y="f52"/>
                  </a:cubicBezTo>
                  <a:cubicBezTo>
                    <a:pt x="f8" y="f52"/>
                    <a:pt x="f8" y="f55"/>
                    <a:pt x="f8" y="f55"/>
                  </a:cubicBezTo>
                  <a:cubicBezTo>
                    <a:pt x="f5" y="f55"/>
                    <a:pt x="f5" y="f52"/>
                    <a:pt x="f81" y="f52"/>
                  </a:cubicBezTo>
                  <a:cubicBezTo>
                    <a:pt x="f81" y="f52"/>
                    <a:pt x="f81" y="f52"/>
                    <a:pt x="f81" y="f52"/>
                  </a:cubicBezTo>
                  <a:cubicBezTo>
                    <a:pt x="f81" y="f52"/>
                    <a:pt x="f79" y="f52"/>
                    <a:pt x="f79" y="f50"/>
                  </a:cubicBezTo>
                  <a:cubicBezTo>
                    <a:pt x="f82" y="f50"/>
                    <a:pt x="f82" y="f50"/>
                    <a:pt x="f82" y="f50"/>
                  </a:cubicBezTo>
                  <a:cubicBezTo>
                    <a:pt x="f83" y="f50"/>
                    <a:pt x="f84" y="f50"/>
                    <a:pt x="f85" y="f47"/>
                  </a:cubicBezTo>
                  <a:cubicBezTo>
                    <a:pt x="f85" y="f47"/>
                    <a:pt x="f85" y="f47"/>
                    <a:pt x="f85" y="f47"/>
                  </a:cubicBezTo>
                  <a:cubicBezTo>
                    <a:pt x="f85" y="f47"/>
                    <a:pt x="f85" y="f47"/>
                    <a:pt x="f85" y="f47"/>
                  </a:cubicBezTo>
                  <a:cubicBezTo>
                    <a:pt x="f86" y="f47"/>
                    <a:pt x="f86" y="f44"/>
                    <a:pt x="f86" y="f47"/>
                  </a:cubicBezTo>
                  <a:cubicBezTo>
                    <a:pt x="f86" y="f44"/>
                    <a:pt x="f86" y="f44"/>
                    <a:pt x="f87" y="f44"/>
                  </a:cubicBezTo>
                  <a:cubicBezTo>
                    <a:pt x="f87" y="f47"/>
                    <a:pt x="f88" y="f44"/>
                    <a:pt x="f88" y="f44"/>
                  </a:cubicBezTo>
                  <a:cubicBezTo>
                    <a:pt x="f88" y="f44"/>
                    <a:pt x="f88" y="f44"/>
                    <a:pt x="f88" y="f44"/>
                  </a:cubicBezTo>
                  <a:cubicBezTo>
                    <a:pt x="f88" y="f44"/>
                    <a:pt x="f89" y="f44"/>
                    <a:pt x="f89" y="f44"/>
                  </a:cubicBezTo>
                  <a:lnTo>
                    <a:pt x="f89" y="f44"/>
                  </a:lnTo>
                  <a:cubicBezTo>
                    <a:pt x="f89" y="f44"/>
                    <a:pt x="f88" y="f44"/>
                    <a:pt x="f88" y="f44"/>
                  </a:cubicBezTo>
                  <a:cubicBezTo>
                    <a:pt x="f89" y="f44"/>
                    <a:pt x="f90" y="f47"/>
                    <a:pt x="f90" y="f44"/>
                  </a:cubicBezTo>
                  <a:cubicBezTo>
                    <a:pt x="f91" y="f44"/>
                    <a:pt x="f91" y="f44"/>
                    <a:pt x="f91" y="f42"/>
                  </a:cubicBezTo>
                  <a:cubicBezTo>
                    <a:pt x="f92" y="f44"/>
                    <a:pt x="f92" y="f42"/>
                    <a:pt x="f92" y="f42"/>
                  </a:cubicBezTo>
                  <a:cubicBezTo>
                    <a:pt x="f93" y="f42"/>
                    <a:pt x="f93" y="f38"/>
                    <a:pt x="f94" y="f38"/>
                  </a:cubicBezTo>
                  <a:cubicBezTo>
                    <a:pt x="f94" y="f38"/>
                    <a:pt x="f94" y="f38"/>
                    <a:pt x="f94" y="f38"/>
                  </a:cubicBezTo>
                  <a:cubicBezTo>
                    <a:pt x="f94" y="f38"/>
                    <a:pt x="f94" y="f37"/>
                    <a:pt x="f95" y="f37"/>
                  </a:cubicBezTo>
                  <a:cubicBezTo>
                    <a:pt x="f95" y="f37"/>
                    <a:pt x="f95" y="f37"/>
                    <a:pt x="f95" y="f37"/>
                  </a:cubicBezTo>
                  <a:cubicBezTo>
                    <a:pt x="f95" y="f34"/>
                    <a:pt x="f95" y="f37"/>
                    <a:pt x="f95" y="f37"/>
                  </a:cubicBezTo>
                  <a:cubicBezTo>
                    <a:pt x="f95" y="f34"/>
                    <a:pt x="f95" y="f34"/>
                    <a:pt x="f95" y="f34"/>
                  </a:cubicBezTo>
                  <a:cubicBezTo>
                    <a:pt x="f95" y="f34"/>
                    <a:pt x="f95" y="f32"/>
                    <a:pt x="f95" y="f32"/>
                  </a:cubicBezTo>
                  <a:cubicBezTo>
                    <a:pt x="f95" y="f32"/>
                    <a:pt x="f96" y="f32"/>
                    <a:pt x="f96" y="f32"/>
                  </a:cubicBezTo>
                  <a:cubicBezTo>
                    <a:pt x="f96" y="f32"/>
                    <a:pt x="f96" y="f32"/>
                    <a:pt x="f96" y="f32"/>
                  </a:cubicBezTo>
                  <a:cubicBezTo>
                    <a:pt x="f96" y="f32"/>
                    <a:pt x="f97" y="f32"/>
                    <a:pt x="f97" y="f32"/>
                  </a:cubicBezTo>
                  <a:cubicBezTo>
                    <a:pt x="f97" y="f32"/>
                    <a:pt x="f97" y="f29"/>
                    <a:pt x="f97" y="f29"/>
                  </a:cubicBezTo>
                  <a:cubicBezTo>
                    <a:pt x="f97" y="f29"/>
                    <a:pt x="f97" y="f32"/>
                    <a:pt x="f97" y="f32"/>
                  </a:cubicBezTo>
                  <a:cubicBezTo>
                    <a:pt x="f98" y="f32"/>
                    <a:pt x="f98" y="f29"/>
                    <a:pt x="f98" y="f29"/>
                  </a:cubicBezTo>
                  <a:cubicBezTo>
                    <a:pt x="f98" y="f29"/>
                    <a:pt x="f98" y="f29"/>
                    <a:pt x="f97" y="f29"/>
                  </a:cubicBezTo>
                  <a:cubicBezTo>
                    <a:pt x="f97" y="f29"/>
                    <a:pt x="f97" y="f29"/>
                    <a:pt x="f96" y="f32"/>
                  </a:cubicBezTo>
                  <a:cubicBezTo>
                    <a:pt x="f96" y="f32"/>
                    <a:pt x="f96" y="f32"/>
                    <a:pt x="f96" y="f29"/>
                  </a:cubicBezTo>
                  <a:cubicBezTo>
                    <a:pt x="f95" y="f32"/>
                    <a:pt x="f95" y="f32"/>
                    <a:pt x="f94" y="f32"/>
                  </a:cubicBezTo>
                  <a:cubicBezTo>
                    <a:pt x="f94" y="f32"/>
                    <a:pt x="f94" y="f32"/>
                    <a:pt x="f94" y="f32"/>
                  </a:cubicBezTo>
                  <a:cubicBezTo>
                    <a:pt x="f95" y="f32"/>
                    <a:pt x="f95" y="f29"/>
                    <a:pt x="f96" y="f29"/>
                  </a:cubicBezTo>
                  <a:cubicBezTo>
                    <a:pt x="f96" y="f29"/>
                    <a:pt x="f96" y="f29"/>
                    <a:pt x="f96" y="f29"/>
                  </a:cubicBezTo>
                  <a:cubicBezTo>
                    <a:pt x="f96" y="f29"/>
                    <a:pt x="f96" y="f29"/>
                    <a:pt x="f95" y="f29"/>
                  </a:cubicBezTo>
                  <a:cubicBezTo>
                    <a:pt x="f95" y="f29"/>
                    <a:pt x="f95" y="f29"/>
                    <a:pt x="f95" y="f29"/>
                  </a:cubicBezTo>
                  <a:cubicBezTo>
                    <a:pt x="f95" y="f29"/>
                    <a:pt x="f95" y="f29"/>
                    <a:pt x="f96" y="f29"/>
                  </a:cubicBezTo>
                  <a:cubicBezTo>
                    <a:pt x="f96" y="f29"/>
                    <a:pt x="f96" y="f29"/>
                    <a:pt x="f96" y="f29"/>
                  </a:cubicBezTo>
                  <a:lnTo>
                    <a:pt x="f96" y="f29"/>
                  </a:lnTo>
                  <a:cubicBezTo>
                    <a:pt x="f96" y="f29"/>
                    <a:pt x="f96" y="f29"/>
                    <a:pt x="f96" y="f29"/>
                  </a:cubicBezTo>
                  <a:lnTo>
                    <a:pt x="f96" y="f29"/>
                  </a:lnTo>
                  <a:cubicBezTo>
                    <a:pt x="f96" y="f29"/>
                    <a:pt x="f96" y="f29"/>
                    <a:pt x="f96" y="f29"/>
                  </a:cubicBezTo>
                  <a:cubicBezTo>
                    <a:pt x="f97" y="f29"/>
                    <a:pt x="f97" y="f29"/>
                    <a:pt x="f97" y="f29"/>
                  </a:cubicBezTo>
                  <a:cubicBezTo>
                    <a:pt x="f97" y="f29"/>
                    <a:pt x="f97" y="f29"/>
                    <a:pt x="f97" y="f29"/>
                  </a:cubicBezTo>
                  <a:cubicBezTo>
                    <a:pt x="f97" y="f27"/>
                    <a:pt x="f97" y="f29"/>
                    <a:pt x="f97" y="f29"/>
                  </a:cubicBezTo>
                  <a:cubicBezTo>
                    <a:pt x="f97" y="f29"/>
                    <a:pt x="f97" y="f27"/>
                    <a:pt x="f97" y="f27"/>
                  </a:cubicBezTo>
                  <a:cubicBezTo>
                    <a:pt x="f97" y="f27"/>
                    <a:pt x="f97" y="f27"/>
                    <a:pt x="f97" y="f27"/>
                  </a:cubicBezTo>
                  <a:lnTo>
                    <a:pt x="f97" y="f27"/>
                  </a:lnTo>
                  <a:cubicBezTo>
                    <a:pt x="f97" y="f27"/>
                    <a:pt x="f96" y="f27"/>
                    <a:pt x="f96" y="f27"/>
                  </a:cubicBezTo>
                  <a:cubicBezTo>
                    <a:pt x="f96" y="f27"/>
                    <a:pt x="f96" y="f27"/>
                    <a:pt x="f95" y="f27"/>
                  </a:cubicBezTo>
                  <a:cubicBezTo>
                    <a:pt x="f95" y="f27"/>
                    <a:pt x="f95" y="f27"/>
                    <a:pt x="f95" y="f27"/>
                  </a:cubicBezTo>
                  <a:cubicBezTo>
                    <a:pt x="f95" y="f27"/>
                    <a:pt x="f95" y="f27"/>
                    <a:pt x="f95" y="f27"/>
                  </a:cubicBezTo>
                  <a:cubicBezTo>
                    <a:pt x="f95" y="f27"/>
                    <a:pt x="f94" y="f27"/>
                    <a:pt x="f94" y="f27"/>
                  </a:cubicBezTo>
                  <a:cubicBezTo>
                    <a:pt x="f94" y="f27"/>
                    <a:pt x="f94" y="f29"/>
                    <a:pt x="f94" y="f29"/>
                  </a:cubicBezTo>
                  <a:cubicBezTo>
                    <a:pt x="f93" y="f27"/>
                    <a:pt x="f93" y="f29"/>
                    <a:pt x="f93" y="f29"/>
                  </a:cubicBezTo>
                  <a:cubicBezTo>
                    <a:pt x="f93" y="f29"/>
                    <a:pt x="f93" y="f27"/>
                    <a:pt x="f93" y="f27"/>
                  </a:cubicBezTo>
                  <a:cubicBezTo>
                    <a:pt x="f93" y="f27"/>
                    <a:pt x="f95" y="f27"/>
                    <a:pt x="f95" y="f24"/>
                  </a:cubicBezTo>
                  <a:cubicBezTo>
                    <a:pt x="f95" y="f27"/>
                    <a:pt x="f94" y="f24"/>
                    <a:pt x="f94" y="f24"/>
                  </a:cubicBezTo>
                  <a:cubicBezTo>
                    <a:pt x="f95" y="f24"/>
                    <a:pt x="f95" y="f24"/>
                    <a:pt x="f95" y="f24"/>
                  </a:cubicBezTo>
                  <a:cubicBezTo>
                    <a:pt x="f95" y="f24"/>
                    <a:pt x="f95" y="f24"/>
                    <a:pt x="f95" y="f27"/>
                  </a:cubicBezTo>
                  <a:cubicBezTo>
                    <a:pt x="f95" y="f27"/>
                    <a:pt x="f95" y="f27"/>
                    <a:pt x="f95" y="f24"/>
                  </a:cubicBezTo>
                  <a:cubicBezTo>
                    <a:pt x="f96" y="f27"/>
                    <a:pt x="f96" y="f27"/>
                    <a:pt x="f96" y="f24"/>
                  </a:cubicBezTo>
                  <a:cubicBezTo>
                    <a:pt x="f96" y="f24"/>
                    <a:pt x="f97" y="f24"/>
                    <a:pt x="f97" y="f24"/>
                  </a:cubicBezTo>
                  <a:cubicBezTo>
                    <a:pt x="f97" y="f24"/>
                    <a:pt x="f97" y="f24"/>
                    <a:pt x="f97" y="f24"/>
                  </a:cubicBezTo>
                  <a:cubicBezTo>
                    <a:pt x="f97" y="f24"/>
                    <a:pt x="f97" y="f24"/>
                    <a:pt x="f97" y="f24"/>
                  </a:cubicBezTo>
                  <a:cubicBezTo>
                    <a:pt x="f97" y="f24"/>
                    <a:pt x="f98" y="f24"/>
                    <a:pt x="f97" y="f24"/>
                  </a:cubicBezTo>
                  <a:cubicBezTo>
                    <a:pt x="f97" y="f24"/>
                    <a:pt x="f97" y="f24"/>
                    <a:pt x="f97" y="f24"/>
                  </a:cubicBezTo>
                  <a:cubicBezTo>
                    <a:pt x="f97" y="f24"/>
                    <a:pt x="f98" y="f24"/>
                    <a:pt x="f98" y="f24"/>
                  </a:cubicBezTo>
                  <a:cubicBezTo>
                    <a:pt x="f98" y="f24"/>
                    <a:pt x="f98" y="f24"/>
                    <a:pt x="f98" y="f24"/>
                  </a:cubicBezTo>
                  <a:cubicBezTo>
                    <a:pt x="f98" y="f24"/>
                    <a:pt x="f98" y="f20"/>
                    <a:pt x="f99" y="f24"/>
                  </a:cubicBezTo>
                  <a:cubicBezTo>
                    <a:pt x="f99" y="f20"/>
                    <a:pt x="f99" y="f20"/>
                    <a:pt x="f99" y="f20"/>
                  </a:cubicBezTo>
                  <a:cubicBezTo>
                    <a:pt x="f99" y="f20"/>
                    <a:pt x="f99" y="f20"/>
                    <a:pt x="f99" y="f20"/>
                  </a:cubicBezTo>
                  <a:cubicBezTo>
                    <a:pt x="f98" y="f20"/>
                    <a:pt x="f99" y="f20"/>
                    <a:pt x="f99" y="f20"/>
                  </a:cubicBezTo>
                  <a:cubicBezTo>
                    <a:pt x="f98" y="f20"/>
                    <a:pt x="f98" y="f20"/>
                    <a:pt x="f98" y="f20"/>
                  </a:cubicBezTo>
                  <a:cubicBezTo>
                    <a:pt x="f98" y="f15"/>
                    <a:pt x="f98" y="f20"/>
                    <a:pt x="f98" y="f15"/>
                  </a:cubicBezTo>
                  <a:cubicBezTo>
                    <a:pt x="f98" y="f15"/>
                    <a:pt x="f98" y="f15"/>
                    <a:pt x="f98" y="f15"/>
                  </a:cubicBezTo>
                  <a:cubicBezTo>
                    <a:pt x="f98" y="f15"/>
                    <a:pt x="f99" y="f15"/>
                    <a:pt x="f99" y="f15"/>
                  </a:cubicBezTo>
                  <a:cubicBezTo>
                    <a:pt x="f99" y="f15"/>
                    <a:pt x="f99" y="f15"/>
                    <a:pt x="f99" y="f15"/>
                  </a:cubicBezTo>
                  <a:cubicBezTo>
                    <a:pt x="f99" y="f15"/>
                    <a:pt x="f99" y="f15"/>
                    <a:pt x="f99" y="f20"/>
                  </a:cubicBezTo>
                  <a:cubicBezTo>
                    <a:pt x="f99" y="f15"/>
                    <a:pt x="f100" y="f15"/>
                    <a:pt x="f100" y="f15"/>
                  </a:cubicBezTo>
                  <a:cubicBezTo>
                    <a:pt x="f100" y="f15"/>
                    <a:pt x="f100" y="f15"/>
                    <a:pt x="f100" y="f15"/>
                  </a:cubicBezTo>
                  <a:lnTo>
                    <a:pt x="f99" y="f15"/>
                  </a:lnTo>
                  <a:cubicBezTo>
                    <a:pt x="f100" y="f15"/>
                    <a:pt x="f99" y="f15"/>
                    <a:pt x="f99" y="f15"/>
                  </a:cubicBezTo>
                  <a:cubicBezTo>
                    <a:pt x="f99" y="f15"/>
                    <a:pt x="f99" y="f15"/>
                    <a:pt x="f99" y="f15"/>
                  </a:cubicBezTo>
                  <a:cubicBezTo>
                    <a:pt x="f99" y="f15"/>
                    <a:pt x="f99" y="f15"/>
                    <a:pt x="f99" y="f15"/>
                  </a:cubicBezTo>
                  <a:cubicBezTo>
                    <a:pt x="f99" y="f15"/>
                    <a:pt x="f99" y="f15"/>
                    <a:pt x="f99" y="f15"/>
                  </a:cubicBezTo>
                  <a:cubicBezTo>
                    <a:pt x="f99" y="f15"/>
                    <a:pt x="f98" y="f15"/>
                    <a:pt x="f97" y="f15"/>
                  </a:cubicBezTo>
                  <a:cubicBezTo>
                    <a:pt x="f97" y="f15"/>
                    <a:pt x="f97" y="f15"/>
                    <a:pt x="f97" y="f15"/>
                  </a:cubicBezTo>
                  <a:cubicBezTo>
                    <a:pt x="f97" y="f10"/>
                    <a:pt x="f98" y="f15"/>
                    <a:pt x="f98" y="f10"/>
                  </a:cubicBezTo>
                  <a:cubicBezTo>
                    <a:pt x="f98" y="f10"/>
                    <a:pt x="f98" y="f10"/>
                    <a:pt x="f98" y="f10"/>
                  </a:cubicBezTo>
                  <a:cubicBezTo>
                    <a:pt x="f97" y="f10"/>
                    <a:pt x="f97" y="f10"/>
                    <a:pt x="f96" y="f10"/>
                  </a:cubicBezTo>
                  <a:cubicBezTo>
                    <a:pt x="f96" y="f10"/>
                    <a:pt x="f96" y="f10"/>
                    <a:pt x="f96" y="f10"/>
                  </a:cubicBezTo>
                  <a:cubicBezTo>
                    <a:pt x="f97" y="f10"/>
                    <a:pt x="f97" y="f10"/>
                    <a:pt x="f97" y="f10"/>
                  </a:cubicBezTo>
                  <a:cubicBezTo>
                    <a:pt x="f97" y="f10"/>
                    <a:pt x="f97" y="f10"/>
                    <a:pt x="f97" y="f6"/>
                  </a:cubicBezTo>
                  <a:cubicBezTo>
                    <a:pt x="f97" y="f6"/>
                    <a:pt x="f97" y="f6"/>
                    <a:pt x="f97" y="f6"/>
                  </a:cubicBezTo>
                  <a:cubicBezTo>
                    <a:pt x="f97" y="f6"/>
                    <a:pt x="f96" y="f6"/>
                    <a:pt x="f96" y="f7"/>
                  </a:cubicBezTo>
                  <a:cubicBezTo>
                    <a:pt x="f96" y="f6"/>
                    <a:pt x="f95" y="f7"/>
                    <a:pt x="f95" y="f7"/>
                  </a:cubicBezTo>
                  <a:cubicBezTo>
                    <a:pt x="f95" y="f7"/>
                    <a:pt x="f96" y="f7"/>
                    <a:pt x="f96" y="f73"/>
                  </a:cubicBezTo>
                  <a:cubicBezTo>
                    <a:pt x="f96" y="f7"/>
                    <a:pt x="f96" y="f73"/>
                    <a:pt x="f97" y="f7"/>
                  </a:cubicBezTo>
                  <a:cubicBezTo>
                    <a:pt x="f97" y="f73"/>
                    <a:pt x="f97" y="f73"/>
                    <a:pt x="f97" y="f73"/>
                  </a:cubicBezTo>
                  <a:cubicBezTo>
                    <a:pt x="f97" y="f73"/>
                    <a:pt x="f96" y="f73"/>
                    <a:pt x="f96" y="f73"/>
                  </a:cubicBezTo>
                  <a:cubicBezTo>
                    <a:pt x="f96" y="f73"/>
                    <a:pt x="f96" y="f73"/>
                    <a:pt x="f96" y="f73"/>
                  </a:cubicBezTo>
                  <a:cubicBezTo>
                    <a:pt x="f96" y="f73"/>
                    <a:pt x="f96" y="f73"/>
                    <a:pt x="f96" y="f73"/>
                  </a:cubicBezTo>
                  <a:cubicBezTo>
                    <a:pt x="f96" y="f73"/>
                    <a:pt x="f96" y="f73"/>
                    <a:pt x="f96" y="f73"/>
                  </a:cubicBezTo>
                  <a:cubicBezTo>
                    <a:pt x="f95" y="f73"/>
                    <a:pt x="f94" y="f73"/>
                    <a:pt x="f94" y="f7"/>
                  </a:cubicBezTo>
                  <a:cubicBezTo>
                    <a:pt x="f94" y="f73"/>
                    <a:pt x="f94" y="f73"/>
                    <a:pt x="f93" y="f73"/>
                  </a:cubicBezTo>
                  <a:cubicBezTo>
                    <a:pt x="f93" y="f7"/>
                    <a:pt x="f93" y="f7"/>
                    <a:pt x="f93" y="f7"/>
                  </a:cubicBezTo>
                  <a:cubicBezTo>
                    <a:pt x="f92" y="f7"/>
                    <a:pt x="f92" y="f7"/>
                    <a:pt x="f92" y="f7"/>
                  </a:cubicBezTo>
                  <a:cubicBezTo>
                    <a:pt x="f92" y="f7"/>
                    <a:pt x="f92" y="f7"/>
                    <a:pt x="f92" y="f7"/>
                  </a:cubicBezTo>
                  <a:cubicBezTo>
                    <a:pt x="f92" y="f7"/>
                    <a:pt x="f92" y="f6"/>
                    <a:pt x="f92" y="f6"/>
                  </a:cubicBezTo>
                  <a:cubicBezTo>
                    <a:pt x="f92" y="f6"/>
                    <a:pt x="f92" y="f7"/>
                    <a:pt x="f92" y="f7"/>
                  </a:cubicBezTo>
                  <a:cubicBezTo>
                    <a:pt x="f92" y="f7"/>
                    <a:pt x="f92" y="f7"/>
                    <a:pt x="f92" y="f7"/>
                  </a:cubicBezTo>
                  <a:cubicBezTo>
                    <a:pt x="f91" y="f7"/>
                    <a:pt x="f91" y="f7"/>
                    <a:pt x="f91" y="f7"/>
                  </a:cubicBezTo>
                  <a:cubicBezTo>
                    <a:pt x="f91" y="f73"/>
                    <a:pt x="f90" y="f7"/>
                    <a:pt x="f90" y="f73"/>
                  </a:cubicBezTo>
                  <a:cubicBezTo>
                    <a:pt x="f90" y="f73"/>
                    <a:pt x="f89" y="f7"/>
                    <a:pt x="f89" y="f7"/>
                  </a:cubicBezTo>
                  <a:lnTo>
                    <a:pt x="f89" y="f73"/>
                  </a:lnTo>
                  <a:cubicBezTo>
                    <a:pt x="f89" y="f73"/>
                    <a:pt x="f89" y="f7"/>
                    <a:pt x="f89" y="f7"/>
                  </a:cubicBezTo>
                  <a:cubicBezTo>
                    <a:pt x="f89" y="f7"/>
                    <a:pt x="f88" y="f7"/>
                    <a:pt x="f88" y="f7"/>
                  </a:cubicBezTo>
                  <a:cubicBezTo>
                    <a:pt x="f89" y="f7"/>
                    <a:pt x="f89" y="f73"/>
                    <a:pt x="f89" y="f73"/>
                  </a:cubicBezTo>
                  <a:cubicBezTo>
                    <a:pt x="f88" y="f74"/>
                    <a:pt x="f88" y="f73"/>
                    <a:pt x="f87" y="f73"/>
                  </a:cubicBezTo>
                  <a:cubicBezTo>
                    <a:pt x="f87" y="f73"/>
                    <a:pt x="f87" y="f73"/>
                    <a:pt x="f87" y="f73"/>
                  </a:cubicBezTo>
                  <a:cubicBezTo>
                    <a:pt x="f87" y="f73"/>
                    <a:pt x="f87" y="f73"/>
                    <a:pt x="f87" y="f73"/>
                  </a:cubicBezTo>
                  <a:cubicBezTo>
                    <a:pt x="f87" y="f73"/>
                    <a:pt x="f87" y="f73"/>
                    <a:pt x="f87" y="f73"/>
                  </a:cubicBezTo>
                  <a:cubicBezTo>
                    <a:pt x="f87" y="f73"/>
                    <a:pt x="f87" y="f73"/>
                    <a:pt x="f87" y="f73"/>
                  </a:cubicBezTo>
                  <a:cubicBezTo>
                    <a:pt x="f87" y="f73"/>
                    <a:pt x="f86" y="f73"/>
                    <a:pt x="f86" y="f73"/>
                  </a:cubicBezTo>
                  <a:cubicBezTo>
                    <a:pt x="f86" y="f73"/>
                    <a:pt x="f86" y="f73"/>
                    <a:pt x="f86" y="f73"/>
                  </a:cubicBezTo>
                  <a:cubicBezTo>
                    <a:pt x="f86" y="f73"/>
                    <a:pt x="f86" y="f7"/>
                    <a:pt x="f86" y="f7"/>
                  </a:cubicBezTo>
                  <a:cubicBezTo>
                    <a:pt x="f86" y="f7"/>
                    <a:pt x="f86" y="f7"/>
                    <a:pt x="f86" y="f73"/>
                  </a:cubicBezTo>
                  <a:cubicBezTo>
                    <a:pt x="f85" y="f7"/>
                    <a:pt x="f85" y="f7"/>
                    <a:pt x="f85" y="f7"/>
                  </a:cubicBezTo>
                  <a:cubicBezTo>
                    <a:pt x="f85" y="f7"/>
                    <a:pt x="f85" y="f7"/>
                    <a:pt x="f101" y="f7"/>
                  </a:cubicBezTo>
                  <a:cubicBezTo>
                    <a:pt x="f101" y="f7"/>
                    <a:pt x="f84" y="f7"/>
                    <a:pt x="f84" y="f7"/>
                  </a:cubicBezTo>
                  <a:cubicBezTo>
                    <a:pt x="f84" y="f7"/>
                    <a:pt x="f83" y="f7"/>
                    <a:pt x="f83" y="f7"/>
                  </a:cubicBezTo>
                  <a:cubicBezTo>
                    <a:pt x="f83" y="f7"/>
                    <a:pt x="f83" y="f7"/>
                    <a:pt x="f83" y="f6"/>
                  </a:cubicBezTo>
                  <a:cubicBezTo>
                    <a:pt x="f83" y="f6"/>
                    <a:pt x="f83" y="f7"/>
                    <a:pt x="f83" y="f7"/>
                  </a:cubicBezTo>
                  <a:cubicBezTo>
                    <a:pt x="f83" y="f7"/>
                    <a:pt x="f83" y="f6"/>
                    <a:pt x="f83" y="f6"/>
                  </a:cubicBezTo>
                  <a:cubicBezTo>
                    <a:pt x="f83" y="f6"/>
                    <a:pt x="f83" y="f6"/>
                    <a:pt x="f83" y="f6"/>
                  </a:cubicBezTo>
                  <a:cubicBezTo>
                    <a:pt x="f82" y="f7"/>
                    <a:pt x="f82" y="f6"/>
                    <a:pt x="f82" y="f7"/>
                  </a:cubicBezTo>
                  <a:cubicBezTo>
                    <a:pt x="f82" y="f7"/>
                    <a:pt x="f82" y="f7"/>
                    <a:pt x="f82" y="f7"/>
                  </a:cubicBezTo>
                  <a:cubicBezTo>
                    <a:pt x="f79" y="f7"/>
                    <a:pt x="f79" y="f6"/>
                    <a:pt x="f79" y="f6"/>
                  </a:cubicBezTo>
                  <a:cubicBezTo>
                    <a:pt x="f79" y="f6"/>
                    <a:pt x="f79" y="f6"/>
                    <a:pt x="f79" y="f6"/>
                  </a:cubicBezTo>
                  <a:cubicBezTo>
                    <a:pt x="f79" y="f6"/>
                    <a:pt x="f81" y="f6"/>
                    <a:pt x="f81" y="f6"/>
                  </a:cubicBezTo>
                  <a:cubicBezTo>
                    <a:pt x="f81" y="f6"/>
                    <a:pt x="f81" y="f6"/>
                    <a:pt x="f5" y="f6"/>
                  </a:cubicBezTo>
                  <a:close/>
                  <a:moveTo>
                    <a:pt x="f87" y="f7"/>
                  </a:moveTo>
                  <a:cubicBezTo>
                    <a:pt x="f87" y="f7"/>
                    <a:pt x="f87" y="f7"/>
                    <a:pt x="f88" y="f7"/>
                  </a:cubicBezTo>
                  <a:cubicBezTo>
                    <a:pt x="f87" y="f6"/>
                    <a:pt x="f87" y="f7"/>
                    <a:pt x="f87" y="f6"/>
                  </a:cubicBezTo>
                  <a:lnTo>
                    <a:pt x="f87" y="f6"/>
                  </a:lnTo>
                  <a:cubicBezTo>
                    <a:pt x="f87" y="f7"/>
                    <a:pt x="f87" y="f7"/>
                    <a:pt x="f87" y="f7"/>
                  </a:cubicBezTo>
                  <a:close/>
                  <a:moveTo>
                    <a:pt x="f90" y="f7"/>
                  </a:moveTo>
                  <a:lnTo>
                    <a:pt x="f90" y="f7"/>
                  </a:lnTo>
                  <a:cubicBezTo>
                    <a:pt x="f90" y="f7"/>
                    <a:pt x="f90" y="f7"/>
                    <a:pt x="f90" y="f7"/>
                  </a:cubicBezTo>
                  <a:cubicBezTo>
                    <a:pt x="f90" y="f7"/>
                    <a:pt x="f90" y="f7"/>
                    <a:pt x="f90" y="f7"/>
                  </a:cubicBezTo>
                  <a:close/>
                  <a:moveTo>
                    <a:pt x="f101" y="f15"/>
                  </a:moveTo>
                  <a:cubicBezTo>
                    <a:pt x="f101" y="f15"/>
                    <a:pt x="f101" y="f15"/>
                    <a:pt x="f85" y="f15"/>
                  </a:cubicBezTo>
                  <a:cubicBezTo>
                    <a:pt x="f101" y="f15"/>
                    <a:pt x="f101" y="f15"/>
                    <a:pt x="f101" y="f15"/>
                  </a:cubicBezTo>
                  <a:cubicBezTo>
                    <a:pt x="f101" y="f15"/>
                    <a:pt x="f101" y="f15"/>
                    <a:pt x="f101" y="f15"/>
                  </a:cubicBezTo>
                  <a:close/>
                  <a:moveTo>
                    <a:pt x="f93" y="f7"/>
                  </a:moveTo>
                  <a:cubicBezTo>
                    <a:pt x="f93" y="f7"/>
                    <a:pt x="f93" y="f7"/>
                    <a:pt x="f93" y="f7"/>
                  </a:cubicBezTo>
                  <a:cubicBezTo>
                    <a:pt x="f93" y="f7"/>
                    <a:pt x="f93" y="f7"/>
                    <a:pt x="f93" y="f7"/>
                  </a:cubicBezTo>
                  <a:close/>
                  <a:moveTo>
                    <a:pt x="f89" y="f15"/>
                  </a:moveTo>
                  <a:cubicBezTo>
                    <a:pt x="f89" y="f20"/>
                    <a:pt x="f89" y="f20"/>
                    <a:pt x="f89" y="f20"/>
                  </a:cubicBezTo>
                  <a:cubicBezTo>
                    <a:pt x="f89" y="f15"/>
                    <a:pt x="f89" y="f20"/>
                    <a:pt x="f89" y="f15"/>
                  </a:cubicBezTo>
                  <a:close/>
                  <a:moveTo>
                    <a:pt x="f91" y="f15"/>
                  </a:moveTo>
                  <a:cubicBezTo>
                    <a:pt x="f91" y="f15"/>
                    <a:pt x="f91" y="f15"/>
                    <a:pt x="f91" y="f15"/>
                  </a:cubicBezTo>
                  <a:cubicBezTo>
                    <a:pt x="f91" y="f15"/>
                    <a:pt x="f91" y="f15"/>
                    <a:pt x="f91" y="f15"/>
                  </a:cubicBezTo>
                  <a:cubicBezTo>
                    <a:pt x="f91" y="f15"/>
                    <a:pt x="f91" y="f20"/>
                    <a:pt x="f90" y="f20"/>
                  </a:cubicBezTo>
                  <a:cubicBezTo>
                    <a:pt x="f90" y="f15"/>
                    <a:pt x="f91" y="f15"/>
                    <a:pt x="f91" y="f15"/>
                  </a:cubicBezTo>
                  <a:cubicBezTo>
                    <a:pt x="f91" y="f15"/>
                    <a:pt x="f91" y="f15"/>
                    <a:pt x="f91" y="f15"/>
                  </a:cubicBezTo>
                  <a:cubicBezTo>
                    <a:pt x="f91" y="f15"/>
                    <a:pt x="f91" y="f15"/>
                    <a:pt x="f90" y="f15"/>
                  </a:cubicBezTo>
                  <a:lnTo>
                    <a:pt x="f90" y="f15"/>
                  </a:lnTo>
                  <a:cubicBezTo>
                    <a:pt x="f91" y="f15"/>
                    <a:pt x="f91" y="f10"/>
                    <a:pt x="f91" y="f15"/>
                  </a:cubicBezTo>
                  <a:cubicBezTo>
                    <a:pt x="f91" y="f15"/>
                    <a:pt x="f91" y="f15"/>
                    <a:pt x="f91" y="f15"/>
                  </a:cubicBezTo>
                  <a:cubicBezTo>
                    <a:pt x="f91" y="f15"/>
                    <a:pt x="f91" y="f15"/>
                    <a:pt x="f91" y="f15"/>
                  </a:cubicBezTo>
                  <a:close/>
                  <a:moveTo>
                    <a:pt x="f93" y="f10"/>
                  </a:moveTo>
                  <a:cubicBezTo>
                    <a:pt x="f93" y="f10"/>
                    <a:pt x="f93" y="f10"/>
                    <a:pt x="f93" y="f10"/>
                  </a:cubicBezTo>
                  <a:cubicBezTo>
                    <a:pt x="f93" y="f10"/>
                    <a:pt x="f93" y="f10"/>
                    <a:pt x="f93" y="f10"/>
                  </a:cubicBezTo>
                  <a:cubicBezTo>
                    <a:pt x="f93" y="f10"/>
                    <a:pt x="f92" y="f10"/>
                    <a:pt x="f93" y="f10"/>
                  </a:cubicBezTo>
                  <a:close/>
                  <a:moveTo>
                    <a:pt x="f92" y="f10"/>
                  </a:moveTo>
                  <a:lnTo>
                    <a:pt x="f92" y="f15"/>
                  </a:lnTo>
                  <a:cubicBezTo>
                    <a:pt x="f92" y="f15"/>
                    <a:pt x="f92" y="f10"/>
                    <a:pt x="f92" y="f15"/>
                  </a:cubicBezTo>
                  <a:cubicBezTo>
                    <a:pt x="f92" y="f10"/>
                    <a:pt x="f92" y="f10"/>
                    <a:pt x="f92" y="f10"/>
                  </a:cubicBezTo>
                  <a:close/>
                  <a:moveTo>
                    <a:pt x="f92" y="f15"/>
                  </a:moveTo>
                  <a:lnTo>
                    <a:pt x="f92" y="f15"/>
                  </a:lnTo>
                  <a:cubicBezTo>
                    <a:pt x="f92" y="f15"/>
                    <a:pt x="f92" y="f15"/>
                    <a:pt x="f91" y="f15"/>
                  </a:cubicBezTo>
                  <a:cubicBezTo>
                    <a:pt x="f91" y="f15"/>
                    <a:pt x="f92" y="f15"/>
                    <a:pt x="f92" y="f15"/>
                  </a:cubicBezTo>
                  <a:close/>
                  <a:moveTo>
                    <a:pt x="f94" y="f10"/>
                  </a:moveTo>
                  <a:cubicBezTo>
                    <a:pt x="f94" y="f10"/>
                    <a:pt x="f94" y="f10"/>
                    <a:pt x="f94" y="f10"/>
                  </a:cubicBezTo>
                  <a:cubicBezTo>
                    <a:pt x="f94" y="f10"/>
                    <a:pt x="f94" y="f10"/>
                    <a:pt x="f94" y="f10"/>
                  </a:cubicBezTo>
                  <a:close/>
                  <a:moveTo>
                    <a:pt x="f94" y="f10"/>
                  </a:moveTo>
                  <a:cubicBezTo>
                    <a:pt x="f94" y="f10"/>
                    <a:pt x="f94" y="f10"/>
                    <a:pt x="f94" y="f10"/>
                  </a:cubicBezTo>
                  <a:cubicBezTo>
                    <a:pt x="f94" y="f15"/>
                    <a:pt x="f94" y="f10"/>
                    <a:pt x="f94" y="f10"/>
                  </a:cubicBezTo>
                  <a:close/>
                  <a:moveTo>
                    <a:pt x="f92" y="f20"/>
                  </a:moveTo>
                  <a:cubicBezTo>
                    <a:pt x="f92" y="f20"/>
                    <a:pt x="f92" y="f20"/>
                    <a:pt x="f92" y="f20"/>
                  </a:cubicBezTo>
                  <a:lnTo>
                    <a:pt x="f92" y="f20"/>
                  </a:lnTo>
                  <a:cubicBezTo>
                    <a:pt x="f92" y="f20"/>
                    <a:pt x="f92" y="f20"/>
                    <a:pt x="f92" y="f20"/>
                  </a:cubicBezTo>
                  <a:cubicBezTo>
                    <a:pt x="f91" y="f20"/>
                    <a:pt x="f91" y="f20"/>
                    <a:pt x="f91" y="f20"/>
                  </a:cubicBezTo>
                  <a:cubicBezTo>
                    <a:pt x="f91" y="f20"/>
                    <a:pt x="f91" y="f20"/>
                    <a:pt x="f91" y="f20"/>
                  </a:cubicBezTo>
                  <a:cubicBezTo>
                    <a:pt x="f92" y="f20"/>
                    <a:pt x="f91" y="f20"/>
                    <a:pt x="f91" y="f20"/>
                  </a:cubicBezTo>
                  <a:cubicBezTo>
                    <a:pt x="f92" y="f20"/>
                    <a:pt x="f92" y="f15"/>
                    <a:pt x="f92" y="f15"/>
                  </a:cubicBezTo>
                  <a:cubicBezTo>
                    <a:pt x="f92" y="f20"/>
                    <a:pt x="f92" y="f20"/>
                    <a:pt x="f92" y="f20"/>
                  </a:cubicBezTo>
                  <a:cubicBezTo>
                    <a:pt x="f92" y="f20"/>
                    <a:pt x="f92" y="f20"/>
                    <a:pt x="f93" y="f20"/>
                  </a:cubicBezTo>
                  <a:cubicBezTo>
                    <a:pt x="f93" y="f20"/>
                    <a:pt x="f92" y="f20"/>
                    <a:pt x="f92" y="f20"/>
                  </a:cubicBezTo>
                  <a:cubicBezTo>
                    <a:pt x="f92" y="f15"/>
                    <a:pt x="f93" y="f20"/>
                    <a:pt x="f92" y="f15"/>
                  </a:cubicBezTo>
                  <a:cubicBezTo>
                    <a:pt x="f93" y="f20"/>
                    <a:pt x="f93" y="f20"/>
                    <a:pt x="f93" y="f20"/>
                  </a:cubicBezTo>
                  <a:cubicBezTo>
                    <a:pt x="f93" y="f20"/>
                    <a:pt x="f93" y="f20"/>
                    <a:pt x="f93" y="f24"/>
                  </a:cubicBezTo>
                  <a:cubicBezTo>
                    <a:pt x="f93" y="f24"/>
                    <a:pt x="f93" y="f24"/>
                    <a:pt x="f93" y="f24"/>
                  </a:cubicBezTo>
                  <a:cubicBezTo>
                    <a:pt x="f93" y="f20"/>
                    <a:pt x="f93" y="f20"/>
                    <a:pt x="f93" y="f20"/>
                  </a:cubicBezTo>
                  <a:cubicBezTo>
                    <a:pt x="f92" y="f20"/>
                    <a:pt x="f92" y="f20"/>
                    <a:pt x="f92" y="f20"/>
                  </a:cubicBezTo>
                  <a:close/>
                  <a:moveTo>
                    <a:pt x="f93" y="f15"/>
                  </a:moveTo>
                  <a:cubicBezTo>
                    <a:pt x="f93" y="f15"/>
                    <a:pt x="f93" y="f15"/>
                    <a:pt x="f93" y="f20"/>
                  </a:cubicBezTo>
                  <a:cubicBezTo>
                    <a:pt x="f93" y="f20"/>
                    <a:pt x="f94" y="f15"/>
                    <a:pt x="f94" y="f15"/>
                  </a:cubicBezTo>
                  <a:cubicBezTo>
                    <a:pt x="f94" y="f20"/>
                    <a:pt x="f94" y="f20"/>
                    <a:pt x="f94" y="f24"/>
                  </a:cubicBezTo>
                  <a:cubicBezTo>
                    <a:pt x="f94" y="f24"/>
                    <a:pt x="f94" y="f20"/>
                    <a:pt x="f94" y="f20"/>
                  </a:cubicBezTo>
                  <a:cubicBezTo>
                    <a:pt x="f94" y="f20"/>
                    <a:pt x="f94" y="f20"/>
                    <a:pt x="f94" y="f20"/>
                  </a:cubicBezTo>
                  <a:cubicBezTo>
                    <a:pt x="f93" y="f20"/>
                    <a:pt x="f93" y="f20"/>
                    <a:pt x="f93" y="f20"/>
                  </a:cubicBezTo>
                  <a:cubicBezTo>
                    <a:pt x="f93" y="f20"/>
                    <a:pt x="f93" y="f15"/>
                    <a:pt x="f93" y="f15"/>
                  </a:cubicBezTo>
                  <a:close/>
                  <a:moveTo>
                    <a:pt x="f95" y="f15"/>
                  </a:moveTo>
                  <a:cubicBezTo>
                    <a:pt x="f95" y="f15"/>
                    <a:pt x="f95" y="f15"/>
                    <a:pt x="f95" y="f15"/>
                  </a:cubicBezTo>
                  <a:cubicBezTo>
                    <a:pt x="f95" y="f15"/>
                    <a:pt x="f95" y="f15"/>
                    <a:pt x="f95" y="f15"/>
                  </a:cubicBezTo>
                  <a:cubicBezTo>
                    <a:pt x="f95" y="f15"/>
                    <a:pt x="f95" y="f15"/>
                    <a:pt x="f95" y="f20"/>
                  </a:cubicBezTo>
                  <a:cubicBezTo>
                    <a:pt x="f95" y="f15"/>
                    <a:pt x="f95" y="f15"/>
                    <a:pt x="f95" y="f15"/>
                  </a:cubicBezTo>
                  <a:lnTo>
                    <a:pt x="f94" y="f15"/>
                  </a:lnTo>
                  <a:cubicBezTo>
                    <a:pt x="f95" y="f15"/>
                    <a:pt x="f95" y="f15"/>
                    <a:pt x="f95" y="f15"/>
                  </a:cubicBezTo>
                  <a:close/>
                  <a:moveTo>
                    <a:pt x="f91" y="f24"/>
                  </a:moveTo>
                  <a:lnTo>
                    <a:pt x="f91" y="f24"/>
                  </a:lnTo>
                  <a:cubicBezTo>
                    <a:pt x="f91" y="f24"/>
                    <a:pt x="f91" y="f24"/>
                    <a:pt x="f91" y="f24"/>
                  </a:cubicBezTo>
                  <a:cubicBezTo>
                    <a:pt x="f91" y="f24"/>
                    <a:pt x="f91" y="f24"/>
                    <a:pt x="f91" y="f24"/>
                  </a:cubicBezTo>
                  <a:cubicBezTo>
                    <a:pt x="f91" y="f24"/>
                    <a:pt x="f91" y="f27"/>
                    <a:pt x="f90" y="f24"/>
                  </a:cubicBezTo>
                  <a:cubicBezTo>
                    <a:pt x="f90" y="f24"/>
                    <a:pt x="f90" y="f24"/>
                    <a:pt x="f90" y="f24"/>
                  </a:cubicBezTo>
                  <a:close/>
                  <a:moveTo>
                    <a:pt x="f97" y="f15"/>
                  </a:moveTo>
                  <a:cubicBezTo>
                    <a:pt x="f97" y="f10"/>
                    <a:pt x="f97" y="f15"/>
                    <a:pt x="f97" y="f15"/>
                  </a:cubicBezTo>
                  <a:cubicBezTo>
                    <a:pt x="f97" y="f15"/>
                    <a:pt x="f97" y="f15"/>
                    <a:pt x="f97" y="f15"/>
                  </a:cubicBezTo>
                  <a:cubicBezTo>
                    <a:pt x="f97" y="f15"/>
                    <a:pt x="f97" y="f15"/>
                    <a:pt x="f96" y="f15"/>
                  </a:cubicBezTo>
                  <a:close/>
                  <a:moveTo>
                    <a:pt x="f95" y="f15"/>
                  </a:moveTo>
                  <a:lnTo>
                    <a:pt x="f95" y="f20"/>
                  </a:lnTo>
                  <a:cubicBezTo>
                    <a:pt x="f95" y="f20"/>
                    <a:pt x="f95" y="f20"/>
                    <a:pt x="f95" y="f20"/>
                  </a:cubicBezTo>
                  <a:cubicBezTo>
                    <a:pt x="f95" y="f20"/>
                    <a:pt x="f95" y="f15"/>
                    <a:pt x="f95" y="f15"/>
                  </a:cubicBezTo>
                  <a:close/>
                  <a:moveTo>
                    <a:pt x="f95" y="f20"/>
                  </a:moveTo>
                  <a:cubicBezTo>
                    <a:pt x="f95" y="f15"/>
                    <a:pt x="f96" y="f20"/>
                    <a:pt x="f96" y="f15"/>
                  </a:cubicBezTo>
                  <a:cubicBezTo>
                    <a:pt x="f97" y="f20"/>
                    <a:pt x="f97" y="f15"/>
                    <a:pt x="f98" y="f20"/>
                  </a:cubicBezTo>
                  <a:cubicBezTo>
                    <a:pt x="f97" y="f20"/>
                    <a:pt x="f97" y="f15"/>
                    <a:pt x="f96" y="f20"/>
                  </a:cubicBezTo>
                  <a:cubicBezTo>
                    <a:pt x="f96" y="f20"/>
                    <a:pt x="f96" y="f20"/>
                    <a:pt x="f96" y="f20"/>
                  </a:cubicBezTo>
                  <a:lnTo>
                    <a:pt x="f96" y="f20"/>
                  </a:lnTo>
                  <a:cubicBezTo>
                    <a:pt x="f96" y="f20"/>
                    <a:pt x="f96" y="f20"/>
                    <a:pt x="f96" y="f24"/>
                  </a:cubicBezTo>
                  <a:cubicBezTo>
                    <a:pt x="f96" y="f20"/>
                    <a:pt x="f95" y="f20"/>
                    <a:pt x="f95" y="f20"/>
                  </a:cubicBezTo>
                  <a:close/>
                  <a:moveTo>
                    <a:pt x="f94" y="f24"/>
                  </a:moveTo>
                  <a:cubicBezTo>
                    <a:pt x="f94" y="f24"/>
                    <a:pt x="f94" y="f24"/>
                    <a:pt x="f94" y="f27"/>
                  </a:cubicBezTo>
                  <a:cubicBezTo>
                    <a:pt x="f94" y="f27"/>
                    <a:pt x="f94" y="f24"/>
                    <a:pt x="f94" y="f24"/>
                  </a:cubicBezTo>
                  <a:cubicBezTo>
                    <a:pt x="f94" y="f24"/>
                    <a:pt x="f94" y="f24"/>
                    <a:pt x="f94" y="f24"/>
                  </a:cubicBezTo>
                  <a:close/>
                  <a:moveTo>
                    <a:pt x="f93" y="f24"/>
                  </a:moveTo>
                  <a:cubicBezTo>
                    <a:pt x="f93" y="f24"/>
                    <a:pt x="f93" y="f24"/>
                    <a:pt x="f94" y="f27"/>
                  </a:cubicBezTo>
                  <a:cubicBezTo>
                    <a:pt x="f93" y="f27"/>
                    <a:pt x="f93" y="f27"/>
                    <a:pt x="f93" y="f27"/>
                  </a:cubicBezTo>
                  <a:cubicBezTo>
                    <a:pt x="f93" y="f27"/>
                    <a:pt x="f93" y="f27"/>
                    <a:pt x="f93" y="f24"/>
                  </a:cubicBezTo>
                  <a:close/>
                  <a:moveTo>
                    <a:pt x="f96" y="f24"/>
                  </a:moveTo>
                  <a:cubicBezTo>
                    <a:pt x="f96" y="f24"/>
                    <a:pt x="f96" y="f24"/>
                    <a:pt x="f96" y="f24"/>
                  </a:cubicBezTo>
                  <a:cubicBezTo>
                    <a:pt x="f95" y="f24"/>
                    <a:pt x="f95" y="f24"/>
                    <a:pt x="f95" y="f24"/>
                  </a:cubicBezTo>
                  <a:cubicBezTo>
                    <a:pt x="f95" y="f24"/>
                    <a:pt x="f96" y="f24"/>
                    <a:pt x="f96" y="f24"/>
                  </a:cubicBezTo>
                  <a:close/>
                  <a:moveTo>
                    <a:pt x="f98" y="f20"/>
                  </a:moveTo>
                  <a:lnTo>
                    <a:pt x="f98" y="f20"/>
                  </a:lnTo>
                  <a:cubicBezTo>
                    <a:pt x="f98" y="f20"/>
                    <a:pt x="f98" y="f20"/>
                    <a:pt x="f98" y="f20"/>
                  </a:cubicBezTo>
                  <a:cubicBezTo>
                    <a:pt x="f98" y="f20"/>
                    <a:pt x="f98" y="f20"/>
                    <a:pt x="f98" y="f20"/>
                  </a:cubicBezTo>
                  <a:close/>
                  <a:moveTo>
                    <a:pt x="f90" y="f32"/>
                  </a:moveTo>
                  <a:cubicBezTo>
                    <a:pt x="f90" y="f32"/>
                    <a:pt x="f89" y="f34"/>
                    <a:pt x="f89" y="f32"/>
                  </a:cubicBezTo>
                  <a:cubicBezTo>
                    <a:pt x="f89" y="f32"/>
                    <a:pt x="f90" y="f32"/>
                    <a:pt x="f90" y="f32"/>
                  </a:cubicBezTo>
                  <a:close/>
                  <a:moveTo>
                    <a:pt x="f90" y="f32"/>
                  </a:moveTo>
                  <a:cubicBezTo>
                    <a:pt x="f90" y="f32"/>
                    <a:pt x="f91" y="f32"/>
                    <a:pt x="f91" y="f34"/>
                  </a:cubicBezTo>
                  <a:cubicBezTo>
                    <a:pt x="f91" y="f34"/>
                    <a:pt x="f90" y="f34"/>
                    <a:pt x="f90" y="f34"/>
                  </a:cubicBezTo>
                  <a:cubicBezTo>
                    <a:pt x="f90" y="f34"/>
                    <a:pt x="f90" y="f32"/>
                    <a:pt x="f91" y="f32"/>
                  </a:cubicBezTo>
                  <a:lnTo>
                    <a:pt x="f90" y="f32"/>
                  </a:lnTo>
                  <a:cubicBezTo>
                    <a:pt x="f90" y="f32"/>
                    <a:pt x="f90" y="f32"/>
                    <a:pt x="f90" y="f32"/>
                  </a:cubicBezTo>
                  <a:close/>
                  <a:moveTo>
                    <a:pt x="f91" y="f29"/>
                  </a:moveTo>
                  <a:cubicBezTo>
                    <a:pt x="f92" y="f29"/>
                    <a:pt x="f92" y="f29"/>
                    <a:pt x="f92" y="f29"/>
                  </a:cubicBezTo>
                  <a:cubicBezTo>
                    <a:pt x="f92" y="f29"/>
                    <a:pt x="f92" y="f29"/>
                    <a:pt x="f92" y="f29"/>
                  </a:cubicBezTo>
                  <a:lnTo>
                    <a:pt x="f92" y="f32"/>
                  </a:lnTo>
                  <a:cubicBezTo>
                    <a:pt x="f92" y="f29"/>
                    <a:pt x="f92" y="f29"/>
                    <a:pt x="f91" y="f29"/>
                  </a:cubicBezTo>
                  <a:cubicBezTo>
                    <a:pt x="f91" y="f29"/>
                    <a:pt x="f91" y="f29"/>
                    <a:pt x="f91" y="f29"/>
                  </a:cubicBezTo>
                  <a:close/>
                  <a:moveTo>
                    <a:pt x="f92" y="f29"/>
                  </a:moveTo>
                  <a:lnTo>
                    <a:pt x="f92" y="f29"/>
                  </a:lnTo>
                  <a:cubicBezTo>
                    <a:pt x="f92" y="f29"/>
                    <a:pt x="f92" y="f29"/>
                    <a:pt x="f92" y="f29"/>
                  </a:cubicBezTo>
                  <a:lnTo>
                    <a:pt x="f92" y="f29"/>
                  </a:lnTo>
                  <a:cubicBezTo>
                    <a:pt x="f92" y="f29"/>
                    <a:pt x="f92" y="f29"/>
                    <a:pt x="f92" y="f29"/>
                  </a:cubicBezTo>
                  <a:close/>
                  <a:moveTo>
                    <a:pt x="f92" y="f29"/>
                  </a:moveTo>
                  <a:cubicBezTo>
                    <a:pt x="f93" y="f29"/>
                    <a:pt x="f93" y="f29"/>
                    <a:pt x="f93" y="f29"/>
                  </a:cubicBezTo>
                  <a:cubicBezTo>
                    <a:pt x="f93" y="f29"/>
                    <a:pt x="f93" y="f29"/>
                    <a:pt x="f92" y="f29"/>
                  </a:cubicBezTo>
                  <a:close/>
                  <a:moveTo>
                    <a:pt x="f95" y="f29"/>
                  </a:moveTo>
                  <a:lnTo>
                    <a:pt x="f95" y="f29"/>
                  </a:lnTo>
                  <a:cubicBezTo>
                    <a:pt x="f95" y="f29"/>
                    <a:pt x="f95" y="f29"/>
                    <a:pt x="f95" y="f29"/>
                  </a:cubicBezTo>
                  <a:cubicBezTo>
                    <a:pt x="f95" y="f29"/>
                    <a:pt x="f95" y="f29"/>
                    <a:pt x="f95" y="f29"/>
                  </a:cubicBezTo>
                  <a:close/>
                  <a:moveTo>
                    <a:pt x="f95" y="f27"/>
                  </a:moveTo>
                  <a:cubicBezTo>
                    <a:pt x="f95" y="f29"/>
                    <a:pt x="f95" y="f29"/>
                    <a:pt x="f95" y="f29"/>
                  </a:cubicBezTo>
                  <a:cubicBezTo>
                    <a:pt x="f95" y="f29"/>
                    <a:pt x="f95" y="f27"/>
                    <a:pt x="f95" y="f27"/>
                  </a:cubicBezTo>
                  <a:close/>
                  <a:moveTo>
                    <a:pt x="f79" y="f50"/>
                  </a:moveTo>
                  <a:cubicBezTo>
                    <a:pt x="f79" y="f50"/>
                    <a:pt x="f79" y="f50"/>
                    <a:pt x="f79" y="f50"/>
                  </a:cubicBezTo>
                  <a:lnTo>
                    <a:pt x="f79" y="f50"/>
                  </a:lnTo>
                  <a:cubicBezTo>
                    <a:pt x="f79" y="f50"/>
                    <a:pt x="f79" y="f50"/>
                    <a:pt x="f79" y="f50"/>
                  </a:cubicBezTo>
                  <a:cubicBezTo>
                    <a:pt x="f79" y="f50"/>
                    <a:pt x="f79" y="f50"/>
                    <a:pt x="f79" y="f50"/>
                  </a:cubicBezTo>
                  <a:close/>
                  <a:moveTo>
                    <a:pt x="f82" y="f50"/>
                  </a:moveTo>
                  <a:cubicBezTo>
                    <a:pt x="f82" y="f50"/>
                    <a:pt x="f79" y="f50"/>
                    <a:pt x="f79" y="f50"/>
                  </a:cubicBezTo>
                  <a:cubicBezTo>
                    <a:pt x="f79" y="f50"/>
                    <a:pt x="f79" y="f50"/>
                    <a:pt x="f82" y="f50"/>
                  </a:cubicBezTo>
                  <a:close/>
                  <a:moveTo>
                    <a:pt x="f82" y="f50"/>
                  </a:moveTo>
                  <a:cubicBezTo>
                    <a:pt x="f82" y="f50"/>
                    <a:pt x="f82" y="f50"/>
                    <a:pt x="f82" y="f50"/>
                  </a:cubicBezTo>
                  <a:cubicBezTo>
                    <a:pt x="f82" y="f50"/>
                    <a:pt x="f82" y="f47"/>
                    <a:pt x="f82" y="f50"/>
                  </a:cubicBezTo>
                  <a:close/>
                  <a:moveTo>
                    <a:pt x="f94" y="f34"/>
                  </a:moveTo>
                  <a:lnTo>
                    <a:pt x="f95" y="f34"/>
                  </a:lnTo>
                  <a:cubicBezTo>
                    <a:pt x="f94" y="f34"/>
                    <a:pt x="f94" y="f37"/>
                    <a:pt x="f94" y="f34"/>
                  </a:cubicBezTo>
                  <a:cubicBezTo>
                    <a:pt x="f94" y="f34"/>
                    <a:pt x="f94" y="f34"/>
                    <a:pt x="f94" y="f34"/>
                  </a:cubicBezTo>
                  <a:close/>
                  <a:moveTo>
                    <a:pt x="f93" y="f37"/>
                  </a:moveTo>
                  <a:cubicBezTo>
                    <a:pt x="f93" y="f37"/>
                    <a:pt x="f93" y="f37"/>
                    <a:pt x="f93" y="f37"/>
                  </a:cubicBezTo>
                  <a:cubicBezTo>
                    <a:pt x="f93" y="f37"/>
                    <a:pt x="f93" y="f37"/>
                    <a:pt x="f93" y="f38"/>
                  </a:cubicBezTo>
                  <a:cubicBezTo>
                    <a:pt x="f93" y="f38"/>
                    <a:pt x="f93" y="f38"/>
                    <a:pt x="f93" y="f38"/>
                  </a:cubicBezTo>
                  <a:cubicBezTo>
                    <a:pt x="f93" y="f37"/>
                    <a:pt x="f93" y="f37"/>
                    <a:pt x="f93" y="f37"/>
                  </a:cubicBezTo>
                  <a:cubicBezTo>
                    <a:pt x="f93" y="f37"/>
                    <a:pt x="f93" y="f37"/>
                    <a:pt x="f93" y="f37"/>
                  </a:cubicBezTo>
                  <a:close/>
                  <a:moveTo>
                    <a:pt x="f93" y="f37"/>
                  </a:moveTo>
                  <a:cubicBezTo>
                    <a:pt x="f93" y="f37"/>
                    <a:pt x="f93" y="f37"/>
                    <a:pt x="f93" y="f37"/>
                  </a:cubicBezTo>
                  <a:cubicBezTo>
                    <a:pt x="f94" y="f37"/>
                    <a:pt x="f94" y="f37"/>
                    <a:pt x="f93" y="f37"/>
                  </a:cubicBezTo>
                  <a:cubicBezTo>
                    <a:pt x="f93" y="f37"/>
                    <a:pt x="f93" y="f37"/>
                    <a:pt x="f93" y="f37"/>
                  </a:cubicBezTo>
                  <a:close/>
                  <a:moveTo>
                    <a:pt x="f88" y="f44"/>
                  </a:moveTo>
                  <a:cubicBezTo>
                    <a:pt x="f88" y="f44"/>
                    <a:pt x="f88" y="f44"/>
                    <a:pt x="f87" y="f44"/>
                  </a:cubicBezTo>
                  <a:cubicBezTo>
                    <a:pt x="f87" y="f44"/>
                    <a:pt x="f88" y="f44"/>
                    <a:pt x="f88" y="f4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1" name="Google Shape;2994;p43">
              <a:extLst>
                <a:ext uri="{FF2B5EF4-FFF2-40B4-BE49-F238E27FC236}">
                  <a16:creationId xmlns:a16="http://schemas.microsoft.com/office/drawing/2014/main" id="{3A19F0BB-AC45-4863-AEEF-9F48A2626FC4}"/>
                </a:ext>
              </a:extLst>
            </p:cNvPr>
            <p:cNvSpPr/>
            <p:nvPr/>
          </p:nvSpPr>
          <p:spPr>
            <a:xfrm rot="16200004">
              <a:off x="5900980" y="2212884"/>
              <a:ext cx="1353" cy="713"/>
            </a:xfrm>
            <a:custGeom>
              <a:avLst/>
              <a:gdLst>
                <a:gd name="f0" fmla="val w"/>
                <a:gd name="f1" fmla="val h"/>
                <a:gd name="f2" fmla="val 0"/>
                <a:gd name="f3" fmla="val 36"/>
                <a:gd name="f4" fmla="val 19"/>
                <a:gd name="f5" fmla="val 18"/>
                <a:gd name="f6" fmla="val 1"/>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5" y="f6"/>
                  </a:moveTo>
                  <a:cubicBezTo>
                    <a:pt x="f5" y="f5"/>
                    <a:pt x="f3" y="f6"/>
                    <a:pt x="f3" y="f6"/>
                  </a:cubicBezTo>
                  <a:cubicBezTo>
                    <a:pt x="f3" y="f6"/>
                    <a:pt x="f3" y="f6"/>
                    <a:pt x="f3" y="f6"/>
                  </a:cubicBezTo>
                  <a:cubicBezTo>
                    <a:pt x="f3" y="f6"/>
                    <a:pt x="f3" y="f5"/>
                    <a:pt x="f3" y="f6"/>
                  </a:cubicBezTo>
                  <a:cubicBezTo>
                    <a:pt x="f3" y="f6"/>
                    <a:pt x="f3" y="f5"/>
                    <a:pt x="f3" y="f5"/>
                  </a:cubicBezTo>
                  <a:cubicBezTo>
                    <a:pt x="f5" y="f5"/>
                    <a:pt x="f5" y="f5"/>
                    <a:pt x="f5" y="f5"/>
                  </a:cubicBezTo>
                  <a:cubicBezTo>
                    <a:pt x="f6" y="f6"/>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2" name="Google Shape;2995;p43">
              <a:extLst>
                <a:ext uri="{FF2B5EF4-FFF2-40B4-BE49-F238E27FC236}">
                  <a16:creationId xmlns:a16="http://schemas.microsoft.com/office/drawing/2014/main" id="{BA5FA394-5DE2-4DF3-918B-6D994D0A78D1}"/>
                </a:ext>
              </a:extLst>
            </p:cNvPr>
            <p:cNvSpPr/>
            <p:nvPr/>
          </p:nvSpPr>
          <p:spPr>
            <a:xfrm rot="16200004">
              <a:off x="5935179" y="3176708"/>
              <a:ext cx="3977" cy="1984"/>
            </a:xfrm>
            <a:custGeom>
              <a:avLst/>
              <a:gdLst>
                <a:gd name="f0" fmla="val w"/>
                <a:gd name="f1" fmla="val h"/>
                <a:gd name="f2" fmla="val 0"/>
                <a:gd name="f3" fmla="val 106"/>
                <a:gd name="f4" fmla="val 53"/>
                <a:gd name="f5" fmla="val 88"/>
                <a:gd name="f6" fmla="val 35"/>
                <a:gd name="f7" fmla="val 18"/>
                <a:gd name="f8" fmla="val 36"/>
                <a:gd name="f9" fmla="val 71"/>
                <a:gd name="f10" fmla="*/ f0 1 106"/>
                <a:gd name="f11" fmla="*/ f1 1 53"/>
                <a:gd name="f12" fmla="val f2"/>
                <a:gd name="f13" fmla="val f3"/>
                <a:gd name="f14" fmla="val f4"/>
                <a:gd name="f15" fmla="+- f14 0 f12"/>
                <a:gd name="f16" fmla="+- f13 0 f12"/>
                <a:gd name="f17" fmla="*/ f16 1 106"/>
                <a:gd name="f18" fmla="*/ f15 1 53"/>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05" h="52">
                  <a:moveTo>
                    <a:pt x="f5" y="f4"/>
                  </a:moveTo>
                  <a:cubicBezTo>
                    <a:pt x="f5" y="f6"/>
                    <a:pt x="f7" y="f7"/>
                    <a:pt x="f8" y="f7"/>
                  </a:cubicBezTo>
                  <a:lnTo>
                    <a:pt x="f2" y="f2"/>
                  </a:lnTo>
                  <a:cubicBezTo>
                    <a:pt x="f8" y="f7"/>
                    <a:pt x="f9" y="f7"/>
                    <a:pt x="f3" y="f6"/>
                  </a:cubicBezTo>
                  <a:cubicBezTo>
                    <a:pt x="f3" y="f6"/>
                    <a:pt x="f3"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3" name="Google Shape;2996;p43">
              <a:extLst>
                <a:ext uri="{FF2B5EF4-FFF2-40B4-BE49-F238E27FC236}">
                  <a16:creationId xmlns:a16="http://schemas.microsoft.com/office/drawing/2014/main" id="{460BD8A7-A62A-4526-8324-DD8E6B5ACA5C}"/>
                </a:ext>
              </a:extLst>
            </p:cNvPr>
            <p:cNvSpPr/>
            <p:nvPr/>
          </p:nvSpPr>
          <p:spPr>
            <a:xfrm rot="16200004">
              <a:off x="5931882" y="3184585"/>
              <a:ext cx="3337" cy="1353"/>
            </a:xfrm>
            <a:custGeom>
              <a:avLst/>
              <a:gdLst>
                <a:gd name="f0" fmla="val w"/>
                <a:gd name="f1" fmla="val h"/>
                <a:gd name="f2" fmla="val 0"/>
                <a:gd name="f3" fmla="val 89"/>
                <a:gd name="f4" fmla="val 36"/>
                <a:gd name="f5" fmla="val 18"/>
                <a:gd name="f6" fmla="val 1"/>
                <a:gd name="f7" fmla="val 71"/>
                <a:gd name="f8" fmla="val 88"/>
                <a:gd name="f9" fmla="*/ f0 1 89"/>
                <a:gd name="f10" fmla="*/ f1 1 36"/>
                <a:gd name="f11" fmla="val f2"/>
                <a:gd name="f12" fmla="val f3"/>
                <a:gd name="f13" fmla="val f4"/>
                <a:gd name="f14" fmla="+- f13 0 f11"/>
                <a:gd name="f15" fmla="+- f12 0 f11"/>
                <a:gd name="f16" fmla="*/ f15 1 89"/>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89" h="36">
                  <a:moveTo>
                    <a:pt x="f4" y="f5"/>
                  </a:moveTo>
                  <a:cubicBezTo>
                    <a:pt x="f4" y="f5"/>
                    <a:pt x="f5" y="f5"/>
                    <a:pt x="f5" y="f5"/>
                  </a:cubicBezTo>
                  <a:cubicBezTo>
                    <a:pt x="f6" y="f2"/>
                    <a:pt x="f5" y="f2"/>
                    <a:pt x="f6" y="f2"/>
                  </a:cubicBezTo>
                  <a:cubicBezTo>
                    <a:pt x="f4" y="f5"/>
                    <a:pt x="f7" y="f5"/>
                    <a:pt x="f8" y="f4"/>
                  </a:cubicBezTo>
                  <a:cubicBezTo>
                    <a:pt x="f8" y="f4"/>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4" name="Google Shape;2997;p43">
              <a:extLst>
                <a:ext uri="{FF2B5EF4-FFF2-40B4-BE49-F238E27FC236}">
                  <a16:creationId xmlns:a16="http://schemas.microsoft.com/office/drawing/2014/main" id="{3924EC72-0A26-4A0B-9DE3-232D8620EFDC}"/>
                </a:ext>
              </a:extLst>
            </p:cNvPr>
            <p:cNvSpPr/>
            <p:nvPr/>
          </p:nvSpPr>
          <p:spPr>
            <a:xfrm rot="16200004">
              <a:off x="5930236" y="3175057"/>
              <a:ext cx="11210" cy="4654"/>
            </a:xfrm>
            <a:custGeom>
              <a:avLst/>
              <a:gdLst>
                <a:gd name="f0" fmla="val w"/>
                <a:gd name="f1" fmla="val h"/>
                <a:gd name="f2" fmla="val 0"/>
                <a:gd name="f3" fmla="val 299"/>
                <a:gd name="f4" fmla="val 124"/>
                <a:gd name="f5" fmla="val 281"/>
                <a:gd name="f6" fmla="val 229"/>
                <a:gd name="f7" fmla="val 106"/>
                <a:gd name="f8" fmla="val 211"/>
                <a:gd name="f9" fmla="val 89"/>
                <a:gd name="f10" fmla="val 194"/>
                <a:gd name="f11" fmla="val 176"/>
                <a:gd name="f12" fmla="val 159"/>
                <a:gd name="f13" fmla="val 71"/>
                <a:gd name="f14" fmla="val 88"/>
                <a:gd name="f15" fmla="val 54"/>
                <a:gd name="f16" fmla="val 36"/>
                <a:gd name="f17" fmla="val 1"/>
                <a:gd name="f18" fmla="val 19"/>
                <a:gd name="f19" fmla="val 18"/>
                <a:gd name="f20" fmla="val 141"/>
                <a:gd name="f21" fmla="val 264"/>
                <a:gd name="f22" fmla="*/ f0 1 299"/>
                <a:gd name="f23" fmla="*/ f1 1 124"/>
                <a:gd name="f24" fmla="val f2"/>
                <a:gd name="f25" fmla="val f3"/>
                <a:gd name="f26" fmla="val f4"/>
                <a:gd name="f27" fmla="+- f26 0 f24"/>
                <a:gd name="f28" fmla="+- f25 0 f24"/>
                <a:gd name="f29" fmla="*/ f28 1 299"/>
                <a:gd name="f30" fmla="*/ f27 1 124"/>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299" h="124">
                  <a:moveTo>
                    <a:pt x="f3" y="f4"/>
                  </a:moveTo>
                  <a:cubicBezTo>
                    <a:pt x="f5" y="f4"/>
                    <a:pt x="f6" y="f7"/>
                    <a:pt x="f6" y="f7"/>
                  </a:cubicBezTo>
                  <a:cubicBezTo>
                    <a:pt x="f8" y="f7"/>
                    <a:pt x="f6" y="f7"/>
                    <a:pt x="f6" y="f7"/>
                  </a:cubicBezTo>
                  <a:cubicBezTo>
                    <a:pt x="f8" y="f9"/>
                    <a:pt x="f10" y="f9"/>
                    <a:pt x="f11" y="f9"/>
                  </a:cubicBezTo>
                  <a:cubicBezTo>
                    <a:pt x="f12" y="f9"/>
                    <a:pt x="f7" y="f13"/>
                    <a:pt x="f14" y="f15"/>
                  </a:cubicBezTo>
                  <a:cubicBezTo>
                    <a:pt x="f7" y="f16"/>
                    <a:pt x="f17" y="f18"/>
                    <a:pt x="f17" y="f17"/>
                  </a:cubicBezTo>
                  <a:cubicBezTo>
                    <a:pt x="f19" y="f17"/>
                    <a:pt x="f16" y="f18"/>
                    <a:pt x="f16" y="f18"/>
                  </a:cubicBezTo>
                  <a:cubicBezTo>
                    <a:pt x="f14" y="f16"/>
                    <a:pt x="f20" y="f15"/>
                    <a:pt x="f10" y="f9"/>
                  </a:cubicBezTo>
                  <a:cubicBezTo>
                    <a:pt x="f6" y="f7"/>
                    <a:pt x="f21" y="f7"/>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5" name="Google Shape;2998;p43">
              <a:extLst>
                <a:ext uri="{FF2B5EF4-FFF2-40B4-BE49-F238E27FC236}">
                  <a16:creationId xmlns:a16="http://schemas.microsoft.com/office/drawing/2014/main" id="{CA805942-F318-455B-BE37-E37699E6F8F8}"/>
                </a:ext>
              </a:extLst>
            </p:cNvPr>
            <p:cNvSpPr/>
            <p:nvPr/>
          </p:nvSpPr>
          <p:spPr>
            <a:xfrm rot="16200004">
              <a:off x="5921677" y="3196098"/>
              <a:ext cx="5321" cy="2660"/>
            </a:xfrm>
            <a:custGeom>
              <a:avLst/>
              <a:gdLst>
                <a:gd name="f0" fmla="val w"/>
                <a:gd name="f1" fmla="val h"/>
                <a:gd name="f2" fmla="val 0"/>
                <a:gd name="f3" fmla="val 142"/>
                <a:gd name="f4" fmla="val 71"/>
                <a:gd name="f5" fmla="val 1"/>
                <a:gd name="f6" fmla="val 36"/>
                <a:gd name="f7" fmla="val 18"/>
                <a:gd name="f8" fmla="val 54"/>
                <a:gd name="f9" fmla="val 106"/>
                <a:gd name="f10" fmla="val 141"/>
                <a:gd name="f11" fmla="val 53"/>
                <a:gd name="f12" fmla="val 89"/>
                <a:gd name="f13" fmla="*/ f0 1 142"/>
                <a:gd name="f14" fmla="*/ f1 1 71"/>
                <a:gd name="f15" fmla="val f2"/>
                <a:gd name="f16" fmla="val f3"/>
                <a:gd name="f17" fmla="val f4"/>
                <a:gd name="f18" fmla="+- f17 0 f15"/>
                <a:gd name="f19" fmla="+- f16 0 f15"/>
                <a:gd name="f20" fmla="*/ f19 1 142"/>
                <a:gd name="f21" fmla="*/ f18 1 7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2" h="71">
                  <a:moveTo>
                    <a:pt x="f5" y="f2"/>
                  </a:moveTo>
                  <a:cubicBezTo>
                    <a:pt x="f5" y="f2"/>
                    <a:pt x="f6" y="f7"/>
                    <a:pt x="f6" y="f2"/>
                  </a:cubicBezTo>
                  <a:cubicBezTo>
                    <a:pt x="f6" y="f7"/>
                    <a:pt x="f8" y="f7"/>
                    <a:pt x="f6" y="f7"/>
                  </a:cubicBezTo>
                  <a:cubicBezTo>
                    <a:pt x="f4" y="f6"/>
                    <a:pt x="f9" y="f6"/>
                    <a:pt x="f10" y="f11"/>
                  </a:cubicBezTo>
                  <a:cubicBezTo>
                    <a:pt x="f10" y="f4"/>
                    <a:pt x="f9" y="f11"/>
                    <a:pt x="f10" y="f4"/>
                  </a:cubicBezTo>
                  <a:cubicBezTo>
                    <a:pt x="f12" y="f11"/>
                    <a:pt x="f6" y="f6"/>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6" name="Google Shape;2999;p43">
              <a:extLst>
                <a:ext uri="{FF2B5EF4-FFF2-40B4-BE49-F238E27FC236}">
                  <a16:creationId xmlns:a16="http://schemas.microsoft.com/office/drawing/2014/main" id="{F42B9340-7FC7-419A-B2D9-0E02241ECCEE}"/>
                </a:ext>
              </a:extLst>
            </p:cNvPr>
            <p:cNvSpPr/>
            <p:nvPr/>
          </p:nvSpPr>
          <p:spPr>
            <a:xfrm rot="16200004">
              <a:off x="5920045" y="3204323"/>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4"/>
                  </a:moveTo>
                  <a:cubicBezTo>
                    <a:pt x="f5" y="f4"/>
                    <a:pt x="f5" y="f2"/>
                    <a:pt x="f5" y="f2"/>
                  </a:cubicBezTo>
                  <a:cubicBezTo>
                    <a:pt x="f4" y="f4"/>
                    <a:pt x="f4" y="f4"/>
                    <a:pt x="f3" y="f4"/>
                  </a:cubicBezTo>
                  <a:cubicBezTo>
                    <a:pt x="f3"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7" name="Google Shape;3000;p43">
              <a:extLst>
                <a:ext uri="{FF2B5EF4-FFF2-40B4-BE49-F238E27FC236}">
                  <a16:creationId xmlns:a16="http://schemas.microsoft.com/office/drawing/2014/main" id="{D6BE6714-5E56-4C8F-8EB2-1C09880AF367}"/>
                </a:ext>
              </a:extLst>
            </p:cNvPr>
            <p:cNvSpPr/>
            <p:nvPr/>
          </p:nvSpPr>
          <p:spPr>
            <a:xfrm rot="16200004">
              <a:off x="5920691" y="3202343"/>
              <a:ext cx="2020" cy="1353"/>
            </a:xfrm>
            <a:custGeom>
              <a:avLst/>
              <a:gdLst>
                <a:gd name="f0" fmla="val w"/>
                <a:gd name="f1" fmla="val h"/>
                <a:gd name="f2" fmla="val 0"/>
                <a:gd name="f3" fmla="val 54"/>
                <a:gd name="f4" fmla="val 36"/>
                <a:gd name="f5" fmla="val 53"/>
                <a:gd name="f6" fmla="val 18"/>
                <a:gd name="f7" fmla="val 1"/>
                <a:gd name="f8" fmla="*/ f0 1 54"/>
                <a:gd name="f9" fmla="*/ f1 1 36"/>
                <a:gd name="f10" fmla="val f2"/>
                <a:gd name="f11" fmla="val f3"/>
                <a:gd name="f12" fmla="val f4"/>
                <a:gd name="f13" fmla="+- f12 0 f10"/>
                <a:gd name="f14" fmla="+- f11 0 f10"/>
                <a:gd name="f15" fmla="*/ f14 1 54"/>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36">
                  <a:moveTo>
                    <a:pt x="f5" y="f4"/>
                  </a:moveTo>
                  <a:cubicBezTo>
                    <a:pt x="f4" y="f6"/>
                    <a:pt x="f6" y="f6"/>
                    <a:pt x="f7" y="f7"/>
                  </a:cubicBezTo>
                  <a:cubicBezTo>
                    <a:pt x="f6" y="f6"/>
                    <a:pt x="f4" y="f6"/>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8" name="Google Shape;3001;p43">
              <a:extLst>
                <a:ext uri="{FF2B5EF4-FFF2-40B4-BE49-F238E27FC236}">
                  <a16:creationId xmlns:a16="http://schemas.microsoft.com/office/drawing/2014/main" id="{0CAF840A-8A7E-4470-85CF-CDAA690A0ADE}"/>
                </a:ext>
              </a:extLst>
            </p:cNvPr>
            <p:cNvSpPr/>
            <p:nvPr/>
          </p:nvSpPr>
          <p:spPr>
            <a:xfrm rot="16200004">
              <a:off x="5915775" y="3211857"/>
              <a:ext cx="1353" cy="1353"/>
            </a:xfrm>
            <a:custGeom>
              <a:avLst/>
              <a:gdLst>
                <a:gd name="f0" fmla="val w"/>
                <a:gd name="f1" fmla="val h"/>
                <a:gd name="f2" fmla="val 0"/>
                <a:gd name="f3" fmla="val 36"/>
                <a:gd name="f4" fmla="val 1"/>
                <a:gd name="f5" fmla="val 18"/>
                <a:gd name="f6" fmla="val 35"/>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2" y="f4"/>
                  </a:moveTo>
                  <a:cubicBezTo>
                    <a:pt x="f2" y="f4"/>
                    <a:pt x="f5" y="f5"/>
                    <a:pt x="f6" y="f5"/>
                  </a:cubicBezTo>
                  <a:cubicBezTo>
                    <a:pt x="f6" y="f3"/>
                    <a:pt x="f2" y="f5"/>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9" name="Google Shape;3002;p43">
              <a:extLst>
                <a:ext uri="{FF2B5EF4-FFF2-40B4-BE49-F238E27FC236}">
                  <a16:creationId xmlns:a16="http://schemas.microsoft.com/office/drawing/2014/main" id="{B17F3114-4A57-4A41-B153-F031172E7CB0}"/>
                </a:ext>
              </a:extLst>
            </p:cNvPr>
            <p:cNvSpPr/>
            <p:nvPr/>
          </p:nvSpPr>
          <p:spPr>
            <a:xfrm rot="16200004">
              <a:off x="5922340" y="3199375"/>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lnTo>
                    <a:pt x="f5" y="f5"/>
                  </a:lnTo>
                  <a:cubicBezTo>
                    <a:pt x="f5" y="f5"/>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0" name="Google Shape;3003;p43">
              <a:extLst>
                <a:ext uri="{FF2B5EF4-FFF2-40B4-BE49-F238E27FC236}">
                  <a16:creationId xmlns:a16="http://schemas.microsoft.com/office/drawing/2014/main" id="{FCD370FC-0406-4EF3-BFD2-8C73168E47FC}"/>
                </a:ext>
              </a:extLst>
            </p:cNvPr>
            <p:cNvSpPr/>
            <p:nvPr/>
          </p:nvSpPr>
          <p:spPr>
            <a:xfrm rot="16200004">
              <a:off x="5920352" y="3199380"/>
              <a:ext cx="2697" cy="1353"/>
            </a:xfrm>
            <a:custGeom>
              <a:avLst/>
              <a:gdLst>
                <a:gd name="f0" fmla="val w"/>
                <a:gd name="f1" fmla="val h"/>
                <a:gd name="f2" fmla="val 0"/>
                <a:gd name="f3" fmla="val 72"/>
                <a:gd name="f4" fmla="val 36"/>
                <a:gd name="f5" fmla="val 1"/>
                <a:gd name="f6" fmla="val 18"/>
                <a:gd name="f7" fmla="val 71"/>
                <a:gd name="f8" fmla="*/ f0 1 72"/>
                <a:gd name="f9" fmla="*/ f1 1 36"/>
                <a:gd name="f10" fmla="val f2"/>
                <a:gd name="f11" fmla="val f3"/>
                <a:gd name="f12" fmla="val f4"/>
                <a:gd name="f13" fmla="+- f12 0 f10"/>
                <a:gd name="f14" fmla="+- f11 0 f10"/>
                <a:gd name="f15" fmla="*/ f14 1 72"/>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 h="36">
                  <a:moveTo>
                    <a:pt x="f5" y="f5"/>
                  </a:moveTo>
                  <a:cubicBezTo>
                    <a:pt x="f6" y="f6"/>
                    <a:pt x="f7" y="f4"/>
                    <a:pt x="f7" y="f4"/>
                  </a:cubicBezTo>
                  <a:cubicBezTo>
                    <a:pt x="f4" y="f4"/>
                    <a:pt x="f6" y="f6"/>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1" name="Google Shape;3004;p43">
              <a:extLst>
                <a:ext uri="{FF2B5EF4-FFF2-40B4-BE49-F238E27FC236}">
                  <a16:creationId xmlns:a16="http://schemas.microsoft.com/office/drawing/2014/main" id="{EA766393-0935-4CA2-841F-82A839974A25}"/>
                </a:ext>
              </a:extLst>
            </p:cNvPr>
            <p:cNvSpPr/>
            <p:nvPr/>
          </p:nvSpPr>
          <p:spPr>
            <a:xfrm rot="16200004">
              <a:off x="5919391" y="3202362"/>
              <a:ext cx="2660" cy="676"/>
            </a:xfrm>
            <a:custGeom>
              <a:avLst/>
              <a:gdLst>
                <a:gd name="f0" fmla="val w"/>
                <a:gd name="f1" fmla="val h"/>
                <a:gd name="f2" fmla="val 0"/>
                <a:gd name="f3" fmla="val 71"/>
                <a:gd name="f4" fmla="val 18"/>
                <a:gd name="f5" fmla="val 36"/>
                <a:gd name="f6" fmla="val 53"/>
                <a:gd name="f7" fmla="val 1"/>
                <a:gd name="f8" fmla="*/ f0 1 71"/>
                <a:gd name="f9" fmla="*/ f1 1 18"/>
                <a:gd name="f10" fmla="val f2"/>
                <a:gd name="f11" fmla="val f3"/>
                <a:gd name="f12" fmla="val f4"/>
                <a:gd name="f13" fmla="+- f12 0 f10"/>
                <a:gd name="f14" fmla="+- f11 0 f10"/>
                <a:gd name="f15" fmla="*/ f14 1 71"/>
                <a:gd name="f16" fmla="*/ f13 1 1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1" h="18">
                  <a:moveTo>
                    <a:pt x="f4" y="f2"/>
                  </a:moveTo>
                  <a:cubicBezTo>
                    <a:pt x="f5" y="f2"/>
                    <a:pt x="f6" y="f4"/>
                    <a:pt x="f3" y="f4"/>
                  </a:cubicBezTo>
                  <a:cubicBezTo>
                    <a:pt x="f6" y="f4"/>
                    <a:pt x="f7"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2" name="Google Shape;3005;p43">
              <a:extLst>
                <a:ext uri="{FF2B5EF4-FFF2-40B4-BE49-F238E27FC236}">
                  <a16:creationId xmlns:a16="http://schemas.microsoft.com/office/drawing/2014/main" id="{DD23AE9B-52D5-4E72-876C-7267DFB40D15}"/>
                </a:ext>
              </a:extLst>
            </p:cNvPr>
            <p:cNvSpPr/>
            <p:nvPr/>
          </p:nvSpPr>
          <p:spPr>
            <a:xfrm rot="16200004">
              <a:off x="5918738" y="3204963"/>
              <a:ext cx="1353" cy="676"/>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4"/>
                  </a:moveTo>
                  <a:lnTo>
                    <a:pt x="f2" y="f2"/>
                  </a:lnTo>
                  <a:cubicBezTo>
                    <a:pt x="f4" y="f2"/>
                    <a:pt x="f4" y="f2"/>
                    <a:pt x="f5" y="f4"/>
                  </a:cubicBezTo>
                  <a:cubicBezTo>
                    <a:pt x="f5"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3" name="Google Shape;3006;p43">
              <a:extLst>
                <a:ext uri="{FF2B5EF4-FFF2-40B4-BE49-F238E27FC236}">
                  <a16:creationId xmlns:a16="http://schemas.microsoft.com/office/drawing/2014/main" id="{4DDB2463-2174-4978-AD8A-6E737AE5354A}"/>
                </a:ext>
              </a:extLst>
            </p:cNvPr>
            <p:cNvSpPr/>
            <p:nvPr/>
          </p:nvSpPr>
          <p:spPr>
            <a:xfrm rot="16200004">
              <a:off x="5916768" y="3205625"/>
              <a:ext cx="1984" cy="1353"/>
            </a:xfrm>
            <a:custGeom>
              <a:avLst/>
              <a:gdLst>
                <a:gd name="f0" fmla="val w"/>
                <a:gd name="f1" fmla="val h"/>
                <a:gd name="f2" fmla="val 0"/>
                <a:gd name="f3" fmla="val 53"/>
                <a:gd name="f4" fmla="val 36"/>
                <a:gd name="f5" fmla="val 18"/>
                <a:gd name="f6" fmla="val 1"/>
                <a:gd name="f7" fmla="val 35"/>
                <a:gd name="f8" fmla="*/ f0 1 53"/>
                <a:gd name="f9" fmla="*/ f1 1 36"/>
                <a:gd name="f10" fmla="val f2"/>
                <a:gd name="f11" fmla="val f3"/>
                <a:gd name="f12" fmla="val f4"/>
                <a:gd name="f13" fmla="+- f12 0 f10"/>
                <a:gd name="f14" fmla="+- f11 0 f10"/>
                <a:gd name="f15" fmla="*/ f14 1 53"/>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2" h="36">
                  <a:moveTo>
                    <a:pt x="f2" y="f5"/>
                  </a:moveTo>
                  <a:cubicBezTo>
                    <a:pt x="f2" y="f6"/>
                    <a:pt x="f7" y="f5"/>
                    <a:pt x="f7" y="f5"/>
                  </a:cubicBezTo>
                  <a:cubicBezTo>
                    <a:pt x="f3" y="f4"/>
                    <a:pt x="f7" y="f4"/>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4" name="Google Shape;3007;p43">
              <a:extLst>
                <a:ext uri="{FF2B5EF4-FFF2-40B4-BE49-F238E27FC236}">
                  <a16:creationId xmlns:a16="http://schemas.microsoft.com/office/drawing/2014/main" id="{562F40AF-D00C-43FA-95CC-1CEF390F4210}"/>
                </a:ext>
              </a:extLst>
            </p:cNvPr>
            <p:cNvSpPr/>
            <p:nvPr/>
          </p:nvSpPr>
          <p:spPr>
            <a:xfrm rot="16200004">
              <a:off x="5915122" y="3209219"/>
              <a:ext cx="2020" cy="713"/>
            </a:xfrm>
            <a:custGeom>
              <a:avLst/>
              <a:gdLst>
                <a:gd name="f0" fmla="val w"/>
                <a:gd name="f1" fmla="val h"/>
                <a:gd name="f2" fmla="val 0"/>
                <a:gd name="f3" fmla="val 54"/>
                <a:gd name="f4" fmla="val 19"/>
                <a:gd name="f5" fmla="val 1"/>
                <a:gd name="f6" fmla="val 18"/>
                <a:gd name="f7" fmla="val 36"/>
                <a:gd name="f8" fmla="val 53"/>
                <a:gd name="f9" fmla="*/ f0 1 54"/>
                <a:gd name="f10" fmla="*/ f1 1 19"/>
                <a:gd name="f11" fmla="val f2"/>
                <a:gd name="f12" fmla="val f3"/>
                <a:gd name="f13" fmla="val f4"/>
                <a:gd name="f14" fmla="+- f13 0 f11"/>
                <a:gd name="f15" fmla="+- f12 0 f11"/>
                <a:gd name="f16" fmla="*/ f15 1 54"/>
                <a:gd name="f17" fmla="*/ f14 1 1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19">
                  <a:moveTo>
                    <a:pt x="f2" y="f5"/>
                  </a:moveTo>
                  <a:cubicBezTo>
                    <a:pt x="f6" y="f5"/>
                    <a:pt x="f6" y="f5"/>
                    <a:pt x="f6" y="f5"/>
                  </a:cubicBezTo>
                  <a:cubicBezTo>
                    <a:pt x="f7" y="f5"/>
                    <a:pt x="f8" y="f6"/>
                    <a:pt x="f8" y="f6"/>
                  </a:cubicBezTo>
                  <a:lnTo>
                    <a:pt x="f8" y="f6"/>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5" name="Google Shape;3008;p43">
              <a:extLst>
                <a:ext uri="{FF2B5EF4-FFF2-40B4-BE49-F238E27FC236}">
                  <a16:creationId xmlns:a16="http://schemas.microsoft.com/office/drawing/2014/main" id="{CF862323-2B29-4591-9720-4DFF0BFEC84B}"/>
                </a:ext>
              </a:extLst>
            </p:cNvPr>
            <p:cNvSpPr/>
            <p:nvPr/>
          </p:nvSpPr>
          <p:spPr>
            <a:xfrm rot="16200004">
              <a:off x="5916113" y="3207587"/>
              <a:ext cx="1353" cy="676"/>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4"/>
                  </a:moveTo>
                  <a:cubicBezTo>
                    <a:pt x="f2" y="f2"/>
                    <a:pt x="f4" y="f2"/>
                    <a:pt x="f5" y="f4"/>
                  </a:cubicBezTo>
                  <a:cubicBezTo>
                    <a:pt x="f5"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6" name="Google Shape;3009;p43">
              <a:extLst>
                <a:ext uri="{FF2B5EF4-FFF2-40B4-BE49-F238E27FC236}">
                  <a16:creationId xmlns:a16="http://schemas.microsoft.com/office/drawing/2014/main" id="{82D6EF81-E73E-4A8F-A743-B025805647A4}"/>
                </a:ext>
              </a:extLst>
            </p:cNvPr>
            <p:cNvSpPr/>
            <p:nvPr/>
          </p:nvSpPr>
          <p:spPr>
            <a:xfrm rot="16200004">
              <a:off x="5912831" y="3210879"/>
              <a:ext cx="2660" cy="2020"/>
            </a:xfrm>
            <a:custGeom>
              <a:avLst/>
              <a:gdLst>
                <a:gd name="f0" fmla="val w"/>
                <a:gd name="f1" fmla="val h"/>
                <a:gd name="f2" fmla="val 0"/>
                <a:gd name="f3" fmla="val 71"/>
                <a:gd name="f4" fmla="val 54"/>
                <a:gd name="f5" fmla="val 35"/>
                <a:gd name="f6" fmla="val 36"/>
                <a:gd name="f7" fmla="val 18"/>
                <a:gd name="f8" fmla="val 1"/>
                <a:gd name="f9" fmla="val 70"/>
                <a:gd name="f10" fmla="val 53"/>
                <a:gd name="f11" fmla="*/ f0 1 71"/>
                <a:gd name="f12" fmla="*/ f1 1 54"/>
                <a:gd name="f13" fmla="val f2"/>
                <a:gd name="f14" fmla="val f3"/>
                <a:gd name="f15" fmla="val f4"/>
                <a:gd name="f16" fmla="+- f15 0 f13"/>
                <a:gd name="f17" fmla="+- f14 0 f13"/>
                <a:gd name="f18" fmla="*/ f17 1 71"/>
                <a:gd name="f19" fmla="*/ f16 1 5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1" h="54">
                  <a:moveTo>
                    <a:pt x="f5" y="f6"/>
                  </a:moveTo>
                  <a:cubicBezTo>
                    <a:pt x="f7" y="f6"/>
                    <a:pt x="f7" y="f6"/>
                    <a:pt x="f2" y="f7"/>
                  </a:cubicBezTo>
                  <a:cubicBezTo>
                    <a:pt x="f2" y="f8"/>
                    <a:pt x="f5" y="f6"/>
                    <a:pt x="f9" y="f10"/>
                  </a:cubicBezTo>
                  <a:cubicBezTo>
                    <a:pt x="f9" y="f10"/>
                    <a:pt x="f7" y="f7"/>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7" name="Google Shape;3010;p43">
              <a:extLst>
                <a:ext uri="{FF2B5EF4-FFF2-40B4-BE49-F238E27FC236}">
                  <a16:creationId xmlns:a16="http://schemas.microsoft.com/office/drawing/2014/main" id="{BD032889-FE62-4DE0-A7F2-F0FAA96DA0BD}"/>
                </a:ext>
              </a:extLst>
            </p:cNvPr>
            <p:cNvSpPr/>
            <p:nvPr/>
          </p:nvSpPr>
          <p:spPr>
            <a:xfrm rot="16200004">
              <a:off x="5912492" y="3213832"/>
              <a:ext cx="1353" cy="36"/>
            </a:xfrm>
            <a:custGeom>
              <a:avLst/>
              <a:gdLst>
                <a:gd name="f0" fmla="val w"/>
                <a:gd name="f1" fmla="val h"/>
                <a:gd name="f2" fmla="val 0"/>
                <a:gd name="f3" fmla="val 36"/>
                <a:gd name="f4" fmla="val 1"/>
                <a:gd name="f5" fmla="val 18"/>
                <a:gd name="f6" fmla="val 35"/>
                <a:gd name="f7" fmla="*/ f0 1 36"/>
                <a:gd name="f8" fmla="*/ f1 1 1"/>
                <a:gd name="f9" fmla="val f2"/>
                <a:gd name="f10" fmla="val f3"/>
                <a:gd name="f11" fmla="val f4"/>
                <a:gd name="f12" fmla="+- f11 0 f9"/>
                <a:gd name="f13" fmla="+- f10 0 f9"/>
                <a:gd name="f14" fmla="*/ f13 1 36"/>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
                  <a:moveTo>
                    <a:pt x="f2" y="f4"/>
                  </a:moveTo>
                  <a:cubicBezTo>
                    <a:pt x="f2" y="f4"/>
                    <a:pt x="f5" y="f4"/>
                    <a:pt x="f6" y="f4"/>
                  </a:cubicBezTo>
                  <a:cubicBezTo>
                    <a:pt x="f5"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8" name="Google Shape;3011;p43">
              <a:extLst>
                <a:ext uri="{FF2B5EF4-FFF2-40B4-BE49-F238E27FC236}">
                  <a16:creationId xmlns:a16="http://schemas.microsoft.com/office/drawing/2014/main" id="{94A5345E-09DF-48FB-90F6-6C31066F2E47}"/>
                </a:ext>
              </a:extLst>
            </p:cNvPr>
            <p:cNvSpPr/>
            <p:nvPr/>
          </p:nvSpPr>
          <p:spPr>
            <a:xfrm rot="16200004">
              <a:off x="5930250" y="3175711"/>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2" y="f3"/>
                    <a:pt x="f2" y="f2"/>
                    <a:pt x="f3" y="f3"/>
                  </a:cubicBezTo>
                  <a:cubicBezTo>
                    <a:pt x="f2" y="f2"/>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9" name="Google Shape;3012;p43">
              <a:extLst>
                <a:ext uri="{FF2B5EF4-FFF2-40B4-BE49-F238E27FC236}">
                  <a16:creationId xmlns:a16="http://schemas.microsoft.com/office/drawing/2014/main" id="{71E2DC1A-93AB-4F64-82F1-D52B9DB8F7C2}"/>
                </a:ext>
              </a:extLst>
            </p:cNvPr>
            <p:cNvSpPr/>
            <p:nvPr/>
          </p:nvSpPr>
          <p:spPr>
            <a:xfrm rot="16200004">
              <a:off x="5918066" y="3202343"/>
              <a:ext cx="2020" cy="1353"/>
            </a:xfrm>
            <a:custGeom>
              <a:avLst/>
              <a:gdLst>
                <a:gd name="f0" fmla="val w"/>
                <a:gd name="f1" fmla="val h"/>
                <a:gd name="f2" fmla="val 0"/>
                <a:gd name="f3" fmla="val 54"/>
                <a:gd name="f4" fmla="val 36"/>
                <a:gd name="f5" fmla="val 1"/>
                <a:gd name="f6" fmla="val 18"/>
                <a:gd name="f7" fmla="val 53"/>
                <a:gd name="f8" fmla="*/ f0 1 54"/>
                <a:gd name="f9" fmla="*/ f1 1 36"/>
                <a:gd name="f10" fmla="val f2"/>
                <a:gd name="f11" fmla="val f3"/>
                <a:gd name="f12" fmla="val f4"/>
                <a:gd name="f13" fmla="+- f12 0 f10"/>
                <a:gd name="f14" fmla="+- f11 0 f10"/>
                <a:gd name="f15" fmla="*/ f14 1 54"/>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36">
                  <a:moveTo>
                    <a:pt x="f5" y="f6"/>
                  </a:moveTo>
                  <a:lnTo>
                    <a:pt x="f5" y="f5"/>
                  </a:lnTo>
                  <a:lnTo>
                    <a:pt x="f7" y="f4"/>
                  </a:lnTo>
                  <a:cubicBezTo>
                    <a:pt x="f4" y="f4"/>
                    <a:pt x="f6"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0" name="Google Shape;3013;p43">
              <a:extLst>
                <a:ext uri="{FF2B5EF4-FFF2-40B4-BE49-F238E27FC236}">
                  <a16:creationId xmlns:a16="http://schemas.microsoft.com/office/drawing/2014/main" id="{9FA4FB43-2AE7-4ED4-B4F0-7D9D678BFC7C}"/>
                </a:ext>
              </a:extLst>
            </p:cNvPr>
            <p:cNvSpPr/>
            <p:nvPr/>
          </p:nvSpPr>
          <p:spPr>
            <a:xfrm rot="16200004">
              <a:off x="5917425" y="3199041"/>
              <a:ext cx="5285" cy="3337"/>
            </a:xfrm>
            <a:custGeom>
              <a:avLst/>
              <a:gdLst>
                <a:gd name="f0" fmla="val w"/>
                <a:gd name="f1" fmla="val h"/>
                <a:gd name="f2" fmla="val 0"/>
                <a:gd name="f3" fmla="val 141"/>
                <a:gd name="f4" fmla="val 89"/>
                <a:gd name="f5" fmla="val 1"/>
                <a:gd name="f6" fmla="val 35"/>
                <a:gd name="f7" fmla="val 18"/>
                <a:gd name="f8" fmla="val 105"/>
                <a:gd name="f9" fmla="val 71"/>
                <a:gd name="f10" fmla="val 123"/>
                <a:gd name="f11" fmla="val 88"/>
                <a:gd name="f12" fmla="val 53"/>
                <a:gd name="f13" fmla="val 36"/>
                <a:gd name="f14" fmla="*/ f0 1 141"/>
                <a:gd name="f15" fmla="*/ f1 1 89"/>
                <a:gd name="f16" fmla="val f2"/>
                <a:gd name="f17" fmla="val f3"/>
                <a:gd name="f18" fmla="val f4"/>
                <a:gd name="f19" fmla="+- f18 0 f16"/>
                <a:gd name="f20" fmla="+- f17 0 f16"/>
                <a:gd name="f21" fmla="*/ f20 1 141"/>
                <a:gd name="f22" fmla="*/ f19 1 8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41" h="89">
                  <a:moveTo>
                    <a:pt x="f2" y="f5"/>
                  </a:moveTo>
                  <a:cubicBezTo>
                    <a:pt x="f6" y="f7"/>
                    <a:pt x="f8" y="f9"/>
                    <a:pt x="f10" y="f9"/>
                  </a:cubicBezTo>
                  <a:cubicBezTo>
                    <a:pt x="f3" y="f11"/>
                    <a:pt x="f11" y="f12"/>
                    <a:pt x="f11" y="f12"/>
                  </a:cubicBezTo>
                  <a:cubicBezTo>
                    <a:pt x="f12" y="f13"/>
                    <a:pt x="f6" y="f7"/>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1" name="Google Shape;3014;p43">
              <a:extLst>
                <a:ext uri="{FF2B5EF4-FFF2-40B4-BE49-F238E27FC236}">
                  <a16:creationId xmlns:a16="http://schemas.microsoft.com/office/drawing/2014/main" id="{C039E0D2-D800-4345-86F0-C08C88C99878}"/>
                </a:ext>
              </a:extLst>
            </p:cNvPr>
            <p:cNvSpPr/>
            <p:nvPr/>
          </p:nvSpPr>
          <p:spPr>
            <a:xfrm rot="16200004">
              <a:off x="5931860" y="3168139"/>
              <a:ext cx="1389" cy="713"/>
            </a:xfrm>
            <a:custGeom>
              <a:avLst/>
              <a:gdLst>
                <a:gd name="f0" fmla="val w"/>
                <a:gd name="f1" fmla="val h"/>
                <a:gd name="f2" fmla="val 0"/>
                <a:gd name="f3" fmla="val 37"/>
                <a:gd name="f4" fmla="val 19"/>
                <a:gd name="f5" fmla="val 36"/>
                <a:gd name="f6" fmla="val 18"/>
                <a:gd name="f7" fmla="val 1"/>
                <a:gd name="f8" fmla="*/ f0 1 37"/>
                <a:gd name="f9" fmla="*/ f1 1 19"/>
                <a:gd name="f10" fmla="val f2"/>
                <a:gd name="f11" fmla="val f3"/>
                <a:gd name="f12" fmla="val f4"/>
                <a:gd name="f13" fmla="+- f12 0 f10"/>
                <a:gd name="f14" fmla="+- f11 0 f10"/>
                <a:gd name="f15" fmla="*/ f14 1 37"/>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7" h="19">
                  <a:moveTo>
                    <a:pt x="f5" y="f6"/>
                  </a:moveTo>
                  <a:cubicBezTo>
                    <a:pt x="f6" y="f6"/>
                    <a:pt x="f6" y="f6"/>
                    <a:pt x="f7" y="f7"/>
                  </a:cubicBezTo>
                  <a:cubicBezTo>
                    <a:pt x="f7" y="f7"/>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2" name="Google Shape;3015;p43">
              <a:extLst>
                <a:ext uri="{FF2B5EF4-FFF2-40B4-BE49-F238E27FC236}">
                  <a16:creationId xmlns:a16="http://schemas.microsoft.com/office/drawing/2014/main" id="{F3A84C42-1397-4D14-A179-51CF70FDFB58}"/>
                </a:ext>
              </a:extLst>
            </p:cNvPr>
            <p:cNvSpPr/>
            <p:nvPr/>
          </p:nvSpPr>
          <p:spPr>
            <a:xfrm rot="16200004">
              <a:off x="5920723" y="3191796"/>
              <a:ext cx="3977" cy="2020"/>
            </a:xfrm>
            <a:custGeom>
              <a:avLst/>
              <a:gdLst>
                <a:gd name="f0" fmla="val w"/>
                <a:gd name="f1" fmla="val h"/>
                <a:gd name="f2" fmla="val 0"/>
                <a:gd name="f3" fmla="val 106"/>
                <a:gd name="f4" fmla="val 54"/>
                <a:gd name="f5" fmla="val 105"/>
                <a:gd name="f6" fmla="val 53"/>
                <a:gd name="f7" fmla="val 70"/>
                <a:gd name="f8" fmla="val 35"/>
                <a:gd name="f9" fmla="val 18"/>
                <a:gd name="f10" fmla="*/ f0 1 106"/>
                <a:gd name="f11" fmla="*/ f1 1 54"/>
                <a:gd name="f12" fmla="val f2"/>
                <a:gd name="f13" fmla="val f3"/>
                <a:gd name="f14" fmla="val f4"/>
                <a:gd name="f15" fmla="+- f14 0 f12"/>
                <a:gd name="f16" fmla="+- f13 0 f12"/>
                <a:gd name="f17" fmla="*/ f16 1 106"/>
                <a:gd name="f18" fmla="*/ f15 1 5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05" h="54">
                  <a:moveTo>
                    <a:pt x="f2" y="f2"/>
                  </a:moveTo>
                  <a:lnTo>
                    <a:pt x="f5" y="f6"/>
                  </a:lnTo>
                  <a:cubicBezTo>
                    <a:pt x="f5" y="f6"/>
                    <a:pt x="f5" y="f6"/>
                    <a:pt x="f5" y="f6"/>
                  </a:cubicBezTo>
                  <a:cubicBezTo>
                    <a:pt x="f7" y="f6"/>
                    <a:pt x="f8" y="f9"/>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3" name="Google Shape;3016;p43">
              <a:extLst>
                <a:ext uri="{FF2B5EF4-FFF2-40B4-BE49-F238E27FC236}">
                  <a16:creationId xmlns:a16="http://schemas.microsoft.com/office/drawing/2014/main" id="{4D3C3559-AE82-4A07-A352-4D336BFB118F}"/>
                </a:ext>
              </a:extLst>
            </p:cNvPr>
            <p:cNvSpPr/>
            <p:nvPr/>
          </p:nvSpPr>
          <p:spPr>
            <a:xfrm rot="16200004">
              <a:off x="5923013" y="3188206"/>
              <a:ext cx="2697" cy="1353"/>
            </a:xfrm>
            <a:custGeom>
              <a:avLst/>
              <a:gdLst>
                <a:gd name="f0" fmla="val w"/>
                <a:gd name="f1" fmla="val h"/>
                <a:gd name="f2" fmla="val 0"/>
                <a:gd name="f3" fmla="val 72"/>
                <a:gd name="f4" fmla="val 36"/>
                <a:gd name="f5" fmla="val 71"/>
                <a:gd name="f6" fmla="val 35"/>
                <a:gd name="f7" fmla="val 18"/>
                <a:gd name="f8" fmla="val 1"/>
                <a:gd name="f9" fmla="*/ f0 1 72"/>
                <a:gd name="f10" fmla="*/ f1 1 36"/>
                <a:gd name="f11" fmla="val f2"/>
                <a:gd name="f12" fmla="val f3"/>
                <a:gd name="f13" fmla="val f4"/>
                <a:gd name="f14" fmla="+- f13 0 f11"/>
                <a:gd name="f15" fmla="+- f12 0 f11"/>
                <a:gd name="f16" fmla="*/ f15 1 72"/>
                <a:gd name="f17" fmla="*/ f14 1 3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2" h="36">
                  <a:moveTo>
                    <a:pt x="f5" y="f6"/>
                  </a:moveTo>
                  <a:cubicBezTo>
                    <a:pt x="f4" y="f7"/>
                    <a:pt x="f8" y="f2"/>
                    <a:pt x="f7" y="f2"/>
                  </a:cubicBezTo>
                  <a:cubicBezTo>
                    <a:pt x="f4" y="f2"/>
                    <a:pt x="f4" y="f7"/>
                    <a:pt x="f5" y="f7"/>
                  </a:cubicBezTo>
                  <a:cubicBezTo>
                    <a:pt x="f5" y="f6"/>
                    <a:pt x="f5" y="f7"/>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4" name="Google Shape;3017;p43">
              <a:extLst>
                <a:ext uri="{FF2B5EF4-FFF2-40B4-BE49-F238E27FC236}">
                  <a16:creationId xmlns:a16="http://schemas.microsoft.com/office/drawing/2014/main" id="{10AF6E46-9399-4C26-8CB1-337F296ABFFA}"/>
                </a:ext>
              </a:extLst>
            </p:cNvPr>
            <p:cNvSpPr/>
            <p:nvPr/>
          </p:nvSpPr>
          <p:spPr>
            <a:xfrm rot="16200004">
              <a:off x="5942068" y="3108662"/>
              <a:ext cx="2020" cy="676"/>
            </a:xfrm>
            <a:custGeom>
              <a:avLst/>
              <a:gdLst>
                <a:gd name="f0" fmla="val w"/>
                <a:gd name="f1" fmla="val h"/>
                <a:gd name="f2" fmla="val 0"/>
                <a:gd name="f3" fmla="val 54"/>
                <a:gd name="f4" fmla="val 18"/>
                <a:gd name="f5" fmla="val 1"/>
                <a:gd name="f6" fmla="val 36"/>
                <a:gd name="f7" fmla="val 53"/>
                <a:gd name="f8" fmla="*/ f0 1 54"/>
                <a:gd name="f9" fmla="*/ f1 1 18"/>
                <a:gd name="f10" fmla="val f2"/>
                <a:gd name="f11" fmla="val f3"/>
                <a:gd name="f12" fmla="val f4"/>
                <a:gd name="f13" fmla="+- f12 0 f10"/>
                <a:gd name="f14" fmla="+- f11 0 f10"/>
                <a:gd name="f15" fmla="*/ f14 1 54"/>
                <a:gd name="f16" fmla="*/ f13 1 1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18">
                  <a:moveTo>
                    <a:pt x="f5" y="f2"/>
                  </a:moveTo>
                  <a:cubicBezTo>
                    <a:pt x="f5" y="f2"/>
                    <a:pt x="f6" y="f2"/>
                    <a:pt x="f7" y="f2"/>
                  </a:cubicBezTo>
                  <a:cubicBezTo>
                    <a:pt x="f7" y="f4"/>
                    <a:pt x="f4"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5" name="Google Shape;3018;p43">
              <a:extLst>
                <a:ext uri="{FF2B5EF4-FFF2-40B4-BE49-F238E27FC236}">
                  <a16:creationId xmlns:a16="http://schemas.microsoft.com/office/drawing/2014/main" id="{CB8BE3A4-B3D2-46D2-99D5-41373DF578C4}"/>
                </a:ext>
              </a:extLst>
            </p:cNvPr>
            <p:cNvSpPr/>
            <p:nvPr/>
          </p:nvSpPr>
          <p:spPr>
            <a:xfrm rot="16200004">
              <a:off x="5721845" y="2948890"/>
              <a:ext cx="453002" cy="58539"/>
            </a:xfrm>
            <a:custGeom>
              <a:avLst/>
              <a:gdLst>
                <a:gd name="f0" fmla="val w"/>
                <a:gd name="f1" fmla="val h"/>
                <a:gd name="f2" fmla="val 0"/>
                <a:gd name="f3" fmla="val 12080"/>
                <a:gd name="f4" fmla="val 1561"/>
                <a:gd name="f5" fmla="val 2472"/>
                <a:gd name="f6" fmla="val 965"/>
                <a:gd name="f7" fmla="val 2490"/>
                <a:gd name="f8" fmla="val 2525"/>
                <a:gd name="f9" fmla="val 2507"/>
                <a:gd name="f10" fmla="val 982"/>
                <a:gd name="f11" fmla="val 2560"/>
                <a:gd name="f12" fmla="val 2542"/>
                <a:gd name="f13" fmla="val 2595"/>
                <a:gd name="f14" fmla="val 2612"/>
                <a:gd name="f15" fmla="val 2648"/>
                <a:gd name="f16" fmla="val 1000"/>
                <a:gd name="f17" fmla="val 2665"/>
                <a:gd name="f18" fmla="val 2683"/>
                <a:gd name="f19" fmla="val 2700"/>
                <a:gd name="f20" fmla="val 1017"/>
                <a:gd name="f21" fmla="val 2735"/>
                <a:gd name="f22" fmla="val 2753"/>
                <a:gd name="f23" fmla="val 2770"/>
                <a:gd name="f24" fmla="val 2823"/>
                <a:gd name="f25" fmla="val 2858"/>
                <a:gd name="f26" fmla="val 1035"/>
                <a:gd name="f27" fmla="val 2911"/>
                <a:gd name="f28" fmla="val 2928"/>
                <a:gd name="f29" fmla="val 1052"/>
                <a:gd name="f30" fmla="val 3086"/>
                <a:gd name="f31" fmla="val 1070"/>
                <a:gd name="f32" fmla="val 3261"/>
                <a:gd name="f33" fmla="val 1105"/>
                <a:gd name="f34" fmla="val 3419"/>
                <a:gd name="f35" fmla="val 1122"/>
                <a:gd name="f36" fmla="val 3489"/>
                <a:gd name="f37" fmla="val 1140"/>
                <a:gd name="f38" fmla="val 3542"/>
                <a:gd name="f39" fmla="val 1157"/>
                <a:gd name="f40" fmla="val 3612"/>
                <a:gd name="f41" fmla="val 3647"/>
                <a:gd name="f42" fmla="val 3682"/>
                <a:gd name="f43" fmla="val 1175"/>
                <a:gd name="f44" fmla="val 3735"/>
                <a:gd name="f45" fmla="val 3770"/>
                <a:gd name="f46" fmla="val 3822"/>
                <a:gd name="f47" fmla="val 1192"/>
                <a:gd name="f48" fmla="val 3875"/>
                <a:gd name="f49" fmla="val 3892"/>
                <a:gd name="f50" fmla="val 3945"/>
                <a:gd name="f51" fmla="val 3997"/>
                <a:gd name="f52" fmla="val 4015"/>
                <a:gd name="f53" fmla="val 1210"/>
                <a:gd name="f54" fmla="val 4068"/>
                <a:gd name="f55" fmla="val 4103"/>
                <a:gd name="f56" fmla="val 1228"/>
                <a:gd name="f57" fmla="val 4138"/>
                <a:gd name="f58" fmla="val 4190"/>
                <a:gd name="f59" fmla="val 4225"/>
                <a:gd name="f60" fmla="val 4331"/>
                <a:gd name="f61" fmla="val 1245"/>
                <a:gd name="f62" fmla="val 4453"/>
                <a:gd name="f63" fmla="val 1263"/>
                <a:gd name="f64" fmla="val 4558"/>
                <a:gd name="f65" fmla="val 4629"/>
                <a:gd name="f66" fmla="val 1280"/>
                <a:gd name="f67" fmla="val 4681"/>
                <a:gd name="f68" fmla="val 4734"/>
                <a:gd name="f69" fmla="val 4751"/>
                <a:gd name="f70" fmla="val 4769"/>
                <a:gd name="f71" fmla="val 1298"/>
                <a:gd name="f72" fmla="val 4786"/>
                <a:gd name="f73" fmla="val 4892"/>
                <a:gd name="f74" fmla="val 4997"/>
                <a:gd name="f75" fmla="val 1315"/>
                <a:gd name="f76" fmla="val 5102"/>
                <a:gd name="f77" fmla="val 5120"/>
                <a:gd name="f78" fmla="val 5225"/>
                <a:gd name="f79" fmla="val 5312"/>
                <a:gd name="f80" fmla="val 5435"/>
                <a:gd name="f81" fmla="val 1333"/>
                <a:gd name="f82" fmla="val 5470"/>
                <a:gd name="f83" fmla="val 5488"/>
                <a:gd name="f84" fmla="val 5523"/>
                <a:gd name="f85" fmla="val 5540"/>
                <a:gd name="f86" fmla="val 5558"/>
                <a:gd name="f87" fmla="val 5610"/>
                <a:gd name="f88" fmla="val 1350"/>
                <a:gd name="f89" fmla="val 5681"/>
                <a:gd name="f90" fmla="val 5733"/>
                <a:gd name="f91" fmla="val 5751"/>
                <a:gd name="f92" fmla="val 5786"/>
                <a:gd name="f93" fmla="val 5856"/>
                <a:gd name="f94" fmla="val 5961"/>
                <a:gd name="f95" fmla="val 1368"/>
                <a:gd name="f96" fmla="val 6014"/>
                <a:gd name="f97" fmla="val 6084"/>
                <a:gd name="f98" fmla="val 1385"/>
                <a:gd name="f99" fmla="val 6189"/>
                <a:gd name="f100" fmla="val 6294"/>
                <a:gd name="f101" fmla="val 6329"/>
                <a:gd name="f102" fmla="val 6364"/>
                <a:gd name="f103" fmla="val 6382"/>
                <a:gd name="f104" fmla="val 6399"/>
                <a:gd name="f105" fmla="val 6417"/>
                <a:gd name="f106" fmla="val 6434"/>
                <a:gd name="f107" fmla="val 6469"/>
                <a:gd name="f108" fmla="val 6505"/>
                <a:gd name="f109" fmla="val 6575"/>
                <a:gd name="f110" fmla="val 1403"/>
                <a:gd name="f111" fmla="val 6662"/>
                <a:gd name="f112" fmla="val 6750"/>
                <a:gd name="f113" fmla="val 6767"/>
                <a:gd name="f114" fmla="val 6785"/>
                <a:gd name="f115" fmla="val 6890"/>
                <a:gd name="f116" fmla="val 1420"/>
                <a:gd name="f117" fmla="val 6995"/>
                <a:gd name="f118" fmla="val 1438"/>
                <a:gd name="f119" fmla="val 7118"/>
                <a:gd name="f120" fmla="val 7153"/>
                <a:gd name="f121" fmla="val 7188"/>
                <a:gd name="f122" fmla="val 7241"/>
                <a:gd name="f123" fmla="val 7258"/>
                <a:gd name="f124" fmla="val 7276"/>
                <a:gd name="f125" fmla="val 7364"/>
                <a:gd name="f126" fmla="val 1455"/>
                <a:gd name="f127" fmla="val 7469"/>
                <a:gd name="f128" fmla="val 7556"/>
                <a:gd name="f129" fmla="val 7574"/>
                <a:gd name="f130" fmla="val 7591"/>
                <a:gd name="f131" fmla="val 7662"/>
                <a:gd name="f132" fmla="val 1473"/>
                <a:gd name="f133" fmla="val 7714"/>
                <a:gd name="f134" fmla="val 7767"/>
                <a:gd name="f135" fmla="val 7784"/>
                <a:gd name="f136" fmla="val 7802"/>
                <a:gd name="f137" fmla="val 7854"/>
                <a:gd name="f138" fmla="val 1490"/>
                <a:gd name="f139" fmla="val 7907"/>
                <a:gd name="f140" fmla="val 7960"/>
                <a:gd name="f141" fmla="val 8047"/>
                <a:gd name="f142" fmla="val 8135"/>
                <a:gd name="f143" fmla="val 1508"/>
                <a:gd name="f144" fmla="val 8223"/>
                <a:gd name="f145" fmla="val 8398"/>
                <a:gd name="f146" fmla="val 1526"/>
                <a:gd name="f147" fmla="val 8415"/>
                <a:gd name="f148" fmla="val 8433"/>
                <a:gd name="f149" fmla="val 8451"/>
                <a:gd name="f150" fmla="val 8538"/>
                <a:gd name="f151" fmla="val 8626"/>
                <a:gd name="f152" fmla="val 8696"/>
                <a:gd name="f153" fmla="val 8714"/>
                <a:gd name="f154" fmla="val 8731"/>
                <a:gd name="f155" fmla="val 8766"/>
                <a:gd name="f156" fmla="val 8801"/>
                <a:gd name="f157" fmla="val 8836"/>
                <a:gd name="f158" fmla="val 8871"/>
                <a:gd name="f159" fmla="val 1543"/>
                <a:gd name="f160" fmla="val 8906"/>
                <a:gd name="f161" fmla="val 8941"/>
                <a:gd name="f162" fmla="val 9047"/>
                <a:gd name="f163" fmla="val 9152"/>
                <a:gd name="f164" fmla="val 9257"/>
                <a:gd name="f165" fmla="val 9976"/>
                <a:gd name="f166" fmla="val 9993"/>
                <a:gd name="f167" fmla="val 10011"/>
                <a:gd name="f168" fmla="val 10028"/>
                <a:gd name="f169" fmla="val 10046"/>
                <a:gd name="f170" fmla="val 10081"/>
                <a:gd name="f171" fmla="val 10169"/>
                <a:gd name="f172" fmla="val 10239"/>
                <a:gd name="f173" fmla="val 10309"/>
                <a:gd name="f174" fmla="val 10449"/>
                <a:gd name="f175" fmla="val 10817"/>
                <a:gd name="f176" fmla="val 10993"/>
                <a:gd name="f177" fmla="val 11115"/>
                <a:gd name="f178" fmla="val 11221"/>
                <a:gd name="f179" fmla="val 11308"/>
                <a:gd name="f180" fmla="val 11396"/>
                <a:gd name="f181" fmla="val 11466"/>
                <a:gd name="f182" fmla="val 11536"/>
                <a:gd name="f183" fmla="val 11606"/>
                <a:gd name="f184" fmla="val 11747"/>
                <a:gd name="f185" fmla="val 11764"/>
                <a:gd name="f186" fmla="val 11904"/>
                <a:gd name="f187" fmla="val 11939"/>
                <a:gd name="f188" fmla="val 11957"/>
                <a:gd name="f189" fmla="val 11974"/>
                <a:gd name="f190" fmla="val 12009"/>
                <a:gd name="f191" fmla="val 12027"/>
                <a:gd name="f192" fmla="val 12045"/>
                <a:gd name="f193" fmla="val 12062"/>
                <a:gd name="f194" fmla="val 11992"/>
                <a:gd name="f195" fmla="val 11887"/>
                <a:gd name="f196" fmla="val 11852"/>
                <a:gd name="f197" fmla="val 11869"/>
                <a:gd name="f198" fmla="val 11817"/>
                <a:gd name="f199" fmla="val 11834"/>
                <a:gd name="f200" fmla="val 11694"/>
                <a:gd name="f201" fmla="val 11624"/>
                <a:gd name="f202" fmla="val 11589"/>
                <a:gd name="f203" fmla="val 11448"/>
                <a:gd name="f204" fmla="val 11326"/>
                <a:gd name="f205" fmla="val 11186"/>
                <a:gd name="f206" fmla="val 11133"/>
                <a:gd name="f207" fmla="val 11080"/>
                <a:gd name="f208" fmla="val 11028"/>
                <a:gd name="f209" fmla="val 10940"/>
                <a:gd name="f210" fmla="val 10852"/>
                <a:gd name="f211" fmla="val 10747"/>
                <a:gd name="f212" fmla="val 10695"/>
                <a:gd name="f213" fmla="val 10642"/>
                <a:gd name="f214" fmla="val 10572"/>
                <a:gd name="f215" fmla="val 10484"/>
                <a:gd name="f216" fmla="val 10432"/>
                <a:gd name="f217" fmla="val 10379"/>
                <a:gd name="f218" fmla="val 10344"/>
                <a:gd name="f219" fmla="val 10291"/>
                <a:gd name="f220" fmla="val 10256"/>
                <a:gd name="f221" fmla="val 10221"/>
                <a:gd name="f222" fmla="val 10186"/>
                <a:gd name="f223" fmla="val 10134"/>
                <a:gd name="f224" fmla="val 9958"/>
                <a:gd name="f225" fmla="val 9923"/>
                <a:gd name="f226" fmla="val 9871"/>
                <a:gd name="f227" fmla="val 9836"/>
                <a:gd name="f228" fmla="val 9800"/>
                <a:gd name="f229" fmla="val 9765"/>
                <a:gd name="f230" fmla="val 9730"/>
                <a:gd name="f231" fmla="val 9695"/>
                <a:gd name="f232" fmla="val 9660"/>
                <a:gd name="f233" fmla="val 9643"/>
                <a:gd name="f234" fmla="val 9625"/>
                <a:gd name="f235" fmla="val 9520"/>
                <a:gd name="f236" fmla="val 9397"/>
                <a:gd name="f237" fmla="val 9275"/>
                <a:gd name="f238" fmla="val 9222"/>
                <a:gd name="f239" fmla="val 9169"/>
                <a:gd name="f240" fmla="val 9117"/>
                <a:gd name="f241" fmla="val 9099"/>
                <a:gd name="f242" fmla="val 8889"/>
                <a:gd name="f243" fmla="val 8310"/>
                <a:gd name="f244" fmla="val 8205"/>
                <a:gd name="f245" fmla="val 8100"/>
                <a:gd name="f246" fmla="val 7837"/>
                <a:gd name="f247" fmla="val 7732"/>
                <a:gd name="f248" fmla="val 7627"/>
                <a:gd name="f249" fmla="val 1087"/>
                <a:gd name="f250" fmla="val 7539"/>
                <a:gd name="f251" fmla="val 7521"/>
                <a:gd name="f252" fmla="val 7416"/>
                <a:gd name="f253" fmla="val 7381"/>
                <a:gd name="f254" fmla="val 7346"/>
                <a:gd name="f255" fmla="val 7293"/>
                <a:gd name="f256" fmla="val 7101"/>
                <a:gd name="f257" fmla="val 6908"/>
                <a:gd name="f258" fmla="val 6855"/>
                <a:gd name="f259" fmla="val 6820"/>
                <a:gd name="f260" fmla="val 6627"/>
                <a:gd name="f261" fmla="val 6610"/>
                <a:gd name="f262" fmla="val 6557"/>
                <a:gd name="f263" fmla="val 6119"/>
                <a:gd name="f264" fmla="val 6066"/>
                <a:gd name="f265" fmla="val 6031"/>
                <a:gd name="f266" fmla="val 5944"/>
                <a:gd name="f267" fmla="val 5926"/>
                <a:gd name="f268" fmla="val 5768"/>
                <a:gd name="f269" fmla="val 5663"/>
                <a:gd name="f270" fmla="val 5575"/>
                <a:gd name="f271" fmla="val 5295"/>
                <a:gd name="f272" fmla="val 5242"/>
                <a:gd name="f273" fmla="val 5155"/>
                <a:gd name="f274" fmla="val 947"/>
                <a:gd name="f275" fmla="val 5032"/>
                <a:gd name="f276" fmla="val 4944"/>
                <a:gd name="f277" fmla="val 929"/>
                <a:gd name="f278" fmla="val 4839"/>
                <a:gd name="f279" fmla="val 4664"/>
                <a:gd name="f280" fmla="val 912"/>
                <a:gd name="f281" fmla="val 4646"/>
                <a:gd name="f282" fmla="val 4611"/>
                <a:gd name="f283" fmla="val 4594"/>
                <a:gd name="f284" fmla="val 4576"/>
                <a:gd name="f285" fmla="val 4541"/>
                <a:gd name="f286" fmla="val 894"/>
                <a:gd name="f287" fmla="val 4523"/>
                <a:gd name="f288" fmla="val 4506"/>
                <a:gd name="f289" fmla="val 4488"/>
                <a:gd name="f290" fmla="val 4471"/>
                <a:gd name="f291" fmla="val 4383"/>
                <a:gd name="f292" fmla="val 877"/>
                <a:gd name="f293" fmla="val 4313"/>
                <a:gd name="f294" fmla="val 4208"/>
                <a:gd name="f295" fmla="val 4173"/>
                <a:gd name="f296" fmla="val 859"/>
                <a:gd name="f297" fmla="val 4155"/>
                <a:gd name="f298" fmla="val 4120"/>
                <a:gd name="f299" fmla="val 4085"/>
                <a:gd name="f300" fmla="val 4033"/>
                <a:gd name="f301" fmla="val 824"/>
                <a:gd name="f302" fmla="val 842"/>
                <a:gd name="f303" fmla="val 3840"/>
                <a:gd name="f304" fmla="val 3805"/>
                <a:gd name="f305" fmla="val 3752"/>
                <a:gd name="f306" fmla="val 807"/>
                <a:gd name="f307" fmla="val 3699"/>
                <a:gd name="f308" fmla="val 3664"/>
                <a:gd name="f309" fmla="val 3559"/>
                <a:gd name="f310" fmla="val 789"/>
                <a:gd name="f311" fmla="val 3507"/>
                <a:gd name="f312" fmla="val 3472"/>
                <a:gd name="f313" fmla="val 3454"/>
                <a:gd name="f314" fmla="val 3366"/>
                <a:gd name="f315" fmla="val 772"/>
                <a:gd name="f316" fmla="val 3296"/>
                <a:gd name="f317" fmla="val 754"/>
                <a:gd name="f318" fmla="val 3226"/>
                <a:gd name="f319" fmla="val 3173"/>
                <a:gd name="f320" fmla="val 737"/>
                <a:gd name="f321" fmla="val 3138"/>
                <a:gd name="f322" fmla="val 702"/>
                <a:gd name="f323" fmla="val 684"/>
                <a:gd name="f324" fmla="val 649"/>
                <a:gd name="f325" fmla="val 631"/>
                <a:gd name="f326" fmla="val 2437"/>
                <a:gd name="f327" fmla="val 614"/>
                <a:gd name="f328" fmla="val 2385"/>
                <a:gd name="f329" fmla="val 2349"/>
                <a:gd name="f330" fmla="val 596"/>
                <a:gd name="f331" fmla="val 2314"/>
                <a:gd name="f332" fmla="val 2279"/>
                <a:gd name="f333" fmla="val 2262"/>
                <a:gd name="f334" fmla="val 579"/>
                <a:gd name="f335" fmla="val 2192"/>
                <a:gd name="f336" fmla="val 561"/>
                <a:gd name="f337" fmla="val 2122"/>
                <a:gd name="f338" fmla="val 544"/>
                <a:gd name="f339" fmla="val 2051"/>
                <a:gd name="f340" fmla="val 526"/>
                <a:gd name="f341" fmla="val 2069"/>
                <a:gd name="f342" fmla="val 2016"/>
                <a:gd name="f343" fmla="val 1981"/>
                <a:gd name="f344" fmla="val 1946"/>
                <a:gd name="f345" fmla="val 1964"/>
                <a:gd name="f346" fmla="val 1999"/>
                <a:gd name="f347" fmla="val 509"/>
                <a:gd name="f348" fmla="val 1876"/>
                <a:gd name="f349" fmla="val 491"/>
                <a:gd name="f350" fmla="val 1806"/>
                <a:gd name="f351" fmla="val 474"/>
                <a:gd name="f352" fmla="val 1736"/>
                <a:gd name="f353" fmla="val 456"/>
                <a:gd name="f354" fmla="val 1666"/>
                <a:gd name="f355" fmla="val 439"/>
                <a:gd name="f356" fmla="val 1596"/>
                <a:gd name="f357" fmla="val 421"/>
                <a:gd name="f358" fmla="val 404"/>
                <a:gd name="f359" fmla="val 386"/>
                <a:gd name="f360" fmla="val 368"/>
                <a:gd name="f361" fmla="val 351"/>
                <a:gd name="f362" fmla="val 316"/>
                <a:gd name="f363" fmla="val 298"/>
                <a:gd name="f364" fmla="val 281"/>
                <a:gd name="f365" fmla="val 263"/>
                <a:gd name="f366" fmla="val 246"/>
                <a:gd name="f367" fmla="val 211"/>
                <a:gd name="f368" fmla="val 193"/>
                <a:gd name="f369" fmla="val 158"/>
                <a:gd name="f370" fmla="val 141"/>
                <a:gd name="f371" fmla="val 123"/>
                <a:gd name="f372" fmla="val 176"/>
                <a:gd name="f373" fmla="val 666"/>
                <a:gd name="f374" fmla="val 719"/>
                <a:gd name="f375" fmla="val 228"/>
                <a:gd name="f376" fmla="val 964"/>
                <a:gd name="f377" fmla="val 333"/>
                <a:gd name="f378" fmla="val 403"/>
                <a:gd name="f379" fmla="val 88"/>
                <a:gd name="f380" fmla="val 70"/>
                <a:gd name="f381" fmla="val 53"/>
                <a:gd name="f382" fmla="val 105"/>
                <a:gd name="f383" fmla="val 140"/>
                <a:gd name="f384" fmla="val 35"/>
                <a:gd name="f385" fmla="val 18"/>
                <a:gd name="f386" fmla="val 1631"/>
                <a:gd name="f387" fmla="val 1613"/>
                <a:gd name="f388" fmla="val 1701"/>
                <a:gd name="f389" fmla="val 1824"/>
                <a:gd name="f390" fmla="val 1911"/>
                <a:gd name="f391" fmla="val 1929"/>
                <a:gd name="f392" fmla="val 2034"/>
                <a:gd name="f393" fmla="val 2139"/>
                <a:gd name="f394" fmla="val 2157"/>
                <a:gd name="f395" fmla="val 2174"/>
                <a:gd name="f396" fmla="val 2209"/>
                <a:gd name="f397" fmla="val 2244"/>
                <a:gd name="f398" fmla="val 2297"/>
                <a:gd name="f399" fmla="val 2332"/>
                <a:gd name="f400" fmla="val 1894"/>
                <a:gd name="f401" fmla="val 1227"/>
                <a:gd name="f402" fmla="val 3209"/>
                <a:gd name="f403" fmla="val 3191"/>
                <a:gd name="f404" fmla="val 3121"/>
                <a:gd name="f405" fmla="val 3156"/>
                <a:gd name="f406" fmla="val 3033"/>
                <a:gd name="f407" fmla="val 3051"/>
                <a:gd name="f408" fmla="val 3103"/>
                <a:gd name="f409" fmla="val 2104"/>
                <a:gd name="f410" fmla="*/ f0 1 12080"/>
                <a:gd name="f411" fmla="*/ f1 1 1561"/>
                <a:gd name="f412" fmla="val f2"/>
                <a:gd name="f413" fmla="val f3"/>
                <a:gd name="f414" fmla="val f4"/>
                <a:gd name="f415" fmla="+- f414 0 f412"/>
                <a:gd name="f416" fmla="+- f413 0 f412"/>
                <a:gd name="f417" fmla="*/ f416 1 12080"/>
                <a:gd name="f418" fmla="*/ f415 1 1561"/>
                <a:gd name="f419" fmla="*/ f412 1 f417"/>
                <a:gd name="f420" fmla="*/ f413 1 f417"/>
                <a:gd name="f421" fmla="*/ f412 1 f418"/>
                <a:gd name="f422" fmla="*/ f414 1 f418"/>
                <a:gd name="f423" fmla="*/ f419 f410 1"/>
                <a:gd name="f424" fmla="*/ f420 f410 1"/>
                <a:gd name="f425" fmla="*/ f422 f411 1"/>
                <a:gd name="f426" fmla="*/ f421 f411 1"/>
              </a:gdLst>
              <a:ahLst/>
              <a:cxnLst>
                <a:cxn ang="3cd4">
                  <a:pos x="hc" y="t"/>
                </a:cxn>
                <a:cxn ang="0">
                  <a:pos x="r" y="vc"/>
                </a:cxn>
                <a:cxn ang="cd4">
                  <a:pos x="hc" y="b"/>
                </a:cxn>
                <a:cxn ang="cd2">
                  <a:pos x="l" y="vc"/>
                </a:cxn>
              </a:cxnLst>
              <a:rect l="f423" t="f426" r="f424" b="f425"/>
              <a:pathLst>
                <a:path w="12080" h="1561">
                  <a:moveTo>
                    <a:pt x="f5" y="f6"/>
                  </a:moveTo>
                  <a:cubicBezTo>
                    <a:pt x="f7" y="f6"/>
                    <a:pt x="f5" y="f6"/>
                    <a:pt x="f7" y="f6"/>
                  </a:cubicBezTo>
                  <a:cubicBezTo>
                    <a:pt x="f8" y="f6"/>
                    <a:pt x="f9" y="f10"/>
                    <a:pt x="f8" y="f10"/>
                  </a:cubicBezTo>
                  <a:cubicBezTo>
                    <a:pt x="f11" y="f10"/>
                    <a:pt x="f12" y="f10"/>
                    <a:pt x="f11" y="f10"/>
                  </a:cubicBezTo>
                  <a:cubicBezTo>
                    <a:pt x="f13" y="f10"/>
                    <a:pt x="f14" y="f10"/>
                    <a:pt x="f15" y="f16"/>
                  </a:cubicBezTo>
                  <a:cubicBezTo>
                    <a:pt x="f17" y="f16"/>
                    <a:pt x="f18" y="f16"/>
                    <a:pt x="f19" y="f20"/>
                  </a:cubicBezTo>
                  <a:cubicBezTo>
                    <a:pt x="f21" y="f20"/>
                    <a:pt x="f22" y="f20"/>
                    <a:pt x="f23" y="f20"/>
                  </a:cubicBezTo>
                  <a:cubicBezTo>
                    <a:pt x="f24" y="f20"/>
                    <a:pt x="f25" y="f26"/>
                    <a:pt x="f27" y="f26"/>
                  </a:cubicBezTo>
                  <a:cubicBezTo>
                    <a:pt x="f28" y="f26"/>
                    <a:pt x="f27" y="f26"/>
                    <a:pt x="f28" y="f29"/>
                  </a:cubicBezTo>
                  <a:cubicBezTo>
                    <a:pt x="f30" y="f31"/>
                    <a:pt x="f32" y="f33"/>
                    <a:pt x="f34" y="f35"/>
                  </a:cubicBezTo>
                  <a:cubicBezTo>
                    <a:pt x="f36" y="f37"/>
                    <a:pt x="f38" y="f39"/>
                    <a:pt x="f40" y="f39"/>
                  </a:cubicBezTo>
                  <a:cubicBezTo>
                    <a:pt x="f41" y="f39"/>
                    <a:pt x="f42" y="f43"/>
                    <a:pt x="f44" y="f43"/>
                  </a:cubicBezTo>
                  <a:cubicBezTo>
                    <a:pt x="f45" y="f43"/>
                    <a:pt x="f46" y="f47"/>
                    <a:pt x="f48" y="f47"/>
                  </a:cubicBezTo>
                  <a:cubicBezTo>
                    <a:pt x="f49" y="f47"/>
                    <a:pt x="f49" y="f47"/>
                    <a:pt x="f49" y="f47"/>
                  </a:cubicBezTo>
                  <a:cubicBezTo>
                    <a:pt x="f50" y="f47"/>
                    <a:pt x="f50" y="f47"/>
                    <a:pt x="f51" y="f47"/>
                  </a:cubicBezTo>
                  <a:cubicBezTo>
                    <a:pt x="f52" y="f53"/>
                    <a:pt x="f54" y="f53"/>
                    <a:pt x="f55" y="f53"/>
                  </a:cubicBezTo>
                  <a:cubicBezTo>
                    <a:pt x="f55" y="f53"/>
                    <a:pt x="f55" y="f53"/>
                    <a:pt x="f55" y="f56"/>
                  </a:cubicBezTo>
                  <a:cubicBezTo>
                    <a:pt x="f57" y="f56"/>
                    <a:pt x="f58" y="f56"/>
                    <a:pt x="f59" y="f56"/>
                  </a:cubicBezTo>
                  <a:cubicBezTo>
                    <a:pt x="f60" y="f61"/>
                    <a:pt x="f62" y="f63"/>
                    <a:pt x="f64" y="f63"/>
                  </a:cubicBezTo>
                  <a:cubicBezTo>
                    <a:pt x="f65" y="f66"/>
                    <a:pt x="f67" y="f66"/>
                    <a:pt x="f68" y="f66"/>
                  </a:cubicBezTo>
                  <a:cubicBezTo>
                    <a:pt x="f69" y="f66"/>
                    <a:pt x="f70" y="f71"/>
                    <a:pt x="f72" y="f71"/>
                  </a:cubicBezTo>
                  <a:cubicBezTo>
                    <a:pt x="f73" y="f71"/>
                    <a:pt x="f74" y="f75"/>
                    <a:pt x="f76" y="f71"/>
                  </a:cubicBezTo>
                  <a:lnTo>
                    <a:pt x="f77" y="f75"/>
                  </a:lnTo>
                  <a:cubicBezTo>
                    <a:pt x="f78" y="f75"/>
                    <a:pt x="f79" y="f75"/>
                    <a:pt x="f80" y="f81"/>
                  </a:cubicBezTo>
                  <a:cubicBezTo>
                    <a:pt x="f82" y="f81"/>
                    <a:pt x="f83" y="f81"/>
                    <a:pt x="f84" y="f81"/>
                  </a:cubicBezTo>
                  <a:cubicBezTo>
                    <a:pt x="f84" y="f81"/>
                    <a:pt x="f85" y="f81"/>
                    <a:pt x="f86" y="f81"/>
                  </a:cubicBezTo>
                  <a:cubicBezTo>
                    <a:pt x="f87" y="f88"/>
                    <a:pt x="f89" y="f88"/>
                    <a:pt x="f90" y="f88"/>
                  </a:cubicBezTo>
                  <a:cubicBezTo>
                    <a:pt x="f90" y="f81"/>
                    <a:pt x="f90" y="f81"/>
                    <a:pt x="f91" y="f81"/>
                  </a:cubicBezTo>
                  <a:cubicBezTo>
                    <a:pt x="f92" y="f81"/>
                    <a:pt x="f92" y="f88"/>
                    <a:pt x="f92" y="f88"/>
                  </a:cubicBezTo>
                  <a:cubicBezTo>
                    <a:pt x="f93" y="f88"/>
                    <a:pt x="f94" y="f95"/>
                    <a:pt x="f96" y="f95"/>
                  </a:cubicBezTo>
                  <a:cubicBezTo>
                    <a:pt x="f97" y="f98"/>
                    <a:pt x="f99" y="f95"/>
                    <a:pt x="f100" y="f98"/>
                  </a:cubicBezTo>
                  <a:cubicBezTo>
                    <a:pt x="f101" y="f95"/>
                    <a:pt x="f102" y="f95"/>
                    <a:pt x="f103" y="f95"/>
                  </a:cubicBezTo>
                  <a:cubicBezTo>
                    <a:pt x="f104" y="f95"/>
                    <a:pt x="f105" y="f95"/>
                    <a:pt x="f105" y="f98"/>
                  </a:cubicBezTo>
                  <a:cubicBezTo>
                    <a:pt x="f105" y="f98"/>
                    <a:pt x="f104" y="f98"/>
                    <a:pt x="f104" y="f98"/>
                  </a:cubicBezTo>
                  <a:cubicBezTo>
                    <a:pt x="f104" y="f98"/>
                    <a:pt x="f104" y="f98"/>
                    <a:pt x="f104" y="f98"/>
                  </a:cubicBezTo>
                  <a:cubicBezTo>
                    <a:pt x="f106" y="f98"/>
                    <a:pt x="f107" y="f98"/>
                    <a:pt x="f108" y="f98"/>
                  </a:cubicBezTo>
                  <a:cubicBezTo>
                    <a:pt x="f109" y="f110"/>
                    <a:pt x="f111" y="f110"/>
                    <a:pt x="f112" y="f110"/>
                  </a:cubicBezTo>
                  <a:cubicBezTo>
                    <a:pt x="f113" y="f110"/>
                    <a:pt x="f114" y="f110"/>
                    <a:pt x="f114" y="f110"/>
                  </a:cubicBezTo>
                  <a:cubicBezTo>
                    <a:pt x="f115" y="f116"/>
                    <a:pt x="f117" y="f118"/>
                    <a:pt x="f119" y="f116"/>
                  </a:cubicBezTo>
                  <a:cubicBezTo>
                    <a:pt x="f120" y="f118"/>
                    <a:pt x="f121" y="f118"/>
                    <a:pt x="f122" y="f118"/>
                  </a:cubicBezTo>
                  <a:cubicBezTo>
                    <a:pt x="f123" y="f118"/>
                    <a:pt x="f123" y="f118"/>
                    <a:pt x="f124" y="f118"/>
                  </a:cubicBezTo>
                  <a:cubicBezTo>
                    <a:pt x="f125" y="f126"/>
                    <a:pt x="f127" y="f126"/>
                    <a:pt x="f128" y="f126"/>
                  </a:cubicBezTo>
                  <a:cubicBezTo>
                    <a:pt x="f129" y="f126"/>
                    <a:pt x="f130" y="f126"/>
                    <a:pt x="f130" y="f126"/>
                  </a:cubicBezTo>
                  <a:cubicBezTo>
                    <a:pt x="f131" y="f132"/>
                    <a:pt x="f133" y="f132"/>
                    <a:pt x="f134" y="f132"/>
                  </a:cubicBezTo>
                  <a:cubicBezTo>
                    <a:pt x="f135" y="f132"/>
                    <a:pt x="f136" y="f132"/>
                    <a:pt x="f136" y="f132"/>
                  </a:cubicBezTo>
                  <a:cubicBezTo>
                    <a:pt x="f137" y="f138"/>
                    <a:pt x="f139" y="f138"/>
                    <a:pt x="f140" y="f138"/>
                  </a:cubicBezTo>
                  <a:cubicBezTo>
                    <a:pt x="f141" y="f138"/>
                    <a:pt x="f142" y="f143"/>
                    <a:pt x="f144" y="f143"/>
                  </a:cubicBezTo>
                  <a:lnTo>
                    <a:pt x="f145" y="f146"/>
                  </a:lnTo>
                  <a:cubicBezTo>
                    <a:pt x="f147" y="f146"/>
                    <a:pt x="f147" y="f143"/>
                    <a:pt x="f148" y="f143"/>
                  </a:cubicBezTo>
                  <a:cubicBezTo>
                    <a:pt x="f149" y="f143"/>
                    <a:pt x="f149" y="f146"/>
                    <a:pt x="f149" y="f146"/>
                  </a:cubicBezTo>
                  <a:cubicBezTo>
                    <a:pt x="f150" y="f146"/>
                    <a:pt x="f151" y="f146"/>
                    <a:pt x="f152" y="f146"/>
                  </a:cubicBezTo>
                  <a:cubicBezTo>
                    <a:pt x="f153" y="f146"/>
                    <a:pt x="f153" y="f146"/>
                    <a:pt x="f154" y="f146"/>
                  </a:cubicBezTo>
                  <a:cubicBezTo>
                    <a:pt x="f155" y="f146"/>
                    <a:pt x="f156" y="f146"/>
                    <a:pt x="f157" y="f146"/>
                  </a:cubicBezTo>
                  <a:cubicBezTo>
                    <a:pt x="f158" y="f159"/>
                    <a:pt x="f160" y="f146"/>
                    <a:pt x="f161" y="f159"/>
                  </a:cubicBezTo>
                  <a:cubicBezTo>
                    <a:pt x="f162" y="f159"/>
                    <a:pt x="f163" y="f159"/>
                    <a:pt x="f164" y="f159"/>
                  </a:cubicBezTo>
                  <a:lnTo>
                    <a:pt x="f165" y="f159"/>
                  </a:lnTo>
                  <a:cubicBezTo>
                    <a:pt x="f165" y="f146"/>
                    <a:pt x="f166" y="f146"/>
                    <a:pt x="f167" y="f146"/>
                  </a:cubicBezTo>
                  <a:cubicBezTo>
                    <a:pt x="f168" y="f146"/>
                    <a:pt x="f168" y="f146"/>
                    <a:pt x="f169" y="f146"/>
                  </a:cubicBezTo>
                  <a:lnTo>
                    <a:pt x="f170" y="f146"/>
                  </a:lnTo>
                  <a:cubicBezTo>
                    <a:pt x="f171" y="f146"/>
                    <a:pt x="f172" y="f146"/>
                    <a:pt x="f173" y="f146"/>
                  </a:cubicBezTo>
                  <a:lnTo>
                    <a:pt x="f174" y="f146"/>
                  </a:lnTo>
                  <a:lnTo>
                    <a:pt x="f175" y="f146"/>
                  </a:lnTo>
                  <a:lnTo>
                    <a:pt x="f176" y="f146"/>
                  </a:lnTo>
                  <a:lnTo>
                    <a:pt x="f177" y="f146"/>
                  </a:lnTo>
                  <a:cubicBezTo>
                    <a:pt x="f178" y="f146"/>
                    <a:pt x="f179" y="f146"/>
                    <a:pt x="f180" y="f159"/>
                  </a:cubicBezTo>
                  <a:cubicBezTo>
                    <a:pt x="f181" y="f159"/>
                    <a:pt x="f182" y="f159"/>
                    <a:pt x="f183" y="f4"/>
                  </a:cubicBezTo>
                  <a:cubicBezTo>
                    <a:pt x="f184" y="f159"/>
                    <a:pt x="f185" y="f138"/>
                    <a:pt x="f186" y="f138"/>
                  </a:cubicBezTo>
                  <a:cubicBezTo>
                    <a:pt x="f187" y="f138"/>
                    <a:pt x="f188" y="f132"/>
                    <a:pt x="f189" y="f126"/>
                  </a:cubicBezTo>
                  <a:cubicBezTo>
                    <a:pt x="f190" y="f126"/>
                    <a:pt x="f191" y="f126"/>
                    <a:pt x="f192" y="f126"/>
                  </a:cubicBezTo>
                  <a:cubicBezTo>
                    <a:pt x="f192" y="f118"/>
                    <a:pt x="f191" y="f116"/>
                    <a:pt x="f193" y="f110"/>
                  </a:cubicBezTo>
                  <a:cubicBezTo>
                    <a:pt x="f190" y="f110"/>
                    <a:pt x="f193" y="f98"/>
                    <a:pt x="f192" y="f95"/>
                  </a:cubicBezTo>
                  <a:cubicBezTo>
                    <a:pt x="f3" y="f81"/>
                    <a:pt x="f194" y="f71"/>
                    <a:pt x="f190" y="f63"/>
                  </a:cubicBezTo>
                  <a:cubicBezTo>
                    <a:pt x="f194" y="f61"/>
                    <a:pt x="f194" y="f61"/>
                    <a:pt x="f194" y="f61"/>
                  </a:cubicBezTo>
                  <a:cubicBezTo>
                    <a:pt x="f189" y="f56"/>
                    <a:pt x="f195" y="f56"/>
                    <a:pt x="f186" y="f53"/>
                  </a:cubicBezTo>
                  <a:cubicBezTo>
                    <a:pt x="f196" y="f53"/>
                    <a:pt x="f195" y="f47"/>
                    <a:pt x="f197" y="f43"/>
                  </a:cubicBezTo>
                  <a:cubicBezTo>
                    <a:pt x="f196" y="f43"/>
                    <a:pt x="f198" y="f43"/>
                    <a:pt x="f199" y="f39"/>
                  </a:cubicBezTo>
                  <a:cubicBezTo>
                    <a:pt x="f185" y="f39"/>
                    <a:pt x="f200" y="f39"/>
                    <a:pt x="f201" y="f39"/>
                  </a:cubicBezTo>
                  <a:cubicBezTo>
                    <a:pt x="f183" y="f39"/>
                    <a:pt x="f183" y="f37"/>
                    <a:pt x="f202" y="f37"/>
                  </a:cubicBezTo>
                  <a:cubicBezTo>
                    <a:pt x="f203" y="f37"/>
                    <a:pt x="f204" y="f37"/>
                    <a:pt x="f205" y="f37"/>
                  </a:cubicBezTo>
                  <a:cubicBezTo>
                    <a:pt x="f206" y="f37"/>
                    <a:pt x="f207" y="f37"/>
                    <a:pt x="f208" y="f37"/>
                  </a:cubicBezTo>
                  <a:cubicBezTo>
                    <a:pt x="f209" y="f37"/>
                    <a:pt x="f210" y="f37"/>
                    <a:pt x="f211" y="f37"/>
                  </a:cubicBezTo>
                  <a:cubicBezTo>
                    <a:pt x="f212" y="f37"/>
                    <a:pt x="f213" y="f39"/>
                    <a:pt x="f214" y="f39"/>
                  </a:cubicBezTo>
                  <a:lnTo>
                    <a:pt x="f215" y="f39"/>
                  </a:lnTo>
                  <a:cubicBezTo>
                    <a:pt x="f216" y="f39"/>
                    <a:pt x="f217" y="f39"/>
                    <a:pt x="f218" y="f39"/>
                  </a:cubicBezTo>
                  <a:cubicBezTo>
                    <a:pt x="f173" y="f39"/>
                    <a:pt x="f219" y="f39"/>
                    <a:pt x="f220" y="f39"/>
                  </a:cubicBezTo>
                  <a:cubicBezTo>
                    <a:pt x="f221" y="f39"/>
                    <a:pt x="f222" y="f39"/>
                    <a:pt x="f223" y="f39"/>
                  </a:cubicBezTo>
                  <a:cubicBezTo>
                    <a:pt x="f170" y="f39"/>
                    <a:pt x="f167" y="f43"/>
                    <a:pt x="f224" y="f39"/>
                  </a:cubicBezTo>
                  <a:cubicBezTo>
                    <a:pt x="f225" y="f39"/>
                    <a:pt x="f226" y="f39"/>
                    <a:pt x="f227" y="f43"/>
                  </a:cubicBezTo>
                  <a:cubicBezTo>
                    <a:pt x="f228" y="f39"/>
                    <a:pt x="f229" y="f43"/>
                    <a:pt x="f230" y="f43"/>
                  </a:cubicBezTo>
                  <a:cubicBezTo>
                    <a:pt x="f231" y="f39"/>
                    <a:pt x="f232" y="f39"/>
                    <a:pt x="f233" y="f43"/>
                  </a:cubicBezTo>
                  <a:cubicBezTo>
                    <a:pt x="f234" y="f43"/>
                    <a:pt x="f233" y="f39"/>
                    <a:pt x="f234" y="f39"/>
                  </a:cubicBezTo>
                  <a:cubicBezTo>
                    <a:pt x="f235" y="f39"/>
                    <a:pt x="f236" y="f43"/>
                    <a:pt x="f237" y="f39"/>
                  </a:cubicBezTo>
                  <a:cubicBezTo>
                    <a:pt x="f238" y="f39"/>
                    <a:pt x="f239" y="f39"/>
                    <a:pt x="f240" y="f39"/>
                  </a:cubicBezTo>
                  <a:cubicBezTo>
                    <a:pt x="f241" y="f39"/>
                    <a:pt x="f241" y="f39"/>
                    <a:pt x="f241" y="f39"/>
                  </a:cubicBezTo>
                  <a:cubicBezTo>
                    <a:pt x="f242" y="f39"/>
                    <a:pt x="f153" y="f37"/>
                    <a:pt x="f150" y="f37"/>
                  </a:cubicBezTo>
                  <a:cubicBezTo>
                    <a:pt x="f148" y="f37"/>
                    <a:pt x="f243" y="f37"/>
                    <a:pt x="f244" y="f35"/>
                  </a:cubicBezTo>
                  <a:cubicBezTo>
                    <a:pt x="f245" y="f37"/>
                    <a:pt x="f140" y="f33"/>
                    <a:pt x="f246" y="f33"/>
                  </a:cubicBezTo>
                  <a:cubicBezTo>
                    <a:pt x="f135" y="f33"/>
                    <a:pt x="f247" y="f33"/>
                    <a:pt x="f131" y="f33"/>
                  </a:cubicBezTo>
                  <a:cubicBezTo>
                    <a:pt x="f248" y="f249"/>
                    <a:pt x="f130" y="f249"/>
                    <a:pt x="f250" y="f249"/>
                  </a:cubicBezTo>
                  <a:cubicBezTo>
                    <a:pt x="f251" y="f249"/>
                    <a:pt x="f252" y="f249"/>
                    <a:pt x="f253" y="f31"/>
                  </a:cubicBezTo>
                  <a:cubicBezTo>
                    <a:pt x="f125" y="f249"/>
                    <a:pt x="f125" y="f31"/>
                    <a:pt x="f254" y="f249"/>
                  </a:cubicBezTo>
                  <a:cubicBezTo>
                    <a:pt x="f255" y="f31"/>
                    <a:pt x="f122" y="f31"/>
                    <a:pt x="f121" y="f31"/>
                  </a:cubicBezTo>
                  <a:cubicBezTo>
                    <a:pt x="f256" y="f31"/>
                    <a:pt x="f117" y="f29"/>
                    <a:pt x="f257" y="f29"/>
                  </a:cubicBezTo>
                  <a:cubicBezTo>
                    <a:pt x="f258" y="f29"/>
                    <a:pt x="f259" y="f26"/>
                    <a:pt x="f114" y="f29"/>
                  </a:cubicBezTo>
                  <a:lnTo>
                    <a:pt x="f113" y="f26"/>
                  </a:lnTo>
                  <a:lnTo>
                    <a:pt x="f260" y="f26"/>
                  </a:lnTo>
                  <a:cubicBezTo>
                    <a:pt x="f261" y="f26"/>
                    <a:pt x="f109" y="f26"/>
                    <a:pt x="f262" y="f26"/>
                  </a:cubicBezTo>
                  <a:cubicBezTo>
                    <a:pt x="f108" y="f26"/>
                    <a:pt x="f107" y="f20"/>
                    <a:pt x="f105" y="f26"/>
                  </a:cubicBezTo>
                  <a:cubicBezTo>
                    <a:pt x="f101" y="f20"/>
                    <a:pt x="f99" y="f20"/>
                    <a:pt x="f263" y="f20"/>
                  </a:cubicBezTo>
                  <a:cubicBezTo>
                    <a:pt x="f264" y="f20"/>
                    <a:pt x="f265" y="f16"/>
                    <a:pt x="f94" y="f16"/>
                  </a:cubicBezTo>
                  <a:cubicBezTo>
                    <a:pt x="f266" y="f16"/>
                    <a:pt x="f266" y="f16"/>
                    <a:pt x="f267" y="f16"/>
                  </a:cubicBezTo>
                  <a:cubicBezTo>
                    <a:pt x="f93" y="f16"/>
                    <a:pt x="f268" y="f10"/>
                    <a:pt x="f89" y="f10"/>
                  </a:cubicBezTo>
                  <a:cubicBezTo>
                    <a:pt x="f269" y="f10"/>
                    <a:pt x="f89" y="f10"/>
                    <a:pt x="f269" y="f10"/>
                  </a:cubicBezTo>
                  <a:cubicBezTo>
                    <a:pt x="f87" y="f10"/>
                    <a:pt x="f270" y="f10"/>
                    <a:pt x="f84" y="f10"/>
                  </a:cubicBezTo>
                  <a:lnTo>
                    <a:pt x="f271" y="f6"/>
                  </a:lnTo>
                  <a:lnTo>
                    <a:pt x="f272" y="f6"/>
                  </a:lnTo>
                  <a:cubicBezTo>
                    <a:pt x="f273" y="f274"/>
                    <a:pt x="f275" y="f274"/>
                    <a:pt x="f276" y="f277"/>
                  </a:cubicBezTo>
                  <a:cubicBezTo>
                    <a:pt x="f278" y="f277"/>
                    <a:pt x="f69" y="f277"/>
                    <a:pt x="f279" y="f280"/>
                  </a:cubicBezTo>
                  <a:cubicBezTo>
                    <a:pt x="f279" y="f280"/>
                    <a:pt x="f279" y="f280"/>
                    <a:pt x="f281" y="f280"/>
                  </a:cubicBezTo>
                  <a:cubicBezTo>
                    <a:pt x="f281" y="f280"/>
                    <a:pt x="f281" y="f280"/>
                    <a:pt x="f65" y="f280"/>
                  </a:cubicBezTo>
                  <a:cubicBezTo>
                    <a:pt x="f65" y="f280"/>
                    <a:pt x="f65" y="f280"/>
                    <a:pt x="f282" y="f280"/>
                  </a:cubicBezTo>
                  <a:cubicBezTo>
                    <a:pt x="f283" y="f280"/>
                    <a:pt x="f284" y="f280"/>
                    <a:pt x="f285" y="f280"/>
                  </a:cubicBezTo>
                  <a:cubicBezTo>
                    <a:pt x="f285" y="f280"/>
                    <a:pt x="f285" y="f286"/>
                    <a:pt x="f287" y="f286"/>
                  </a:cubicBezTo>
                  <a:cubicBezTo>
                    <a:pt x="f288" y="f286"/>
                    <a:pt x="f289" y="f286"/>
                    <a:pt x="f290" y="f286"/>
                  </a:cubicBezTo>
                  <a:cubicBezTo>
                    <a:pt x="f291" y="f292"/>
                    <a:pt x="f293" y="f292"/>
                    <a:pt x="f59" y="f292"/>
                  </a:cubicBezTo>
                  <a:cubicBezTo>
                    <a:pt x="f59" y="f292"/>
                    <a:pt x="f59" y="f292"/>
                    <a:pt x="f294" y="f292"/>
                  </a:cubicBezTo>
                  <a:cubicBezTo>
                    <a:pt x="f58" y="f292"/>
                    <a:pt x="f295" y="f296"/>
                    <a:pt x="f297" y="f292"/>
                  </a:cubicBezTo>
                  <a:cubicBezTo>
                    <a:pt x="f298" y="f296"/>
                    <a:pt x="f299" y="f296"/>
                    <a:pt x="f300" y="f296"/>
                  </a:cubicBezTo>
                  <a:cubicBezTo>
                    <a:pt x="f51" y="f301"/>
                    <a:pt x="f49" y="f302"/>
                    <a:pt x="f303" y="f301"/>
                  </a:cubicBezTo>
                  <a:cubicBezTo>
                    <a:pt x="f304" y="f301"/>
                    <a:pt x="f46" y="f301"/>
                    <a:pt x="f304" y="f301"/>
                  </a:cubicBezTo>
                  <a:cubicBezTo>
                    <a:pt x="f305" y="f306"/>
                    <a:pt x="f307" y="f306"/>
                    <a:pt x="f308" y="f306"/>
                  </a:cubicBezTo>
                  <a:cubicBezTo>
                    <a:pt x="f41" y="f306"/>
                    <a:pt x="f41" y="f306"/>
                    <a:pt x="f308" y="f306"/>
                  </a:cubicBezTo>
                  <a:cubicBezTo>
                    <a:pt x="f40" y="f306"/>
                    <a:pt x="f309" y="f310"/>
                    <a:pt x="f311" y="f310"/>
                  </a:cubicBezTo>
                  <a:cubicBezTo>
                    <a:pt x="f36" y="f310"/>
                    <a:pt x="f312" y="f310"/>
                    <a:pt x="f313" y="f310"/>
                  </a:cubicBezTo>
                  <a:cubicBezTo>
                    <a:pt x="f314" y="f315"/>
                    <a:pt x="f316" y="f317"/>
                    <a:pt x="f318" y="f317"/>
                  </a:cubicBezTo>
                  <a:cubicBezTo>
                    <a:pt x="f319" y="f320"/>
                    <a:pt x="f321" y="f320"/>
                    <a:pt x="f30" y="f320"/>
                  </a:cubicBezTo>
                  <a:cubicBezTo>
                    <a:pt x="f28" y="f322"/>
                    <a:pt x="f22" y="f323"/>
                    <a:pt x="f13" y="f324"/>
                  </a:cubicBezTo>
                  <a:cubicBezTo>
                    <a:pt x="f11" y="f324"/>
                    <a:pt x="f12" y="f324"/>
                    <a:pt x="f9" y="f325"/>
                  </a:cubicBezTo>
                  <a:cubicBezTo>
                    <a:pt x="f7" y="f325"/>
                    <a:pt x="f9" y="f325"/>
                    <a:pt x="f7" y="f325"/>
                  </a:cubicBezTo>
                  <a:cubicBezTo>
                    <a:pt x="f326" y="f327"/>
                    <a:pt x="f328" y="f327"/>
                    <a:pt x="f329" y="f330"/>
                  </a:cubicBezTo>
                  <a:cubicBezTo>
                    <a:pt x="f331" y="f330"/>
                    <a:pt x="f332" y="f330"/>
                    <a:pt x="f333" y="f334"/>
                  </a:cubicBezTo>
                  <a:cubicBezTo>
                    <a:pt x="f335" y="f336"/>
                    <a:pt x="f337" y="f338"/>
                    <a:pt x="f339" y="f340"/>
                  </a:cubicBezTo>
                  <a:cubicBezTo>
                    <a:pt x="f339" y="f338"/>
                    <a:pt x="f341" y="f338"/>
                    <a:pt x="f339" y="f338"/>
                  </a:cubicBezTo>
                  <a:cubicBezTo>
                    <a:pt x="f342" y="f338"/>
                    <a:pt x="f343" y="f340"/>
                    <a:pt x="f344" y="f340"/>
                  </a:cubicBezTo>
                  <a:cubicBezTo>
                    <a:pt x="f345" y="f340"/>
                    <a:pt x="f345" y="f340"/>
                    <a:pt x="f343" y="f340"/>
                  </a:cubicBezTo>
                  <a:cubicBezTo>
                    <a:pt x="f343" y="f340"/>
                    <a:pt x="f346" y="f340"/>
                    <a:pt x="f342" y="f340"/>
                  </a:cubicBezTo>
                  <a:cubicBezTo>
                    <a:pt x="f344" y="f347"/>
                    <a:pt x="f348" y="f349"/>
                    <a:pt x="f350" y="f351"/>
                  </a:cubicBezTo>
                  <a:cubicBezTo>
                    <a:pt x="f352" y="f353"/>
                    <a:pt x="f354" y="f355"/>
                    <a:pt x="f356" y="f355"/>
                  </a:cubicBezTo>
                  <a:cubicBezTo>
                    <a:pt x="f159" y="f357"/>
                    <a:pt x="f138" y="f358"/>
                    <a:pt x="f126" y="f358"/>
                  </a:cubicBezTo>
                  <a:cubicBezTo>
                    <a:pt x="f98" y="f359"/>
                    <a:pt x="f75" y="f360"/>
                    <a:pt x="f63" y="f361"/>
                  </a:cubicBezTo>
                  <a:cubicBezTo>
                    <a:pt x="f63" y="f361"/>
                    <a:pt x="f63" y="f360"/>
                    <a:pt x="f61" y="f360"/>
                  </a:cubicBezTo>
                  <a:cubicBezTo>
                    <a:pt x="f43" y="f361"/>
                    <a:pt x="f33" y="f362"/>
                    <a:pt x="f29" y="f362"/>
                  </a:cubicBezTo>
                  <a:cubicBezTo>
                    <a:pt x="f26" y="f363"/>
                    <a:pt x="f16" y="f363"/>
                    <a:pt x="f16" y="f363"/>
                  </a:cubicBezTo>
                  <a:cubicBezTo>
                    <a:pt x="f16" y="f363"/>
                    <a:pt x="f26" y="f363"/>
                    <a:pt x="f26" y="f362"/>
                  </a:cubicBezTo>
                  <a:cubicBezTo>
                    <a:pt x="f16" y="f362"/>
                    <a:pt x="f274" y="f364"/>
                    <a:pt x="f280" y="f364"/>
                  </a:cubicBezTo>
                  <a:cubicBezTo>
                    <a:pt x="f277" y="f363"/>
                    <a:pt x="f286" y="f364"/>
                    <a:pt x="f286" y="f364"/>
                  </a:cubicBezTo>
                  <a:cubicBezTo>
                    <a:pt x="f292" y="f364"/>
                    <a:pt x="f296" y="f364"/>
                    <a:pt x="f302" y="f364"/>
                  </a:cubicBezTo>
                  <a:cubicBezTo>
                    <a:pt x="f302" y="f365"/>
                    <a:pt x="f301" y="f365"/>
                    <a:pt x="f301" y="f365"/>
                  </a:cubicBezTo>
                  <a:cubicBezTo>
                    <a:pt x="f315" y="f366"/>
                    <a:pt x="f323" y="f367"/>
                    <a:pt x="f325" y="f368"/>
                  </a:cubicBezTo>
                  <a:cubicBezTo>
                    <a:pt x="f325" y="f368"/>
                    <a:pt x="f325" y="f368"/>
                    <a:pt x="f327" y="f368"/>
                  </a:cubicBezTo>
                  <a:cubicBezTo>
                    <a:pt x="f327" y="f368"/>
                    <a:pt x="f325" y="f368"/>
                    <a:pt x="f325" y="f368"/>
                  </a:cubicBezTo>
                  <a:cubicBezTo>
                    <a:pt x="f334" y="f369"/>
                    <a:pt x="f340" y="f370"/>
                    <a:pt x="f351" y="f371"/>
                  </a:cubicBezTo>
                  <a:cubicBezTo>
                    <a:pt x="f351" y="f370"/>
                    <a:pt x="f338" y="f369"/>
                    <a:pt x="f334" y="f372"/>
                  </a:cubicBezTo>
                  <a:cubicBezTo>
                    <a:pt x="f327" y="f368"/>
                    <a:pt x="f373" y="f367"/>
                    <a:pt x="f374" y="f375"/>
                  </a:cubicBezTo>
                  <a:cubicBezTo>
                    <a:pt x="f322" y="f375"/>
                    <a:pt x="f374" y="f375"/>
                    <a:pt x="f374" y="f375"/>
                  </a:cubicBezTo>
                  <a:cubicBezTo>
                    <a:pt x="f301" y="f364"/>
                    <a:pt x="f376" y="f362"/>
                    <a:pt x="f29" y="f361"/>
                  </a:cubicBezTo>
                  <a:cubicBezTo>
                    <a:pt x="f26" y="f361"/>
                    <a:pt x="f20" y="f361"/>
                    <a:pt x="f16" y="f377"/>
                  </a:cubicBezTo>
                  <a:cubicBezTo>
                    <a:pt x="f277" y="f362"/>
                    <a:pt x="f301" y="f364"/>
                    <a:pt x="f320" y="f366"/>
                  </a:cubicBezTo>
                  <a:cubicBezTo>
                    <a:pt x="f320" y="f366"/>
                    <a:pt x="f374" y="f366"/>
                    <a:pt x="f374" y="f366"/>
                  </a:cubicBezTo>
                  <a:cubicBezTo>
                    <a:pt x="f317" y="f365"/>
                    <a:pt x="f310" y="f365"/>
                    <a:pt x="f306" y="f364"/>
                  </a:cubicBezTo>
                  <a:cubicBezTo>
                    <a:pt x="f306" y="f364"/>
                    <a:pt x="f301" y="f363"/>
                    <a:pt x="f306" y="f364"/>
                  </a:cubicBezTo>
                  <a:cubicBezTo>
                    <a:pt x="f315" y="f364"/>
                    <a:pt x="f310" y="f364"/>
                    <a:pt x="f315" y="f365"/>
                  </a:cubicBezTo>
                  <a:cubicBezTo>
                    <a:pt x="f320" y="f365"/>
                    <a:pt x="f374" y="f366"/>
                    <a:pt x="f322" y="f366"/>
                  </a:cubicBezTo>
                  <a:cubicBezTo>
                    <a:pt x="f322" y="f366"/>
                    <a:pt x="f322" y="f366"/>
                    <a:pt x="f322" y="f366"/>
                  </a:cubicBezTo>
                  <a:cubicBezTo>
                    <a:pt x="f323" y="f375"/>
                    <a:pt x="f373" y="f375"/>
                    <a:pt x="f324" y="f375"/>
                  </a:cubicBezTo>
                  <a:lnTo>
                    <a:pt x="f324" y="f367"/>
                  </a:lnTo>
                  <a:cubicBezTo>
                    <a:pt x="f373" y="f375"/>
                    <a:pt x="f322" y="f375"/>
                    <a:pt x="f322" y="f375"/>
                  </a:cubicBezTo>
                  <a:cubicBezTo>
                    <a:pt x="f324" y="f367"/>
                    <a:pt x="f330" y="f372"/>
                    <a:pt x="f338" y="f369"/>
                  </a:cubicBezTo>
                  <a:cubicBezTo>
                    <a:pt x="f336" y="f372"/>
                    <a:pt x="f338" y="f372"/>
                    <a:pt x="f334" y="f368"/>
                  </a:cubicBezTo>
                  <a:cubicBezTo>
                    <a:pt x="f336" y="f368"/>
                    <a:pt x="f330" y="f368"/>
                    <a:pt x="f327" y="f367"/>
                  </a:cubicBezTo>
                  <a:cubicBezTo>
                    <a:pt x="f330" y="f367"/>
                    <a:pt x="f330" y="f367"/>
                    <a:pt x="f330" y="f367"/>
                  </a:cubicBezTo>
                  <a:cubicBezTo>
                    <a:pt x="f336" y="f368"/>
                    <a:pt x="f340" y="f372"/>
                    <a:pt x="f347" y="f372"/>
                  </a:cubicBezTo>
                  <a:lnTo>
                    <a:pt x="f347" y="f372"/>
                  </a:lnTo>
                  <a:cubicBezTo>
                    <a:pt x="f336" y="f367"/>
                    <a:pt x="f327" y="f375"/>
                    <a:pt x="f373" y="f366"/>
                  </a:cubicBezTo>
                  <a:cubicBezTo>
                    <a:pt x="f373" y="f365"/>
                    <a:pt x="f322" y="f365"/>
                    <a:pt x="f374" y="f364"/>
                  </a:cubicBezTo>
                  <a:cubicBezTo>
                    <a:pt x="f320" y="f364"/>
                    <a:pt x="f320" y="f364"/>
                    <a:pt x="f317" y="f364"/>
                  </a:cubicBezTo>
                  <a:cubicBezTo>
                    <a:pt x="f317" y="f364"/>
                    <a:pt x="f320" y="f364"/>
                    <a:pt x="f317" y="f364"/>
                  </a:cubicBezTo>
                  <a:cubicBezTo>
                    <a:pt x="f301" y="f362"/>
                    <a:pt x="f296" y="f377"/>
                    <a:pt x="f274" y="f361"/>
                  </a:cubicBezTo>
                  <a:cubicBezTo>
                    <a:pt x="f274" y="f360"/>
                    <a:pt x="f274" y="f361"/>
                    <a:pt x="f376" y="f361"/>
                  </a:cubicBezTo>
                  <a:cubicBezTo>
                    <a:pt x="f10" y="f360"/>
                    <a:pt x="f29" y="f359"/>
                    <a:pt x="f249" y="f358"/>
                  </a:cubicBezTo>
                  <a:cubicBezTo>
                    <a:pt x="f31" y="f358"/>
                    <a:pt x="f29" y="f358"/>
                    <a:pt x="f26" y="f358"/>
                  </a:cubicBezTo>
                  <a:cubicBezTo>
                    <a:pt x="f274" y="f360"/>
                    <a:pt x="f296" y="f377"/>
                    <a:pt x="f315" y="f362"/>
                  </a:cubicBezTo>
                  <a:cubicBezTo>
                    <a:pt x="f310" y="f362"/>
                    <a:pt x="f306" y="f377"/>
                    <a:pt x="f306" y="f377"/>
                  </a:cubicBezTo>
                  <a:cubicBezTo>
                    <a:pt x="f310" y="f362"/>
                    <a:pt x="f317" y="f362"/>
                    <a:pt x="f374" y="f363"/>
                  </a:cubicBezTo>
                  <a:cubicBezTo>
                    <a:pt x="f374" y="f363"/>
                    <a:pt x="f320" y="f363"/>
                    <a:pt x="f317" y="f363"/>
                  </a:cubicBezTo>
                  <a:cubicBezTo>
                    <a:pt x="f374" y="f364"/>
                    <a:pt x="f322" y="f364"/>
                    <a:pt x="f373" y="f365"/>
                  </a:cubicBezTo>
                  <a:cubicBezTo>
                    <a:pt x="f325" y="f366"/>
                    <a:pt x="f330" y="f375"/>
                    <a:pt x="f338" y="f367"/>
                  </a:cubicBezTo>
                  <a:cubicBezTo>
                    <a:pt x="f338" y="f367"/>
                    <a:pt x="f338" y="f367"/>
                    <a:pt x="f340" y="f367"/>
                  </a:cubicBezTo>
                  <a:cubicBezTo>
                    <a:pt x="f347" y="f368"/>
                    <a:pt x="f349" y="f368"/>
                    <a:pt x="f351" y="f372"/>
                  </a:cubicBezTo>
                  <a:cubicBezTo>
                    <a:pt x="f353" y="f372"/>
                    <a:pt x="f355" y="f372"/>
                    <a:pt x="f357" y="f369"/>
                  </a:cubicBezTo>
                  <a:cubicBezTo>
                    <a:pt x="f355" y="f369"/>
                    <a:pt x="f378" y="f369"/>
                    <a:pt x="f378" y="f369"/>
                  </a:cubicBezTo>
                  <a:cubicBezTo>
                    <a:pt x="f355" y="f372"/>
                    <a:pt x="f353" y="f372"/>
                    <a:pt x="f349" y="f368"/>
                  </a:cubicBezTo>
                  <a:cubicBezTo>
                    <a:pt x="f355" y="f372"/>
                    <a:pt x="f378" y="f369"/>
                    <a:pt x="f361" y="f370"/>
                  </a:cubicBezTo>
                  <a:cubicBezTo>
                    <a:pt x="f361" y="f371"/>
                    <a:pt x="f360" y="f370"/>
                    <a:pt x="f361" y="f370"/>
                  </a:cubicBezTo>
                  <a:cubicBezTo>
                    <a:pt x="f363" y="f371"/>
                    <a:pt x="f365" y="f379"/>
                    <a:pt x="f367" y="f380"/>
                  </a:cubicBezTo>
                  <a:cubicBezTo>
                    <a:pt x="f375" y="f379"/>
                    <a:pt x="f372" y="f381"/>
                    <a:pt x="f372" y="f380"/>
                  </a:cubicBezTo>
                  <a:cubicBezTo>
                    <a:pt x="f372" y="f380"/>
                    <a:pt x="f368" y="f380"/>
                    <a:pt x="f367" y="f379"/>
                  </a:cubicBezTo>
                  <a:cubicBezTo>
                    <a:pt x="f375" y="f379"/>
                    <a:pt x="f367" y="f379"/>
                    <a:pt x="f375" y="f379"/>
                  </a:cubicBezTo>
                  <a:cubicBezTo>
                    <a:pt x="f375" y="f382"/>
                    <a:pt x="f364" y="f371"/>
                    <a:pt x="f363" y="f370"/>
                  </a:cubicBezTo>
                  <a:cubicBezTo>
                    <a:pt x="f366" y="f371"/>
                    <a:pt x="f375" y="f382"/>
                    <a:pt x="f368" y="f379"/>
                  </a:cubicBezTo>
                  <a:cubicBezTo>
                    <a:pt x="f368" y="f382"/>
                    <a:pt x="f368" y="f379"/>
                    <a:pt x="f368" y="f382"/>
                  </a:cubicBezTo>
                  <a:cubicBezTo>
                    <a:pt x="f372" y="f379"/>
                    <a:pt x="f372" y="f379"/>
                    <a:pt x="f369" y="f380"/>
                  </a:cubicBezTo>
                  <a:cubicBezTo>
                    <a:pt x="f383" y="f380"/>
                    <a:pt x="f371" y="f380"/>
                    <a:pt x="f371" y="f381"/>
                  </a:cubicBezTo>
                  <a:cubicBezTo>
                    <a:pt x="f371" y="f381"/>
                    <a:pt x="f371" y="f381"/>
                    <a:pt x="f383" y="f381"/>
                  </a:cubicBezTo>
                  <a:cubicBezTo>
                    <a:pt x="f379" y="f384"/>
                    <a:pt x="f381" y="f385"/>
                    <a:pt x="f385" y="f2"/>
                  </a:cubicBezTo>
                  <a:cubicBezTo>
                    <a:pt x="f2" y="f2"/>
                    <a:pt x="f385" y="f2"/>
                    <a:pt x="f385" y="f2"/>
                  </a:cubicBezTo>
                  <a:lnTo>
                    <a:pt x="f384" y="f385"/>
                  </a:lnTo>
                  <a:cubicBezTo>
                    <a:pt x="f384" y="f385"/>
                    <a:pt x="f384" y="f385"/>
                    <a:pt x="f381" y="f385"/>
                  </a:cubicBezTo>
                  <a:cubicBezTo>
                    <a:pt x="f380" y="f385"/>
                    <a:pt x="f380" y="f384"/>
                    <a:pt x="f380" y="f384"/>
                  </a:cubicBezTo>
                  <a:cubicBezTo>
                    <a:pt x="f379" y="f381"/>
                    <a:pt x="f380" y="f384"/>
                    <a:pt x="f382" y="f381"/>
                  </a:cubicBezTo>
                  <a:cubicBezTo>
                    <a:pt x="f382" y="f381"/>
                    <a:pt x="f379" y="f381"/>
                    <a:pt x="f379" y="f381"/>
                  </a:cubicBezTo>
                  <a:cubicBezTo>
                    <a:pt x="f369" y="f379"/>
                    <a:pt x="f367" y="f371"/>
                    <a:pt x="f364" y="f370"/>
                  </a:cubicBezTo>
                  <a:cubicBezTo>
                    <a:pt x="f363" y="f369"/>
                    <a:pt x="f363" y="f369"/>
                    <a:pt x="f362" y="f372"/>
                  </a:cubicBezTo>
                  <a:cubicBezTo>
                    <a:pt x="f364" y="f369"/>
                    <a:pt x="f375" y="f371"/>
                    <a:pt x="f372" y="f382"/>
                  </a:cubicBezTo>
                  <a:cubicBezTo>
                    <a:pt x="f372" y="f371"/>
                    <a:pt x="f368" y="f371"/>
                    <a:pt x="f367" y="f371"/>
                  </a:cubicBezTo>
                  <a:cubicBezTo>
                    <a:pt x="f366" y="f369"/>
                    <a:pt x="f362" y="f372"/>
                    <a:pt x="f361" y="f367"/>
                  </a:cubicBezTo>
                  <a:cubicBezTo>
                    <a:pt x="f377" y="f367"/>
                    <a:pt x="f377" y="f367"/>
                    <a:pt x="f377" y="f367"/>
                  </a:cubicBezTo>
                  <a:cubicBezTo>
                    <a:pt x="f362" y="f368"/>
                    <a:pt x="f362" y="f368"/>
                    <a:pt x="f363" y="f368"/>
                  </a:cubicBezTo>
                  <a:cubicBezTo>
                    <a:pt x="f363" y="f368"/>
                    <a:pt x="f365" y="f372"/>
                    <a:pt x="f365" y="f372"/>
                  </a:cubicBezTo>
                  <a:cubicBezTo>
                    <a:pt x="f366" y="f372"/>
                    <a:pt x="f375" y="f372"/>
                    <a:pt x="f375" y="f368"/>
                  </a:cubicBezTo>
                  <a:cubicBezTo>
                    <a:pt x="f375" y="f372"/>
                    <a:pt x="f364" y="f367"/>
                    <a:pt x="f365" y="f367"/>
                  </a:cubicBezTo>
                  <a:cubicBezTo>
                    <a:pt x="f361" y="f366"/>
                    <a:pt x="f360" y="f364"/>
                    <a:pt x="f355" y="f363"/>
                  </a:cubicBezTo>
                  <a:cubicBezTo>
                    <a:pt x="f359" y="f365"/>
                    <a:pt x="f362" y="f366"/>
                    <a:pt x="f365" y="f375"/>
                  </a:cubicBezTo>
                  <a:cubicBezTo>
                    <a:pt x="f365" y="f375"/>
                    <a:pt x="f368" y="f368"/>
                    <a:pt x="f369" y="f372"/>
                  </a:cubicBezTo>
                  <a:cubicBezTo>
                    <a:pt x="f369" y="f372"/>
                    <a:pt x="f383" y="f372"/>
                    <a:pt x="f383" y="f372"/>
                  </a:cubicBezTo>
                  <a:cubicBezTo>
                    <a:pt x="f383" y="f372"/>
                    <a:pt x="f372" y="f368"/>
                    <a:pt x="f372" y="f367"/>
                  </a:cubicBezTo>
                  <a:cubicBezTo>
                    <a:pt x="f368" y="f367"/>
                    <a:pt x="f368" y="f367"/>
                    <a:pt x="f367" y="f367"/>
                  </a:cubicBezTo>
                  <a:cubicBezTo>
                    <a:pt x="f367" y="f375"/>
                    <a:pt x="f375" y="f375"/>
                    <a:pt x="f366" y="f375"/>
                  </a:cubicBezTo>
                  <a:cubicBezTo>
                    <a:pt x="f365" y="f366"/>
                    <a:pt x="f365" y="f366"/>
                    <a:pt x="f365" y="f366"/>
                  </a:cubicBezTo>
                  <a:cubicBezTo>
                    <a:pt x="f361" y="f363"/>
                    <a:pt x="f355" y="f377"/>
                    <a:pt x="f340" y="f361"/>
                  </a:cubicBezTo>
                  <a:cubicBezTo>
                    <a:pt x="f340" y="f360"/>
                    <a:pt x="f338" y="f360"/>
                    <a:pt x="f338" y="f360"/>
                  </a:cubicBezTo>
                  <a:cubicBezTo>
                    <a:pt x="f334" y="f359"/>
                    <a:pt x="f325" y="f358"/>
                    <a:pt x="f373" y="f357"/>
                  </a:cubicBezTo>
                  <a:cubicBezTo>
                    <a:pt x="f322" y="f355"/>
                    <a:pt x="f320" y="f355"/>
                    <a:pt x="f315" y="f353"/>
                  </a:cubicBezTo>
                  <a:cubicBezTo>
                    <a:pt x="f315" y="f353"/>
                    <a:pt x="f310" y="f353"/>
                    <a:pt x="f315" y="f353"/>
                  </a:cubicBezTo>
                  <a:cubicBezTo>
                    <a:pt x="f306" y="f353"/>
                    <a:pt x="f306" y="f353"/>
                    <a:pt x="f301" y="f353"/>
                  </a:cubicBezTo>
                  <a:cubicBezTo>
                    <a:pt x="f306" y="f353"/>
                    <a:pt x="f310" y="f353"/>
                    <a:pt x="f310" y="f351"/>
                  </a:cubicBezTo>
                  <a:cubicBezTo>
                    <a:pt x="f310" y="f351"/>
                    <a:pt x="f315" y="f353"/>
                    <a:pt x="f315" y="f353"/>
                  </a:cubicBezTo>
                  <a:cubicBezTo>
                    <a:pt x="f306" y="f351"/>
                    <a:pt x="f301" y="f349"/>
                    <a:pt x="f292" y="f347"/>
                  </a:cubicBezTo>
                  <a:cubicBezTo>
                    <a:pt x="f292" y="f340"/>
                    <a:pt x="f274" y="f338"/>
                    <a:pt x="f10" y="f336"/>
                  </a:cubicBezTo>
                  <a:cubicBezTo>
                    <a:pt x="f16" y="f336"/>
                    <a:pt x="f20" y="f334"/>
                    <a:pt x="f29" y="f334"/>
                  </a:cubicBezTo>
                  <a:cubicBezTo>
                    <a:pt x="f29" y="f334"/>
                    <a:pt x="f29" y="f334"/>
                    <a:pt x="f29" y="f330"/>
                  </a:cubicBezTo>
                  <a:cubicBezTo>
                    <a:pt x="f249" y="f330"/>
                    <a:pt x="f249" y="f330"/>
                    <a:pt x="f33" y="f330"/>
                  </a:cubicBezTo>
                  <a:cubicBezTo>
                    <a:pt x="f35" y="f327"/>
                    <a:pt x="f43" y="f327"/>
                    <a:pt x="f47" y="f325"/>
                  </a:cubicBezTo>
                  <a:cubicBezTo>
                    <a:pt x="f37" y="f327"/>
                    <a:pt x="f249" y="f327"/>
                    <a:pt x="f29" y="f330"/>
                  </a:cubicBezTo>
                  <a:cubicBezTo>
                    <a:pt x="f249" y="f325"/>
                    <a:pt x="f47" y="f324"/>
                    <a:pt x="f63" y="f373"/>
                  </a:cubicBezTo>
                  <a:cubicBezTo>
                    <a:pt x="f66" y="f323"/>
                    <a:pt x="f66" y="f373"/>
                    <a:pt x="f71" y="f323"/>
                  </a:cubicBezTo>
                  <a:cubicBezTo>
                    <a:pt x="f71" y="f323"/>
                    <a:pt x="f66" y="f323"/>
                    <a:pt x="f71" y="f323"/>
                  </a:cubicBezTo>
                  <a:cubicBezTo>
                    <a:pt x="f75" y="f323"/>
                    <a:pt x="f75" y="f323"/>
                    <a:pt x="f75" y="f323"/>
                  </a:cubicBezTo>
                  <a:cubicBezTo>
                    <a:pt x="f81" y="f322"/>
                    <a:pt x="f75" y="f322"/>
                    <a:pt x="f75" y="f322"/>
                  </a:cubicBezTo>
                  <a:cubicBezTo>
                    <a:pt x="f88" y="f322"/>
                    <a:pt x="f98" y="f322"/>
                    <a:pt x="f110" y="f374"/>
                  </a:cubicBezTo>
                  <a:cubicBezTo>
                    <a:pt x="f116" y="f374"/>
                    <a:pt x="f118" y="f374"/>
                    <a:pt x="f126" y="f320"/>
                  </a:cubicBezTo>
                  <a:cubicBezTo>
                    <a:pt x="f126" y="f374"/>
                    <a:pt x="f132" y="f374"/>
                    <a:pt x="f132" y="f374"/>
                  </a:cubicBezTo>
                  <a:cubicBezTo>
                    <a:pt x="f132" y="f320"/>
                    <a:pt x="f138" y="f320"/>
                    <a:pt x="f138" y="f320"/>
                  </a:cubicBezTo>
                  <a:cubicBezTo>
                    <a:pt x="f159" y="f320"/>
                    <a:pt x="f356" y="f317"/>
                    <a:pt x="f386" y="f317"/>
                  </a:cubicBezTo>
                  <a:cubicBezTo>
                    <a:pt x="f387" y="f317"/>
                    <a:pt x="f386" y="f315"/>
                    <a:pt x="f386" y="f315"/>
                  </a:cubicBezTo>
                  <a:cubicBezTo>
                    <a:pt x="f388" y="f315"/>
                    <a:pt x="f389" y="f301"/>
                    <a:pt x="f390" y="f302"/>
                  </a:cubicBezTo>
                  <a:cubicBezTo>
                    <a:pt x="f391" y="f302"/>
                    <a:pt x="f344" y="f302"/>
                    <a:pt x="f344" y="f302"/>
                  </a:cubicBezTo>
                  <a:cubicBezTo>
                    <a:pt x="f345" y="f302"/>
                    <a:pt x="f345" y="f302"/>
                    <a:pt x="f345" y="f302"/>
                  </a:cubicBezTo>
                  <a:cubicBezTo>
                    <a:pt x="f346" y="f302"/>
                    <a:pt x="f344" y="f296"/>
                    <a:pt x="f343" y="f296"/>
                  </a:cubicBezTo>
                  <a:cubicBezTo>
                    <a:pt x="f346" y="f296"/>
                    <a:pt x="f342" y="f296"/>
                    <a:pt x="f346" y="f302"/>
                  </a:cubicBezTo>
                  <a:cubicBezTo>
                    <a:pt x="f342" y="f296"/>
                    <a:pt x="f392" y="f296"/>
                    <a:pt x="f339" y="f296"/>
                  </a:cubicBezTo>
                  <a:cubicBezTo>
                    <a:pt x="f392" y="f292"/>
                    <a:pt x="f393" y="f292"/>
                    <a:pt x="f394" y="f286"/>
                  </a:cubicBezTo>
                  <a:cubicBezTo>
                    <a:pt x="f394" y="f286"/>
                    <a:pt x="f393" y="f286"/>
                    <a:pt x="f393" y="f286"/>
                  </a:cubicBezTo>
                  <a:cubicBezTo>
                    <a:pt x="f395" y="f280"/>
                    <a:pt x="f396" y="f286"/>
                    <a:pt x="f333" y="f280"/>
                  </a:cubicBezTo>
                  <a:cubicBezTo>
                    <a:pt x="f397" y="f286"/>
                    <a:pt x="f398" y="f280"/>
                    <a:pt x="f331" y="f280"/>
                  </a:cubicBezTo>
                  <a:cubicBezTo>
                    <a:pt x="f399" y="f280"/>
                    <a:pt x="f331" y="f277"/>
                    <a:pt x="f399" y="f277"/>
                  </a:cubicBezTo>
                  <a:cubicBezTo>
                    <a:pt x="f328" y="f274"/>
                    <a:pt x="f326" y="f274"/>
                    <a:pt x="f5" y="f6"/>
                  </a:cubicBezTo>
                  <a:close/>
                  <a:moveTo>
                    <a:pt x="f95" y="f323"/>
                  </a:moveTo>
                  <a:cubicBezTo>
                    <a:pt x="f95" y="f373"/>
                    <a:pt x="f81" y="f373"/>
                    <a:pt x="f81" y="f324"/>
                  </a:cubicBezTo>
                  <a:cubicBezTo>
                    <a:pt x="f88" y="f373"/>
                    <a:pt x="f98" y="f373"/>
                    <a:pt x="f116" y="f323"/>
                  </a:cubicBezTo>
                  <a:cubicBezTo>
                    <a:pt x="f116" y="f323"/>
                    <a:pt x="f118" y="f323"/>
                    <a:pt x="f118" y="f323"/>
                  </a:cubicBezTo>
                  <a:cubicBezTo>
                    <a:pt x="f116" y="f323"/>
                    <a:pt x="f110" y="f323"/>
                    <a:pt x="f95" y="f323"/>
                  </a:cubicBezTo>
                  <a:close/>
                  <a:moveTo>
                    <a:pt x="f16" y="f336"/>
                  </a:moveTo>
                  <a:cubicBezTo>
                    <a:pt x="f16" y="f336"/>
                    <a:pt x="f20" y="f336"/>
                    <a:pt x="f20" y="f336"/>
                  </a:cubicBezTo>
                  <a:cubicBezTo>
                    <a:pt x="f20" y="f336"/>
                    <a:pt x="f29" y="f336"/>
                    <a:pt x="f26" y="f336"/>
                  </a:cubicBezTo>
                  <a:cubicBezTo>
                    <a:pt x="f26" y="f336"/>
                    <a:pt x="f20" y="f336"/>
                    <a:pt x="f16" y="f336"/>
                  </a:cubicBezTo>
                  <a:close/>
                  <a:moveTo>
                    <a:pt x="f391" y="f317"/>
                  </a:moveTo>
                  <a:cubicBezTo>
                    <a:pt x="f390" y="f317"/>
                    <a:pt x="f348" y="f317"/>
                    <a:pt x="f348" y="f320"/>
                  </a:cubicBezTo>
                  <a:cubicBezTo>
                    <a:pt x="f400" y="f317"/>
                    <a:pt x="f390" y="f320"/>
                    <a:pt x="f391" y="f317"/>
                  </a:cubicBezTo>
                  <a:cubicBezTo>
                    <a:pt x="f391" y="f317"/>
                    <a:pt x="f391" y="f317"/>
                    <a:pt x="f391" y="f317"/>
                  </a:cubicBezTo>
                  <a:close/>
                  <a:moveTo>
                    <a:pt x="f325" y="f359"/>
                  </a:moveTo>
                  <a:cubicBezTo>
                    <a:pt x="f325" y="f359"/>
                    <a:pt x="f324" y="f358"/>
                    <a:pt x="f373" y="f358"/>
                  </a:cubicBezTo>
                  <a:cubicBezTo>
                    <a:pt x="f373" y="f358"/>
                    <a:pt x="f324" y="f358"/>
                    <a:pt x="f325" y="f359"/>
                  </a:cubicBezTo>
                  <a:close/>
                  <a:moveTo>
                    <a:pt x="f88" y="f334"/>
                  </a:moveTo>
                  <a:cubicBezTo>
                    <a:pt x="f88" y="f334"/>
                    <a:pt x="f95" y="f330"/>
                    <a:pt x="f98" y="f330"/>
                  </a:cubicBezTo>
                  <a:cubicBezTo>
                    <a:pt x="f98" y="f330"/>
                    <a:pt x="f95" y="f334"/>
                    <a:pt x="f88" y="f334"/>
                  </a:cubicBezTo>
                  <a:close/>
                  <a:moveTo>
                    <a:pt x="f29" y="f349"/>
                  </a:moveTo>
                  <a:cubicBezTo>
                    <a:pt x="f31" y="f349"/>
                    <a:pt x="f31" y="f349"/>
                    <a:pt x="f29" y="f349"/>
                  </a:cubicBezTo>
                  <a:cubicBezTo>
                    <a:pt x="f29" y="f349"/>
                    <a:pt x="f31" y="f349"/>
                    <a:pt x="f31" y="f349"/>
                  </a:cubicBezTo>
                  <a:cubicBezTo>
                    <a:pt x="f35" y="f347"/>
                    <a:pt x="f39" y="f347"/>
                    <a:pt x="f53" y="f338"/>
                  </a:cubicBezTo>
                  <a:cubicBezTo>
                    <a:pt x="f43" y="f340"/>
                    <a:pt x="f35" y="f340"/>
                    <a:pt x="f249" y="f347"/>
                  </a:cubicBezTo>
                  <a:cubicBezTo>
                    <a:pt x="f249" y="f349"/>
                    <a:pt x="f31" y="f349"/>
                    <a:pt x="f31" y="f347"/>
                  </a:cubicBezTo>
                  <a:cubicBezTo>
                    <a:pt x="f249" y="f347"/>
                    <a:pt x="f33" y="f347"/>
                    <a:pt x="f35" y="f340"/>
                  </a:cubicBezTo>
                  <a:cubicBezTo>
                    <a:pt x="f35" y="f340"/>
                    <a:pt x="f33" y="f340"/>
                    <a:pt x="f33" y="f340"/>
                  </a:cubicBezTo>
                  <a:cubicBezTo>
                    <a:pt x="f249" y="f347"/>
                    <a:pt x="f26" y="f347"/>
                    <a:pt x="f26" y="f349"/>
                  </a:cubicBezTo>
                  <a:cubicBezTo>
                    <a:pt x="f26" y="f349"/>
                    <a:pt x="f26" y="f349"/>
                    <a:pt x="f29" y="f349"/>
                  </a:cubicBezTo>
                  <a:cubicBezTo>
                    <a:pt x="f29" y="f349"/>
                    <a:pt x="f26" y="f349"/>
                    <a:pt x="f29" y="f349"/>
                  </a:cubicBezTo>
                  <a:close/>
                  <a:moveTo>
                    <a:pt x="f310" y="f357"/>
                  </a:moveTo>
                  <a:cubicBezTo>
                    <a:pt x="f315" y="f357"/>
                    <a:pt x="f317" y="f358"/>
                    <a:pt x="f317" y="f358"/>
                  </a:cubicBezTo>
                  <a:cubicBezTo>
                    <a:pt x="f317" y="f359"/>
                    <a:pt x="f315" y="f358"/>
                    <a:pt x="f315" y="f358"/>
                  </a:cubicBezTo>
                  <a:cubicBezTo>
                    <a:pt x="f306" y="f358"/>
                    <a:pt x="f301" y="f357"/>
                    <a:pt x="f310" y="f357"/>
                  </a:cubicBezTo>
                  <a:close/>
                  <a:moveTo>
                    <a:pt x="f277" y="f353"/>
                  </a:moveTo>
                  <a:lnTo>
                    <a:pt x="f277" y="f353"/>
                  </a:lnTo>
                  <a:cubicBezTo>
                    <a:pt x="f274" y="f353"/>
                    <a:pt x="f376" y="f353"/>
                    <a:pt x="f376" y="f351"/>
                  </a:cubicBezTo>
                  <a:cubicBezTo>
                    <a:pt x="f376" y="f351"/>
                    <a:pt x="f274" y="f351"/>
                    <a:pt x="f277" y="f353"/>
                  </a:cubicBezTo>
                  <a:close/>
                  <a:moveTo>
                    <a:pt x="f274" y="f353"/>
                  </a:moveTo>
                  <a:lnTo>
                    <a:pt x="f274" y="f353"/>
                  </a:lnTo>
                  <a:cubicBezTo>
                    <a:pt x="f10" y="f353"/>
                    <a:pt x="f16" y="f353"/>
                    <a:pt x="f20" y="f351"/>
                  </a:cubicBezTo>
                  <a:cubicBezTo>
                    <a:pt x="f16" y="f351"/>
                    <a:pt x="f376" y="f351"/>
                    <a:pt x="f274" y="f353"/>
                  </a:cubicBezTo>
                  <a:close/>
                  <a:moveTo>
                    <a:pt x="f373" y="f361"/>
                  </a:moveTo>
                  <a:cubicBezTo>
                    <a:pt x="f324" y="f361"/>
                    <a:pt x="f325" y="f377"/>
                    <a:pt x="f327" y="f377"/>
                  </a:cubicBezTo>
                  <a:cubicBezTo>
                    <a:pt x="f325" y="f377"/>
                    <a:pt x="f323" y="f361"/>
                    <a:pt x="f373" y="f361"/>
                  </a:cubicBezTo>
                  <a:close/>
                  <a:moveTo>
                    <a:pt x="f322" y="f360"/>
                  </a:moveTo>
                  <a:cubicBezTo>
                    <a:pt x="f322" y="f361"/>
                    <a:pt x="f323" y="f361"/>
                    <a:pt x="f323" y="f361"/>
                  </a:cubicBezTo>
                  <a:cubicBezTo>
                    <a:pt x="f322" y="f361"/>
                    <a:pt x="f322" y="f360"/>
                    <a:pt x="f322" y="f360"/>
                  </a:cubicBezTo>
                  <a:close/>
                  <a:moveTo>
                    <a:pt x="f20" y="f353"/>
                  </a:moveTo>
                  <a:cubicBezTo>
                    <a:pt x="f26" y="f353"/>
                    <a:pt x="f20" y="f355"/>
                    <a:pt x="f26" y="f353"/>
                  </a:cubicBezTo>
                  <a:cubicBezTo>
                    <a:pt x="f26" y="f353"/>
                    <a:pt x="f26" y="f353"/>
                    <a:pt x="f26" y="f353"/>
                  </a:cubicBezTo>
                  <a:cubicBezTo>
                    <a:pt x="f29" y="f353"/>
                    <a:pt x="f29" y="f353"/>
                    <a:pt x="f249" y="f351"/>
                  </a:cubicBezTo>
                  <a:cubicBezTo>
                    <a:pt x="f31" y="f351"/>
                    <a:pt x="f33" y="f349"/>
                    <a:pt x="f33" y="f349"/>
                  </a:cubicBezTo>
                  <a:cubicBezTo>
                    <a:pt x="f33" y="f349"/>
                    <a:pt x="f249" y="f349"/>
                    <a:pt x="f31" y="f351"/>
                  </a:cubicBezTo>
                  <a:cubicBezTo>
                    <a:pt x="f31" y="f351"/>
                    <a:pt x="f249" y="f351"/>
                    <a:pt x="f249" y="f351"/>
                  </a:cubicBezTo>
                  <a:cubicBezTo>
                    <a:pt x="f29" y="f353"/>
                    <a:pt x="f16" y="f353"/>
                    <a:pt x="f274" y="f355"/>
                  </a:cubicBezTo>
                  <a:cubicBezTo>
                    <a:pt x="f274" y="f355"/>
                    <a:pt x="f376" y="f355"/>
                    <a:pt x="f10" y="f355"/>
                  </a:cubicBezTo>
                  <a:cubicBezTo>
                    <a:pt x="f10" y="f355"/>
                    <a:pt x="f274" y="f357"/>
                    <a:pt x="f274" y="f357"/>
                  </a:cubicBezTo>
                  <a:cubicBezTo>
                    <a:pt x="f277" y="f357"/>
                    <a:pt x="f277" y="f357"/>
                    <a:pt x="f274" y="f355"/>
                  </a:cubicBezTo>
                  <a:cubicBezTo>
                    <a:pt x="f274" y="f355"/>
                    <a:pt x="f280" y="f357"/>
                    <a:pt x="f280" y="f357"/>
                  </a:cubicBezTo>
                  <a:cubicBezTo>
                    <a:pt x="f286" y="f357"/>
                    <a:pt x="f280" y="f358"/>
                    <a:pt x="f286" y="f358"/>
                  </a:cubicBezTo>
                  <a:cubicBezTo>
                    <a:pt x="f286" y="f359"/>
                    <a:pt x="f280" y="f358"/>
                    <a:pt x="f280" y="f359"/>
                  </a:cubicBezTo>
                  <a:cubicBezTo>
                    <a:pt x="f280" y="f358"/>
                    <a:pt x="f277" y="f358"/>
                    <a:pt x="f274" y="f358"/>
                  </a:cubicBezTo>
                  <a:cubicBezTo>
                    <a:pt x="f274" y="f358"/>
                    <a:pt x="f277" y="f358"/>
                    <a:pt x="f277" y="f358"/>
                  </a:cubicBezTo>
                  <a:cubicBezTo>
                    <a:pt x="f376" y="f357"/>
                    <a:pt x="f16" y="f355"/>
                    <a:pt x="f20" y="f353"/>
                  </a:cubicBezTo>
                  <a:close/>
                  <a:moveTo>
                    <a:pt x="f302" y="f358"/>
                  </a:moveTo>
                  <a:cubicBezTo>
                    <a:pt x="f302" y="f359"/>
                    <a:pt x="f302" y="f359"/>
                    <a:pt x="f302" y="f359"/>
                  </a:cubicBezTo>
                  <a:cubicBezTo>
                    <a:pt x="f301" y="f359"/>
                    <a:pt x="f306" y="f360"/>
                    <a:pt x="f310" y="f360"/>
                  </a:cubicBezTo>
                  <a:cubicBezTo>
                    <a:pt x="f315" y="f361"/>
                    <a:pt x="f315" y="f377"/>
                    <a:pt x="f306" y="f377"/>
                  </a:cubicBezTo>
                  <a:cubicBezTo>
                    <a:pt x="f306" y="f361"/>
                    <a:pt x="f306" y="f361"/>
                    <a:pt x="f310" y="f361"/>
                  </a:cubicBezTo>
                  <a:cubicBezTo>
                    <a:pt x="f310" y="f360"/>
                    <a:pt x="f306" y="f360"/>
                    <a:pt x="f301" y="f360"/>
                  </a:cubicBezTo>
                  <a:cubicBezTo>
                    <a:pt x="f301" y="f360"/>
                    <a:pt x="f296" y="f359"/>
                    <a:pt x="f286" y="f358"/>
                  </a:cubicBezTo>
                  <a:cubicBezTo>
                    <a:pt x="f292" y="f358"/>
                    <a:pt x="f292" y="f357"/>
                    <a:pt x="f302" y="f358"/>
                  </a:cubicBezTo>
                  <a:close/>
                  <a:moveTo>
                    <a:pt x="f324" y="f362"/>
                  </a:moveTo>
                  <a:cubicBezTo>
                    <a:pt x="f327" y="f363"/>
                    <a:pt x="f334" y="f364"/>
                    <a:pt x="f336" y="f364"/>
                  </a:cubicBezTo>
                  <a:cubicBezTo>
                    <a:pt x="f338" y="f364"/>
                    <a:pt x="f338" y="f364"/>
                    <a:pt x="f338" y="f365"/>
                  </a:cubicBezTo>
                  <a:cubicBezTo>
                    <a:pt x="f336" y="f365"/>
                    <a:pt x="f327" y="f363"/>
                    <a:pt x="f330" y="f364"/>
                  </a:cubicBezTo>
                  <a:cubicBezTo>
                    <a:pt x="f327" y="f363"/>
                    <a:pt x="f325" y="f362"/>
                    <a:pt x="f373" y="f362"/>
                  </a:cubicBezTo>
                  <a:lnTo>
                    <a:pt x="f373" y="f362"/>
                  </a:lnTo>
                  <a:cubicBezTo>
                    <a:pt x="f324" y="f362"/>
                    <a:pt x="f324" y="f362"/>
                    <a:pt x="f324" y="f362"/>
                  </a:cubicBezTo>
                  <a:close/>
                  <a:moveTo>
                    <a:pt x="f61" y="f347"/>
                  </a:moveTo>
                  <a:cubicBezTo>
                    <a:pt x="f61" y="f347"/>
                    <a:pt x="f61" y="f347"/>
                    <a:pt x="f61" y="f347"/>
                  </a:cubicBezTo>
                  <a:cubicBezTo>
                    <a:pt x="f53" y="f347"/>
                    <a:pt x="f43" y="f349"/>
                    <a:pt x="f37" y="f351"/>
                  </a:cubicBezTo>
                  <a:cubicBezTo>
                    <a:pt x="f37" y="f351"/>
                    <a:pt x="f39" y="f351"/>
                    <a:pt x="f43" y="f351"/>
                  </a:cubicBezTo>
                  <a:cubicBezTo>
                    <a:pt x="f53" y="f349"/>
                    <a:pt x="f66" y="f347"/>
                    <a:pt x="f81" y="f340"/>
                  </a:cubicBezTo>
                  <a:cubicBezTo>
                    <a:pt x="f75" y="f340"/>
                    <a:pt x="f63" y="f347"/>
                    <a:pt x="f61" y="f347"/>
                  </a:cubicBezTo>
                  <a:close/>
                  <a:moveTo>
                    <a:pt x="f359" y="f367"/>
                  </a:moveTo>
                  <a:cubicBezTo>
                    <a:pt x="f360" y="f368"/>
                    <a:pt x="f361" y="f368"/>
                    <a:pt x="f377" y="f372"/>
                  </a:cubicBezTo>
                  <a:cubicBezTo>
                    <a:pt x="f361" y="f368"/>
                    <a:pt x="f360" y="f368"/>
                    <a:pt x="f359" y="f368"/>
                  </a:cubicBezTo>
                  <a:cubicBezTo>
                    <a:pt x="f360" y="f368"/>
                    <a:pt x="f360" y="f368"/>
                    <a:pt x="f359" y="f367"/>
                  </a:cubicBezTo>
                  <a:close/>
                  <a:moveTo>
                    <a:pt x="f327" y="f363"/>
                  </a:moveTo>
                  <a:lnTo>
                    <a:pt x="f327" y="f363"/>
                  </a:lnTo>
                  <a:cubicBezTo>
                    <a:pt x="f325" y="f363"/>
                    <a:pt x="f324" y="f363"/>
                    <a:pt x="f324" y="f363"/>
                  </a:cubicBezTo>
                  <a:cubicBezTo>
                    <a:pt x="f325" y="f363"/>
                    <a:pt x="f325" y="f363"/>
                    <a:pt x="f327" y="f363"/>
                  </a:cubicBezTo>
                  <a:close/>
                  <a:moveTo>
                    <a:pt x="f325" y="f364"/>
                  </a:moveTo>
                  <a:cubicBezTo>
                    <a:pt x="f336" y="f365"/>
                    <a:pt x="f349" y="f375"/>
                    <a:pt x="f355" y="f367"/>
                  </a:cubicBezTo>
                  <a:cubicBezTo>
                    <a:pt x="f357" y="f368"/>
                    <a:pt x="f361" y="f369"/>
                    <a:pt x="f362" y="f370"/>
                  </a:cubicBezTo>
                  <a:cubicBezTo>
                    <a:pt x="f360" y="f369"/>
                    <a:pt x="f378" y="f368"/>
                    <a:pt x="f351" y="f367"/>
                  </a:cubicBezTo>
                  <a:cubicBezTo>
                    <a:pt x="f347" y="f375"/>
                    <a:pt x="f338" y="f366"/>
                    <a:pt x="f336" y="f365"/>
                  </a:cubicBezTo>
                  <a:cubicBezTo>
                    <a:pt x="f334" y="f365"/>
                    <a:pt x="f334" y="f365"/>
                    <a:pt x="f334" y="f365"/>
                  </a:cubicBezTo>
                  <a:cubicBezTo>
                    <a:pt x="f330" y="f365"/>
                    <a:pt x="f336" y="f366"/>
                    <a:pt x="f334" y="f366"/>
                  </a:cubicBezTo>
                  <a:cubicBezTo>
                    <a:pt x="f330" y="f365"/>
                    <a:pt x="f325" y="f364"/>
                    <a:pt x="f325" y="f364"/>
                  </a:cubicBezTo>
                  <a:close/>
                  <a:moveTo>
                    <a:pt x="f302" y="f361"/>
                  </a:moveTo>
                  <a:cubicBezTo>
                    <a:pt x="f302" y="f361"/>
                    <a:pt x="f296" y="f361"/>
                    <a:pt x="f292" y="f361"/>
                  </a:cubicBezTo>
                  <a:cubicBezTo>
                    <a:pt x="f292" y="f361"/>
                    <a:pt x="f292" y="f361"/>
                    <a:pt x="f292" y="f360"/>
                  </a:cubicBezTo>
                  <a:cubicBezTo>
                    <a:pt x="f292" y="f361"/>
                    <a:pt x="f296" y="f361"/>
                    <a:pt x="f302" y="f361"/>
                  </a:cubicBezTo>
                  <a:close/>
                  <a:moveTo>
                    <a:pt x="f277" y="f359"/>
                  </a:moveTo>
                  <a:cubicBezTo>
                    <a:pt x="f280" y="f360"/>
                    <a:pt x="f280" y="f360"/>
                    <a:pt x="f280" y="f360"/>
                  </a:cubicBezTo>
                  <a:cubicBezTo>
                    <a:pt x="f277" y="f360"/>
                    <a:pt x="f274" y="f359"/>
                    <a:pt x="f274" y="f360"/>
                  </a:cubicBezTo>
                  <a:cubicBezTo>
                    <a:pt x="f10" y="f359"/>
                    <a:pt x="f277" y="f360"/>
                    <a:pt x="f277" y="f359"/>
                  </a:cubicBezTo>
                  <a:close/>
                  <a:moveTo>
                    <a:pt x="f325" y="f366"/>
                  </a:moveTo>
                  <a:cubicBezTo>
                    <a:pt x="f325" y="f365"/>
                    <a:pt x="f325" y="f365"/>
                    <a:pt x="f324" y="f365"/>
                  </a:cubicBezTo>
                  <a:cubicBezTo>
                    <a:pt x="f324" y="f365"/>
                    <a:pt x="f373" y="f365"/>
                    <a:pt x="f373" y="f364"/>
                  </a:cubicBezTo>
                  <a:cubicBezTo>
                    <a:pt x="f324" y="f365"/>
                    <a:pt x="f327" y="f365"/>
                    <a:pt x="f325" y="f366"/>
                  </a:cubicBezTo>
                  <a:close/>
                  <a:moveTo>
                    <a:pt x="f362" y="f370"/>
                  </a:moveTo>
                  <a:lnTo>
                    <a:pt x="f364" y="f371"/>
                  </a:lnTo>
                  <a:cubicBezTo>
                    <a:pt x="f363" y="f371"/>
                    <a:pt x="f363" y="f371"/>
                    <a:pt x="f362" y="f371"/>
                  </a:cubicBezTo>
                  <a:cubicBezTo>
                    <a:pt x="f362" y="f370"/>
                    <a:pt x="f363" y="f371"/>
                    <a:pt x="f362" y="f370"/>
                  </a:cubicBezTo>
                  <a:close/>
                  <a:moveTo>
                    <a:pt x="f159" y="f340"/>
                  </a:moveTo>
                  <a:cubicBezTo>
                    <a:pt x="f4" y="f340"/>
                    <a:pt x="f356" y="f340"/>
                    <a:pt x="f386" y="f338"/>
                  </a:cubicBezTo>
                  <a:cubicBezTo>
                    <a:pt x="f356" y="f338"/>
                    <a:pt x="f4" y="f338"/>
                    <a:pt x="f159" y="f340"/>
                  </a:cubicBezTo>
                  <a:close/>
                  <a:moveTo>
                    <a:pt x="f116" y="f347"/>
                  </a:moveTo>
                  <a:cubicBezTo>
                    <a:pt x="f118" y="f349"/>
                    <a:pt x="f98" y="f351"/>
                    <a:pt x="f118" y="f351"/>
                  </a:cubicBezTo>
                  <a:cubicBezTo>
                    <a:pt x="f132" y="f349"/>
                    <a:pt x="f132" y="f349"/>
                    <a:pt x="f138" y="f349"/>
                  </a:cubicBezTo>
                  <a:lnTo>
                    <a:pt x="f118" y="f349"/>
                  </a:lnTo>
                  <a:lnTo>
                    <a:pt x="f132" y="f347"/>
                  </a:lnTo>
                  <a:cubicBezTo>
                    <a:pt x="f126" y="f347"/>
                    <a:pt x="f118" y="f347"/>
                    <a:pt x="f118" y="f347"/>
                  </a:cubicBezTo>
                  <a:close/>
                  <a:moveTo>
                    <a:pt x="f66" y="f351"/>
                  </a:moveTo>
                  <a:cubicBezTo>
                    <a:pt x="f63" y="f353"/>
                    <a:pt x="f61" y="f353"/>
                    <a:pt x="f401" y="f353"/>
                  </a:cubicBezTo>
                  <a:cubicBezTo>
                    <a:pt x="f401" y="f355"/>
                    <a:pt x="f61" y="f353"/>
                    <a:pt x="f63" y="f353"/>
                  </a:cubicBezTo>
                  <a:lnTo>
                    <a:pt x="f63" y="f355"/>
                  </a:lnTo>
                  <a:cubicBezTo>
                    <a:pt x="f63" y="f353"/>
                    <a:pt x="f66" y="f353"/>
                    <a:pt x="f66" y="f353"/>
                  </a:cubicBezTo>
                  <a:cubicBezTo>
                    <a:pt x="f66" y="f353"/>
                    <a:pt x="f66" y="f353"/>
                    <a:pt x="f66" y="f353"/>
                  </a:cubicBezTo>
                  <a:close/>
                  <a:moveTo>
                    <a:pt x="f43" y="f355"/>
                  </a:moveTo>
                  <a:lnTo>
                    <a:pt x="f43" y="f355"/>
                  </a:lnTo>
                  <a:cubicBezTo>
                    <a:pt x="f47" y="f355"/>
                    <a:pt x="f47" y="f355"/>
                    <a:pt x="f47" y="f355"/>
                  </a:cubicBezTo>
                  <a:lnTo>
                    <a:pt x="f47" y="f355"/>
                  </a:lnTo>
                  <a:cubicBezTo>
                    <a:pt x="f47" y="f355"/>
                    <a:pt x="f47" y="f355"/>
                    <a:pt x="f43" y="f355"/>
                  </a:cubicBezTo>
                  <a:close/>
                  <a:moveTo>
                    <a:pt x="f37" y="f357"/>
                  </a:moveTo>
                  <a:cubicBezTo>
                    <a:pt x="f35" y="f357"/>
                    <a:pt x="f37" y="f358"/>
                    <a:pt x="f33" y="f358"/>
                  </a:cubicBezTo>
                  <a:cubicBezTo>
                    <a:pt x="f35" y="f358"/>
                    <a:pt x="f37" y="f358"/>
                    <a:pt x="f39" y="f357"/>
                  </a:cubicBezTo>
                  <a:cubicBezTo>
                    <a:pt x="f39" y="f357"/>
                    <a:pt x="f39" y="f357"/>
                    <a:pt x="f39" y="f357"/>
                  </a:cubicBezTo>
                  <a:close/>
                  <a:moveTo>
                    <a:pt x="f302" y="f362"/>
                  </a:moveTo>
                  <a:lnTo>
                    <a:pt x="f301" y="f363"/>
                  </a:lnTo>
                  <a:cubicBezTo>
                    <a:pt x="f301" y="f363"/>
                    <a:pt x="f301" y="f363"/>
                    <a:pt x="f301" y="f363"/>
                  </a:cubicBezTo>
                  <a:cubicBezTo>
                    <a:pt x="f302" y="f363"/>
                    <a:pt x="f302" y="f363"/>
                    <a:pt x="f302" y="f362"/>
                  </a:cubicBezTo>
                  <a:close/>
                  <a:moveTo>
                    <a:pt x="f315" y="f364"/>
                  </a:moveTo>
                  <a:cubicBezTo>
                    <a:pt x="f315" y="f364"/>
                    <a:pt x="f306" y="f364"/>
                    <a:pt x="f306" y="f363"/>
                  </a:cubicBezTo>
                  <a:cubicBezTo>
                    <a:pt x="f310" y="f364"/>
                    <a:pt x="f310" y="f363"/>
                    <a:pt x="f315" y="f364"/>
                  </a:cubicBezTo>
                  <a:close/>
                  <a:moveTo>
                    <a:pt x="f318" y="f315"/>
                  </a:moveTo>
                  <a:cubicBezTo>
                    <a:pt x="f402" y="f317"/>
                    <a:pt x="f403" y="f317"/>
                    <a:pt x="f403" y="f317"/>
                  </a:cubicBezTo>
                  <a:cubicBezTo>
                    <a:pt x="f403" y="f317"/>
                    <a:pt x="f402" y="f317"/>
                    <a:pt x="f402" y="f317"/>
                  </a:cubicBezTo>
                  <a:cubicBezTo>
                    <a:pt x="f402" y="f317"/>
                    <a:pt x="f318" y="f317"/>
                    <a:pt x="f318" y="f317"/>
                  </a:cubicBezTo>
                  <a:cubicBezTo>
                    <a:pt x="f318" y="f315"/>
                    <a:pt x="f318" y="f317"/>
                    <a:pt x="f402" y="f315"/>
                  </a:cubicBezTo>
                  <a:close/>
                  <a:moveTo>
                    <a:pt x="f404" y="f317"/>
                  </a:moveTo>
                  <a:cubicBezTo>
                    <a:pt x="f321" y="f317"/>
                    <a:pt x="f405" y="f317"/>
                    <a:pt x="f405" y="f317"/>
                  </a:cubicBezTo>
                  <a:cubicBezTo>
                    <a:pt x="f405" y="f317"/>
                    <a:pt x="f321" y="f317"/>
                    <a:pt x="f404" y="f317"/>
                  </a:cubicBezTo>
                  <a:close/>
                  <a:moveTo>
                    <a:pt x="f406" y="f320"/>
                  </a:moveTo>
                  <a:cubicBezTo>
                    <a:pt x="f407" y="f320"/>
                    <a:pt x="f30" y="f320"/>
                    <a:pt x="f408" y="f317"/>
                  </a:cubicBezTo>
                  <a:cubicBezTo>
                    <a:pt x="f30" y="f317"/>
                    <a:pt x="f407" y="f320"/>
                    <a:pt x="f406" y="f320"/>
                  </a:cubicBezTo>
                  <a:close/>
                  <a:moveTo>
                    <a:pt x="f16" y="f362"/>
                  </a:moveTo>
                  <a:cubicBezTo>
                    <a:pt x="f20" y="f362"/>
                    <a:pt x="f20" y="f362"/>
                    <a:pt x="f20" y="f362"/>
                  </a:cubicBezTo>
                  <a:cubicBezTo>
                    <a:pt x="f26" y="f362"/>
                    <a:pt x="f31" y="f377"/>
                    <a:pt x="f33" y="f377"/>
                  </a:cubicBezTo>
                  <a:cubicBezTo>
                    <a:pt x="f31" y="f377"/>
                    <a:pt x="f26" y="f377"/>
                    <a:pt x="f16" y="f362"/>
                  </a:cubicBezTo>
                  <a:close/>
                  <a:moveTo>
                    <a:pt x="f61" y="f359"/>
                  </a:moveTo>
                  <a:lnTo>
                    <a:pt x="f66" y="f359"/>
                  </a:lnTo>
                  <a:cubicBezTo>
                    <a:pt x="f63" y="f359"/>
                    <a:pt x="f63" y="f360"/>
                    <a:pt x="f63" y="f360"/>
                  </a:cubicBezTo>
                  <a:cubicBezTo>
                    <a:pt x="f63" y="f360"/>
                    <a:pt x="f66" y="f360"/>
                    <a:pt x="f66" y="f359"/>
                  </a:cubicBezTo>
                  <a:cubicBezTo>
                    <a:pt x="f71" y="f359"/>
                    <a:pt x="f71" y="f359"/>
                    <a:pt x="f71" y="f359"/>
                  </a:cubicBezTo>
                  <a:cubicBezTo>
                    <a:pt x="f63" y="f359"/>
                    <a:pt x="f63" y="f359"/>
                    <a:pt x="f61" y="f359"/>
                  </a:cubicBezTo>
                  <a:close/>
                  <a:moveTo>
                    <a:pt x="f47" y="f360"/>
                  </a:moveTo>
                  <a:cubicBezTo>
                    <a:pt x="f43" y="f360"/>
                    <a:pt x="f43" y="f360"/>
                    <a:pt x="f43" y="f360"/>
                  </a:cubicBezTo>
                  <a:cubicBezTo>
                    <a:pt x="f43" y="f361"/>
                    <a:pt x="f47" y="f360"/>
                    <a:pt x="f53" y="f360"/>
                  </a:cubicBezTo>
                  <a:cubicBezTo>
                    <a:pt x="f401" y="f360"/>
                    <a:pt x="f47" y="f360"/>
                    <a:pt x="f47" y="f360"/>
                  </a:cubicBezTo>
                  <a:close/>
                  <a:moveTo>
                    <a:pt x="f409" y="f336"/>
                  </a:moveTo>
                  <a:cubicBezTo>
                    <a:pt x="f337" y="f336"/>
                    <a:pt x="f337" y="f336"/>
                    <a:pt x="f393" y="f336"/>
                  </a:cubicBezTo>
                  <a:cubicBezTo>
                    <a:pt x="f337" y="f336"/>
                    <a:pt x="f409" y="f336"/>
                    <a:pt x="f409" y="f33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6" name="Google Shape;3019;p43">
              <a:extLst>
                <a:ext uri="{FF2B5EF4-FFF2-40B4-BE49-F238E27FC236}">
                  <a16:creationId xmlns:a16="http://schemas.microsoft.com/office/drawing/2014/main" id="{5D3F3832-334F-4386-A464-8F67790CC543}"/>
                </a:ext>
              </a:extLst>
            </p:cNvPr>
            <p:cNvSpPr/>
            <p:nvPr/>
          </p:nvSpPr>
          <p:spPr>
            <a:xfrm rot="16200004">
              <a:off x="5935813" y="3170110"/>
              <a:ext cx="7278" cy="2660"/>
            </a:xfrm>
            <a:custGeom>
              <a:avLst/>
              <a:gdLst>
                <a:gd name="f0" fmla="val w"/>
                <a:gd name="f1" fmla="val h"/>
                <a:gd name="f2" fmla="val 0"/>
                <a:gd name="f3" fmla="val 194"/>
                <a:gd name="f4" fmla="val 71"/>
                <a:gd name="f5" fmla="val 88"/>
                <a:gd name="f6" fmla="val 36"/>
                <a:gd name="f7" fmla="val 35"/>
                <a:gd name="f8" fmla="val 18"/>
                <a:gd name="f9" fmla="val 1"/>
                <a:gd name="f10" fmla="val 70"/>
                <a:gd name="f11" fmla="val 158"/>
                <a:gd name="f12" fmla="val 193"/>
                <a:gd name="f13" fmla="val 140"/>
                <a:gd name="f14" fmla="*/ f0 1 194"/>
                <a:gd name="f15" fmla="*/ f1 1 71"/>
                <a:gd name="f16" fmla="val f2"/>
                <a:gd name="f17" fmla="val f3"/>
                <a:gd name="f18" fmla="val f4"/>
                <a:gd name="f19" fmla="+- f18 0 f16"/>
                <a:gd name="f20" fmla="+- f17 0 f16"/>
                <a:gd name="f21" fmla="*/ f20 1 194"/>
                <a:gd name="f22" fmla="*/ f19 1 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94" h="71">
                  <a:moveTo>
                    <a:pt x="f5" y="f6"/>
                  </a:moveTo>
                  <a:cubicBezTo>
                    <a:pt x="f5" y="f6"/>
                    <a:pt x="f7" y="f8"/>
                    <a:pt x="f2" y="f9"/>
                  </a:cubicBezTo>
                  <a:cubicBezTo>
                    <a:pt x="f8" y="f9"/>
                    <a:pt x="f8" y="f9"/>
                    <a:pt x="f2" y="f9"/>
                  </a:cubicBezTo>
                  <a:cubicBezTo>
                    <a:pt x="f2" y="f9"/>
                    <a:pt x="f8" y="f9"/>
                    <a:pt x="f8" y="f9"/>
                  </a:cubicBezTo>
                  <a:cubicBezTo>
                    <a:pt x="f8" y="f9"/>
                    <a:pt x="f7" y="f9"/>
                    <a:pt x="f8" y="f9"/>
                  </a:cubicBezTo>
                  <a:cubicBezTo>
                    <a:pt x="f10" y="f8"/>
                    <a:pt x="f11" y="f6"/>
                    <a:pt x="f12" y="f4"/>
                  </a:cubicBezTo>
                  <a:cubicBezTo>
                    <a:pt x="f12" y="f4"/>
                    <a:pt x="f13" y="f4"/>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7" name="Google Shape;3020;p43">
              <a:extLst>
                <a:ext uri="{FF2B5EF4-FFF2-40B4-BE49-F238E27FC236}">
                  <a16:creationId xmlns:a16="http://schemas.microsoft.com/office/drawing/2014/main" id="{44F9F3E7-EAA5-48A8-B0DC-1919C6746D81}"/>
                </a:ext>
              </a:extLst>
            </p:cNvPr>
            <p:cNvSpPr/>
            <p:nvPr/>
          </p:nvSpPr>
          <p:spPr>
            <a:xfrm rot="16200004">
              <a:off x="5963772" y="2835810"/>
              <a:ext cx="1353" cy="1353"/>
            </a:xfrm>
            <a:custGeom>
              <a:avLst/>
              <a:gdLst>
                <a:gd name="f0" fmla="val w"/>
                <a:gd name="f1" fmla="val h"/>
                <a:gd name="f2" fmla="val 0"/>
                <a:gd name="f3" fmla="val 36"/>
                <a:gd name="f4" fmla="val 18"/>
                <a:gd name="f5" fmla="*/ f0 1 36"/>
                <a:gd name="f6" fmla="*/ f1 1 36"/>
                <a:gd name="f7" fmla="val f2"/>
                <a:gd name="f8" fmla="val f3"/>
                <a:gd name="f9" fmla="+- f8 0 f7"/>
                <a:gd name="f10" fmla="*/ f9 1 36"/>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36" h="36">
                  <a:moveTo>
                    <a:pt x="f4" y="f2"/>
                  </a:moveTo>
                  <a:cubicBezTo>
                    <a:pt x="f4" y="f4"/>
                    <a:pt x="f3" y="f4"/>
                    <a:pt x="f4" y="f3"/>
                  </a:cubicBezTo>
                  <a:lnTo>
                    <a:pt x="f3" y="f3"/>
                  </a:lnTo>
                  <a:cubicBezTo>
                    <a:pt x="f4" y="f3"/>
                    <a:pt x="f4" y="f4"/>
                    <a:pt x="f2" y="f4"/>
                  </a:cubicBezTo>
                  <a:cubicBezTo>
                    <a:pt x="f2" y="f4"/>
                    <a:pt x="f4" y="f4"/>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8" name="Google Shape;3021;p43">
              <a:extLst>
                <a:ext uri="{FF2B5EF4-FFF2-40B4-BE49-F238E27FC236}">
                  <a16:creationId xmlns:a16="http://schemas.microsoft.com/office/drawing/2014/main" id="{E48F7647-2544-49E3-8756-1464AB27A310}"/>
                </a:ext>
              </a:extLst>
            </p:cNvPr>
            <p:cNvSpPr/>
            <p:nvPr/>
          </p:nvSpPr>
          <p:spPr>
            <a:xfrm rot="16200004">
              <a:off x="5965765" y="2834503"/>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3"/>
                    <a:pt x="f3" y="f3"/>
                    <a:pt x="f3" y="f3"/>
                  </a:cubicBezTo>
                  <a:cubicBezTo>
                    <a:pt x="f3" y="f3"/>
                    <a:pt x="f3" y="f3"/>
                    <a:pt x="f3" y="f3"/>
                  </a:cubicBezTo>
                  <a:cubicBezTo>
                    <a:pt x="f3" y="f3"/>
                    <a:pt x="f2" y="f3"/>
                    <a:pt x="f2" y="f2"/>
                  </a:cubicBezTo>
                  <a:cubicBezTo>
                    <a:pt x="f2" y="f2"/>
                    <a:pt x="f3"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9" name="Google Shape;3022;p43">
              <a:extLst>
                <a:ext uri="{FF2B5EF4-FFF2-40B4-BE49-F238E27FC236}">
                  <a16:creationId xmlns:a16="http://schemas.microsoft.com/office/drawing/2014/main" id="{C1B6B93D-AE72-4956-BDE2-07282D82BD16}"/>
                </a:ext>
              </a:extLst>
            </p:cNvPr>
            <p:cNvSpPr/>
            <p:nvPr/>
          </p:nvSpPr>
          <p:spPr>
            <a:xfrm rot="16200004">
              <a:off x="5964092" y="2835463"/>
              <a:ext cx="3337" cy="2697"/>
            </a:xfrm>
            <a:custGeom>
              <a:avLst/>
              <a:gdLst>
                <a:gd name="f0" fmla="val w"/>
                <a:gd name="f1" fmla="val h"/>
                <a:gd name="f2" fmla="val 0"/>
                <a:gd name="f3" fmla="val 89"/>
                <a:gd name="f4" fmla="val 72"/>
                <a:gd name="f5" fmla="val 1"/>
                <a:gd name="f6" fmla="val 18"/>
                <a:gd name="f7" fmla="val 19"/>
                <a:gd name="f8" fmla="val 35"/>
                <a:gd name="f9" fmla="val 53"/>
                <a:gd name="f10" fmla="val 36"/>
                <a:gd name="f11" fmla="val 54"/>
                <a:gd name="f12" fmla="val 88"/>
                <a:gd name="f13" fmla="val 71"/>
                <a:gd name="f14" fmla="*/ f0 1 89"/>
                <a:gd name="f15" fmla="*/ f1 1 72"/>
                <a:gd name="f16" fmla="val f2"/>
                <a:gd name="f17" fmla="val f3"/>
                <a:gd name="f18" fmla="val f4"/>
                <a:gd name="f19" fmla="+- f18 0 f16"/>
                <a:gd name="f20" fmla="+- f17 0 f16"/>
                <a:gd name="f21" fmla="*/ f20 1 89"/>
                <a:gd name="f22" fmla="*/ f19 1 7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89" h="72">
                  <a:moveTo>
                    <a:pt x="f2" y="f5"/>
                  </a:moveTo>
                  <a:cubicBezTo>
                    <a:pt x="f6" y="f5"/>
                    <a:pt x="f6" y="f7"/>
                    <a:pt x="f8" y="f5"/>
                  </a:cubicBezTo>
                  <a:cubicBezTo>
                    <a:pt x="f8" y="f7"/>
                    <a:pt x="f8" y="f7"/>
                    <a:pt x="f6" y="f7"/>
                  </a:cubicBezTo>
                  <a:cubicBezTo>
                    <a:pt x="f8" y="f7"/>
                    <a:pt x="f8" y="f7"/>
                    <a:pt x="f8" y="f7"/>
                  </a:cubicBezTo>
                  <a:cubicBezTo>
                    <a:pt x="f8" y="f7"/>
                    <a:pt x="f9" y="f10"/>
                    <a:pt x="f9" y="f10"/>
                  </a:cubicBezTo>
                  <a:cubicBezTo>
                    <a:pt x="f9" y="f11"/>
                    <a:pt x="f12" y="f11"/>
                    <a:pt x="f13" y="f13"/>
                  </a:cubicBezTo>
                  <a:cubicBezTo>
                    <a:pt x="f13" y="f11"/>
                    <a:pt x="f13" y="f11"/>
                    <a:pt x="f13" y="f11"/>
                  </a:cubicBezTo>
                  <a:cubicBezTo>
                    <a:pt x="f9" y="f11"/>
                    <a:pt x="f8" y="f10"/>
                    <a:pt x="f8" y="f7"/>
                  </a:cubicBezTo>
                  <a:cubicBezTo>
                    <a:pt x="f6" y="f7"/>
                    <a:pt x="f6" y="f7"/>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0" name="Google Shape;3023;p43">
              <a:extLst>
                <a:ext uri="{FF2B5EF4-FFF2-40B4-BE49-F238E27FC236}">
                  <a16:creationId xmlns:a16="http://schemas.microsoft.com/office/drawing/2014/main" id="{25303E2A-140C-4D96-AD36-14F70030B953}"/>
                </a:ext>
              </a:extLst>
            </p:cNvPr>
            <p:cNvSpPr/>
            <p:nvPr/>
          </p:nvSpPr>
          <p:spPr>
            <a:xfrm rot="16200004">
              <a:off x="5971014" y="2831878"/>
              <a:ext cx="1353" cy="1353"/>
            </a:xfrm>
            <a:custGeom>
              <a:avLst/>
              <a:gdLst>
                <a:gd name="f0" fmla="val w"/>
                <a:gd name="f1" fmla="val h"/>
                <a:gd name="f2" fmla="val 0"/>
                <a:gd name="f3" fmla="val 36"/>
                <a:gd name="f4" fmla="val 35"/>
                <a:gd name="f5" fmla="val 18"/>
                <a:gd name="f6" fmla="val 1"/>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3" y="f4"/>
                  </a:moveTo>
                  <a:cubicBezTo>
                    <a:pt x="f3" y="f4"/>
                    <a:pt x="f5" y="f5"/>
                    <a:pt x="f5" y="f4"/>
                  </a:cubicBezTo>
                  <a:cubicBezTo>
                    <a:pt x="f5" y="f4"/>
                    <a:pt x="f5" y="f5"/>
                    <a:pt x="f5" y="f5"/>
                  </a:cubicBezTo>
                  <a:cubicBezTo>
                    <a:pt x="f5" y="f5"/>
                    <a:pt x="f6" y="f5"/>
                    <a:pt x="f6" y="f5"/>
                  </a:cubicBezTo>
                  <a:cubicBezTo>
                    <a:pt x="f6" y="f2"/>
                    <a:pt x="f6" y="f2"/>
                    <a:pt x="f6" y="f2"/>
                  </a:cubicBezTo>
                  <a:cubicBezTo>
                    <a:pt x="f5" y="f2"/>
                    <a:pt x="f3" y="f5"/>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1" name="Google Shape;3024;p43">
              <a:extLst>
                <a:ext uri="{FF2B5EF4-FFF2-40B4-BE49-F238E27FC236}">
                  <a16:creationId xmlns:a16="http://schemas.microsoft.com/office/drawing/2014/main" id="{B3AA2671-A8FF-4ADD-86D6-A73DB0986836}"/>
                </a:ext>
              </a:extLst>
            </p:cNvPr>
            <p:cNvSpPr/>
            <p:nvPr/>
          </p:nvSpPr>
          <p:spPr>
            <a:xfrm rot="16200004">
              <a:off x="5972641" y="2830242"/>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2"/>
                  </a:moveTo>
                  <a:cubicBezTo>
                    <a:pt x="f3" y="f2"/>
                    <a:pt x="f3" y="f2"/>
                    <a:pt x="f3" y="f4"/>
                  </a:cubicBezTo>
                  <a:cubicBezTo>
                    <a:pt x="f3" y="f4"/>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2" name="Google Shape;3025;p43">
              <a:extLst>
                <a:ext uri="{FF2B5EF4-FFF2-40B4-BE49-F238E27FC236}">
                  <a16:creationId xmlns:a16="http://schemas.microsoft.com/office/drawing/2014/main" id="{99F429B8-4680-4F8A-B6F3-5FFB12191982}"/>
                </a:ext>
              </a:extLst>
            </p:cNvPr>
            <p:cNvSpPr/>
            <p:nvPr/>
          </p:nvSpPr>
          <p:spPr>
            <a:xfrm rot="16200004">
              <a:off x="5972001" y="2830882"/>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cubicBezTo>
                    <a:pt x="f2" y="f2"/>
                    <a:pt x="f3" y="f2"/>
                    <a:pt x="f3"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3" name="Google Shape;3026;p43">
              <a:extLst>
                <a:ext uri="{FF2B5EF4-FFF2-40B4-BE49-F238E27FC236}">
                  <a16:creationId xmlns:a16="http://schemas.microsoft.com/office/drawing/2014/main" id="{EFDB7EC9-C091-4A58-B385-EF218F4EFE9A}"/>
                </a:ext>
              </a:extLst>
            </p:cNvPr>
            <p:cNvSpPr/>
            <p:nvPr/>
          </p:nvSpPr>
          <p:spPr>
            <a:xfrm rot="16200004">
              <a:off x="5973318" y="2828257"/>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cubicBezTo>
                    <a:pt x="f3" y="f2"/>
                    <a:pt x="f3" y="f2"/>
                    <a:pt x="f2"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4" name="Google Shape;3027;p43">
              <a:extLst>
                <a:ext uri="{FF2B5EF4-FFF2-40B4-BE49-F238E27FC236}">
                  <a16:creationId xmlns:a16="http://schemas.microsoft.com/office/drawing/2014/main" id="{D4DFB0E9-2AF4-42AA-9541-705A71F3E2A3}"/>
                </a:ext>
              </a:extLst>
            </p:cNvPr>
            <p:cNvSpPr/>
            <p:nvPr/>
          </p:nvSpPr>
          <p:spPr>
            <a:xfrm rot="16200004">
              <a:off x="5972001" y="2832198"/>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lnTo>
                    <a:pt x="f3" y="f2"/>
                  </a:lnTo>
                  <a:cubicBezTo>
                    <a:pt x="f3" y="f2"/>
                    <a:pt x="f2"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5" name="Google Shape;3028;p43">
              <a:extLst>
                <a:ext uri="{FF2B5EF4-FFF2-40B4-BE49-F238E27FC236}">
                  <a16:creationId xmlns:a16="http://schemas.microsoft.com/office/drawing/2014/main" id="{7B96AD3B-2E15-4FF0-BD39-AD15C0ED55C3}"/>
                </a:ext>
              </a:extLst>
            </p:cNvPr>
            <p:cNvSpPr/>
            <p:nvPr/>
          </p:nvSpPr>
          <p:spPr>
            <a:xfrm rot="16200004">
              <a:off x="5972641" y="2832198"/>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3" y="f4"/>
                    <a:pt x="f2" y="f4"/>
                    <a:pt x="f2" y="f4"/>
                  </a:cubicBezTo>
                  <a:cubicBezTo>
                    <a:pt x="f2"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6" name="Google Shape;3029;p43">
              <a:extLst>
                <a:ext uri="{FF2B5EF4-FFF2-40B4-BE49-F238E27FC236}">
                  <a16:creationId xmlns:a16="http://schemas.microsoft.com/office/drawing/2014/main" id="{B1AF9A10-807D-4250-99FE-759D6D41AD22}"/>
                </a:ext>
              </a:extLst>
            </p:cNvPr>
            <p:cNvSpPr/>
            <p:nvPr/>
          </p:nvSpPr>
          <p:spPr>
            <a:xfrm rot="16200004">
              <a:off x="5972962" y="2831201"/>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4"/>
                    <a:pt x="f5" y="f5"/>
                  </a:cubicBezTo>
                  <a:cubicBezTo>
                    <a:pt x="f5" y="f5"/>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7" name="Google Shape;3030;p43">
              <a:extLst>
                <a:ext uri="{FF2B5EF4-FFF2-40B4-BE49-F238E27FC236}">
                  <a16:creationId xmlns:a16="http://schemas.microsoft.com/office/drawing/2014/main" id="{0AA32A2A-F64A-476B-B3D2-D4125B13DDE1}"/>
                </a:ext>
              </a:extLst>
            </p:cNvPr>
            <p:cNvSpPr/>
            <p:nvPr/>
          </p:nvSpPr>
          <p:spPr>
            <a:xfrm rot="16200004">
              <a:off x="5973638" y="2830562"/>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lnTo>
                    <a:pt x="f3" y="f2"/>
                  </a:ln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8" name="Google Shape;3031;p43">
              <a:extLst>
                <a:ext uri="{FF2B5EF4-FFF2-40B4-BE49-F238E27FC236}">
                  <a16:creationId xmlns:a16="http://schemas.microsoft.com/office/drawing/2014/main" id="{2E8BC3FB-4EE4-42BE-A30C-E07856B434EA}"/>
                </a:ext>
              </a:extLst>
            </p:cNvPr>
            <p:cNvSpPr/>
            <p:nvPr/>
          </p:nvSpPr>
          <p:spPr>
            <a:xfrm rot="16200004">
              <a:off x="5973958" y="2830204"/>
              <a:ext cx="1353" cy="713"/>
            </a:xfrm>
            <a:custGeom>
              <a:avLst/>
              <a:gdLst>
                <a:gd name="f0" fmla="val w"/>
                <a:gd name="f1" fmla="val h"/>
                <a:gd name="f2" fmla="val 0"/>
                <a:gd name="f3" fmla="val 36"/>
                <a:gd name="f4" fmla="val 19"/>
                <a:gd name="f5" fmla="val 35"/>
                <a:gd name="f6" fmla="val 18"/>
                <a:gd name="f7" fmla="val 1"/>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6"/>
                  </a:moveTo>
                  <a:cubicBezTo>
                    <a:pt x="f5" y="f6"/>
                    <a:pt x="f6" y="f6"/>
                    <a:pt x="f6" y="f6"/>
                  </a:cubicBezTo>
                  <a:cubicBezTo>
                    <a:pt x="f2" y="f7"/>
                    <a:pt x="f6" y="f7"/>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9" name="Google Shape;3032;p43">
              <a:extLst>
                <a:ext uri="{FF2B5EF4-FFF2-40B4-BE49-F238E27FC236}">
                  <a16:creationId xmlns:a16="http://schemas.microsoft.com/office/drawing/2014/main" id="{AB587258-C2E6-4895-9448-A1661CAAF8CE}"/>
                </a:ext>
              </a:extLst>
            </p:cNvPr>
            <p:cNvSpPr/>
            <p:nvPr/>
          </p:nvSpPr>
          <p:spPr>
            <a:xfrm rot="16200004">
              <a:off x="5974945" y="2829254"/>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2"/>
                  </a:moveTo>
                  <a:cubicBezTo>
                    <a:pt x="f3" y="f3"/>
                    <a:pt x="f3" y="f3"/>
                    <a:pt x="f3" y="f3"/>
                  </a:cubicBezTo>
                  <a:cubicBezTo>
                    <a:pt x="f2" y="f3"/>
                    <a:pt x="f2" y="f3"/>
                    <a:pt x="f2" y="f2"/>
                  </a:cubicBezTo>
                  <a:lnTo>
                    <a:pt x="f2" y="f2"/>
                  </a:lnTo>
                  <a:cubicBezTo>
                    <a:pt x="f2"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0" name="Google Shape;3033;p43">
              <a:extLst>
                <a:ext uri="{FF2B5EF4-FFF2-40B4-BE49-F238E27FC236}">
                  <a16:creationId xmlns:a16="http://schemas.microsoft.com/office/drawing/2014/main" id="{246420E4-5ED3-4B55-B6D6-DC6742155AC7}"/>
                </a:ext>
              </a:extLst>
            </p:cNvPr>
            <p:cNvSpPr/>
            <p:nvPr/>
          </p:nvSpPr>
          <p:spPr>
            <a:xfrm rot="16200004">
              <a:off x="5974955" y="2829885"/>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1" name="Google Shape;3034;p43">
              <a:extLst>
                <a:ext uri="{FF2B5EF4-FFF2-40B4-BE49-F238E27FC236}">
                  <a16:creationId xmlns:a16="http://schemas.microsoft.com/office/drawing/2014/main" id="{32C583AB-244C-4FAA-A65E-A77E3B5ED3B5}"/>
                </a:ext>
              </a:extLst>
            </p:cNvPr>
            <p:cNvSpPr/>
            <p:nvPr/>
          </p:nvSpPr>
          <p:spPr>
            <a:xfrm rot="16200004">
              <a:off x="5975284" y="2828276"/>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2"/>
                  </a:moveTo>
                  <a:cubicBezTo>
                    <a:pt x="f4" y="f2"/>
                    <a:pt x="f4" y="f2"/>
                    <a:pt x="f3" y="f2"/>
                  </a:cubicBezTo>
                  <a:cubicBezTo>
                    <a:pt x="f4" y="f4"/>
                    <a:pt x="f4" y="f2"/>
                    <a:pt x="f5" y="f2"/>
                  </a:cubicBez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2" name="Google Shape;3035;p43">
              <a:extLst>
                <a:ext uri="{FF2B5EF4-FFF2-40B4-BE49-F238E27FC236}">
                  <a16:creationId xmlns:a16="http://schemas.microsoft.com/office/drawing/2014/main" id="{FD18494B-0575-4088-AA17-9E07788E00E6}"/>
                </a:ext>
              </a:extLst>
            </p:cNvPr>
            <p:cNvSpPr/>
            <p:nvPr/>
          </p:nvSpPr>
          <p:spPr>
            <a:xfrm rot="16200004">
              <a:off x="5975942" y="2827617"/>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2"/>
                  </a:moveTo>
                  <a:cubicBezTo>
                    <a:pt x="f3" y="f2"/>
                    <a:pt x="f3" y="f4"/>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3" name="Google Shape;3036;p43">
              <a:extLst>
                <a:ext uri="{FF2B5EF4-FFF2-40B4-BE49-F238E27FC236}">
                  <a16:creationId xmlns:a16="http://schemas.microsoft.com/office/drawing/2014/main" id="{2B8CDA8C-55F6-4FE2-BD05-7E2E3B4D628B}"/>
                </a:ext>
              </a:extLst>
            </p:cNvPr>
            <p:cNvSpPr/>
            <p:nvPr/>
          </p:nvSpPr>
          <p:spPr>
            <a:xfrm rot="16200004">
              <a:off x="5970356" y="2839093"/>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3" y="f5"/>
                    <a:pt x="f3" y="f3"/>
                    <a:pt x="f2" y="f3"/>
                  </a:cubicBezTo>
                  <a:cubicBezTo>
                    <a:pt x="f2" y="f3"/>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4" name="Google Shape;3037;p43">
              <a:extLst>
                <a:ext uri="{FF2B5EF4-FFF2-40B4-BE49-F238E27FC236}">
                  <a16:creationId xmlns:a16="http://schemas.microsoft.com/office/drawing/2014/main" id="{AC9EBDA1-B5BF-43B4-A1F8-202BF10492BA}"/>
                </a:ext>
              </a:extLst>
            </p:cNvPr>
            <p:cNvSpPr/>
            <p:nvPr/>
          </p:nvSpPr>
          <p:spPr>
            <a:xfrm rot="16200004">
              <a:off x="5974278" y="2831201"/>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lnTo>
                    <a:pt x="f4" y="f4"/>
                  </a:lnTo>
                  <a:cubicBezTo>
                    <a:pt x="f4" y="f4"/>
                    <a:pt x="f4" y="f4"/>
                    <a:pt x="f5" y="f5"/>
                  </a:cubicBezTo>
                  <a:cubicBezTo>
                    <a:pt x="f5" y="f5"/>
                    <a:pt x="f4" y="f4"/>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5" name="Google Shape;3038;p43">
              <a:extLst>
                <a:ext uri="{FF2B5EF4-FFF2-40B4-BE49-F238E27FC236}">
                  <a16:creationId xmlns:a16="http://schemas.microsoft.com/office/drawing/2014/main" id="{53CED1AD-CEB7-40E5-A692-411E0B71640C}"/>
                </a:ext>
              </a:extLst>
            </p:cNvPr>
            <p:cNvSpPr/>
            <p:nvPr/>
          </p:nvSpPr>
          <p:spPr>
            <a:xfrm rot="16200004">
              <a:off x="5973625" y="2831864"/>
              <a:ext cx="2020" cy="713"/>
            </a:xfrm>
            <a:custGeom>
              <a:avLst/>
              <a:gdLst>
                <a:gd name="f0" fmla="val w"/>
                <a:gd name="f1" fmla="val h"/>
                <a:gd name="f2" fmla="val 0"/>
                <a:gd name="f3" fmla="val 54"/>
                <a:gd name="f4" fmla="val 19"/>
                <a:gd name="f5" fmla="val 53"/>
                <a:gd name="f6" fmla="val 18"/>
                <a:gd name="f7" fmla="val 36"/>
                <a:gd name="f8" fmla="val 1"/>
                <a:gd name="f9" fmla="*/ f0 1 54"/>
                <a:gd name="f10" fmla="*/ f1 1 19"/>
                <a:gd name="f11" fmla="val f2"/>
                <a:gd name="f12" fmla="val f3"/>
                <a:gd name="f13" fmla="val f4"/>
                <a:gd name="f14" fmla="+- f13 0 f11"/>
                <a:gd name="f15" fmla="+- f12 0 f11"/>
                <a:gd name="f16" fmla="*/ f15 1 54"/>
                <a:gd name="f17" fmla="*/ f14 1 1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19">
                  <a:moveTo>
                    <a:pt x="f5" y="f6"/>
                  </a:moveTo>
                  <a:cubicBezTo>
                    <a:pt x="f7" y="f6"/>
                    <a:pt x="f6" y="f8"/>
                    <a:pt x="f8" y="f8"/>
                  </a:cubicBezTo>
                  <a:cubicBezTo>
                    <a:pt x="f8" y="f8"/>
                    <a:pt x="f6" y="f8"/>
                    <a:pt x="f6" y="f8"/>
                  </a:cubicBezTo>
                  <a:cubicBezTo>
                    <a:pt x="f6" y="f8"/>
                    <a:pt x="f7"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6" name="Google Shape;3039;p43">
              <a:extLst>
                <a:ext uri="{FF2B5EF4-FFF2-40B4-BE49-F238E27FC236}">
                  <a16:creationId xmlns:a16="http://schemas.microsoft.com/office/drawing/2014/main" id="{D45D2DDD-EC33-4B64-87E6-F9EC700170AE}"/>
                </a:ext>
              </a:extLst>
            </p:cNvPr>
            <p:cNvSpPr/>
            <p:nvPr/>
          </p:nvSpPr>
          <p:spPr>
            <a:xfrm rot="16200004">
              <a:off x="5970017" y="2841416"/>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2"/>
                  </a:moveTo>
                  <a:cubicBezTo>
                    <a:pt x="f3" y="f2"/>
                    <a:pt x="f3" y="f2"/>
                    <a:pt x="f3" y="f2"/>
                  </a:cubicBezTo>
                  <a:cubicBezTo>
                    <a:pt x="f3" y="f4"/>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7" name="Google Shape;3040;p43">
              <a:extLst>
                <a:ext uri="{FF2B5EF4-FFF2-40B4-BE49-F238E27FC236}">
                  <a16:creationId xmlns:a16="http://schemas.microsoft.com/office/drawing/2014/main" id="{B7A11486-A7F6-47AC-B725-239369F974FB}"/>
                </a:ext>
              </a:extLst>
            </p:cNvPr>
            <p:cNvSpPr/>
            <p:nvPr/>
          </p:nvSpPr>
          <p:spPr>
            <a:xfrm rot="16200004">
              <a:off x="5973300" y="2834841"/>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3" y="f4"/>
                  </a:moveTo>
                  <a:cubicBezTo>
                    <a:pt x="f3" y="f4"/>
                    <a:pt x="f4" y="f4"/>
                    <a:pt x="f5" y="f2"/>
                  </a:cubicBezTo>
                  <a:cubicBezTo>
                    <a:pt x="f5" y="f2"/>
                    <a:pt x="f5" y="f2"/>
                    <a:pt x="f5" y="f2"/>
                  </a:cubicBezTo>
                  <a:cubicBezTo>
                    <a:pt x="f4" y="f2"/>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8" name="Google Shape;3041;p43">
              <a:extLst>
                <a:ext uri="{FF2B5EF4-FFF2-40B4-BE49-F238E27FC236}">
                  <a16:creationId xmlns:a16="http://schemas.microsoft.com/office/drawing/2014/main" id="{E5B3C5CA-FB27-435D-8F7B-BA26BC3FB2CC}"/>
                </a:ext>
              </a:extLst>
            </p:cNvPr>
            <p:cNvSpPr/>
            <p:nvPr/>
          </p:nvSpPr>
          <p:spPr>
            <a:xfrm rot="16200004">
              <a:off x="5973638" y="2835810"/>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cubicBezTo>
                    <a:pt x="f2" y="f2"/>
                    <a:pt x="f3" y="f3"/>
                    <a:pt x="f2" y="f3"/>
                  </a:cubicBezTo>
                  <a:cubicBezTo>
                    <a:pt x="f2" y="f3"/>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9" name="Google Shape;3042;p43">
              <a:extLst>
                <a:ext uri="{FF2B5EF4-FFF2-40B4-BE49-F238E27FC236}">
                  <a16:creationId xmlns:a16="http://schemas.microsoft.com/office/drawing/2014/main" id="{A1C680D1-44C2-4B4E-A1C3-649C14DBF923}"/>
                </a:ext>
              </a:extLst>
            </p:cNvPr>
            <p:cNvSpPr/>
            <p:nvPr/>
          </p:nvSpPr>
          <p:spPr>
            <a:xfrm rot="16200004">
              <a:off x="5959822" y="2858176"/>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4"/>
                  </a:moveTo>
                  <a:cubicBezTo>
                    <a:pt x="f4" y="f4"/>
                    <a:pt x="f5" y="f4"/>
                    <a:pt x="f5" y="f4"/>
                  </a:cubicBezTo>
                  <a:cubicBezTo>
                    <a:pt x="f5" y="f2"/>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0" name="Google Shape;3043;p43">
              <a:extLst>
                <a:ext uri="{FF2B5EF4-FFF2-40B4-BE49-F238E27FC236}">
                  <a16:creationId xmlns:a16="http://schemas.microsoft.com/office/drawing/2014/main" id="{38E5D8A5-E92B-4F02-B1BA-8275311C3812}"/>
                </a:ext>
              </a:extLst>
            </p:cNvPr>
            <p:cNvSpPr/>
            <p:nvPr/>
          </p:nvSpPr>
          <p:spPr>
            <a:xfrm rot="16200004">
              <a:off x="5917759" y="2810837"/>
              <a:ext cx="57223" cy="57223"/>
            </a:xfrm>
            <a:custGeom>
              <a:avLst/>
              <a:gdLst>
                <a:gd name="f0" fmla="val w"/>
                <a:gd name="f1" fmla="val h"/>
                <a:gd name="f2" fmla="val 0"/>
                <a:gd name="f3" fmla="val 1526"/>
                <a:gd name="f4" fmla="val 509"/>
                <a:gd name="f5" fmla="val 912"/>
                <a:gd name="f6" fmla="val 894"/>
                <a:gd name="f7" fmla="val 491"/>
                <a:gd name="f8" fmla="val 877"/>
                <a:gd name="f9" fmla="val 859"/>
                <a:gd name="f10" fmla="val 474"/>
                <a:gd name="f11" fmla="val 842"/>
                <a:gd name="f12" fmla="val 456"/>
                <a:gd name="f13" fmla="val 824"/>
                <a:gd name="f14" fmla="val 439"/>
                <a:gd name="f15" fmla="val 789"/>
                <a:gd name="f16" fmla="val 737"/>
                <a:gd name="f17" fmla="val 421"/>
                <a:gd name="f18" fmla="val 719"/>
                <a:gd name="f19" fmla="val 701"/>
                <a:gd name="f20" fmla="val 684"/>
                <a:gd name="f21" fmla="val 404"/>
                <a:gd name="f22" fmla="val 666"/>
                <a:gd name="f23" fmla="val 649"/>
                <a:gd name="f24" fmla="val 631"/>
                <a:gd name="f25" fmla="val 614"/>
                <a:gd name="f26" fmla="val 386"/>
                <a:gd name="f27" fmla="val 596"/>
                <a:gd name="f28" fmla="val 579"/>
                <a:gd name="f29" fmla="val 561"/>
                <a:gd name="f30" fmla="val 544"/>
                <a:gd name="f31" fmla="val 369"/>
                <a:gd name="f32" fmla="val 526"/>
                <a:gd name="f33" fmla="val 403"/>
                <a:gd name="f34" fmla="val 368"/>
                <a:gd name="f35" fmla="val 228"/>
                <a:gd name="f36" fmla="val 333"/>
                <a:gd name="f37" fmla="val 351"/>
                <a:gd name="f38" fmla="val 246"/>
                <a:gd name="f39" fmla="val 281"/>
                <a:gd name="f40" fmla="val 299"/>
                <a:gd name="f41" fmla="val 334"/>
                <a:gd name="f42" fmla="val 298"/>
                <a:gd name="f43" fmla="val 562"/>
                <a:gd name="f44" fmla="val 597"/>
                <a:gd name="f45" fmla="val 632"/>
                <a:gd name="f46" fmla="val 667"/>
                <a:gd name="f47" fmla="val 702"/>
                <a:gd name="f48" fmla="val 754"/>
                <a:gd name="f49" fmla="val 772"/>
                <a:gd name="f50" fmla="val 807"/>
                <a:gd name="f51" fmla="val 947"/>
                <a:gd name="f52" fmla="val 964"/>
                <a:gd name="f53" fmla="val 965"/>
                <a:gd name="f54" fmla="val 982"/>
                <a:gd name="f55" fmla="val 1000"/>
                <a:gd name="f56" fmla="val 1017"/>
                <a:gd name="f57" fmla="val 1052"/>
                <a:gd name="f58" fmla="val 1140"/>
                <a:gd name="f59" fmla="val 1070"/>
                <a:gd name="f60" fmla="val 1157"/>
                <a:gd name="f61" fmla="val 1175"/>
                <a:gd name="f62" fmla="val 1192"/>
                <a:gd name="f63" fmla="val 1087"/>
                <a:gd name="f64" fmla="val 1210"/>
                <a:gd name="f65" fmla="val 1227"/>
                <a:gd name="f66" fmla="val 1105"/>
                <a:gd name="f67" fmla="val 1245"/>
                <a:gd name="f68" fmla="val 1123"/>
                <a:gd name="f69" fmla="val 1263"/>
                <a:gd name="f70" fmla="val 1298"/>
                <a:gd name="f71" fmla="val 1315"/>
                <a:gd name="f72" fmla="val 1333"/>
                <a:gd name="f73" fmla="val 1350"/>
                <a:gd name="f74" fmla="val 1158"/>
                <a:gd name="f75" fmla="val 1385"/>
                <a:gd name="f76" fmla="val 1368"/>
                <a:gd name="f77" fmla="val 1228"/>
                <a:gd name="f78" fmla="val 1403"/>
                <a:gd name="f79" fmla="val 1280"/>
                <a:gd name="f80" fmla="val 1420"/>
                <a:gd name="f81" fmla="val 1421"/>
                <a:gd name="f82" fmla="val 1438"/>
                <a:gd name="f83" fmla="val 1473"/>
                <a:gd name="f84" fmla="val 1491"/>
                <a:gd name="f85" fmla="val 1508"/>
                <a:gd name="f86" fmla="val 1122"/>
                <a:gd name="f87" fmla="val 1456"/>
                <a:gd name="f88" fmla="val 1386"/>
                <a:gd name="f89" fmla="val 929"/>
                <a:gd name="f90" fmla="val 1193"/>
                <a:gd name="f91" fmla="val 1035"/>
                <a:gd name="f92" fmla="val 316"/>
                <a:gd name="f93" fmla="val 930"/>
                <a:gd name="f94" fmla="val 263"/>
                <a:gd name="f95" fmla="val 895"/>
                <a:gd name="f96" fmla="val 860"/>
                <a:gd name="f97" fmla="val 211"/>
                <a:gd name="f98" fmla="val 193"/>
                <a:gd name="f99" fmla="val 176"/>
                <a:gd name="f100" fmla="val 158"/>
                <a:gd name="f101" fmla="val 140"/>
                <a:gd name="f102" fmla="val 123"/>
                <a:gd name="f103" fmla="val 105"/>
                <a:gd name="f104" fmla="val 88"/>
                <a:gd name="f105" fmla="val 70"/>
                <a:gd name="f106" fmla="val 53"/>
                <a:gd name="f107" fmla="val 35"/>
                <a:gd name="f108" fmla="val 18"/>
                <a:gd name="f109" fmla="val 141"/>
                <a:gd name="f110" fmla="val 71"/>
                <a:gd name="f111" fmla="val 36"/>
                <a:gd name="f112" fmla="val 106"/>
                <a:gd name="f113" fmla="val 1455"/>
                <a:gd name="f114" fmla="val 1490"/>
                <a:gd name="f115" fmla="val 1525"/>
                <a:gd name="f116" fmla="*/ f0 1 1526"/>
                <a:gd name="f117" fmla="*/ f1 1 1526"/>
                <a:gd name="f118" fmla="val f2"/>
                <a:gd name="f119" fmla="val f3"/>
                <a:gd name="f120" fmla="+- f119 0 f118"/>
                <a:gd name="f121" fmla="*/ f120 1 1526"/>
                <a:gd name="f122" fmla="*/ f118 1 f121"/>
                <a:gd name="f123" fmla="*/ f119 1 f121"/>
                <a:gd name="f124" fmla="*/ f122 f116 1"/>
                <a:gd name="f125" fmla="*/ f123 f116 1"/>
                <a:gd name="f126" fmla="*/ f123 f117 1"/>
                <a:gd name="f127" fmla="*/ f122 f117 1"/>
              </a:gdLst>
              <a:ahLst/>
              <a:cxnLst>
                <a:cxn ang="3cd4">
                  <a:pos x="hc" y="t"/>
                </a:cxn>
                <a:cxn ang="0">
                  <a:pos x="r" y="vc"/>
                </a:cxn>
                <a:cxn ang="cd4">
                  <a:pos x="hc" y="b"/>
                </a:cxn>
                <a:cxn ang="cd2">
                  <a:pos x="l" y="vc"/>
                </a:cxn>
              </a:cxnLst>
              <a:rect l="f124" t="f127" r="f125" b="f126"/>
              <a:pathLst>
                <a:path w="1526" h="1526">
                  <a:moveTo>
                    <a:pt x="f4" y="f5"/>
                  </a:moveTo>
                  <a:cubicBezTo>
                    <a:pt x="f4" y="f5"/>
                    <a:pt x="f4" y="f5"/>
                    <a:pt x="f4" y="f5"/>
                  </a:cubicBezTo>
                  <a:cubicBezTo>
                    <a:pt x="f4" y="f6"/>
                    <a:pt x="f4" y="f6"/>
                    <a:pt x="f4" y="f6"/>
                  </a:cubicBezTo>
                  <a:cubicBezTo>
                    <a:pt x="f4" y="f6"/>
                    <a:pt x="f4" y="f6"/>
                    <a:pt x="f7" y="f6"/>
                  </a:cubicBezTo>
                  <a:cubicBezTo>
                    <a:pt x="f7" y="f8"/>
                    <a:pt x="f7" y="f8"/>
                    <a:pt x="f7" y="f8"/>
                  </a:cubicBezTo>
                  <a:cubicBezTo>
                    <a:pt x="f7" y="f8"/>
                    <a:pt x="f7" y="f9"/>
                    <a:pt x="f10" y="f9"/>
                  </a:cubicBezTo>
                  <a:cubicBezTo>
                    <a:pt x="f10" y="f9"/>
                    <a:pt x="f10" y="f9"/>
                    <a:pt x="f10" y="f11"/>
                  </a:cubicBezTo>
                  <a:cubicBezTo>
                    <a:pt x="f12" y="f11"/>
                    <a:pt x="f12" y="f13"/>
                    <a:pt x="f12" y="f13"/>
                  </a:cubicBezTo>
                  <a:cubicBezTo>
                    <a:pt x="f12" y="f13"/>
                    <a:pt x="f12" y="f13"/>
                    <a:pt x="f12" y="f13"/>
                  </a:cubicBezTo>
                  <a:cubicBezTo>
                    <a:pt x="f14" y="f15"/>
                    <a:pt x="f14" y="f16"/>
                    <a:pt x="f17" y="f18"/>
                  </a:cubicBezTo>
                  <a:cubicBezTo>
                    <a:pt x="f17" y="f19"/>
                    <a:pt x="f17" y="f20"/>
                    <a:pt x="f21" y="f22"/>
                  </a:cubicBezTo>
                  <a:cubicBezTo>
                    <a:pt x="f21" y="f22"/>
                    <a:pt x="f21" y="f23"/>
                    <a:pt x="f21" y="f23"/>
                  </a:cubicBezTo>
                  <a:cubicBezTo>
                    <a:pt x="f21" y="f24"/>
                    <a:pt x="f21" y="f25"/>
                    <a:pt x="f26" y="f27"/>
                  </a:cubicBezTo>
                  <a:cubicBezTo>
                    <a:pt x="f26" y="f27"/>
                    <a:pt x="f26" y="f27"/>
                    <a:pt x="f21" y="f27"/>
                  </a:cubicBezTo>
                  <a:cubicBezTo>
                    <a:pt x="f26" y="f28"/>
                    <a:pt x="f26" y="f28"/>
                    <a:pt x="f26" y="f28"/>
                  </a:cubicBezTo>
                  <a:cubicBezTo>
                    <a:pt x="f26" y="f29"/>
                    <a:pt x="f26" y="f29"/>
                    <a:pt x="f26" y="f30"/>
                  </a:cubicBezTo>
                  <a:cubicBezTo>
                    <a:pt x="f26" y="f30"/>
                    <a:pt x="f26" y="f30"/>
                    <a:pt x="f26" y="f30"/>
                  </a:cubicBezTo>
                  <a:cubicBezTo>
                    <a:pt x="f31" y="f30"/>
                    <a:pt x="f26" y="f32"/>
                    <a:pt x="f26" y="f4"/>
                  </a:cubicBezTo>
                  <a:cubicBezTo>
                    <a:pt x="f31" y="f7"/>
                    <a:pt x="f26" y="f10"/>
                    <a:pt x="f31" y="f14"/>
                  </a:cubicBezTo>
                  <a:cubicBezTo>
                    <a:pt x="f31" y="f14"/>
                    <a:pt x="f31" y="f17"/>
                    <a:pt x="f31" y="f17"/>
                  </a:cubicBezTo>
                  <a:cubicBezTo>
                    <a:pt x="f31" y="f17"/>
                    <a:pt x="f31" y="f33"/>
                    <a:pt x="f31" y="f33"/>
                  </a:cubicBezTo>
                  <a:cubicBezTo>
                    <a:pt x="f31" y="f33"/>
                    <a:pt x="f31" y="f26"/>
                    <a:pt x="f31" y="f26"/>
                  </a:cubicBezTo>
                  <a:cubicBezTo>
                    <a:pt x="f31" y="f26"/>
                    <a:pt x="f31" y="f34"/>
                    <a:pt x="f31" y="f34"/>
                  </a:cubicBezTo>
                  <a:lnTo>
                    <a:pt x="f31" y="f34"/>
                  </a:lnTo>
                  <a:lnTo>
                    <a:pt x="f31" y="f34"/>
                  </a:lnTo>
                  <a:lnTo>
                    <a:pt x="f31" y="f34"/>
                  </a:lnTo>
                  <a:lnTo>
                    <a:pt x="f31" y="f34"/>
                  </a:lnTo>
                  <a:lnTo>
                    <a:pt x="f35" y="f36"/>
                  </a:lnTo>
                  <a:lnTo>
                    <a:pt x="f35" y="f36"/>
                  </a:lnTo>
                  <a:lnTo>
                    <a:pt x="f35" y="f36"/>
                  </a:lnTo>
                  <a:lnTo>
                    <a:pt x="f35" y="f37"/>
                  </a:lnTo>
                  <a:lnTo>
                    <a:pt x="f38" y="f37"/>
                  </a:lnTo>
                  <a:cubicBezTo>
                    <a:pt x="f39" y="f37"/>
                    <a:pt x="f40" y="f34"/>
                    <a:pt x="f41" y="f26"/>
                  </a:cubicBezTo>
                  <a:lnTo>
                    <a:pt x="f31" y="f33"/>
                  </a:lnTo>
                  <a:lnTo>
                    <a:pt x="f31" y="f33"/>
                  </a:lnTo>
                  <a:cubicBezTo>
                    <a:pt x="f31" y="f33"/>
                    <a:pt x="f31" y="f26"/>
                    <a:pt x="f31" y="f26"/>
                  </a:cubicBezTo>
                  <a:cubicBezTo>
                    <a:pt x="f31" y="f26"/>
                    <a:pt x="f31" y="f34"/>
                    <a:pt x="f26" y="f34"/>
                  </a:cubicBezTo>
                  <a:cubicBezTo>
                    <a:pt x="f26" y="f34"/>
                    <a:pt x="f26" y="f34"/>
                    <a:pt x="f26" y="f34"/>
                  </a:cubicBezTo>
                  <a:lnTo>
                    <a:pt x="f21" y="f37"/>
                  </a:lnTo>
                  <a:lnTo>
                    <a:pt x="f21" y="f37"/>
                  </a:lnTo>
                  <a:lnTo>
                    <a:pt x="f17" y="f37"/>
                  </a:lnTo>
                  <a:lnTo>
                    <a:pt x="f17" y="f37"/>
                  </a:lnTo>
                  <a:lnTo>
                    <a:pt x="f17" y="f37"/>
                  </a:lnTo>
                  <a:lnTo>
                    <a:pt x="f37" y="f39"/>
                  </a:lnTo>
                  <a:lnTo>
                    <a:pt x="f37" y="f39"/>
                  </a:lnTo>
                  <a:lnTo>
                    <a:pt x="f37" y="f39"/>
                  </a:lnTo>
                  <a:lnTo>
                    <a:pt x="f37" y="f39"/>
                  </a:lnTo>
                  <a:lnTo>
                    <a:pt x="f37" y="f39"/>
                  </a:lnTo>
                  <a:cubicBezTo>
                    <a:pt x="f31" y="f42"/>
                    <a:pt x="f31" y="f36"/>
                    <a:pt x="f31" y="f34"/>
                  </a:cubicBezTo>
                  <a:cubicBezTo>
                    <a:pt x="f31" y="f26"/>
                    <a:pt x="f31" y="f34"/>
                    <a:pt x="f26" y="f34"/>
                  </a:cubicBezTo>
                  <a:cubicBezTo>
                    <a:pt x="f26" y="f34"/>
                    <a:pt x="f21" y="f34"/>
                    <a:pt x="f21" y="f37"/>
                  </a:cubicBezTo>
                  <a:cubicBezTo>
                    <a:pt x="f21" y="f34"/>
                    <a:pt x="f21" y="f34"/>
                    <a:pt x="f21" y="f34"/>
                  </a:cubicBezTo>
                  <a:cubicBezTo>
                    <a:pt x="f21" y="f34"/>
                    <a:pt x="f21" y="f34"/>
                    <a:pt x="f21" y="f34"/>
                  </a:cubicBezTo>
                  <a:cubicBezTo>
                    <a:pt x="f21" y="f34"/>
                    <a:pt x="f21" y="f34"/>
                    <a:pt x="f21" y="f26"/>
                  </a:cubicBezTo>
                  <a:cubicBezTo>
                    <a:pt x="f17" y="f26"/>
                    <a:pt x="f17" y="f26"/>
                    <a:pt x="f17" y="f34"/>
                  </a:cubicBezTo>
                  <a:cubicBezTo>
                    <a:pt x="f14" y="f26"/>
                    <a:pt x="f12" y="f26"/>
                    <a:pt x="f10" y="f33"/>
                  </a:cubicBezTo>
                  <a:cubicBezTo>
                    <a:pt x="f10" y="f33"/>
                    <a:pt x="f10" y="f33"/>
                    <a:pt x="f10" y="f33"/>
                  </a:cubicBezTo>
                  <a:cubicBezTo>
                    <a:pt x="f10" y="f17"/>
                    <a:pt x="f32" y="f17"/>
                    <a:pt x="f30" y="f17"/>
                  </a:cubicBezTo>
                  <a:cubicBezTo>
                    <a:pt x="f30" y="f14"/>
                    <a:pt x="f30" y="f12"/>
                    <a:pt x="f30" y="f12"/>
                  </a:cubicBezTo>
                  <a:cubicBezTo>
                    <a:pt x="f43" y="f12"/>
                    <a:pt x="f43" y="f12"/>
                    <a:pt x="f43" y="f12"/>
                  </a:cubicBezTo>
                  <a:cubicBezTo>
                    <a:pt x="f43" y="f10"/>
                    <a:pt x="f44" y="f10"/>
                    <a:pt x="f44" y="f7"/>
                  </a:cubicBezTo>
                  <a:cubicBezTo>
                    <a:pt x="f25" y="f7"/>
                    <a:pt x="f25" y="f7"/>
                    <a:pt x="f25" y="f7"/>
                  </a:cubicBezTo>
                  <a:cubicBezTo>
                    <a:pt x="f25" y="f4"/>
                    <a:pt x="f45" y="f32"/>
                    <a:pt x="f23" y="f32"/>
                  </a:cubicBezTo>
                  <a:cubicBezTo>
                    <a:pt x="f23" y="f32"/>
                    <a:pt x="f23" y="f32"/>
                    <a:pt x="f23" y="f32"/>
                  </a:cubicBezTo>
                  <a:cubicBezTo>
                    <a:pt x="f23" y="f30"/>
                    <a:pt x="f46" y="f30"/>
                    <a:pt x="f46" y="f30"/>
                  </a:cubicBezTo>
                  <a:cubicBezTo>
                    <a:pt x="f46" y="f28"/>
                    <a:pt x="f47" y="f28"/>
                    <a:pt x="f47" y="f27"/>
                  </a:cubicBezTo>
                  <a:cubicBezTo>
                    <a:pt x="f18" y="f25"/>
                    <a:pt x="f18" y="f25"/>
                    <a:pt x="f16" y="f24"/>
                  </a:cubicBezTo>
                  <a:cubicBezTo>
                    <a:pt x="f16" y="f24"/>
                    <a:pt x="f16" y="f24"/>
                    <a:pt x="f16" y="f24"/>
                  </a:cubicBezTo>
                  <a:cubicBezTo>
                    <a:pt x="f16" y="f24"/>
                    <a:pt x="f16" y="f24"/>
                    <a:pt x="f16" y="f24"/>
                  </a:cubicBezTo>
                  <a:cubicBezTo>
                    <a:pt x="f48" y="f23"/>
                    <a:pt x="f49" y="f22"/>
                    <a:pt x="f49" y="f20"/>
                  </a:cubicBezTo>
                  <a:cubicBezTo>
                    <a:pt x="f49" y="f20"/>
                    <a:pt x="f49" y="f20"/>
                    <a:pt x="f49" y="f20"/>
                  </a:cubicBezTo>
                  <a:cubicBezTo>
                    <a:pt x="f49" y="f19"/>
                    <a:pt x="f15" y="f19"/>
                    <a:pt x="f15" y="f19"/>
                  </a:cubicBezTo>
                  <a:cubicBezTo>
                    <a:pt x="f15" y="f18"/>
                    <a:pt x="f50" y="f18"/>
                    <a:pt x="f50" y="f16"/>
                  </a:cubicBezTo>
                  <a:cubicBezTo>
                    <a:pt x="f13" y="f48"/>
                    <a:pt x="f11" y="f49"/>
                    <a:pt x="f11" y="f15"/>
                  </a:cubicBezTo>
                  <a:cubicBezTo>
                    <a:pt x="f8" y="f11"/>
                    <a:pt x="f5" y="f6"/>
                    <a:pt x="f51" y="f51"/>
                  </a:cubicBezTo>
                  <a:cubicBezTo>
                    <a:pt x="f51" y="f51"/>
                    <a:pt x="f51" y="f51"/>
                    <a:pt x="f51" y="f51"/>
                  </a:cubicBezTo>
                  <a:cubicBezTo>
                    <a:pt x="f51" y="f51"/>
                    <a:pt x="f51" y="f52"/>
                    <a:pt x="f51" y="f52"/>
                  </a:cubicBezTo>
                  <a:lnTo>
                    <a:pt x="f53" y="f52"/>
                  </a:lnTo>
                  <a:cubicBezTo>
                    <a:pt x="f53" y="f54"/>
                    <a:pt x="f54" y="f55"/>
                    <a:pt x="f54" y="f56"/>
                  </a:cubicBezTo>
                  <a:lnTo>
                    <a:pt x="f55" y="f57"/>
                  </a:lnTo>
                  <a:lnTo>
                    <a:pt x="f57" y="f58"/>
                  </a:lnTo>
                  <a:cubicBezTo>
                    <a:pt x="f59" y="f60"/>
                    <a:pt x="f59" y="f61"/>
                    <a:pt x="f59" y="f62"/>
                  </a:cubicBezTo>
                  <a:cubicBezTo>
                    <a:pt x="f63" y="f64"/>
                    <a:pt x="f63" y="f64"/>
                    <a:pt x="f63" y="f65"/>
                  </a:cubicBezTo>
                  <a:cubicBezTo>
                    <a:pt x="f66" y="f67"/>
                    <a:pt x="f68" y="f69"/>
                    <a:pt x="f68" y="f70"/>
                  </a:cubicBezTo>
                  <a:cubicBezTo>
                    <a:pt x="f58" y="f71"/>
                    <a:pt x="f68" y="f72"/>
                    <a:pt x="f68" y="f73"/>
                  </a:cubicBezTo>
                  <a:cubicBezTo>
                    <a:pt x="f74" y="f75"/>
                    <a:pt x="f64" y="f76"/>
                    <a:pt x="f77" y="f78"/>
                  </a:cubicBezTo>
                  <a:cubicBezTo>
                    <a:pt x="f67" y="f78"/>
                    <a:pt x="f69" y="f78"/>
                    <a:pt x="f79" y="f78"/>
                  </a:cubicBezTo>
                  <a:cubicBezTo>
                    <a:pt x="f79" y="f80"/>
                    <a:pt x="f79" y="f80"/>
                    <a:pt x="f70" y="f80"/>
                  </a:cubicBezTo>
                  <a:cubicBezTo>
                    <a:pt x="f71" y="f80"/>
                    <a:pt x="f71" y="f78"/>
                    <a:pt x="f72" y="f78"/>
                  </a:cubicBezTo>
                  <a:cubicBezTo>
                    <a:pt x="f72" y="f75"/>
                    <a:pt x="f76" y="f78"/>
                    <a:pt x="f76" y="f75"/>
                  </a:cubicBezTo>
                  <a:cubicBezTo>
                    <a:pt x="f81" y="f75"/>
                    <a:pt x="f82" y="f73"/>
                    <a:pt x="f83" y="f72"/>
                  </a:cubicBezTo>
                  <a:cubicBezTo>
                    <a:pt x="f83" y="f72"/>
                    <a:pt x="f83" y="f72"/>
                    <a:pt x="f83" y="f72"/>
                  </a:cubicBezTo>
                  <a:cubicBezTo>
                    <a:pt x="f84" y="f71"/>
                    <a:pt x="f84" y="f70"/>
                    <a:pt x="f84" y="f79"/>
                  </a:cubicBezTo>
                  <a:cubicBezTo>
                    <a:pt x="f84" y="f79"/>
                    <a:pt x="f85" y="f79"/>
                    <a:pt x="f3" y="f79"/>
                  </a:cubicBezTo>
                  <a:cubicBezTo>
                    <a:pt x="f3" y="f69"/>
                    <a:pt x="f85" y="f69"/>
                    <a:pt x="f3" y="f69"/>
                  </a:cubicBezTo>
                  <a:cubicBezTo>
                    <a:pt x="f3" y="f65"/>
                    <a:pt x="f3" y="f64"/>
                    <a:pt x="f85" y="f62"/>
                  </a:cubicBezTo>
                  <a:cubicBezTo>
                    <a:pt x="f85" y="f62"/>
                    <a:pt x="f85" y="f62"/>
                    <a:pt x="f85" y="f62"/>
                  </a:cubicBezTo>
                  <a:cubicBezTo>
                    <a:pt x="f84" y="f60"/>
                    <a:pt x="f83" y="f86"/>
                    <a:pt x="f87" y="f63"/>
                  </a:cubicBezTo>
                  <a:cubicBezTo>
                    <a:pt x="f87" y="f59"/>
                    <a:pt x="f82" y="f57"/>
                    <a:pt x="f82" y="f57"/>
                  </a:cubicBezTo>
                  <a:cubicBezTo>
                    <a:pt x="f82" y="f56"/>
                    <a:pt x="f81" y="f55"/>
                    <a:pt x="f78" y="f54"/>
                  </a:cubicBezTo>
                  <a:cubicBezTo>
                    <a:pt x="f78" y="f52"/>
                    <a:pt x="f88" y="f51"/>
                    <a:pt x="f76" y="f89"/>
                  </a:cubicBezTo>
                  <a:lnTo>
                    <a:pt x="f76" y="f5"/>
                  </a:lnTo>
                  <a:cubicBezTo>
                    <a:pt x="f73" y="f5"/>
                    <a:pt x="f73" y="f6"/>
                    <a:pt x="f73" y="f8"/>
                  </a:cubicBezTo>
                  <a:cubicBezTo>
                    <a:pt x="f72" y="f8"/>
                    <a:pt x="f72" y="f9"/>
                    <a:pt x="f72" y="f9"/>
                  </a:cubicBezTo>
                  <a:cubicBezTo>
                    <a:pt x="f72" y="f9"/>
                    <a:pt x="f71" y="f11"/>
                    <a:pt x="f71" y="f13"/>
                  </a:cubicBezTo>
                  <a:cubicBezTo>
                    <a:pt x="f70" y="f50"/>
                    <a:pt x="f70" y="f15"/>
                    <a:pt x="f70" y="f49"/>
                  </a:cubicBezTo>
                  <a:cubicBezTo>
                    <a:pt x="f79" y="f49"/>
                    <a:pt x="f79" y="f48"/>
                    <a:pt x="f69" y="f48"/>
                  </a:cubicBezTo>
                  <a:cubicBezTo>
                    <a:pt x="f69" y="f16"/>
                    <a:pt x="f69" y="f16"/>
                    <a:pt x="f67" y="f18"/>
                  </a:cubicBezTo>
                  <a:cubicBezTo>
                    <a:pt x="f69" y="f18"/>
                    <a:pt x="f67" y="f19"/>
                    <a:pt x="f77" y="f19"/>
                  </a:cubicBezTo>
                  <a:cubicBezTo>
                    <a:pt x="f77" y="f19"/>
                    <a:pt x="f67" y="f19"/>
                    <a:pt x="f67" y="f19"/>
                  </a:cubicBezTo>
                  <a:cubicBezTo>
                    <a:pt x="f77" y="f22"/>
                    <a:pt x="f90" y="f24"/>
                    <a:pt x="f90" y="f27"/>
                  </a:cubicBezTo>
                  <a:cubicBezTo>
                    <a:pt x="f61" y="f27"/>
                    <a:pt x="f61" y="f28"/>
                    <a:pt x="f74" y="f29"/>
                  </a:cubicBezTo>
                  <a:cubicBezTo>
                    <a:pt x="f74" y="f29"/>
                    <a:pt x="f74" y="f29"/>
                    <a:pt x="f74" y="f29"/>
                  </a:cubicBezTo>
                  <a:cubicBezTo>
                    <a:pt x="f68" y="f4"/>
                    <a:pt x="f63" y="f12"/>
                    <a:pt x="f57" y="f17"/>
                  </a:cubicBezTo>
                  <a:cubicBezTo>
                    <a:pt x="f91" y="f26"/>
                    <a:pt x="f55" y="f34"/>
                    <a:pt x="f54" y="f36"/>
                  </a:cubicBezTo>
                  <a:cubicBezTo>
                    <a:pt x="f51" y="f92"/>
                    <a:pt x="f93" y="f94"/>
                    <a:pt x="f95" y="f38"/>
                  </a:cubicBezTo>
                  <a:cubicBezTo>
                    <a:pt x="f95" y="f35"/>
                    <a:pt x="f8" y="f35"/>
                    <a:pt x="f96" y="f97"/>
                  </a:cubicBezTo>
                  <a:cubicBezTo>
                    <a:pt x="f11" y="f97"/>
                    <a:pt x="f11" y="f98"/>
                    <a:pt x="f13" y="f98"/>
                  </a:cubicBezTo>
                  <a:cubicBezTo>
                    <a:pt x="f13" y="f99"/>
                    <a:pt x="f15" y="f100"/>
                    <a:pt x="f15" y="f100"/>
                  </a:cubicBezTo>
                  <a:cubicBezTo>
                    <a:pt x="f15" y="f100"/>
                    <a:pt x="f15" y="f100"/>
                    <a:pt x="f49" y="f100"/>
                  </a:cubicBezTo>
                  <a:cubicBezTo>
                    <a:pt x="f49" y="f101"/>
                    <a:pt x="f48" y="f101"/>
                    <a:pt x="f16" y="f102"/>
                  </a:cubicBezTo>
                  <a:cubicBezTo>
                    <a:pt x="f47" y="f103"/>
                    <a:pt x="f20" y="f104"/>
                    <a:pt x="f23" y="f105"/>
                  </a:cubicBezTo>
                  <a:cubicBezTo>
                    <a:pt x="f23" y="f105"/>
                    <a:pt x="f45" y="f106"/>
                    <a:pt x="f25" y="f106"/>
                  </a:cubicBezTo>
                  <a:cubicBezTo>
                    <a:pt x="f25" y="f106"/>
                    <a:pt x="f25" y="f106"/>
                    <a:pt x="f25" y="f106"/>
                  </a:cubicBezTo>
                  <a:cubicBezTo>
                    <a:pt x="f44" y="f106"/>
                    <a:pt x="f28" y="f107"/>
                    <a:pt x="f43" y="f107"/>
                  </a:cubicBezTo>
                  <a:cubicBezTo>
                    <a:pt x="f43" y="f107"/>
                    <a:pt x="f30" y="f107"/>
                    <a:pt x="f30" y="f107"/>
                  </a:cubicBezTo>
                  <a:cubicBezTo>
                    <a:pt x="f32" y="f108"/>
                    <a:pt x="f4" y="f108"/>
                    <a:pt x="f7" y="f108"/>
                  </a:cubicBezTo>
                  <a:cubicBezTo>
                    <a:pt x="f10" y="f2"/>
                    <a:pt x="f21" y="f108"/>
                    <a:pt x="f26" y="f2"/>
                  </a:cubicBezTo>
                  <a:cubicBezTo>
                    <a:pt x="f37" y="f2"/>
                    <a:pt x="f41" y="f2"/>
                    <a:pt x="f40" y="f2"/>
                  </a:cubicBezTo>
                  <a:cubicBezTo>
                    <a:pt x="f39" y="f108"/>
                    <a:pt x="f40" y="f108"/>
                    <a:pt x="f39" y="f108"/>
                  </a:cubicBezTo>
                  <a:cubicBezTo>
                    <a:pt x="f94" y="f108"/>
                    <a:pt x="f35" y="f108"/>
                    <a:pt x="f97" y="f107"/>
                  </a:cubicBezTo>
                  <a:cubicBezTo>
                    <a:pt x="f98" y="f106"/>
                    <a:pt x="f100" y="f105"/>
                    <a:pt x="f109" y="f104"/>
                  </a:cubicBezTo>
                  <a:cubicBezTo>
                    <a:pt x="f109" y="f104"/>
                    <a:pt x="f109" y="f104"/>
                    <a:pt x="f109" y="f104"/>
                  </a:cubicBezTo>
                  <a:cubicBezTo>
                    <a:pt x="f102" y="f103"/>
                    <a:pt x="f102" y="f102"/>
                    <a:pt x="f102" y="f102"/>
                  </a:cubicBezTo>
                  <a:cubicBezTo>
                    <a:pt x="f104" y="f101"/>
                    <a:pt x="f110" y="f100"/>
                    <a:pt x="f106" y="f98"/>
                  </a:cubicBezTo>
                  <a:lnTo>
                    <a:pt x="f111" y="f97"/>
                  </a:lnTo>
                  <a:cubicBezTo>
                    <a:pt x="f108" y="f38"/>
                    <a:pt x="f2" y="f39"/>
                    <a:pt x="f2" y="f92"/>
                  </a:cubicBezTo>
                  <a:lnTo>
                    <a:pt x="f2" y="f34"/>
                  </a:lnTo>
                  <a:cubicBezTo>
                    <a:pt x="f2" y="f33"/>
                    <a:pt x="f2" y="f14"/>
                    <a:pt x="f2" y="f10"/>
                  </a:cubicBezTo>
                  <a:cubicBezTo>
                    <a:pt x="f2" y="f10"/>
                    <a:pt x="f2" y="f10"/>
                    <a:pt x="f2" y="f10"/>
                  </a:cubicBezTo>
                  <a:cubicBezTo>
                    <a:pt x="f2" y="f7"/>
                    <a:pt x="f2" y="f10"/>
                    <a:pt x="f2" y="f7"/>
                  </a:cubicBezTo>
                  <a:cubicBezTo>
                    <a:pt x="f2" y="f7"/>
                    <a:pt x="f2" y="f7"/>
                    <a:pt x="f108" y="f7"/>
                  </a:cubicBezTo>
                  <a:cubicBezTo>
                    <a:pt x="f2" y="f7"/>
                    <a:pt x="f2" y="f4"/>
                    <a:pt x="f2" y="f4"/>
                  </a:cubicBezTo>
                  <a:cubicBezTo>
                    <a:pt x="f2" y="f4"/>
                    <a:pt x="f2" y="f32"/>
                    <a:pt x="f2" y="f32"/>
                  </a:cubicBezTo>
                  <a:cubicBezTo>
                    <a:pt x="f2" y="f32"/>
                    <a:pt x="f2" y="f30"/>
                    <a:pt x="f108" y="f30"/>
                  </a:cubicBezTo>
                  <a:cubicBezTo>
                    <a:pt x="f2" y="f29"/>
                    <a:pt x="f108" y="f27"/>
                    <a:pt x="f108" y="f24"/>
                  </a:cubicBezTo>
                  <a:cubicBezTo>
                    <a:pt x="f108" y="f24"/>
                    <a:pt x="f111" y="f24"/>
                    <a:pt x="f111" y="f24"/>
                  </a:cubicBezTo>
                  <a:cubicBezTo>
                    <a:pt x="f111" y="f24"/>
                    <a:pt x="f108" y="f23"/>
                    <a:pt x="f111" y="f23"/>
                  </a:cubicBezTo>
                  <a:cubicBezTo>
                    <a:pt x="f111" y="f22"/>
                    <a:pt x="f111" y="f22"/>
                    <a:pt x="f111" y="f20"/>
                  </a:cubicBezTo>
                  <a:cubicBezTo>
                    <a:pt x="f108" y="f19"/>
                    <a:pt x="f106" y="f18"/>
                    <a:pt x="f106" y="f48"/>
                  </a:cubicBezTo>
                  <a:cubicBezTo>
                    <a:pt x="f106" y="f48"/>
                    <a:pt x="f106" y="f48"/>
                    <a:pt x="f106" y="f48"/>
                  </a:cubicBezTo>
                  <a:cubicBezTo>
                    <a:pt x="f106" y="f49"/>
                    <a:pt x="f110" y="f49"/>
                    <a:pt x="f110" y="f15"/>
                  </a:cubicBezTo>
                  <a:cubicBezTo>
                    <a:pt x="f110" y="f15"/>
                    <a:pt x="f110" y="f15"/>
                    <a:pt x="f110" y="f15"/>
                  </a:cubicBezTo>
                  <a:cubicBezTo>
                    <a:pt x="f110" y="f50"/>
                    <a:pt x="f104" y="f13"/>
                    <a:pt x="f104" y="f11"/>
                  </a:cubicBezTo>
                  <a:cubicBezTo>
                    <a:pt x="f104" y="f9"/>
                    <a:pt x="f104" y="f9"/>
                    <a:pt x="f112" y="f9"/>
                  </a:cubicBezTo>
                  <a:cubicBezTo>
                    <a:pt x="f104" y="f8"/>
                    <a:pt x="f102" y="f5"/>
                    <a:pt x="f102" y="f89"/>
                  </a:cubicBezTo>
                  <a:cubicBezTo>
                    <a:pt x="f109" y="f51"/>
                    <a:pt x="f109" y="f52"/>
                    <a:pt x="f100" y="f54"/>
                  </a:cubicBezTo>
                  <a:cubicBezTo>
                    <a:pt x="f99" y="f91"/>
                    <a:pt x="f97" y="f63"/>
                    <a:pt x="f38" y="f86"/>
                  </a:cubicBezTo>
                  <a:cubicBezTo>
                    <a:pt x="f94" y="f86"/>
                    <a:pt x="f94" y="f58"/>
                    <a:pt x="f94" y="f58"/>
                  </a:cubicBezTo>
                  <a:cubicBezTo>
                    <a:pt x="f94" y="f58"/>
                    <a:pt x="f94" y="f58"/>
                    <a:pt x="f94" y="f60"/>
                  </a:cubicBezTo>
                  <a:cubicBezTo>
                    <a:pt x="f39" y="f61"/>
                    <a:pt x="f40" y="f61"/>
                    <a:pt x="f40" y="f62"/>
                  </a:cubicBezTo>
                  <a:cubicBezTo>
                    <a:pt x="f92" y="f62"/>
                    <a:pt x="f92" y="f62"/>
                    <a:pt x="f92" y="f64"/>
                  </a:cubicBezTo>
                  <a:cubicBezTo>
                    <a:pt x="f92" y="f65"/>
                    <a:pt x="f37" y="f67"/>
                    <a:pt x="f31" y="f69"/>
                  </a:cubicBezTo>
                  <a:cubicBezTo>
                    <a:pt x="f31" y="f69"/>
                    <a:pt x="f31" y="f69"/>
                    <a:pt x="f31" y="f69"/>
                  </a:cubicBezTo>
                  <a:cubicBezTo>
                    <a:pt x="f26" y="f69"/>
                    <a:pt x="f26" y="f79"/>
                    <a:pt x="f21" y="f79"/>
                  </a:cubicBezTo>
                  <a:cubicBezTo>
                    <a:pt x="f21" y="f79"/>
                    <a:pt x="f26" y="f79"/>
                    <a:pt x="f26" y="f79"/>
                  </a:cubicBezTo>
                  <a:cubicBezTo>
                    <a:pt x="f26" y="f79"/>
                    <a:pt x="f26" y="f69"/>
                    <a:pt x="f26" y="f69"/>
                  </a:cubicBezTo>
                  <a:cubicBezTo>
                    <a:pt x="f26" y="f79"/>
                    <a:pt x="f21" y="f71"/>
                    <a:pt x="f17" y="f72"/>
                  </a:cubicBezTo>
                  <a:cubicBezTo>
                    <a:pt x="f14" y="f73"/>
                    <a:pt x="f12" y="f76"/>
                    <a:pt x="f10" y="f76"/>
                  </a:cubicBezTo>
                  <a:cubicBezTo>
                    <a:pt x="f10" y="f75"/>
                    <a:pt x="f4" y="f78"/>
                    <a:pt x="f32" y="f75"/>
                  </a:cubicBezTo>
                  <a:cubicBezTo>
                    <a:pt x="f32" y="f80"/>
                    <a:pt x="f43" y="f80"/>
                    <a:pt x="f28" y="f82"/>
                  </a:cubicBezTo>
                  <a:cubicBezTo>
                    <a:pt x="f28" y="f82"/>
                    <a:pt x="f28" y="f80"/>
                    <a:pt x="f28" y="f80"/>
                  </a:cubicBezTo>
                  <a:cubicBezTo>
                    <a:pt x="f44" y="f82"/>
                    <a:pt x="f25" y="f82"/>
                    <a:pt x="f45" y="f113"/>
                  </a:cubicBezTo>
                  <a:cubicBezTo>
                    <a:pt x="f23" y="f113"/>
                    <a:pt x="f23" y="f83"/>
                    <a:pt x="f23" y="f113"/>
                  </a:cubicBezTo>
                  <a:cubicBezTo>
                    <a:pt x="f23" y="f113"/>
                    <a:pt x="f23" y="f113"/>
                    <a:pt x="f23" y="f113"/>
                  </a:cubicBezTo>
                  <a:cubicBezTo>
                    <a:pt x="f23" y="f113"/>
                    <a:pt x="f46" y="f113"/>
                    <a:pt x="f20" y="f113"/>
                  </a:cubicBezTo>
                  <a:cubicBezTo>
                    <a:pt x="f20" y="f113"/>
                    <a:pt x="f47" y="f113"/>
                    <a:pt x="f47" y="f113"/>
                  </a:cubicBezTo>
                  <a:cubicBezTo>
                    <a:pt x="f47" y="f113"/>
                    <a:pt x="f47" y="f113"/>
                    <a:pt x="f18" y="f113"/>
                  </a:cubicBezTo>
                  <a:cubicBezTo>
                    <a:pt x="f47" y="f113"/>
                    <a:pt x="f18" y="f113"/>
                    <a:pt x="f18" y="f83"/>
                  </a:cubicBezTo>
                  <a:cubicBezTo>
                    <a:pt x="f16" y="f83"/>
                    <a:pt x="f48" y="f114"/>
                    <a:pt x="f49" y="f114"/>
                  </a:cubicBezTo>
                  <a:cubicBezTo>
                    <a:pt x="f49" y="f114"/>
                    <a:pt x="f49" y="f114"/>
                    <a:pt x="f49" y="f114"/>
                  </a:cubicBezTo>
                  <a:cubicBezTo>
                    <a:pt x="f49" y="f85"/>
                    <a:pt x="f49" y="f114"/>
                    <a:pt x="f49" y="f114"/>
                  </a:cubicBezTo>
                  <a:cubicBezTo>
                    <a:pt x="f15" y="f85"/>
                    <a:pt x="f50" y="f115"/>
                    <a:pt x="f13" y="f115"/>
                  </a:cubicBezTo>
                  <a:cubicBezTo>
                    <a:pt x="f13" y="f85"/>
                    <a:pt x="f50" y="f85"/>
                    <a:pt x="f15" y="f85"/>
                  </a:cubicBezTo>
                  <a:cubicBezTo>
                    <a:pt x="f15" y="f114"/>
                    <a:pt x="f49" y="f83"/>
                    <a:pt x="f48" y="f83"/>
                  </a:cubicBezTo>
                  <a:cubicBezTo>
                    <a:pt x="f48" y="f83"/>
                    <a:pt x="f48" y="f83"/>
                    <a:pt x="f48" y="f83"/>
                  </a:cubicBezTo>
                  <a:cubicBezTo>
                    <a:pt x="f18" y="f113"/>
                    <a:pt x="f20" y="f82"/>
                    <a:pt x="f23" y="f80"/>
                  </a:cubicBezTo>
                  <a:cubicBezTo>
                    <a:pt x="f46" y="f78"/>
                    <a:pt x="f46" y="f80"/>
                    <a:pt x="f46" y="f80"/>
                  </a:cubicBezTo>
                  <a:cubicBezTo>
                    <a:pt x="f47" y="f82"/>
                    <a:pt x="f18" y="f113"/>
                    <a:pt x="f48" y="f83"/>
                  </a:cubicBezTo>
                  <a:cubicBezTo>
                    <a:pt x="f48" y="f113"/>
                    <a:pt x="f48" y="f83"/>
                    <a:pt x="f48" y="f113"/>
                  </a:cubicBezTo>
                  <a:cubicBezTo>
                    <a:pt x="f48" y="f113"/>
                    <a:pt x="f16" y="f113"/>
                    <a:pt x="f16" y="f82"/>
                  </a:cubicBezTo>
                  <a:cubicBezTo>
                    <a:pt x="f16" y="f82"/>
                    <a:pt x="f16" y="f82"/>
                    <a:pt x="f16" y="f82"/>
                  </a:cubicBezTo>
                  <a:cubicBezTo>
                    <a:pt x="f16" y="f82"/>
                    <a:pt x="f16" y="f113"/>
                    <a:pt x="f16" y="f113"/>
                  </a:cubicBezTo>
                  <a:cubicBezTo>
                    <a:pt x="f48" y="f113"/>
                    <a:pt x="f48" y="f113"/>
                    <a:pt x="f49" y="f113"/>
                  </a:cubicBezTo>
                  <a:cubicBezTo>
                    <a:pt x="f49" y="f113"/>
                    <a:pt x="f48" y="f113"/>
                    <a:pt x="f48" y="f83"/>
                  </a:cubicBezTo>
                  <a:cubicBezTo>
                    <a:pt x="f49" y="f83"/>
                    <a:pt x="f49" y="f83"/>
                    <a:pt x="f49" y="f83"/>
                  </a:cubicBezTo>
                  <a:lnTo>
                    <a:pt x="f49" y="f83"/>
                  </a:lnTo>
                  <a:cubicBezTo>
                    <a:pt x="f49" y="f83"/>
                    <a:pt x="f48" y="f83"/>
                    <a:pt x="f48" y="f83"/>
                  </a:cubicBezTo>
                  <a:cubicBezTo>
                    <a:pt x="f49" y="f114"/>
                    <a:pt x="f15" y="f114"/>
                    <a:pt x="f50" y="f85"/>
                  </a:cubicBezTo>
                  <a:cubicBezTo>
                    <a:pt x="f15" y="f114"/>
                    <a:pt x="f50" y="f114"/>
                    <a:pt x="f15" y="f114"/>
                  </a:cubicBezTo>
                  <a:cubicBezTo>
                    <a:pt x="f50" y="f114"/>
                    <a:pt x="f15" y="f83"/>
                    <a:pt x="f15" y="f83"/>
                  </a:cubicBezTo>
                  <a:cubicBezTo>
                    <a:pt x="f15" y="f83"/>
                    <a:pt x="f15" y="f83"/>
                    <a:pt x="f15" y="f83"/>
                  </a:cubicBezTo>
                  <a:cubicBezTo>
                    <a:pt x="f50" y="f83"/>
                    <a:pt x="f50" y="f114"/>
                    <a:pt x="f13" y="f114"/>
                  </a:cubicBezTo>
                  <a:lnTo>
                    <a:pt x="f13" y="f83"/>
                  </a:lnTo>
                  <a:cubicBezTo>
                    <a:pt x="f50" y="f83"/>
                    <a:pt x="f15" y="f113"/>
                    <a:pt x="f49" y="f113"/>
                  </a:cubicBezTo>
                  <a:cubicBezTo>
                    <a:pt x="f49" y="f82"/>
                    <a:pt x="f49" y="f82"/>
                    <a:pt x="f49" y="f82"/>
                  </a:cubicBezTo>
                  <a:cubicBezTo>
                    <a:pt x="f48" y="f82"/>
                    <a:pt x="f48" y="f82"/>
                    <a:pt x="f48" y="f82"/>
                  </a:cubicBezTo>
                  <a:cubicBezTo>
                    <a:pt x="f48" y="f82"/>
                    <a:pt x="f48" y="f82"/>
                    <a:pt x="f48" y="f82"/>
                  </a:cubicBezTo>
                  <a:cubicBezTo>
                    <a:pt x="f16" y="f80"/>
                    <a:pt x="f16" y="f78"/>
                    <a:pt x="f47" y="f78"/>
                  </a:cubicBezTo>
                  <a:cubicBezTo>
                    <a:pt x="f47" y="f75"/>
                    <a:pt x="f47" y="f78"/>
                    <a:pt x="f47" y="f78"/>
                  </a:cubicBezTo>
                  <a:cubicBezTo>
                    <a:pt x="f47" y="f75"/>
                    <a:pt x="f46" y="f75"/>
                    <a:pt x="f46" y="f76"/>
                  </a:cubicBezTo>
                  <a:cubicBezTo>
                    <a:pt x="f46" y="f76"/>
                    <a:pt x="f20" y="f76"/>
                    <a:pt x="f20" y="f76"/>
                  </a:cubicBezTo>
                  <a:cubicBezTo>
                    <a:pt x="f18" y="f75"/>
                    <a:pt x="f16" y="f80"/>
                    <a:pt x="f48" y="f78"/>
                  </a:cubicBezTo>
                  <a:cubicBezTo>
                    <a:pt x="f48" y="f78"/>
                    <a:pt x="f48" y="f78"/>
                    <a:pt x="f48" y="f78"/>
                  </a:cubicBezTo>
                  <a:cubicBezTo>
                    <a:pt x="f48" y="f78"/>
                    <a:pt x="f49" y="f78"/>
                    <a:pt x="f49" y="f80"/>
                  </a:cubicBezTo>
                  <a:cubicBezTo>
                    <a:pt x="f49" y="f80"/>
                    <a:pt x="f49" y="f80"/>
                    <a:pt x="f48" y="f80"/>
                  </a:cubicBezTo>
                  <a:cubicBezTo>
                    <a:pt x="f49" y="f80"/>
                    <a:pt x="f49" y="f82"/>
                    <a:pt x="f15" y="f82"/>
                  </a:cubicBezTo>
                  <a:cubicBezTo>
                    <a:pt x="f15" y="f82"/>
                    <a:pt x="f50" y="f113"/>
                    <a:pt x="f13" y="f113"/>
                  </a:cubicBezTo>
                  <a:cubicBezTo>
                    <a:pt x="f13" y="f113"/>
                    <a:pt x="f13" y="f113"/>
                    <a:pt x="f13" y="f83"/>
                  </a:cubicBezTo>
                  <a:cubicBezTo>
                    <a:pt x="f13" y="f83"/>
                    <a:pt x="f11" y="f83"/>
                    <a:pt x="f11" y="f83"/>
                  </a:cubicBezTo>
                  <a:cubicBezTo>
                    <a:pt x="f11" y="f83"/>
                    <a:pt x="f11" y="f83"/>
                    <a:pt x="f11" y="f114"/>
                  </a:cubicBezTo>
                  <a:cubicBezTo>
                    <a:pt x="f11" y="f83"/>
                    <a:pt x="f96" y="f114"/>
                    <a:pt x="f96" y="f83"/>
                  </a:cubicBezTo>
                  <a:cubicBezTo>
                    <a:pt x="f11" y="f83"/>
                    <a:pt x="f11" y="f83"/>
                    <a:pt x="f11" y="f113"/>
                  </a:cubicBezTo>
                  <a:cubicBezTo>
                    <a:pt x="f11" y="f83"/>
                    <a:pt x="f96" y="f83"/>
                    <a:pt x="f8" y="f114"/>
                  </a:cubicBezTo>
                  <a:cubicBezTo>
                    <a:pt x="f8" y="f114"/>
                    <a:pt x="f8" y="f114"/>
                    <a:pt x="f8" y="f114"/>
                  </a:cubicBezTo>
                  <a:cubicBezTo>
                    <a:pt x="f95" y="f114"/>
                    <a:pt x="f5" y="f114"/>
                    <a:pt x="f5" y="f85"/>
                  </a:cubicBezTo>
                  <a:cubicBezTo>
                    <a:pt x="f5" y="f85"/>
                    <a:pt x="f93" y="f85"/>
                    <a:pt x="f93" y="f85"/>
                  </a:cubicBezTo>
                  <a:cubicBezTo>
                    <a:pt x="f93" y="f85"/>
                    <a:pt x="f93" y="f114"/>
                    <a:pt x="f93" y="f114"/>
                  </a:cubicBezTo>
                  <a:cubicBezTo>
                    <a:pt x="f5" y="f114"/>
                    <a:pt x="f5" y="f85"/>
                    <a:pt x="f5" y="f114"/>
                  </a:cubicBezTo>
                  <a:cubicBezTo>
                    <a:pt x="f5" y="f114"/>
                    <a:pt x="f95" y="f83"/>
                    <a:pt x="f95" y="f83"/>
                  </a:cubicBezTo>
                  <a:cubicBezTo>
                    <a:pt x="f5" y="f83"/>
                    <a:pt x="f5" y="f114"/>
                    <a:pt x="f93" y="f114"/>
                  </a:cubicBezTo>
                  <a:cubicBezTo>
                    <a:pt x="f93" y="f114"/>
                    <a:pt x="f93" y="f114"/>
                    <a:pt x="f93" y="f83"/>
                  </a:cubicBezTo>
                  <a:cubicBezTo>
                    <a:pt x="f93" y="f114"/>
                    <a:pt x="f93" y="f114"/>
                    <a:pt x="f93" y="f114"/>
                  </a:cubicBezTo>
                  <a:cubicBezTo>
                    <a:pt x="f51" y="f114"/>
                    <a:pt x="f51" y="f114"/>
                    <a:pt x="f51" y="f114"/>
                  </a:cubicBezTo>
                  <a:cubicBezTo>
                    <a:pt x="f51" y="f114"/>
                    <a:pt x="f51" y="f85"/>
                    <a:pt x="f51" y="f85"/>
                  </a:cubicBezTo>
                  <a:cubicBezTo>
                    <a:pt x="f53" y="f85"/>
                    <a:pt x="f53" y="f85"/>
                    <a:pt x="f54" y="f85"/>
                  </a:cubicBezTo>
                  <a:cubicBezTo>
                    <a:pt x="f54" y="f85"/>
                    <a:pt x="f54" y="f85"/>
                    <a:pt x="f54" y="f85"/>
                  </a:cubicBezTo>
                  <a:lnTo>
                    <a:pt x="f54" y="f85"/>
                  </a:lnTo>
                  <a:cubicBezTo>
                    <a:pt x="f54" y="f85"/>
                    <a:pt x="f54" y="f85"/>
                    <a:pt x="f53" y="f85"/>
                  </a:cubicBezTo>
                  <a:cubicBezTo>
                    <a:pt x="f53" y="f85"/>
                    <a:pt x="f53" y="f85"/>
                    <a:pt x="f53" y="f114"/>
                  </a:cubicBezTo>
                  <a:cubicBezTo>
                    <a:pt x="f53" y="f114"/>
                    <a:pt x="f53" y="f85"/>
                    <a:pt x="f53" y="f114"/>
                  </a:cubicBezTo>
                  <a:cubicBezTo>
                    <a:pt x="f51" y="f114"/>
                    <a:pt x="f53" y="f114"/>
                    <a:pt x="f53" y="f114"/>
                  </a:cubicBezTo>
                  <a:cubicBezTo>
                    <a:pt x="f51" y="f83"/>
                    <a:pt x="f93" y="f113"/>
                    <a:pt x="f5" y="f113"/>
                  </a:cubicBezTo>
                  <a:cubicBezTo>
                    <a:pt x="f5" y="f113"/>
                    <a:pt x="f95" y="f82"/>
                    <a:pt x="f95" y="f82"/>
                  </a:cubicBezTo>
                  <a:cubicBezTo>
                    <a:pt x="f5" y="f82"/>
                    <a:pt x="f93" y="f113"/>
                    <a:pt x="f51" y="f113"/>
                  </a:cubicBezTo>
                  <a:cubicBezTo>
                    <a:pt x="f51" y="f113"/>
                    <a:pt x="f93" y="f113"/>
                    <a:pt x="f93" y="f113"/>
                  </a:cubicBezTo>
                  <a:cubicBezTo>
                    <a:pt x="f93" y="f82"/>
                    <a:pt x="f95" y="f82"/>
                    <a:pt x="f95" y="f80"/>
                  </a:cubicBezTo>
                  <a:cubicBezTo>
                    <a:pt x="f95" y="f80"/>
                    <a:pt x="f95" y="f80"/>
                    <a:pt x="f95" y="f80"/>
                  </a:cubicBezTo>
                  <a:cubicBezTo>
                    <a:pt x="f5" y="f80"/>
                    <a:pt x="f5" y="f80"/>
                    <a:pt x="f5" y="f80"/>
                  </a:cubicBezTo>
                  <a:cubicBezTo>
                    <a:pt x="f5" y="f80"/>
                    <a:pt x="f93" y="f80"/>
                    <a:pt x="f93" y="f80"/>
                  </a:cubicBezTo>
                  <a:cubicBezTo>
                    <a:pt x="f93" y="f80"/>
                    <a:pt x="f51" y="f80"/>
                    <a:pt x="f51" y="f78"/>
                  </a:cubicBezTo>
                  <a:cubicBezTo>
                    <a:pt x="f93" y="f80"/>
                    <a:pt x="f93" y="f78"/>
                    <a:pt x="f93" y="f75"/>
                  </a:cubicBezTo>
                  <a:cubicBezTo>
                    <a:pt x="f5" y="f75"/>
                    <a:pt x="f5" y="f76"/>
                    <a:pt x="f95" y="f73"/>
                  </a:cubicBezTo>
                  <a:cubicBezTo>
                    <a:pt x="f5" y="f76"/>
                    <a:pt x="f93" y="f75"/>
                    <a:pt x="f51" y="f76"/>
                  </a:cubicBezTo>
                  <a:cubicBezTo>
                    <a:pt x="f51" y="f75"/>
                    <a:pt x="f53" y="f75"/>
                    <a:pt x="f53" y="f78"/>
                  </a:cubicBezTo>
                  <a:cubicBezTo>
                    <a:pt x="f53" y="f75"/>
                    <a:pt x="f54" y="f78"/>
                    <a:pt x="f54" y="f75"/>
                  </a:cubicBezTo>
                  <a:cubicBezTo>
                    <a:pt x="f54" y="f75"/>
                    <a:pt x="f53" y="f75"/>
                    <a:pt x="f53" y="f75"/>
                  </a:cubicBezTo>
                  <a:cubicBezTo>
                    <a:pt x="f53" y="f75"/>
                    <a:pt x="f53" y="f75"/>
                    <a:pt x="f53" y="f75"/>
                  </a:cubicBezTo>
                  <a:cubicBezTo>
                    <a:pt x="f53" y="f76"/>
                    <a:pt x="f51" y="f76"/>
                    <a:pt x="f51" y="f76"/>
                  </a:cubicBezTo>
                  <a:cubicBezTo>
                    <a:pt x="f51" y="f76"/>
                    <a:pt x="f51" y="f76"/>
                    <a:pt x="f51" y="f76"/>
                  </a:cubicBezTo>
                  <a:cubicBezTo>
                    <a:pt x="f5" y="f73"/>
                    <a:pt x="f5" y="f72"/>
                    <a:pt x="f8" y="f71"/>
                  </a:cubicBezTo>
                  <a:cubicBezTo>
                    <a:pt x="f8" y="f71"/>
                    <a:pt x="f8" y="f71"/>
                    <a:pt x="f8" y="f71"/>
                  </a:cubicBezTo>
                  <a:cubicBezTo>
                    <a:pt x="f96" y="f71"/>
                    <a:pt x="f96" y="f70"/>
                    <a:pt x="f11" y="f70"/>
                  </a:cubicBezTo>
                  <a:cubicBezTo>
                    <a:pt x="f11" y="f79"/>
                    <a:pt x="f13" y="f79"/>
                    <a:pt x="f13" y="f79"/>
                  </a:cubicBezTo>
                  <a:cubicBezTo>
                    <a:pt x="f50" y="f79"/>
                    <a:pt x="f50" y="f79"/>
                    <a:pt x="f50" y="f79"/>
                  </a:cubicBezTo>
                  <a:cubicBezTo>
                    <a:pt x="f50" y="f79"/>
                    <a:pt x="f50" y="f70"/>
                    <a:pt x="f15" y="f79"/>
                  </a:cubicBezTo>
                  <a:cubicBezTo>
                    <a:pt x="f50" y="f79"/>
                    <a:pt x="f50" y="f79"/>
                    <a:pt x="f50" y="f79"/>
                  </a:cubicBezTo>
                  <a:cubicBezTo>
                    <a:pt x="f50" y="f79"/>
                    <a:pt x="f13" y="f79"/>
                    <a:pt x="f13" y="f79"/>
                  </a:cubicBezTo>
                  <a:cubicBezTo>
                    <a:pt x="f50" y="f69"/>
                    <a:pt x="f50" y="f69"/>
                    <a:pt x="f15" y="f69"/>
                  </a:cubicBezTo>
                  <a:cubicBezTo>
                    <a:pt x="f50" y="f67"/>
                    <a:pt x="f15" y="f65"/>
                    <a:pt x="f49" y="f64"/>
                  </a:cubicBezTo>
                  <a:cubicBezTo>
                    <a:pt x="f49" y="f64"/>
                    <a:pt x="f49" y="f64"/>
                    <a:pt x="f48" y="f64"/>
                  </a:cubicBezTo>
                  <a:cubicBezTo>
                    <a:pt x="f48" y="f64"/>
                    <a:pt x="f48" y="f64"/>
                    <a:pt x="f48" y="f64"/>
                  </a:cubicBezTo>
                  <a:cubicBezTo>
                    <a:pt x="f48" y="f62"/>
                    <a:pt x="f48" y="f64"/>
                    <a:pt x="f48" y="f64"/>
                  </a:cubicBezTo>
                  <a:cubicBezTo>
                    <a:pt x="f48" y="f62"/>
                    <a:pt x="f16" y="f62"/>
                    <a:pt x="f16" y="f61"/>
                  </a:cubicBezTo>
                  <a:cubicBezTo>
                    <a:pt x="f16" y="f62"/>
                    <a:pt x="f48" y="f62"/>
                    <a:pt x="f49" y="f62"/>
                  </a:cubicBezTo>
                  <a:cubicBezTo>
                    <a:pt x="f49" y="f61"/>
                    <a:pt x="f16" y="f61"/>
                    <a:pt x="f18" y="f60"/>
                  </a:cubicBezTo>
                  <a:cubicBezTo>
                    <a:pt x="f18" y="f58"/>
                    <a:pt x="f18" y="f60"/>
                    <a:pt x="f18" y="f58"/>
                  </a:cubicBezTo>
                  <a:cubicBezTo>
                    <a:pt x="f18" y="f58"/>
                    <a:pt x="f18" y="f58"/>
                    <a:pt x="f18" y="f58"/>
                  </a:cubicBezTo>
                  <a:cubicBezTo>
                    <a:pt x="f18" y="f58"/>
                    <a:pt x="f18" y="f58"/>
                    <a:pt x="f18" y="f58"/>
                  </a:cubicBezTo>
                  <a:cubicBezTo>
                    <a:pt x="f18" y="f58"/>
                    <a:pt x="f18" y="f58"/>
                    <a:pt x="f18" y="f58"/>
                  </a:cubicBezTo>
                  <a:cubicBezTo>
                    <a:pt x="f18" y="f58"/>
                    <a:pt x="f47" y="f86"/>
                    <a:pt x="f47" y="f86"/>
                  </a:cubicBezTo>
                  <a:cubicBezTo>
                    <a:pt x="f47" y="f86"/>
                    <a:pt x="f47" y="f86"/>
                    <a:pt x="f20" y="f66"/>
                  </a:cubicBezTo>
                  <a:cubicBezTo>
                    <a:pt x="f20" y="f66"/>
                    <a:pt x="f20" y="f86"/>
                    <a:pt x="f20" y="f86"/>
                  </a:cubicBezTo>
                  <a:cubicBezTo>
                    <a:pt x="f20" y="f66"/>
                    <a:pt x="f20" y="f66"/>
                    <a:pt x="f20" y="f66"/>
                  </a:cubicBezTo>
                  <a:cubicBezTo>
                    <a:pt x="f46" y="f66"/>
                    <a:pt x="f23" y="f63"/>
                    <a:pt x="f23" y="f63"/>
                  </a:cubicBezTo>
                  <a:cubicBezTo>
                    <a:pt x="f23" y="f63"/>
                    <a:pt x="f23" y="f63"/>
                    <a:pt x="f23" y="f59"/>
                  </a:cubicBezTo>
                  <a:cubicBezTo>
                    <a:pt x="f45" y="f59"/>
                    <a:pt x="f25" y="f91"/>
                    <a:pt x="f44" y="f91"/>
                  </a:cubicBezTo>
                  <a:cubicBezTo>
                    <a:pt x="f44" y="f56"/>
                    <a:pt x="f44" y="f56"/>
                    <a:pt x="f44" y="f56"/>
                  </a:cubicBezTo>
                  <a:cubicBezTo>
                    <a:pt x="f28" y="f56"/>
                    <a:pt x="f44" y="f56"/>
                    <a:pt x="f28" y="f56"/>
                  </a:cubicBezTo>
                  <a:cubicBezTo>
                    <a:pt x="f28" y="f56"/>
                    <a:pt x="f44" y="f56"/>
                    <a:pt x="f44" y="f56"/>
                  </a:cubicBezTo>
                  <a:cubicBezTo>
                    <a:pt x="f28" y="f55"/>
                    <a:pt x="f28" y="f56"/>
                    <a:pt x="f28" y="f56"/>
                  </a:cubicBezTo>
                  <a:cubicBezTo>
                    <a:pt x="f28" y="f56"/>
                    <a:pt x="f28" y="f55"/>
                    <a:pt x="f28" y="f55"/>
                  </a:cubicBezTo>
                  <a:cubicBezTo>
                    <a:pt x="f28" y="f54"/>
                    <a:pt x="f43" y="f54"/>
                    <a:pt x="f43" y="f52"/>
                  </a:cubicBezTo>
                  <a:cubicBezTo>
                    <a:pt x="f43" y="f52"/>
                    <a:pt x="f43" y="f54"/>
                    <a:pt x="f43" y="f52"/>
                  </a:cubicBezTo>
                  <a:cubicBezTo>
                    <a:pt x="f43" y="f52"/>
                    <a:pt x="f30" y="f52"/>
                    <a:pt x="f30" y="f52"/>
                  </a:cubicBezTo>
                  <a:cubicBezTo>
                    <a:pt x="f30" y="f52"/>
                    <a:pt x="f32" y="f52"/>
                    <a:pt x="f32" y="f51"/>
                  </a:cubicBezTo>
                  <a:cubicBezTo>
                    <a:pt x="f32" y="f51"/>
                    <a:pt x="f32" y="f51"/>
                    <a:pt x="f32" y="f89"/>
                  </a:cubicBezTo>
                  <a:cubicBezTo>
                    <a:pt x="f32" y="f89"/>
                    <a:pt x="f32" y="f5"/>
                    <a:pt x="f4" y="f5"/>
                  </a:cubicBezTo>
                  <a:close/>
                  <a:moveTo>
                    <a:pt x="f47" y="f58"/>
                  </a:moveTo>
                  <a:cubicBezTo>
                    <a:pt x="f20" y="f60"/>
                    <a:pt x="f47" y="f60"/>
                    <a:pt x="f47" y="f61"/>
                  </a:cubicBezTo>
                  <a:cubicBezTo>
                    <a:pt x="f20" y="f60"/>
                    <a:pt x="f20" y="f60"/>
                    <a:pt x="f46" y="f60"/>
                  </a:cubicBezTo>
                  <a:cubicBezTo>
                    <a:pt x="f46" y="f60"/>
                    <a:pt x="f46" y="f58"/>
                    <a:pt x="f46" y="f58"/>
                  </a:cubicBezTo>
                  <a:cubicBezTo>
                    <a:pt x="f20" y="f58"/>
                    <a:pt x="f20" y="f58"/>
                    <a:pt x="f47" y="f58"/>
                  </a:cubicBezTo>
                  <a:close/>
                  <a:moveTo>
                    <a:pt x="f49" y="f65"/>
                  </a:moveTo>
                  <a:cubicBezTo>
                    <a:pt x="f49" y="f65"/>
                    <a:pt x="f49" y="f65"/>
                    <a:pt x="f48" y="f65"/>
                  </a:cubicBezTo>
                  <a:cubicBezTo>
                    <a:pt x="f48" y="f65"/>
                    <a:pt x="f48" y="f65"/>
                    <a:pt x="f48" y="f65"/>
                  </a:cubicBezTo>
                  <a:cubicBezTo>
                    <a:pt x="f48" y="f65"/>
                    <a:pt x="f49" y="f65"/>
                    <a:pt x="f49" y="f65"/>
                  </a:cubicBezTo>
                  <a:close/>
                  <a:moveTo>
                    <a:pt x="f30" y="f63"/>
                  </a:moveTo>
                  <a:cubicBezTo>
                    <a:pt x="f30" y="f63"/>
                    <a:pt x="f43" y="f66"/>
                    <a:pt x="f43" y="f66"/>
                  </a:cubicBezTo>
                  <a:cubicBezTo>
                    <a:pt x="f30" y="f66"/>
                    <a:pt x="f30" y="f66"/>
                    <a:pt x="f30" y="f63"/>
                  </a:cubicBezTo>
                  <a:cubicBezTo>
                    <a:pt x="f30" y="f63"/>
                    <a:pt x="f30" y="f63"/>
                    <a:pt x="f30" y="f63"/>
                  </a:cubicBezTo>
                  <a:close/>
                  <a:moveTo>
                    <a:pt x="f11" y="f71"/>
                  </a:moveTo>
                  <a:cubicBezTo>
                    <a:pt x="f11" y="f71"/>
                    <a:pt x="f11" y="f71"/>
                    <a:pt x="f11" y="f71"/>
                  </a:cubicBezTo>
                  <a:cubicBezTo>
                    <a:pt x="f11" y="f71"/>
                    <a:pt x="f11" y="f71"/>
                    <a:pt x="f11" y="f71"/>
                  </a:cubicBezTo>
                  <a:close/>
                  <a:moveTo>
                    <a:pt x="f23" y="f65"/>
                  </a:moveTo>
                  <a:cubicBezTo>
                    <a:pt x="f23" y="f67"/>
                    <a:pt x="f23" y="f65"/>
                    <a:pt x="f45" y="f65"/>
                  </a:cubicBezTo>
                  <a:cubicBezTo>
                    <a:pt x="f23" y="f65"/>
                    <a:pt x="f23" y="f65"/>
                    <a:pt x="f23" y="f65"/>
                  </a:cubicBezTo>
                  <a:close/>
                  <a:moveTo>
                    <a:pt x="f18" y="f79"/>
                  </a:moveTo>
                  <a:cubicBezTo>
                    <a:pt x="f18" y="f79"/>
                    <a:pt x="f18" y="f79"/>
                    <a:pt x="f18" y="f70"/>
                  </a:cubicBezTo>
                  <a:cubicBezTo>
                    <a:pt x="f18" y="f70"/>
                    <a:pt x="f18" y="f79"/>
                    <a:pt x="f47" y="f70"/>
                  </a:cubicBezTo>
                  <a:cubicBezTo>
                    <a:pt x="f47" y="f79"/>
                    <a:pt x="f20" y="f79"/>
                    <a:pt x="f20" y="f69"/>
                  </a:cubicBezTo>
                  <a:cubicBezTo>
                    <a:pt x="f20" y="f69"/>
                    <a:pt x="f47" y="f79"/>
                    <a:pt x="f47" y="f79"/>
                  </a:cubicBezTo>
                  <a:cubicBezTo>
                    <a:pt x="f18" y="f79"/>
                    <a:pt x="f18" y="f79"/>
                    <a:pt x="f18" y="f79"/>
                  </a:cubicBezTo>
                  <a:cubicBezTo>
                    <a:pt x="f18" y="f79"/>
                    <a:pt x="f18" y="f79"/>
                    <a:pt x="f47" y="f79"/>
                  </a:cubicBezTo>
                  <a:cubicBezTo>
                    <a:pt x="f47" y="f79"/>
                    <a:pt x="f47" y="f79"/>
                    <a:pt x="f47" y="f69"/>
                  </a:cubicBezTo>
                  <a:cubicBezTo>
                    <a:pt x="f18" y="f79"/>
                    <a:pt x="f16" y="f79"/>
                    <a:pt x="f18" y="f70"/>
                  </a:cubicBezTo>
                  <a:cubicBezTo>
                    <a:pt x="f18" y="f70"/>
                    <a:pt x="f18" y="f70"/>
                    <a:pt x="f18" y="f70"/>
                  </a:cubicBezTo>
                  <a:cubicBezTo>
                    <a:pt x="f18" y="f70"/>
                    <a:pt x="f18" y="f70"/>
                    <a:pt x="f18" y="f79"/>
                  </a:cubicBezTo>
                  <a:close/>
                  <a:moveTo>
                    <a:pt x="f15" y="f71"/>
                  </a:moveTo>
                  <a:cubicBezTo>
                    <a:pt x="f15" y="f71"/>
                    <a:pt x="f50" y="f72"/>
                    <a:pt x="f50" y="f72"/>
                  </a:cubicBezTo>
                  <a:cubicBezTo>
                    <a:pt x="f15" y="f72"/>
                    <a:pt x="f15" y="f72"/>
                    <a:pt x="f15" y="f72"/>
                  </a:cubicBezTo>
                  <a:cubicBezTo>
                    <a:pt x="f15" y="f72"/>
                    <a:pt x="f15" y="f71"/>
                    <a:pt x="f15" y="f71"/>
                  </a:cubicBezTo>
                  <a:close/>
                  <a:moveTo>
                    <a:pt x="f48" y="f70"/>
                  </a:moveTo>
                  <a:lnTo>
                    <a:pt x="f48" y="f71"/>
                  </a:lnTo>
                  <a:cubicBezTo>
                    <a:pt x="f16" y="f70"/>
                    <a:pt x="f48" y="f70"/>
                    <a:pt x="f16" y="f70"/>
                  </a:cubicBezTo>
                  <a:cubicBezTo>
                    <a:pt x="f16" y="f70"/>
                    <a:pt x="f48" y="f70"/>
                    <a:pt x="f48" y="f70"/>
                  </a:cubicBezTo>
                  <a:close/>
                  <a:moveTo>
                    <a:pt x="f16" y="f71"/>
                  </a:moveTo>
                  <a:lnTo>
                    <a:pt x="f16" y="f71"/>
                  </a:lnTo>
                  <a:cubicBezTo>
                    <a:pt x="f16" y="f71"/>
                    <a:pt x="f18" y="f71"/>
                    <a:pt x="f18" y="f70"/>
                  </a:cubicBezTo>
                  <a:cubicBezTo>
                    <a:pt x="f16" y="f70"/>
                    <a:pt x="f16" y="f70"/>
                    <a:pt x="f16" y="f71"/>
                  </a:cubicBezTo>
                  <a:close/>
                  <a:moveTo>
                    <a:pt x="f13" y="f73"/>
                  </a:moveTo>
                  <a:cubicBezTo>
                    <a:pt x="f13" y="f76"/>
                    <a:pt x="f13" y="f76"/>
                    <a:pt x="f13" y="f76"/>
                  </a:cubicBezTo>
                  <a:cubicBezTo>
                    <a:pt x="f13" y="f76"/>
                    <a:pt x="f50" y="f76"/>
                    <a:pt x="f13" y="f73"/>
                  </a:cubicBezTo>
                  <a:close/>
                  <a:moveTo>
                    <a:pt x="f50" y="f73"/>
                  </a:moveTo>
                  <a:cubicBezTo>
                    <a:pt x="f50" y="f73"/>
                    <a:pt x="f50" y="f73"/>
                    <a:pt x="f50" y="f73"/>
                  </a:cubicBezTo>
                  <a:cubicBezTo>
                    <a:pt x="f50" y="f73"/>
                    <a:pt x="f50" y="f73"/>
                    <a:pt x="f50" y="f73"/>
                  </a:cubicBezTo>
                  <a:close/>
                  <a:moveTo>
                    <a:pt x="f18" y="f71"/>
                  </a:moveTo>
                  <a:cubicBezTo>
                    <a:pt x="f47" y="f71"/>
                    <a:pt x="f18" y="f71"/>
                    <a:pt x="f18" y="f71"/>
                  </a:cubicBezTo>
                  <a:cubicBezTo>
                    <a:pt x="f47" y="f71"/>
                    <a:pt x="f47" y="f71"/>
                    <a:pt x="f47" y="f71"/>
                  </a:cubicBezTo>
                  <a:cubicBezTo>
                    <a:pt x="f47" y="f71"/>
                    <a:pt x="f47" y="f71"/>
                    <a:pt x="f47" y="f71"/>
                  </a:cubicBezTo>
                  <a:cubicBezTo>
                    <a:pt x="f47" y="f70"/>
                    <a:pt x="f20" y="f70"/>
                    <a:pt x="f47" y="f70"/>
                  </a:cubicBezTo>
                  <a:cubicBezTo>
                    <a:pt x="f47" y="f70"/>
                    <a:pt x="f47" y="f70"/>
                    <a:pt x="f47" y="f70"/>
                  </a:cubicBezTo>
                  <a:cubicBezTo>
                    <a:pt x="f47" y="f70"/>
                    <a:pt x="f47" y="f70"/>
                    <a:pt x="f47" y="f70"/>
                  </a:cubicBezTo>
                  <a:cubicBezTo>
                    <a:pt x="f47" y="f71"/>
                    <a:pt x="f18" y="f71"/>
                    <a:pt x="f16" y="f71"/>
                  </a:cubicBezTo>
                  <a:cubicBezTo>
                    <a:pt x="f16" y="f72"/>
                    <a:pt x="f16" y="f72"/>
                    <a:pt x="f18" y="f72"/>
                  </a:cubicBezTo>
                  <a:cubicBezTo>
                    <a:pt x="f18" y="f72"/>
                    <a:pt x="f16" y="f72"/>
                    <a:pt x="f16" y="f73"/>
                  </a:cubicBezTo>
                  <a:cubicBezTo>
                    <a:pt x="f16" y="f72"/>
                    <a:pt x="f16" y="f72"/>
                    <a:pt x="f16" y="f72"/>
                  </a:cubicBezTo>
                  <a:cubicBezTo>
                    <a:pt x="f16" y="f71"/>
                    <a:pt x="f16" y="f72"/>
                    <a:pt x="f48" y="f72"/>
                  </a:cubicBezTo>
                  <a:cubicBezTo>
                    <a:pt x="f48" y="f72"/>
                    <a:pt x="f16" y="f73"/>
                    <a:pt x="f16" y="f73"/>
                  </a:cubicBezTo>
                  <a:cubicBezTo>
                    <a:pt x="f16" y="f73"/>
                    <a:pt x="f16" y="f73"/>
                    <a:pt x="f16" y="f73"/>
                  </a:cubicBezTo>
                  <a:cubicBezTo>
                    <a:pt x="f16" y="f73"/>
                    <a:pt x="f18" y="f73"/>
                    <a:pt x="f18" y="f73"/>
                  </a:cubicBezTo>
                  <a:cubicBezTo>
                    <a:pt x="f18" y="f73"/>
                    <a:pt x="f16" y="f73"/>
                    <a:pt x="f16" y="f73"/>
                  </a:cubicBezTo>
                  <a:cubicBezTo>
                    <a:pt x="f18" y="f72"/>
                    <a:pt x="f18" y="f72"/>
                    <a:pt x="f18" y="f71"/>
                  </a:cubicBezTo>
                  <a:close/>
                  <a:moveTo>
                    <a:pt x="f49" y="f73"/>
                  </a:moveTo>
                  <a:cubicBezTo>
                    <a:pt x="f49" y="f73"/>
                    <a:pt x="f48" y="f73"/>
                    <a:pt x="f48" y="f73"/>
                  </a:cubicBezTo>
                  <a:cubicBezTo>
                    <a:pt x="f48" y="f73"/>
                    <a:pt x="f49" y="f73"/>
                    <a:pt x="f49" y="f73"/>
                  </a:cubicBezTo>
                  <a:cubicBezTo>
                    <a:pt x="f49" y="f76"/>
                    <a:pt x="f49" y="f75"/>
                    <a:pt x="f48" y="f75"/>
                  </a:cubicBezTo>
                  <a:cubicBezTo>
                    <a:pt x="f48" y="f75"/>
                    <a:pt x="f48" y="f76"/>
                    <a:pt x="f49" y="f76"/>
                  </a:cubicBezTo>
                  <a:cubicBezTo>
                    <a:pt x="f49" y="f76"/>
                    <a:pt x="f48" y="f76"/>
                    <a:pt x="f48" y="f76"/>
                  </a:cubicBezTo>
                  <a:cubicBezTo>
                    <a:pt x="f48" y="f76"/>
                    <a:pt x="f48" y="f73"/>
                    <a:pt x="f16" y="f73"/>
                  </a:cubicBezTo>
                  <a:cubicBezTo>
                    <a:pt x="f48" y="f73"/>
                    <a:pt x="f48" y="f72"/>
                    <a:pt x="f49" y="f73"/>
                  </a:cubicBezTo>
                  <a:close/>
                  <a:moveTo>
                    <a:pt x="f50" y="f75"/>
                  </a:moveTo>
                  <a:cubicBezTo>
                    <a:pt x="f13" y="f75"/>
                    <a:pt x="f13" y="f78"/>
                    <a:pt x="f11" y="f78"/>
                  </a:cubicBezTo>
                  <a:cubicBezTo>
                    <a:pt x="f11" y="f78"/>
                    <a:pt x="f11" y="f78"/>
                    <a:pt x="f11" y="f78"/>
                  </a:cubicBezTo>
                  <a:cubicBezTo>
                    <a:pt x="f11" y="f78"/>
                    <a:pt x="f13" y="f78"/>
                    <a:pt x="f13" y="f78"/>
                  </a:cubicBezTo>
                  <a:cubicBezTo>
                    <a:pt x="f13" y="f78"/>
                    <a:pt x="f50" y="f75"/>
                    <a:pt x="f50" y="f75"/>
                  </a:cubicBezTo>
                  <a:lnTo>
                    <a:pt x="f50" y="f75"/>
                  </a:lnTo>
                  <a:cubicBezTo>
                    <a:pt x="f50" y="f75"/>
                    <a:pt x="f50" y="f75"/>
                    <a:pt x="f50" y="f75"/>
                  </a:cubicBezTo>
                  <a:close/>
                  <a:moveTo>
                    <a:pt x="f23" y="f70"/>
                  </a:moveTo>
                  <a:cubicBezTo>
                    <a:pt x="f23" y="f70"/>
                    <a:pt x="f23" y="f70"/>
                    <a:pt x="f23" y="f70"/>
                  </a:cubicBezTo>
                  <a:cubicBezTo>
                    <a:pt x="f46" y="f70"/>
                    <a:pt x="f46" y="f70"/>
                    <a:pt x="f20" y="f71"/>
                  </a:cubicBezTo>
                  <a:cubicBezTo>
                    <a:pt x="f20" y="f71"/>
                    <a:pt x="f46" y="f71"/>
                    <a:pt x="f46" y="f71"/>
                  </a:cubicBezTo>
                  <a:cubicBezTo>
                    <a:pt x="f23" y="f70"/>
                    <a:pt x="f45" y="f70"/>
                    <a:pt x="f45" y="f79"/>
                  </a:cubicBezTo>
                  <a:cubicBezTo>
                    <a:pt x="f45" y="f79"/>
                    <a:pt x="f23" y="f70"/>
                    <a:pt x="f23" y="f70"/>
                  </a:cubicBezTo>
                  <a:close/>
                  <a:moveTo>
                    <a:pt x="f8" y="f80"/>
                  </a:moveTo>
                  <a:cubicBezTo>
                    <a:pt x="f95" y="f80"/>
                    <a:pt x="f95" y="f82"/>
                    <a:pt x="f95" y="f82"/>
                  </a:cubicBezTo>
                  <a:cubicBezTo>
                    <a:pt x="f95" y="f82"/>
                    <a:pt x="f95" y="f82"/>
                    <a:pt x="f8" y="f82"/>
                  </a:cubicBezTo>
                  <a:cubicBezTo>
                    <a:pt x="f8" y="f82"/>
                    <a:pt x="f8" y="f82"/>
                    <a:pt x="f8" y="f80"/>
                  </a:cubicBezTo>
                  <a:close/>
                  <a:moveTo>
                    <a:pt x="f50" y="f78"/>
                  </a:moveTo>
                  <a:lnTo>
                    <a:pt x="f50" y="f78"/>
                  </a:lnTo>
                  <a:cubicBezTo>
                    <a:pt x="f50" y="f78"/>
                    <a:pt x="f50" y="f78"/>
                    <a:pt x="f50" y="f78"/>
                  </a:cubicBezTo>
                  <a:cubicBezTo>
                    <a:pt x="f50" y="f78"/>
                    <a:pt x="f50" y="f78"/>
                    <a:pt x="f50" y="f78"/>
                  </a:cubicBezTo>
                  <a:close/>
                  <a:moveTo>
                    <a:pt x="f50" y="f78"/>
                  </a:moveTo>
                  <a:cubicBezTo>
                    <a:pt x="f13" y="f78"/>
                    <a:pt x="f11" y="f82"/>
                    <a:pt x="f96" y="f82"/>
                  </a:cubicBezTo>
                  <a:cubicBezTo>
                    <a:pt x="f96" y="f113"/>
                    <a:pt x="f95" y="f113"/>
                    <a:pt x="f95" y="f83"/>
                  </a:cubicBezTo>
                  <a:cubicBezTo>
                    <a:pt x="f8" y="f83"/>
                    <a:pt x="f8" y="f82"/>
                    <a:pt x="f11" y="f82"/>
                  </a:cubicBezTo>
                  <a:cubicBezTo>
                    <a:pt x="f11" y="f82"/>
                    <a:pt x="f13" y="f80"/>
                    <a:pt x="f13" y="f80"/>
                  </a:cubicBezTo>
                  <a:lnTo>
                    <a:pt x="f13" y="f80"/>
                  </a:lnTo>
                  <a:cubicBezTo>
                    <a:pt x="f50" y="f80"/>
                    <a:pt x="f13" y="f82"/>
                    <a:pt x="f50" y="f82"/>
                  </a:cubicBezTo>
                  <a:cubicBezTo>
                    <a:pt x="f50" y="f80"/>
                    <a:pt x="f50" y="f80"/>
                    <a:pt x="f50" y="f78"/>
                  </a:cubicBezTo>
                  <a:close/>
                  <a:moveTo>
                    <a:pt x="f16" y="f75"/>
                  </a:moveTo>
                  <a:cubicBezTo>
                    <a:pt x="f16" y="f75"/>
                    <a:pt x="f16" y="f75"/>
                    <a:pt x="f16" y="f75"/>
                  </a:cubicBezTo>
                  <a:cubicBezTo>
                    <a:pt x="f16" y="f75"/>
                    <a:pt x="f16" y="f75"/>
                    <a:pt x="f16" y="f75"/>
                  </a:cubicBezTo>
                  <a:cubicBezTo>
                    <a:pt x="f16" y="f75"/>
                    <a:pt x="f16" y="f75"/>
                    <a:pt x="f16" y="f75"/>
                  </a:cubicBezTo>
                  <a:close/>
                  <a:moveTo>
                    <a:pt x="f18" y="f76"/>
                  </a:moveTo>
                  <a:cubicBezTo>
                    <a:pt x="f18" y="f76"/>
                    <a:pt x="f18" y="f75"/>
                    <a:pt x="f18" y="f75"/>
                  </a:cubicBezTo>
                  <a:cubicBezTo>
                    <a:pt x="f18" y="f75"/>
                    <a:pt x="f18" y="f76"/>
                    <a:pt x="f47" y="f75"/>
                  </a:cubicBezTo>
                  <a:cubicBezTo>
                    <a:pt x="f47" y="f76"/>
                    <a:pt x="f18" y="f76"/>
                    <a:pt x="f18" y="f76"/>
                  </a:cubicBezTo>
                  <a:close/>
                  <a:moveTo>
                    <a:pt x="f15" y="f82"/>
                  </a:moveTo>
                  <a:cubicBezTo>
                    <a:pt x="f15" y="f82"/>
                    <a:pt x="f15" y="f82"/>
                    <a:pt x="f15" y="f82"/>
                  </a:cubicBezTo>
                  <a:cubicBezTo>
                    <a:pt x="f15" y="f82"/>
                    <a:pt x="f15" y="f80"/>
                    <a:pt x="f15" y="f80"/>
                  </a:cubicBezTo>
                  <a:cubicBezTo>
                    <a:pt x="f15" y="f80"/>
                    <a:pt x="f50" y="f82"/>
                    <a:pt x="f15" y="f82"/>
                  </a:cubicBezTo>
                  <a:close/>
                  <a:moveTo>
                    <a:pt x="f95" y="f83"/>
                  </a:moveTo>
                  <a:lnTo>
                    <a:pt x="f95" y="f83"/>
                  </a:lnTo>
                  <a:cubicBezTo>
                    <a:pt x="f95" y="f83"/>
                    <a:pt x="f95" y="f83"/>
                    <a:pt x="f95" y="f83"/>
                  </a:cubicBezTo>
                  <a:cubicBezTo>
                    <a:pt x="f95" y="f83"/>
                    <a:pt x="f95" y="f83"/>
                    <a:pt x="f95" y="f83"/>
                  </a:cubicBezTo>
                  <a:close/>
                  <a:moveTo>
                    <a:pt x="f30" y="f70"/>
                  </a:moveTo>
                  <a:cubicBezTo>
                    <a:pt x="f30" y="f79"/>
                    <a:pt x="f32" y="f79"/>
                    <a:pt x="f32" y="f79"/>
                  </a:cubicBezTo>
                  <a:cubicBezTo>
                    <a:pt x="f30" y="f69"/>
                    <a:pt x="f30" y="f79"/>
                    <a:pt x="f30" y="f70"/>
                  </a:cubicBezTo>
                  <a:close/>
                  <a:moveTo>
                    <a:pt x="f28" y="f70"/>
                  </a:moveTo>
                  <a:cubicBezTo>
                    <a:pt x="f43" y="f71"/>
                    <a:pt x="f28" y="f72"/>
                    <a:pt x="f43" y="f72"/>
                  </a:cubicBezTo>
                  <a:cubicBezTo>
                    <a:pt x="f43" y="f71"/>
                    <a:pt x="f43" y="f71"/>
                    <a:pt x="f30" y="f71"/>
                  </a:cubicBezTo>
                  <a:cubicBezTo>
                    <a:pt x="f43" y="f71"/>
                    <a:pt x="f43" y="f71"/>
                    <a:pt x="f43" y="f71"/>
                  </a:cubicBezTo>
                  <a:lnTo>
                    <a:pt x="f43" y="f70"/>
                  </a:lnTo>
                  <a:cubicBezTo>
                    <a:pt x="f43" y="f70"/>
                    <a:pt x="f28" y="f70"/>
                    <a:pt x="f28" y="f70"/>
                  </a:cubicBezTo>
                  <a:close/>
                  <a:moveTo>
                    <a:pt x="f25" y="f72"/>
                  </a:moveTo>
                  <a:cubicBezTo>
                    <a:pt x="f25" y="f72"/>
                    <a:pt x="f45" y="f73"/>
                    <a:pt x="f45" y="f73"/>
                  </a:cubicBezTo>
                  <a:cubicBezTo>
                    <a:pt x="f45" y="f73"/>
                    <a:pt x="f45" y="f72"/>
                    <a:pt x="f25" y="f72"/>
                  </a:cubicBezTo>
                  <a:lnTo>
                    <a:pt x="f25" y="f73"/>
                  </a:lnTo>
                  <a:cubicBezTo>
                    <a:pt x="f25" y="f72"/>
                    <a:pt x="f25" y="f72"/>
                    <a:pt x="f25" y="f72"/>
                  </a:cubicBezTo>
                  <a:cubicBezTo>
                    <a:pt x="f25" y="f72"/>
                    <a:pt x="f25" y="f72"/>
                    <a:pt x="f25" y="f72"/>
                  </a:cubicBezTo>
                  <a:close/>
                  <a:moveTo>
                    <a:pt x="f23" y="f73"/>
                  </a:moveTo>
                  <a:lnTo>
                    <a:pt x="f23" y="f73"/>
                  </a:lnTo>
                  <a:cubicBezTo>
                    <a:pt x="f45" y="f73"/>
                    <a:pt x="f45" y="f73"/>
                    <a:pt x="f45" y="f73"/>
                  </a:cubicBezTo>
                  <a:lnTo>
                    <a:pt x="f45" y="f73"/>
                  </a:lnTo>
                  <a:cubicBezTo>
                    <a:pt x="f23" y="f73"/>
                    <a:pt x="f23" y="f73"/>
                    <a:pt x="f23" y="f73"/>
                  </a:cubicBezTo>
                  <a:close/>
                  <a:moveTo>
                    <a:pt x="f23" y="f76"/>
                  </a:moveTo>
                  <a:cubicBezTo>
                    <a:pt x="f23" y="f76"/>
                    <a:pt x="f23" y="f76"/>
                    <a:pt x="f23" y="f76"/>
                  </a:cubicBezTo>
                  <a:cubicBezTo>
                    <a:pt x="f23" y="f76"/>
                    <a:pt x="f23" y="f76"/>
                    <a:pt x="f23" y="f76"/>
                  </a:cubicBezTo>
                  <a:cubicBezTo>
                    <a:pt x="f23" y="f76"/>
                    <a:pt x="f23" y="f76"/>
                    <a:pt x="f23" y="f76"/>
                  </a:cubicBezTo>
                  <a:close/>
                  <a:moveTo>
                    <a:pt x="f16" y="f80"/>
                  </a:moveTo>
                  <a:lnTo>
                    <a:pt x="f16" y="f80"/>
                  </a:lnTo>
                  <a:cubicBezTo>
                    <a:pt x="f16" y="f82"/>
                    <a:pt x="f16" y="f82"/>
                    <a:pt x="f18" y="f82"/>
                  </a:cubicBezTo>
                  <a:cubicBezTo>
                    <a:pt x="f18" y="f82"/>
                    <a:pt x="f18" y="f82"/>
                    <a:pt x="f16" y="f80"/>
                  </a:cubicBezTo>
                  <a:close/>
                  <a:moveTo>
                    <a:pt x="f48" y="f82"/>
                  </a:moveTo>
                  <a:cubicBezTo>
                    <a:pt x="f16" y="f82"/>
                    <a:pt x="f16" y="f82"/>
                    <a:pt x="f16" y="f82"/>
                  </a:cubicBezTo>
                  <a:cubicBezTo>
                    <a:pt x="f16" y="f82"/>
                    <a:pt x="f16" y="f80"/>
                    <a:pt x="f48" y="f82"/>
                  </a:cubicBezTo>
                  <a:close/>
                  <a:moveTo>
                    <a:pt x="f109" y="f89"/>
                  </a:moveTo>
                  <a:cubicBezTo>
                    <a:pt x="f109" y="f89"/>
                    <a:pt x="f109" y="f89"/>
                    <a:pt x="f109" y="f89"/>
                  </a:cubicBezTo>
                  <a:cubicBezTo>
                    <a:pt x="f109" y="f89"/>
                    <a:pt x="f109" y="f89"/>
                    <a:pt x="f109" y="f89"/>
                  </a:cubicBezTo>
                  <a:cubicBezTo>
                    <a:pt x="f109" y="f89"/>
                    <a:pt x="f109" y="f89"/>
                    <a:pt x="f109" y="f89"/>
                  </a:cubicBezTo>
                  <a:cubicBezTo>
                    <a:pt x="f109" y="f89"/>
                    <a:pt x="f109" y="f89"/>
                    <a:pt x="f109" y="f89"/>
                  </a:cubicBezTo>
                  <a:close/>
                  <a:moveTo>
                    <a:pt x="f100" y="f52"/>
                  </a:moveTo>
                  <a:cubicBezTo>
                    <a:pt x="f100" y="f52"/>
                    <a:pt x="f109" y="f51"/>
                    <a:pt x="f100" y="f51"/>
                  </a:cubicBezTo>
                  <a:cubicBezTo>
                    <a:pt x="f100" y="f51"/>
                    <a:pt x="f100" y="f51"/>
                    <a:pt x="f100" y="f52"/>
                  </a:cubicBezTo>
                  <a:close/>
                  <a:moveTo>
                    <a:pt x="f99" y="f54"/>
                  </a:moveTo>
                  <a:cubicBezTo>
                    <a:pt x="f100" y="f54"/>
                    <a:pt x="f100" y="f54"/>
                    <a:pt x="f100" y="f52"/>
                  </a:cubicBezTo>
                  <a:cubicBezTo>
                    <a:pt x="f100" y="f52"/>
                    <a:pt x="f99" y="f54"/>
                    <a:pt x="f99" y="f54"/>
                  </a:cubicBezTo>
                  <a:close/>
                  <a:moveTo>
                    <a:pt x="f46" y="f82"/>
                  </a:moveTo>
                  <a:cubicBezTo>
                    <a:pt x="f46" y="f82"/>
                    <a:pt x="f46" y="f82"/>
                    <a:pt x="f23" y="f82"/>
                  </a:cubicBezTo>
                  <a:cubicBezTo>
                    <a:pt x="f23" y="f82"/>
                    <a:pt x="f45" y="f82"/>
                    <a:pt x="f45" y="f80"/>
                  </a:cubicBezTo>
                  <a:cubicBezTo>
                    <a:pt x="f23" y="f82"/>
                    <a:pt x="f23" y="f82"/>
                    <a:pt x="f46" y="f82"/>
                  </a:cubicBezTo>
                  <a:close/>
                  <a:moveTo>
                    <a:pt x="f44" y="f78"/>
                  </a:moveTo>
                  <a:cubicBezTo>
                    <a:pt x="f44" y="f78"/>
                    <a:pt x="f28" y="f78"/>
                    <a:pt x="f28" y="f78"/>
                  </a:cubicBezTo>
                  <a:cubicBezTo>
                    <a:pt x="f28" y="f78"/>
                    <a:pt x="f28" y="f78"/>
                    <a:pt x="f28" y="f80"/>
                  </a:cubicBezTo>
                  <a:cubicBezTo>
                    <a:pt x="f28" y="f80"/>
                    <a:pt x="f28" y="f78"/>
                    <a:pt x="f28" y="f78"/>
                  </a:cubicBezTo>
                  <a:cubicBezTo>
                    <a:pt x="f28" y="f78"/>
                    <a:pt x="f28" y="f78"/>
                    <a:pt x="f28" y="f78"/>
                  </a:cubicBezTo>
                  <a:cubicBezTo>
                    <a:pt x="f28" y="f78"/>
                    <a:pt x="f44" y="f78"/>
                    <a:pt x="f44" y="f78"/>
                  </a:cubicBezTo>
                  <a:close/>
                  <a:moveTo>
                    <a:pt x="f25" y="f78"/>
                  </a:moveTo>
                  <a:cubicBezTo>
                    <a:pt x="f25" y="f78"/>
                    <a:pt x="f25" y="f78"/>
                    <a:pt x="f25" y="f80"/>
                  </a:cubicBezTo>
                  <a:cubicBezTo>
                    <a:pt x="f25" y="f80"/>
                    <a:pt x="f44" y="f80"/>
                    <a:pt x="f44" y="f80"/>
                  </a:cubicBezTo>
                  <a:cubicBezTo>
                    <a:pt x="f44" y="f78"/>
                    <a:pt x="f25" y="f80"/>
                    <a:pt x="f25" y="f78"/>
                  </a:cubicBezTo>
                  <a:close/>
                  <a:moveTo>
                    <a:pt x="f31" y="f67"/>
                  </a:moveTo>
                  <a:cubicBezTo>
                    <a:pt x="f37" y="f67"/>
                    <a:pt x="f37" y="f67"/>
                    <a:pt x="f37" y="f65"/>
                  </a:cubicBezTo>
                  <a:cubicBezTo>
                    <a:pt x="f37" y="f65"/>
                    <a:pt x="f31" y="f67"/>
                    <a:pt x="f31" y="f6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1" name="Google Shape;3044;p43">
              <a:extLst>
                <a:ext uri="{FF2B5EF4-FFF2-40B4-BE49-F238E27FC236}">
                  <a16:creationId xmlns:a16="http://schemas.microsoft.com/office/drawing/2014/main" id="{FE31ED07-B6EB-48E5-A422-FB17CF6E980B}"/>
                </a:ext>
              </a:extLst>
            </p:cNvPr>
            <p:cNvSpPr/>
            <p:nvPr/>
          </p:nvSpPr>
          <p:spPr>
            <a:xfrm rot="16200004">
              <a:off x="5962437" y="2837154"/>
              <a:ext cx="2020" cy="1984"/>
            </a:xfrm>
            <a:custGeom>
              <a:avLst/>
              <a:gdLst>
                <a:gd name="f0" fmla="val w"/>
                <a:gd name="f1" fmla="val h"/>
                <a:gd name="f2" fmla="val 0"/>
                <a:gd name="f3" fmla="val 54"/>
                <a:gd name="f4" fmla="val 53"/>
                <a:gd name="f5" fmla="val 36"/>
                <a:gd name="f6" fmla="val 18"/>
                <a:gd name="f7" fmla="val 35"/>
                <a:gd name="f8" fmla="val 1"/>
                <a:gd name="f9" fmla="*/ f0 1 54"/>
                <a:gd name="f10" fmla="*/ f1 1 53"/>
                <a:gd name="f11" fmla="val f2"/>
                <a:gd name="f12" fmla="val f3"/>
                <a:gd name="f13" fmla="val f4"/>
                <a:gd name="f14" fmla="+- f13 0 f11"/>
                <a:gd name="f15" fmla="+- f12 0 f11"/>
                <a:gd name="f16" fmla="*/ f15 1 54"/>
                <a:gd name="f17" fmla="*/ f14 1 5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52">
                  <a:moveTo>
                    <a:pt x="f5" y="f6"/>
                  </a:moveTo>
                  <a:cubicBezTo>
                    <a:pt x="f5" y="f7"/>
                    <a:pt x="f4" y="f7"/>
                    <a:pt x="f4" y="f7"/>
                  </a:cubicBezTo>
                  <a:cubicBezTo>
                    <a:pt x="f4" y="f7"/>
                    <a:pt x="f4" y="f7"/>
                    <a:pt x="f4" y="f4"/>
                  </a:cubicBezTo>
                  <a:cubicBezTo>
                    <a:pt x="f4" y="f4"/>
                    <a:pt x="f4" y="f4"/>
                    <a:pt x="f4" y="f7"/>
                  </a:cubicBezTo>
                  <a:cubicBezTo>
                    <a:pt x="f4" y="f7"/>
                    <a:pt x="f4" y="f4"/>
                    <a:pt x="f4" y="f4"/>
                  </a:cubicBezTo>
                  <a:cubicBezTo>
                    <a:pt x="f5" y="f7"/>
                    <a:pt x="f6" y="f7"/>
                    <a:pt x="f8" y="f6"/>
                  </a:cubicBezTo>
                  <a:cubicBezTo>
                    <a:pt x="f6" y="f2"/>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2" name="Google Shape;3045;p43">
              <a:extLst>
                <a:ext uri="{FF2B5EF4-FFF2-40B4-BE49-F238E27FC236}">
                  <a16:creationId xmlns:a16="http://schemas.microsoft.com/office/drawing/2014/main" id="{5E21C42F-FAF8-4D46-B158-48678BDA59D2}"/>
                </a:ext>
              </a:extLst>
            </p:cNvPr>
            <p:cNvSpPr/>
            <p:nvPr/>
          </p:nvSpPr>
          <p:spPr>
            <a:xfrm rot="16200004">
              <a:off x="5953576" y="2940701"/>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2"/>
                  </a:moveTo>
                  <a:cubicBezTo>
                    <a:pt x="f4" y="f2"/>
                    <a:pt x="f3" y="f2"/>
                    <a:pt x="f4" y="f4"/>
                  </a:cubicBezTo>
                  <a:lnTo>
                    <a:pt x="f3" y="f4"/>
                  </a:lnTo>
                  <a:cubicBezTo>
                    <a:pt x="f4" y="f4"/>
                    <a:pt x="f4" y="f2"/>
                    <a:pt x="f5" y="f2"/>
                  </a:cubicBezTo>
                  <a:cubicBezTo>
                    <a:pt x="f4"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3" name="Google Shape;3046;p43">
              <a:extLst>
                <a:ext uri="{FF2B5EF4-FFF2-40B4-BE49-F238E27FC236}">
                  <a16:creationId xmlns:a16="http://schemas.microsoft.com/office/drawing/2014/main" id="{277575FC-1758-46AD-848C-F0C1A25ACEC0}"/>
                </a:ext>
              </a:extLst>
            </p:cNvPr>
            <p:cNvSpPr/>
            <p:nvPr/>
          </p:nvSpPr>
          <p:spPr>
            <a:xfrm rot="16200004">
              <a:off x="5955881" y="2939028"/>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5" y="f4"/>
                    <a:pt x="f5" y="f4"/>
                    <a:pt x="f4" y="f2"/>
                  </a:cubicBezTo>
                  <a:cubicBezTo>
                    <a:pt x="f4" y="f4"/>
                    <a:pt x="f5" y="f4"/>
                    <a:pt x="f4" y="f4"/>
                  </a:cubicBezTo>
                  <a:cubicBezTo>
                    <a:pt x="f5" y="f4"/>
                    <a:pt x="f5" y="f2"/>
                    <a:pt x="f5" y="f2"/>
                  </a:cubicBezTo>
                  <a:cubicBezTo>
                    <a:pt x="f5" y="f2"/>
                    <a:pt x="f4"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4" name="Google Shape;3047;p43">
              <a:extLst>
                <a:ext uri="{FF2B5EF4-FFF2-40B4-BE49-F238E27FC236}">
                  <a16:creationId xmlns:a16="http://schemas.microsoft.com/office/drawing/2014/main" id="{C145BA0A-5055-4A50-BF96-35DD41562209}"/>
                </a:ext>
              </a:extLst>
            </p:cNvPr>
            <p:cNvSpPr/>
            <p:nvPr/>
          </p:nvSpPr>
          <p:spPr>
            <a:xfrm rot="16200004">
              <a:off x="5954243" y="2940033"/>
              <a:ext cx="1984" cy="2660"/>
            </a:xfrm>
            <a:custGeom>
              <a:avLst/>
              <a:gdLst>
                <a:gd name="f0" fmla="val w"/>
                <a:gd name="f1" fmla="val h"/>
                <a:gd name="f2" fmla="val 0"/>
                <a:gd name="f3" fmla="val 53"/>
                <a:gd name="f4" fmla="val 71"/>
                <a:gd name="f5" fmla="val 18"/>
                <a:gd name="f6" fmla="val 35"/>
                <a:gd name="f7" fmla="val 36"/>
                <a:gd name="f8" fmla="*/ f0 1 53"/>
                <a:gd name="f9" fmla="*/ f1 1 71"/>
                <a:gd name="f10" fmla="val f2"/>
                <a:gd name="f11" fmla="val f3"/>
                <a:gd name="f12" fmla="val f4"/>
                <a:gd name="f13" fmla="+- f12 0 f10"/>
                <a:gd name="f14" fmla="+- f11 0 f10"/>
                <a:gd name="f15" fmla="*/ f14 1 53"/>
                <a:gd name="f16" fmla="*/ f13 1 71"/>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2" h="71">
                  <a:moveTo>
                    <a:pt x="f2" y="f2"/>
                  </a:moveTo>
                  <a:cubicBezTo>
                    <a:pt x="f2" y="f2"/>
                    <a:pt x="f2" y="f5"/>
                    <a:pt x="f5" y="f2"/>
                  </a:cubicBezTo>
                  <a:cubicBezTo>
                    <a:pt x="f5" y="f2"/>
                    <a:pt x="f5" y="f2"/>
                    <a:pt x="f2" y="f5"/>
                  </a:cubicBezTo>
                  <a:cubicBezTo>
                    <a:pt x="f5" y="f5"/>
                    <a:pt x="f5" y="f5"/>
                    <a:pt x="f5" y="f5"/>
                  </a:cubicBezTo>
                  <a:cubicBezTo>
                    <a:pt x="f5" y="f5"/>
                    <a:pt x="f6" y="f7"/>
                    <a:pt x="f6" y="f7"/>
                  </a:cubicBezTo>
                  <a:cubicBezTo>
                    <a:pt x="f5" y="f3"/>
                    <a:pt x="f3" y="f3"/>
                    <a:pt x="f3" y="f4"/>
                  </a:cubicBezTo>
                  <a:cubicBezTo>
                    <a:pt x="f6" y="f4"/>
                    <a:pt x="f6" y="f3"/>
                    <a:pt x="f6" y="f3"/>
                  </a:cubicBezTo>
                  <a:cubicBezTo>
                    <a:pt x="f5" y="f3"/>
                    <a:pt x="f5" y="f7"/>
                    <a:pt x="f5" y="f5"/>
                  </a:cubicBezTo>
                  <a:cubicBezTo>
                    <a:pt x="f2" y="f5"/>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5" name="Google Shape;3048;p43">
              <a:extLst>
                <a:ext uri="{FF2B5EF4-FFF2-40B4-BE49-F238E27FC236}">
                  <a16:creationId xmlns:a16="http://schemas.microsoft.com/office/drawing/2014/main" id="{FBE35F4F-B6A7-47DC-9C9C-E6BC1122B4FB}"/>
                </a:ext>
              </a:extLst>
            </p:cNvPr>
            <p:cNvSpPr/>
            <p:nvPr/>
          </p:nvSpPr>
          <p:spPr>
            <a:xfrm rot="16200004">
              <a:off x="5961147" y="2938378"/>
              <a:ext cx="1353" cy="1353"/>
            </a:xfrm>
            <a:custGeom>
              <a:avLst/>
              <a:gdLst>
                <a:gd name="f0" fmla="val w"/>
                <a:gd name="f1" fmla="val h"/>
                <a:gd name="f2" fmla="val 0"/>
                <a:gd name="f3" fmla="val 36"/>
                <a:gd name="f4" fmla="val 35"/>
                <a:gd name="f5" fmla="val 18"/>
                <a:gd name="f6" fmla="val 1"/>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3" y="f4"/>
                  </a:moveTo>
                  <a:cubicBezTo>
                    <a:pt x="f3" y="f4"/>
                    <a:pt x="f3" y="f4"/>
                    <a:pt x="f3" y="f4"/>
                  </a:cubicBezTo>
                  <a:cubicBezTo>
                    <a:pt x="f3" y="f4"/>
                    <a:pt x="f5" y="f5"/>
                    <a:pt x="f3" y="f5"/>
                  </a:cubicBezTo>
                  <a:cubicBezTo>
                    <a:pt x="f5" y="f5"/>
                    <a:pt x="f6" y="f5"/>
                    <a:pt x="f6" y="f2"/>
                  </a:cubicBezTo>
                  <a:cubicBezTo>
                    <a:pt x="f6" y="f2"/>
                    <a:pt x="f5" y="f2"/>
                    <a:pt x="f6" y="f2"/>
                  </a:cubicBezTo>
                  <a:cubicBezTo>
                    <a:pt x="f5" y="f2"/>
                    <a:pt x="f3" y="f5"/>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6" name="Google Shape;3049;p43">
              <a:extLst>
                <a:ext uri="{FF2B5EF4-FFF2-40B4-BE49-F238E27FC236}">
                  <a16:creationId xmlns:a16="http://schemas.microsoft.com/office/drawing/2014/main" id="{2CA32581-AE7A-42E5-88C8-80990974AF55}"/>
                </a:ext>
              </a:extLst>
            </p:cNvPr>
            <p:cNvSpPr/>
            <p:nvPr/>
          </p:nvSpPr>
          <p:spPr>
            <a:xfrm rot="16200004">
              <a:off x="5962766" y="2936723"/>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5" y="f4"/>
                    <a:pt x="f5" y="f4"/>
                    <a:pt x="f4" y="f4"/>
                  </a:cubicBezTo>
                  <a:cubicBezTo>
                    <a:pt x="f4" y="f4"/>
                    <a:pt x="f4" y="f4"/>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7" name="Google Shape;3050;p43">
              <a:extLst>
                <a:ext uri="{FF2B5EF4-FFF2-40B4-BE49-F238E27FC236}">
                  <a16:creationId xmlns:a16="http://schemas.microsoft.com/office/drawing/2014/main" id="{7C4AB3CB-F035-498E-B4A7-BA10D5F9A036}"/>
                </a:ext>
              </a:extLst>
            </p:cNvPr>
            <p:cNvSpPr/>
            <p:nvPr/>
          </p:nvSpPr>
          <p:spPr>
            <a:xfrm rot="16200004">
              <a:off x="5962464" y="2937062"/>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cubicBezTo>
                    <a:pt x="f3" y="f2"/>
                    <a:pt x="f3" y="f3"/>
                    <a:pt x="f3" y="f3"/>
                  </a:cubicBezTo>
                  <a:cubicBezTo>
                    <a:pt x="f3" y="f3"/>
                    <a:pt x="f2" y="f3"/>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8" name="Google Shape;3051;p43">
              <a:extLst>
                <a:ext uri="{FF2B5EF4-FFF2-40B4-BE49-F238E27FC236}">
                  <a16:creationId xmlns:a16="http://schemas.microsoft.com/office/drawing/2014/main" id="{0FC886DB-FEDD-4404-8403-D95BF39C7949}"/>
                </a:ext>
              </a:extLst>
            </p:cNvPr>
            <p:cNvSpPr/>
            <p:nvPr/>
          </p:nvSpPr>
          <p:spPr>
            <a:xfrm rot="16200004">
              <a:off x="5964431" y="2934419"/>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4"/>
                  </a:moveTo>
                  <a:cubicBezTo>
                    <a:pt x="f3" y="f4"/>
                    <a:pt x="f3" y="f5"/>
                    <a:pt x="f2" y="f5"/>
                  </a:cubicBezTo>
                  <a:cubicBezTo>
                    <a:pt x="f2" y="f5"/>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9" name="Google Shape;3052;p43">
              <a:extLst>
                <a:ext uri="{FF2B5EF4-FFF2-40B4-BE49-F238E27FC236}">
                  <a16:creationId xmlns:a16="http://schemas.microsoft.com/office/drawing/2014/main" id="{402F4C1D-44DD-40DD-9C3F-C8D795225A1E}"/>
                </a:ext>
              </a:extLst>
            </p:cNvPr>
            <p:cNvSpPr/>
            <p:nvPr/>
          </p:nvSpPr>
          <p:spPr>
            <a:xfrm rot="16200004">
              <a:off x="5962784" y="2938058"/>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2"/>
                  </a:moveTo>
                  <a:lnTo>
                    <a:pt x="f3" y="f2"/>
                  </a:lnTo>
                  <a:cubicBezTo>
                    <a:pt x="f3" y="f4"/>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0" name="Google Shape;3053;p43">
              <a:extLst>
                <a:ext uri="{FF2B5EF4-FFF2-40B4-BE49-F238E27FC236}">
                  <a16:creationId xmlns:a16="http://schemas.microsoft.com/office/drawing/2014/main" id="{3BFC9121-38BF-4015-8D1D-6D91DC30DD4D}"/>
                </a:ext>
              </a:extLst>
            </p:cNvPr>
            <p:cNvSpPr/>
            <p:nvPr/>
          </p:nvSpPr>
          <p:spPr>
            <a:xfrm rot="16200004">
              <a:off x="5963114" y="2938361"/>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3"/>
                  </a:moveTo>
                  <a:cubicBezTo>
                    <a:pt x="f3" y="f3"/>
                    <a:pt x="f2" y="f5"/>
                    <a:pt x="f2" y="f5"/>
                  </a:cubicBezTo>
                  <a:cubicBezTo>
                    <a:pt x="f3" y="f5"/>
                    <a:pt x="f3" y="f5"/>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1" name="Google Shape;3054;p43">
              <a:extLst>
                <a:ext uri="{FF2B5EF4-FFF2-40B4-BE49-F238E27FC236}">
                  <a16:creationId xmlns:a16="http://schemas.microsoft.com/office/drawing/2014/main" id="{8AF39B08-95FF-4391-906A-BCEAE40917D8}"/>
                </a:ext>
              </a:extLst>
            </p:cNvPr>
            <p:cNvSpPr/>
            <p:nvPr/>
          </p:nvSpPr>
          <p:spPr>
            <a:xfrm rot="16200004">
              <a:off x="5963433" y="2938040"/>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cubicBezTo>
                    <a:pt x="f5" y="f2"/>
                    <a:pt x="f4" y="f2"/>
                    <a:pt x="f4" y="f2"/>
                  </a:cubicBezTo>
                  <a:cubicBezTo>
                    <a:pt x="f5"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2" name="Google Shape;3055;p43">
              <a:extLst>
                <a:ext uri="{FF2B5EF4-FFF2-40B4-BE49-F238E27FC236}">
                  <a16:creationId xmlns:a16="http://schemas.microsoft.com/office/drawing/2014/main" id="{81135683-B9F6-4B71-9F08-4CAFBA5B388D}"/>
                </a:ext>
              </a:extLst>
            </p:cNvPr>
            <p:cNvSpPr/>
            <p:nvPr/>
          </p:nvSpPr>
          <p:spPr>
            <a:xfrm rot="16200004">
              <a:off x="5964092" y="2937382"/>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lnTo>
                    <a:pt x="f3" y="f4"/>
                  </a:lnTo>
                  <a:cubicBezTo>
                    <a:pt x="f3" y="f4"/>
                    <a:pt x="f3" y="f4"/>
                    <a:pt x="f2" y="f4"/>
                  </a:cubicBezTo>
                  <a:cubicBezTo>
                    <a:pt x="f3"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3" name="Google Shape;3056;p43">
              <a:extLst>
                <a:ext uri="{FF2B5EF4-FFF2-40B4-BE49-F238E27FC236}">
                  <a16:creationId xmlns:a16="http://schemas.microsoft.com/office/drawing/2014/main" id="{8672A5B6-6026-459D-B3BE-49122A292121}"/>
                </a:ext>
              </a:extLst>
            </p:cNvPr>
            <p:cNvSpPr/>
            <p:nvPr/>
          </p:nvSpPr>
          <p:spPr>
            <a:xfrm rot="16200004">
              <a:off x="5965108" y="2937044"/>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3"/>
                  </a:moveTo>
                  <a:cubicBezTo>
                    <a:pt x="f3" y="f3"/>
                    <a:pt x="f2" y="f3"/>
                    <a:pt x="f2" y="f3"/>
                  </a:cubicBezTo>
                  <a:cubicBezTo>
                    <a:pt x="f2" y="f5"/>
                    <a:pt x="f3" y="f5"/>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4" name="Google Shape;3057;p43">
              <a:extLst>
                <a:ext uri="{FF2B5EF4-FFF2-40B4-BE49-F238E27FC236}">
                  <a16:creationId xmlns:a16="http://schemas.microsoft.com/office/drawing/2014/main" id="{29548E1F-297E-4E9E-B3F7-6C1EB14BA7B8}"/>
                </a:ext>
              </a:extLst>
            </p:cNvPr>
            <p:cNvSpPr/>
            <p:nvPr/>
          </p:nvSpPr>
          <p:spPr>
            <a:xfrm rot="16200004">
              <a:off x="5965747" y="2936403"/>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4" y="f2"/>
                    <a:pt x="f4" y="f4"/>
                    <a:pt x="f4" y="f4"/>
                  </a:cubicBezTo>
                  <a:cubicBezTo>
                    <a:pt x="f4" y="f4"/>
                    <a:pt x="f4" y="f2"/>
                    <a:pt x="f5" y="f2"/>
                  </a:cubicBezTo>
                  <a:lnTo>
                    <a:pt x="f4" y="f2"/>
                  </a:lnTo>
                  <a:cubicBezTo>
                    <a:pt x="f4"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5" name="Google Shape;3058;p43">
              <a:extLst>
                <a:ext uri="{FF2B5EF4-FFF2-40B4-BE49-F238E27FC236}">
                  <a16:creationId xmlns:a16="http://schemas.microsoft.com/office/drawing/2014/main" id="{564B1197-D067-4472-B344-BBBB15F8FB35}"/>
                </a:ext>
              </a:extLst>
            </p:cNvPr>
            <p:cNvSpPr/>
            <p:nvPr/>
          </p:nvSpPr>
          <p:spPr>
            <a:xfrm rot="16200004">
              <a:off x="5965427" y="2936723"/>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2"/>
                  </a:moveTo>
                  <a:cubicBezTo>
                    <a:pt x="f5" y="f2"/>
                    <a:pt x="f4" y="f2"/>
                    <a:pt x="f4" y="f2"/>
                  </a:cubicBezTo>
                  <a:cubicBezTo>
                    <a:pt x="f4"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6" name="Google Shape;3059;p43">
              <a:extLst>
                <a:ext uri="{FF2B5EF4-FFF2-40B4-BE49-F238E27FC236}">
                  <a16:creationId xmlns:a16="http://schemas.microsoft.com/office/drawing/2014/main" id="{77E9EFA1-7CAF-40BC-B445-5EF10593436A}"/>
                </a:ext>
              </a:extLst>
            </p:cNvPr>
            <p:cNvSpPr/>
            <p:nvPr/>
          </p:nvSpPr>
          <p:spPr>
            <a:xfrm rot="16200004">
              <a:off x="5966076" y="2935397"/>
              <a:ext cx="1353" cy="713"/>
            </a:xfrm>
            <a:custGeom>
              <a:avLst/>
              <a:gdLst>
                <a:gd name="f0" fmla="val w"/>
                <a:gd name="f1" fmla="val h"/>
                <a:gd name="f2" fmla="val 0"/>
                <a:gd name="f3" fmla="val 36"/>
                <a:gd name="f4" fmla="val 19"/>
                <a:gd name="f5" fmla="val 18"/>
                <a:gd name="f6" fmla="val 1"/>
                <a:gd name="f7" fmla="val 35"/>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6"/>
                  </a:moveTo>
                  <a:cubicBezTo>
                    <a:pt x="f5" y="f6"/>
                    <a:pt x="f5" y="f6"/>
                    <a:pt x="f7" y="f6"/>
                  </a:cubicBezTo>
                  <a:cubicBezTo>
                    <a:pt x="f7" y="f5"/>
                    <a:pt x="f5" y="f6"/>
                    <a:pt x="f5" y="f6"/>
                  </a:cubicBezTo>
                  <a:cubicBezTo>
                    <a:pt x="f2" y="f6"/>
                    <a:pt x="f5" y="f5"/>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7" name="Google Shape;3060;p43">
              <a:extLst>
                <a:ext uri="{FF2B5EF4-FFF2-40B4-BE49-F238E27FC236}">
                  <a16:creationId xmlns:a16="http://schemas.microsoft.com/office/drawing/2014/main" id="{6B706411-21DF-4E2C-93E4-A915DC3A627E}"/>
                </a:ext>
              </a:extLst>
            </p:cNvPr>
            <p:cNvSpPr/>
            <p:nvPr/>
          </p:nvSpPr>
          <p:spPr>
            <a:xfrm rot="16200004">
              <a:off x="5967072" y="2935077"/>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8" name="Google Shape;3061;p43">
              <a:extLst>
                <a:ext uri="{FF2B5EF4-FFF2-40B4-BE49-F238E27FC236}">
                  <a16:creationId xmlns:a16="http://schemas.microsoft.com/office/drawing/2014/main" id="{418ADBCB-D14D-4FEA-9884-0D9D2E4E3DB2}"/>
                </a:ext>
              </a:extLst>
            </p:cNvPr>
            <p:cNvSpPr/>
            <p:nvPr/>
          </p:nvSpPr>
          <p:spPr>
            <a:xfrm rot="16200004">
              <a:off x="5959163" y="2944934"/>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5"/>
                    <a:pt x="f4" y="f4"/>
                    <a:pt x="f5" y="f5"/>
                  </a:cubicBezTo>
                  <a:cubicBezTo>
                    <a:pt x="f4" y="f5"/>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9" name="Google Shape;3062;p43">
              <a:extLst>
                <a:ext uri="{FF2B5EF4-FFF2-40B4-BE49-F238E27FC236}">
                  <a16:creationId xmlns:a16="http://schemas.microsoft.com/office/drawing/2014/main" id="{0D8B1C18-FB4A-4C02-9C57-786E733831F2}"/>
                </a:ext>
              </a:extLst>
            </p:cNvPr>
            <p:cNvSpPr/>
            <p:nvPr/>
          </p:nvSpPr>
          <p:spPr>
            <a:xfrm rot="16200004">
              <a:off x="5964412" y="2937701"/>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3"/>
                  </a:moveTo>
                  <a:lnTo>
                    <a:pt x="f5" y="f3"/>
                  </a:lnTo>
                  <a:cubicBezTo>
                    <a:pt x="f5" y="f3"/>
                    <a:pt x="f5" y="f3"/>
                    <a:pt x="f5" y="f3"/>
                  </a:cubicBezTo>
                  <a:cubicBezTo>
                    <a:pt x="f5" y="f5"/>
                    <a:pt x="f5" y="f3"/>
                    <a:pt x="f4"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0" name="Google Shape;3063;p43">
              <a:extLst>
                <a:ext uri="{FF2B5EF4-FFF2-40B4-BE49-F238E27FC236}">
                  <a16:creationId xmlns:a16="http://schemas.microsoft.com/office/drawing/2014/main" id="{3808A108-2789-4954-9DD0-C05BB846BAB3}"/>
                </a:ext>
              </a:extLst>
            </p:cNvPr>
            <p:cNvSpPr/>
            <p:nvPr/>
          </p:nvSpPr>
          <p:spPr>
            <a:xfrm rot="16200004">
              <a:off x="5963772" y="2938378"/>
              <a:ext cx="1353" cy="1353"/>
            </a:xfrm>
            <a:custGeom>
              <a:avLst/>
              <a:gdLst>
                <a:gd name="f0" fmla="val w"/>
                <a:gd name="f1" fmla="val h"/>
                <a:gd name="f2" fmla="val 0"/>
                <a:gd name="f3" fmla="val 36"/>
                <a:gd name="f4" fmla="val 18"/>
                <a:gd name="f5" fmla="val 1"/>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3" y="f3"/>
                  </a:moveTo>
                  <a:cubicBezTo>
                    <a:pt x="f4" y="f3"/>
                    <a:pt x="f4" y="f4"/>
                    <a:pt x="f5" y="f4"/>
                  </a:cubicBezTo>
                  <a:cubicBezTo>
                    <a:pt x="f5" y="f2"/>
                    <a:pt x="f4" y="f4"/>
                    <a:pt x="f4" y="f4"/>
                  </a:cubicBezTo>
                  <a:cubicBezTo>
                    <a:pt x="f4" y="f4"/>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1" name="Google Shape;3064;p43">
              <a:extLst>
                <a:ext uri="{FF2B5EF4-FFF2-40B4-BE49-F238E27FC236}">
                  <a16:creationId xmlns:a16="http://schemas.microsoft.com/office/drawing/2014/main" id="{4AC61656-CC49-465F-B549-C009620B4E21}"/>
                </a:ext>
              </a:extLst>
            </p:cNvPr>
            <p:cNvSpPr/>
            <p:nvPr/>
          </p:nvSpPr>
          <p:spPr>
            <a:xfrm rot="16200004">
              <a:off x="5957865" y="2946910"/>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2" y="f5"/>
                    <a:pt x="f3" y="f3"/>
                    <a:pt x="f3" y="f3"/>
                  </a:cubicBezTo>
                  <a:cubicBezTo>
                    <a:pt x="f2" y="f3"/>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2" name="Google Shape;3065;p43">
              <a:extLst>
                <a:ext uri="{FF2B5EF4-FFF2-40B4-BE49-F238E27FC236}">
                  <a16:creationId xmlns:a16="http://schemas.microsoft.com/office/drawing/2014/main" id="{ADBF542E-45B2-43E5-BF01-5E70B46FE3CE}"/>
                </a:ext>
              </a:extLst>
            </p:cNvPr>
            <p:cNvSpPr/>
            <p:nvPr/>
          </p:nvSpPr>
          <p:spPr>
            <a:xfrm rot="16200004">
              <a:off x="5963095" y="2941002"/>
              <a:ext cx="1353" cy="1353"/>
            </a:xfrm>
            <a:custGeom>
              <a:avLst/>
              <a:gdLst>
                <a:gd name="f0" fmla="val w"/>
                <a:gd name="f1" fmla="val h"/>
                <a:gd name="f2" fmla="val 0"/>
                <a:gd name="f3" fmla="val 36"/>
                <a:gd name="f4" fmla="val 35"/>
                <a:gd name="f5" fmla="val 18"/>
                <a:gd name="f6" fmla="val 1"/>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4" y="f3"/>
                  </a:moveTo>
                  <a:cubicBezTo>
                    <a:pt x="f5" y="f5"/>
                    <a:pt x="f5" y="f5"/>
                    <a:pt x="f2" y="f6"/>
                  </a:cubicBezTo>
                  <a:cubicBezTo>
                    <a:pt x="f2" y="f6"/>
                    <a:pt x="f2" y="f6"/>
                    <a:pt x="f2" y="f6"/>
                  </a:cubicBezTo>
                  <a:cubicBezTo>
                    <a:pt x="f5" y="f6"/>
                    <a:pt x="f4" y="f5"/>
                    <a:pt x="f4"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3" name="Google Shape;3066;p43">
              <a:extLst>
                <a:ext uri="{FF2B5EF4-FFF2-40B4-BE49-F238E27FC236}">
                  <a16:creationId xmlns:a16="http://schemas.microsoft.com/office/drawing/2014/main" id="{2AD94ED6-F78E-44D2-B1A1-E4068D596B8C}"/>
                </a:ext>
              </a:extLst>
            </p:cNvPr>
            <p:cNvSpPr/>
            <p:nvPr/>
          </p:nvSpPr>
          <p:spPr>
            <a:xfrm rot="16200004">
              <a:off x="5963095" y="2942310"/>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4"/>
                    <a:pt x="f4" y="f5"/>
                  </a:cubicBezTo>
                  <a:cubicBezTo>
                    <a:pt x="f4" y="f4"/>
                    <a:pt x="f4" y="f4"/>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4" name="Google Shape;3067;p43">
              <a:extLst>
                <a:ext uri="{FF2B5EF4-FFF2-40B4-BE49-F238E27FC236}">
                  <a16:creationId xmlns:a16="http://schemas.microsoft.com/office/drawing/2014/main" id="{93154CDF-E33E-4B70-AD9B-B9B6962E32C6}"/>
                </a:ext>
              </a:extLst>
            </p:cNvPr>
            <p:cNvSpPr/>
            <p:nvPr/>
          </p:nvSpPr>
          <p:spPr>
            <a:xfrm rot="16200004">
              <a:off x="5944725" y="2961403"/>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3"/>
                    <a:pt x="f3" y="f3"/>
                    <a:pt x="f2" y="f3"/>
                  </a:cubicBezTo>
                  <a:cubicBezTo>
                    <a:pt x="f3" y="f2"/>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5" name="Google Shape;3068;p43">
              <a:extLst>
                <a:ext uri="{FF2B5EF4-FFF2-40B4-BE49-F238E27FC236}">
                  <a16:creationId xmlns:a16="http://schemas.microsoft.com/office/drawing/2014/main" id="{70D3670F-79C5-45DB-8FF2-C32022372C4E}"/>
                </a:ext>
              </a:extLst>
            </p:cNvPr>
            <p:cNvSpPr/>
            <p:nvPr/>
          </p:nvSpPr>
          <p:spPr>
            <a:xfrm rot="16200004">
              <a:off x="5909219" y="2910772"/>
              <a:ext cx="50666" cy="61164"/>
            </a:xfrm>
            <a:custGeom>
              <a:avLst/>
              <a:gdLst>
                <a:gd name="f0" fmla="val w"/>
                <a:gd name="f1" fmla="val h"/>
                <a:gd name="f2" fmla="val 0"/>
                <a:gd name="f3" fmla="val 1351"/>
                <a:gd name="f4" fmla="val 1631"/>
                <a:gd name="f5" fmla="val 439"/>
                <a:gd name="f6" fmla="val 929"/>
                <a:gd name="f7" fmla="val 421"/>
                <a:gd name="f8" fmla="val 912"/>
                <a:gd name="f9" fmla="val 894"/>
                <a:gd name="f10" fmla="val 877"/>
                <a:gd name="f11" fmla="val 404"/>
                <a:gd name="f12" fmla="val 859"/>
                <a:gd name="f13" fmla="val 842"/>
                <a:gd name="f14" fmla="val 386"/>
                <a:gd name="f15" fmla="val 807"/>
                <a:gd name="f16" fmla="val 754"/>
                <a:gd name="f17" fmla="val 719"/>
                <a:gd name="f18" fmla="val 701"/>
                <a:gd name="f19" fmla="val 684"/>
                <a:gd name="f20" fmla="val 666"/>
                <a:gd name="f21" fmla="val 649"/>
                <a:gd name="f22" fmla="val 614"/>
                <a:gd name="f23" fmla="val 596"/>
                <a:gd name="f24" fmla="val 579"/>
                <a:gd name="f25" fmla="val 561"/>
                <a:gd name="f26" fmla="val 544"/>
                <a:gd name="f27" fmla="val 526"/>
                <a:gd name="f28" fmla="val 508"/>
                <a:gd name="f29" fmla="val 473"/>
                <a:gd name="f30" fmla="val 456"/>
                <a:gd name="f31" fmla="val 438"/>
                <a:gd name="f32" fmla="val 403"/>
                <a:gd name="f33" fmla="val 368"/>
                <a:gd name="f34" fmla="val 281"/>
                <a:gd name="f35" fmla="val 316"/>
                <a:gd name="f36" fmla="val 333"/>
                <a:gd name="f37" fmla="val 299"/>
                <a:gd name="f38" fmla="val 351"/>
                <a:gd name="f39" fmla="val 369"/>
                <a:gd name="f40" fmla="val 457"/>
                <a:gd name="f41" fmla="val 474"/>
                <a:gd name="f42" fmla="val 492"/>
                <a:gd name="f43" fmla="val 509"/>
                <a:gd name="f44" fmla="val 562"/>
                <a:gd name="f45" fmla="val 491"/>
                <a:gd name="f46" fmla="val 597"/>
                <a:gd name="f47" fmla="val 632"/>
                <a:gd name="f48" fmla="val 667"/>
                <a:gd name="f49" fmla="val 702"/>
                <a:gd name="f50" fmla="val 720"/>
                <a:gd name="f51" fmla="val 736"/>
                <a:gd name="f52" fmla="val 737"/>
                <a:gd name="f53" fmla="val 771"/>
                <a:gd name="f54" fmla="val 789"/>
                <a:gd name="f55" fmla="val 755"/>
                <a:gd name="f56" fmla="val 824"/>
                <a:gd name="f57" fmla="val 772"/>
                <a:gd name="f58" fmla="val 790"/>
                <a:gd name="f59" fmla="val 947"/>
                <a:gd name="f60" fmla="val 825"/>
                <a:gd name="f61" fmla="val 999"/>
                <a:gd name="f62" fmla="val 1069"/>
                <a:gd name="f63" fmla="val 860"/>
                <a:gd name="f64" fmla="val 1087"/>
                <a:gd name="f65" fmla="val 1105"/>
                <a:gd name="f66" fmla="val 1122"/>
                <a:gd name="f67" fmla="val 1140"/>
                <a:gd name="f68" fmla="val 1192"/>
                <a:gd name="f69" fmla="val 1280"/>
                <a:gd name="f70" fmla="val 1297"/>
                <a:gd name="f71" fmla="val 930"/>
                <a:gd name="f72" fmla="val 1315"/>
                <a:gd name="f73" fmla="val 1332"/>
                <a:gd name="f74" fmla="val 1350"/>
                <a:gd name="f75" fmla="val 1368"/>
                <a:gd name="f76" fmla="val 1385"/>
                <a:gd name="f77" fmla="val 1420"/>
                <a:gd name="f78" fmla="val 1438"/>
                <a:gd name="f79" fmla="val 1455"/>
                <a:gd name="f80" fmla="val 1473"/>
                <a:gd name="f81" fmla="val 1508"/>
                <a:gd name="f82" fmla="val 965"/>
                <a:gd name="f83" fmla="val 1543"/>
                <a:gd name="f84" fmla="val 1018"/>
                <a:gd name="f85" fmla="val 1525"/>
                <a:gd name="f86" fmla="val 1035"/>
                <a:gd name="f87" fmla="val 1578"/>
                <a:gd name="f88" fmla="val 1053"/>
                <a:gd name="f89" fmla="val 1070"/>
                <a:gd name="f90" fmla="val 1595"/>
                <a:gd name="f91" fmla="val 1088"/>
                <a:gd name="f92" fmla="val 1123"/>
                <a:gd name="f93" fmla="val 1158"/>
                <a:gd name="f94" fmla="val 1175"/>
                <a:gd name="f95" fmla="val 1210"/>
                <a:gd name="f96" fmla="val 1245"/>
                <a:gd name="f97" fmla="val 1560"/>
                <a:gd name="f98" fmla="val 1281"/>
                <a:gd name="f99" fmla="val 1298"/>
                <a:gd name="f100" fmla="val 1316"/>
                <a:gd name="f101" fmla="val 1333"/>
                <a:gd name="f102" fmla="val 1490"/>
                <a:gd name="f103" fmla="val 1262"/>
                <a:gd name="f104" fmla="val 1227"/>
                <a:gd name="f105" fmla="val 1157"/>
                <a:gd name="f106" fmla="val 1263"/>
                <a:gd name="f107" fmla="val 1052"/>
                <a:gd name="f108" fmla="val 1034"/>
                <a:gd name="f109" fmla="val 1017"/>
                <a:gd name="f110" fmla="val 1228"/>
                <a:gd name="f111" fmla="val 982"/>
                <a:gd name="f112" fmla="val 964"/>
                <a:gd name="f113" fmla="val 1193"/>
                <a:gd name="f114" fmla="val 1000"/>
                <a:gd name="f115" fmla="val 983"/>
                <a:gd name="f116" fmla="val 298"/>
                <a:gd name="f117" fmla="val 895"/>
                <a:gd name="f118" fmla="val 263"/>
                <a:gd name="f119" fmla="val 246"/>
                <a:gd name="f120" fmla="val 228"/>
                <a:gd name="f121" fmla="val 210"/>
                <a:gd name="f122" fmla="val 193"/>
                <a:gd name="f123" fmla="val 158"/>
                <a:gd name="f124" fmla="val 140"/>
                <a:gd name="f125" fmla="val 123"/>
                <a:gd name="f126" fmla="val 105"/>
                <a:gd name="f127" fmla="val 88"/>
                <a:gd name="f128" fmla="val 70"/>
                <a:gd name="f129" fmla="val 35"/>
                <a:gd name="f130" fmla="val 527"/>
                <a:gd name="f131" fmla="val 18"/>
                <a:gd name="f132" fmla="val 334"/>
                <a:gd name="f133" fmla="val 264"/>
                <a:gd name="f134" fmla="val 53"/>
                <a:gd name="f135" fmla="val 229"/>
                <a:gd name="f136" fmla="val 211"/>
                <a:gd name="f137" fmla="val 194"/>
                <a:gd name="f138" fmla="val 159"/>
                <a:gd name="f139" fmla="val 141"/>
                <a:gd name="f140" fmla="val 175"/>
                <a:gd name="f141" fmla="val 71"/>
                <a:gd name="f142" fmla="val 36"/>
                <a:gd name="f143" fmla="val 1"/>
                <a:gd name="f144" fmla="val 631"/>
                <a:gd name="f145" fmla="val 106"/>
                <a:gd name="f146" fmla="val 176"/>
                <a:gd name="f147" fmla="val 1403"/>
                <a:gd name="f148" fmla="val 1613"/>
                <a:gd name="f149" fmla="*/ f0 1 1351"/>
                <a:gd name="f150" fmla="*/ f1 1 1631"/>
                <a:gd name="f151" fmla="val f2"/>
                <a:gd name="f152" fmla="val f3"/>
                <a:gd name="f153" fmla="val f4"/>
                <a:gd name="f154" fmla="+- f153 0 f151"/>
                <a:gd name="f155" fmla="+- f152 0 f151"/>
                <a:gd name="f156" fmla="*/ f155 1 1351"/>
                <a:gd name="f157" fmla="*/ f154 1 1631"/>
                <a:gd name="f158" fmla="*/ f151 1 f156"/>
                <a:gd name="f159" fmla="*/ f152 1 f156"/>
                <a:gd name="f160" fmla="*/ f151 1 f157"/>
                <a:gd name="f161" fmla="*/ f153 1 f157"/>
                <a:gd name="f162" fmla="*/ f158 f149 1"/>
                <a:gd name="f163" fmla="*/ f159 f149 1"/>
                <a:gd name="f164" fmla="*/ f161 f150 1"/>
                <a:gd name="f165" fmla="*/ f160 f150 1"/>
              </a:gdLst>
              <a:ahLst/>
              <a:cxnLst>
                <a:cxn ang="3cd4">
                  <a:pos x="hc" y="t"/>
                </a:cxn>
                <a:cxn ang="0">
                  <a:pos x="r" y="vc"/>
                </a:cxn>
                <a:cxn ang="cd4">
                  <a:pos x="hc" y="b"/>
                </a:cxn>
                <a:cxn ang="cd2">
                  <a:pos x="l" y="vc"/>
                </a:cxn>
              </a:cxnLst>
              <a:rect l="f162" t="f165" r="f163" b="f164"/>
              <a:pathLst>
                <a:path w="1351" h="1630">
                  <a:moveTo>
                    <a:pt x="f5" y="f6"/>
                  </a:moveTo>
                  <a:cubicBezTo>
                    <a:pt x="f5" y="f6"/>
                    <a:pt x="f5" y="f6"/>
                    <a:pt x="f5" y="f6"/>
                  </a:cubicBezTo>
                  <a:cubicBezTo>
                    <a:pt x="f7" y="f6"/>
                    <a:pt x="f5" y="f6"/>
                    <a:pt x="f5" y="f8"/>
                  </a:cubicBezTo>
                  <a:cubicBezTo>
                    <a:pt x="f5" y="f8"/>
                    <a:pt x="f7" y="f8"/>
                    <a:pt x="f7" y="f8"/>
                  </a:cubicBezTo>
                  <a:cubicBezTo>
                    <a:pt x="f7" y="f8"/>
                    <a:pt x="f7" y="f8"/>
                    <a:pt x="f7" y="f9"/>
                  </a:cubicBezTo>
                  <a:cubicBezTo>
                    <a:pt x="f7" y="f9"/>
                    <a:pt x="f7" y="f10"/>
                    <a:pt x="f7" y="f10"/>
                  </a:cubicBezTo>
                  <a:cubicBezTo>
                    <a:pt x="f7" y="f10"/>
                    <a:pt x="f11" y="f10"/>
                    <a:pt x="f11" y="f10"/>
                  </a:cubicBezTo>
                  <a:cubicBezTo>
                    <a:pt x="f11" y="f12"/>
                    <a:pt x="f11" y="f13"/>
                    <a:pt x="f11" y="f13"/>
                  </a:cubicBezTo>
                  <a:cubicBezTo>
                    <a:pt x="f11" y="f13"/>
                    <a:pt x="f11" y="f13"/>
                    <a:pt x="f11" y="f13"/>
                  </a:cubicBezTo>
                  <a:cubicBezTo>
                    <a:pt x="f14" y="f15"/>
                    <a:pt x="f11" y="f16"/>
                    <a:pt x="f14" y="f17"/>
                  </a:cubicBezTo>
                  <a:cubicBezTo>
                    <a:pt x="f14" y="f17"/>
                    <a:pt x="f11" y="f18"/>
                    <a:pt x="f14" y="f19"/>
                  </a:cubicBezTo>
                  <a:cubicBezTo>
                    <a:pt x="f14" y="f20"/>
                    <a:pt x="f14" y="f20"/>
                    <a:pt x="f14" y="f21"/>
                  </a:cubicBezTo>
                  <a:cubicBezTo>
                    <a:pt x="f14" y="f21"/>
                    <a:pt x="f14" y="f22"/>
                    <a:pt x="f14" y="f22"/>
                  </a:cubicBezTo>
                  <a:cubicBezTo>
                    <a:pt x="f14" y="f22"/>
                    <a:pt x="f14" y="f22"/>
                    <a:pt x="f14" y="f23"/>
                  </a:cubicBezTo>
                  <a:cubicBezTo>
                    <a:pt x="f14" y="f23"/>
                    <a:pt x="f14" y="f23"/>
                    <a:pt x="f14" y="f24"/>
                  </a:cubicBezTo>
                  <a:cubicBezTo>
                    <a:pt x="f14" y="f24"/>
                    <a:pt x="f14" y="f25"/>
                    <a:pt x="f14" y="f25"/>
                  </a:cubicBezTo>
                  <a:cubicBezTo>
                    <a:pt x="f14" y="f25"/>
                    <a:pt x="f14" y="f25"/>
                    <a:pt x="f14" y="f26"/>
                  </a:cubicBezTo>
                  <a:cubicBezTo>
                    <a:pt x="f14" y="f26"/>
                    <a:pt x="f14" y="f27"/>
                    <a:pt x="f14" y="f27"/>
                  </a:cubicBezTo>
                  <a:cubicBezTo>
                    <a:pt x="f14" y="f28"/>
                    <a:pt x="f11" y="f29"/>
                    <a:pt x="f11" y="f30"/>
                  </a:cubicBezTo>
                  <a:cubicBezTo>
                    <a:pt x="f11" y="f31"/>
                    <a:pt x="f11" y="f31"/>
                    <a:pt x="f11" y="f7"/>
                  </a:cubicBezTo>
                  <a:cubicBezTo>
                    <a:pt x="f11" y="f7"/>
                    <a:pt x="f11" y="f7"/>
                    <a:pt x="f11" y="f7"/>
                  </a:cubicBezTo>
                  <a:cubicBezTo>
                    <a:pt x="f11" y="f32"/>
                    <a:pt x="f11" y="f32"/>
                    <a:pt x="f7" y="f14"/>
                  </a:cubicBezTo>
                  <a:cubicBezTo>
                    <a:pt x="f7" y="f14"/>
                    <a:pt x="f7" y="f14"/>
                    <a:pt x="f7" y="f14"/>
                  </a:cubicBezTo>
                  <a:lnTo>
                    <a:pt x="f7" y="f33"/>
                  </a:lnTo>
                  <a:lnTo>
                    <a:pt x="f7" y="f33"/>
                  </a:lnTo>
                  <a:lnTo>
                    <a:pt x="f34" y="f35"/>
                  </a:lnTo>
                  <a:lnTo>
                    <a:pt x="f34" y="f35"/>
                  </a:lnTo>
                  <a:lnTo>
                    <a:pt x="f34" y="f35"/>
                  </a:lnTo>
                  <a:lnTo>
                    <a:pt x="f34" y="f36"/>
                  </a:lnTo>
                  <a:lnTo>
                    <a:pt x="f37" y="f36"/>
                  </a:lnTo>
                  <a:cubicBezTo>
                    <a:pt x="f35" y="f38"/>
                    <a:pt x="f38" y="f33"/>
                    <a:pt x="f39" y="f14"/>
                  </a:cubicBezTo>
                  <a:lnTo>
                    <a:pt x="f11" y="f32"/>
                  </a:lnTo>
                  <a:lnTo>
                    <a:pt x="f11" y="f32"/>
                  </a:lnTo>
                  <a:cubicBezTo>
                    <a:pt x="f11" y="f32"/>
                    <a:pt x="f11" y="f32"/>
                    <a:pt x="f7" y="f32"/>
                  </a:cubicBezTo>
                  <a:cubicBezTo>
                    <a:pt x="f7" y="f14"/>
                    <a:pt x="f7" y="f14"/>
                    <a:pt x="f7" y="f14"/>
                  </a:cubicBezTo>
                  <a:cubicBezTo>
                    <a:pt x="f7" y="f14"/>
                    <a:pt x="f7" y="f14"/>
                    <a:pt x="f5" y="f14"/>
                  </a:cubicBezTo>
                  <a:lnTo>
                    <a:pt x="f40" y="f33"/>
                  </a:lnTo>
                  <a:lnTo>
                    <a:pt x="f40" y="f33"/>
                  </a:lnTo>
                  <a:lnTo>
                    <a:pt x="f40" y="f33"/>
                  </a:lnTo>
                  <a:lnTo>
                    <a:pt x="f40" y="f33"/>
                  </a:lnTo>
                  <a:lnTo>
                    <a:pt x="f40" y="f33"/>
                  </a:lnTo>
                  <a:lnTo>
                    <a:pt x="f11" y="f34"/>
                  </a:lnTo>
                  <a:lnTo>
                    <a:pt x="f11" y="f34"/>
                  </a:lnTo>
                  <a:lnTo>
                    <a:pt x="f11" y="f34"/>
                  </a:lnTo>
                  <a:lnTo>
                    <a:pt x="f11" y="f34"/>
                  </a:lnTo>
                  <a:lnTo>
                    <a:pt x="f11" y="f34"/>
                  </a:lnTo>
                  <a:cubicBezTo>
                    <a:pt x="f7" y="f35"/>
                    <a:pt x="f7" y="f38"/>
                    <a:pt x="f11" y="f33"/>
                  </a:cubicBezTo>
                  <a:cubicBezTo>
                    <a:pt x="f11" y="f14"/>
                    <a:pt x="f7" y="f33"/>
                    <a:pt x="f7" y="f14"/>
                  </a:cubicBezTo>
                  <a:cubicBezTo>
                    <a:pt x="f5" y="f14"/>
                    <a:pt x="f5" y="f33"/>
                    <a:pt x="f40" y="f14"/>
                  </a:cubicBezTo>
                  <a:cubicBezTo>
                    <a:pt x="f40" y="f14"/>
                    <a:pt x="f40" y="f14"/>
                    <a:pt x="f40" y="f14"/>
                  </a:cubicBezTo>
                  <a:cubicBezTo>
                    <a:pt x="f40" y="f14"/>
                    <a:pt x="f5" y="f14"/>
                    <a:pt x="f5" y="f14"/>
                  </a:cubicBezTo>
                  <a:cubicBezTo>
                    <a:pt x="f5" y="f14"/>
                    <a:pt x="f5" y="f14"/>
                    <a:pt x="f5" y="f32"/>
                  </a:cubicBezTo>
                  <a:cubicBezTo>
                    <a:pt x="f40" y="f32"/>
                    <a:pt x="f40" y="f32"/>
                    <a:pt x="f40" y="f32"/>
                  </a:cubicBezTo>
                  <a:cubicBezTo>
                    <a:pt x="f41" y="f7"/>
                    <a:pt x="f42" y="f7"/>
                    <a:pt x="f42" y="f31"/>
                  </a:cubicBezTo>
                  <a:cubicBezTo>
                    <a:pt x="f43" y="f31"/>
                    <a:pt x="f43" y="f31"/>
                    <a:pt x="f43" y="f31"/>
                  </a:cubicBezTo>
                  <a:cubicBezTo>
                    <a:pt x="f43" y="f30"/>
                    <a:pt x="f26" y="f29"/>
                    <a:pt x="f44" y="f29"/>
                  </a:cubicBezTo>
                  <a:cubicBezTo>
                    <a:pt x="f44" y="f45"/>
                    <a:pt x="f44" y="f45"/>
                    <a:pt x="f44" y="f28"/>
                  </a:cubicBezTo>
                  <a:cubicBezTo>
                    <a:pt x="f44" y="f28"/>
                    <a:pt x="f24" y="f28"/>
                    <a:pt x="f24" y="f28"/>
                  </a:cubicBezTo>
                  <a:cubicBezTo>
                    <a:pt x="f24" y="f27"/>
                    <a:pt x="f46" y="f26"/>
                    <a:pt x="f22" y="f25"/>
                  </a:cubicBezTo>
                  <a:cubicBezTo>
                    <a:pt x="f22" y="f25"/>
                    <a:pt x="f22" y="f25"/>
                    <a:pt x="f22" y="f25"/>
                  </a:cubicBezTo>
                  <a:cubicBezTo>
                    <a:pt x="f22" y="f25"/>
                    <a:pt x="f47" y="f24"/>
                    <a:pt x="f21" y="f24"/>
                  </a:cubicBezTo>
                  <a:cubicBezTo>
                    <a:pt x="f21" y="f23"/>
                    <a:pt x="f21" y="f23"/>
                    <a:pt x="f21" y="f23"/>
                  </a:cubicBezTo>
                  <a:cubicBezTo>
                    <a:pt x="f21" y="f22"/>
                    <a:pt x="f21" y="f22"/>
                    <a:pt x="f48" y="f22"/>
                  </a:cubicBezTo>
                  <a:cubicBezTo>
                    <a:pt x="f48" y="f21"/>
                    <a:pt x="f19" y="f21"/>
                    <a:pt x="f19" y="f20"/>
                  </a:cubicBezTo>
                  <a:cubicBezTo>
                    <a:pt x="f49" y="f19"/>
                    <a:pt x="f49" y="f18"/>
                    <a:pt x="f49" y="f17"/>
                  </a:cubicBezTo>
                  <a:cubicBezTo>
                    <a:pt x="f49" y="f17"/>
                    <a:pt x="f50" y="f17"/>
                    <a:pt x="f50" y="f17"/>
                  </a:cubicBezTo>
                  <a:cubicBezTo>
                    <a:pt x="f50" y="f17"/>
                    <a:pt x="f49" y="f17"/>
                    <a:pt x="f50" y="f17"/>
                  </a:cubicBezTo>
                  <a:cubicBezTo>
                    <a:pt x="f50" y="f51"/>
                    <a:pt x="f52" y="f16"/>
                    <a:pt x="f52" y="f53"/>
                  </a:cubicBezTo>
                  <a:cubicBezTo>
                    <a:pt x="f52" y="f53"/>
                    <a:pt x="f52" y="f53"/>
                    <a:pt x="f52" y="f53"/>
                  </a:cubicBezTo>
                  <a:cubicBezTo>
                    <a:pt x="f52" y="f54"/>
                    <a:pt x="f55" y="f54"/>
                    <a:pt x="f55" y="f15"/>
                  </a:cubicBezTo>
                  <a:cubicBezTo>
                    <a:pt x="f55" y="f15"/>
                    <a:pt x="f55" y="f15"/>
                    <a:pt x="f55" y="f56"/>
                  </a:cubicBezTo>
                  <a:cubicBezTo>
                    <a:pt x="f57" y="f13"/>
                    <a:pt x="f57" y="f10"/>
                    <a:pt x="f58" y="f9"/>
                  </a:cubicBezTo>
                  <a:cubicBezTo>
                    <a:pt x="f15" y="f59"/>
                    <a:pt x="f60" y="f61"/>
                    <a:pt x="f13" y="f62"/>
                  </a:cubicBezTo>
                  <a:cubicBezTo>
                    <a:pt x="f13" y="f62"/>
                    <a:pt x="f63" y="f62"/>
                    <a:pt x="f63" y="f62"/>
                  </a:cubicBezTo>
                  <a:cubicBezTo>
                    <a:pt x="f63" y="f62"/>
                    <a:pt x="f63" y="f62"/>
                    <a:pt x="f63" y="f64"/>
                  </a:cubicBezTo>
                  <a:lnTo>
                    <a:pt x="f63" y="f64"/>
                  </a:lnTo>
                  <a:cubicBezTo>
                    <a:pt x="f63" y="f65"/>
                    <a:pt x="f63" y="f66"/>
                    <a:pt x="f10" y="f67"/>
                  </a:cubicBezTo>
                  <a:lnTo>
                    <a:pt x="f10" y="f68"/>
                  </a:lnTo>
                  <a:lnTo>
                    <a:pt x="f8" y="f69"/>
                  </a:lnTo>
                  <a:cubicBezTo>
                    <a:pt x="f8" y="f70"/>
                    <a:pt x="f71" y="f72"/>
                    <a:pt x="f71" y="f73"/>
                  </a:cubicBezTo>
                  <a:cubicBezTo>
                    <a:pt x="f71" y="f74"/>
                    <a:pt x="f71" y="f74"/>
                    <a:pt x="f71" y="f75"/>
                  </a:cubicBezTo>
                  <a:cubicBezTo>
                    <a:pt x="f59" y="f76"/>
                    <a:pt x="f59" y="f77"/>
                    <a:pt x="f59" y="f78"/>
                  </a:cubicBezTo>
                  <a:cubicBezTo>
                    <a:pt x="f59" y="f79"/>
                    <a:pt x="f71" y="f80"/>
                    <a:pt x="f59" y="f81"/>
                  </a:cubicBezTo>
                  <a:cubicBezTo>
                    <a:pt x="f82" y="f83"/>
                    <a:pt x="f84" y="f85"/>
                    <a:pt x="f86" y="f87"/>
                  </a:cubicBezTo>
                  <a:cubicBezTo>
                    <a:pt x="f86" y="f87"/>
                    <a:pt x="f88" y="f87"/>
                    <a:pt x="f89" y="f87"/>
                  </a:cubicBezTo>
                  <a:cubicBezTo>
                    <a:pt x="f89" y="f90"/>
                    <a:pt x="f91" y="f90"/>
                    <a:pt x="f91" y="f90"/>
                  </a:cubicBezTo>
                  <a:cubicBezTo>
                    <a:pt x="f65" y="f90"/>
                    <a:pt x="f92" y="f90"/>
                    <a:pt x="f92" y="f90"/>
                  </a:cubicBezTo>
                  <a:cubicBezTo>
                    <a:pt x="f67" y="f87"/>
                    <a:pt x="f93" y="f90"/>
                    <a:pt x="f94" y="f87"/>
                  </a:cubicBezTo>
                  <a:cubicBezTo>
                    <a:pt x="f95" y="f90"/>
                    <a:pt x="f96" y="f97"/>
                    <a:pt x="f98" y="f97"/>
                  </a:cubicBezTo>
                  <a:cubicBezTo>
                    <a:pt x="f98" y="f83"/>
                    <a:pt x="f98" y="f83"/>
                    <a:pt x="f99" y="f83"/>
                  </a:cubicBezTo>
                  <a:cubicBezTo>
                    <a:pt x="f99" y="f83"/>
                    <a:pt x="f99" y="f81"/>
                    <a:pt x="f100" y="f81"/>
                  </a:cubicBezTo>
                  <a:cubicBezTo>
                    <a:pt x="f100" y="f81"/>
                    <a:pt x="f101" y="f81"/>
                    <a:pt x="f101" y="f81"/>
                  </a:cubicBezTo>
                  <a:cubicBezTo>
                    <a:pt x="f3" y="f81"/>
                    <a:pt x="f101" y="f102"/>
                    <a:pt x="f3" y="f102"/>
                  </a:cubicBezTo>
                  <a:cubicBezTo>
                    <a:pt x="f3" y="f80"/>
                    <a:pt x="f3" y="f79"/>
                    <a:pt x="f3" y="f78"/>
                  </a:cubicBezTo>
                  <a:cubicBezTo>
                    <a:pt x="f3" y="f77"/>
                    <a:pt x="f3" y="f77"/>
                    <a:pt x="f3" y="f77"/>
                  </a:cubicBezTo>
                  <a:cubicBezTo>
                    <a:pt x="f3" y="f76"/>
                    <a:pt x="f101" y="f74"/>
                    <a:pt x="f100" y="f72"/>
                  </a:cubicBezTo>
                  <a:cubicBezTo>
                    <a:pt x="f101" y="f70"/>
                    <a:pt x="f100" y="f69"/>
                    <a:pt x="f100" y="f103"/>
                  </a:cubicBezTo>
                  <a:cubicBezTo>
                    <a:pt x="f100" y="f96"/>
                    <a:pt x="f99" y="f104"/>
                    <a:pt x="f98" y="f68"/>
                  </a:cubicBezTo>
                  <a:cubicBezTo>
                    <a:pt x="f98" y="f94"/>
                    <a:pt x="f98" y="f105"/>
                    <a:pt x="f106" y="f67"/>
                  </a:cubicBezTo>
                  <a:lnTo>
                    <a:pt x="f106" y="f66"/>
                  </a:lnTo>
                  <a:cubicBezTo>
                    <a:pt x="f106" y="f65"/>
                    <a:pt x="f106" y="f65"/>
                    <a:pt x="f106" y="f64"/>
                  </a:cubicBezTo>
                  <a:cubicBezTo>
                    <a:pt x="f96" y="f62"/>
                    <a:pt x="f96" y="f62"/>
                    <a:pt x="f96" y="f107"/>
                  </a:cubicBezTo>
                  <a:cubicBezTo>
                    <a:pt x="f96" y="f107"/>
                    <a:pt x="f96" y="f108"/>
                    <a:pt x="f96" y="f109"/>
                  </a:cubicBezTo>
                  <a:cubicBezTo>
                    <a:pt x="f110" y="f109"/>
                    <a:pt x="f110" y="f61"/>
                    <a:pt x="f110" y="f111"/>
                  </a:cubicBezTo>
                  <a:cubicBezTo>
                    <a:pt x="f95" y="f112"/>
                    <a:pt x="f95" y="f59"/>
                    <a:pt x="f95" y="f59"/>
                  </a:cubicBezTo>
                  <a:cubicBezTo>
                    <a:pt x="f95" y="f6"/>
                    <a:pt x="f113" y="f8"/>
                    <a:pt x="f113" y="f8"/>
                  </a:cubicBezTo>
                  <a:cubicBezTo>
                    <a:pt x="f95" y="f9"/>
                    <a:pt x="f113" y="f9"/>
                    <a:pt x="f113" y="f10"/>
                  </a:cubicBezTo>
                  <a:cubicBezTo>
                    <a:pt x="f113" y="f10"/>
                    <a:pt x="f113" y="f10"/>
                    <a:pt x="f113" y="f10"/>
                  </a:cubicBezTo>
                  <a:cubicBezTo>
                    <a:pt x="f113" y="f13"/>
                    <a:pt x="f93" y="f56"/>
                    <a:pt x="f93" y="f53"/>
                  </a:cubicBezTo>
                  <a:cubicBezTo>
                    <a:pt x="f93" y="f53"/>
                    <a:pt x="f67" y="f16"/>
                    <a:pt x="f67" y="f51"/>
                  </a:cubicBezTo>
                  <a:cubicBezTo>
                    <a:pt x="f67" y="f51"/>
                    <a:pt x="f67" y="f51"/>
                    <a:pt x="f67" y="f17"/>
                  </a:cubicBezTo>
                  <a:cubicBezTo>
                    <a:pt x="f92" y="f20"/>
                    <a:pt x="f65" y="f22"/>
                    <a:pt x="f89" y="f24"/>
                  </a:cubicBezTo>
                  <a:cubicBezTo>
                    <a:pt x="f89" y="f27"/>
                    <a:pt x="f84" y="f28"/>
                    <a:pt x="f84" y="f29"/>
                  </a:cubicBezTo>
                  <a:cubicBezTo>
                    <a:pt x="f114" y="f30"/>
                    <a:pt x="f115" y="f32"/>
                    <a:pt x="f59" y="f14"/>
                  </a:cubicBezTo>
                  <a:cubicBezTo>
                    <a:pt x="f59" y="f38"/>
                    <a:pt x="f71" y="f38"/>
                    <a:pt x="f71" y="f36"/>
                  </a:cubicBezTo>
                  <a:cubicBezTo>
                    <a:pt x="f8" y="f35"/>
                    <a:pt x="f8" y="f116"/>
                    <a:pt x="f117" y="f116"/>
                  </a:cubicBezTo>
                  <a:cubicBezTo>
                    <a:pt x="f117" y="f34"/>
                    <a:pt x="f10" y="f118"/>
                    <a:pt x="f63" y="f118"/>
                  </a:cubicBezTo>
                  <a:cubicBezTo>
                    <a:pt x="f63" y="f118"/>
                    <a:pt x="f63" y="f119"/>
                    <a:pt x="f63" y="f119"/>
                  </a:cubicBezTo>
                  <a:cubicBezTo>
                    <a:pt x="f13" y="f120"/>
                    <a:pt x="f60" y="f120"/>
                    <a:pt x="f60" y="f121"/>
                  </a:cubicBezTo>
                  <a:cubicBezTo>
                    <a:pt x="f58" y="f122"/>
                    <a:pt x="f57" y="f123"/>
                    <a:pt x="f55" y="f124"/>
                  </a:cubicBezTo>
                  <a:cubicBezTo>
                    <a:pt x="f52" y="f124"/>
                    <a:pt x="f50" y="f125"/>
                    <a:pt x="f50" y="f125"/>
                  </a:cubicBezTo>
                  <a:cubicBezTo>
                    <a:pt x="f50" y="f125"/>
                    <a:pt x="f50" y="f125"/>
                    <a:pt x="f50" y="f125"/>
                  </a:cubicBezTo>
                  <a:cubicBezTo>
                    <a:pt x="f49" y="f126"/>
                    <a:pt x="f19" y="f126"/>
                    <a:pt x="f48" y="f127"/>
                  </a:cubicBezTo>
                  <a:cubicBezTo>
                    <a:pt x="f48" y="f127"/>
                    <a:pt x="f21" y="f127"/>
                    <a:pt x="f21" y="f127"/>
                  </a:cubicBezTo>
                  <a:cubicBezTo>
                    <a:pt x="f21" y="f128"/>
                    <a:pt x="f22" y="f128"/>
                    <a:pt x="f46" y="f128"/>
                  </a:cubicBezTo>
                  <a:cubicBezTo>
                    <a:pt x="f24" y="f129"/>
                    <a:pt x="f130" y="f129"/>
                    <a:pt x="f42" y="f131"/>
                  </a:cubicBezTo>
                  <a:cubicBezTo>
                    <a:pt x="f41" y="f131"/>
                    <a:pt x="f5" y="f2"/>
                    <a:pt x="f11" y="f2"/>
                  </a:cubicBezTo>
                  <a:cubicBezTo>
                    <a:pt x="f11" y="f2"/>
                    <a:pt x="f11" y="f131"/>
                    <a:pt x="f11" y="f131"/>
                  </a:cubicBezTo>
                  <a:cubicBezTo>
                    <a:pt x="f39" y="f2"/>
                    <a:pt x="f38" y="f2"/>
                    <a:pt x="f132" y="f131"/>
                  </a:cubicBezTo>
                  <a:cubicBezTo>
                    <a:pt x="f37" y="f131"/>
                    <a:pt x="f133" y="f129"/>
                    <a:pt x="f119" y="f134"/>
                  </a:cubicBezTo>
                  <a:cubicBezTo>
                    <a:pt x="f119" y="f134"/>
                    <a:pt x="f119" y="f134"/>
                    <a:pt x="f119" y="f134"/>
                  </a:cubicBezTo>
                  <a:cubicBezTo>
                    <a:pt x="f135" y="f134"/>
                    <a:pt x="f135" y="f128"/>
                    <a:pt x="f136" y="f127"/>
                  </a:cubicBezTo>
                  <a:cubicBezTo>
                    <a:pt x="f137" y="f126"/>
                    <a:pt x="f138" y="f126"/>
                    <a:pt x="f139" y="f124"/>
                  </a:cubicBezTo>
                  <a:lnTo>
                    <a:pt x="f125" y="f123"/>
                  </a:lnTo>
                  <a:cubicBezTo>
                    <a:pt x="f127" y="f140"/>
                    <a:pt x="f141" y="f121"/>
                    <a:pt x="f134" y="f119"/>
                  </a:cubicBezTo>
                  <a:lnTo>
                    <a:pt x="f142" y="f116"/>
                  </a:lnTo>
                  <a:cubicBezTo>
                    <a:pt x="f142" y="f36"/>
                    <a:pt x="f142" y="f33"/>
                    <a:pt x="f131" y="f32"/>
                  </a:cubicBezTo>
                  <a:cubicBezTo>
                    <a:pt x="f131" y="f32"/>
                    <a:pt x="f142" y="f32"/>
                    <a:pt x="f142" y="f32"/>
                  </a:cubicBezTo>
                  <a:cubicBezTo>
                    <a:pt x="f142" y="f32"/>
                    <a:pt x="f131" y="f32"/>
                    <a:pt x="f131" y="f32"/>
                  </a:cubicBezTo>
                  <a:cubicBezTo>
                    <a:pt x="f142" y="f32"/>
                    <a:pt x="f142" y="f7"/>
                    <a:pt x="f142" y="f7"/>
                  </a:cubicBezTo>
                  <a:cubicBezTo>
                    <a:pt x="f131" y="f7"/>
                    <a:pt x="f131" y="f31"/>
                    <a:pt x="f131" y="f31"/>
                  </a:cubicBezTo>
                  <a:cubicBezTo>
                    <a:pt x="f131" y="f31"/>
                    <a:pt x="f131" y="f30"/>
                    <a:pt x="f131" y="f30"/>
                  </a:cubicBezTo>
                  <a:cubicBezTo>
                    <a:pt x="f131" y="f30"/>
                    <a:pt x="f131" y="f29"/>
                    <a:pt x="f131" y="f29"/>
                  </a:cubicBezTo>
                  <a:cubicBezTo>
                    <a:pt x="f143" y="f45"/>
                    <a:pt x="f131" y="f27"/>
                    <a:pt x="f131" y="f26"/>
                  </a:cubicBezTo>
                  <a:cubicBezTo>
                    <a:pt x="f131" y="f25"/>
                    <a:pt x="f131" y="f25"/>
                    <a:pt x="f131" y="f25"/>
                  </a:cubicBezTo>
                  <a:cubicBezTo>
                    <a:pt x="f131" y="f25"/>
                    <a:pt x="f131" y="f25"/>
                    <a:pt x="f131" y="f24"/>
                  </a:cubicBezTo>
                  <a:cubicBezTo>
                    <a:pt x="f131" y="f24"/>
                    <a:pt x="f131" y="f23"/>
                    <a:pt x="f131" y="f22"/>
                  </a:cubicBezTo>
                  <a:cubicBezTo>
                    <a:pt x="f143" y="f144"/>
                    <a:pt x="f142" y="f20"/>
                    <a:pt x="f131" y="f19"/>
                  </a:cubicBezTo>
                  <a:cubicBezTo>
                    <a:pt x="f131" y="f19"/>
                    <a:pt x="f131" y="f19"/>
                    <a:pt x="f131" y="f19"/>
                  </a:cubicBezTo>
                  <a:cubicBezTo>
                    <a:pt x="f131" y="f18"/>
                    <a:pt x="f142" y="f17"/>
                    <a:pt x="f142" y="f17"/>
                  </a:cubicBezTo>
                  <a:cubicBezTo>
                    <a:pt x="f142" y="f17"/>
                    <a:pt x="f142" y="f17"/>
                    <a:pt x="f131" y="f17"/>
                  </a:cubicBezTo>
                  <a:cubicBezTo>
                    <a:pt x="f131" y="f51"/>
                    <a:pt x="f142" y="f16"/>
                    <a:pt x="f142" y="f53"/>
                  </a:cubicBezTo>
                  <a:cubicBezTo>
                    <a:pt x="f142" y="f54"/>
                    <a:pt x="f142" y="f54"/>
                    <a:pt x="f142" y="f54"/>
                  </a:cubicBezTo>
                  <a:cubicBezTo>
                    <a:pt x="f131" y="f56"/>
                    <a:pt x="f142" y="f13"/>
                    <a:pt x="f134" y="f10"/>
                  </a:cubicBezTo>
                  <a:cubicBezTo>
                    <a:pt x="f134" y="f9"/>
                    <a:pt x="f134" y="f8"/>
                    <a:pt x="f134" y="f6"/>
                  </a:cubicBezTo>
                  <a:cubicBezTo>
                    <a:pt x="f141" y="f111"/>
                    <a:pt x="f145" y="f108"/>
                    <a:pt x="f125" y="f64"/>
                  </a:cubicBezTo>
                  <a:cubicBezTo>
                    <a:pt x="f139" y="f64"/>
                    <a:pt x="f139" y="f65"/>
                    <a:pt x="f139" y="f65"/>
                  </a:cubicBezTo>
                  <a:cubicBezTo>
                    <a:pt x="f139" y="f66"/>
                    <a:pt x="f139" y="f66"/>
                    <a:pt x="f139" y="f66"/>
                  </a:cubicBezTo>
                  <a:cubicBezTo>
                    <a:pt x="f139" y="f67"/>
                    <a:pt x="f146" y="f105"/>
                    <a:pt x="f138" y="f105"/>
                  </a:cubicBezTo>
                  <a:cubicBezTo>
                    <a:pt x="f146" y="f94"/>
                    <a:pt x="f146" y="f94"/>
                    <a:pt x="f146" y="f68"/>
                  </a:cubicBezTo>
                  <a:cubicBezTo>
                    <a:pt x="f146" y="f95"/>
                    <a:pt x="f136" y="f104"/>
                    <a:pt x="f136" y="f96"/>
                  </a:cubicBezTo>
                  <a:cubicBezTo>
                    <a:pt x="f136" y="f96"/>
                    <a:pt x="f136" y="f96"/>
                    <a:pt x="f136" y="f96"/>
                  </a:cubicBezTo>
                  <a:cubicBezTo>
                    <a:pt x="f135" y="f96"/>
                    <a:pt x="f135" y="f103"/>
                    <a:pt x="f119" y="f69"/>
                  </a:cubicBezTo>
                  <a:cubicBezTo>
                    <a:pt x="f119" y="f103"/>
                    <a:pt x="f135" y="f69"/>
                    <a:pt x="f135" y="f103"/>
                  </a:cubicBezTo>
                  <a:cubicBezTo>
                    <a:pt x="f135" y="f103"/>
                    <a:pt x="f135" y="f103"/>
                    <a:pt x="f135" y="f103"/>
                  </a:cubicBezTo>
                  <a:cubicBezTo>
                    <a:pt x="f135" y="f69"/>
                    <a:pt x="f135" y="f72"/>
                    <a:pt x="f133" y="f72"/>
                  </a:cubicBezTo>
                  <a:cubicBezTo>
                    <a:pt x="f133" y="f74"/>
                    <a:pt x="f34" y="f75"/>
                    <a:pt x="f37" y="f75"/>
                  </a:cubicBezTo>
                  <a:cubicBezTo>
                    <a:pt x="f37" y="f76"/>
                    <a:pt x="f35" y="f147"/>
                    <a:pt x="f132" y="f147"/>
                  </a:cubicBezTo>
                  <a:cubicBezTo>
                    <a:pt x="f132" y="f77"/>
                    <a:pt x="f39" y="f78"/>
                    <a:pt x="f39" y="f79"/>
                  </a:cubicBezTo>
                  <a:cubicBezTo>
                    <a:pt x="f14" y="f79"/>
                    <a:pt x="f14" y="f79"/>
                    <a:pt x="f14" y="f79"/>
                  </a:cubicBezTo>
                  <a:cubicBezTo>
                    <a:pt x="f11" y="f80"/>
                    <a:pt x="f7" y="f80"/>
                    <a:pt x="f5" y="f102"/>
                  </a:cubicBezTo>
                  <a:cubicBezTo>
                    <a:pt x="f5" y="f102"/>
                    <a:pt x="f5" y="f81"/>
                    <a:pt x="f40" y="f81"/>
                  </a:cubicBezTo>
                  <a:cubicBezTo>
                    <a:pt x="f40" y="f102"/>
                    <a:pt x="f5" y="f102"/>
                    <a:pt x="f5" y="f102"/>
                  </a:cubicBezTo>
                  <a:cubicBezTo>
                    <a:pt x="f40" y="f102"/>
                    <a:pt x="f41" y="f81"/>
                    <a:pt x="f41" y="f81"/>
                  </a:cubicBezTo>
                  <a:cubicBezTo>
                    <a:pt x="f41" y="f81"/>
                    <a:pt x="f42" y="f81"/>
                    <a:pt x="f42" y="f81"/>
                  </a:cubicBezTo>
                  <a:cubicBezTo>
                    <a:pt x="f42" y="f81"/>
                    <a:pt x="f43" y="f81"/>
                    <a:pt x="f43" y="f81"/>
                  </a:cubicBezTo>
                  <a:cubicBezTo>
                    <a:pt x="f43" y="f81"/>
                    <a:pt x="f43" y="f85"/>
                    <a:pt x="f43" y="f85"/>
                  </a:cubicBezTo>
                  <a:cubicBezTo>
                    <a:pt x="f130" y="f85"/>
                    <a:pt x="f26" y="f83"/>
                    <a:pt x="f44" y="f97"/>
                  </a:cubicBezTo>
                  <a:cubicBezTo>
                    <a:pt x="f44" y="f97"/>
                    <a:pt x="f44" y="f97"/>
                    <a:pt x="f44" y="f97"/>
                  </a:cubicBezTo>
                  <a:cubicBezTo>
                    <a:pt x="f44" y="f97"/>
                    <a:pt x="f44" y="f97"/>
                    <a:pt x="f44" y="f97"/>
                  </a:cubicBezTo>
                  <a:cubicBezTo>
                    <a:pt x="f44" y="f87"/>
                    <a:pt x="f24" y="f90"/>
                    <a:pt x="f46" y="f90"/>
                  </a:cubicBezTo>
                  <a:cubicBezTo>
                    <a:pt x="f46" y="f90"/>
                    <a:pt x="f24" y="f87"/>
                    <a:pt x="f24" y="f87"/>
                  </a:cubicBezTo>
                  <a:cubicBezTo>
                    <a:pt x="f44" y="f97"/>
                    <a:pt x="f44" y="f83"/>
                    <a:pt x="f26" y="f83"/>
                  </a:cubicBezTo>
                  <a:cubicBezTo>
                    <a:pt x="f26" y="f83"/>
                    <a:pt x="f26" y="f83"/>
                    <a:pt x="f26" y="f83"/>
                  </a:cubicBezTo>
                  <a:cubicBezTo>
                    <a:pt x="f130" y="f81"/>
                    <a:pt x="f42" y="f80"/>
                    <a:pt x="f40" y="f79"/>
                  </a:cubicBezTo>
                  <a:cubicBezTo>
                    <a:pt x="f41" y="f79"/>
                    <a:pt x="f41" y="f79"/>
                    <a:pt x="f41" y="f80"/>
                  </a:cubicBezTo>
                  <a:cubicBezTo>
                    <a:pt x="f43" y="f102"/>
                    <a:pt x="f130" y="f81"/>
                    <a:pt x="f26" y="f85"/>
                  </a:cubicBezTo>
                  <a:cubicBezTo>
                    <a:pt x="f26" y="f85"/>
                    <a:pt x="f26" y="f85"/>
                    <a:pt x="f26" y="f85"/>
                  </a:cubicBezTo>
                  <a:cubicBezTo>
                    <a:pt x="f26" y="f81"/>
                    <a:pt x="f130" y="f85"/>
                    <a:pt x="f130" y="f81"/>
                  </a:cubicBezTo>
                  <a:cubicBezTo>
                    <a:pt x="f130" y="f81"/>
                    <a:pt x="f130" y="f102"/>
                    <a:pt x="f130" y="f102"/>
                  </a:cubicBezTo>
                  <a:cubicBezTo>
                    <a:pt x="f26" y="f81"/>
                    <a:pt x="f130" y="f81"/>
                    <a:pt x="f26" y="f81"/>
                  </a:cubicBezTo>
                  <a:cubicBezTo>
                    <a:pt x="f26" y="f81"/>
                    <a:pt x="f44" y="f85"/>
                    <a:pt x="f44" y="f85"/>
                  </a:cubicBezTo>
                  <a:cubicBezTo>
                    <a:pt x="f44" y="f85"/>
                    <a:pt x="f44" y="f85"/>
                    <a:pt x="f44" y="f85"/>
                  </a:cubicBezTo>
                  <a:cubicBezTo>
                    <a:pt x="f44" y="f85"/>
                    <a:pt x="f44" y="f85"/>
                    <a:pt x="f44" y="f83"/>
                  </a:cubicBezTo>
                  <a:lnTo>
                    <a:pt x="f44" y="f83"/>
                  </a:lnTo>
                  <a:cubicBezTo>
                    <a:pt x="f44" y="f83"/>
                    <a:pt x="f44" y="f85"/>
                    <a:pt x="f26" y="f85"/>
                  </a:cubicBezTo>
                  <a:cubicBezTo>
                    <a:pt x="f44" y="f83"/>
                    <a:pt x="f24" y="f97"/>
                    <a:pt x="f46" y="f87"/>
                  </a:cubicBezTo>
                  <a:cubicBezTo>
                    <a:pt x="f24" y="f97"/>
                    <a:pt x="f46" y="f97"/>
                    <a:pt x="f24" y="f97"/>
                  </a:cubicBezTo>
                  <a:cubicBezTo>
                    <a:pt x="f46" y="f97"/>
                    <a:pt x="f24" y="f97"/>
                    <a:pt x="f24" y="f83"/>
                  </a:cubicBezTo>
                  <a:cubicBezTo>
                    <a:pt x="f24" y="f83"/>
                    <a:pt x="f24" y="f83"/>
                    <a:pt x="f24" y="f83"/>
                  </a:cubicBezTo>
                  <a:cubicBezTo>
                    <a:pt x="f46" y="f83"/>
                    <a:pt x="f46" y="f97"/>
                    <a:pt x="f22" y="f97"/>
                  </a:cubicBezTo>
                  <a:lnTo>
                    <a:pt x="f22" y="f97"/>
                  </a:lnTo>
                  <a:cubicBezTo>
                    <a:pt x="f46" y="f83"/>
                    <a:pt x="f46" y="f85"/>
                    <a:pt x="f24" y="f85"/>
                  </a:cubicBezTo>
                  <a:cubicBezTo>
                    <a:pt x="f24" y="f81"/>
                    <a:pt x="f44" y="f81"/>
                    <a:pt x="f44" y="f81"/>
                  </a:cubicBezTo>
                  <a:cubicBezTo>
                    <a:pt x="f44" y="f102"/>
                    <a:pt x="f44" y="f81"/>
                    <a:pt x="f44" y="f81"/>
                  </a:cubicBezTo>
                  <a:cubicBezTo>
                    <a:pt x="f44" y="f102"/>
                    <a:pt x="f44" y="f102"/>
                    <a:pt x="f44" y="f102"/>
                  </a:cubicBezTo>
                  <a:cubicBezTo>
                    <a:pt x="f26" y="f80"/>
                    <a:pt x="f130" y="f80"/>
                    <a:pt x="f43" y="f79"/>
                  </a:cubicBezTo>
                  <a:cubicBezTo>
                    <a:pt x="f43" y="f79"/>
                    <a:pt x="f43" y="f79"/>
                    <a:pt x="f43" y="f79"/>
                  </a:cubicBezTo>
                  <a:cubicBezTo>
                    <a:pt x="f43" y="f78"/>
                    <a:pt x="f42" y="f77"/>
                    <a:pt x="f42" y="f77"/>
                  </a:cubicBezTo>
                  <a:cubicBezTo>
                    <a:pt x="f42" y="f77"/>
                    <a:pt x="f42" y="f77"/>
                    <a:pt x="f43" y="f77"/>
                  </a:cubicBezTo>
                  <a:cubicBezTo>
                    <a:pt x="f130" y="f78"/>
                    <a:pt x="f130" y="f80"/>
                    <a:pt x="f44" y="f80"/>
                  </a:cubicBezTo>
                  <a:cubicBezTo>
                    <a:pt x="f44" y="f80"/>
                    <a:pt x="f44" y="f79"/>
                    <a:pt x="f44" y="f79"/>
                  </a:cubicBezTo>
                  <a:cubicBezTo>
                    <a:pt x="f44" y="f80"/>
                    <a:pt x="f24" y="f80"/>
                    <a:pt x="f24" y="f102"/>
                  </a:cubicBezTo>
                  <a:cubicBezTo>
                    <a:pt x="f24" y="f102"/>
                    <a:pt x="f44" y="f102"/>
                    <a:pt x="f44" y="f102"/>
                  </a:cubicBezTo>
                  <a:cubicBezTo>
                    <a:pt x="f44" y="f102"/>
                    <a:pt x="f24" y="f81"/>
                    <a:pt x="f24" y="f81"/>
                  </a:cubicBezTo>
                  <a:cubicBezTo>
                    <a:pt x="f24" y="f81"/>
                    <a:pt x="f46" y="f85"/>
                    <a:pt x="f22" y="f85"/>
                  </a:cubicBezTo>
                  <a:cubicBezTo>
                    <a:pt x="f22" y="f83"/>
                    <a:pt x="f22" y="f83"/>
                    <a:pt x="f22" y="f83"/>
                  </a:cubicBezTo>
                  <a:cubicBezTo>
                    <a:pt x="f22" y="f83"/>
                    <a:pt x="f47" y="f83"/>
                    <a:pt x="f22" y="f97"/>
                  </a:cubicBezTo>
                  <a:cubicBezTo>
                    <a:pt x="f47" y="f97"/>
                    <a:pt x="f47" y="f97"/>
                    <a:pt x="f47" y="f97"/>
                  </a:cubicBezTo>
                  <a:cubicBezTo>
                    <a:pt x="f47" y="f97"/>
                    <a:pt x="f47" y="f97"/>
                    <a:pt x="f21" y="f97"/>
                  </a:cubicBezTo>
                  <a:cubicBezTo>
                    <a:pt x="f47" y="f97"/>
                    <a:pt x="f47" y="f97"/>
                    <a:pt x="f47" y="f83"/>
                  </a:cubicBezTo>
                  <a:cubicBezTo>
                    <a:pt x="f47" y="f83"/>
                    <a:pt x="f21" y="f97"/>
                    <a:pt x="f48" y="f87"/>
                  </a:cubicBezTo>
                  <a:cubicBezTo>
                    <a:pt x="f48" y="f87"/>
                    <a:pt x="f21" y="f87"/>
                    <a:pt x="f21" y="f87"/>
                  </a:cubicBezTo>
                  <a:cubicBezTo>
                    <a:pt x="f48" y="f87"/>
                    <a:pt x="f19" y="f90"/>
                    <a:pt x="f49" y="f148"/>
                  </a:cubicBezTo>
                  <a:cubicBezTo>
                    <a:pt x="f49" y="f90"/>
                    <a:pt x="f49" y="f148"/>
                    <a:pt x="f49" y="f148"/>
                  </a:cubicBezTo>
                  <a:cubicBezTo>
                    <a:pt x="f49" y="f90"/>
                    <a:pt x="f49" y="f90"/>
                    <a:pt x="f49" y="f90"/>
                  </a:cubicBezTo>
                  <a:cubicBezTo>
                    <a:pt x="f49" y="f90"/>
                    <a:pt x="f49" y="f90"/>
                    <a:pt x="f49" y="f90"/>
                  </a:cubicBezTo>
                  <a:cubicBezTo>
                    <a:pt x="f49" y="f87"/>
                    <a:pt x="f19" y="f87"/>
                    <a:pt x="f19" y="f97"/>
                  </a:cubicBezTo>
                  <a:cubicBezTo>
                    <a:pt x="f49" y="f97"/>
                    <a:pt x="f49" y="f87"/>
                    <a:pt x="f50" y="f87"/>
                  </a:cubicBezTo>
                  <a:cubicBezTo>
                    <a:pt x="f50" y="f87"/>
                    <a:pt x="f50" y="f87"/>
                    <a:pt x="f50" y="f87"/>
                  </a:cubicBezTo>
                  <a:cubicBezTo>
                    <a:pt x="f50" y="f87"/>
                    <a:pt x="f50" y="f87"/>
                    <a:pt x="f50" y="f90"/>
                  </a:cubicBezTo>
                  <a:cubicBezTo>
                    <a:pt x="f50" y="f90"/>
                    <a:pt x="f52" y="f90"/>
                    <a:pt x="f52" y="f90"/>
                  </a:cubicBezTo>
                  <a:cubicBezTo>
                    <a:pt x="f52" y="f90"/>
                    <a:pt x="f52" y="f90"/>
                    <a:pt x="f50" y="f90"/>
                  </a:cubicBezTo>
                  <a:cubicBezTo>
                    <a:pt x="f52" y="f148"/>
                    <a:pt x="f55" y="f148"/>
                    <a:pt x="f55" y="f4"/>
                  </a:cubicBezTo>
                  <a:cubicBezTo>
                    <a:pt x="f57" y="f4"/>
                    <a:pt x="f55" y="f148"/>
                    <a:pt x="f57" y="f148"/>
                  </a:cubicBezTo>
                  <a:lnTo>
                    <a:pt x="f55" y="f148"/>
                  </a:lnTo>
                  <a:cubicBezTo>
                    <a:pt x="f55" y="f148"/>
                    <a:pt x="f55" y="f148"/>
                    <a:pt x="f55" y="f148"/>
                  </a:cubicBezTo>
                  <a:cubicBezTo>
                    <a:pt x="f52" y="f148"/>
                    <a:pt x="f55" y="f148"/>
                    <a:pt x="f55" y="f148"/>
                  </a:cubicBezTo>
                  <a:cubicBezTo>
                    <a:pt x="f52" y="f90"/>
                    <a:pt x="f52" y="f148"/>
                    <a:pt x="f52" y="f90"/>
                  </a:cubicBezTo>
                  <a:cubicBezTo>
                    <a:pt x="f52" y="f90"/>
                    <a:pt x="f52" y="f90"/>
                    <a:pt x="f52" y="f90"/>
                  </a:cubicBezTo>
                  <a:cubicBezTo>
                    <a:pt x="f50" y="f87"/>
                    <a:pt x="f50" y="f97"/>
                    <a:pt x="f49" y="f97"/>
                  </a:cubicBezTo>
                  <a:cubicBezTo>
                    <a:pt x="f49" y="f83"/>
                    <a:pt x="f49" y="f83"/>
                    <a:pt x="f49" y="f83"/>
                  </a:cubicBezTo>
                  <a:cubicBezTo>
                    <a:pt x="f49" y="f83"/>
                    <a:pt x="f50" y="f97"/>
                    <a:pt x="f52" y="f97"/>
                  </a:cubicBezTo>
                  <a:cubicBezTo>
                    <a:pt x="f52" y="f97"/>
                    <a:pt x="f50" y="f97"/>
                    <a:pt x="f50" y="f97"/>
                  </a:cubicBezTo>
                  <a:cubicBezTo>
                    <a:pt x="f50" y="f83"/>
                    <a:pt x="f49" y="f85"/>
                    <a:pt x="f49" y="f81"/>
                  </a:cubicBezTo>
                  <a:lnTo>
                    <a:pt x="f49" y="f81"/>
                  </a:lnTo>
                  <a:cubicBezTo>
                    <a:pt x="f49" y="f85"/>
                    <a:pt x="f49" y="f85"/>
                    <a:pt x="f50" y="f85"/>
                  </a:cubicBezTo>
                  <a:cubicBezTo>
                    <a:pt x="f50" y="f81"/>
                    <a:pt x="f50" y="f85"/>
                    <a:pt x="f50" y="f85"/>
                  </a:cubicBezTo>
                  <a:cubicBezTo>
                    <a:pt x="f52" y="f85"/>
                    <a:pt x="f52" y="f85"/>
                    <a:pt x="f52" y="f81"/>
                  </a:cubicBezTo>
                  <a:cubicBezTo>
                    <a:pt x="f52" y="f85"/>
                    <a:pt x="f52" y="f102"/>
                    <a:pt x="f52" y="f102"/>
                  </a:cubicBezTo>
                  <a:cubicBezTo>
                    <a:pt x="f50" y="f102"/>
                    <a:pt x="f50" y="f80"/>
                    <a:pt x="f49" y="f79"/>
                  </a:cubicBezTo>
                  <a:cubicBezTo>
                    <a:pt x="f50" y="f80"/>
                    <a:pt x="f50" y="f102"/>
                    <a:pt x="f55" y="f80"/>
                  </a:cubicBezTo>
                  <a:cubicBezTo>
                    <a:pt x="f52" y="f102"/>
                    <a:pt x="f55" y="f102"/>
                    <a:pt x="f57" y="f81"/>
                  </a:cubicBezTo>
                  <a:cubicBezTo>
                    <a:pt x="f57" y="f81"/>
                    <a:pt x="f57" y="f81"/>
                    <a:pt x="f57" y="f81"/>
                  </a:cubicBezTo>
                  <a:cubicBezTo>
                    <a:pt x="f57" y="f81"/>
                    <a:pt x="f57" y="f102"/>
                    <a:pt x="f57" y="f102"/>
                  </a:cubicBezTo>
                  <a:cubicBezTo>
                    <a:pt x="f57" y="f102"/>
                    <a:pt x="f57" y="f102"/>
                    <a:pt x="f55" y="f102"/>
                  </a:cubicBezTo>
                  <a:cubicBezTo>
                    <a:pt x="f55" y="f102"/>
                    <a:pt x="f55" y="f80"/>
                    <a:pt x="f55" y="f80"/>
                  </a:cubicBezTo>
                  <a:cubicBezTo>
                    <a:pt x="f55" y="f80"/>
                    <a:pt x="f55" y="f80"/>
                    <a:pt x="f55" y="f80"/>
                  </a:cubicBezTo>
                  <a:cubicBezTo>
                    <a:pt x="f52" y="f79"/>
                    <a:pt x="f50" y="f78"/>
                    <a:pt x="f49" y="f77"/>
                  </a:cubicBezTo>
                  <a:cubicBezTo>
                    <a:pt x="f49" y="f77"/>
                    <a:pt x="f49" y="f147"/>
                    <a:pt x="f49" y="f147"/>
                  </a:cubicBezTo>
                  <a:cubicBezTo>
                    <a:pt x="f19" y="f147"/>
                    <a:pt x="f19" y="f76"/>
                    <a:pt x="f48" y="f76"/>
                  </a:cubicBezTo>
                  <a:cubicBezTo>
                    <a:pt x="f48" y="f75"/>
                    <a:pt x="f21" y="f75"/>
                    <a:pt x="f21" y="f75"/>
                  </a:cubicBezTo>
                  <a:cubicBezTo>
                    <a:pt x="f21" y="f75"/>
                    <a:pt x="f47" y="f75"/>
                    <a:pt x="f47" y="f75"/>
                  </a:cubicBezTo>
                  <a:cubicBezTo>
                    <a:pt x="f47" y="f75"/>
                    <a:pt x="f47" y="f75"/>
                    <a:pt x="f47" y="f75"/>
                  </a:cubicBezTo>
                  <a:cubicBezTo>
                    <a:pt x="f47" y="f75"/>
                    <a:pt x="f47" y="f75"/>
                    <a:pt x="f21" y="f74"/>
                  </a:cubicBezTo>
                  <a:cubicBezTo>
                    <a:pt x="f21" y="f74"/>
                    <a:pt x="f21" y="f75"/>
                    <a:pt x="f21" y="f75"/>
                  </a:cubicBezTo>
                  <a:cubicBezTo>
                    <a:pt x="f21" y="f74"/>
                    <a:pt x="f21" y="f74"/>
                    <a:pt x="f47" y="f73"/>
                  </a:cubicBezTo>
                  <a:cubicBezTo>
                    <a:pt x="f47" y="f72"/>
                    <a:pt x="f47" y="f72"/>
                    <a:pt x="f47" y="f70"/>
                  </a:cubicBezTo>
                  <a:cubicBezTo>
                    <a:pt x="f22" y="f70"/>
                    <a:pt x="f22" y="f70"/>
                    <a:pt x="f46" y="f70"/>
                  </a:cubicBezTo>
                  <a:cubicBezTo>
                    <a:pt x="f46" y="f69"/>
                    <a:pt x="f22" y="f69"/>
                    <a:pt x="f22" y="f69"/>
                  </a:cubicBezTo>
                  <a:cubicBezTo>
                    <a:pt x="f46" y="f103"/>
                    <a:pt x="f46" y="f69"/>
                    <a:pt x="f46" y="f69"/>
                  </a:cubicBezTo>
                  <a:cubicBezTo>
                    <a:pt x="f46" y="f103"/>
                    <a:pt x="f24" y="f103"/>
                    <a:pt x="f24" y="f96"/>
                  </a:cubicBezTo>
                  <a:cubicBezTo>
                    <a:pt x="f46" y="f103"/>
                    <a:pt x="f22" y="f103"/>
                    <a:pt x="f22" y="f103"/>
                  </a:cubicBezTo>
                  <a:cubicBezTo>
                    <a:pt x="f47" y="f96"/>
                    <a:pt x="f46" y="f96"/>
                    <a:pt x="f24" y="f95"/>
                  </a:cubicBezTo>
                  <a:cubicBezTo>
                    <a:pt x="f24" y="f95"/>
                    <a:pt x="f24" y="f95"/>
                    <a:pt x="f24" y="f95"/>
                  </a:cubicBezTo>
                  <a:cubicBezTo>
                    <a:pt x="f24" y="f95"/>
                    <a:pt x="f24" y="f95"/>
                    <a:pt x="f24" y="f95"/>
                  </a:cubicBezTo>
                  <a:cubicBezTo>
                    <a:pt x="f24" y="f95"/>
                    <a:pt x="f24" y="f95"/>
                    <a:pt x="f24" y="f95"/>
                  </a:cubicBezTo>
                  <a:cubicBezTo>
                    <a:pt x="f24" y="f68"/>
                    <a:pt x="f24" y="f95"/>
                    <a:pt x="f24" y="f68"/>
                  </a:cubicBezTo>
                  <a:cubicBezTo>
                    <a:pt x="f24" y="f68"/>
                    <a:pt x="f44" y="f68"/>
                    <a:pt x="f44" y="f68"/>
                  </a:cubicBezTo>
                  <a:cubicBezTo>
                    <a:pt x="f44" y="f94"/>
                    <a:pt x="f44" y="f94"/>
                    <a:pt x="f44" y="f94"/>
                  </a:cubicBezTo>
                  <a:cubicBezTo>
                    <a:pt x="f44" y="f94"/>
                    <a:pt x="f26" y="f94"/>
                    <a:pt x="f26" y="f94"/>
                  </a:cubicBezTo>
                  <a:cubicBezTo>
                    <a:pt x="f26" y="f94"/>
                    <a:pt x="f26" y="f94"/>
                    <a:pt x="f26" y="f94"/>
                  </a:cubicBezTo>
                  <a:cubicBezTo>
                    <a:pt x="f26" y="f105"/>
                    <a:pt x="f130" y="f67"/>
                    <a:pt x="f130" y="f67"/>
                  </a:cubicBezTo>
                  <a:cubicBezTo>
                    <a:pt x="f130" y="f67"/>
                    <a:pt x="f130" y="f67"/>
                    <a:pt x="f130" y="f66"/>
                  </a:cubicBezTo>
                  <a:cubicBezTo>
                    <a:pt x="f43" y="f66"/>
                    <a:pt x="f43" y="f64"/>
                    <a:pt x="f42" y="f62"/>
                  </a:cubicBezTo>
                  <a:cubicBezTo>
                    <a:pt x="f42" y="f62"/>
                    <a:pt x="f42" y="f62"/>
                    <a:pt x="f41" y="f107"/>
                  </a:cubicBezTo>
                  <a:cubicBezTo>
                    <a:pt x="f41" y="f107"/>
                    <a:pt x="f41" y="f62"/>
                    <a:pt x="f41" y="f62"/>
                  </a:cubicBezTo>
                  <a:cubicBezTo>
                    <a:pt x="f41" y="f107"/>
                    <a:pt x="f42" y="f107"/>
                    <a:pt x="f41" y="f107"/>
                  </a:cubicBezTo>
                  <a:cubicBezTo>
                    <a:pt x="f41" y="f107"/>
                    <a:pt x="f41" y="f107"/>
                    <a:pt x="f41" y="f107"/>
                  </a:cubicBezTo>
                  <a:cubicBezTo>
                    <a:pt x="f41" y="f107"/>
                    <a:pt x="f40" y="f107"/>
                    <a:pt x="f40" y="f108"/>
                  </a:cubicBezTo>
                  <a:cubicBezTo>
                    <a:pt x="f41" y="f108"/>
                    <a:pt x="f40" y="f109"/>
                    <a:pt x="f40" y="f109"/>
                  </a:cubicBezTo>
                  <a:cubicBezTo>
                    <a:pt x="f40" y="f109"/>
                    <a:pt x="f40" y="f109"/>
                    <a:pt x="f41" y="f109"/>
                  </a:cubicBezTo>
                  <a:cubicBezTo>
                    <a:pt x="f40" y="f61"/>
                    <a:pt x="f40" y="f61"/>
                    <a:pt x="f5" y="f111"/>
                  </a:cubicBezTo>
                  <a:cubicBezTo>
                    <a:pt x="f5" y="f61"/>
                    <a:pt x="f5" y="f111"/>
                    <a:pt x="f5" y="f111"/>
                  </a:cubicBezTo>
                  <a:cubicBezTo>
                    <a:pt x="f5" y="f111"/>
                    <a:pt x="f5" y="f112"/>
                    <a:pt x="f5" y="f112"/>
                  </a:cubicBezTo>
                  <a:cubicBezTo>
                    <a:pt x="f5" y="f112"/>
                    <a:pt x="f5" y="f59"/>
                    <a:pt x="f5" y="f6"/>
                  </a:cubicBezTo>
                  <a:close/>
                  <a:moveTo>
                    <a:pt x="f44" y="f95"/>
                  </a:moveTo>
                  <a:cubicBezTo>
                    <a:pt x="f44" y="f95"/>
                    <a:pt x="f44" y="f104"/>
                    <a:pt x="f44" y="f104"/>
                  </a:cubicBezTo>
                  <a:cubicBezTo>
                    <a:pt x="f26" y="f104"/>
                    <a:pt x="f26" y="f95"/>
                    <a:pt x="f26" y="f95"/>
                  </a:cubicBezTo>
                  <a:cubicBezTo>
                    <a:pt x="f26" y="f95"/>
                    <a:pt x="f26" y="f95"/>
                    <a:pt x="f26" y="f95"/>
                  </a:cubicBezTo>
                  <a:cubicBezTo>
                    <a:pt x="f26" y="f68"/>
                    <a:pt x="f44" y="f95"/>
                    <a:pt x="f44" y="f95"/>
                  </a:cubicBezTo>
                  <a:close/>
                  <a:moveTo>
                    <a:pt x="f22" y="f70"/>
                  </a:moveTo>
                  <a:cubicBezTo>
                    <a:pt x="f22" y="f70"/>
                    <a:pt x="f22" y="f70"/>
                    <a:pt x="f22" y="f70"/>
                  </a:cubicBezTo>
                  <a:cubicBezTo>
                    <a:pt x="f22" y="f70"/>
                    <a:pt x="f22" y="f70"/>
                    <a:pt x="f22" y="f70"/>
                  </a:cubicBezTo>
                  <a:cubicBezTo>
                    <a:pt x="f22" y="f70"/>
                    <a:pt x="f22" y="f70"/>
                    <a:pt x="f22" y="f70"/>
                  </a:cubicBezTo>
                  <a:close/>
                  <a:moveTo>
                    <a:pt x="f5" y="f66"/>
                  </a:moveTo>
                  <a:cubicBezTo>
                    <a:pt x="f5" y="f66"/>
                    <a:pt x="f5" y="f66"/>
                    <a:pt x="f5" y="f67"/>
                  </a:cubicBezTo>
                  <a:cubicBezTo>
                    <a:pt x="f5" y="f66"/>
                    <a:pt x="f7" y="f66"/>
                    <a:pt x="f7" y="f66"/>
                  </a:cubicBezTo>
                  <a:cubicBezTo>
                    <a:pt x="f7" y="f66"/>
                    <a:pt x="f7" y="f66"/>
                    <a:pt x="f5" y="f66"/>
                  </a:cubicBezTo>
                  <a:close/>
                  <a:moveTo>
                    <a:pt x="f19" y="f147"/>
                  </a:moveTo>
                  <a:cubicBezTo>
                    <a:pt x="f48" y="f147"/>
                    <a:pt x="f48" y="f147"/>
                    <a:pt x="f48" y="f147"/>
                  </a:cubicBezTo>
                  <a:cubicBezTo>
                    <a:pt x="f48" y="f147"/>
                    <a:pt x="f48" y="f147"/>
                    <a:pt x="f19" y="f147"/>
                  </a:cubicBezTo>
                  <a:close/>
                  <a:moveTo>
                    <a:pt x="f43" y="f69"/>
                  </a:moveTo>
                  <a:cubicBezTo>
                    <a:pt x="f42" y="f69"/>
                    <a:pt x="f42" y="f69"/>
                    <a:pt x="f42" y="f69"/>
                  </a:cubicBezTo>
                  <a:cubicBezTo>
                    <a:pt x="f42" y="f103"/>
                    <a:pt x="f42" y="f69"/>
                    <a:pt x="f43" y="f69"/>
                  </a:cubicBezTo>
                  <a:close/>
                  <a:moveTo>
                    <a:pt x="f44" y="f74"/>
                  </a:moveTo>
                  <a:cubicBezTo>
                    <a:pt x="f44" y="f74"/>
                    <a:pt x="f26" y="f74"/>
                    <a:pt x="f44" y="f74"/>
                  </a:cubicBezTo>
                  <a:cubicBezTo>
                    <a:pt x="f26" y="f74"/>
                    <a:pt x="f26" y="f74"/>
                    <a:pt x="f26" y="f74"/>
                  </a:cubicBezTo>
                  <a:cubicBezTo>
                    <a:pt x="f26" y="f73"/>
                    <a:pt x="f130" y="f73"/>
                    <a:pt x="f130" y="f72"/>
                  </a:cubicBezTo>
                  <a:cubicBezTo>
                    <a:pt x="f130" y="f72"/>
                    <a:pt x="f26" y="f73"/>
                    <a:pt x="f26" y="f73"/>
                  </a:cubicBezTo>
                  <a:cubicBezTo>
                    <a:pt x="f26" y="f74"/>
                    <a:pt x="f26" y="f74"/>
                    <a:pt x="f44" y="f73"/>
                  </a:cubicBezTo>
                  <a:cubicBezTo>
                    <a:pt x="f26" y="f73"/>
                    <a:pt x="f26" y="f73"/>
                    <a:pt x="f26" y="f73"/>
                  </a:cubicBezTo>
                  <a:cubicBezTo>
                    <a:pt x="f26" y="f73"/>
                    <a:pt x="f26" y="f73"/>
                    <a:pt x="f26" y="f73"/>
                  </a:cubicBezTo>
                  <a:cubicBezTo>
                    <a:pt x="f26" y="f73"/>
                    <a:pt x="f44" y="f74"/>
                    <a:pt x="f44" y="f74"/>
                  </a:cubicBezTo>
                  <a:cubicBezTo>
                    <a:pt x="f44" y="f74"/>
                    <a:pt x="f44" y="f74"/>
                    <a:pt x="f44" y="f74"/>
                  </a:cubicBezTo>
                  <a:cubicBezTo>
                    <a:pt x="f44" y="f74"/>
                    <a:pt x="f44" y="f74"/>
                    <a:pt x="f44" y="f74"/>
                  </a:cubicBezTo>
                  <a:close/>
                  <a:moveTo>
                    <a:pt x="f22" y="f76"/>
                  </a:moveTo>
                  <a:cubicBezTo>
                    <a:pt x="f47" y="f147"/>
                    <a:pt x="f47" y="f147"/>
                    <a:pt x="f47" y="f147"/>
                  </a:cubicBezTo>
                  <a:cubicBezTo>
                    <a:pt x="f47" y="f147"/>
                    <a:pt x="f22" y="f147"/>
                    <a:pt x="f22" y="f147"/>
                  </a:cubicBezTo>
                  <a:cubicBezTo>
                    <a:pt x="f22" y="f147"/>
                    <a:pt x="f22" y="f76"/>
                    <a:pt x="f22" y="f147"/>
                  </a:cubicBezTo>
                  <a:close/>
                  <a:moveTo>
                    <a:pt x="f24" y="f75"/>
                  </a:moveTo>
                  <a:lnTo>
                    <a:pt x="f24" y="f75"/>
                  </a:lnTo>
                  <a:cubicBezTo>
                    <a:pt x="f24" y="f75"/>
                    <a:pt x="f24" y="f75"/>
                    <a:pt x="f24" y="f75"/>
                  </a:cubicBezTo>
                  <a:cubicBezTo>
                    <a:pt x="f24" y="f75"/>
                    <a:pt x="f24" y="f75"/>
                    <a:pt x="f46" y="f75"/>
                  </a:cubicBezTo>
                  <a:close/>
                  <a:moveTo>
                    <a:pt x="f24" y="f75"/>
                  </a:moveTo>
                  <a:lnTo>
                    <a:pt x="f24" y="f76"/>
                  </a:lnTo>
                  <a:cubicBezTo>
                    <a:pt x="f44" y="f75"/>
                    <a:pt x="f44" y="f75"/>
                    <a:pt x="f44" y="f75"/>
                  </a:cubicBezTo>
                  <a:cubicBezTo>
                    <a:pt x="f44" y="f74"/>
                    <a:pt x="f24" y="f75"/>
                    <a:pt x="f24" y="f75"/>
                  </a:cubicBezTo>
                  <a:close/>
                  <a:moveTo>
                    <a:pt x="f47" y="f78"/>
                  </a:moveTo>
                  <a:cubicBezTo>
                    <a:pt x="f47" y="f78"/>
                    <a:pt x="f21" y="f78"/>
                    <a:pt x="f21" y="f79"/>
                  </a:cubicBezTo>
                  <a:cubicBezTo>
                    <a:pt x="f21" y="f79"/>
                    <a:pt x="f47" y="f78"/>
                    <a:pt x="f47" y="f78"/>
                  </a:cubicBezTo>
                  <a:close/>
                  <a:moveTo>
                    <a:pt x="f47" y="f78"/>
                  </a:moveTo>
                  <a:cubicBezTo>
                    <a:pt x="f47" y="f78"/>
                    <a:pt x="f47" y="f78"/>
                    <a:pt x="f47" y="f78"/>
                  </a:cubicBezTo>
                  <a:cubicBezTo>
                    <a:pt x="f47" y="f78"/>
                    <a:pt x="f47" y="f78"/>
                    <a:pt x="f47" y="f78"/>
                  </a:cubicBezTo>
                  <a:close/>
                  <a:moveTo>
                    <a:pt x="f26" y="f75"/>
                  </a:moveTo>
                  <a:cubicBezTo>
                    <a:pt x="f26" y="f75"/>
                    <a:pt x="f26" y="f76"/>
                    <a:pt x="f26" y="f76"/>
                  </a:cubicBezTo>
                  <a:cubicBezTo>
                    <a:pt x="f26" y="f76"/>
                    <a:pt x="f26" y="f76"/>
                    <a:pt x="f26" y="f76"/>
                  </a:cubicBezTo>
                  <a:cubicBezTo>
                    <a:pt x="f130" y="f76"/>
                    <a:pt x="f26" y="f75"/>
                    <a:pt x="f130" y="f75"/>
                  </a:cubicBezTo>
                  <a:cubicBezTo>
                    <a:pt x="f26" y="f75"/>
                    <a:pt x="f130" y="f74"/>
                    <a:pt x="f130" y="f74"/>
                  </a:cubicBezTo>
                  <a:cubicBezTo>
                    <a:pt x="f130" y="f74"/>
                    <a:pt x="f26" y="f74"/>
                    <a:pt x="f26" y="f75"/>
                  </a:cubicBezTo>
                  <a:cubicBezTo>
                    <a:pt x="f26" y="f75"/>
                    <a:pt x="f26" y="f75"/>
                    <a:pt x="f26" y="f75"/>
                  </a:cubicBezTo>
                  <a:cubicBezTo>
                    <a:pt x="f26" y="f75"/>
                    <a:pt x="f44" y="f75"/>
                    <a:pt x="f44" y="f76"/>
                  </a:cubicBezTo>
                  <a:cubicBezTo>
                    <a:pt x="f44" y="f76"/>
                    <a:pt x="f44" y="f76"/>
                    <a:pt x="f44" y="f76"/>
                  </a:cubicBezTo>
                  <a:cubicBezTo>
                    <a:pt x="f26" y="f147"/>
                    <a:pt x="f44" y="f147"/>
                    <a:pt x="f44" y="f147"/>
                  </a:cubicBezTo>
                  <a:cubicBezTo>
                    <a:pt x="f44" y="f147"/>
                    <a:pt x="f44" y="f147"/>
                    <a:pt x="f44" y="f76"/>
                  </a:cubicBezTo>
                  <a:cubicBezTo>
                    <a:pt x="f44" y="f76"/>
                    <a:pt x="f44" y="f147"/>
                    <a:pt x="f24" y="f147"/>
                  </a:cubicBezTo>
                  <a:cubicBezTo>
                    <a:pt x="f24" y="f147"/>
                    <a:pt x="f44" y="f147"/>
                    <a:pt x="f44" y="f77"/>
                  </a:cubicBezTo>
                  <a:cubicBezTo>
                    <a:pt x="f44" y="f77"/>
                    <a:pt x="f44" y="f77"/>
                    <a:pt x="f44" y="f77"/>
                  </a:cubicBezTo>
                  <a:cubicBezTo>
                    <a:pt x="f26" y="f77"/>
                    <a:pt x="f26" y="f77"/>
                    <a:pt x="f26" y="f77"/>
                  </a:cubicBezTo>
                  <a:cubicBezTo>
                    <a:pt x="f26" y="f147"/>
                    <a:pt x="f44" y="f77"/>
                    <a:pt x="f44" y="f147"/>
                  </a:cubicBezTo>
                  <a:cubicBezTo>
                    <a:pt x="f26" y="f147"/>
                    <a:pt x="f26" y="f76"/>
                    <a:pt x="f26" y="f76"/>
                  </a:cubicBezTo>
                  <a:close/>
                  <a:moveTo>
                    <a:pt x="f46" y="f77"/>
                  </a:moveTo>
                  <a:cubicBezTo>
                    <a:pt x="f24" y="f77"/>
                    <a:pt x="f24" y="f77"/>
                    <a:pt x="f24" y="f77"/>
                  </a:cubicBezTo>
                  <a:cubicBezTo>
                    <a:pt x="f24" y="f77"/>
                    <a:pt x="f46" y="f78"/>
                    <a:pt x="f46" y="f78"/>
                  </a:cubicBezTo>
                  <a:cubicBezTo>
                    <a:pt x="f46" y="f78"/>
                    <a:pt x="f24" y="f79"/>
                    <a:pt x="f24" y="f79"/>
                  </a:cubicBezTo>
                  <a:cubicBezTo>
                    <a:pt x="f24" y="f79"/>
                    <a:pt x="f24" y="f78"/>
                    <a:pt x="f46" y="f78"/>
                  </a:cubicBezTo>
                  <a:cubicBezTo>
                    <a:pt x="f46" y="f78"/>
                    <a:pt x="f24" y="f78"/>
                    <a:pt x="f24" y="f78"/>
                  </a:cubicBezTo>
                  <a:cubicBezTo>
                    <a:pt x="f24" y="f77"/>
                    <a:pt x="f24" y="f77"/>
                    <a:pt x="f44" y="f77"/>
                  </a:cubicBezTo>
                  <a:cubicBezTo>
                    <a:pt x="f24" y="f77"/>
                    <a:pt x="f24" y="f147"/>
                    <a:pt x="f46" y="f77"/>
                  </a:cubicBezTo>
                  <a:close/>
                  <a:moveTo>
                    <a:pt x="f47" y="f79"/>
                  </a:moveTo>
                  <a:cubicBezTo>
                    <a:pt x="f47" y="f80"/>
                    <a:pt x="f47" y="f80"/>
                    <a:pt x="f21" y="f80"/>
                  </a:cubicBezTo>
                  <a:cubicBezTo>
                    <a:pt x="f21" y="f102"/>
                    <a:pt x="f21" y="f102"/>
                    <a:pt x="f21" y="f102"/>
                  </a:cubicBezTo>
                  <a:cubicBezTo>
                    <a:pt x="f21" y="f102"/>
                    <a:pt x="f47" y="f80"/>
                    <a:pt x="f47" y="f102"/>
                  </a:cubicBezTo>
                  <a:cubicBezTo>
                    <a:pt x="f47" y="f80"/>
                    <a:pt x="f47" y="f80"/>
                    <a:pt x="f22" y="f79"/>
                  </a:cubicBezTo>
                  <a:lnTo>
                    <a:pt x="f22" y="f79"/>
                  </a:lnTo>
                  <a:cubicBezTo>
                    <a:pt x="f47" y="f79"/>
                    <a:pt x="f47" y="f79"/>
                    <a:pt x="f47" y="f79"/>
                  </a:cubicBezTo>
                  <a:close/>
                  <a:moveTo>
                    <a:pt x="f42" y="f73"/>
                  </a:moveTo>
                  <a:cubicBezTo>
                    <a:pt x="f42" y="f73"/>
                    <a:pt x="f42" y="f73"/>
                    <a:pt x="f42" y="f73"/>
                  </a:cubicBezTo>
                  <a:cubicBezTo>
                    <a:pt x="f42" y="f74"/>
                    <a:pt x="f43" y="f74"/>
                    <a:pt x="f43" y="f75"/>
                  </a:cubicBezTo>
                  <a:cubicBezTo>
                    <a:pt x="f43" y="f75"/>
                    <a:pt x="f43" y="f75"/>
                    <a:pt x="f42" y="f75"/>
                  </a:cubicBezTo>
                  <a:cubicBezTo>
                    <a:pt x="f42" y="f74"/>
                    <a:pt x="f41" y="f73"/>
                    <a:pt x="f41" y="f72"/>
                  </a:cubicBezTo>
                  <a:cubicBezTo>
                    <a:pt x="f41" y="f73"/>
                    <a:pt x="f42" y="f73"/>
                    <a:pt x="f42" y="f73"/>
                  </a:cubicBezTo>
                  <a:close/>
                  <a:moveTo>
                    <a:pt x="f19" y="f85"/>
                  </a:moveTo>
                  <a:cubicBezTo>
                    <a:pt x="f49" y="f85"/>
                    <a:pt x="f19" y="f85"/>
                    <a:pt x="f49" y="f85"/>
                  </a:cubicBezTo>
                  <a:cubicBezTo>
                    <a:pt x="f19" y="f85"/>
                    <a:pt x="f19" y="f85"/>
                    <a:pt x="f19" y="f85"/>
                  </a:cubicBezTo>
                  <a:cubicBezTo>
                    <a:pt x="f19" y="f85"/>
                    <a:pt x="f19" y="f85"/>
                    <a:pt x="f19" y="f85"/>
                  </a:cubicBezTo>
                  <a:close/>
                  <a:moveTo>
                    <a:pt x="f47" y="f80"/>
                  </a:moveTo>
                  <a:lnTo>
                    <a:pt x="f47" y="f80"/>
                  </a:lnTo>
                  <a:cubicBezTo>
                    <a:pt x="f22" y="f80"/>
                    <a:pt x="f22" y="f80"/>
                    <a:pt x="f22" y="f80"/>
                  </a:cubicBezTo>
                  <a:cubicBezTo>
                    <a:pt x="f47" y="f80"/>
                    <a:pt x="f47" y="f80"/>
                    <a:pt x="f47" y="f80"/>
                  </a:cubicBezTo>
                  <a:close/>
                  <a:moveTo>
                    <a:pt x="f22" y="f80"/>
                  </a:moveTo>
                  <a:cubicBezTo>
                    <a:pt x="f47" y="f102"/>
                    <a:pt x="f21" y="f85"/>
                    <a:pt x="f48" y="f85"/>
                  </a:cubicBezTo>
                  <a:cubicBezTo>
                    <a:pt x="f48" y="f83"/>
                    <a:pt x="f19" y="f83"/>
                    <a:pt x="f19" y="f97"/>
                  </a:cubicBezTo>
                  <a:cubicBezTo>
                    <a:pt x="f48" y="f97"/>
                    <a:pt x="f48" y="f85"/>
                    <a:pt x="f21" y="f85"/>
                  </a:cubicBezTo>
                  <a:cubicBezTo>
                    <a:pt x="f21" y="f81"/>
                    <a:pt x="f47" y="f81"/>
                    <a:pt x="f47" y="f81"/>
                  </a:cubicBezTo>
                  <a:lnTo>
                    <a:pt x="f47" y="f81"/>
                  </a:lnTo>
                  <a:cubicBezTo>
                    <a:pt x="f22" y="f81"/>
                    <a:pt x="f47" y="f81"/>
                    <a:pt x="f22" y="f81"/>
                  </a:cubicBezTo>
                  <a:cubicBezTo>
                    <a:pt x="f22" y="f81"/>
                    <a:pt x="f22" y="f102"/>
                    <a:pt x="f22" y="f102"/>
                  </a:cubicBezTo>
                  <a:close/>
                  <a:moveTo>
                    <a:pt x="f44" y="f79"/>
                  </a:moveTo>
                  <a:cubicBezTo>
                    <a:pt x="f44" y="f79"/>
                    <a:pt x="f26" y="f79"/>
                    <a:pt x="f26" y="f79"/>
                  </a:cubicBezTo>
                  <a:lnTo>
                    <a:pt x="f26" y="f78"/>
                  </a:lnTo>
                  <a:cubicBezTo>
                    <a:pt x="f44" y="f79"/>
                    <a:pt x="f44" y="f78"/>
                    <a:pt x="f44" y="f79"/>
                  </a:cubicBezTo>
                  <a:close/>
                  <a:moveTo>
                    <a:pt x="f26" y="f78"/>
                  </a:moveTo>
                  <a:cubicBezTo>
                    <a:pt x="f26" y="f78"/>
                    <a:pt x="f26" y="f78"/>
                    <a:pt x="f26" y="f78"/>
                  </a:cubicBezTo>
                  <a:cubicBezTo>
                    <a:pt x="f130" y="f78"/>
                    <a:pt x="f130" y="f78"/>
                    <a:pt x="f130" y="f78"/>
                  </a:cubicBezTo>
                  <a:cubicBezTo>
                    <a:pt x="f130" y="f77"/>
                    <a:pt x="f26" y="f78"/>
                    <a:pt x="f26" y="f78"/>
                  </a:cubicBezTo>
                  <a:close/>
                  <a:moveTo>
                    <a:pt x="f46" y="f81"/>
                  </a:moveTo>
                  <a:cubicBezTo>
                    <a:pt x="f46" y="f81"/>
                    <a:pt x="f46" y="f81"/>
                    <a:pt x="f46" y="f81"/>
                  </a:cubicBezTo>
                  <a:cubicBezTo>
                    <a:pt x="f46" y="f81"/>
                    <a:pt x="f46" y="f81"/>
                    <a:pt x="f46" y="f102"/>
                  </a:cubicBezTo>
                  <a:cubicBezTo>
                    <a:pt x="f46" y="f81"/>
                    <a:pt x="f22" y="f81"/>
                    <a:pt x="f46" y="f81"/>
                  </a:cubicBezTo>
                  <a:close/>
                  <a:moveTo>
                    <a:pt x="f19" y="f97"/>
                  </a:moveTo>
                  <a:lnTo>
                    <a:pt x="f19" y="f87"/>
                  </a:lnTo>
                  <a:cubicBezTo>
                    <a:pt x="f19" y="f87"/>
                    <a:pt x="f19" y="f87"/>
                    <a:pt x="f19" y="f87"/>
                  </a:cubicBezTo>
                  <a:cubicBezTo>
                    <a:pt x="f19" y="f87"/>
                    <a:pt x="f19" y="f87"/>
                    <a:pt x="f19" y="f97"/>
                  </a:cubicBezTo>
                  <a:close/>
                  <a:moveTo>
                    <a:pt x="f14" y="f72"/>
                  </a:moveTo>
                  <a:cubicBezTo>
                    <a:pt x="f14" y="f72"/>
                    <a:pt x="f39" y="f70"/>
                    <a:pt x="f39" y="f70"/>
                  </a:cubicBezTo>
                  <a:cubicBezTo>
                    <a:pt x="f14" y="f70"/>
                    <a:pt x="f11" y="f72"/>
                    <a:pt x="f14" y="f72"/>
                  </a:cubicBezTo>
                  <a:close/>
                  <a:moveTo>
                    <a:pt x="f7" y="f73"/>
                  </a:moveTo>
                  <a:cubicBezTo>
                    <a:pt x="f11" y="f73"/>
                    <a:pt x="f11" y="f74"/>
                    <a:pt x="f14" y="f74"/>
                  </a:cubicBezTo>
                  <a:cubicBezTo>
                    <a:pt x="f14" y="f74"/>
                    <a:pt x="f14" y="f74"/>
                    <a:pt x="f14" y="f73"/>
                  </a:cubicBezTo>
                  <a:cubicBezTo>
                    <a:pt x="f14" y="f73"/>
                    <a:pt x="f11" y="f74"/>
                    <a:pt x="f11" y="f74"/>
                  </a:cubicBezTo>
                  <a:lnTo>
                    <a:pt x="f11" y="f73"/>
                  </a:lnTo>
                  <a:cubicBezTo>
                    <a:pt x="f11" y="f73"/>
                    <a:pt x="f7" y="f73"/>
                    <a:pt x="f7" y="f73"/>
                  </a:cubicBezTo>
                  <a:close/>
                  <a:moveTo>
                    <a:pt x="f40" y="f75"/>
                  </a:moveTo>
                  <a:cubicBezTo>
                    <a:pt x="f40" y="f76"/>
                    <a:pt x="f40" y="f76"/>
                    <a:pt x="f40" y="f76"/>
                  </a:cubicBezTo>
                  <a:cubicBezTo>
                    <a:pt x="f40" y="f76"/>
                    <a:pt x="f40" y="f76"/>
                    <a:pt x="f40" y="f76"/>
                  </a:cubicBezTo>
                  <a:lnTo>
                    <a:pt x="f5" y="f76"/>
                  </a:lnTo>
                  <a:cubicBezTo>
                    <a:pt x="f5" y="f76"/>
                    <a:pt x="f5" y="f76"/>
                    <a:pt x="f5" y="f75"/>
                  </a:cubicBezTo>
                  <a:cubicBezTo>
                    <a:pt x="f5" y="f75"/>
                    <a:pt x="f5" y="f75"/>
                    <a:pt x="f40" y="f75"/>
                  </a:cubicBezTo>
                  <a:close/>
                  <a:moveTo>
                    <a:pt x="f41" y="f147"/>
                  </a:moveTo>
                  <a:lnTo>
                    <a:pt x="f41" y="f147"/>
                  </a:lnTo>
                  <a:cubicBezTo>
                    <a:pt x="f40" y="f147"/>
                    <a:pt x="f40" y="f147"/>
                    <a:pt x="f40" y="f76"/>
                  </a:cubicBezTo>
                  <a:lnTo>
                    <a:pt x="f40" y="f76"/>
                  </a:lnTo>
                  <a:cubicBezTo>
                    <a:pt x="f41" y="f76"/>
                    <a:pt x="f41" y="f76"/>
                    <a:pt x="f41" y="f147"/>
                  </a:cubicBezTo>
                  <a:close/>
                  <a:moveTo>
                    <a:pt x="f41" y="f147"/>
                  </a:moveTo>
                  <a:cubicBezTo>
                    <a:pt x="f41" y="f147"/>
                    <a:pt x="f41" y="f77"/>
                    <a:pt x="f41" y="f77"/>
                  </a:cubicBezTo>
                  <a:cubicBezTo>
                    <a:pt x="f41" y="f77"/>
                    <a:pt x="f40" y="f77"/>
                    <a:pt x="f40" y="f147"/>
                  </a:cubicBezTo>
                  <a:cubicBezTo>
                    <a:pt x="f41" y="f147"/>
                    <a:pt x="f41" y="f147"/>
                    <a:pt x="f41" y="f147"/>
                  </a:cubicBezTo>
                  <a:close/>
                  <a:moveTo>
                    <a:pt x="f26" y="f102"/>
                  </a:moveTo>
                  <a:lnTo>
                    <a:pt x="f26" y="f102"/>
                  </a:lnTo>
                  <a:cubicBezTo>
                    <a:pt x="f26" y="f102"/>
                    <a:pt x="f26" y="f102"/>
                    <a:pt x="f130" y="f102"/>
                  </a:cubicBezTo>
                  <a:cubicBezTo>
                    <a:pt x="f130" y="f102"/>
                    <a:pt x="f130" y="f102"/>
                    <a:pt x="f26" y="f102"/>
                  </a:cubicBezTo>
                  <a:close/>
                  <a:moveTo>
                    <a:pt x="f44" y="f102"/>
                  </a:moveTo>
                  <a:cubicBezTo>
                    <a:pt x="f26" y="f81"/>
                    <a:pt x="f26" y="f81"/>
                    <a:pt x="f26" y="f102"/>
                  </a:cubicBezTo>
                  <a:cubicBezTo>
                    <a:pt x="f26" y="f102"/>
                    <a:pt x="f26" y="f102"/>
                    <a:pt x="f44" y="f102"/>
                  </a:cubicBezTo>
                  <a:close/>
                  <a:moveTo>
                    <a:pt x="f141" y="f10"/>
                  </a:moveTo>
                  <a:cubicBezTo>
                    <a:pt x="f141" y="f10"/>
                    <a:pt x="f141" y="f10"/>
                    <a:pt x="f141" y="f10"/>
                  </a:cubicBezTo>
                  <a:cubicBezTo>
                    <a:pt x="f141" y="f10"/>
                    <a:pt x="f141" y="f10"/>
                    <a:pt x="f141" y="f10"/>
                  </a:cubicBezTo>
                  <a:cubicBezTo>
                    <a:pt x="f141" y="f10"/>
                    <a:pt x="f141" y="f10"/>
                    <a:pt x="f141" y="f10"/>
                  </a:cubicBezTo>
                  <a:cubicBezTo>
                    <a:pt x="f141" y="f10"/>
                    <a:pt x="f141" y="f10"/>
                    <a:pt x="f141" y="f10"/>
                  </a:cubicBezTo>
                  <a:close/>
                  <a:moveTo>
                    <a:pt x="f141" y="f8"/>
                  </a:moveTo>
                  <a:cubicBezTo>
                    <a:pt x="f141" y="f8"/>
                    <a:pt x="f141" y="f9"/>
                    <a:pt x="f141" y="f9"/>
                  </a:cubicBezTo>
                  <a:cubicBezTo>
                    <a:pt x="f127" y="f9"/>
                    <a:pt x="f141" y="f8"/>
                    <a:pt x="f141" y="f8"/>
                  </a:cubicBezTo>
                  <a:close/>
                  <a:moveTo>
                    <a:pt x="f127" y="f59"/>
                  </a:moveTo>
                  <a:cubicBezTo>
                    <a:pt x="f127" y="f6"/>
                    <a:pt x="f141" y="f6"/>
                    <a:pt x="f141" y="f8"/>
                  </a:cubicBezTo>
                  <a:cubicBezTo>
                    <a:pt x="f127" y="f8"/>
                    <a:pt x="f127" y="f6"/>
                    <a:pt x="f127" y="f59"/>
                  </a:cubicBezTo>
                  <a:close/>
                  <a:moveTo>
                    <a:pt x="f41" y="f80"/>
                  </a:moveTo>
                  <a:cubicBezTo>
                    <a:pt x="f41" y="f102"/>
                    <a:pt x="f41" y="f102"/>
                    <a:pt x="f40" y="f102"/>
                  </a:cubicBezTo>
                  <a:cubicBezTo>
                    <a:pt x="f40" y="f102"/>
                    <a:pt x="f5" y="f80"/>
                    <a:pt x="f5" y="f80"/>
                  </a:cubicBezTo>
                  <a:cubicBezTo>
                    <a:pt x="f40" y="f80"/>
                    <a:pt x="f40" y="f80"/>
                    <a:pt x="f41" y="f80"/>
                  </a:cubicBezTo>
                  <a:close/>
                  <a:moveTo>
                    <a:pt x="f11" y="f78"/>
                  </a:moveTo>
                  <a:cubicBezTo>
                    <a:pt x="f11" y="f78"/>
                    <a:pt x="f11" y="f78"/>
                    <a:pt x="f11" y="f78"/>
                  </a:cubicBezTo>
                  <a:cubicBezTo>
                    <a:pt x="f11" y="f78"/>
                    <a:pt x="f11" y="f78"/>
                    <a:pt x="f14" y="f78"/>
                  </a:cubicBezTo>
                  <a:cubicBezTo>
                    <a:pt x="f14" y="f78"/>
                    <a:pt x="f14" y="f78"/>
                    <a:pt x="f14" y="f78"/>
                  </a:cubicBezTo>
                  <a:cubicBezTo>
                    <a:pt x="f14" y="f78"/>
                    <a:pt x="f14" y="f77"/>
                    <a:pt x="f11" y="f77"/>
                  </a:cubicBezTo>
                  <a:cubicBezTo>
                    <a:pt x="f11" y="f78"/>
                    <a:pt x="f11" y="f77"/>
                    <a:pt x="f7" y="f78"/>
                  </a:cubicBezTo>
                  <a:close/>
                  <a:moveTo>
                    <a:pt x="f7" y="f78"/>
                  </a:moveTo>
                  <a:cubicBezTo>
                    <a:pt x="f7" y="f78"/>
                    <a:pt x="f7" y="f79"/>
                    <a:pt x="f7" y="f79"/>
                  </a:cubicBezTo>
                  <a:cubicBezTo>
                    <a:pt x="f7" y="f79"/>
                    <a:pt x="f7" y="f79"/>
                    <a:pt x="f11" y="f78"/>
                  </a:cubicBezTo>
                  <a:cubicBezTo>
                    <a:pt x="f7" y="f78"/>
                    <a:pt x="f7" y="f79"/>
                    <a:pt x="f7" y="f78"/>
                  </a:cubicBezTo>
                  <a:close/>
                  <a:moveTo>
                    <a:pt x="f136" y="f104"/>
                  </a:moveTo>
                  <a:cubicBezTo>
                    <a:pt x="f136" y="f104"/>
                    <a:pt x="f136" y="f104"/>
                    <a:pt x="f136" y="f104"/>
                  </a:cubicBezTo>
                  <a:cubicBezTo>
                    <a:pt x="f136" y="f104"/>
                    <a:pt x="f135" y="f104"/>
                    <a:pt x="f136" y="f10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6" name="Google Shape;3069;p43">
              <a:extLst>
                <a:ext uri="{FF2B5EF4-FFF2-40B4-BE49-F238E27FC236}">
                  <a16:creationId xmlns:a16="http://schemas.microsoft.com/office/drawing/2014/main" id="{C46374C6-1D70-4274-9132-A5A1CCF548EE}"/>
                </a:ext>
              </a:extLst>
            </p:cNvPr>
            <p:cNvSpPr/>
            <p:nvPr/>
          </p:nvSpPr>
          <p:spPr>
            <a:xfrm rot="16200004">
              <a:off x="5951922" y="2941002"/>
              <a:ext cx="2020" cy="2020"/>
            </a:xfrm>
            <a:custGeom>
              <a:avLst/>
              <a:gdLst>
                <a:gd name="f0" fmla="val w"/>
                <a:gd name="f1" fmla="val h"/>
                <a:gd name="f2" fmla="val 0"/>
                <a:gd name="f3" fmla="val 54"/>
                <a:gd name="f4" fmla="val 36"/>
                <a:gd name="f5" fmla="val 18"/>
                <a:gd name="f6" fmla="val 53"/>
                <a:gd name="f7" fmla="val 1"/>
                <a:gd name="f8" fmla="*/ f0 1 54"/>
                <a:gd name="f9" fmla="*/ f1 1 54"/>
                <a:gd name="f10" fmla="val f2"/>
                <a:gd name="f11" fmla="val f3"/>
                <a:gd name="f12" fmla="+- f11 0 f10"/>
                <a:gd name="f13" fmla="*/ f12 1 54"/>
                <a:gd name="f14" fmla="*/ f10 1 f13"/>
                <a:gd name="f15" fmla="*/ f11 1 f13"/>
                <a:gd name="f16" fmla="*/ f14 f8 1"/>
                <a:gd name="f17" fmla="*/ f15 f8 1"/>
                <a:gd name="f18" fmla="*/ f15 f9 1"/>
                <a:gd name="f19" fmla="*/ f14 f9 1"/>
              </a:gdLst>
              <a:ahLst/>
              <a:cxnLst>
                <a:cxn ang="3cd4">
                  <a:pos x="hc" y="t"/>
                </a:cxn>
                <a:cxn ang="0">
                  <a:pos x="r" y="vc"/>
                </a:cxn>
                <a:cxn ang="cd4">
                  <a:pos x="hc" y="b"/>
                </a:cxn>
                <a:cxn ang="cd2">
                  <a:pos x="l" y="vc"/>
                </a:cxn>
              </a:cxnLst>
              <a:rect l="f16" t="f19" r="f17" b="f18"/>
              <a:pathLst>
                <a:path w="54" h="54">
                  <a:moveTo>
                    <a:pt x="f4" y="f5"/>
                  </a:moveTo>
                  <a:cubicBezTo>
                    <a:pt x="f5" y="f5"/>
                    <a:pt x="f4" y="f4"/>
                    <a:pt x="f6" y="f4"/>
                  </a:cubicBezTo>
                  <a:cubicBezTo>
                    <a:pt x="f4" y="f4"/>
                    <a:pt x="f4" y="f4"/>
                    <a:pt x="f6" y="f6"/>
                  </a:cubicBezTo>
                  <a:cubicBezTo>
                    <a:pt x="f4" y="f6"/>
                    <a:pt x="f4" y="f6"/>
                    <a:pt x="f4" y="f4"/>
                  </a:cubicBezTo>
                  <a:cubicBezTo>
                    <a:pt x="f4" y="f4"/>
                    <a:pt x="f4" y="f4"/>
                    <a:pt x="f4" y="f6"/>
                  </a:cubicBezTo>
                  <a:cubicBezTo>
                    <a:pt x="f5" y="f4"/>
                    <a:pt x="f7" y="f5"/>
                    <a:pt x="f7" y="f7"/>
                  </a:cubicBezTo>
                  <a:cubicBezTo>
                    <a:pt x="f5" y="f7"/>
                    <a:pt x="f5" y="f7"/>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7" name="Google Shape;3070;p43">
              <a:extLst>
                <a:ext uri="{FF2B5EF4-FFF2-40B4-BE49-F238E27FC236}">
                  <a16:creationId xmlns:a16="http://schemas.microsoft.com/office/drawing/2014/main" id="{47D07ABE-DFFE-4FB2-9EFD-92561A9CD807}"/>
                </a:ext>
              </a:extLst>
            </p:cNvPr>
            <p:cNvSpPr/>
            <p:nvPr/>
          </p:nvSpPr>
          <p:spPr>
            <a:xfrm rot="16200004">
              <a:off x="5968390" y="2942310"/>
              <a:ext cx="1353" cy="1353"/>
            </a:xfrm>
            <a:custGeom>
              <a:avLst/>
              <a:gdLst>
                <a:gd name="f0" fmla="val w"/>
                <a:gd name="f1" fmla="val h"/>
                <a:gd name="f2" fmla="val 0"/>
                <a:gd name="f3" fmla="val 36"/>
                <a:gd name="f4" fmla="val 18"/>
                <a:gd name="f5" fmla="val 35"/>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2" y="f4"/>
                  </a:moveTo>
                  <a:cubicBezTo>
                    <a:pt x="f4" y="f4"/>
                    <a:pt x="f4" y="f2"/>
                    <a:pt x="f5" y="f4"/>
                  </a:cubicBezTo>
                  <a:lnTo>
                    <a:pt x="f5" y="f4"/>
                  </a:lnTo>
                  <a:cubicBezTo>
                    <a:pt x="f5" y="f4"/>
                    <a:pt x="f4" y="f4"/>
                    <a:pt x="f4" y="f5"/>
                  </a:cubicBezTo>
                  <a:cubicBezTo>
                    <a:pt x="f2" y="f5"/>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8" name="Google Shape;3071;p43">
              <a:extLst>
                <a:ext uri="{FF2B5EF4-FFF2-40B4-BE49-F238E27FC236}">
                  <a16:creationId xmlns:a16="http://schemas.microsoft.com/office/drawing/2014/main" id="{007A945F-ABDF-4FAA-A5AF-981E071FE967}"/>
                </a:ext>
              </a:extLst>
            </p:cNvPr>
            <p:cNvSpPr/>
            <p:nvPr/>
          </p:nvSpPr>
          <p:spPr>
            <a:xfrm rot="16200004">
              <a:off x="5967732" y="2940345"/>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cubicBezTo>
                    <a:pt x="f3" y="f5"/>
                    <a:pt x="f3" y="f5"/>
                    <a:pt x="f3" y="f5"/>
                  </a:cubicBezTo>
                  <a:cubicBezTo>
                    <a:pt x="f3" y="f5"/>
                    <a:pt x="f3" y="f5"/>
                    <a:pt x="f3" y="f5"/>
                  </a:cubicBezTo>
                  <a:cubicBezTo>
                    <a:pt x="f3" y="f3"/>
                    <a:pt x="f2" y="f3"/>
                    <a:pt x="f2" y="f3"/>
                  </a:cubicBezTo>
                  <a:cubicBezTo>
                    <a:pt x="f2" y="f3"/>
                    <a:pt x="f2"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9" name="Google Shape;3072;p43">
              <a:extLst>
                <a:ext uri="{FF2B5EF4-FFF2-40B4-BE49-F238E27FC236}">
                  <a16:creationId xmlns:a16="http://schemas.microsoft.com/office/drawing/2014/main" id="{4927BD28-15D2-4C34-ABBA-B3B5088254C0}"/>
                </a:ext>
              </a:extLst>
            </p:cNvPr>
            <p:cNvSpPr/>
            <p:nvPr/>
          </p:nvSpPr>
          <p:spPr>
            <a:xfrm rot="16200004">
              <a:off x="5968060" y="2940673"/>
              <a:ext cx="3300" cy="2660"/>
            </a:xfrm>
            <a:custGeom>
              <a:avLst/>
              <a:gdLst>
                <a:gd name="f0" fmla="val w"/>
                <a:gd name="f1" fmla="val h"/>
                <a:gd name="f2" fmla="val 0"/>
                <a:gd name="f3" fmla="val 88"/>
                <a:gd name="f4" fmla="val 71"/>
                <a:gd name="f5" fmla="val 70"/>
                <a:gd name="f6" fmla="val 53"/>
                <a:gd name="f7" fmla="val 18"/>
                <a:gd name="f8" fmla="val 35"/>
                <a:gd name="f9" fmla="*/ f0 1 88"/>
                <a:gd name="f10" fmla="*/ f1 1 71"/>
                <a:gd name="f11" fmla="val f2"/>
                <a:gd name="f12" fmla="val f3"/>
                <a:gd name="f13" fmla="val f4"/>
                <a:gd name="f14" fmla="+- f13 0 f11"/>
                <a:gd name="f15" fmla="+- f12 0 f11"/>
                <a:gd name="f16" fmla="*/ f15 1 88"/>
                <a:gd name="f17" fmla="*/ f14 1 71"/>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88" h="71">
                  <a:moveTo>
                    <a:pt x="f2" y="f5"/>
                  </a:moveTo>
                  <a:cubicBezTo>
                    <a:pt x="f2" y="f6"/>
                    <a:pt x="f7" y="f6"/>
                    <a:pt x="f7" y="f6"/>
                  </a:cubicBezTo>
                  <a:cubicBezTo>
                    <a:pt x="f7" y="f8"/>
                    <a:pt x="f7" y="f6"/>
                    <a:pt x="f7" y="f6"/>
                  </a:cubicBezTo>
                  <a:cubicBezTo>
                    <a:pt x="f7" y="f6"/>
                    <a:pt x="f7" y="f8"/>
                    <a:pt x="f7" y="f8"/>
                  </a:cubicBezTo>
                  <a:cubicBezTo>
                    <a:pt x="f8" y="f8"/>
                    <a:pt x="f8" y="f7"/>
                    <a:pt x="f6" y="f7"/>
                  </a:cubicBezTo>
                  <a:cubicBezTo>
                    <a:pt x="f6" y="f8"/>
                    <a:pt x="f5" y="f2"/>
                    <a:pt x="f3" y="f7"/>
                  </a:cubicBezTo>
                  <a:cubicBezTo>
                    <a:pt x="f5" y="f7"/>
                    <a:pt x="f5" y="f8"/>
                    <a:pt x="f5" y="f7"/>
                  </a:cubicBezTo>
                  <a:cubicBezTo>
                    <a:pt x="f6" y="f8"/>
                    <a:pt x="f8" y="f8"/>
                    <a:pt x="f7" y="f6"/>
                  </a:cubicBezTo>
                  <a:cubicBezTo>
                    <a:pt x="f7" y="f6"/>
                    <a:pt x="f7"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0" name="Google Shape;3073;p43">
              <a:extLst>
                <a:ext uri="{FF2B5EF4-FFF2-40B4-BE49-F238E27FC236}">
                  <a16:creationId xmlns:a16="http://schemas.microsoft.com/office/drawing/2014/main" id="{AFD6929D-1FEA-4FB0-BDBA-6E92826BFB29}"/>
                </a:ext>
              </a:extLst>
            </p:cNvPr>
            <p:cNvSpPr/>
            <p:nvPr/>
          </p:nvSpPr>
          <p:spPr>
            <a:xfrm rot="16200004">
              <a:off x="5968051" y="2934776"/>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3" y="f2"/>
                  </a:moveTo>
                  <a:cubicBezTo>
                    <a:pt x="f3" y="f2"/>
                    <a:pt x="f3" y="f2"/>
                    <a:pt x="f3" y="f4"/>
                  </a:cubicBezTo>
                  <a:cubicBezTo>
                    <a:pt x="f3" y="f4"/>
                    <a:pt x="f4" y="f4"/>
                    <a:pt x="f3" y="f2"/>
                  </a:cubicBezTo>
                  <a:cubicBezTo>
                    <a:pt x="f4" y="f4"/>
                    <a:pt x="f4" y="f4"/>
                    <a:pt x="f5" y="f4"/>
                  </a:cubicBezTo>
                  <a:cubicBezTo>
                    <a:pt x="f5" y="f4"/>
                    <a:pt x="f5" y="f4"/>
                    <a:pt x="f5" y="f4"/>
                  </a:cubicBezTo>
                  <a:cubicBezTo>
                    <a:pt x="f5"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1" name="Google Shape;3074;p43">
              <a:extLst>
                <a:ext uri="{FF2B5EF4-FFF2-40B4-BE49-F238E27FC236}">
                  <a16:creationId xmlns:a16="http://schemas.microsoft.com/office/drawing/2014/main" id="{C50A09EB-32F5-4335-89EE-3E941BDA5535}"/>
                </a:ext>
              </a:extLst>
            </p:cNvPr>
            <p:cNvSpPr/>
            <p:nvPr/>
          </p:nvSpPr>
          <p:spPr>
            <a:xfrm rot="16200004">
              <a:off x="5967713" y="2933130"/>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cubicBezTo>
                    <a:pt x="f3" y="f3"/>
                    <a:pt x="f3" y="f3"/>
                    <a:pt x="f3" y="f3"/>
                  </a:cubicBez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2" name="Google Shape;3075;p43">
              <a:extLst>
                <a:ext uri="{FF2B5EF4-FFF2-40B4-BE49-F238E27FC236}">
                  <a16:creationId xmlns:a16="http://schemas.microsoft.com/office/drawing/2014/main" id="{95B825B4-28A2-4C67-BDFC-CB3FDEA11218}"/>
                </a:ext>
              </a:extLst>
            </p:cNvPr>
            <p:cNvSpPr/>
            <p:nvPr/>
          </p:nvSpPr>
          <p:spPr>
            <a:xfrm rot="16200004">
              <a:off x="5967732" y="2933103"/>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2" y="f5"/>
                    <a:pt x="f2" y="f5"/>
                    <a:pt x="f3" y="f5"/>
                  </a:cubicBezTo>
                  <a:cubicBezTo>
                    <a:pt x="f3" y="f5"/>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3" name="Google Shape;3076;p43">
              <a:extLst>
                <a:ext uri="{FF2B5EF4-FFF2-40B4-BE49-F238E27FC236}">
                  <a16:creationId xmlns:a16="http://schemas.microsoft.com/office/drawing/2014/main" id="{68551FA8-25B9-45BB-B2D0-CD8921EB5FCE}"/>
                </a:ext>
              </a:extLst>
            </p:cNvPr>
            <p:cNvSpPr/>
            <p:nvPr/>
          </p:nvSpPr>
          <p:spPr>
            <a:xfrm rot="16200004">
              <a:off x="5966076" y="2930816"/>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3" y="f4"/>
                    <a:pt x="f2" y="f4"/>
                    <a:pt x="f2" y="f4"/>
                  </a:cubicBezTo>
                  <a:cubicBezTo>
                    <a:pt x="f2" y="f4"/>
                    <a:pt x="f2"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4" name="Google Shape;3077;p43">
              <a:extLst>
                <a:ext uri="{FF2B5EF4-FFF2-40B4-BE49-F238E27FC236}">
                  <a16:creationId xmlns:a16="http://schemas.microsoft.com/office/drawing/2014/main" id="{5C7DE815-6E33-41B0-A172-24DFDDD352A0}"/>
                </a:ext>
              </a:extLst>
            </p:cNvPr>
            <p:cNvSpPr/>
            <p:nvPr/>
          </p:nvSpPr>
          <p:spPr>
            <a:xfrm rot="16200004">
              <a:off x="5968371" y="2933779"/>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lnTo>
                    <a:pt x="f4" y="f2"/>
                  </a:lnTo>
                  <a:cubicBezTo>
                    <a:pt x="f4" y="f2"/>
                    <a:pt x="f5" y="f4"/>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5" name="Google Shape;3078;p43">
              <a:extLst>
                <a:ext uri="{FF2B5EF4-FFF2-40B4-BE49-F238E27FC236}">
                  <a16:creationId xmlns:a16="http://schemas.microsoft.com/office/drawing/2014/main" id="{3EA172BC-5405-4167-B4A9-CAE64AFBD07D}"/>
                </a:ext>
              </a:extLst>
            </p:cNvPr>
            <p:cNvSpPr/>
            <p:nvPr/>
          </p:nvSpPr>
          <p:spPr>
            <a:xfrm rot="16200004">
              <a:off x="5969039" y="2933103"/>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cubicBezTo>
                    <a:pt x="f3" y="f5"/>
                    <a:pt x="f2" y="f3"/>
                    <a:pt x="f2" y="f5"/>
                  </a:cubicBezTo>
                  <a:cubicBezTo>
                    <a:pt x="f2" y="f5"/>
                    <a:pt x="f2"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6" name="Google Shape;3079;p43">
              <a:extLst>
                <a:ext uri="{FF2B5EF4-FFF2-40B4-BE49-F238E27FC236}">
                  <a16:creationId xmlns:a16="http://schemas.microsoft.com/office/drawing/2014/main" id="{08DFA941-1988-4771-9663-8FD259450936}"/>
                </a:ext>
              </a:extLst>
            </p:cNvPr>
            <p:cNvSpPr/>
            <p:nvPr/>
          </p:nvSpPr>
          <p:spPr>
            <a:xfrm rot="16200004">
              <a:off x="5968371" y="2932471"/>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5" y="f4"/>
                    <a:pt x="f5" y="f4"/>
                    <a:pt x="f5" y="f4"/>
                  </a:cubicBezTo>
                  <a:cubicBezTo>
                    <a:pt x="f5" y="f4"/>
                    <a:pt x="f5"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7" name="Google Shape;3080;p43">
              <a:extLst>
                <a:ext uri="{FF2B5EF4-FFF2-40B4-BE49-F238E27FC236}">
                  <a16:creationId xmlns:a16="http://schemas.microsoft.com/office/drawing/2014/main" id="{B94BEDC9-0A41-42DF-A0CF-9985C92507B5}"/>
                </a:ext>
              </a:extLst>
            </p:cNvPr>
            <p:cNvSpPr/>
            <p:nvPr/>
          </p:nvSpPr>
          <p:spPr>
            <a:xfrm rot="16200004">
              <a:off x="5968389" y="2932453"/>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lnTo>
                    <a:pt x="f2" y="f2"/>
                  </a:ln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8" name="Google Shape;3081;p43">
              <a:extLst>
                <a:ext uri="{FF2B5EF4-FFF2-40B4-BE49-F238E27FC236}">
                  <a16:creationId xmlns:a16="http://schemas.microsoft.com/office/drawing/2014/main" id="{07688A29-B4F3-4C04-896A-A5E56407F45E}"/>
                </a:ext>
              </a:extLst>
            </p:cNvPr>
            <p:cNvSpPr/>
            <p:nvPr/>
          </p:nvSpPr>
          <p:spPr>
            <a:xfrm rot="16200004">
              <a:off x="5968371" y="2931155"/>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4" y="f4"/>
                    <a:pt x="f4" y="f4"/>
                    <a:pt x="f4" y="f4"/>
                  </a:cubicBezTo>
                  <a:cubicBezTo>
                    <a:pt x="f5" y="f4"/>
                    <a:pt x="f5" y="f4"/>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9" name="Google Shape;3082;p43">
              <a:extLst>
                <a:ext uri="{FF2B5EF4-FFF2-40B4-BE49-F238E27FC236}">
                  <a16:creationId xmlns:a16="http://schemas.microsoft.com/office/drawing/2014/main" id="{E5BCC9E9-2BF6-436E-8701-B94EE395D2FF}"/>
                </a:ext>
              </a:extLst>
            </p:cNvPr>
            <p:cNvSpPr/>
            <p:nvPr/>
          </p:nvSpPr>
          <p:spPr>
            <a:xfrm rot="16200004">
              <a:off x="5968069" y="2930816"/>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cubicBezTo>
                    <a:pt x="f3" y="f2"/>
                    <a:pt x="f3" y="f2"/>
                    <a:pt x="f3" y="f2"/>
                  </a:cubicBezTo>
                  <a:cubicBezTo>
                    <a:pt x="f3" y="f2"/>
                    <a:pt x="f3" y="f2"/>
                    <a:pt x="f3" y="f2"/>
                  </a:cubicBezTo>
                  <a:lnTo>
                    <a:pt x="f2" y="f2"/>
                  </a:ln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0" name="Google Shape;3083;p43">
              <a:extLst>
                <a:ext uri="{FF2B5EF4-FFF2-40B4-BE49-F238E27FC236}">
                  <a16:creationId xmlns:a16="http://schemas.microsoft.com/office/drawing/2014/main" id="{E5B79871-A75F-436A-B097-60FC4AF55A2A}"/>
                </a:ext>
              </a:extLst>
            </p:cNvPr>
            <p:cNvSpPr/>
            <p:nvPr/>
          </p:nvSpPr>
          <p:spPr>
            <a:xfrm rot="16200004">
              <a:off x="5968389" y="2930496"/>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cubicBezTo>
                    <a:pt x="f3" y="f2"/>
                    <a:pt x="f2" y="f3"/>
                    <a:pt x="f2" y="f3"/>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1" name="Google Shape;3084;p43">
              <a:extLst>
                <a:ext uri="{FF2B5EF4-FFF2-40B4-BE49-F238E27FC236}">
                  <a16:creationId xmlns:a16="http://schemas.microsoft.com/office/drawing/2014/main" id="{97948270-B4F2-4BC0-9454-F9A8163B2028}"/>
                </a:ext>
              </a:extLst>
            </p:cNvPr>
            <p:cNvSpPr/>
            <p:nvPr/>
          </p:nvSpPr>
          <p:spPr>
            <a:xfrm rot="16200004">
              <a:off x="5967375" y="2929490"/>
              <a:ext cx="1389" cy="713"/>
            </a:xfrm>
            <a:custGeom>
              <a:avLst/>
              <a:gdLst>
                <a:gd name="f0" fmla="val w"/>
                <a:gd name="f1" fmla="val h"/>
                <a:gd name="f2" fmla="val 0"/>
                <a:gd name="f3" fmla="val 37"/>
                <a:gd name="f4" fmla="val 19"/>
                <a:gd name="f5" fmla="val 1"/>
                <a:gd name="f6" fmla="val 36"/>
                <a:gd name="f7" fmla="val 18"/>
                <a:gd name="f8" fmla="*/ f0 1 37"/>
                <a:gd name="f9" fmla="*/ f1 1 19"/>
                <a:gd name="f10" fmla="val f2"/>
                <a:gd name="f11" fmla="val f3"/>
                <a:gd name="f12" fmla="val f4"/>
                <a:gd name="f13" fmla="+- f12 0 f10"/>
                <a:gd name="f14" fmla="+- f11 0 f10"/>
                <a:gd name="f15" fmla="*/ f14 1 37"/>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7" h="19">
                  <a:moveTo>
                    <a:pt x="f4" y="f5"/>
                  </a:moveTo>
                  <a:cubicBezTo>
                    <a:pt x="f4" y="f5"/>
                    <a:pt x="f4" y="f5"/>
                    <a:pt x="f4" y="f5"/>
                  </a:cubicBezTo>
                  <a:cubicBezTo>
                    <a:pt x="f6" y="f5"/>
                    <a:pt x="f4" y="f7"/>
                    <a:pt x="f4" y="f7"/>
                  </a:cubicBezTo>
                  <a:cubicBezTo>
                    <a:pt x="f5" y="f7"/>
                    <a:pt x="f4"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2" name="Google Shape;3085;p43">
              <a:extLst>
                <a:ext uri="{FF2B5EF4-FFF2-40B4-BE49-F238E27FC236}">
                  <a16:creationId xmlns:a16="http://schemas.microsoft.com/office/drawing/2014/main" id="{79207F3F-0DBD-429A-A938-2923C465667C}"/>
                </a:ext>
              </a:extLst>
            </p:cNvPr>
            <p:cNvSpPr/>
            <p:nvPr/>
          </p:nvSpPr>
          <p:spPr>
            <a:xfrm rot="16200004">
              <a:off x="5967713" y="2929152"/>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3" name="Google Shape;3086;p43">
              <a:extLst>
                <a:ext uri="{FF2B5EF4-FFF2-40B4-BE49-F238E27FC236}">
                  <a16:creationId xmlns:a16="http://schemas.microsoft.com/office/drawing/2014/main" id="{883FC5A0-563E-4FE8-A280-32DA76C82B73}"/>
                </a:ext>
              </a:extLst>
            </p:cNvPr>
            <p:cNvSpPr/>
            <p:nvPr/>
          </p:nvSpPr>
          <p:spPr>
            <a:xfrm rot="16200004">
              <a:off x="5974278" y="2938378"/>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4" name="Google Shape;3087;p43">
              <a:extLst>
                <a:ext uri="{FF2B5EF4-FFF2-40B4-BE49-F238E27FC236}">
                  <a16:creationId xmlns:a16="http://schemas.microsoft.com/office/drawing/2014/main" id="{5121D8EE-3AD2-4C2E-B7A9-6642C96B8D36}"/>
                </a:ext>
              </a:extLst>
            </p:cNvPr>
            <p:cNvSpPr/>
            <p:nvPr/>
          </p:nvSpPr>
          <p:spPr>
            <a:xfrm rot="16200004">
              <a:off x="5969039" y="2931795"/>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lnTo>
                    <a:pt x="f3" y="f3"/>
                  </a:lnTo>
                  <a:cubicBezTo>
                    <a:pt x="f3" y="f3"/>
                    <a:pt x="f3" y="f3"/>
                    <a:pt x="f2" y="f3"/>
                  </a:cubicBezTo>
                  <a:cubicBezTo>
                    <a:pt x="f2" y="f3"/>
                    <a:pt x="f3" y="f3"/>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5" name="Google Shape;3088;p43">
              <a:extLst>
                <a:ext uri="{FF2B5EF4-FFF2-40B4-BE49-F238E27FC236}">
                  <a16:creationId xmlns:a16="http://schemas.microsoft.com/office/drawing/2014/main" id="{2C2DF722-D13F-4986-94DD-BE0EC2FF13FB}"/>
                </a:ext>
              </a:extLst>
            </p:cNvPr>
            <p:cNvSpPr/>
            <p:nvPr/>
          </p:nvSpPr>
          <p:spPr>
            <a:xfrm rot="16200004">
              <a:off x="5969359" y="2932151"/>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3" y="f2"/>
                  </a:moveTo>
                  <a:cubicBezTo>
                    <a:pt x="f3" y="f4"/>
                    <a:pt x="f5" y="f4"/>
                    <a:pt x="f5" y="f4"/>
                  </a:cubicBezTo>
                  <a:cubicBezTo>
                    <a:pt x="f5" y="f4"/>
                    <a:pt x="f5" y="f4"/>
                    <a:pt x="f4" y="f4"/>
                  </a:cubicBezTo>
                  <a:cubicBezTo>
                    <a:pt x="f4" y="f4"/>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6" name="Google Shape;3089;p43">
              <a:extLst>
                <a:ext uri="{FF2B5EF4-FFF2-40B4-BE49-F238E27FC236}">
                  <a16:creationId xmlns:a16="http://schemas.microsoft.com/office/drawing/2014/main" id="{93233EEC-87FF-460A-AF62-99D0237C6147}"/>
                </a:ext>
              </a:extLst>
            </p:cNvPr>
            <p:cNvSpPr/>
            <p:nvPr/>
          </p:nvSpPr>
          <p:spPr>
            <a:xfrm rot="16200004">
              <a:off x="5975942" y="2939366"/>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4"/>
                  </a:moveTo>
                  <a:cubicBezTo>
                    <a:pt x="f3" y="f2"/>
                    <a:pt x="f3" y="f2"/>
                    <a:pt x="f3" y="f2"/>
                  </a:cubicBezTo>
                  <a:cubicBezTo>
                    <a:pt x="f3" y="f2"/>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7" name="Google Shape;3090;p43">
              <a:extLst>
                <a:ext uri="{FF2B5EF4-FFF2-40B4-BE49-F238E27FC236}">
                  <a16:creationId xmlns:a16="http://schemas.microsoft.com/office/drawing/2014/main" id="{7D5225BC-624F-43BF-A0F3-C993BD1DAE9F}"/>
                </a:ext>
              </a:extLst>
            </p:cNvPr>
            <p:cNvSpPr/>
            <p:nvPr/>
          </p:nvSpPr>
          <p:spPr>
            <a:xfrm rot="16200004">
              <a:off x="5971334" y="2933440"/>
              <a:ext cx="1353" cy="713"/>
            </a:xfrm>
            <a:custGeom>
              <a:avLst/>
              <a:gdLst>
                <a:gd name="f0" fmla="val w"/>
                <a:gd name="f1" fmla="val h"/>
                <a:gd name="f2" fmla="val 0"/>
                <a:gd name="f3" fmla="val 36"/>
                <a:gd name="f4" fmla="val 19"/>
                <a:gd name="f5" fmla="val 1"/>
                <a:gd name="f6" fmla="val 18"/>
                <a:gd name="f7" fmla="*/ f0 1 36"/>
                <a:gd name="f8" fmla="*/ f1 1 19"/>
                <a:gd name="f9" fmla="val f2"/>
                <a:gd name="f10" fmla="val f3"/>
                <a:gd name="f11" fmla="val f4"/>
                <a:gd name="f12" fmla="+- f11 0 f9"/>
                <a:gd name="f13" fmla="+- f10 0 f9"/>
                <a:gd name="f14" fmla="*/ f13 1 36"/>
                <a:gd name="f15" fmla="*/ f12 1 1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9">
                  <a:moveTo>
                    <a:pt x="f3" y="f5"/>
                  </a:moveTo>
                  <a:cubicBezTo>
                    <a:pt x="f6" y="f5"/>
                    <a:pt x="f6" y="f6"/>
                    <a:pt x="f5" y="f6"/>
                  </a:cubicBezTo>
                  <a:cubicBezTo>
                    <a:pt x="f5" y="f6"/>
                    <a:pt x="f5" y="f6"/>
                    <a:pt x="f5" y="f6"/>
                  </a:cubicBezTo>
                  <a:cubicBezTo>
                    <a:pt x="f5" y="f5"/>
                    <a:pt x="f6"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8" name="Google Shape;3091;p43">
              <a:extLst>
                <a:ext uri="{FF2B5EF4-FFF2-40B4-BE49-F238E27FC236}">
                  <a16:creationId xmlns:a16="http://schemas.microsoft.com/office/drawing/2014/main" id="{239F93F7-E59B-4BE3-AE3A-51ED1EEBB3EC}"/>
                </a:ext>
              </a:extLst>
            </p:cNvPr>
            <p:cNvSpPr/>
            <p:nvPr/>
          </p:nvSpPr>
          <p:spPr>
            <a:xfrm rot="16200004">
              <a:off x="5972641" y="2934757"/>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3" y="f4"/>
                    <a:pt x="f3" y="f4"/>
                    <a:pt x="f3" y="f4"/>
                  </a:cubicBezTo>
                  <a:cubicBezTo>
                    <a:pt x="f3" y="f4"/>
                    <a:pt x="f3" y="f4"/>
                    <a:pt x="f2" y="f4"/>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9" name="Google Shape;3092;p43">
              <a:extLst>
                <a:ext uri="{FF2B5EF4-FFF2-40B4-BE49-F238E27FC236}">
                  <a16:creationId xmlns:a16="http://schemas.microsoft.com/office/drawing/2014/main" id="{F5FD7F7A-3C75-448F-A671-B637DA99BC94}"/>
                </a:ext>
              </a:extLst>
            </p:cNvPr>
            <p:cNvSpPr/>
            <p:nvPr/>
          </p:nvSpPr>
          <p:spPr>
            <a:xfrm rot="16200004">
              <a:off x="5989092" y="2947221"/>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3"/>
                  </a:moveTo>
                  <a:cubicBezTo>
                    <a:pt x="f2" y="f3"/>
                    <a:pt x="f2" y="f5"/>
                    <a:pt x="f2" y="f5"/>
                  </a:cubicBezTo>
                  <a:cubicBezTo>
                    <a:pt x="f2" y="f5"/>
                    <a:pt x="f2" y="f5"/>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0" name="Google Shape;3093;p43">
              <a:extLst>
                <a:ext uri="{FF2B5EF4-FFF2-40B4-BE49-F238E27FC236}">
                  <a16:creationId xmlns:a16="http://schemas.microsoft.com/office/drawing/2014/main" id="{53B50338-798A-43C3-8749-59F9AB40D1B1}"/>
                </a:ext>
              </a:extLst>
            </p:cNvPr>
            <p:cNvSpPr/>
            <p:nvPr/>
          </p:nvSpPr>
          <p:spPr>
            <a:xfrm rot="16200004">
              <a:off x="5967717" y="2910741"/>
              <a:ext cx="51974" cy="61200"/>
            </a:xfrm>
            <a:custGeom>
              <a:avLst/>
              <a:gdLst>
                <a:gd name="f0" fmla="val w"/>
                <a:gd name="f1" fmla="val h"/>
                <a:gd name="f2" fmla="val 0"/>
                <a:gd name="f3" fmla="val 1386"/>
                <a:gd name="f4" fmla="val 1632"/>
                <a:gd name="f5" fmla="val 228"/>
                <a:gd name="f6" fmla="val 509"/>
                <a:gd name="f7" fmla="val 246"/>
                <a:gd name="f8" fmla="val 527"/>
                <a:gd name="f9" fmla="val 211"/>
                <a:gd name="f10" fmla="val 544"/>
                <a:gd name="f11" fmla="val 193"/>
                <a:gd name="f12" fmla="val 562"/>
                <a:gd name="f13" fmla="val 579"/>
                <a:gd name="f14" fmla="val 176"/>
                <a:gd name="f15" fmla="val 597"/>
                <a:gd name="f16" fmla="val 158"/>
                <a:gd name="f17" fmla="val 615"/>
                <a:gd name="f18" fmla="val 632"/>
                <a:gd name="f19" fmla="val 140"/>
                <a:gd name="f20" fmla="val 667"/>
                <a:gd name="f21" fmla="val 88"/>
                <a:gd name="f22" fmla="val 720"/>
                <a:gd name="f23" fmla="val 790"/>
                <a:gd name="f24" fmla="val 70"/>
                <a:gd name="f25" fmla="val 53"/>
                <a:gd name="f26" fmla="val 825"/>
                <a:gd name="f27" fmla="val 842"/>
                <a:gd name="f28" fmla="val 860"/>
                <a:gd name="f29" fmla="val 877"/>
                <a:gd name="f30" fmla="val 35"/>
                <a:gd name="f31" fmla="val 913"/>
                <a:gd name="f32" fmla="val 930"/>
                <a:gd name="f33" fmla="val 948"/>
                <a:gd name="f34" fmla="val 965"/>
                <a:gd name="f35" fmla="val 18"/>
                <a:gd name="f36" fmla="val 983"/>
                <a:gd name="f37" fmla="val 1000"/>
                <a:gd name="f38" fmla="val 1018"/>
                <a:gd name="f39" fmla="val 1035"/>
                <a:gd name="f40" fmla="val 1070"/>
                <a:gd name="f41" fmla="val 1105"/>
                <a:gd name="f42" fmla="val 1140"/>
                <a:gd name="f43" fmla="val 1158"/>
                <a:gd name="f44" fmla="val 1193"/>
                <a:gd name="f45" fmla="val 1211"/>
                <a:gd name="f46" fmla="val 1228"/>
                <a:gd name="f47" fmla="val 1263"/>
                <a:gd name="f48" fmla="val 1281"/>
                <a:gd name="f49" fmla="val 1298"/>
                <a:gd name="f50" fmla="val 1316"/>
                <a:gd name="f51" fmla="val 1333"/>
                <a:gd name="f52" fmla="val 1351"/>
                <a:gd name="f53" fmla="val 1368"/>
                <a:gd name="f54" fmla="val 1438"/>
                <a:gd name="f55" fmla="val 123"/>
                <a:gd name="f56" fmla="val 1491"/>
                <a:gd name="f57" fmla="val 1526"/>
                <a:gd name="f58" fmla="val 1544"/>
                <a:gd name="f59" fmla="val 1561"/>
                <a:gd name="f60" fmla="val 263"/>
                <a:gd name="f61" fmla="val 1579"/>
                <a:gd name="f62" fmla="val 281"/>
                <a:gd name="f63" fmla="val 298"/>
                <a:gd name="f64" fmla="val 316"/>
                <a:gd name="f65" fmla="val 1596"/>
                <a:gd name="f66" fmla="val 351"/>
                <a:gd name="f67" fmla="val 1614"/>
                <a:gd name="f68" fmla="val 421"/>
                <a:gd name="f69" fmla="val 1631"/>
                <a:gd name="f70" fmla="val 474"/>
                <a:gd name="f71" fmla="val 561"/>
                <a:gd name="f72" fmla="val 596"/>
                <a:gd name="f73" fmla="val 614"/>
                <a:gd name="f74" fmla="val 631"/>
                <a:gd name="f75" fmla="val 649"/>
                <a:gd name="f76" fmla="val 666"/>
                <a:gd name="f77" fmla="val 701"/>
                <a:gd name="f78" fmla="val 719"/>
                <a:gd name="f79" fmla="val 754"/>
                <a:gd name="f80" fmla="val 1509"/>
                <a:gd name="f81" fmla="val 789"/>
                <a:gd name="f82" fmla="val 1456"/>
                <a:gd name="f83" fmla="val 859"/>
                <a:gd name="f84" fmla="val 1421"/>
                <a:gd name="f85" fmla="val 894"/>
                <a:gd name="f86" fmla="val 912"/>
                <a:gd name="f87" fmla="val 1403"/>
                <a:gd name="f88" fmla="val 929"/>
                <a:gd name="f89" fmla="val 947"/>
                <a:gd name="f90" fmla="val 982"/>
                <a:gd name="f91" fmla="val 1017"/>
                <a:gd name="f92" fmla="val 1052"/>
                <a:gd name="f93" fmla="val 1246"/>
                <a:gd name="f94" fmla="val 1087"/>
                <a:gd name="f95" fmla="val 1122"/>
                <a:gd name="f96" fmla="val 1123"/>
                <a:gd name="f97" fmla="val 1157"/>
                <a:gd name="f98" fmla="val 1088"/>
                <a:gd name="f99" fmla="val 1175"/>
                <a:gd name="f100" fmla="val 1192"/>
                <a:gd name="f101" fmla="val 1210"/>
                <a:gd name="f102" fmla="val 1227"/>
                <a:gd name="f103" fmla="val 1245"/>
                <a:gd name="f104" fmla="val 1262"/>
                <a:gd name="f105" fmla="val 1280"/>
                <a:gd name="f106" fmla="val 772"/>
                <a:gd name="f107" fmla="val 702"/>
                <a:gd name="f108" fmla="val 1315"/>
                <a:gd name="f109" fmla="val 492"/>
                <a:gd name="f110" fmla="val 404"/>
                <a:gd name="f111" fmla="val 369"/>
                <a:gd name="f112" fmla="val 352"/>
                <a:gd name="f113" fmla="val 1350"/>
                <a:gd name="f114" fmla="val 334"/>
                <a:gd name="f115" fmla="val 264"/>
                <a:gd name="f116" fmla="val 229"/>
                <a:gd name="f117" fmla="val 1385"/>
                <a:gd name="f118" fmla="val 141"/>
                <a:gd name="f119" fmla="val 124"/>
                <a:gd name="f120" fmla="val 89"/>
                <a:gd name="f121" fmla="val 71"/>
                <a:gd name="f122" fmla="val 54"/>
                <a:gd name="f123" fmla="val 36"/>
                <a:gd name="f124" fmla="val 1"/>
                <a:gd name="f125" fmla="val 106"/>
                <a:gd name="f126" fmla="val 964"/>
                <a:gd name="f127" fmla="val 387"/>
                <a:gd name="f128" fmla="val 422"/>
                <a:gd name="f129" fmla="val 439"/>
                <a:gd name="f130" fmla="val 457"/>
                <a:gd name="f131" fmla="val 650"/>
                <a:gd name="f132" fmla="val 685"/>
                <a:gd name="f133" fmla="val 737"/>
                <a:gd name="f134" fmla="val 755"/>
                <a:gd name="f135" fmla="val 807"/>
                <a:gd name="f136" fmla="val 824"/>
                <a:gd name="f137" fmla="val 895"/>
                <a:gd name="f138" fmla="val 1053"/>
                <a:gd name="f139" fmla="val 684"/>
                <a:gd name="f140" fmla="val 1176"/>
                <a:gd name="f141" fmla="val 526"/>
                <a:gd name="f142" fmla="val 491"/>
                <a:gd name="f143" fmla="val 456"/>
                <a:gd name="f144" fmla="val 438"/>
                <a:gd name="f145" fmla="val 403"/>
                <a:gd name="f146" fmla="val 386"/>
                <a:gd name="f147" fmla="val 368"/>
                <a:gd name="f148" fmla="val 299"/>
                <a:gd name="f149" fmla="val 194"/>
                <a:gd name="f150" fmla="val 159"/>
                <a:gd name="f151" fmla="val 333"/>
                <a:gd name="f152" fmla="*/ f0 1 1386"/>
                <a:gd name="f153" fmla="*/ f1 1 1632"/>
                <a:gd name="f154" fmla="val f2"/>
                <a:gd name="f155" fmla="val f3"/>
                <a:gd name="f156" fmla="val f4"/>
                <a:gd name="f157" fmla="+- f156 0 f154"/>
                <a:gd name="f158" fmla="+- f155 0 f154"/>
                <a:gd name="f159" fmla="*/ f158 1 1386"/>
                <a:gd name="f160" fmla="*/ f157 1 1632"/>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1386" h="1632">
                  <a:moveTo>
                    <a:pt x="f5" y="f6"/>
                  </a:moveTo>
                  <a:cubicBezTo>
                    <a:pt x="f5" y="f6"/>
                    <a:pt x="f7" y="f6"/>
                    <a:pt x="f5" y="f6"/>
                  </a:cubicBezTo>
                  <a:cubicBezTo>
                    <a:pt x="f5" y="f8"/>
                    <a:pt x="f5" y="f6"/>
                    <a:pt x="f5" y="f6"/>
                  </a:cubicBezTo>
                  <a:cubicBezTo>
                    <a:pt x="f9" y="f8"/>
                    <a:pt x="f5" y="f8"/>
                    <a:pt x="f5" y="f8"/>
                  </a:cubicBezTo>
                  <a:cubicBezTo>
                    <a:pt x="f9" y="f8"/>
                    <a:pt x="f9" y="f10"/>
                    <a:pt x="f9" y="f10"/>
                  </a:cubicBezTo>
                  <a:cubicBezTo>
                    <a:pt x="f11" y="f12"/>
                    <a:pt x="f11" y="f12"/>
                    <a:pt x="f11" y="f12"/>
                  </a:cubicBezTo>
                  <a:cubicBezTo>
                    <a:pt x="f11" y="f12"/>
                    <a:pt x="f11" y="f13"/>
                    <a:pt x="f14" y="f13"/>
                  </a:cubicBezTo>
                  <a:cubicBezTo>
                    <a:pt x="f14" y="f15"/>
                    <a:pt x="f16" y="f17"/>
                    <a:pt x="f16" y="f18"/>
                  </a:cubicBezTo>
                  <a:cubicBezTo>
                    <a:pt x="f16" y="f18"/>
                    <a:pt x="f16" y="f18"/>
                    <a:pt x="f16" y="f18"/>
                  </a:cubicBezTo>
                  <a:cubicBezTo>
                    <a:pt x="f19" y="f20"/>
                    <a:pt x="f21" y="f22"/>
                    <a:pt x="f21" y="f23"/>
                  </a:cubicBezTo>
                  <a:cubicBezTo>
                    <a:pt x="f24" y="f23"/>
                    <a:pt x="f25" y="f26"/>
                    <a:pt x="f24" y="f27"/>
                  </a:cubicBezTo>
                  <a:cubicBezTo>
                    <a:pt x="f25" y="f28"/>
                    <a:pt x="f25" y="f28"/>
                    <a:pt x="f25" y="f29"/>
                  </a:cubicBezTo>
                  <a:cubicBezTo>
                    <a:pt x="f25" y="f29"/>
                    <a:pt x="f30" y="f31"/>
                    <a:pt x="f30" y="f31"/>
                  </a:cubicBezTo>
                  <a:cubicBezTo>
                    <a:pt x="f30" y="f32"/>
                    <a:pt x="f30" y="f32"/>
                    <a:pt x="f30" y="f32"/>
                  </a:cubicBezTo>
                  <a:cubicBezTo>
                    <a:pt x="f30" y="f32"/>
                    <a:pt x="f30" y="f33"/>
                    <a:pt x="f30" y="f33"/>
                  </a:cubicBezTo>
                  <a:cubicBezTo>
                    <a:pt x="f30" y="f34"/>
                    <a:pt x="f35" y="f36"/>
                    <a:pt x="f30" y="f36"/>
                  </a:cubicBezTo>
                  <a:cubicBezTo>
                    <a:pt x="f35" y="f36"/>
                    <a:pt x="f35" y="f36"/>
                    <a:pt x="f35" y="f36"/>
                  </a:cubicBezTo>
                  <a:cubicBezTo>
                    <a:pt x="f30" y="f37"/>
                    <a:pt x="f35" y="f38"/>
                    <a:pt x="f35" y="f39"/>
                  </a:cubicBezTo>
                  <a:cubicBezTo>
                    <a:pt x="f2" y="f40"/>
                    <a:pt x="f2" y="f41"/>
                    <a:pt x="f35" y="f42"/>
                  </a:cubicBezTo>
                  <a:cubicBezTo>
                    <a:pt x="f2" y="f43"/>
                    <a:pt x="f2" y="f44"/>
                    <a:pt x="f35" y="f45"/>
                  </a:cubicBezTo>
                  <a:cubicBezTo>
                    <a:pt x="f35" y="f46"/>
                    <a:pt x="f35" y="f46"/>
                    <a:pt x="f35" y="f46"/>
                  </a:cubicBezTo>
                  <a:cubicBezTo>
                    <a:pt x="f35" y="f47"/>
                    <a:pt x="f35" y="f48"/>
                    <a:pt x="f35" y="f49"/>
                  </a:cubicBezTo>
                  <a:cubicBezTo>
                    <a:pt x="f35" y="f49"/>
                    <a:pt x="f30" y="f50"/>
                    <a:pt x="f30" y="f51"/>
                  </a:cubicBezTo>
                  <a:cubicBezTo>
                    <a:pt x="f30" y="f51"/>
                    <a:pt x="f30" y="f52"/>
                    <a:pt x="f25" y="f53"/>
                  </a:cubicBezTo>
                  <a:lnTo>
                    <a:pt x="f25" y="f3"/>
                  </a:lnTo>
                  <a:cubicBezTo>
                    <a:pt x="f21" y="f54"/>
                    <a:pt x="f55" y="f56"/>
                    <a:pt x="f14" y="f57"/>
                  </a:cubicBezTo>
                  <a:cubicBezTo>
                    <a:pt x="f11" y="f57"/>
                    <a:pt x="f11" y="f57"/>
                    <a:pt x="f9" y="f57"/>
                  </a:cubicBezTo>
                  <a:cubicBezTo>
                    <a:pt x="f9" y="f57"/>
                    <a:pt x="f9" y="f58"/>
                    <a:pt x="f9" y="f58"/>
                  </a:cubicBezTo>
                  <a:cubicBezTo>
                    <a:pt x="f9" y="f58"/>
                    <a:pt x="f5" y="f59"/>
                    <a:pt x="f5" y="f59"/>
                  </a:cubicBezTo>
                  <a:lnTo>
                    <a:pt x="f7" y="f59"/>
                  </a:lnTo>
                  <a:cubicBezTo>
                    <a:pt x="f60" y="f61"/>
                    <a:pt x="f60" y="f61"/>
                    <a:pt x="f62" y="f61"/>
                  </a:cubicBezTo>
                  <a:cubicBezTo>
                    <a:pt x="f62" y="f61"/>
                    <a:pt x="f62" y="f61"/>
                    <a:pt x="f63" y="f61"/>
                  </a:cubicBezTo>
                  <a:cubicBezTo>
                    <a:pt x="f64" y="f65"/>
                    <a:pt x="f64" y="f65"/>
                    <a:pt x="f64" y="f65"/>
                  </a:cubicBezTo>
                  <a:cubicBezTo>
                    <a:pt x="f66" y="f67"/>
                    <a:pt x="f68" y="f69"/>
                    <a:pt x="f70" y="f67"/>
                  </a:cubicBezTo>
                  <a:cubicBezTo>
                    <a:pt x="f6" y="f67"/>
                    <a:pt x="f71" y="f67"/>
                    <a:pt x="f72" y="f65"/>
                  </a:cubicBezTo>
                  <a:cubicBezTo>
                    <a:pt x="f73" y="f61"/>
                    <a:pt x="f73" y="f59"/>
                    <a:pt x="f74" y="f59"/>
                  </a:cubicBezTo>
                  <a:cubicBezTo>
                    <a:pt x="f74" y="f59"/>
                    <a:pt x="f74" y="f59"/>
                    <a:pt x="f74" y="f59"/>
                  </a:cubicBezTo>
                  <a:cubicBezTo>
                    <a:pt x="f75" y="f59"/>
                    <a:pt x="f74" y="f59"/>
                    <a:pt x="f74" y="f61"/>
                  </a:cubicBezTo>
                  <a:cubicBezTo>
                    <a:pt x="f74" y="f61"/>
                    <a:pt x="f74" y="f61"/>
                    <a:pt x="f74" y="f61"/>
                  </a:cubicBezTo>
                  <a:cubicBezTo>
                    <a:pt x="f75" y="f61"/>
                    <a:pt x="f76" y="f59"/>
                    <a:pt x="f76" y="f59"/>
                  </a:cubicBezTo>
                  <a:cubicBezTo>
                    <a:pt x="f77" y="f58"/>
                    <a:pt x="f78" y="f57"/>
                    <a:pt x="f79" y="f57"/>
                  </a:cubicBezTo>
                  <a:cubicBezTo>
                    <a:pt x="f79" y="f80"/>
                    <a:pt x="f79" y="f80"/>
                    <a:pt x="f79" y="f80"/>
                  </a:cubicBezTo>
                  <a:cubicBezTo>
                    <a:pt x="f81" y="f80"/>
                    <a:pt x="f27" y="f82"/>
                    <a:pt x="f83" y="f54"/>
                  </a:cubicBezTo>
                  <a:cubicBezTo>
                    <a:pt x="f29" y="f54"/>
                    <a:pt x="f29" y="f84"/>
                    <a:pt x="f85" y="f84"/>
                  </a:cubicBezTo>
                  <a:cubicBezTo>
                    <a:pt x="f85" y="f84"/>
                    <a:pt x="f85" y="f84"/>
                    <a:pt x="f86" y="f87"/>
                  </a:cubicBezTo>
                  <a:cubicBezTo>
                    <a:pt x="f88" y="f87"/>
                    <a:pt x="f89" y="f52"/>
                    <a:pt x="f90" y="f51"/>
                  </a:cubicBezTo>
                  <a:cubicBezTo>
                    <a:pt x="f90" y="f51"/>
                    <a:pt x="f90" y="f51"/>
                    <a:pt x="f90" y="f51"/>
                  </a:cubicBezTo>
                  <a:cubicBezTo>
                    <a:pt x="f37" y="f50"/>
                    <a:pt x="f91" y="f49"/>
                    <a:pt x="f91" y="f48"/>
                  </a:cubicBezTo>
                  <a:cubicBezTo>
                    <a:pt x="f39" y="f48"/>
                    <a:pt x="f39" y="f48"/>
                    <a:pt x="f39" y="f48"/>
                  </a:cubicBezTo>
                  <a:cubicBezTo>
                    <a:pt x="f92" y="f47"/>
                    <a:pt x="f40" y="f93"/>
                    <a:pt x="f40" y="f46"/>
                  </a:cubicBezTo>
                  <a:cubicBezTo>
                    <a:pt x="f94" y="f46"/>
                    <a:pt x="f94" y="f44"/>
                    <a:pt x="f41" y="f43"/>
                  </a:cubicBezTo>
                  <a:cubicBezTo>
                    <a:pt x="f95" y="f42"/>
                    <a:pt x="f42" y="f96"/>
                    <a:pt x="f42" y="f41"/>
                  </a:cubicBezTo>
                  <a:cubicBezTo>
                    <a:pt x="f97" y="f41"/>
                    <a:pt x="f42" y="f41"/>
                    <a:pt x="f97" y="f41"/>
                  </a:cubicBezTo>
                  <a:cubicBezTo>
                    <a:pt x="f97" y="f98"/>
                    <a:pt x="f97" y="f41"/>
                    <a:pt x="f97" y="f98"/>
                  </a:cubicBezTo>
                  <a:cubicBezTo>
                    <a:pt x="f99" y="f40"/>
                    <a:pt x="f99" y="f39"/>
                    <a:pt x="f100" y="f38"/>
                  </a:cubicBezTo>
                  <a:cubicBezTo>
                    <a:pt x="f100" y="f38"/>
                    <a:pt x="f100" y="f38"/>
                    <a:pt x="f100" y="f38"/>
                  </a:cubicBezTo>
                  <a:cubicBezTo>
                    <a:pt x="f101" y="f37"/>
                    <a:pt x="f101" y="f36"/>
                    <a:pt x="f101" y="f36"/>
                  </a:cubicBezTo>
                  <a:cubicBezTo>
                    <a:pt x="f101" y="f34"/>
                    <a:pt x="f101" y="f33"/>
                    <a:pt x="f102" y="f33"/>
                  </a:cubicBezTo>
                  <a:cubicBezTo>
                    <a:pt x="f102" y="f31"/>
                    <a:pt x="f103" y="f29"/>
                    <a:pt x="f104" y="f28"/>
                  </a:cubicBezTo>
                  <a:cubicBezTo>
                    <a:pt x="f105" y="f106"/>
                    <a:pt x="f49" y="f107"/>
                    <a:pt x="f49" y="f18"/>
                  </a:cubicBezTo>
                  <a:cubicBezTo>
                    <a:pt x="f49" y="f18"/>
                    <a:pt x="f49" y="f18"/>
                    <a:pt x="f49" y="f18"/>
                  </a:cubicBezTo>
                  <a:cubicBezTo>
                    <a:pt x="f49" y="f18"/>
                    <a:pt x="f49" y="f18"/>
                    <a:pt x="f49" y="f17"/>
                  </a:cubicBezTo>
                  <a:lnTo>
                    <a:pt x="f49" y="f15"/>
                  </a:lnTo>
                  <a:cubicBezTo>
                    <a:pt x="f108" y="f13"/>
                    <a:pt x="f108" y="f12"/>
                    <a:pt x="f108" y="f10"/>
                  </a:cubicBezTo>
                  <a:cubicBezTo>
                    <a:pt x="f108" y="f8"/>
                    <a:pt x="f108" y="f6"/>
                    <a:pt x="f108" y="f109"/>
                  </a:cubicBezTo>
                  <a:lnTo>
                    <a:pt x="f51" y="f110"/>
                  </a:lnTo>
                  <a:cubicBezTo>
                    <a:pt x="f51" y="f111"/>
                    <a:pt x="f51" y="f112"/>
                    <a:pt x="f51" y="f112"/>
                  </a:cubicBezTo>
                  <a:cubicBezTo>
                    <a:pt x="f113" y="f114"/>
                    <a:pt x="f51" y="f64"/>
                    <a:pt x="f113" y="f64"/>
                  </a:cubicBezTo>
                  <a:cubicBezTo>
                    <a:pt x="f113" y="f62"/>
                    <a:pt x="f113" y="f115"/>
                    <a:pt x="f53" y="f116"/>
                  </a:cubicBezTo>
                  <a:cubicBezTo>
                    <a:pt x="f53" y="f9"/>
                    <a:pt x="f117" y="f9"/>
                    <a:pt x="f117" y="f14"/>
                  </a:cubicBezTo>
                  <a:cubicBezTo>
                    <a:pt x="f117" y="f118"/>
                    <a:pt x="f51" y="f119"/>
                    <a:pt x="f51" y="f120"/>
                  </a:cubicBezTo>
                  <a:cubicBezTo>
                    <a:pt x="f108" y="f121"/>
                    <a:pt x="f108" y="f122"/>
                    <a:pt x="f49" y="f122"/>
                  </a:cubicBezTo>
                  <a:cubicBezTo>
                    <a:pt x="f49" y="f122"/>
                    <a:pt x="f49" y="f123"/>
                    <a:pt x="f105" y="f123"/>
                  </a:cubicBezTo>
                  <a:cubicBezTo>
                    <a:pt x="f105" y="f123"/>
                    <a:pt x="f104" y="f123"/>
                    <a:pt x="f103" y="f35"/>
                  </a:cubicBezTo>
                  <a:cubicBezTo>
                    <a:pt x="f103" y="f123"/>
                    <a:pt x="f102" y="f35"/>
                    <a:pt x="f101" y="f35"/>
                  </a:cubicBezTo>
                  <a:cubicBezTo>
                    <a:pt x="f97" y="f124"/>
                    <a:pt x="f95" y="f35"/>
                    <a:pt x="f94" y="f124"/>
                  </a:cubicBezTo>
                  <a:cubicBezTo>
                    <a:pt x="f94" y="f35"/>
                    <a:pt x="f94" y="f35"/>
                    <a:pt x="f94" y="f124"/>
                  </a:cubicBezTo>
                  <a:cubicBezTo>
                    <a:pt x="f40" y="f35"/>
                    <a:pt x="f92" y="f123"/>
                    <a:pt x="f39" y="f123"/>
                  </a:cubicBezTo>
                  <a:cubicBezTo>
                    <a:pt x="f39" y="f123"/>
                    <a:pt x="f39" y="f123"/>
                    <a:pt x="f91" y="f123"/>
                  </a:cubicBezTo>
                  <a:cubicBezTo>
                    <a:pt x="f91" y="f123"/>
                    <a:pt x="f91" y="f122"/>
                    <a:pt x="f37" y="f123"/>
                  </a:cubicBezTo>
                  <a:cubicBezTo>
                    <a:pt x="f37" y="f122"/>
                    <a:pt x="f90" y="f121"/>
                    <a:pt x="f90" y="f120"/>
                  </a:cubicBezTo>
                  <a:cubicBezTo>
                    <a:pt x="f90" y="f125"/>
                    <a:pt x="f90" y="f125"/>
                    <a:pt x="f90" y="f125"/>
                  </a:cubicBezTo>
                  <a:cubicBezTo>
                    <a:pt x="f126" y="f118"/>
                    <a:pt x="f126" y="f14"/>
                    <a:pt x="f126" y="f9"/>
                  </a:cubicBezTo>
                  <a:cubicBezTo>
                    <a:pt x="f126" y="f116"/>
                    <a:pt x="f126" y="f7"/>
                    <a:pt x="f126" y="f115"/>
                  </a:cubicBezTo>
                  <a:cubicBezTo>
                    <a:pt x="f89" y="f62"/>
                    <a:pt x="f126" y="f64"/>
                    <a:pt x="f89" y="f114"/>
                  </a:cubicBezTo>
                  <a:cubicBezTo>
                    <a:pt x="f89" y="f112"/>
                    <a:pt x="f89" y="f111"/>
                    <a:pt x="f89" y="f127"/>
                  </a:cubicBezTo>
                  <a:lnTo>
                    <a:pt x="f89" y="f110"/>
                  </a:lnTo>
                  <a:cubicBezTo>
                    <a:pt x="f89" y="f128"/>
                    <a:pt x="f89" y="f129"/>
                    <a:pt x="f89" y="f129"/>
                  </a:cubicBezTo>
                  <a:cubicBezTo>
                    <a:pt x="f89" y="f130"/>
                    <a:pt x="f89" y="f130"/>
                    <a:pt x="f88" y="f70"/>
                  </a:cubicBezTo>
                  <a:cubicBezTo>
                    <a:pt x="f89" y="f70"/>
                    <a:pt x="f88" y="f109"/>
                    <a:pt x="f88" y="f109"/>
                  </a:cubicBezTo>
                  <a:cubicBezTo>
                    <a:pt x="f89" y="f6"/>
                    <a:pt x="f88" y="f8"/>
                    <a:pt x="f88" y="f10"/>
                  </a:cubicBezTo>
                  <a:cubicBezTo>
                    <a:pt x="f88" y="f12"/>
                    <a:pt x="f88" y="f13"/>
                    <a:pt x="f88" y="f13"/>
                  </a:cubicBezTo>
                  <a:cubicBezTo>
                    <a:pt x="f88" y="f15"/>
                    <a:pt x="f88" y="f15"/>
                    <a:pt x="f88" y="f17"/>
                  </a:cubicBezTo>
                  <a:cubicBezTo>
                    <a:pt x="f86" y="f17"/>
                    <a:pt x="f86" y="f18"/>
                    <a:pt x="f86" y="f18"/>
                  </a:cubicBezTo>
                  <a:cubicBezTo>
                    <a:pt x="f86" y="f18"/>
                    <a:pt x="f86" y="f18"/>
                    <a:pt x="f86" y="f18"/>
                  </a:cubicBezTo>
                  <a:cubicBezTo>
                    <a:pt x="f85" y="f131"/>
                    <a:pt x="f86" y="f132"/>
                    <a:pt x="f29" y="f22"/>
                  </a:cubicBezTo>
                  <a:cubicBezTo>
                    <a:pt x="f29" y="f133"/>
                    <a:pt x="f29" y="f133"/>
                    <a:pt x="f29" y="f134"/>
                  </a:cubicBezTo>
                  <a:cubicBezTo>
                    <a:pt x="f29" y="f134"/>
                    <a:pt x="f29" y="f134"/>
                    <a:pt x="f29" y="f106"/>
                  </a:cubicBezTo>
                  <a:cubicBezTo>
                    <a:pt x="f83" y="f135"/>
                    <a:pt x="f27" y="f27"/>
                    <a:pt x="f136" y="f137"/>
                  </a:cubicBezTo>
                  <a:cubicBezTo>
                    <a:pt x="f135" y="f31"/>
                    <a:pt x="f135" y="f33"/>
                    <a:pt x="f81" y="f34"/>
                  </a:cubicBezTo>
                  <a:cubicBezTo>
                    <a:pt x="f106" y="f37"/>
                    <a:pt x="f133" y="f38"/>
                    <a:pt x="f133" y="f39"/>
                  </a:cubicBezTo>
                  <a:cubicBezTo>
                    <a:pt x="f78" y="f39"/>
                    <a:pt x="f78" y="f138"/>
                    <a:pt x="f77" y="f40"/>
                  </a:cubicBezTo>
                  <a:cubicBezTo>
                    <a:pt x="f77" y="f40"/>
                    <a:pt x="f139" y="f40"/>
                    <a:pt x="f139" y="f98"/>
                  </a:cubicBezTo>
                  <a:cubicBezTo>
                    <a:pt x="f139" y="f98"/>
                    <a:pt x="f76" y="f41"/>
                    <a:pt x="f75" y="f41"/>
                  </a:cubicBezTo>
                  <a:cubicBezTo>
                    <a:pt x="f76" y="f96"/>
                    <a:pt x="f75" y="f96"/>
                    <a:pt x="f75" y="f96"/>
                  </a:cubicBezTo>
                  <a:cubicBezTo>
                    <a:pt x="f75" y="f96"/>
                    <a:pt x="f74" y="f42"/>
                    <a:pt x="f74" y="f42"/>
                  </a:cubicBezTo>
                  <a:cubicBezTo>
                    <a:pt x="f73" y="f43"/>
                    <a:pt x="f72" y="f43"/>
                    <a:pt x="f13" y="f140"/>
                  </a:cubicBezTo>
                  <a:cubicBezTo>
                    <a:pt x="f71" y="f140"/>
                    <a:pt x="f71" y="f44"/>
                    <a:pt x="f71" y="f44"/>
                  </a:cubicBezTo>
                  <a:cubicBezTo>
                    <a:pt x="f10" y="f44"/>
                    <a:pt x="f10" y="f44"/>
                    <a:pt x="f10" y="f44"/>
                  </a:cubicBezTo>
                  <a:cubicBezTo>
                    <a:pt x="f10" y="f44"/>
                    <a:pt x="f141" y="f45"/>
                    <a:pt x="f141" y="f45"/>
                  </a:cubicBezTo>
                  <a:cubicBezTo>
                    <a:pt x="f6" y="f45"/>
                    <a:pt x="f6" y="f45"/>
                    <a:pt x="f6" y="f46"/>
                  </a:cubicBezTo>
                  <a:cubicBezTo>
                    <a:pt x="f6" y="f45"/>
                    <a:pt x="f142" y="f46"/>
                    <a:pt x="f142" y="f46"/>
                  </a:cubicBezTo>
                  <a:cubicBezTo>
                    <a:pt x="f143" y="f46"/>
                    <a:pt x="f143" y="f93"/>
                    <a:pt x="f144" y="f93"/>
                  </a:cubicBezTo>
                  <a:cubicBezTo>
                    <a:pt x="f144" y="f93"/>
                    <a:pt x="f144" y="f93"/>
                    <a:pt x="f144" y="f93"/>
                  </a:cubicBezTo>
                  <a:cubicBezTo>
                    <a:pt x="f144" y="f93"/>
                    <a:pt x="f144" y="f93"/>
                    <a:pt x="f144" y="f93"/>
                  </a:cubicBezTo>
                  <a:cubicBezTo>
                    <a:pt x="f68" y="f93"/>
                    <a:pt x="f143" y="f93"/>
                    <a:pt x="f143" y="f93"/>
                  </a:cubicBezTo>
                  <a:cubicBezTo>
                    <a:pt x="f144" y="f93"/>
                    <a:pt x="f144" y="f93"/>
                    <a:pt x="f144" y="f93"/>
                  </a:cubicBezTo>
                  <a:cubicBezTo>
                    <a:pt x="f144" y="f46"/>
                    <a:pt x="f68" y="f46"/>
                    <a:pt x="f68" y="f46"/>
                  </a:cubicBezTo>
                  <a:cubicBezTo>
                    <a:pt x="f145" y="f45"/>
                    <a:pt x="f146" y="f45"/>
                    <a:pt x="f146" y="f44"/>
                  </a:cubicBezTo>
                  <a:lnTo>
                    <a:pt x="f147" y="f44"/>
                  </a:lnTo>
                  <a:cubicBezTo>
                    <a:pt x="f146" y="f44"/>
                    <a:pt x="f146" y="f44"/>
                    <a:pt x="f146" y="f46"/>
                  </a:cubicBezTo>
                  <a:cubicBezTo>
                    <a:pt x="f146" y="f45"/>
                    <a:pt x="f146" y="f45"/>
                    <a:pt x="f146" y="f44"/>
                  </a:cubicBezTo>
                  <a:cubicBezTo>
                    <a:pt x="f147" y="f44"/>
                    <a:pt x="f146" y="f43"/>
                    <a:pt x="f146" y="f42"/>
                  </a:cubicBezTo>
                  <a:cubicBezTo>
                    <a:pt x="f146" y="f42"/>
                    <a:pt x="f147" y="f42"/>
                    <a:pt x="f147" y="f42"/>
                  </a:cubicBezTo>
                  <a:cubicBezTo>
                    <a:pt x="f147" y="f42"/>
                    <a:pt x="f146" y="f42"/>
                    <a:pt x="f147" y="f42"/>
                  </a:cubicBezTo>
                  <a:cubicBezTo>
                    <a:pt x="f147" y="f42"/>
                    <a:pt x="f147" y="f42"/>
                    <a:pt x="f147" y="f42"/>
                  </a:cubicBezTo>
                  <a:cubicBezTo>
                    <a:pt x="f146" y="f96"/>
                    <a:pt x="f146" y="f96"/>
                    <a:pt x="f147" y="f96"/>
                  </a:cubicBezTo>
                  <a:cubicBezTo>
                    <a:pt x="f146" y="f96"/>
                    <a:pt x="f146" y="f96"/>
                    <a:pt x="f146" y="f41"/>
                  </a:cubicBezTo>
                  <a:cubicBezTo>
                    <a:pt x="f146" y="f41"/>
                    <a:pt x="f146" y="f41"/>
                    <a:pt x="f146" y="f41"/>
                  </a:cubicBezTo>
                  <a:cubicBezTo>
                    <a:pt x="f146" y="f98"/>
                    <a:pt x="f146" y="f40"/>
                    <a:pt x="f146" y="f138"/>
                  </a:cubicBezTo>
                  <a:cubicBezTo>
                    <a:pt x="f146" y="f138"/>
                    <a:pt x="f146" y="f138"/>
                    <a:pt x="f146" y="f39"/>
                  </a:cubicBezTo>
                  <a:cubicBezTo>
                    <a:pt x="f146" y="f39"/>
                    <a:pt x="f146" y="f39"/>
                    <a:pt x="f146" y="f39"/>
                  </a:cubicBezTo>
                  <a:cubicBezTo>
                    <a:pt x="f146" y="f38"/>
                    <a:pt x="f145" y="f38"/>
                    <a:pt x="f146" y="f37"/>
                  </a:cubicBezTo>
                  <a:cubicBezTo>
                    <a:pt x="f68" y="f37"/>
                    <a:pt x="f146" y="f34"/>
                    <a:pt x="f68" y="f33"/>
                  </a:cubicBezTo>
                  <a:cubicBezTo>
                    <a:pt x="f68" y="f33"/>
                    <a:pt x="f145" y="f33"/>
                    <a:pt x="f145" y="f33"/>
                  </a:cubicBezTo>
                  <a:cubicBezTo>
                    <a:pt x="f68" y="f32"/>
                    <a:pt x="f145" y="f31"/>
                    <a:pt x="f145" y="f137"/>
                  </a:cubicBezTo>
                  <a:cubicBezTo>
                    <a:pt x="f145" y="f137"/>
                    <a:pt x="f68" y="f137"/>
                    <a:pt x="f68" y="f137"/>
                  </a:cubicBezTo>
                  <a:cubicBezTo>
                    <a:pt x="f68" y="f29"/>
                    <a:pt x="f68" y="f29"/>
                    <a:pt x="f68" y="f28"/>
                  </a:cubicBezTo>
                  <a:cubicBezTo>
                    <a:pt x="f144" y="f28"/>
                    <a:pt x="f68" y="f28"/>
                    <a:pt x="f68" y="f28"/>
                  </a:cubicBezTo>
                  <a:cubicBezTo>
                    <a:pt x="f144" y="f27"/>
                    <a:pt x="f144" y="f26"/>
                    <a:pt x="f144" y="f135"/>
                  </a:cubicBezTo>
                  <a:cubicBezTo>
                    <a:pt x="f143" y="f135"/>
                    <a:pt x="f143" y="f23"/>
                    <a:pt x="f143" y="f23"/>
                  </a:cubicBezTo>
                  <a:cubicBezTo>
                    <a:pt x="f70" y="f134"/>
                    <a:pt x="f142" y="f22"/>
                    <a:pt x="f141" y="f107"/>
                  </a:cubicBezTo>
                  <a:cubicBezTo>
                    <a:pt x="f141" y="f132"/>
                    <a:pt x="f141" y="f132"/>
                    <a:pt x="f141" y="f132"/>
                  </a:cubicBezTo>
                  <a:cubicBezTo>
                    <a:pt x="f141" y="f132"/>
                    <a:pt x="f141" y="f132"/>
                    <a:pt x="f141" y="f132"/>
                  </a:cubicBezTo>
                  <a:cubicBezTo>
                    <a:pt x="f10" y="f20"/>
                    <a:pt x="f10" y="f131"/>
                    <a:pt x="f71" y="f131"/>
                  </a:cubicBezTo>
                  <a:cubicBezTo>
                    <a:pt x="f71" y="f131"/>
                    <a:pt x="f71" y="f131"/>
                    <a:pt x="f71" y="f18"/>
                  </a:cubicBezTo>
                  <a:cubicBezTo>
                    <a:pt x="f13" y="f18"/>
                    <a:pt x="f72" y="f17"/>
                    <a:pt x="f73" y="f15"/>
                  </a:cubicBezTo>
                  <a:cubicBezTo>
                    <a:pt x="f72" y="f15"/>
                    <a:pt x="f72" y="f15"/>
                    <a:pt x="f72" y="f15"/>
                  </a:cubicBezTo>
                  <a:cubicBezTo>
                    <a:pt x="f72" y="f13"/>
                    <a:pt x="f73" y="f13"/>
                    <a:pt x="f73" y="f13"/>
                  </a:cubicBezTo>
                  <a:cubicBezTo>
                    <a:pt x="f73" y="f13"/>
                    <a:pt x="f73" y="f13"/>
                    <a:pt x="f73" y="f13"/>
                  </a:cubicBezTo>
                  <a:cubicBezTo>
                    <a:pt x="f73" y="f13"/>
                    <a:pt x="f73" y="f15"/>
                    <a:pt x="f73" y="f15"/>
                  </a:cubicBezTo>
                  <a:cubicBezTo>
                    <a:pt x="f74" y="f15"/>
                    <a:pt x="f75" y="f13"/>
                    <a:pt x="f75" y="f12"/>
                  </a:cubicBezTo>
                  <a:cubicBezTo>
                    <a:pt x="f76" y="f10"/>
                    <a:pt x="f139" y="f10"/>
                    <a:pt x="f139" y="f8"/>
                  </a:cubicBezTo>
                  <a:cubicBezTo>
                    <a:pt x="f77" y="f8"/>
                    <a:pt x="f78" y="f6"/>
                    <a:pt x="f78" y="f109"/>
                  </a:cubicBezTo>
                  <a:cubicBezTo>
                    <a:pt x="f133" y="f109"/>
                    <a:pt x="f133" y="f70"/>
                    <a:pt x="f79" y="f130"/>
                  </a:cubicBezTo>
                  <a:cubicBezTo>
                    <a:pt x="f79" y="f130"/>
                    <a:pt x="f79" y="f130"/>
                    <a:pt x="f79" y="f130"/>
                  </a:cubicBezTo>
                  <a:cubicBezTo>
                    <a:pt x="f79" y="f129"/>
                    <a:pt x="f106" y="f128"/>
                    <a:pt x="f81" y="f110"/>
                  </a:cubicBezTo>
                  <a:cubicBezTo>
                    <a:pt x="f81" y="f110"/>
                    <a:pt x="f81" y="f110"/>
                    <a:pt x="f81" y="f110"/>
                  </a:cubicBezTo>
                  <a:cubicBezTo>
                    <a:pt x="f81" y="f110"/>
                    <a:pt x="f81" y="f110"/>
                    <a:pt x="f81" y="f110"/>
                  </a:cubicBezTo>
                  <a:cubicBezTo>
                    <a:pt x="f81" y="f127"/>
                    <a:pt x="f81" y="f127"/>
                    <a:pt x="f135" y="f111"/>
                  </a:cubicBezTo>
                  <a:cubicBezTo>
                    <a:pt x="f81" y="f111"/>
                    <a:pt x="f81" y="f111"/>
                    <a:pt x="f81" y="f112"/>
                  </a:cubicBezTo>
                  <a:cubicBezTo>
                    <a:pt x="f81" y="f112"/>
                    <a:pt x="f135" y="f112"/>
                    <a:pt x="f135" y="f112"/>
                  </a:cubicBezTo>
                  <a:cubicBezTo>
                    <a:pt x="f135" y="f112"/>
                    <a:pt x="f135" y="f112"/>
                    <a:pt x="f135" y="f112"/>
                  </a:cubicBezTo>
                  <a:cubicBezTo>
                    <a:pt x="f136" y="f114"/>
                    <a:pt x="f27" y="f114"/>
                    <a:pt x="f27" y="f64"/>
                  </a:cubicBezTo>
                  <a:cubicBezTo>
                    <a:pt x="f27" y="f64"/>
                    <a:pt x="f27" y="f64"/>
                    <a:pt x="f83" y="f64"/>
                  </a:cubicBezTo>
                  <a:cubicBezTo>
                    <a:pt x="f83" y="f64"/>
                    <a:pt x="f27" y="f64"/>
                    <a:pt x="f83" y="f64"/>
                  </a:cubicBezTo>
                  <a:cubicBezTo>
                    <a:pt x="f83" y="f64"/>
                    <a:pt x="f29" y="f148"/>
                    <a:pt x="f85" y="f148"/>
                  </a:cubicBezTo>
                  <a:cubicBezTo>
                    <a:pt x="f29" y="f62"/>
                    <a:pt x="f29" y="f148"/>
                    <a:pt x="f83" y="f148"/>
                  </a:cubicBezTo>
                  <a:cubicBezTo>
                    <a:pt x="f83" y="f148"/>
                    <a:pt x="f27" y="f64"/>
                    <a:pt x="f136" y="f114"/>
                  </a:cubicBezTo>
                  <a:cubicBezTo>
                    <a:pt x="f136" y="f64"/>
                    <a:pt x="f136" y="f114"/>
                    <a:pt x="f136" y="f114"/>
                  </a:cubicBezTo>
                  <a:cubicBezTo>
                    <a:pt x="f135" y="f114"/>
                    <a:pt x="f106" y="f111"/>
                    <a:pt x="f79" y="f127"/>
                  </a:cubicBezTo>
                  <a:cubicBezTo>
                    <a:pt x="f79" y="f111"/>
                    <a:pt x="f79" y="f111"/>
                    <a:pt x="f79" y="f111"/>
                  </a:cubicBezTo>
                  <a:cubicBezTo>
                    <a:pt x="f106" y="f112"/>
                    <a:pt x="f81" y="f114"/>
                    <a:pt x="f136" y="f64"/>
                  </a:cubicBezTo>
                  <a:cubicBezTo>
                    <a:pt x="f135" y="f64"/>
                    <a:pt x="f136" y="f64"/>
                    <a:pt x="f136" y="f64"/>
                  </a:cubicBezTo>
                  <a:cubicBezTo>
                    <a:pt x="f135" y="f64"/>
                    <a:pt x="f135" y="f114"/>
                    <a:pt x="f81" y="f114"/>
                  </a:cubicBezTo>
                  <a:cubicBezTo>
                    <a:pt x="f81" y="f114"/>
                    <a:pt x="f81" y="f114"/>
                    <a:pt x="f81" y="f64"/>
                  </a:cubicBezTo>
                  <a:cubicBezTo>
                    <a:pt x="f81" y="f64"/>
                    <a:pt x="f135" y="f114"/>
                    <a:pt x="f135" y="f64"/>
                  </a:cubicBezTo>
                  <a:cubicBezTo>
                    <a:pt x="f135" y="f64"/>
                    <a:pt x="f135" y="f64"/>
                    <a:pt x="f136" y="f148"/>
                  </a:cubicBezTo>
                  <a:cubicBezTo>
                    <a:pt x="f136" y="f64"/>
                    <a:pt x="f136" y="f64"/>
                    <a:pt x="f136" y="f64"/>
                  </a:cubicBezTo>
                  <a:cubicBezTo>
                    <a:pt x="f136" y="f64"/>
                    <a:pt x="f136" y="f148"/>
                    <a:pt x="f136" y="f148"/>
                  </a:cubicBezTo>
                  <a:lnTo>
                    <a:pt x="f136" y="f148"/>
                  </a:lnTo>
                  <a:cubicBezTo>
                    <a:pt x="f136" y="f64"/>
                    <a:pt x="f136" y="f64"/>
                    <a:pt x="f136" y="f64"/>
                  </a:cubicBezTo>
                  <a:cubicBezTo>
                    <a:pt x="f27" y="f64"/>
                    <a:pt x="f83" y="f148"/>
                    <a:pt x="f83" y="f148"/>
                  </a:cubicBezTo>
                  <a:cubicBezTo>
                    <a:pt x="f83" y="f148"/>
                    <a:pt x="f83" y="f62"/>
                    <a:pt x="f83" y="f148"/>
                  </a:cubicBezTo>
                  <a:cubicBezTo>
                    <a:pt x="f27" y="f62"/>
                    <a:pt x="f27" y="f148"/>
                    <a:pt x="f27" y="f148"/>
                  </a:cubicBezTo>
                  <a:cubicBezTo>
                    <a:pt x="f27" y="f148"/>
                    <a:pt x="f27" y="f62"/>
                    <a:pt x="f27" y="f62"/>
                  </a:cubicBezTo>
                  <a:cubicBezTo>
                    <a:pt x="f27" y="f62"/>
                    <a:pt x="f83" y="f62"/>
                    <a:pt x="f83" y="f62"/>
                  </a:cubicBezTo>
                  <a:lnTo>
                    <a:pt x="f83" y="f115"/>
                  </a:lnTo>
                  <a:cubicBezTo>
                    <a:pt x="f27" y="f62"/>
                    <a:pt x="f136" y="f62"/>
                    <a:pt x="f135" y="f148"/>
                  </a:cubicBezTo>
                  <a:cubicBezTo>
                    <a:pt x="f135" y="f62"/>
                    <a:pt x="f135" y="f148"/>
                    <a:pt x="f81" y="f148"/>
                  </a:cubicBezTo>
                  <a:cubicBezTo>
                    <a:pt x="f81" y="f148"/>
                    <a:pt x="f81" y="f148"/>
                    <a:pt x="f81" y="f148"/>
                  </a:cubicBezTo>
                  <a:cubicBezTo>
                    <a:pt x="f81" y="f148"/>
                    <a:pt x="f81" y="f148"/>
                    <a:pt x="f81" y="f148"/>
                  </a:cubicBezTo>
                  <a:cubicBezTo>
                    <a:pt x="f106" y="f64"/>
                    <a:pt x="f79" y="f64"/>
                    <a:pt x="f133" y="f114"/>
                  </a:cubicBezTo>
                  <a:cubicBezTo>
                    <a:pt x="f133" y="f114"/>
                    <a:pt x="f79" y="f114"/>
                    <a:pt x="f133" y="f114"/>
                  </a:cubicBezTo>
                  <a:cubicBezTo>
                    <a:pt x="f133" y="f114"/>
                    <a:pt x="f78" y="f112"/>
                    <a:pt x="f78" y="f112"/>
                  </a:cubicBezTo>
                  <a:cubicBezTo>
                    <a:pt x="f78" y="f112"/>
                    <a:pt x="f78" y="f112"/>
                    <a:pt x="f78" y="f114"/>
                  </a:cubicBezTo>
                  <a:cubicBezTo>
                    <a:pt x="f133" y="f64"/>
                    <a:pt x="f106" y="f64"/>
                    <a:pt x="f106" y="f148"/>
                  </a:cubicBezTo>
                  <a:cubicBezTo>
                    <a:pt x="f106" y="f148"/>
                    <a:pt x="f79" y="f148"/>
                    <a:pt x="f79" y="f148"/>
                  </a:cubicBezTo>
                  <a:cubicBezTo>
                    <a:pt x="f106" y="f148"/>
                    <a:pt x="f106" y="f62"/>
                    <a:pt x="f106" y="f62"/>
                  </a:cubicBezTo>
                  <a:cubicBezTo>
                    <a:pt x="f81" y="f62"/>
                    <a:pt x="f81" y="f62"/>
                    <a:pt x="f81" y="f148"/>
                  </a:cubicBezTo>
                  <a:cubicBezTo>
                    <a:pt x="f81" y="f148"/>
                    <a:pt x="f81" y="f62"/>
                    <a:pt x="f81" y="f62"/>
                  </a:cubicBezTo>
                  <a:cubicBezTo>
                    <a:pt x="f135" y="f62"/>
                    <a:pt x="f136" y="f62"/>
                    <a:pt x="f136" y="f115"/>
                  </a:cubicBezTo>
                  <a:cubicBezTo>
                    <a:pt x="f136" y="f115"/>
                    <a:pt x="f27" y="f115"/>
                    <a:pt x="f27" y="f115"/>
                  </a:cubicBezTo>
                  <a:cubicBezTo>
                    <a:pt x="f27" y="f115"/>
                    <a:pt x="f27" y="f7"/>
                    <a:pt x="f83" y="f115"/>
                  </a:cubicBezTo>
                  <a:cubicBezTo>
                    <a:pt x="f83" y="f7"/>
                    <a:pt x="f83" y="f7"/>
                    <a:pt x="f83" y="f7"/>
                  </a:cubicBezTo>
                  <a:cubicBezTo>
                    <a:pt x="f83" y="f7"/>
                    <a:pt x="f83" y="f7"/>
                    <a:pt x="f83" y="f7"/>
                  </a:cubicBezTo>
                  <a:cubicBezTo>
                    <a:pt x="f83" y="f7"/>
                    <a:pt x="f83" y="f7"/>
                    <a:pt x="f27" y="f7"/>
                  </a:cubicBezTo>
                  <a:cubicBezTo>
                    <a:pt x="f27" y="f7"/>
                    <a:pt x="f83" y="f7"/>
                    <a:pt x="f29" y="f116"/>
                  </a:cubicBezTo>
                  <a:cubicBezTo>
                    <a:pt x="f29" y="f116"/>
                    <a:pt x="f29" y="f116"/>
                    <a:pt x="f29" y="f116"/>
                  </a:cubicBezTo>
                  <a:cubicBezTo>
                    <a:pt x="f85" y="f116"/>
                    <a:pt x="f85" y="f9"/>
                    <a:pt x="f86" y="f9"/>
                  </a:cubicBezTo>
                  <a:cubicBezTo>
                    <a:pt x="f86" y="f9"/>
                    <a:pt x="f86" y="f9"/>
                    <a:pt x="f86" y="f149"/>
                  </a:cubicBezTo>
                  <a:cubicBezTo>
                    <a:pt x="f86" y="f149"/>
                    <a:pt x="f86" y="f149"/>
                    <a:pt x="f85" y="f149"/>
                  </a:cubicBezTo>
                  <a:cubicBezTo>
                    <a:pt x="f85" y="f149"/>
                    <a:pt x="f86" y="f9"/>
                    <a:pt x="f85" y="f9"/>
                  </a:cubicBezTo>
                  <a:cubicBezTo>
                    <a:pt x="f85" y="f149"/>
                    <a:pt x="f29" y="f9"/>
                    <a:pt x="f29" y="f149"/>
                  </a:cubicBezTo>
                  <a:cubicBezTo>
                    <a:pt x="f29" y="f149"/>
                    <a:pt x="f85" y="f149"/>
                    <a:pt x="f85" y="f14"/>
                  </a:cubicBezTo>
                  <a:cubicBezTo>
                    <a:pt x="f85" y="f14"/>
                    <a:pt x="f85" y="f14"/>
                    <a:pt x="f85" y="f14"/>
                  </a:cubicBezTo>
                  <a:cubicBezTo>
                    <a:pt x="f85" y="f14"/>
                    <a:pt x="f85" y="f14"/>
                    <a:pt x="f86" y="f14"/>
                  </a:cubicBezTo>
                  <a:cubicBezTo>
                    <a:pt x="f86" y="f14"/>
                    <a:pt x="f86" y="f14"/>
                    <a:pt x="f86" y="f14"/>
                  </a:cubicBezTo>
                  <a:cubicBezTo>
                    <a:pt x="f86" y="f14"/>
                    <a:pt x="f86" y="f14"/>
                    <a:pt x="f86" y="f14"/>
                  </a:cubicBezTo>
                  <a:cubicBezTo>
                    <a:pt x="f88" y="f14"/>
                    <a:pt x="f88" y="f150"/>
                    <a:pt x="f89" y="f150"/>
                  </a:cubicBezTo>
                  <a:cubicBezTo>
                    <a:pt x="f89" y="f150"/>
                    <a:pt x="f89" y="f150"/>
                    <a:pt x="f89" y="f150"/>
                  </a:cubicBezTo>
                  <a:lnTo>
                    <a:pt x="f88" y="f150"/>
                  </a:lnTo>
                  <a:cubicBezTo>
                    <a:pt x="f88" y="f150"/>
                    <a:pt x="f88" y="f150"/>
                    <a:pt x="f88" y="f150"/>
                  </a:cubicBezTo>
                  <a:cubicBezTo>
                    <a:pt x="f88" y="f14"/>
                    <a:pt x="f88" y="f150"/>
                    <a:pt x="f88" y="f150"/>
                  </a:cubicBezTo>
                  <a:cubicBezTo>
                    <a:pt x="f86" y="f150"/>
                    <a:pt x="f88" y="f14"/>
                    <a:pt x="f86" y="f14"/>
                  </a:cubicBezTo>
                  <a:cubicBezTo>
                    <a:pt x="f86" y="f14"/>
                    <a:pt x="f86" y="f150"/>
                    <a:pt x="f86" y="f150"/>
                  </a:cubicBezTo>
                  <a:cubicBezTo>
                    <a:pt x="f85" y="f14"/>
                    <a:pt x="f29" y="f14"/>
                    <a:pt x="f83" y="f149"/>
                  </a:cubicBezTo>
                  <a:cubicBezTo>
                    <a:pt x="f83" y="f149"/>
                    <a:pt x="f83" y="f149"/>
                    <a:pt x="f27" y="f149"/>
                  </a:cubicBezTo>
                  <a:cubicBezTo>
                    <a:pt x="f83" y="f14"/>
                    <a:pt x="f29" y="f14"/>
                    <a:pt x="f29" y="f150"/>
                  </a:cubicBezTo>
                  <a:cubicBezTo>
                    <a:pt x="f29" y="f150"/>
                    <a:pt x="f29" y="f14"/>
                    <a:pt x="f29" y="f14"/>
                  </a:cubicBezTo>
                  <a:cubicBezTo>
                    <a:pt x="f83" y="f14"/>
                    <a:pt x="f27" y="f14"/>
                    <a:pt x="f136" y="f14"/>
                  </a:cubicBezTo>
                  <a:lnTo>
                    <a:pt x="f136" y="f14"/>
                  </a:lnTo>
                  <a:cubicBezTo>
                    <a:pt x="f136" y="f14"/>
                    <a:pt x="f27" y="f14"/>
                    <a:pt x="f27" y="f14"/>
                  </a:cubicBezTo>
                  <a:cubicBezTo>
                    <a:pt x="f136" y="f150"/>
                    <a:pt x="f27" y="f150"/>
                    <a:pt x="f27" y="f150"/>
                  </a:cubicBezTo>
                  <a:cubicBezTo>
                    <a:pt x="f27" y="f150"/>
                    <a:pt x="f27" y="f118"/>
                    <a:pt x="f27" y="f118"/>
                  </a:cubicBezTo>
                  <a:cubicBezTo>
                    <a:pt x="f27" y="f118"/>
                    <a:pt x="f136" y="f118"/>
                    <a:pt x="f136" y="f118"/>
                  </a:cubicBezTo>
                  <a:cubicBezTo>
                    <a:pt x="f135" y="f150"/>
                    <a:pt x="f81" y="f118"/>
                    <a:pt x="f106" y="f150"/>
                  </a:cubicBezTo>
                  <a:cubicBezTo>
                    <a:pt x="f81" y="f118"/>
                    <a:pt x="f135" y="f118"/>
                    <a:pt x="f135" y="f119"/>
                  </a:cubicBezTo>
                  <a:cubicBezTo>
                    <a:pt x="f135" y="f119"/>
                    <a:pt x="f136" y="f125"/>
                    <a:pt x="f27" y="f125"/>
                  </a:cubicBezTo>
                  <a:cubicBezTo>
                    <a:pt x="f27" y="f125"/>
                    <a:pt x="f27" y="f125"/>
                    <a:pt x="f27" y="f125"/>
                  </a:cubicBezTo>
                  <a:cubicBezTo>
                    <a:pt x="f27" y="f125"/>
                    <a:pt x="f136" y="f125"/>
                    <a:pt x="f136" y="f125"/>
                  </a:cubicBezTo>
                  <a:cubicBezTo>
                    <a:pt x="f136" y="f125"/>
                    <a:pt x="f136" y="f125"/>
                    <a:pt x="f136" y="f125"/>
                  </a:cubicBezTo>
                  <a:cubicBezTo>
                    <a:pt x="f136" y="f125"/>
                    <a:pt x="f135" y="f125"/>
                    <a:pt x="f135" y="f119"/>
                  </a:cubicBezTo>
                  <a:cubicBezTo>
                    <a:pt x="f135" y="f119"/>
                    <a:pt x="f135" y="f119"/>
                    <a:pt x="f81" y="f119"/>
                  </a:cubicBezTo>
                  <a:cubicBezTo>
                    <a:pt x="f106" y="f119"/>
                    <a:pt x="f79" y="f119"/>
                    <a:pt x="f133" y="f150"/>
                  </a:cubicBezTo>
                  <a:cubicBezTo>
                    <a:pt x="f133" y="f150"/>
                    <a:pt x="f78" y="f150"/>
                    <a:pt x="f78" y="f150"/>
                  </a:cubicBezTo>
                  <a:cubicBezTo>
                    <a:pt x="f78" y="f14"/>
                    <a:pt x="f77" y="f14"/>
                    <a:pt x="f77" y="f14"/>
                  </a:cubicBezTo>
                  <a:cubicBezTo>
                    <a:pt x="f139" y="f14"/>
                    <a:pt x="f139" y="f149"/>
                    <a:pt x="f76" y="f149"/>
                  </a:cubicBezTo>
                  <a:cubicBezTo>
                    <a:pt x="f76" y="f149"/>
                    <a:pt x="f76" y="f9"/>
                    <a:pt x="f76" y="f9"/>
                  </a:cubicBezTo>
                  <a:cubicBezTo>
                    <a:pt x="f76" y="f9"/>
                    <a:pt x="f76" y="f9"/>
                    <a:pt x="f76" y="f9"/>
                  </a:cubicBezTo>
                  <a:cubicBezTo>
                    <a:pt x="f76" y="f9"/>
                    <a:pt x="f76" y="f9"/>
                    <a:pt x="f76" y="f149"/>
                  </a:cubicBezTo>
                  <a:cubicBezTo>
                    <a:pt x="f76" y="f149"/>
                    <a:pt x="f76" y="f149"/>
                    <a:pt x="f76" y="f149"/>
                  </a:cubicBezTo>
                  <a:cubicBezTo>
                    <a:pt x="f75" y="f149"/>
                    <a:pt x="f75" y="f9"/>
                    <a:pt x="f74" y="f9"/>
                  </a:cubicBezTo>
                  <a:cubicBezTo>
                    <a:pt x="f74" y="f149"/>
                    <a:pt x="f73" y="f9"/>
                    <a:pt x="f72" y="f9"/>
                  </a:cubicBezTo>
                  <a:cubicBezTo>
                    <a:pt x="f72" y="f116"/>
                    <a:pt x="f72" y="f116"/>
                    <a:pt x="f72" y="f116"/>
                  </a:cubicBezTo>
                  <a:cubicBezTo>
                    <a:pt x="f13" y="f116"/>
                    <a:pt x="f13" y="f116"/>
                    <a:pt x="f13" y="f116"/>
                  </a:cubicBezTo>
                  <a:cubicBezTo>
                    <a:pt x="f71" y="f116"/>
                    <a:pt x="f13" y="f7"/>
                    <a:pt x="f13" y="f7"/>
                  </a:cubicBezTo>
                  <a:cubicBezTo>
                    <a:pt x="f71" y="f7"/>
                    <a:pt x="f71" y="f7"/>
                    <a:pt x="f10" y="f7"/>
                  </a:cubicBezTo>
                  <a:cubicBezTo>
                    <a:pt x="f71" y="f7"/>
                    <a:pt x="f71" y="f116"/>
                    <a:pt x="f71" y="f116"/>
                  </a:cubicBezTo>
                  <a:cubicBezTo>
                    <a:pt x="f10" y="f9"/>
                    <a:pt x="f10" y="f7"/>
                    <a:pt x="f6" y="f7"/>
                  </a:cubicBezTo>
                  <a:cubicBezTo>
                    <a:pt x="f6" y="f115"/>
                    <a:pt x="f6" y="f115"/>
                    <a:pt x="f6" y="f115"/>
                  </a:cubicBezTo>
                  <a:cubicBezTo>
                    <a:pt x="f6" y="f115"/>
                    <a:pt x="f6" y="f115"/>
                    <a:pt x="f6" y="f115"/>
                  </a:cubicBezTo>
                  <a:cubicBezTo>
                    <a:pt x="f142" y="f115"/>
                    <a:pt x="f6" y="f115"/>
                    <a:pt x="f142" y="f115"/>
                  </a:cubicBezTo>
                  <a:cubicBezTo>
                    <a:pt x="f142" y="f115"/>
                    <a:pt x="f142" y="f115"/>
                    <a:pt x="f142" y="f115"/>
                  </a:cubicBezTo>
                  <a:cubicBezTo>
                    <a:pt x="f142" y="f115"/>
                    <a:pt x="f142" y="f62"/>
                    <a:pt x="f70" y="f62"/>
                  </a:cubicBezTo>
                  <a:cubicBezTo>
                    <a:pt x="f70" y="f62"/>
                    <a:pt x="f70" y="f62"/>
                    <a:pt x="f70" y="f62"/>
                  </a:cubicBezTo>
                  <a:cubicBezTo>
                    <a:pt x="f70" y="f148"/>
                    <a:pt x="f70" y="f148"/>
                    <a:pt x="f70" y="f148"/>
                  </a:cubicBezTo>
                  <a:cubicBezTo>
                    <a:pt x="f70" y="f148"/>
                    <a:pt x="f143" y="f148"/>
                    <a:pt x="f143" y="f148"/>
                  </a:cubicBezTo>
                  <a:cubicBezTo>
                    <a:pt x="f143" y="f64"/>
                    <a:pt x="f144" y="f114"/>
                    <a:pt x="f144" y="f114"/>
                  </a:cubicBezTo>
                  <a:cubicBezTo>
                    <a:pt x="f144" y="f64"/>
                    <a:pt x="f68" y="f64"/>
                    <a:pt x="f68" y="f64"/>
                  </a:cubicBezTo>
                  <a:cubicBezTo>
                    <a:pt x="f68" y="f112"/>
                    <a:pt x="f147" y="f111"/>
                    <a:pt x="f147" y="f127"/>
                  </a:cubicBezTo>
                  <a:cubicBezTo>
                    <a:pt x="f147" y="f127"/>
                    <a:pt x="f66" y="f127"/>
                    <a:pt x="f66" y="f127"/>
                  </a:cubicBezTo>
                  <a:cubicBezTo>
                    <a:pt x="f66" y="f110"/>
                    <a:pt x="f66" y="f110"/>
                    <a:pt x="f66" y="f110"/>
                  </a:cubicBezTo>
                  <a:cubicBezTo>
                    <a:pt x="f66" y="f110"/>
                    <a:pt x="f66" y="f127"/>
                    <a:pt x="f66" y="f127"/>
                  </a:cubicBezTo>
                  <a:cubicBezTo>
                    <a:pt x="f151" y="f110"/>
                    <a:pt x="f66" y="f110"/>
                    <a:pt x="f66" y="f110"/>
                  </a:cubicBezTo>
                  <a:cubicBezTo>
                    <a:pt x="f66" y="f110"/>
                    <a:pt x="f151" y="f128"/>
                    <a:pt x="f151" y="f128"/>
                  </a:cubicBezTo>
                  <a:cubicBezTo>
                    <a:pt x="f64" y="f110"/>
                    <a:pt x="f64" y="f129"/>
                    <a:pt x="f63" y="f129"/>
                  </a:cubicBezTo>
                  <a:cubicBezTo>
                    <a:pt x="f63" y="f129"/>
                    <a:pt x="f64" y="f128"/>
                    <a:pt x="f63" y="f128"/>
                  </a:cubicBezTo>
                  <a:cubicBezTo>
                    <a:pt x="f63" y="f129"/>
                    <a:pt x="f63" y="f130"/>
                    <a:pt x="f62" y="f130"/>
                  </a:cubicBezTo>
                  <a:cubicBezTo>
                    <a:pt x="f63" y="f130"/>
                    <a:pt x="f62" y="f70"/>
                    <a:pt x="f62" y="f70"/>
                  </a:cubicBezTo>
                  <a:cubicBezTo>
                    <a:pt x="f62" y="f70"/>
                    <a:pt x="f62" y="f70"/>
                    <a:pt x="f60" y="f70"/>
                  </a:cubicBezTo>
                  <a:cubicBezTo>
                    <a:pt x="f60" y="f109"/>
                    <a:pt x="f7" y="f109"/>
                    <a:pt x="f5" y="f6"/>
                  </a:cubicBezTo>
                  <a:close/>
                  <a:moveTo>
                    <a:pt x="f6" y="f62"/>
                  </a:moveTo>
                  <a:cubicBezTo>
                    <a:pt x="f6" y="f62"/>
                    <a:pt x="f141" y="f62"/>
                    <a:pt x="f141" y="f62"/>
                  </a:cubicBezTo>
                  <a:cubicBezTo>
                    <a:pt x="f6" y="f148"/>
                    <a:pt x="f6" y="f148"/>
                    <a:pt x="f6" y="f148"/>
                  </a:cubicBezTo>
                  <a:cubicBezTo>
                    <a:pt x="f6" y="f148"/>
                    <a:pt x="f6" y="f148"/>
                    <a:pt x="f142" y="f148"/>
                  </a:cubicBezTo>
                  <a:cubicBezTo>
                    <a:pt x="f142" y="f148"/>
                    <a:pt x="f142" y="f148"/>
                    <a:pt x="f6" y="f62"/>
                  </a:cubicBezTo>
                  <a:close/>
                  <a:moveTo>
                    <a:pt x="f72" y="f116"/>
                  </a:moveTo>
                  <a:lnTo>
                    <a:pt x="f72" y="f116"/>
                  </a:lnTo>
                  <a:cubicBezTo>
                    <a:pt x="f72" y="f116"/>
                    <a:pt x="f72" y="f116"/>
                    <a:pt x="f72" y="f116"/>
                  </a:cubicBezTo>
                  <a:cubicBezTo>
                    <a:pt x="f72" y="f116"/>
                    <a:pt x="f72" y="f116"/>
                    <a:pt x="f72" y="f116"/>
                  </a:cubicBezTo>
                  <a:close/>
                  <a:moveTo>
                    <a:pt x="f68" y="f129"/>
                  </a:moveTo>
                  <a:cubicBezTo>
                    <a:pt x="f144" y="f129"/>
                    <a:pt x="f144" y="f128"/>
                    <a:pt x="f144" y="f128"/>
                  </a:cubicBezTo>
                  <a:cubicBezTo>
                    <a:pt x="f144" y="f128"/>
                    <a:pt x="f144" y="f129"/>
                    <a:pt x="f68" y="f129"/>
                  </a:cubicBezTo>
                  <a:cubicBezTo>
                    <a:pt x="f68" y="f129"/>
                    <a:pt x="f68" y="f129"/>
                    <a:pt x="f68" y="f129"/>
                  </a:cubicBezTo>
                  <a:close/>
                  <a:moveTo>
                    <a:pt x="f77" y="f14"/>
                  </a:moveTo>
                  <a:cubicBezTo>
                    <a:pt x="f78" y="f14"/>
                    <a:pt x="f77" y="f14"/>
                    <a:pt x="f77" y="f149"/>
                  </a:cubicBezTo>
                  <a:cubicBezTo>
                    <a:pt x="f77" y="f149"/>
                    <a:pt x="f77" y="f14"/>
                    <a:pt x="f77" y="f14"/>
                  </a:cubicBezTo>
                  <a:close/>
                  <a:moveTo>
                    <a:pt x="f13" y="f114"/>
                  </a:moveTo>
                  <a:cubicBezTo>
                    <a:pt x="f13" y="f112"/>
                    <a:pt x="f13" y="f112"/>
                    <a:pt x="f71" y="f112"/>
                  </a:cubicBezTo>
                  <a:cubicBezTo>
                    <a:pt x="f71" y="f112"/>
                    <a:pt x="f13" y="f112"/>
                    <a:pt x="f13" y="f114"/>
                  </a:cubicBezTo>
                  <a:close/>
                  <a:moveTo>
                    <a:pt x="f75" y="f62"/>
                  </a:moveTo>
                  <a:cubicBezTo>
                    <a:pt x="f75" y="f62"/>
                    <a:pt x="f75" y="f148"/>
                    <a:pt x="f75" y="f148"/>
                  </a:cubicBezTo>
                  <a:cubicBezTo>
                    <a:pt x="f75" y="f148"/>
                    <a:pt x="f75" y="f148"/>
                    <a:pt x="f75" y="f148"/>
                  </a:cubicBezTo>
                  <a:cubicBezTo>
                    <a:pt x="f74" y="f148"/>
                    <a:pt x="f74" y="f64"/>
                    <a:pt x="f73" y="f64"/>
                  </a:cubicBezTo>
                  <a:cubicBezTo>
                    <a:pt x="f73" y="f64"/>
                    <a:pt x="f74" y="f148"/>
                    <a:pt x="f74" y="f148"/>
                  </a:cubicBezTo>
                  <a:cubicBezTo>
                    <a:pt x="f75" y="f148"/>
                    <a:pt x="f75" y="f148"/>
                    <a:pt x="f74" y="f148"/>
                  </a:cubicBezTo>
                  <a:cubicBezTo>
                    <a:pt x="f74" y="f148"/>
                    <a:pt x="f74" y="f148"/>
                    <a:pt x="f74" y="f148"/>
                  </a:cubicBezTo>
                  <a:cubicBezTo>
                    <a:pt x="f74" y="f148"/>
                    <a:pt x="f74" y="f148"/>
                    <a:pt x="f74" y="f148"/>
                  </a:cubicBezTo>
                  <a:cubicBezTo>
                    <a:pt x="f74" y="f148"/>
                    <a:pt x="f74" y="f62"/>
                    <a:pt x="f75" y="f62"/>
                  </a:cubicBezTo>
                  <a:cubicBezTo>
                    <a:pt x="f75" y="f62"/>
                    <a:pt x="f75" y="f62"/>
                    <a:pt x="f75" y="f148"/>
                  </a:cubicBezTo>
                  <a:cubicBezTo>
                    <a:pt x="f75" y="f148"/>
                    <a:pt x="f75" y="f62"/>
                    <a:pt x="f75" y="f62"/>
                  </a:cubicBezTo>
                  <a:close/>
                  <a:moveTo>
                    <a:pt x="f77" y="f116"/>
                  </a:moveTo>
                  <a:cubicBezTo>
                    <a:pt x="f77" y="f116"/>
                    <a:pt x="f77" y="f116"/>
                    <a:pt x="f77" y="f116"/>
                  </a:cubicBezTo>
                  <a:cubicBezTo>
                    <a:pt x="f78" y="f116"/>
                    <a:pt x="f77" y="f116"/>
                    <a:pt x="f77" y="f116"/>
                  </a:cubicBezTo>
                  <a:cubicBezTo>
                    <a:pt x="f77" y="f7"/>
                    <a:pt x="f139" y="f7"/>
                    <a:pt x="f77" y="f116"/>
                  </a:cubicBezTo>
                  <a:close/>
                  <a:moveTo>
                    <a:pt x="f76" y="f115"/>
                  </a:moveTo>
                  <a:lnTo>
                    <a:pt x="f76" y="f115"/>
                  </a:lnTo>
                  <a:cubicBezTo>
                    <a:pt x="f76" y="f115"/>
                    <a:pt x="f76" y="f115"/>
                    <a:pt x="f76" y="f115"/>
                  </a:cubicBezTo>
                  <a:cubicBezTo>
                    <a:pt x="f76" y="f115"/>
                    <a:pt x="f76" y="f115"/>
                    <a:pt x="f76" y="f115"/>
                  </a:cubicBezTo>
                  <a:close/>
                  <a:moveTo>
                    <a:pt x="f76" y="f115"/>
                  </a:moveTo>
                  <a:lnTo>
                    <a:pt x="f139" y="f62"/>
                  </a:lnTo>
                  <a:cubicBezTo>
                    <a:pt x="f76" y="f62"/>
                    <a:pt x="f76" y="f62"/>
                    <a:pt x="f76" y="f62"/>
                  </a:cubicBezTo>
                  <a:cubicBezTo>
                    <a:pt x="f75" y="f62"/>
                    <a:pt x="f76" y="f62"/>
                    <a:pt x="f76" y="f62"/>
                  </a:cubicBezTo>
                  <a:close/>
                  <a:moveTo>
                    <a:pt x="f133" y="f116"/>
                  </a:moveTo>
                  <a:cubicBezTo>
                    <a:pt x="f133" y="f116"/>
                    <a:pt x="f79" y="f9"/>
                    <a:pt x="f79" y="f9"/>
                  </a:cubicBezTo>
                  <a:cubicBezTo>
                    <a:pt x="f79" y="f116"/>
                    <a:pt x="f133" y="f116"/>
                    <a:pt x="f133" y="f116"/>
                  </a:cubicBezTo>
                  <a:close/>
                  <a:moveTo>
                    <a:pt x="f133" y="f116"/>
                  </a:moveTo>
                  <a:cubicBezTo>
                    <a:pt x="f133" y="f116"/>
                    <a:pt x="f133" y="f116"/>
                    <a:pt x="f133" y="f116"/>
                  </a:cubicBezTo>
                  <a:cubicBezTo>
                    <a:pt x="f133" y="f116"/>
                    <a:pt x="f133" y="f116"/>
                    <a:pt x="f133" y="f116"/>
                  </a:cubicBezTo>
                  <a:close/>
                  <a:moveTo>
                    <a:pt x="f76" y="f148"/>
                  </a:moveTo>
                  <a:cubicBezTo>
                    <a:pt x="f76" y="f148"/>
                    <a:pt x="f139" y="f148"/>
                    <a:pt x="f139" y="f148"/>
                  </a:cubicBezTo>
                  <a:cubicBezTo>
                    <a:pt x="f76" y="f64"/>
                    <a:pt x="f76" y="f64"/>
                    <a:pt x="f76" y="f64"/>
                  </a:cubicBezTo>
                  <a:cubicBezTo>
                    <a:pt x="f76" y="f64"/>
                    <a:pt x="f76" y="f64"/>
                    <a:pt x="f76" y="f64"/>
                  </a:cubicBezTo>
                  <a:cubicBezTo>
                    <a:pt x="f76" y="f148"/>
                    <a:pt x="f75" y="f64"/>
                    <a:pt x="f75" y="f64"/>
                  </a:cubicBezTo>
                  <a:cubicBezTo>
                    <a:pt x="f75" y="f64"/>
                    <a:pt x="f75" y="f148"/>
                    <a:pt x="f75" y="f148"/>
                  </a:cubicBezTo>
                  <a:cubicBezTo>
                    <a:pt x="f75" y="f148"/>
                    <a:pt x="f75" y="f148"/>
                    <a:pt x="f75" y="f64"/>
                  </a:cubicBezTo>
                  <a:cubicBezTo>
                    <a:pt x="f76" y="f148"/>
                    <a:pt x="f76" y="f62"/>
                    <a:pt x="f139" y="f62"/>
                  </a:cubicBezTo>
                  <a:cubicBezTo>
                    <a:pt x="f139" y="f62"/>
                    <a:pt x="f139" y="f148"/>
                    <a:pt x="f139" y="f148"/>
                  </a:cubicBezTo>
                  <a:cubicBezTo>
                    <a:pt x="f139" y="f148"/>
                    <a:pt x="f77" y="f148"/>
                    <a:pt x="f77" y="f148"/>
                  </a:cubicBezTo>
                  <a:cubicBezTo>
                    <a:pt x="f77" y="f62"/>
                    <a:pt x="f139" y="f62"/>
                    <a:pt x="f139" y="f62"/>
                  </a:cubicBezTo>
                  <a:cubicBezTo>
                    <a:pt x="f139" y="f62"/>
                    <a:pt x="f77" y="f62"/>
                    <a:pt x="f139" y="f62"/>
                  </a:cubicBezTo>
                  <a:cubicBezTo>
                    <a:pt x="f77" y="f62"/>
                    <a:pt x="f77" y="f62"/>
                    <a:pt x="f78" y="f62"/>
                  </a:cubicBezTo>
                  <a:cubicBezTo>
                    <a:pt x="f78" y="f62"/>
                    <a:pt x="f77" y="f148"/>
                    <a:pt x="f78" y="f148"/>
                  </a:cubicBezTo>
                  <a:cubicBezTo>
                    <a:pt x="f78" y="f148"/>
                    <a:pt x="f78" y="f148"/>
                    <a:pt x="f77" y="f148"/>
                  </a:cubicBezTo>
                  <a:cubicBezTo>
                    <a:pt x="f77" y="f148"/>
                    <a:pt x="f77" y="f148"/>
                    <a:pt x="f77" y="f148"/>
                  </a:cubicBezTo>
                  <a:cubicBezTo>
                    <a:pt x="f77" y="f148"/>
                    <a:pt x="f139" y="f148"/>
                    <a:pt x="f76" y="f148"/>
                  </a:cubicBezTo>
                  <a:close/>
                  <a:moveTo>
                    <a:pt x="f77" y="f115"/>
                  </a:moveTo>
                  <a:cubicBezTo>
                    <a:pt x="f78" y="f115"/>
                    <a:pt x="f78" y="f115"/>
                    <a:pt x="f78" y="f115"/>
                  </a:cubicBezTo>
                  <a:cubicBezTo>
                    <a:pt x="f78" y="f115"/>
                    <a:pt x="f78" y="f115"/>
                    <a:pt x="f78" y="f115"/>
                  </a:cubicBezTo>
                  <a:cubicBezTo>
                    <a:pt x="f133" y="f115"/>
                    <a:pt x="f79" y="f62"/>
                    <a:pt x="f79" y="f62"/>
                  </a:cubicBezTo>
                  <a:cubicBezTo>
                    <a:pt x="f133" y="f62"/>
                    <a:pt x="f133" y="f62"/>
                    <a:pt x="f133" y="f115"/>
                  </a:cubicBezTo>
                  <a:cubicBezTo>
                    <a:pt x="f133" y="f115"/>
                    <a:pt x="f133" y="f62"/>
                    <a:pt x="f133" y="f62"/>
                  </a:cubicBezTo>
                  <a:cubicBezTo>
                    <a:pt x="f78" y="f115"/>
                    <a:pt x="f78" y="f62"/>
                    <a:pt x="f77" y="f62"/>
                  </a:cubicBezTo>
                  <a:cubicBezTo>
                    <a:pt x="f77" y="f62"/>
                    <a:pt x="f77" y="f115"/>
                    <a:pt x="f77" y="f115"/>
                  </a:cubicBezTo>
                  <a:close/>
                  <a:moveTo>
                    <a:pt x="f79" y="f116"/>
                  </a:moveTo>
                  <a:cubicBezTo>
                    <a:pt x="f106" y="f116"/>
                    <a:pt x="f106" y="f116"/>
                    <a:pt x="f81" y="f116"/>
                  </a:cubicBezTo>
                  <a:cubicBezTo>
                    <a:pt x="f81" y="f9"/>
                    <a:pt x="f81" y="f116"/>
                    <a:pt x="f81" y="f116"/>
                  </a:cubicBezTo>
                  <a:cubicBezTo>
                    <a:pt x="f81" y="f116"/>
                    <a:pt x="f106" y="f116"/>
                    <a:pt x="f81" y="f7"/>
                  </a:cubicBezTo>
                  <a:cubicBezTo>
                    <a:pt x="f106" y="f116"/>
                    <a:pt x="f106" y="f7"/>
                    <a:pt x="f79" y="f7"/>
                  </a:cubicBezTo>
                  <a:lnTo>
                    <a:pt x="f79" y="f7"/>
                  </a:lnTo>
                  <a:cubicBezTo>
                    <a:pt x="f79" y="f7"/>
                    <a:pt x="f79" y="f7"/>
                    <a:pt x="f79" y="f116"/>
                  </a:cubicBezTo>
                  <a:close/>
                  <a:moveTo>
                    <a:pt x="f74" y="f112"/>
                  </a:moveTo>
                  <a:cubicBezTo>
                    <a:pt x="f74" y="f112"/>
                    <a:pt x="f74" y="f112"/>
                    <a:pt x="f74" y="f112"/>
                  </a:cubicBezTo>
                  <a:cubicBezTo>
                    <a:pt x="f74" y="f112"/>
                    <a:pt x="f75" y="f114"/>
                    <a:pt x="f75" y="f114"/>
                  </a:cubicBezTo>
                  <a:cubicBezTo>
                    <a:pt x="f76" y="f114"/>
                    <a:pt x="f75" y="f114"/>
                    <a:pt x="f75" y="f112"/>
                  </a:cubicBezTo>
                  <a:cubicBezTo>
                    <a:pt x="f75" y="f112"/>
                    <a:pt x="f74" y="f111"/>
                    <a:pt x="f73" y="f111"/>
                  </a:cubicBezTo>
                  <a:cubicBezTo>
                    <a:pt x="f73" y="f111"/>
                    <a:pt x="f74" y="f112"/>
                    <a:pt x="f74" y="f112"/>
                  </a:cubicBezTo>
                  <a:close/>
                  <a:moveTo>
                    <a:pt x="f136" y="f149"/>
                  </a:moveTo>
                  <a:cubicBezTo>
                    <a:pt x="f136" y="f149"/>
                    <a:pt x="f27" y="f149"/>
                    <a:pt x="f27" y="f149"/>
                  </a:cubicBezTo>
                  <a:cubicBezTo>
                    <a:pt x="f27" y="f149"/>
                    <a:pt x="f27" y="f149"/>
                    <a:pt x="f27" y="f149"/>
                  </a:cubicBezTo>
                  <a:cubicBezTo>
                    <a:pt x="f136" y="f149"/>
                    <a:pt x="f136" y="f149"/>
                    <a:pt x="f136" y="f149"/>
                  </a:cubicBezTo>
                  <a:close/>
                  <a:moveTo>
                    <a:pt x="f106" y="f7"/>
                  </a:moveTo>
                  <a:lnTo>
                    <a:pt x="f106" y="f7"/>
                  </a:lnTo>
                  <a:cubicBezTo>
                    <a:pt x="f106" y="f7"/>
                    <a:pt x="f106" y="f7"/>
                    <a:pt x="f106" y="f7"/>
                  </a:cubicBezTo>
                  <a:cubicBezTo>
                    <a:pt x="f106" y="f7"/>
                    <a:pt x="f106" y="f7"/>
                    <a:pt x="f106" y="f7"/>
                  </a:cubicBezTo>
                  <a:close/>
                  <a:moveTo>
                    <a:pt x="f106" y="f7"/>
                  </a:moveTo>
                  <a:cubicBezTo>
                    <a:pt x="f81" y="f116"/>
                    <a:pt x="f136" y="f116"/>
                    <a:pt x="f136" y="f9"/>
                  </a:cubicBezTo>
                  <a:cubicBezTo>
                    <a:pt x="f27" y="f116"/>
                    <a:pt x="f83" y="f9"/>
                    <a:pt x="f83" y="f9"/>
                  </a:cubicBezTo>
                  <a:cubicBezTo>
                    <a:pt x="f83" y="f116"/>
                    <a:pt x="f27" y="f9"/>
                    <a:pt x="f136" y="f116"/>
                  </a:cubicBezTo>
                  <a:cubicBezTo>
                    <a:pt x="f136" y="f116"/>
                    <a:pt x="f135" y="f7"/>
                    <a:pt x="f81" y="f7"/>
                  </a:cubicBezTo>
                  <a:cubicBezTo>
                    <a:pt x="f81" y="f7"/>
                    <a:pt x="f81" y="f7"/>
                    <a:pt x="f81" y="f7"/>
                  </a:cubicBezTo>
                  <a:cubicBezTo>
                    <a:pt x="f81" y="f7"/>
                    <a:pt x="f135" y="f7"/>
                    <a:pt x="f135" y="f115"/>
                  </a:cubicBezTo>
                  <a:cubicBezTo>
                    <a:pt x="f81" y="f7"/>
                    <a:pt x="f81" y="f115"/>
                    <a:pt x="f106" y="f7"/>
                  </a:cubicBezTo>
                  <a:close/>
                  <a:moveTo>
                    <a:pt x="f133" y="f148"/>
                  </a:moveTo>
                  <a:cubicBezTo>
                    <a:pt x="f133" y="f148"/>
                    <a:pt x="f133" y="f148"/>
                    <a:pt x="f133" y="f64"/>
                  </a:cubicBezTo>
                  <a:cubicBezTo>
                    <a:pt x="f133" y="f64"/>
                    <a:pt x="f133" y="f64"/>
                    <a:pt x="f133" y="f148"/>
                  </a:cubicBezTo>
                  <a:cubicBezTo>
                    <a:pt x="f133" y="f148"/>
                    <a:pt x="f133" y="f148"/>
                    <a:pt x="f133" y="f148"/>
                  </a:cubicBezTo>
                  <a:close/>
                  <a:moveTo>
                    <a:pt x="f78" y="f64"/>
                  </a:moveTo>
                  <a:cubicBezTo>
                    <a:pt x="f78" y="f64"/>
                    <a:pt x="f133" y="f64"/>
                    <a:pt x="f133" y="f64"/>
                  </a:cubicBezTo>
                  <a:cubicBezTo>
                    <a:pt x="f133" y="f64"/>
                    <a:pt x="f78" y="f64"/>
                    <a:pt x="f78" y="f114"/>
                  </a:cubicBezTo>
                  <a:cubicBezTo>
                    <a:pt x="f78" y="f114"/>
                    <a:pt x="f78" y="f64"/>
                    <a:pt x="f78" y="f64"/>
                  </a:cubicBezTo>
                  <a:close/>
                  <a:moveTo>
                    <a:pt x="f135" y="f115"/>
                  </a:moveTo>
                  <a:cubicBezTo>
                    <a:pt x="f135" y="f115"/>
                    <a:pt x="f135" y="f62"/>
                    <a:pt x="f81" y="f62"/>
                  </a:cubicBezTo>
                  <a:cubicBezTo>
                    <a:pt x="f81" y="f62"/>
                    <a:pt x="f81" y="f62"/>
                    <a:pt x="f81" y="f115"/>
                  </a:cubicBezTo>
                  <a:cubicBezTo>
                    <a:pt x="f81" y="f115"/>
                    <a:pt x="f135" y="f115"/>
                    <a:pt x="f135" y="f115"/>
                  </a:cubicBezTo>
                  <a:close/>
                  <a:moveTo>
                    <a:pt x="f29" y="f9"/>
                  </a:moveTo>
                  <a:lnTo>
                    <a:pt x="f29" y="f9"/>
                  </a:lnTo>
                  <a:cubicBezTo>
                    <a:pt x="f29" y="f9"/>
                    <a:pt x="f29" y="f9"/>
                    <a:pt x="f29" y="f9"/>
                  </a:cubicBezTo>
                  <a:cubicBezTo>
                    <a:pt x="f29" y="f9"/>
                    <a:pt x="f29" y="f9"/>
                    <a:pt x="f29" y="f9"/>
                  </a:cubicBezTo>
                  <a:close/>
                  <a:moveTo>
                    <a:pt x="f73" y="f129"/>
                  </a:moveTo>
                  <a:cubicBezTo>
                    <a:pt x="f73" y="f130"/>
                    <a:pt x="f73" y="f130"/>
                    <a:pt x="f72" y="f130"/>
                  </a:cubicBezTo>
                  <a:cubicBezTo>
                    <a:pt x="f72" y="f130"/>
                    <a:pt x="f73" y="f129"/>
                    <a:pt x="f73" y="f130"/>
                  </a:cubicBezTo>
                  <a:close/>
                  <a:moveTo>
                    <a:pt x="f74" y="f128"/>
                  </a:moveTo>
                  <a:cubicBezTo>
                    <a:pt x="f75" y="f129"/>
                    <a:pt x="f76" y="f128"/>
                    <a:pt x="f75" y="f129"/>
                  </a:cubicBezTo>
                  <a:cubicBezTo>
                    <a:pt x="f75" y="f130"/>
                    <a:pt x="f75" y="f130"/>
                    <a:pt x="f75" y="f130"/>
                  </a:cubicBezTo>
                  <a:cubicBezTo>
                    <a:pt x="f75" y="f129"/>
                    <a:pt x="f75" y="f129"/>
                    <a:pt x="f75" y="f129"/>
                  </a:cubicBezTo>
                  <a:lnTo>
                    <a:pt x="f74" y="f129"/>
                  </a:lnTo>
                  <a:cubicBezTo>
                    <a:pt x="f74" y="f129"/>
                    <a:pt x="f74" y="f128"/>
                    <a:pt x="f74" y="f128"/>
                  </a:cubicBezTo>
                  <a:close/>
                  <a:moveTo>
                    <a:pt x="f76" y="f127"/>
                  </a:moveTo>
                  <a:cubicBezTo>
                    <a:pt x="f76" y="f127"/>
                    <a:pt x="f139" y="f127"/>
                    <a:pt x="f139" y="f127"/>
                  </a:cubicBezTo>
                  <a:cubicBezTo>
                    <a:pt x="f139" y="f127"/>
                    <a:pt x="f139" y="f127"/>
                    <a:pt x="f76" y="f127"/>
                  </a:cubicBezTo>
                  <a:lnTo>
                    <a:pt x="f139" y="f110"/>
                  </a:lnTo>
                  <a:cubicBezTo>
                    <a:pt x="f76" y="f110"/>
                    <a:pt x="f76" y="f110"/>
                    <a:pt x="f76" y="f110"/>
                  </a:cubicBezTo>
                  <a:cubicBezTo>
                    <a:pt x="f76" y="f110"/>
                    <a:pt x="f76" y="f110"/>
                    <a:pt x="f76" y="f110"/>
                  </a:cubicBezTo>
                  <a:close/>
                  <a:moveTo>
                    <a:pt x="f139" y="f111"/>
                  </a:moveTo>
                  <a:lnTo>
                    <a:pt x="f139" y="f127"/>
                  </a:lnTo>
                  <a:cubicBezTo>
                    <a:pt x="f139" y="f127"/>
                    <a:pt x="f139" y="f127"/>
                    <a:pt x="f139" y="f127"/>
                  </a:cubicBezTo>
                  <a:lnTo>
                    <a:pt x="f139" y="f127"/>
                  </a:lnTo>
                  <a:cubicBezTo>
                    <a:pt x="f139" y="f127"/>
                    <a:pt x="f139" y="f127"/>
                    <a:pt x="f139" y="f127"/>
                  </a:cubicBezTo>
                  <a:close/>
                  <a:moveTo>
                    <a:pt x="f77" y="f111"/>
                  </a:moveTo>
                  <a:cubicBezTo>
                    <a:pt x="f77" y="f111"/>
                    <a:pt x="f77" y="f127"/>
                    <a:pt x="f78" y="f111"/>
                  </a:cubicBezTo>
                  <a:cubicBezTo>
                    <a:pt x="f78" y="f111"/>
                    <a:pt x="f77" y="f127"/>
                    <a:pt x="f77" y="f127"/>
                  </a:cubicBezTo>
                  <a:cubicBezTo>
                    <a:pt x="f77" y="f127"/>
                    <a:pt x="f77" y="f127"/>
                    <a:pt x="f77" y="f111"/>
                  </a:cubicBezTo>
                  <a:close/>
                  <a:moveTo>
                    <a:pt x="f106" y="f64"/>
                  </a:moveTo>
                  <a:lnTo>
                    <a:pt x="f106" y="f64"/>
                  </a:lnTo>
                  <a:cubicBezTo>
                    <a:pt x="f106" y="f64"/>
                    <a:pt x="f106" y="f114"/>
                    <a:pt x="f81" y="f114"/>
                  </a:cubicBezTo>
                  <a:cubicBezTo>
                    <a:pt x="f106" y="f114"/>
                    <a:pt x="f106" y="f114"/>
                    <a:pt x="f106" y="f114"/>
                  </a:cubicBezTo>
                  <a:close/>
                  <a:moveTo>
                    <a:pt x="f81" y="f64"/>
                  </a:moveTo>
                  <a:cubicBezTo>
                    <a:pt x="f81" y="f64"/>
                    <a:pt x="f81" y="f64"/>
                    <a:pt x="f81" y="f64"/>
                  </a:cubicBezTo>
                  <a:cubicBezTo>
                    <a:pt x="f81" y="f64"/>
                    <a:pt x="f81" y="f64"/>
                    <a:pt x="f81" y="f64"/>
                  </a:cubicBezTo>
                  <a:close/>
                  <a:moveTo>
                    <a:pt x="f68" y="f135"/>
                  </a:moveTo>
                  <a:cubicBezTo>
                    <a:pt x="f68" y="f135"/>
                    <a:pt x="f68" y="f135"/>
                    <a:pt x="f68" y="f135"/>
                  </a:cubicBezTo>
                  <a:cubicBezTo>
                    <a:pt x="f144" y="f135"/>
                    <a:pt x="f68" y="f135"/>
                    <a:pt x="f144" y="f135"/>
                  </a:cubicBezTo>
                  <a:cubicBezTo>
                    <a:pt x="f144" y="f135"/>
                    <a:pt x="f68" y="f135"/>
                    <a:pt x="f68" y="f135"/>
                  </a:cubicBezTo>
                  <a:cubicBezTo>
                    <a:pt x="f68" y="f135"/>
                    <a:pt x="f68" y="f135"/>
                    <a:pt x="f68" y="f135"/>
                  </a:cubicBezTo>
                  <a:close/>
                  <a:moveTo>
                    <a:pt x="f144" y="f23"/>
                  </a:moveTo>
                  <a:cubicBezTo>
                    <a:pt x="f144" y="f23"/>
                    <a:pt x="f144" y="f135"/>
                    <a:pt x="f144" y="f135"/>
                  </a:cubicBezTo>
                  <a:cubicBezTo>
                    <a:pt x="f144" y="f135"/>
                    <a:pt x="f144" y="f23"/>
                    <a:pt x="f144" y="f23"/>
                  </a:cubicBezTo>
                  <a:close/>
                  <a:moveTo>
                    <a:pt x="f143" y="f106"/>
                  </a:moveTo>
                  <a:cubicBezTo>
                    <a:pt x="f144" y="f106"/>
                    <a:pt x="f143" y="f23"/>
                    <a:pt x="f144" y="f23"/>
                  </a:cubicBezTo>
                  <a:cubicBezTo>
                    <a:pt x="f144" y="f23"/>
                    <a:pt x="f144" y="f106"/>
                    <a:pt x="f143" y="f106"/>
                  </a:cubicBezTo>
                  <a:close/>
                  <a:moveTo>
                    <a:pt x="f106" y="f127"/>
                  </a:moveTo>
                  <a:cubicBezTo>
                    <a:pt x="f106" y="f127"/>
                    <a:pt x="f106" y="f127"/>
                    <a:pt x="f106" y="f127"/>
                  </a:cubicBezTo>
                  <a:cubicBezTo>
                    <a:pt x="f106" y="f110"/>
                    <a:pt x="f106" y="f110"/>
                    <a:pt x="f79" y="f110"/>
                  </a:cubicBezTo>
                  <a:cubicBezTo>
                    <a:pt x="f79" y="f110"/>
                    <a:pt x="f106" y="f127"/>
                    <a:pt x="f106" y="f127"/>
                  </a:cubicBezTo>
                  <a:close/>
                  <a:moveTo>
                    <a:pt x="f78" y="f129"/>
                  </a:moveTo>
                  <a:cubicBezTo>
                    <a:pt x="f78" y="f129"/>
                    <a:pt x="f78" y="f129"/>
                    <a:pt x="f78" y="f129"/>
                  </a:cubicBezTo>
                  <a:cubicBezTo>
                    <a:pt x="f133" y="f129"/>
                    <a:pt x="f133" y="f129"/>
                    <a:pt x="f133" y="f130"/>
                  </a:cubicBezTo>
                  <a:cubicBezTo>
                    <a:pt x="f133" y="f130"/>
                    <a:pt x="f133" y="f130"/>
                    <a:pt x="f133" y="f130"/>
                  </a:cubicBezTo>
                  <a:cubicBezTo>
                    <a:pt x="f78" y="f130"/>
                    <a:pt x="f78" y="f130"/>
                    <a:pt x="f78" y="f129"/>
                  </a:cubicBezTo>
                  <a:cubicBezTo>
                    <a:pt x="f78" y="f129"/>
                    <a:pt x="f78" y="f129"/>
                    <a:pt x="f78" y="f129"/>
                  </a:cubicBezTo>
                  <a:close/>
                  <a:moveTo>
                    <a:pt x="f133" y="f128"/>
                  </a:moveTo>
                  <a:cubicBezTo>
                    <a:pt x="f133" y="f128"/>
                    <a:pt x="f133" y="f128"/>
                    <a:pt x="f133" y="f128"/>
                  </a:cubicBezTo>
                  <a:cubicBezTo>
                    <a:pt x="f133" y="f128"/>
                    <a:pt x="f133" y="f128"/>
                    <a:pt x="f133" y="f129"/>
                  </a:cubicBezTo>
                  <a:cubicBezTo>
                    <a:pt x="f133" y="f129"/>
                    <a:pt x="f133" y="f128"/>
                    <a:pt x="f133" y="f128"/>
                  </a:cubicBezTo>
                  <a:close/>
                  <a:moveTo>
                    <a:pt x="f13" y="f17"/>
                  </a:moveTo>
                  <a:cubicBezTo>
                    <a:pt x="f13" y="f17"/>
                    <a:pt x="f13" y="f17"/>
                    <a:pt x="f13" y="f17"/>
                  </a:cubicBezTo>
                  <a:cubicBezTo>
                    <a:pt x="f13" y="f17"/>
                    <a:pt x="f13" y="f17"/>
                    <a:pt x="f13" y="f1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1" name="Google Shape;3094;p43">
              <a:extLst>
                <a:ext uri="{FF2B5EF4-FFF2-40B4-BE49-F238E27FC236}">
                  <a16:creationId xmlns:a16="http://schemas.microsoft.com/office/drawing/2014/main" id="{C7CE03B6-6503-4A25-AECE-EE841F167F21}"/>
                </a:ext>
              </a:extLst>
            </p:cNvPr>
            <p:cNvSpPr/>
            <p:nvPr/>
          </p:nvSpPr>
          <p:spPr>
            <a:xfrm rot="16200004">
              <a:off x="5969021" y="2943636"/>
              <a:ext cx="2020" cy="2020"/>
            </a:xfrm>
            <a:custGeom>
              <a:avLst/>
              <a:gdLst>
                <a:gd name="f0" fmla="val w"/>
                <a:gd name="f1" fmla="val h"/>
                <a:gd name="f2" fmla="val 0"/>
                <a:gd name="f3" fmla="val 54"/>
                <a:gd name="f4" fmla="val 18"/>
                <a:gd name="f5" fmla="val 36"/>
                <a:gd name="f6" fmla="val 53"/>
                <a:gd name="f7" fmla="val 1"/>
                <a:gd name="f8" fmla="*/ f0 1 54"/>
                <a:gd name="f9" fmla="*/ f1 1 54"/>
                <a:gd name="f10" fmla="val f2"/>
                <a:gd name="f11" fmla="val f3"/>
                <a:gd name="f12" fmla="+- f11 0 f10"/>
                <a:gd name="f13" fmla="*/ f12 1 54"/>
                <a:gd name="f14" fmla="*/ f10 1 f13"/>
                <a:gd name="f15" fmla="*/ f11 1 f13"/>
                <a:gd name="f16" fmla="*/ f14 f8 1"/>
                <a:gd name="f17" fmla="*/ f15 f8 1"/>
                <a:gd name="f18" fmla="*/ f15 f9 1"/>
                <a:gd name="f19" fmla="*/ f14 f9 1"/>
              </a:gdLst>
              <a:ahLst/>
              <a:cxnLst>
                <a:cxn ang="3cd4">
                  <a:pos x="hc" y="t"/>
                </a:cxn>
                <a:cxn ang="0">
                  <a:pos x="r" y="vc"/>
                </a:cxn>
                <a:cxn ang="cd4">
                  <a:pos x="hc" y="b"/>
                </a:cxn>
                <a:cxn ang="cd2">
                  <a:pos x="l" y="vc"/>
                </a:cxn>
              </a:cxnLst>
              <a:rect l="f16" t="f19" r="f17" b="f18"/>
              <a:pathLst>
                <a:path w="54" h="54">
                  <a:moveTo>
                    <a:pt x="f4" y="f4"/>
                  </a:moveTo>
                  <a:cubicBezTo>
                    <a:pt x="f5" y="f5"/>
                    <a:pt x="f5" y="f4"/>
                    <a:pt x="f6" y="f7"/>
                  </a:cubicBezTo>
                  <a:cubicBezTo>
                    <a:pt x="f6" y="f4"/>
                    <a:pt x="f6" y="f4"/>
                    <a:pt x="f6" y="f7"/>
                  </a:cubicBezTo>
                  <a:cubicBezTo>
                    <a:pt x="f6" y="f4"/>
                    <a:pt x="f6" y="f4"/>
                    <a:pt x="f6" y="f4"/>
                  </a:cubicBezTo>
                  <a:cubicBezTo>
                    <a:pt x="f6" y="f4"/>
                    <a:pt x="f6" y="f4"/>
                    <a:pt x="f6" y="f4"/>
                  </a:cubicBezTo>
                  <a:cubicBezTo>
                    <a:pt x="f5" y="f5"/>
                    <a:pt x="f4" y="f5"/>
                    <a:pt x="f7" y="f6"/>
                  </a:cubicBezTo>
                  <a:cubicBezTo>
                    <a:pt x="f7" y="f5"/>
                    <a:pt x="f7"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2" name="Google Shape;3095;p43">
              <a:extLst>
                <a:ext uri="{FF2B5EF4-FFF2-40B4-BE49-F238E27FC236}">
                  <a16:creationId xmlns:a16="http://schemas.microsoft.com/office/drawing/2014/main" id="{D95A9C61-46BD-4DB2-BF13-E7E6C40D8AC2}"/>
                </a:ext>
              </a:extLst>
            </p:cNvPr>
            <p:cNvSpPr/>
            <p:nvPr/>
          </p:nvSpPr>
          <p:spPr>
            <a:xfrm rot="16200004">
              <a:off x="5976921" y="2839770"/>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5" y="f4"/>
                    <a:pt x="f4" y="f2"/>
                    <a:pt x="f4" y="f2"/>
                  </a:cubicBezTo>
                  <a:lnTo>
                    <a:pt x="f4" y="f2"/>
                  </a:lnTo>
                  <a:cubicBezTo>
                    <a:pt x="f4" y="f4"/>
                    <a:pt x="f5" y="f4"/>
                    <a:pt x="f5" y="f4"/>
                  </a:cubicBezTo>
                  <a:cubicBezTo>
                    <a:pt x="f5" y="f4"/>
                    <a:pt x="f5" y="f4"/>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3" name="Google Shape;3096;p43">
              <a:extLst>
                <a:ext uri="{FF2B5EF4-FFF2-40B4-BE49-F238E27FC236}">
                  <a16:creationId xmlns:a16="http://schemas.microsoft.com/office/drawing/2014/main" id="{FF4FFCC4-7FAC-4570-BDE4-A2F58BBA8A61}"/>
                </a:ext>
              </a:extLst>
            </p:cNvPr>
            <p:cNvSpPr/>
            <p:nvPr/>
          </p:nvSpPr>
          <p:spPr>
            <a:xfrm rot="16200004">
              <a:off x="5975284" y="2837465"/>
              <a:ext cx="1353" cy="676"/>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4"/>
                  </a:moveTo>
                  <a:cubicBezTo>
                    <a:pt x="f4" y="f4"/>
                    <a:pt x="f4" y="f4"/>
                    <a:pt x="f4" y="f2"/>
                  </a:cubicBezTo>
                  <a:cubicBezTo>
                    <a:pt x="f4" y="f2"/>
                    <a:pt x="f4" y="f4"/>
                    <a:pt x="f5" y="f2"/>
                  </a:cubicBezTo>
                  <a:cubicBezTo>
                    <a:pt x="f4" y="f4"/>
                    <a:pt x="f4" y="f4"/>
                    <a:pt x="f2" y="f4"/>
                  </a:cubicBezTo>
                  <a:cubicBezTo>
                    <a:pt x="f2" y="f4"/>
                    <a:pt x="f4" y="f2"/>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4" name="Google Shape;3097;p43">
              <a:extLst>
                <a:ext uri="{FF2B5EF4-FFF2-40B4-BE49-F238E27FC236}">
                  <a16:creationId xmlns:a16="http://schemas.microsoft.com/office/drawing/2014/main" id="{96AC1A3A-5BC4-44CE-9271-0AC252C21240}"/>
                </a:ext>
              </a:extLst>
            </p:cNvPr>
            <p:cNvSpPr/>
            <p:nvPr/>
          </p:nvSpPr>
          <p:spPr>
            <a:xfrm rot="16200004">
              <a:off x="5976272" y="2838452"/>
              <a:ext cx="3300" cy="1984"/>
            </a:xfrm>
            <a:custGeom>
              <a:avLst/>
              <a:gdLst>
                <a:gd name="f0" fmla="val w"/>
                <a:gd name="f1" fmla="val h"/>
                <a:gd name="f2" fmla="val 0"/>
                <a:gd name="f3" fmla="val 88"/>
                <a:gd name="f4" fmla="val 53"/>
                <a:gd name="f5" fmla="val 35"/>
                <a:gd name="f6" fmla="val 18"/>
                <a:gd name="f7" fmla="val 70"/>
                <a:gd name="f8" fmla="*/ f0 1 88"/>
                <a:gd name="f9" fmla="*/ f1 1 53"/>
                <a:gd name="f10" fmla="val f2"/>
                <a:gd name="f11" fmla="val f3"/>
                <a:gd name="f12" fmla="val f4"/>
                <a:gd name="f13" fmla="+- f12 0 f10"/>
                <a:gd name="f14" fmla="+- f11 0 f10"/>
                <a:gd name="f15" fmla="*/ f14 1 88"/>
                <a:gd name="f16" fmla="*/ f13 1 53"/>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88" h="52">
                  <a:moveTo>
                    <a:pt x="f2" y="f4"/>
                  </a:moveTo>
                  <a:cubicBezTo>
                    <a:pt x="f2" y="f5"/>
                    <a:pt x="f6" y="f5"/>
                    <a:pt x="f6" y="f5"/>
                  </a:cubicBezTo>
                  <a:cubicBezTo>
                    <a:pt x="f6" y="f5"/>
                    <a:pt x="f6" y="f5"/>
                    <a:pt x="f5" y="f5"/>
                  </a:cubicBezTo>
                  <a:cubicBezTo>
                    <a:pt x="f5" y="f5"/>
                    <a:pt x="f5" y="f5"/>
                    <a:pt x="f5" y="f6"/>
                  </a:cubicBezTo>
                  <a:cubicBezTo>
                    <a:pt x="f5" y="f6"/>
                    <a:pt x="f4" y="f6"/>
                    <a:pt x="f4" y="f6"/>
                  </a:cubicBezTo>
                  <a:cubicBezTo>
                    <a:pt x="f7" y="f6"/>
                    <a:pt x="f7" y="f2"/>
                    <a:pt x="f3" y="f2"/>
                  </a:cubicBezTo>
                  <a:cubicBezTo>
                    <a:pt x="f3" y="f6"/>
                    <a:pt x="f3" y="f6"/>
                    <a:pt x="f7" y="f6"/>
                  </a:cubicBezTo>
                  <a:cubicBezTo>
                    <a:pt x="f7" y="f5"/>
                    <a:pt x="f4" y="f5"/>
                    <a:pt x="f5" y="f5"/>
                  </a:cubicBezTo>
                  <a:cubicBezTo>
                    <a:pt x="f6" y="f5"/>
                    <a:pt x="f6"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5" name="Google Shape;3098;p43">
              <a:extLst>
                <a:ext uri="{FF2B5EF4-FFF2-40B4-BE49-F238E27FC236}">
                  <a16:creationId xmlns:a16="http://schemas.microsoft.com/office/drawing/2014/main" id="{FBF719CB-7CF5-42BA-81EB-2DDD779F1A82}"/>
                </a:ext>
              </a:extLst>
            </p:cNvPr>
            <p:cNvSpPr/>
            <p:nvPr/>
          </p:nvSpPr>
          <p:spPr>
            <a:xfrm rot="16200004">
              <a:off x="5976263" y="2831201"/>
              <a:ext cx="1353" cy="1353"/>
            </a:xfrm>
            <a:custGeom>
              <a:avLst/>
              <a:gdLst>
                <a:gd name="f0" fmla="val w"/>
                <a:gd name="f1" fmla="val h"/>
                <a:gd name="f2" fmla="val 0"/>
                <a:gd name="f3" fmla="val 36"/>
                <a:gd name="f4" fmla="val 35"/>
                <a:gd name="f5" fmla="val 1"/>
                <a:gd name="f6" fmla="val 18"/>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4" y="f5"/>
                  </a:moveTo>
                  <a:cubicBezTo>
                    <a:pt x="f4" y="f6"/>
                    <a:pt x="f6" y="f6"/>
                    <a:pt x="f4" y="f6"/>
                  </a:cubicBezTo>
                  <a:cubicBezTo>
                    <a:pt x="f6" y="f6"/>
                    <a:pt x="f6" y="f6"/>
                    <a:pt x="f6" y="f6"/>
                  </a:cubicBezTo>
                  <a:cubicBezTo>
                    <a:pt x="f6" y="f6"/>
                    <a:pt x="f2" y="f3"/>
                    <a:pt x="f2" y="f3"/>
                  </a:cubicBezTo>
                  <a:cubicBezTo>
                    <a:pt x="f2" y="f3"/>
                    <a:pt x="f2" y="f6"/>
                    <a:pt x="f2" y="f6"/>
                  </a:cubicBezTo>
                  <a:cubicBezTo>
                    <a:pt x="f2" y="f6"/>
                    <a:pt x="f6"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6" name="Google Shape;3099;p43">
              <a:extLst>
                <a:ext uri="{FF2B5EF4-FFF2-40B4-BE49-F238E27FC236}">
                  <a16:creationId xmlns:a16="http://schemas.microsoft.com/office/drawing/2014/main" id="{1B3BA77D-BC8E-479D-BDF3-89DB27BAC80F}"/>
                </a:ext>
              </a:extLst>
            </p:cNvPr>
            <p:cNvSpPr/>
            <p:nvPr/>
          </p:nvSpPr>
          <p:spPr>
            <a:xfrm rot="16200004">
              <a:off x="5975266" y="2830241"/>
              <a:ext cx="713" cy="0"/>
            </a:xfrm>
            <a:custGeom>
              <a:avLst/>
              <a:gdLst>
                <a:gd name="f0" fmla="val w"/>
                <a:gd name="f1" fmla="val h"/>
                <a:gd name="f2" fmla="val 0"/>
                <a:gd name="f3" fmla="val 713"/>
                <a:gd name="f4" fmla="val 38"/>
                <a:gd name="f5" fmla="val 675"/>
                <a:gd name="f6" fmla="*/ f0 1 713"/>
                <a:gd name="f7" fmla="*/ f1 1 0"/>
                <a:gd name="f8" fmla="val f2"/>
                <a:gd name="f9" fmla="val f3"/>
                <a:gd name="f10" fmla="+- f8 0 f8"/>
                <a:gd name="f11" fmla="+- f9 0 f8"/>
                <a:gd name="f12" fmla="*/ f11 1 713"/>
                <a:gd name="f13" fmla="*/ f10 1 0"/>
                <a:gd name="f14" fmla="*/ 0 1 f12"/>
                <a:gd name="f15" fmla="*/ 713 1 f12"/>
                <a:gd name="f16" fmla="*/ 0 1 f13"/>
                <a:gd name="f17" fmla="*/ 1 1 f13"/>
                <a:gd name="f18" fmla="*/ f14 f6 1"/>
                <a:gd name="f19" fmla="*/ f15 f6 1"/>
                <a:gd name="f20" fmla="*/ f17 f7 1"/>
                <a:gd name="f21" fmla="*/ f16 f7 1"/>
              </a:gdLst>
              <a:ahLst/>
              <a:cxnLst>
                <a:cxn ang="3cd4">
                  <a:pos x="hc" y="t"/>
                </a:cxn>
                <a:cxn ang="0">
                  <a:pos x="r" y="vc"/>
                </a:cxn>
                <a:cxn ang="cd4">
                  <a:pos x="hc" y="b"/>
                </a:cxn>
                <a:cxn ang="cd2">
                  <a:pos x="l" y="vc"/>
                </a:cxn>
              </a:cxnLst>
              <a:rect l="f18" t="f21" r="f19" b="f20"/>
              <a:pathLst>
                <a:path w="713">
                  <a:moveTo>
                    <a:pt x="f4" y="f2"/>
                  </a:moveTo>
                  <a:cubicBezTo>
                    <a:pt x="f4" y="f2"/>
                    <a:pt x="f5" y="f2"/>
                    <a:pt x="f5" y="f2"/>
                  </a:cubicBezTo>
                  <a:cubicBezTo>
                    <a:pt x="f5" y="f2"/>
                    <a:pt x="f4" y="f2"/>
                    <a:pt x="f4" y="f2"/>
                  </a:cubicBezTo>
                  <a:cubicBezTo>
                    <a:pt x="f4"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7" name="Google Shape;3100;p43">
              <a:extLst>
                <a:ext uri="{FF2B5EF4-FFF2-40B4-BE49-F238E27FC236}">
                  <a16:creationId xmlns:a16="http://schemas.microsoft.com/office/drawing/2014/main" id="{D19A71B9-D032-4866-ABE2-B97608DB7C15}"/>
                </a:ext>
              </a:extLst>
            </p:cNvPr>
            <p:cNvSpPr/>
            <p:nvPr/>
          </p:nvSpPr>
          <p:spPr>
            <a:xfrm rot="16200004">
              <a:off x="5975622" y="2830562"/>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3" y="f2"/>
                    <a:pt x="f3" y="f2"/>
                    <a:pt x="f3" y="f2"/>
                  </a:cubicBezTo>
                  <a:cubicBezTo>
                    <a:pt x="f3" y="f3"/>
                    <a:pt x="f3"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8" name="Google Shape;3101;p43">
              <a:extLst>
                <a:ext uri="{FF2B5EF4-FFF2-40B4-BE49-F238E27FC236}">
                  <a16:creationId xmlns:a16="http://schemas.microsoft.com/office/drawing/2014/main" id="{5ABD1F56-6F35-4710-8A60-D94B7EA3B24D}"/>
                </a:ext>
              </a:extLst>
            </p:cNvPr>
            <p:cNvSpPr/>
            <p:nvPr/>
          </p:nvSpPr>
          <p:spPr>
            <a:xfrm rot="16200004">
              <a:off x="5973958" y="2828257"/>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3" y="f4"/>
                    <a:pt x="f3" y="f4"/>
                    <a:pt x="f3" y="f4"/>
                  </a:cubicBezTo>
                  <a:cubicBezTo>
                    <a:pt x="f2"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9" name="Google Shape;3102;p43">
              <a:extLst>
                <a:ext uri="{FF2B5EF4-FFF2-40B4-BE49-F238E27FC236}">
                  <a16:creationId xmlns:a16="http://schemas.microsoft.com/office/drawing/2014/main" id="{862323F4-5DE6-405C-8503-AF422164FC35}"/>
                </a:ext>
              </a:extLst>
            </p:cNvPr>
            <p:cNvSpPr/>
            <p:nvPr/>
          </p:nvSpPr>
          <p:spPr>
            <a:xfrm rot="16200004">
              <a:off x="5976939" y="2831202"/>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lnTo>
                    <a:pt x="f2" y="f2"/>
                  </a:ln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0" name="Google Shape;3103;p43">
              <a:extLst>
                <a:ext uri="{FF2B5EF4-FFF2-40B4-BE49-F238E27FC236}">
                  <a16:creationId xmlns:a16="http://schemas.microsoft.com/office/drawing/2014/main" id="{1E8DAD62-C574-429F-8389-FBD59A9BD33F}"/>
                </a:ext>
              </a:extLst>
            </p:cNvPr>
            <p:cNvSpPr/>
            <p:nvPr/>
          </p:nvSpPr>
          <p:spPr>
            <a:xfrm rot="16200004">
              <a:off x="5976939" y="2830562"/>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2"/>
                  </a:moveTo>
                  <a:cubicBezTo>
                    <a:pt x="f3" y="f2"/>
                    <a:pt x="f2" y="f3"/>
                    <a:pt x="f2" y="f3"/>
                  </a:cubicBezTo>
                  <a:cubicBezTo>
                    <a:pt x="f2"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1" name="Google Shape;3104;p43">
              <a:extLst>
                <a:ext uri="{FF2B5EF4-FFF2-40B4-BE49-F238E27FC236}">
                  <a16:creationId xmlns:a16="http://schemas.microsoft.com/office/drawing/2014/main" id="{9858498B-C40A-45A7-A37A-CEBABD875640}"/>
                </a:ext>
              </a:extLst>
            </p:cNvPr>
            <p:cNvSpPr/>
            <p:nvPr/>
          </p:nvSpPr>
          <p:spPr>
            <a:xfrm rot="16200004">
              <a:off x="5976262" y="2829884"/>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4" y="f4"/>
                    <a:pt x="f5" y="f4"/>
                  </a:cubicBezTo>
                  <a:cubicBezTo>
                    <a:pt x="f5" y="f4"/>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2" name="Google Shape;3105;p43">
              <a:extLst>
                <a:ext uri="{FF2B5EF4-FFF2-40B4-BE49-F238E27FC236}">
                  <a16:creationId xmlns:a16="http://schemas.microsoft.com/office/drawing/2014/main" id="{FFB04D66-A60B-4CAB-9D09-B473957DE2D3}"/>
                </a:ext>
              </a:extLst>
            </p:cNvPr>
            <p:cNvSpPr/>
            <p:nvPr/>
          </p:nvSpPr>
          <p:spPr>
            <a:xfrm rot="16200004">
              <a:off x="5976262" y="2829254"/>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lnTo>
                    <a:pt x="f3" y="f3"/>
                  </a:ln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3" name="Google Shape;3106;p43">
              <a:extLst>
                <a:ext uri="{FF2B5EF4-FFF2-40B4-BE49-F238E27FC236}">
                  <a16:creationId xmlns:a16="http://schemas.microsoft.com/office/drawing/2014/main" id="{A08BDB68-C6D0-4741-9111-AC6D54E1D26A}"/>
                </a:ext>
              </a:extLst>
            </p:cNvPr>
            <p:cNvSpPr/>
            <p:nvPr/>
          </p:nvSpPr>
          <p:spPr>
            <a:xfrm rot="16200004">
              <a:off x="5976619" y="2828257"/>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cubicBezTo>
                    <a:pt x="f3"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4" name="Google Shape;3107;p43">
              <a:extLst>
                <a:ext uri="{FF2B5EF4-FFF2-40B4-BE49-F238E27FC236}">
                  <a16:creationId xmlns:a16="http://schemas.microsoft.com/office/drawing/2014/main" id="{77B7BB18-D38C-431A-A3F8-2071EFBC55A3}"/>
                </a:ext>
              </a:extLst>
            </p:cNvPr>
            <p:cNvSpPr/>
            <p:nvPr/>
          </p:nvSpPr>
          <p:spPr>
            <a:xfrm rot="16200004">
              <a:off x="5976262" y="2827260"/>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5"/>
                    <a:pt x="f4" y="f5"/>
                    <a:pt x="f4" y="f5"/>
                  </a:cubicBezTo>
                  <a:cubicBezTo>
                    <a:pt x="f5" y="f4"/>
                    <a:pt x="f5" y="f4"/>
                    <a:pt x="f5" y="f4"/>
                  </a:cubicBezTo>
                  <a:lnTo>
                    <a:pt x="f5" y="f5"/>
                  </a:lnTo>
                  <a:cubicBezTo>
                    <a:pt x="f5" y="f5"/>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5" name="Google Shape;3108;p43">
              <a:extLst>
                <a:ext uri="{FF2B5EF4-FFF2-40B4-BE49-F238E27FC236}">
                  <a16:creationId xmlns:a16="http://schemas.microsoft.com/office/drawing/2014/main" id="{E2E63BE7-82F2-4F55-99FA-BBEA836B92D4}"/>
                </a:ext>
              </a:extLst>
            </p:cNvPr>
            <p:cNvSpPr/>
            <p:nvPr/>
          </p:nvSpPr>
          <p:spPr>
            <a:xfrm rot="16200004">
              <a:off x="5976601" y="2827599"/>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5"/>
                  </a:moveTo>
                  <a:cubicBezTo>
                    <a:pt x="f3" y="f3"/>
                    <a:pt x="f3" y="f5"/>
                    <a:pt x="f3" y="f5"/>
                  </a:cubicBezTo>
                  <a:cubicBezTo>
                    <a:pt x="f3" y="f5"/>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6" name="Google Shape;3109;p43">
              <a:extLst>
                <a:ext uri="{FF2B5EF4-FFF2-40B4-BE49-F238E27FC236}">
                  <a16:creationId xmlns:a16="http://schemas.microsoft.com/office/drawing/2014/main" id="{61A8D0FB-5705-4A74-94B7-5CED577E82CC}"/>
                </a:ext>
              </a:extLst>
            </p:cNvPr>
            <p:cNvSpPr/>
            <p:nvPr/>
          </p:nvSpPr>
          <p:spPr>
            <a:xfrm rot="16200004">
              <a:off x="5975622" y="2826621"/>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3" y="f2"/>
                    <a:pt x="f3" y="f2"/>
                    <a:pt x="f3" y="f2"/>
                  </a:cubicBezTo>
                  <a:cubicBezTo>
                    <a:pt x="f3" y="f3"/>
                    <a:pt x="f2" y="f3"/>
                    <a:pt x="f2" y="f3"/>
                  </a:cubicBezTo>
                  <a:cubicBezTo>
                    <a:pt x="f2" y="f3"/>
                    <a:pt x="f3"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7" name="Google Shape;3110;p43">
              <a:extLst>
                <a:ext uri="{FF2B5EF4-FFF2-40B4-BE49-F238E27FC236}">
                  <a16:creationId xmlns:a16="http://schemas.microsoft.com/office/drawing/2014/main" id="{3B740143-532C-4DED-8632-163ACFCA6D44}"/>
                </a:ext>
              </a:extLst>
            </p:cNvPr>
            <p:cNvSpPr/>
            <p:nvPr/>
          </p:nvSpPr>
          <p:spPr>
            <a:xfrm rot="16200004">
              <a:off x="5975284" y="2826291"/>
              <a:ext cx="676" cy="0"/>
            </a:xfrm>
            <a:custGeom>
              <a:avLst/>
              <a:gdLst>
                <a:gd name="f0" fmla="val w"/>
                <a:gd name="f1" fmla="val h"/>
                <a:gd name="f2" fmla="val 0"/>
                <a:gd name="f3" fmla="val 675"/>
                <a:gd name="f4" fmla="*/ f0 1 675"/>
                <a:gd name="f5" fmla="*/ f1 1 0"/>
                <a:gd name="f6" fmla="val f2"/>
                <a:gd name="f7" fmla="val f3"/>
                <a:gd name="f8" fmla="+- f6 0 f6"/>
                <a:gd name="f9" fmla="+- f7 0 f6"/>
                <a:gd name="f10" fmla="*/ f9 1 675"/>
                <a:gd name="f11" fmla="*/ f8 1 0"/>
                <a:gd name="f12" fmla="*/ 0 1 f10"/>
                <a:gd name="f13" fmla="*/ 675 1 f10"/>
                <a:gd name="f14" fmla="*/ 0 1 f11"/>
                <a:gd name="f15" fmla="*/ 1 1 f11"/>
                <a:gd name="f16" fmla="*/ f12 f4 1"/>
                <a:gd name="f17" fmla="*/ f13 f4 1"/>
                <a:gd name="f18" fmla="*/ f15 f5 1"/>
                <a:gd name="f19" fmla="*/ f14 f5 1"/>
              </a:gdLst>
              <a:ahLst/>
              <a:cxnLst>
                <a:cxn ang="3cd4">
                  <a:pos x="hc" y="t"/>
                </a:cxn>
                <a:cxn ang="0">
                  <a:pos x="r" y="vc"/>
                </a:cxn>
                <a:cxn ang="cd4">
                  <a:pos x="hc" y="b"/>
                </a:cxn>
                <a:cxn ang="cd2">
                  <a:pos x="l" y="vc"/>
                </a:cxn>
              </a:cxnLst>
              <a:rect l="f16" t="f19" r="f17" b="f18"/>
              <a:pathLst>
                <a:path w="675">
                  <a:moveTo>
                    <a:pt x="f3" y="f2"/>
                  </a:moveTo>
                  <a:cubicBezTo>
                    <a:pt x="f3" y="f2"/>
                    <a:pt x="f3" y="f2"/>
                    <a:pt x="f2" y="f2"/>
                  </a:cubicBezTo>
                  <a:cubicBezTo>
                    <a:pt x="f2" y="f2"/>
                    <a:pt x="f2"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8" name="Google Shape;3111;p43">
              <a:extLst>
                <a:ext uri="{FF2B5EF4-FFF2-40B4-BE49-F238E27FC236}">
                  <a16:creationId xmlns:a16="http://schemas.microsoft.com/office/drawing/2014/main" id="{EDE42B94-43E9-463D-9CFC-4AA49CA0DA89}"/>
                </a:ext>
              </a:extLst>
            </p:cNvPr>
            <p:cNvSpPr/>
            <p:nvPr/>
          </p:nvSpPr>
          <p:spPr>
            <a:xfrm rot="16200004">
              <a:off x="5981849" y="2835481"/>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2"/>
                  </a:moveTo>
                  <a:cubicBezTo>
                    <a:pt x="f4" y="f2"/>
                    <a:pt x="f5" y="f2"/>
                    <a:pt x="f4" y="f2"/>
                  </a:cubicBezTo>
                  <a:cubicBezTo>
                    <a:pt x="f4"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9" name="Google Shape;3112;p43">
              <a:extLst>
                <a:ext uri="{FF2B5EF4-FFF2-40B4-BE49-F238E27FC236}">
                  <a16:creationId xmlns:a16="http://schemas.microsoft.com/office/drawing/2014/main" id="{C1222B4F-0424-4E3F-97EA-0BFF6CC014D1}"/>
                </a:ext>
              </a:extLst>
            </p:cNvPr>
            <p:cNvSpPr/>
            <p:nvPr/>
          </p:nvSpPr>
          <p:spPr>
            <a:xfrm rot="16200004">
              <a:off x="5977241" y="2828916"/>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lnTo>
                    <a:pt x="f5" y="f4"/>
                  </a:lnTo>
                  <a:cubicBezTo>
                    <a:pt x="f4" y="f4"/>
                    <a:pt x="f4" y="f4"/>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0" name="Google Shape;3113;p43">
              <a:extLst>
                <a:ext uri="{FF2B5EF4-FFF2-40B4-BE49-F238E27FC236}">
                  <a16:creationId xmlns:a16="http://schemas.microsoft.com/office/drawing/2014/main" id="{E2CBA0C2-93C8-494E-B81B-070273350B5D}"/>
                </a:ext>
              </a:extLst>
            </p:cNvPr>
            <p:cNvSpPr/>
            <p:nvPr/>
          </p:nvSpPr>
          <p:spPr>
            <a:xfrm rot="16200004">
              <a:off x="5977570" y="2829244"/>
              <a:ext cx="1353" cy="1353"/>
            </a:xfrm>
            <a:custGeom>
              <a:avLst/>
              <a:gdLst>
                <a:gd name="f0" fmla="val w"/>
                <a:gd name="f1" fmla="val h"/>
                <a:gd name="f2" fmla="val 0"/>
                <a:gd name="f3" fmla="val 36"/>
                <a:gd name="f4" fmla="val 1"/>
                <a:gd name="f5" fmla="val 18"/>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3" y="f4"/>
                  </a:moveTo>
                  <a:cubicBezTo>
                    <a:pt x="f3" y="f5"/>
                    <a:pt x="f5" y="f5"/>
                    <a:pt x="f5" y="f3"/>
                  </a:cubicBezTo>
                  <a:cubicBezTo>
                    <a:pt x="f4" y="f5"/>
                    <a:pt x="f5" y="f5"/>
                    <a:pt x="f5" y="f5"/>
                  </a:cubicBezTo>
                  <a:cubicBezTo>
                    <a:pt x="f3" y="f5"/>
                    <a:pt x="f3" y="f5"/>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1" name="Google Shape;3114;p43">
              <a:extLst>
                <a:ext uri="{FF2B5EF4-FFF2-40B4-BE49-F238E27FC236}">
                  <a16:creationId xmlns:a16="http://schemas.microsoft.com/office/drawing/2014/main" id="{15A2ECDF-F098-41B6-99E2-4819C182ACAB}"/>
                </a:ext>
              </a:extLst>
            </p:cNvPr>
            <p:cNvSpPr/>
            <p:nvPr/>
          </p:nvSpPr>
          <p:spPr>
            <a:xfrm rot="16200004">
              <a:off x="5983477" y="2836469"/>
              <a:ext cx="713" cy="676"/>
            </a:xfrm>
            <a:custGeom>
              <a:avLst/>
              <a:gdLst>
                <a:gd name="f0" fmla="val w"/>
                <a:gd name="f1" fmla="val h"/>
                <a:gd name="f2" fmla="val 0"/>
                <a:gd name="f3" fmla="val 19"/>
                <a:gd name="f4" fmla="val 18"/>
                <a:gd name="f5" fmla="*/ f0 1 19"/>
                <a:gd name="f6" fmla="*/ f1 1 18"/>
                <a:gd name="f7" fmla="val f2"/>
                <a:gd name="f8" fmla="val f3"/>
                <a:gd name="f9" fmla="val f4"/>
                <a:gd name="f10" fmla="+- f9 0 f7"/>
                <a:gd name="f11" fmla="+- f8 0 f7"/>
                <a:gd name="f12" fmla="*/ f11 1 19"/>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 h="18">
                  <a:moveTo>
                    <a:pt x="f2" y="f4"/>
                  </a:moveTo>
                  <a:cubicBezTo>
                    <a:pt x="f2" y="f4"/>
                    <a:pt x="f4" y="f2"/>
                    <a:pt x="f4" y="f2"/>
                  </a:cubicBezTo>
                  <a:cubicBezTo>
                    <a:pt x="f4"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2" name="Google Shape;3115;p43">
              <a:extLst>
                <a:ext uri="{FF2B5EF4-FFF2-40B4-BE49-F238E27FC236}">
                  <a16:creationId xmlns:a16="http://schemas.microsoft.com/office/drawing/2014/main" id="{9F9CAA8B-CFB9-46B1-BE4A-EA11F43B015D}"/>
                </a:ext>
              </a:extLst>
            </p:cNvPr>
            <p:cNvSpPr/>
            <p:nvPr/>
          </p:nvSpPr>
          <p:spPr>
            <a:xfrm rot="16200004">
              <a:off x="5979225" y="2830900"/>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3" y="f2"/>
                  </a:moveTo>
                  <a:cubicBezTo>
                    <a:pt x="f3" y="f4"/>
                    <a:pt x="f4" y="f4"/>
                    <a:pt x="f4" y="f4"/>
                  </a:cubicBezTo>
                  <a:cubicBezTo>
                    <a:pt x="f5" y="f4"/>
                    <a:pt x="f5" y="f4"/>
                    <a:pt x="f5" y="f4"/>
                  </a:cubicBezTo>
                  <a:cubicBezTo>
                    <a:pt x="f4" y="f4"/>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3" name="Google Shape;3116;p43">
              <a:extLst>
                <a:ext uri="{FF2B5EF4-FFF2-40B4-BE49-F238E27FC236}">
                  <a16:creationId xmlns:a16="http://schemas.microsoft.com/office/drawing/2014/main" id="{D0C6F38B-00E6-4597-B817-FEFCCC9559AB}"/>
                </a:ext>
              </a:extLst>
            </p:cNvPr>
            <p:cNvSpPr/>
            <p:nvPr/>
          </p:nvSpPr>
          <p:spPr>
            <a:xfrm rot="16200004">
              <a:off x="5980853" y="2831220"/>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5" y="f2"/>
                    <a:pt x="f4" y="f2"/>
                    <a:pt x="f4" y="f2"/>
                  </a:cubicBezTo>
                  <a:cubicBezTo>
                    <a:pt x="f5" y="f4"/>
                    <a:pt x="f5" y="f2"/>
                    <a:pt x="f5" y="f4"/>
                  </a:cubicBezTo>
                  <a:cubicBezTo>
                    <a:pt x="f5" y="f2"/>
                    <a:pt x="f5" y="f4"/>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4" name="Google Shape;3117;p43">
              <a:extLst>
                <a:ext uri="{FF2B5EF4-FFF2-40B4-BE49-F238E27FC236}">
                  <a16:creationId xmlns:a16="http://schemas.microsoft.com/office/drawing/2014/main" id="{50C72F97-BC7F-4111-AF80-ECC9E043BE83}"/>
                </a:ext>
              </a:extLst>
            </p:cNvPr>
            <p:cNvSpPr/>
            <p:nvPr/>
          </p:nvSpPr>
          <p:spPr>
            <a:xfrm rot="16200004">
              <a:off x="5996983" y="2844680"/>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3" y="f4"/>
                    <a:pt x="f2" y="f4"/>
                    <a:pt x="f2" y="f4"/>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5" name="Google Shape;3118;p43">
              <a:extLst>
                <a:ext uri="{FF2B5EF4-FFF2-40B4-BE49-F238E27FC236}">
                  <a16:creationId xmlns:a16="http://schemas.microsoft.com/office/drawing/2014/main" id="{22EB86F1-71BD-4CF0-8704-1E7CE30B224D}"/>
                </a:ext>
              </a:extLst>
            </p:cNvPr>
            <p:cNvSpPr/>
            <p:nvPr/>
          </p:nvSpPr>
          <p:spPr>
            <a:xfrm rot="16200004">
              <a:off x="5975289" y="2807871"/>
              <a:ext cx="52614" cy="61164"/>
            </a:xfrm>
            <a:custGeom>
              <a:avLst/>
              <a:gdLst>
                <a:gd name="f0" fmla="val w"/>
                <a:gd name="f1" fmla="val h"/>
                <a:gd name="f2" fmla="val 0"/>
                <a:gd name="f3" fmla="val 1403"/>
                <a:gd name="f4" fmla="val 1631"/>
                <a:gd name="f5" fmla="val 246"/>
                <a:gd name="f6" fmla="val 509"/>
                <a:gd name="f7" fmla="val 526"/>
                <a:gd name="f8" fmla="val 228"/>
                <a:gd name="f9" fmla="val 544"/>
                <a:gd name="f10" fmla="val 211"/>
                <a:gd name="f11" fmla="val 561"/>
                <a:gd name="f12" fmla="val 193"/>
                <a:gd name="f13" fmla="val 579"/>
                <a:gd name="f14" fmla="val 596"/>
                <a:gd name="f15" fmla="val 175"/>
                <a:gd name="f16" fmla="val 614"/>
                <a:gd name="f17" fmla="val 631"/>
                <a:gd name="f18" fmla="val 158"/>
                <a:gd name="f19" fmla="val 140"/>
                <a:gd name="f20" fmla="val 684"/>
                <a:gd name="f21" fmla="val 88"/>
                <a:gd name="f22" fmla="val 737"/>
                <a:gd name="f23" fmla="val 789"/>
                <a:gd name="f24" fmla="val 807"/>
                <a:gd name="f25" fmla="val 70"/>
                <a:gd name="f26" fmla="val 842"/>
                <a:gd name="f27" fmla="val 859"/>
                <a:gd name="f28" fmla="val 53"/>
                <a:gd name="f29" fmla="val 877"/>
                <a:gd name="f30" fmla="val 894"/>
                <a:gd name="f31" fmla="val 912"/>
                <a:gd name="f32" fmla="val 929"/>
                <a:gd name="f33" fmla="val 947"/>
                <a:gd name="f34" fmla="val 965"/>
                <a:gd name="f35" fmla="val 35"/>
                <a:gd name="f36" fmla="val 982"/>
                <a:gd name="f37" fmla="val 1000"/>
                <a:gd name="f38" fmla="val 1017"/>
                <a:gd name="f39" fmla="val 18"/>
                <a:gd name="f40" fmla="val 1035"/>
                <a:gd name="f41" fmla="val 1070"/>
                <a:gd name="f42" fmla="val 1105"/>
                <a:gd name="f43" fmla="val 1157"/>
                <a:gd name="f44" fmla="val 1175"/>
                <a:gd name="f45" fmla="val 1192"/>
                <a:gd name="f46" fmla="val 1227"/>
                <a:gd name="f47" fmla="val 1245"/>
                <a:gd name="f48" fmla="val 1263"/>
                <a:gd name="f49" fmla="val 1280"/>
                <a:gd name="f50" fmla="val 1298"/>
                <a:gd name="f51" fmla="val 1315"/>
                <a:gd name="f52" fmla="val 1333"/>
                <a:gd name="f53" fmla="val 1350"/>
                <a:gd name="f54" fmla="val 1368"/>
                <a:gd name="f55" fmla="val 1385"/>
                <a:gd name="f56" fmla="val 1438"/>
                <a:gd name="f57" fmla="val 1490"/>
                <a:gd name="f58" fmla="val 1526"/>
                <a:gd name="f59" fmla="val 1543"/>
                <a:gd name="f60" fmla="val 1561"/>
                <a:gd name="f61" fmla="val 263"/>
                <a:gd name="f62" fmla="val 1578"/>
                <a:gd name="f63" fmla="val 281"/>
                <a:gd name="f64" fmla="val 1596"/>
                <a:gd name="f65" fmla="val 298"/>
                <a:gd name="f66" fmla="val 333"/>
                <a:gd name="f67" fmla="val 316"/>
                <a:gd name="f68" fmla="val 368"/>
                <a:gd name="f69" fmla="val 421"/>
                <a:gd name="f70" fmla="val 474"/>
                <a:gd name="f71" fmla="val 1613"/>
                <a:gd name="f72" fmla="val 649"/>
                <a:gd name="f73" fmla="val 666"/>
                <a:gd name="f74" fmla="val 701"/>
                <a:gd name="f75" fmla="val 736"/>
                <a:gd name="f76" fmla="val 754"/>
                <a:gd name="f77" fmla="val 772"/>
                <a:gd name="f78" fmla="val 1508"/>
                <a:gd name="f79" fmla="val 1473"/>
                <a:gd name="f80" fmla="val 1420"/>
                <a:gd name="f81" fmla="val 964"/>
                <a:gd name="f82" fmla="val 1052"/>
                <a:gd name="f83" fmla="val 1122"/>
                <a:gd name="f84" fmla="val 1140"/>
                <a:gd name="f85" fmla="val 1210"/>
                <a:gd name="f86" fmla="val 1262"/>
                <a:gd name="f87" fmla="val 404"/>
                <a:gd name="f88" fmla="val 386"/>
                <a:gd name="f89" fmla="val 351"/>
                <a:gd name="f90" fmla="val 141"/>
                <a:gd name="f91" fmla="val 123"/>
                <a:gd name="f92" fmla="val 1087"/>
                <a:gd name="f93" fmla="val 999"/>
                <a:gd name="f94" fmla="val 105"/>
                <a:gd name="f95" fmla="val 176"/>
                <a:gd name="f96" fmla="val 439"/>
                <a:gd name="f97" fmla="val 456"/>
                <a:gd name="f98" fmla="val 491"/>
                <a:gd name="f99" fmla="val 702"/>
                <a:gd name="f100" fmla="val 719"/>
                <a:gd name="f101" fmla="val 824"/>
                <a:gd name="f102" fmla="val 438"/>
                <a:gd name="f103" fmla="val 403"/>
                <a:gd name="f104" fmla="*/ f0 1 1403"/>
                <a:gd name="f105" fmla="*/ f1 1 1631"/>
                <a:gd name="f106" fmla="val f2"/>
                <a:gd name="f107" fmla="val f3"/>
                <a:gd name="f108" fmla="val f4"/>
                <a:gd name="f109" fmla="+- f108 0 f106"/>
                <a:gd name="f110" fmla="+- f107 0 f106"/>
                <a:gd name="f111" fmla="*/ f110 1 1403"/>
                <a:gd name="f112" fmla="*/ f109 1 1631"/>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1403" h="1630">
                  <a:moveTo>
                    <a:pt x="f5" y="f6"/>
                  </a:moveTo>
                  <a:cubicBezTo>
                    <a:pt x="f5" y="f6"/>
                    <a:pt x="f5" y="f6"/>
                    <a:pt x="f5" y="f6"/>
                  </a:cubicBezTo>
                  <a:cubicBezTo>
                    <a:pt x="f5" y="f7"/>
                    <a:pt x="f8" y="f6"/>
                    <a:pt x="f8" y="f7"/>
                  </a:cubicBezTo>
                  <a:cubicBezTo>
                    <a:pt x="f8" y="f7"/>
                    <a:pt x="f8" y="f7"/>
                    <a:pt x="f8" y="f7"/>
                  </a:cubicBezTo>
                  <a:cubicBezTo>
                    <a:pt x="f8" y="f9"/>
                    <a:pt x="f8" y="f9"/>
                    <a:pt x="f10" y="f11"/>
                  </a:cubicBezTo>
                  <a:cubicBezTo>
                    <a:pt x="f10" y="f11"/>
                    <a:pt x="f12" y="f11"/>
                    <a:pt x="f12" y="f11"/>
                  </a:cubicBezTo>
                  <a:cubicBezTo>
                    <a:pt x="f12" y="f13"/>
                    <a:pt x="f12" y="f13"/>
                    <a:pt x="f12" y="f14"/>
                  </a:cubicBezTo>
                  <a:cubicBezTo>
                    <a:pt x="f15" y="f14"/>
                    <a:pt x="f15" y="f16"/>
                    <a:pt x="f15" y="f17"/>
                  </a:cubicBezTo>
                  <a:cubicBezTo>
                    <a:pt x="f18" y="f17"/>
                    <a:pt x="f18" y="f17"/>
                    <a:pt x="f18" y="f17"/>
                  </a:cubicBezTo>
                  <a:cubicBezTo>
                    <a:pt x="f19" y="f20"/>
                    <a:pt x="f21" y="f22"/>
                    <a:pt x="f21" y="f23"/>
                  </a:cubicBezTo>
                  <a:cubicBezTo>
                    <a:pt x="f21" y="f24"/>
                    <a:pt x="f25" y="f26"/>
                    <a:pt x="f25" y="f26"/>
                  </a:cubicBezTo>
                  <a:cubicBezTo>
                    <a:pt x="f25" y="f27"/>
                    <a:pt x="f28" y="f29"/>
                    <a:pt x="f28" y="f29"/>
                  </a:cubicBezTo>
                  <a:cubicBezTo>
                    <a:pt x="f28" y="f30"/>
                    <a:pt x="f28" y="f31"/>
                    <a:pt x="f28" y="f32"/>
                  </a:cubicBezTo>
                  <a:cubicBezTo>
                    <a:pt x="f28" y="f32"/>
                    <a:pt x="f28" y="f32"/>
                    <a:pt x="f28" y="f32"/>
                  </a:cubicBezTo>
                  <a:cubicBezTo>
                    <a:pt x="f28" y="f33"/>
                    <a:pt x="f28" y="f33"/>
                    <a:pt x="f28" y="f34"/>
                  </a:cubicBezTo>
                  <a:cubicBezTo>
                    <a:pt x="f35" y="f34"/>
                    <a:pt x="f35" y="f36"/>
                    <a:pt x="f35" y="f37"/>
                  </a:cubicBezTo>
                  <a:cubicBezTo>
                    <a:pt x="f35" y="f37"/>
                    <a:pt x="f35" y="f37"/>
                    <a:pt x="f35" y="f37"/>
                  </a:cubicBezTo>
                  <a:cubicBezTo>
                    <a:pt x="f35" y="f37"/>
                    <a:pt x="f35" y="f38"/>
                    <a:pt x="f39" y="f40"/>
                  </a:cubicBezTo>
                  <a:cubicBezTo>
                    <a:pt x="f39" y="f41"/>
                    <a:pt x="f39" y="f42"/>
                    <a:pt x="f39" y="f43"/>
                  </a:cubicBezTo>
                  <a:cubicBezTo>
                    <a:pt x="f2" y="f44"/>
                    <a:pt x="f39" y="f45"/>
                    <a:pt x="f39" y="f46"/>
                  </a:cubicBezTo>
                  <a:cubicBezTo>
                    <a:pt x="f39" y="f46"/>
                    <a:pt x="f39" y="f46"/>
                    <a:pt x="f39" y="f47"/>
                  </a:cubicBezTo>
                  <a:cubicBezTo>
                    <a:pt x="f39" y="f48"/>
                    <a:pt x="f35" y="f49"/>
                    <a:pt x="f35" y="f50"/>
                  </a:cubicBezTo>
                  <a:cubicBezTo>
                    <a:pt x="f35" y="f51"/>
                    <a:pt x="f35" y="f51"/>
                    <a:pt x="f35" y="f52"/>
                  </a:cubicBezTo>
                  <a:cubicBezTo>
                    <a:pt x="f28" y="f53"/>
                    <a:pt x="f28" y="f54"/>
                    <a:pt x="f28" y="f54"/>
                  </a:cubicBezTo>
                  <a:lnTo>
                    <a:pt x="f25" y="f55"/>
                  </a:lnTo>
                  <a:cubicBezTo>
                    <a:pt x="f21" y="f56"/>
                    <a:pt x="f19" y="f57"/>
                    <a:pt x="f15" y="f58"/>
                  </a:cubicBezTo>
                  <a:cubicBezTo>
                    <a:pt x="f12" y="f58"/>
                    <a:pt x="f10" y="f58"/>
                    <a:pt x="f10" y="f58"/>
                  </a:cubicBezTo>
                  <a:cubicBezTo>
                    <a:pt x="f10" y="f59"/>
                    <a:pt x="f10" y="f59"/>
                    <a:pt x="f10" y="f59"/>
                  </a:cubicBezTo>
                  <a:cubicBezTo>
                    <a:pt x="f8" y="f60"/>
                    <a:pt x="f8" y="f60"/>
                    <a:pt x="f5" y="f60"/>
                  </a:cubicBezTo>
                  <a:lnTo>
                    <a:pt x="f61" y="f62"/>
                  </a:lnTo>
                  <a:cubicBezTo>
                    <a:pt x="f61" y="f62"/>
                    <a:pt x="f63" y="f62"/>
                    <a:pt x="f63" y="f64"/>
                  </a:cubicBezTo>
                  <a:cubicBezTo>
                    <a:pt x="f65" y="f62"/>
                    <a:pt x="f63" y="f62"/>
                    <a:pt x="f65" y="f62"/>
                  </a:cubicBezTo>
                  <a:cubicBezTo>
                    <a:pt x="f66" y="f64"/>
                    <a:pt x="f67" y="f64"/>
                    <a:pt x="f67" y="f64"/>
                  </a:cubicBezTo>
                  <a:cubicBezTo>
                    <a:pt x="f68" y="f4"/>
                    <a:pt x="f69" y="f4"/>
                    <a:pt x="f70" y="f4"/>
                  </a:cubicBezTo>
                  <a:cubicBezTo>
                    <a:pt x="f7" y="f4"/>
                    <a:pt x="f11" y="f71"/>
                    <a:pt x="f16" y="f64"/>
                  </a:cubicBezTo>
                  <a:cubicBezTo>
                    <a:pt x="f16" y="f62"/>
                    <a:pt x="f17" y="f62"/>
                    <a:pt x="f17" y="f60"/>
                  </a:cubicBezTo>
                  <a:cubicBezTo>
                    <a:pt x="f17" y="f60"/>
                    <a:pt x="f72" y="f60"/>
                    <a:pt x="f72" y="f60"/>
                  </a:cubicBezTo>
                  <a:cubicBezTo>
                    <a:pt x="f72" y="f60"/>
                    <a:pt x="f17" y="f62"/>
                    <a:pt x="f72" y="f62"/>
                  </a:cubicBezTo>
                  <a:cubicBezTo>
                    <a:pt x="f72" y="f62"/>
                    <a:pt x="f72" y="f62"/>
                    <a:pt x="f72" y="f62"/>
                  </a:cubicBezTo>
                  <a:cubicBezTo>
                    <a:pt x="f73" y="f62"/>
                    <a:pt x="f73" y="f60"/>
                    <a:pt x="f20" y="f60"/>
                  </a:cubicBezTo>
                  <a:cubicBezTo>
                    <a:pt x="f74" y="f59"/>
                    <a:pt x="f75" y="f59"/>
                    <a:pt x="f76" y="f58"/>
                  </a:cubicBezTo>
                  <a:cubicBezTo>
                    <a:pt x="f76" y="f58"/>
                    <a:pt x="f77" y="f78"/>
                    <a:pt x="f77" y="f78"/>
                  </a:cubicBezTo>
                  <a:cubicBezTo>
                    <a:pt x="f23" y="f78"/>
                    <a:pt x="f26" y="f79"/>
                    <a:pt x="f27" y="f56"/>
                  </a:cubicBezTo>
                  <a:cubicBezTo>
                    <a:pt x="f29" y="f56"/>
                    <a:pt x="f30" y="f56"/>
                    <a:pt x="f31" y="f80"/>
                  </a:cubicBezTo>
                  <a:cubicBezTo>
                    <a:pt x="f31" y="f80"/>
                    <a:pt x="f31" y="f80"/>
                    <a:pt x="f31" y="f80"/>
                  </a:cubicBezTo>
                  <a:cubicBezTo>
                    <a:pt x="f33" y="f3"/>
                    <a:pt x="f81" y="f54"/>
                    <a:pt x="f36" y="f53"/>
                  </a:cubicBezTo>
                  <a:cubicBezTo>
                    <a:pt x="f36" y="f52"/>
                    <a:pt x="f36" y="f52"/>
                    <a:pt x="f36" y="f52"/>
                  </a:cubicBezTo>
                  <a:cubicBezTo>
                    <a:pt x="f38" y="f51"/>
                    <a:pt x="f38" y="f50"/>
                    <a:pt x="f40" y="f49"/>
                  </a:cubicBezTo>
                  <a:cubicBezTo>
                    <a:pt x="f40" y="f49"/>
                    <a:pt x="f40" y="f49"/>
                    <a:pt x="f40" y="f49"/>
                  </a:cubicBezTo>
                  <a:cubicBezTo>
                    <a:pt x="f82" y="f48"/>
                    <a:pt x="f41" y="f47"/>
                    <a:pt x="f41" y="f47"/>
                  </a:cubicBezTo>
                  <a:cubicBezTo>
                    <a:pt x="f42" y="f46"/>
                    <a:pt x="f42" y="f45"/>
                    <a:pt x="f83" y="f43"/>
                  </a:cubicBezTo>
                  <a:cubicBezTo>
                    <a:pt x="f83" y="f84"/>
                    <a:pt x="f84" y="f84"/>
                    <a:pt x="f43" y="f83"/>
                  </a:cubicBezTo>
                  <a:cubicBezTo>
                    <a:pt x="f43" y="f42"/>
                    <a:pt x="f43" y="f42"/>
                    <a:pt x="f43" y="f42"/>
                  </a:cubicBezTo>
                  <a:cubicBezTo>
                    <a:pt x="f43" y="f42"/>
                    <a:pt x="f43" y="f42"/>
                    <a:pt x="f43" y="f42"/>
                  </a:cubicBezTo>
                  <a:cubicBezTo>
                    <a:pt x="f44" y="f41"/>
                    <a:pt x="f44" y="f40"/>
                    <a:pt x="f45" y="f38"/>
                  </a:cubicBezTo>
                  <a:cubicBezTo>
                    <a:pt x="f45" y="f38"/>
                    <a:pt x="f85" y="f38"/>
                    <a:pt x="f85" y="f38"/>
                  </a:cubicBezTo>
                  <a:cubicBezTo>
                    <a:pt x="f85" y="f37"/>
                    <a:pt x="f85" y="f37"/>
                    <a:pt x="f85" y="f36"/>
                  </a:cubicBezTo>
                  <a:cubicBezTo>
                    <a:pt x="f46" y="f36"/>
                    <a:pt x="f46" y="f34"/>
                    <a:pt x="f46" y="f33"/>
                  </a:cubicBezTo>
                  <a:cubicBezTo>
                    <a:pt x="f47" y="f31"/>
                    <a:pt x="f47" y="f30"/>
                    <a:pt x="f86" y="f27"/>
                  </a:cubicBezTo>
                  <a:lnTo>
                    <a:pt x="f51" y="f72"/>
                  </a:lnTo>
                  <a:cubicBezTo>
                    <a:pt x="f51" y="f72"/>
                    <a:pt x="f51" y="f17"/>
                    <a:pt x="f51" y="f17"/>
                  </a:cubicBezTo>
                  <a:cubicBezTo>
                    <a:pt x="f51" y="f17"/>
                    <a:pt x="f51" y="f17"/>
                    <a:pt x="f51" y="f16"/>
                  </a:cubicBezTo>
                  <a:lnTo>
                    <a:pt x="f51" y="f16"/>
                  </a:lnTo>
                  <a:cubicBezTo>
                    <a:pt x="f51" y="f14"/>
                    <a:pt x="f51" y="f11"/>
                    <a:pt x="f51" y="f9"/>
                  </a:cubicBezTo>
                  <a:cubicBezTo>
                    <a:pt x="f51" y="f7"/>
                    <a:pt x="f52" y="f7"/>
                    <a:pt x="f52" y="f6"/>
                  </a:cubicBezTo>
                  <a:lnTo>
                    <a:pt x="f53" y="f87"/>
                  </a:lnTo>
                  <a:cubicBezTo>
                    <a:pt x="f53" y="f88"/>
                    <a:pt x="f53" y="f68"/>
                    <a:pt x="f53" y="f89"/>
                  </a:cubicBezTo>
                  <a:cubicBezTo>
                    <a:pt x="f53" y="f66"/>
                    <a:pt x="f53" y="f66"/>
                    <a:pt x="f53" y="f67"/>
                  </a:cubicBezTo>
                  <a:cubicBezTo>
                    <a:pt x="f53" y="f63"/>
                    <a:pt x="f54" y="f61"/>
                    <a:pt x="f55" y="f5"/>
                  </a:cubicBezTo>
                  <a:cubicBezTo>
                    <a:pt x="f54" y="f10"/>
                    <a:pt x="f55" y="f10"/>
                    <a:pt x="f3" y="f12"/>
                  </a:cubicBezTo>
                  <a:cubicBezTo>
                    <a:pt x="f55" y="f90"/>
                    <a:pt x="f53" y="f91"/>
                    <a:pt x="f52" y="f21"/>
                  </a:cubicBezTo>
                  <a:cubicBezTo>
                    <a:pt x="f52" y="f25"/>
                    <a:pt x="f51" y="f25"/>
                    <a:pt x="f50" y="f28"/>
                  </a:cubicBezTo>
                  <a:cubicBezTo>
                    <a:pt x="f50" y="f28"/>
                    <a:pt x="f50" y="f35"/>
                    <a:pt x="f50" y="f35"/>
                  </a:cubicBezTo>
                  <a:cubicBezTo>
                    <a:pt x="f49" y="f35"/>
                    <a:pt x="f86" y="f35"/>
                    <a:pt x="f86" y="f35"/>
                  </a:cubicBezTo>
                  <a:cubicBezTo>
                    <a:pt x="f47" y="f35"/>
                    <a:pt x="f46" y="f39"/>
                    <a:pt x="f85" y="f39"/>
                  </a:cubicBezTo>
                  <a:cubicBezTo>
                    <a:pt x="f44" y="f2"/>
                    <a:pt x="f84" y="f39"/>
                    <a:pt x="f42" y="f39"/>
                  </a:cubicBezTo>
                  <a:cubicBezTo>
                    <a:pt x="f42" y="f39"/>
                    <a:pt x="f92" y="f39"/>
                    <a:pt x="f92" y="f39"/>
                  </a:cubicBezTo>
                  <a:cubicBezTo>
                    <a:pt x="f41" y="f39"/>
                    <a:pt x="f41" y="f35"/>
                    <a:pt x="f82" y="f35"/>
                  </a:cubicBezTo>
                  <a:cubicBezTo>
                    <a:pt x="f82" y="f28"/>
                    <a:pt x="f40" y="f35"/>
                    <a:pt x="f40" y="f35"/>
                  </a:cubicBezTo>
                  <a:cubicBezTo>
                    <a:pt x="f38" y="f35"/>
                    <a:pt x="f38" y="f28"/>
                    <a:pt x="f38" y="f35"/>
                  </a:cubicBezTo>
                  <a:cubicBezTo>
                    <a:pt x="f93" y="f28"/>
                    <a:pt x="f93" y="f21"/>
                    <a:pt x="f93" y="f94"/>
                  </a:cubicBezTo>
                  <a:cubicBezTo>
                    <a:pt x="f93" y="f94"/>
                    <a:pt x="f36" y="f94"/>
                    <a:pt x="f36" y="f94"/>
                  </a:cubicBezTo>
                  <a:cubicBezTo>
                    <a:pt x="f36" y="f90"/>
                    <a:pt x="f36" y="f95"/>
                    <a:pt x="f36" y="f10"/>
                  </a:cubicBezTo>
                  <a:cubicBezTo>
                    <a:pt x="f81" y="f8"/>
                    <a:pt x="f81" y="f5"/>
                    <a:pt x="f81" y="f61"/>
                  </a:cubicBezTo>
                  <a:cubicBezTo>
                    <a:pt x="f81" y="f63"/>
                    <a:pt x="f81" y="f67"/>
                    <a:pt x="f81" y="f66"/>
                  </a:cubicBezTo>
                  <a:cubicBezTo>
                    <a:pt x="f81" y="f89"/>
                    <a:pt x="f81" y="f68"/>
                    <a:pt x="f81" y="f88"/>
                  </a:cubicBezTo>
                  <a:lnTo>
                    <a:pt x="f81" y="f87"/>
                  </a:lnTo>
                  <a:cubicBezTo>
                    <a:pt x="f33" y="f69"/>
                    <a:pt x="f33" y="f96"/>
                    <a:pt x="f33" y="f97"/>
                  </a:cubicBezTo>
                  <a:cubicBezTo>
                    <a:pt x="f33" y="f97"/>
                    <a:pt x="f33" y="f97"/>
                    <a:pt x="f33" y="f70"/>
                  </a:cubicBezTo>
                  <a:cubicBezTo>
                    <a:pt x="f33" y="f70"/>
                    <a:pt x="f33" y="f98"/>
                    <a:pt x="f33" y="f6"/>
                  </a:cubicBezTo>
                  <a:cubicBezTo>
                    <a:pt x="f33" y="f7"/>
                    <a:pt x="f33" y="f9"/>
                    <a:pt x="f32" y="f9"/>
                  </a:cubicBezTo>
                  <a:cubicBezTo>
                    <a:pt x="f33" y="f11"/>
                    <a:pt x="f32" y="f13"/>
                    <a:pt x="f32" y="f13"/>
                  </a:cubicBezTo>
                  <a:cubicBezTo>
                    <a:pt x="f32" y="f14"/>
                    <a:pt x="f32" y="f14"/>
                    <a:pt x="f32" y="f16"/>
                  </a:cubicBezTo>
                  <a:cubicBezTo>
                    <a:pt x="f32" y="f16"/>
                    <a:pt x="f32" y="f17"/>
                    <a:pt x="f32" y="f17"/>
                  </a:cubicBezTo>
                  <a:cubicBezTo>
                    <a:pt x="f32" y="f17"/>
                    <a:pt x="f32" y="f17"/>
                    <a:pt x="f32" y="f17"/>
                  </a:cubicBezTo>
                  <a:cubicBezTo>
                    <a:pt x="f31" y="f73"/>
                    <a:pt x="f31" y="f99"/>
                    <a:pt x="f30" y="f100"/>
                  </a:cubicBezTo>
                  <a:cubicBezTo>
                    <a:pt x="f30" y="f22"/>
                    <a:pt x="f30" y="f76"/>
                    <a:pt x="f29" y="f76"/>
                  </a:cubicBezTo>
                  <a:cubicBezTo>
                    <a:pt x="f29" y="f77"/>
                    <a:pt x="f30" y="f77"/>
                    <a:pt x="f29" y="f77"/>
                  </a:cubicBezTo>
                  <a:cubicBezTo>
                    <a:pt x="f27" y="f101"/>
                    <a:pt x="f26" y="f27"/>
                    <a:pt x="f26" y="f30"/>
                  </a:cubicBezTo>
                  <a:cubicBezTo>
                    <a:pt x="f24" y="f31"/>
                    <a:pt x="f101" y="f34"/>
                    <a:pt x="f23" y="f34"/>
                  </a:cubicBezTo>
                  <a:cubicBezTo>
                    <a:pt x="f23" y="f37"/>
                    <a:pt x="f76" y="f38"/>
                    <a:pt x="f75" y="f40"/>
                  </a:cubicBezTo>
                  <a:cubicBezTo>
                    <a:pt x="f75" y="f82"/>
                    <a:pt x="f100" y="f41"/>
                    <a:pt x="f100" y="f41"/>
                  </a:cubicBezTo>
                  <a:cubicBezTo>
                    <a:pt x="f74" y="f92"/>
                    <a:pt x="f74" y="f92"/>
                    <a:pt x="f74" y="f92"/>
                  </a:cubicBezTo>
                  <a:cubicBezTo>
                    <a:pt x="f20" y="f92"/>
                    <a:pt x="f20" y="f83"/>
                    <a:pt x="f73" y="f83"/>
                  </a:cubicBezTo>
                  <a:cubicBezTo>
                    <a:pt x="f73" y="f83"/>
                    <a:pt x="f73" y="f83"/>
                    <a:pt x="f73" y="f83"/>
                  </a:cubicBezTo>
                  <a:cubicBezTo>
                    <a:pt x="f72" y="f84"/>
                    <a:pt x="f72" y="f84"/>
                    <a:pt x="f17" y="f84"/>
                  </a:cubicBezTo>
                  <a:cubicBezTo>
                    <a:pt x="f16" y="f43"/>
                    <a:pt x="f14" y="f44"/>
                    <a:pt x="f13" y="f45"/>
                  </a:cubicBezTo>
                  <a:cubicBezTo>
                    <a:pt x="f13" y="f45"/>
                    <a:pt x="f11" y="f45"/>
                    <a:pt x="f11" y="f45"/>
                  </a:cubicBezTo>
                  <a:cubicBezTo>
                    <a:pt x="f11" y="f45"/>
                    <a:pt x="f11" y="f45"/>
                    <a:pt x="f11" y="f45"/>
                  </a:cubicBezTo>
                  <a:cubicBezTo>
                    <a:pt x="f9" y="f85"/>
                    <a:pt x="f9" y="f85"/>
                    <a:pt x="f7" y="f85"/>
                  </a:cubicBezTo>
                  <a:cubicBezTo>
                    <a:pt x="f7" y="f85"/>
                    <a:pt x="f7" y="f46"/>
                    <a:pt x="f7" y="f46"/>
                  </a:cubicBezTo>
                  <a:cubicBezTo>
                    <a:pt x="f6" y="f46"/>
                    <a:pt x="f6" y="f46"/>
                    <a:pt x="f98" y="f47"/>
                  </a:cubicBezTo>
                  <a:cubicBezTo>
                    <a:pt x="f70" y="f46"/>
                    <a:pt x="f97" y="f48"/>
                    <a:pt x="f97" y="f47"/>
                  </a:cubicBezTo>
                  <a:cubicBezTo>
                    <a:pt x="f102" y="f47"/>
                    <a:pt x="f102" y="f48"/>
                    <a:pt x="f102" y="f47"/>
                  </a:cubicBezTo>
                  <a:cubicBezTo>
                    <a:pt x="f102" y="f47"/>
                    <a:pt x="f102" y="f48"/>
                    <a:pt x="f102" y="f48"/>
                  </a:cubicBezTo>
                  <a:cubicBezTo>
                    <a:pt x="f102" y="f47"/>
                    <a:pt x="f97" y="f48"/>
                    <a:pt x="f97" y="f47"/>
                  </a:cubicBezTo>
                  <a:cubicBezTo>
                    <a:pt x="f97" y="f47"/>
                    <a:pt x="f97" y="f48"/>
                    <a:pt x="f97" y="f48"/>
                  </a:cubicBezTo>
                  <a:cubicBezTo>
                    <a:pt x="f102" y="f47"/>
                    <a:pt x="f102" y="f47"/>
                    <a:pt x="f69" y="f47"/>
                  </a:cubicBezTo>
                  <a:cubicBezTo>
                    <a:pt x="f103" y="f46"/>
                    <a:pt x="f103" y="f85"/>
                    <a:pt x="f88" y="f85"/>
                  </a:cubicBezTo>
                  <a:lnTo>
                    <a:pt x="f88" y="f85"/>
                  </a:lnTo>
                  <a:cubicBezTo>
                    <a:pt x="f88" y="f85"/>
                    <a:pt x="f88" y="f85"/>
                    <a:pt x="f103" y="f46"/>
                  </a:cubicBezTo>
                  <a:cubicBezTo>
                    <a:pt x="f103" y="f46"/>
                    <a:pt x="f88" y="f85"/>
                    <a:pt x="f88" y="f45"/>
                  </a:cubicBezTo>
                  <a:cubicBezTo>
                    <a:pt x="f88" y="f45"/>
                    <a:pt x="f88" y="f43"/>
                    <a:pt x="f88" y="f43"/>
                  </a:cubicBezTo>
                  <a:cubicBezTo>
                    <a:pt x="f88" y="f84"/>
                    <a:pt x="f88" y="f43"/>
                    <a:pt x="f88" y="f84"/>
                  </a:cubicBezTo>
                  <a:cubicBezTo>
                    <a:pt x="f88" y="f84"/>
                    <a:pt x="f88" y="f84"/>
                    <a:pt x="f88" y="f84"/>
                  </a:cubicBezTo>
                  <a:cubicBezTo>
                    <a:pt x="f88" y="f84"/>
                    <a:pt x="f88" y="f84"/>
                    <a:pt x="f88" y="f84"/>
                  </a:cubicBezTo>
                  <a:cubicBezTo>
                    <a:pt x="f88" y="f84"/>
                    <a:pt x="f88" y="f83"/>
                    <a:pt x="f88" y="f83"/>
                  </a:cubicBezTo>
                  <a:cubicBezTo>
                    <a:pt x="f88" y="f83"/>
                    <a:pt x="f88" y="f83"/>
                    <a:pt x="f88" y="f83"/>
                  </a:cubicBezTo>
                  <a:cubicBezTo>
                    <a:pt x="f88" y="f83"/>
                    <a:pt x="f88" y="f42"/>
                    <a:pt x="f88" y="f42"/>
                  </a:cubicBezTo>
                  <a:cubicBezTo>
                    <a:pt x="f103" y="f92"/>
                    <a:pt x="f88" y="f41"/>
                    <a:pt x="f103" y="f82"/>
                  </a:cubicBezTo>
                  <a:cubicBezTo>
                    <a:pt x="f103" y="f82"/>
                    <a:pt x="f88" y="f82"/>
                    <a:pt x="f88" y="f82"/>
                  </a:cubicBezTo>
                  <a:cubicBezTo>
                    <a:pt x="f88" y="f82"/>
                    <a:pt x="f103" y="f40"/>
                    <a:pt x="f88" y="f40"/>
                  </a:cubicBezTo>
                  <a:cubicBezTo>
                    <a:pt x="f103" y="f40"/>
                    <a:pt x="f103" y="f38"/>
                    <a:pt x="f103" y="f37"/>
                  </a:cubicBezTo>
                  <a:cubicBezTo>
                    <a:pt x="f69" y="f37"/>
                    <a:pt x="f103" y="f34"/>
                    <a:pt x="f69" y="f34"/>
                  </a:cubicBezTo>
                  <a:cubicBezTo>
                    <a:pt x="f69" y="f33"/>
                    <a:pt x="f69" y="f33"/>
                    <a:pt x="f69" y="f33"/>
                  </a:cubicBezTo>
                  <a:cubicBezTo>
                    <a:pt x="f102" y="f32"/>
                    <a:pt x="f69" y="f32"/>
                    <a:pt x="f69" y="f31"/>
                  </a:cubicBezTo>
                  <a:cubicBezTo>
                    <a:pt x="f69" y="f31"/>
                    <a:pt x="f69" y="f31"/>
                    <a:pt x="f69" y="f31"/>
                  </a:cubicBezTo>
                  <a:cubicBezTo>
                    <a:pt x="f102" y="f30"/>
                    <a:pt x="f69" y="f29"/>
                    <a:pt x="f102" y="f29"/>
                  </a:cubicBezTo>
                  <a:cubicBezTo>
                    <a:pt x="f102" y="f27"/>
                    <a:pt x="f102" y="f27"/>
                    <a:pt x="f102" y="f27"/>
                  </a:cubicBezTo>
                  <a:cubicBezTo>
                    <a:pt x="f97" y="f27"/>
                    <a:pt x="f102" y="f26"/>
                    <a:pt x="f97" y="f101"/>
                  </a:cubicBezTo>
                  <a:cubicBezTo>
                    <a:pt x="f97" y="f24"/>
                    <a:pt x="f97" y="f24"/>
                    <a:pt x="f70" y="f23"/>
                  </a:cubicBezTo>
                  <a:cubicBezTo>
                    <a:pt x="f98" y="f77"/>
                    <a:pt x="f6" y="f22"/>
                    <a:pt x="f7" y="f99"/>
                  </a:cubicBezTo>
                  <a:cubicBezTo>
                    <a:pt x="f7" y="f99"/>
                    <a:pt x="f7" y="f20"/>
                    <a:pt x="f7" y="f20"/>
                  </a:cubicBezTo>
                  <a:cubicBezTo>
                    <a:pt x="f9" y="f20"/>
                    <a:pt x="f9" y="f20"/>
                    <a:pt x="f9" y="f20"/>
                  </a:cubicBezTo>
                  <a:cubicBezTo>
                    <a:pt x="f9" y="f20"/>
                    <a:pt x="f11" y="f73"/>
                    <a:pt x="f11" y="f73"/>
                  </a:cubicBezTo>
                  <a:cubicBezTo>
                    <a:pt x="f11" y="f72"/>
                    <a:pt x="f11" y="f72"/>
                    <a:pt x="f13" y="f72"/>
                  </a:cubicBezTo>
                  <a:cubicBezTo>
                    <a:pt x="f14" y="f72"/>
                    <a:pt x="f14" y="f16"/>
                    <a:pt x="f16" y="f16"/>
                  </a:cubicBezTo>
                  <a:cubicBezTo>
                    <a:pt x="f16" y="f16"/>
                    <a:pt x="f16" y="f16"/>
                    <a:pt x="f16" y="f16"/>
                  </a:cubicBezTo>
                  <a:cubicBezTo>
                    <a:pt x="f16" y="f14"/>
                    <a:pt x="f16" y="f14"/>
                    <a:pt x="f17" y="f13"/>
                  </a:cubicBezTo>
                  <a:cubicBezTo>
                    <a:pt x="f17" y="f13"/>
                    <a:pt x="f17" y="f14"/>
                    <a:pt x="f17" y="f14"/>
                  </a:cubicBezTo>
                  <a:cubicBezTo>
                    <a:pt x="f16" y="f14"/>
                    <a:pt x="f16" y="f14"/>
                    <a:pt x="f16" y="f14"/>
                  </a:cubicBezTo>
                  <a:cubicBezTo>
                    <a:pt x="f17" y="f14"/>
                    <a:pt x="f73" y="f14"/>
                    <a:pt x="f73" y="f11"/>
                  </a:cubicBezTo>
                  <a:cubicBezTo>
                    <a:pt x="f20" y="f11"/>
                    <a:pt x="f74" y="f9"/>
                    <a:pt x="f74" y="f7"/>
                  </a:cubicBezTo>
                  <a:cubicBezTo>
                    <a:pt x="f74" y="f7"/>
                    <a:pt x="f100" y="f6"/>
                    <a:pt x="f100" y="f6"/>
                  </a:cubicBezTo>
                  <a:cubicBezTo>
                    <a:pt x="f75" y="f98"/>
                    <a:pt x="f76" y="f70"/>
                    <a:pt x="f77" y="f70"/>
                  </a:cubicBezTo>
                  <a:cubicBezTo>
                    <a:pt x="f76" y="f70"/>
                    <a:pt x="f76" y="f97"/>
                    <a:pt x="f76" y="f97"/>
                  </a:cubicBezTo>
                  <a:cubicBezTo>
                    <a:pt x="f77" y="f96"/>
                    <a:pt x="f23" y="f96"/>
                    <a:pt x="f23" y="f69"/>
                  </a:cubicBezTo>
                  <a:cubicBezTo>
                    <a:pt x="f23" y="f69"/>
                    <a:pt x="f24" y="f69"/>
                    <a:pt x="f23" y="f87"/>
                  </a:cubicBezTo>
                  <a:cubicBezTo>
                    <a:pt x="f23" y="f87"/>
                    <a:pt x="f23" y="f69"/>
                    <a:pt x="f23" y="f87"/>
                  </a:cubicBezTo>
                  <a:cubicBezTo>
                    <a:pt x="f23" y="f87"/>
                    <a:pt x="f24" y="f88"/>
                    <a:pt x="f24" y="f88"/>
                  </a:cubicBezTo>
                  <a:cubicBezTo>
                    <a:pt x="f24" y="f88"/>
                    <a:pt x="f24" y="f68"/>
                    <a:pt x="f24" y="f68"/>
                  </a:cubicBezTo>
                  <a:cubicBezTo>
                    <a:pt x="f24" y="f68"/>
                    <a:pt x="f24" y="f68"/>
                    <a:pt x="f24" y="f89"/>
                  </a:cubicBezTo>
                  <a:cubicBezTo>
                    <a:pt x="f24" y="f68"/>
                    <a:pt x="f24" y="f89"/>
                    <a:pt x="f101" y="f89"/>
                  </a:cubicBezTo>
                  <a:cubicBezTo>
                    <a:pt x="f101" y="f89"/>
                    <a:pt x="f26" y="f66"/>
                    <a:pt x="f27" y="f67"/>
                  </a:cubicBezTo>
                  <a:cubicBezTo>
                    <a:pt x="f27" y="f67"/>
                    <a:pt x="f27" y="f67"/>
                    <a:pt x="f27" y="f67"/>
                  </a:cubicBezTo>
                  <a:cubicBezTo>
                    <a:pt x="f27" y="f67"/>
                    <a:pt x="f27" y="f67"/>
                    <a:pt x="f27" y="f66"/>
                  </a:cubicBezTo>
                  <a:cubicBezTo>
                    <a:pt x="f29" y="f67"/>
                    <a:pt x="f29" y="f67"/>
                    <a:pt x="f30" y="f65"/>
                  </a:cubicBezTo>
                  <a:cubicBezTo>
                    <a:pt x="f30" y="f65"/>
                    <a:pt x="f29" y="f67"/>
                    <a:pt x="f29" y="f67"/>
                  </a:cubicBezTo>
                  <a:cubicBezTo>
                    <a:pt x="f27" y="f67"/>
                    <a:pt x="f26" y="f67"/>
                    <a:pt x="f26" y="f66"/>
                  </a:cubicBezTo>
                  <a:cubicBezTo>
                    <a:pt x="f26" y="f66"/>
                    <a:pt x="f26" y="f66"/>
                    <a:pt x="f101" y="f66"/>
                  </a:cubicBezTo>
                  <a:cubicBezTo>
                    <a:pt x="f24" y="f89"/>
                    <a:pt x="f23" y="f68"/>
                    <a:pt x="f76" y="f88"/>
                  </a:cubicBezTo>
                  <a:cubicBezTo>
                    <a:pt x="f76" y="f88"/>
                    <a:pt x="f76" y="f88"/>
                    <a:pt x="f77" y="f68"/>
                  </a:cubicBezTo>
                  <a:cubicBezTo>
                    <a:pt x="f23" y="f89"/>
                    <a:pt x="f24" y="f89"/>
                    <a:pt x="f101" y="f66"/>
                  </a:cubicBezTo>
                  <a:cubicBezTo>
                    <a:pt x="f101" y="f66"/>
                    <a:pt x="f101" y="f66"/>
                    <a:pt x="f101" y="f67"/>
                  </a:cubicBezTo>
                  <a:cubicBezTo>
                    <a:pt x="f24" y="f67"/>
                    <a:pt x="f101" y="f66"/>
                    <a:pt x="f24" y="f66"/>
                  </a:cubicBezTo>
                  <a:cubicBezTo>
                    <a:pt x="f24" y="f66"/>
                    <a:pt x="f23" y="f66"/>
                    <a:pt x="f23" y="f66"/>
                  </a:cubicBezTo>
                  <a:cubicBezTo>
                    <a:pt x="f24" y="f66"/>
                    <a:pt x="f24" y="f66"/>
                    <a:pt x="f24" y="f66"/>
                  </a:cubicBezTo>
                  <a:cubicBezTo>
                    <a:pt x="f24" y="f67"/>
                    <a:pt x="f101" y="f67"/>
                    <a:pt x="f101" y="f67"/>
                  </a:cubicBezTo>
                  <a:cubicBezTo>
                    <a:pt x="f101" y="f67"/>
                    <a:pt x="f101" y="f67"/>
                    <a:pt x="f101" y="f67"/>
                  </a:cubicBezTo>
                  <a:cubicBezTo>
                    <a:pt x="f101" y="f67"/>
                    <a:pt x="f101" y="f67"/>
                    <a:pt x="f26" y="f67"/>
                  </a:cubicBezTo>
                  <a:lnTo>
                    <a:pt x="f26" y="f67"/>
                  </a:lnTo>
                  <a:cubicBezTo>
                    <a:pt x="f26" y="f67"/>
                    <a:pt x="f101" y="f67"/>
                    <a:pt x="f101" y="f66"/>
                  </a:cubicBezTo>
                  <a:cubicBezTo>
                    <a:pt x="f26" y="f67"/>
                    <a:pt x="f27" y="f67"/>
                    <a:pt x="f29" y="f65"/>
                  </a:cubicBezTo>
                  <a:cubicBezTo>
                    <a:pt x="f27" y="f65"/>
                    <a:pt x="f27" y="f65"/>
                    <a:pt x="f27" y="f65"/>
                  </a:cubicBezTo>
                  <a:cubicBezTo>
                    <a:pt x="f27" y="f65"/>
                    <a:pt x="f27" y="f65"/>
                    <a:pt x="f26" y="f65"/>
                  </a:cubicBezTo>
                  <a:cubicBezTo>
                    <a:pt x="f26" y="f65"/>
                    <a:pt x="f26" y="f65"/>
                    <a:pt x="f26" y="f65"/>
                  </a:cubicBezTo>
                  <a:cubicBezTo>
                    <a:pt x="f27" y="f63"/>
                    <a:pt x="f27" y="f63"/>
                    <a:pt x="f27" y="f63"/>
                  </a:cubicBezTo>
                  <a:lnTo>
                    <a:pt x="f27" y="f63"/>
                  </a:lnTo>
                  <a:cubicBezTo>
                    <a:pt x="f26" y="f63"/>
                    <a:pt x="f101" y="f63"/>
                    <a:pt x="f101" y="f65"/>
                  </a:cubicBezTo>
                  <a:cubicBezTo>
                    <a:pt x="f24" y="f65"/>
                    <a:pt x="f24" y="f65"/>
                    <a:pt x="f24" y="f65"/>
                  </a:cubicBezTo>
                  <a:cubicBezTo>
                    <a:pt x="f24" y="f65"/>
                    <a:pt x="f24" y="f67"/>
                    <a:pt x="f24" y="f67"/>
                  </a:cubicBezTo>
                  <a:cubicBezTo>
                    <a:pt x="f23" y="f67"/>
                    <a:pt x="f24" y="f67"/>
                    <a:pt x="f23" y="f67"/>
                  </a:cubicBezTo>
                  <a:cubicBezTo>
                    <a:pt x="f77" y="f67"/>
                    <a:pt x="f77" y="f66"/>
                    <a:pt x="f76" y="f66"/>
                  </a:cubicBezTo>
                  <a:cubicBezTo>
                    <a:pt x="f76" y="f89"/>
                    <a:pt x="f76" y="f89"/>
                    <a:pt x="f76" y="f89"/>
                  </a:cubicBezTo>
                  <a:cubicBezTo>
                    <a:pt x="f75" y="f89"/>
                    <a:pt x="f75" y="f68"/>
                    <a:pt x="f100" y="f68"/>
                  </a:cubicBezTo>
                  <a:cubicBezTo>
                    <a:pt x="f100" y="f68"/>
                    <a:pt x="f100" y="f89"/>
                    <a:pt x="f100" y="f89"/>
                  </a:cubicBezTo>
                  <a:cubicBezTo>
                    <a:pt x="f75" y="f66"/>
                    <a:pt x="f77" y="f66"/>
                    <a:pt x="f77" y="f65"/>
                  </a:cubicBezTo>
                  <a:cubicBezTo>
                    <a:pt x="f77" y="f65"/>
                    <a:pt x="f77" y="f65"/>
                    <a:pt x="f77" y="f65"/>
                  </a:cubicBezTo>
                  <a:cubicBezTo>
                    <a:pt x="f77" y="f65"/>
                    <a:pt x="f77" y="f63"/>
                    <a:pt x="f23" y="f63"/>
                  </a:cubicBezTo>
                  <a:cubicBezTo>
                    <a:pt x="f23" y="f65"/>
                    <a:pt x="f23" y="f65"/>
                    <a:pt x="f23" y="f65"/>
                  </a:cubicBezTo>
                  <a:cubicBezTo>
                    <a:pt x="f23" y="f65"/>
                    <a:pt x="f24" y="f65"/>
                    <a:pt x="f24" y="f63"/>
                  </a:cubicBezTo>
                  <a:cubicBezTo>
                    <a:pt x="f101" y="f63"/>
                    <a:pt x="f101" y="f63"/>
                    <a:pt x="f26" y="f61"/>
                  </a:cubicBezTo>
                  <a:cubicBezTo>
                    <a:pt x="f26" y="f61"/>
                    <a:pt x="f26" y="f63"/>
                    <a:pt x="f26" y="f61"/>
                  </a:cubicBezTo>
                  <a:cubicBezTo>
                    <a:pt x="f26" y="f61"/>
                    <a:pt x="f27" y="f61"/>
                    <a:pt x="f27" y="f61"/>
                  </a:cubicBezTo>
                  <a:cubicBezTo>
                    <a:pt x="f27" y="f61"/>
                    <a:pt x="f27" y="f61"/>
                    <a:pt x="f29" y="f61"/>
                  </a:cubicBezTo>
                  <a:cubicBezTo>
                    <a:pt x="f27" y="f5"/>
                    <a:pt x="f29" y="f5"/>
                    <a:pt x="f29" y="f5"/>
                  </a:cubicBezTo>
                  <a:cubicBezTo>
                    <a:pt x="f27" y="f61"/>
                    <a:pt x="f27" y="f5"/>
                    <a:pt x="f26" y="f61"/>
                  </a:cubicBezTo>
                  <a:cubicBezTo>
                    <a:pt x="f27" y="f5"/>
                    <a:pt x="f29" y="f5"/>
                    <a:pt x="f29" y="f8"/>
                  </a:cubicBezTo>
                  <a:cubicBezTo>
                    <a:pt x="f29" y="f8"/>
                    <a:pt x="f29" y="f5"/>
                    <a:pt x="f29" y="f5"/>
                  </a:cubicBezTo>
                  <a:cubicBezTo>
                    <a:pt x="f30" y="f8"/>
                    <a:pt x="f31" y="f10"/>
                    <a:pt x="f31" y="f10"/>
                  </a:cubicBezTo>
                  <a:cubicBezTo>
                    <a:pt x="f31" y="f10"/>
                    <a:pt x="f32" y="f10"/>
                    <a:pt x="f32" y="f10"/>
                  </a:cubicBezTo>
                  <a:cubicBezTo>
                    <a:pt x="f31" y="f10"/>
                    <a:pt x="f31" y="f10"/>
                    <a:pt x="f31" y="f10"/>
                  </a:cubicBezTo>
                  <a:cubicBezTo>
                    <a:pt x="f31" y="f10"/>
                    <a:pt x="f31" y="f10"/>
                    <a:pt x="f31" y="f10"/>
                  </a:cubicBezTo>
                  <a:cubicBezTo>
                    <a:pt x="f30" y="f10"/>
                    <a:pt x="f30" y="f10"/>
                    <a:pt x="f29" y="f10"/>
                  </a:cubicBezTo>
                  <a:cubicBezTo>
                    <a:pt x="f30" y="f12"/>
                    <a:pt x="f30" y="f12"/>
                    <a:pt x="f31" y="f12"/>
                  </a:cubicBezTo>
                  <a:cubicBezTo>
                    <a:pt x="f30" y="f12"/>
                    <a:pt x="f30" y="f12"/>
                    <a:pt x="f30" y="f12"/>
                  </a:cubicBezTo>
                  <a:cubicBezTo>
                    <a:pt x="f31" y="f12"/>
                    <a:pt x="f31" y="f12"/>
                    <a:pt x="f31" y="f12"/>
                  </a:cubicBezTo>
                  <a:cubicBezTo>
                    <a:pt x="f31" y="f12"/>
                    <a:pt x="f32" y="f95"/>
                    <a:pt x="f32" y="f95"/>
                  </a:cubicBezTo>
                  <a:cubicBezTo>
                    <a:pt x="f32" y="f95"/>
                    <a:pt x="f32" y="f12"/>
                    <a:pt x="f32" y="f12"/>
                  </a:cubicBezTo>
                  <a:cubicBezTo>
                    <a:pt x="f32" y="f95"/>
                    <a:pt x="f33" y="f95"/>
                    <a:pt x="f33" y="f95"/>
                  </a:cubicBezTo>
                  <a:cubicBezTo>
                    <a:pt x="f33" y="f18"/>
                    <a:pt x="f33" y="f18"/>
                    <a:pt x="f33" y="f18"/>
                  </a:cubicBezTo>
                  <a:lnTo>
                    <a:pt x="f33" y="f18"/>
                  </a:lnTo>
                  <a:cubicBezTo>
                    <a:pt x="f33" y="f95"/>
                    <a:pt x="f33" y="f18"/>
                    <a:pt x="f33" y="f95"/>
                  </a:cubicBezTo>
                  <a:cubicBezTo>
                    <a:pt x="f33" y="f95"/>
                    <a:pt x="f32" y="f95"/>
                    <a:pt x="f32" y="f95"/>
                  </a:cubicBezTo>
                  <a:cubicBezTo>
                    <a:pt x="f32" y="f95"/>
                    <a:pt x="f32" y="f95"/>
                    <a:pt x="f32" y="f95"/>
                  </a:cubicBezTo>
                  <a:cubicBezTo>
                    <a:pt x="f32" y="f95"/>
                    <a:pt x="f32" y="f95"/>
                    <a:pt x="f32" y="f95"/>
                  </a:cubicBezTo>
                  <a:cubicBezTo>
                    <a:pt x="f31" y="f95"/>
                    <a:pt x="f29" y="f95"/>
                    <a:pt x="f29" y="f12"/>
                  </a:cubicBezTo>
                  <a:cubicBezTo>
                    <a:pt x="f27" y="f12"/>
                    <a:pt x="f27" y="f12"/>
                    <a:pt x="f27" y="f12"/>
                  </a:cubicBezTo>
                  <a:cubicBezTo>
                    <a:pt x="f27" y="f95"/>
                    <a:pt x="f29" y="f95"/>
                    <a:pt x="f30" y="f95"/>
                  </a:cubicBezTo>
                  <a:cubicBezTo>
                    <a:pt x="f30" y="f18"/>
                    <a:pt x="f30" y="f95"/>
                    <a:pt x="f29" y="f95"/>
                  </a:cubicBezTo>
                  <a:cubicBezTo>
                    <a:pt x="f29" y="f95"/>
                    <a:pt x="f27" y="f12"/>
                    <a:pt x="f26" y="f95"/>
                  </a:cubicBezTo>
                  <a:cubicBezTo>
                    <a:pt x="f26" y="f95"/>
                    <a:pt x="f26" y="f95"/>
                    <a:pt x="f26" y="f95"/>
                  </a:cubicBezTo>
                  <a:cubicBezTo>
                    <a:pt x="f26" y="f95"/>
                    <a:pt x="f26" y="f95"/>
                    <a:pt x="f26" y="f95"/>
                  </a:cubicBezTo>
                  <a:cubicBezTo>
                    <a:pt x="f26" y="f95"/>
                    <a:pt x="f27" y="f18"/>
                    <a:pt x="f27" y="f18"/>
                  </a:cubicBezTo>
                  <a:cubicBezTo>
                    <a:pt x="f26" y="f18"/>
                    <a:pt x="f26" y="f90"/>
                    <a:pt x="f26" y="f90"/>
                  </a:cubicBezTo>
                  <a:cubicBezTo>
                    <a:pt x="f26" y="f90"/>
                    <a:pt x="f101" y="f90"/>
                    <a:pt x="f101" y="f90"/>
                  </a:cubicBezTo>
                  <a:cubicBezTo>
                    <a:pt x="f24" y="f18"/>
                    <a:pt x="f23" y="f18"/>
                    <a:pt x="f77" y="f18"/>
                  </a:cubicBezTo>
                  <a:cubicBezTo>
                    <a:pt x="f23" y="f18"/>
                    <a:pt x="f24" y="f90"/>
                    <a:pt x="f101" y="f91"/>
                  </a:cubicBezTo>
                  <a:cubicBezTo>
                    <a:pt x="f101" y="f91"/>
                    <a:pt x="f26" y="f91"/>
                    <a:pt x="f27" y="f91"/>
                  </a:cubicBezTo>
                  <a:cubicBezTo>
                    <a:pt x="f26" y="f94"/>
                    <a:pt x="f27" y="f94"/>
                    <a:pt x="f27" y="f94"/>
                  </a:cubicBezTo>
                  <a:cubicBezTo>
                    <a:pt x="f26" y="f94"/>
                    <a:pt x="f26" y="f94"/>
                    <a:pt x="f26" y="f94"/>
                  </a:cubicBezTo>
                  <a:cubicBezTo>
                    <a:pt x="f101" y="f94"/>
                    <a:pt x="f26" y="f91"/>
                    <a:pt x="f101" y="f91"/>
                  </a:cubicBezTo>
                  <a:cubicBezTo>
                    <a:pt x="f101" y="f91"/>
                    <a:pt x="f101" y="f91"/>
                    <a:pt x="f101" y="f91"/>
                  </a:cubicBezTo>
                  <a:cubicBezTo>
                    <a:pt x="f24" y="f91"/>
                    <a:pt x="f24" y="f91"/>
                    <a:pt x="f24" y="f91"/>
                  </a:cubicBezTo>
                  <a:cubicBezTo>
                    <a:pt x="f23" y="f90"/>
                    <a:pt x="f77" y="f90"/>
                    <a:pt x="f75" y="f18"/>
                  </a:cubicBezTo>
                  <a:cubicBezTo>
                    <a:pt x="f75" y="f18"/>
                    <a:pt x="f75" y="f18"/>
                    <a:pt x="f75" y="f18"/>
                  </a:cubicBezTo>
                  <a:cubicBezTo>
                    <a:pt x="f75" y="f95"/>
                    <a:pt x="f100" y="f95"/>
                    <a:pt x="f74" y="f95"/>
                  </a:cubicBezTo>
                  <a:cubicBezTo>
                    <a:pt x="f20" y="f12"/>
                    <a:pt x="f20" y="f12"/>
                    <a:pt x="f20" y="f12"/>
                  </a:cubicBezTo>
                  <a:cubicBezTo>
                    <a:pt x="f20" y="f10"/>
                    <a:pt x="f20" y="f10"/>
                    <a:pt x="f20" y="f10"/>
                  </a:cubicBezTo>
                  <a:cubicBezTo>
                    <a:pt x="f20" y="f10"/>
                    <a:pt x="f20" y="f8"/>
                    <a:pt x="f20" y="f8"/>
                  </a:cubicBezTo>
                  <a:cubicBezTo>
                    <a:pt x="f20" y="f10"/>
                    <a:pt x="f20" y="f10"/>
                    <a:pt x="f73" y="f10"/>
                  </a:cubicBezTo>
                  <a:cubicBezTo>
                    <a:pt x="f73" y="f12"/>
                    <a:pt x="f20" y="f12"/>
                    <a:pt x="f20" y="f12"/>
                  </a:cubicBezTo>
                  <a:cubicBezTo>
                    <a:pt x="f73" y="f10"/>
                    <a:pt x="f72" y="f10"/>
                    <a:pt x="f72" y="f10"/>
                  </a:cubicBezTo>
                  <a:cubicBezTo>
                    <a:pt x="f17" y="f10"/>
                    <a:pt x="f16" y="f8"/>
                    <a:pt x="f16" y="f10"/>
                  </a:cubicBezTo>
                  <a:cubicBezTo>
                    <a:pt x="f14" y="f8"/>
                    <a:pt x="f14" y="f8"/>
                    <a:pt x="f14" y="f5"/>
                  </a:cubicBezTo>
                  <a:cubicBezTo>
                    <a:pt x="f14" y="f5"/>
                    <a:pt x="f14" y="f8"/>
                    <a:pt x="f13" y="f8"/>
                  </a:cubicBezTo>
                  <a:cubicBezTo>
                    <a:pt x="f13" y="f5"/>
                    <a:pt x="f13" y="f5"/>
                    <a:pt x="f13" y="f5"/>
                  </a:cubicBezTo>
                  <a:cubicBezTo>
                    <a:pt x="f13" y="f5"/>
                    <a:pt x="f11" y="f61"/>
                    <a:pt x="f11" y="f61"/>
                  </a:cubicBezTo>
                  <a:cubicBezTo>
                    <a:pt x="f11" y="f5"/>
                    <a:pt x="f13" y="f8"/>
                    <a:pt x="f13" y="f8"/>
                  </a:cubicBezTo>
                  <a:cubicBezTo>
                    <a:pt x="f11" y="f10"/>
                    <a:pt x="f9" y="f61"/>
                    <a:pt x="f7" y="f61"/>
                  </a:cubicBezTo>
                  <a:cubicBezTo>
                    <a:pt x="f7" y="f61"/>
                    <a:pt x="f7" y="f61"/>
                    <a:pt x="f7" y="f61"/>
                  </a:cubicBezTo>
                  <a:cubicBezTo>
                    <a:pt x="f6" y="f61"/>
                    <a:pt x="f7" y="f61"/>
                    <a:pt x="f6" y="f61"/>
                  </a:cubicBezTo>
                  <a:cubicBezTo>
                    <a:pt x="f6" y="f61"/>
                    <a:pt x="f6" y="f61"/>
                    <a:pt x="f6" y="f61"/>
                  </a:cubicBezTo>
                  <a:cubicBezTo>
                    <a:pt x="f6" y="f61"/>
                    <a:pt x="f6" y="f61"/>
                    <a:pt x="f6" y="f61"/>
                  </a:cubicBezTo>
                  <a:cubicBezTo>
                    <a:pt x="f6" y="f61"/>
                    <a:pt x="f98" y="f63"/>
                    <a:pt x="f98" y="f63"/>
                  </a:cubicBezTo>
                  <a:cubicBezTo>
                    <a:pt x="f98" y="f63"/>
                    <a:pt x="f70" y="f63"/>
                    <a:pt x="f70" y="f65"/>
                  </a:cubicBezTo>
                  <a:cubicBezTo>
                    <a:pt x="f70" y="f65"/>
                    <a:pt x="f70" y="f65"/>
                    <a:pt x="f70" y="f65"/>
                  </a:cubicBezTo>
                  <a:cubicBezTo>
                    <a:pt x="f70" y="f65"/>
                    <a:pt x="f70" y="f65"/>
                    <a:pt x="f70" y="f65"/>
                  </a:cubicBezTo>
                  <a:cubicBezTo>
                    <a:pt x="f97" y="f67"/>
                    <a:pt x="f97" y="f66"/>
                    <a:pt x="f102" y="f66"/>
                  </a:cubicBezTo>
                  <a:cubicBezTo>
                    <a:pt x="f102" y="f66"/>
                    <a:pt x="f102" y="f66"/>
                    <a:pt x="f102" y="f66"/>
                  </a:cubicBezTo>
                  <a:cubicBezTo>
                    <a:pt x="f69" y="f89"/>
                    <a:pt x="f88" y="f68"/>
                    <a:pt x="f68" y="f88"/>
                  </a:cubicBezTo>
                  <a:cubicBezTo>
                    <a:pt x="f68" y="f88"/>
                    <a:pt x="f68" y="f88"/>
                    <a:pt x="f68" y="f87"/>
                  </a:cubicBezTo>
                  <a:cubicBezTo>
                    <a:pt x="f68" y="f87"/>
                    <a:pt x="f68" y="f87"/>
                    <a:pt x="f68" y="f87"/>
                  </a:cubicBezTo>
                  <a:cubicBezTo>
                    <a:pt x="f68" y="f87"/>
                    <a:pt x="f68" y="f88"/>
                    <a:pt x="f89" y="f87"/>
                  </a:cubicBezTo>
                  <a:cubicBezTo>
                    <a:pt x="f89" y="f87"/>
                    <a:pt x="f89" y="f87"/>
                    <a:pt x="f68" y="f69"/>
                  </a:cubicBezTo>
                  <a:cubicBezTo>
                    <a:pt x="f89" y="f69"/>
                    <a:pt x="f89" y="f69"/>
                    <a:pt x="f89" y="f69"/>
                  </a:cubicBezTo>
                  <a:cubicBezTo>
                    <a:pt x="f66" y="f87"/>
                    <a:pt x="f66" y="f96"/>
                    <a:pt x="f67" y="f96"/>
                  </a:cubicBezTo>
                  <a:cubicBezTo>
                    <a:pt x="f67" y="f96"/>
                    <a:pt x="f67" y="f96"/>
                    <a:pt x="f67" y="f96"/>
                  </a:cubicBezTo>
                  <a:cubicBezTo>
                    <a:pt x="f67" y="f96"/>
                    <a:pt x="f67" y="f97"/>
                    <a:pt x="f65" y="f97"/>
                  </a:cubicBezTo>
                  <a:cubicBezTo>
                    <a:pt x="f65" y="f70"/>
                    <a:pt x="f65" y="f70"/>
                    <a:pt x="f65" y="f70"/>
                  </a:cubicBezTo>
                  <a:cubicBezTo>
                    <a:pt x="f65" y="f70"/>
                    <a:pt x="f63" y="f70"/>
                    <a:pt x="f63" y="f70"/>
                  </a:cubicBezTo>
                  <a:cubicBezTo>
                    <a:pt x="f63" y="f98"/>
                    <a:pt x="f5" y="f98"/>
                    <a:pt x="f5" y="f6"/>
                  </a:cubicBezTo>
                  <a:close/>
                  <a:moveTo>
                    <a:pt x="f6" y="f63"/>
                  </a:moveTo>
                  <a:cubicBezTo>
                    <a:pt x="f7" y="f65"/>
                    <a:pt x="f7" y="f63"/>
                    <a:pt x="f7" y="f65"/>
                  </a:cubicBezTo>
                  <a:cubicBezTo>
                    <a:pt x="f7" y="f65"/>
                    <a:pt x="f6" y="f65"/>
                    <a:pt x="f6" y="f67"/>
                  </a:cubicBezTo>
                  <a:cubicBezTo>
                    <a:pt x="f6" y="f67"/>
                    <a:pt x="f6" y="f67"/>
                    <a:pt x="f6" y="f67"/>
                  </a:cubicBezTo>
                  <a:cubicBezTo>
                    <a:pt x="f6" y="f65"/>
                    <a:pt x="f6" y="f65"/>
                    <a:pt x="f6" y="f65"/>
                  </a:cubicBezTo>
                  <a:close/>
                  <a:moveTo>
                    <a:pt x="f16" y="f8"/>
                  </a:moveTo>
                  <a:lnTo>
                    <a:pt x="f16" y="f8"/>
                  </a:lnTo>
                  <a:cubicBezTo>
                    <a:pt x="f14" y="f8"/>
                    <a:pt x="f14" y="f5"/>
                    <a:pt x="f14" y="f5"/>
                  </a:cubicBezTo>
                  <a:cubicBezTo>
                    <a:pt x="f14" y="f5"/>
                    <a:pt x="f14" y="f8"/>
                    <a:pt x="f16" y="f8"/>
                  </a:cubicBezTo>
                  <a:close/>
                  <a:moveTo>
                    <a:pt x="f102" y="f96"/>
                  </a:moveTo>
                  <a:cubicBezTo>
                    <a:pt x="f102" y="f96"/>
                    <a:pt x="f102" y="f69"/>
                    <a:pt x="f102" y="f69"/>
                  </a:cubicBezTo>
                  <a:cubicBezTo>
                    <a:pt x="f102" y="f96"/>
                    <a:pt x="f102" y="f96"/>
                    <a:pt x="f102" y="f96"/>
                  </a:cubicBezTo>
                  <a:cubicBezTo>
                    <a:pt x="f102" y="f96"/>
                    <a:pt x="f102" y="f96"/>
                    <a:pt x="f102" y="f96"/>
                  </a:cubicBezTo>
                  <a:close/>
                  <a:moveTo>
                    <a:pt x="f100" y="f95"/>
                  </a:moveTo>
                  <a:cubicBezTo>
                    <a:pt x="f100" y="f12"/>
                    <a:pt x="f100" y="f12"/>
                    <a:pt x="f100" y="f12"/>
                  </a:cubicBezTo>
                  <a:cubicBezTo>
                    <a:pt x="f100" y="f12"/>
                    <a:pt x="f100" y="f12"/>
                    <a:pt x="f100" y="f95"/>
                  </a:cubicBezTo>
                  <a:close/>
                  <a:moveTo>
                    <a:pt x="f13" y="f89"/>
                  </a:moveTo>
                  <a:cubicBezTo>
                    <a:pt x="f14" y="f89"/>
                    <a:pt x="f13" y="f89"/>
                    <a:pt x="f13" y="f89"/>
                  </a:cubicBezTo>
                  <a:cubicBezTo>
                    <a:pt x="f13" y="f89"/>
                    <a:pt x="f13" y="f89"/>
                    <a:pt x="f13" y="f89"/>
                  </a:cubicBezTo>
                  <a:close/>
                  <a:moveTo>
                    <a:pt x="f72" y="f65"/>
                  </a:moveTo>
                  <a:cubicBezTo>
                    <a:pt x="f72" y="f65"/>
                    <a:pt x="f72" y="f65"/>
                    <a:pt x="f72" y="f65"/>
                  </a:cubicBezTo>
                  <a:cubicBezTo>
                    <a:pt x="f72" y="f65"/>
                    <a:pt x="f72" y="f65"/>
                    <a:pt x="f72" y="f65"/>
                  </a:cubicBezTo>
                  <a:cubicBezTo>
                    <a:pt x="f17" y="f67"/>
                    <a:pt x="f17" y="f67"/>
                    <a:pt x="f16" y="f66"/>
                  </a:cubicBezTo>
                  <a:cubicBezTo>
                    <a:pt x="f17" y="f67"/>
                    <a:pt x="f17" y="f65"/>
                    <a:pt x="f72" y="f65"/>
                  </a:cubicBezTo>
                  <a:cubicBezTo>
                    <a:pt x="f72" y="f65"/>
                    <a:pt x="f72" y="f65"/>
                    <a:pt x="f72" y="f65"/>
                  </a:cubicBezTo>
                  <a:cubicBezTo>
                    <a:pt x="f72" y="f65"/>
                    <a:pt x="f17" y="f65"/>
                    <a:pt x="f17" y="f65"/>
                  </a:cubicBezTo>
                  <a:cubicBezTo>
                    <a:pt x="f17" y="f65"/>
                    <a:pt x="f17" y="f65"/>
                    <a:pt x="f17" y="f65"/>
                  </a:cubicBezTo>
                  <a:cubicBezTo>
                    <a:pt x="f72" y="f65"/>
                    <a:pt x="f72" y="f63"/>
                    <a:pt x="f73" y="f65"/>
                  </a:cubicBezTo>
                  <a:cubicBezTo>
                    <a:pt x="f73" y="f65"/>
                    <a:pt x="f72" y="f65"/>
                    <a:pt x="f72" y="f65"/>
                  </a:cubicBezTo>
                  <a:cubicBezTo>
                    <a:pt x="f72" y="f65"/>
                    <a:pt x="f72" y="f65"/>
                    <a:pt x="f72" y="f65"/>
                  </a:cubicBezTo>
                  <a:close/>
                  <a:moveTo>
                    <a:pt x="f74" y="f8"/>
                  </a:moveTo>
                  <a:cubicBezTo>
                    <a:pt x="f74" y="f8"/>
                    <a:pt x="f100" y="f8"/>
                    <a:pt x="f100" y="f8"/>
                  </a:cubicBezTo>
                  <a:cubicBezTo>
                    <a:pt x="f100" y="f8"/>
                    <a:pt x="f74" y="f5"/>
                    <a:pt x="f100" y="f5"/>
                  </a:cubicBezTo>
                  <a:cubicBezTo>
                    <a:pt x="f100" y="f5"/>
                    <a:pt x="f74" y="f5"/>
                    <a:pt x="f74" y="f5"/>
                  </a:cubicBezTo>
                  <a:close/>
                  <a:moveTo>
                    <a:pt x="f73" y="f61"/>
                  </a:moveTo>
                  <a:lnTo>
                    <a:pt x="f20" y="f61"/>
                  </a:lnTo>
                  <a:cubicBezTo>
                    <a:pt x="f20" y="f63"/>
                    <a:pt x="f73" y="f61"/>
                    <a:pt x="f73" y="f63"/>
                  </a:cubicBezTo>
                  <a:cubicBezTo>
                    <a:pt x="f73" y="f63"/>
                    <a:pt x="f73" y="f61"/>
                    <a:pt x="f20" y="f61"/>
                  </a:cubicBezTo>
                  <a:close/>
                  <a:moveTo>
                    <a:pt x="f20" y="f63"/>
                  </a:moveTo>
                  <a:lnTo>
                    <a:pt x="f20" y="f63"/>
                  </a:lnTo>
                  <a:cubicBezTo>
                    <a:pt x="f20" y="f63"/>
                    <a:pt x="f73" y="f65"/>
                    <a:pt x="f73" y="f65"/>
                  </a:cubicBezTo>
                  <a:cubicBezTo>
                    <a:pt x="f73" y="f63"/>
                    <a:pt x="f73" y="f63"/>
                    <a:pt x="f20" y="f63"/>
                  </a:cubicBezTo>
                  <a:close/>
                  <a:moveTo>
                    <a:pt x="f76" y="f8"/>
                  </a:moveTo>
                  <a:cubicBezTo>
                    <a:pt x="f76" y="f8"/>
                    <a:pt x="f76" y="f8"/>
                    <a:pt x="f76" y="f8"/>
                  </a:cubicBezTo>
                  <a:cubicBezTo>
                    <a:pt x="f76" y="f8"/>
                    <a:pt x="f76" y="f8"/>
                    <a:pt x="f76" y="f8"/>
                  </a:cubicBezTo>
                  <a:close/>
                  <a:moveTo>
                    <a:pt x="f75" y="f8"/>
                  </a:moveTo>
                  <a:cubicBezTo>
                    <a:pt x="f75" y="f8"/>
                    <a:pt x="f75" y="f8"/>
                    <a:pt x="f75" y="f8"/>
                  </a:cubicBezTo>
                  <a:cubicBezTo>
                    <a:pt x="f75" y="f5"/>
                    <a:pt x="f75" y="f5"/>
                    <a:pt x="f75" y="f5"/>
                  </a:cubicBezTo>
                  <a:close/>
                  <a:moveTo>
                    <a:pt x="f20" y="f67"/>
                  </a:moveTo>
                  <a:cubicBezTo>
                    <a:pt x="f20" y="f67"/>
                    <a:pt x="f20" y="f67"/>
                    <a:pt x="f20" y="f67"/>
                  </a:cubicBezTo>
                  <a:cubicBezTo>
                    <a:pt x="f20" y="f67"/>
                    <a:pt x="f20" y="f67"/>
                    <a:pt x="f20" y="f67"/>
                  </a:cubicBezTo>
                  <a:cubicBezTo>
                    <a:pt x="f20" y="f67"/>
                    <a:pt x="f20" y="f67"/>
                    <a:pt x="f73" y="f67"/>
                  </a:cubicBezTo>
                  <a:cubicBezTo>
                    <a:pt x="f73" y="f67"/>
                    <a:pt x="f73" y="f67"/>
                    <a:pt x="f72" y="f67"/>
                  </a:cubicBezTo>
                  <a:cubicBezTo>
                    <a:pt x="f72" y="f67"/>
                    <a:pt x="f72" y="f67"/>
                    <a:pt x="f73" y="f67"/>
                  </a:cubicBezTo>
                  <a:cubicBezTo>
                    <a:pt x="f73" y="f67"/>
                    <a:pt x="f73" y="f67"/>
                    <a:pt x="f73" y="f67"/>
                  </a:cubicBezTo>
                  <a:cubicBezTo>
                    <a:pt x="f20" y="f67"/>
                    <a:pt x="f20" y="f65"/>
                    <a:pt x="f20" y="f63"/>
                  </a:cubicBezTo>
                  <a:cubicBezTo>
                    <a:pt x="f74" y="f65"/>
                    <a:pt x="f74" y="f65"/>
                    <a:pt x="f20" y="f65"/>
                  </a:cubicBezTo>
                  <a:cubicBezTo>
                    <a:pt x="f74" y="f67"/>
                    <a:pt x="f74" y="f65"/>
                    <a:pt x="f74" y="f65"/>
                  </a:cubicBezTo>
                  <a:cubicBezTo>
                    <a:pt x="f74" y="f65"/>
                    <a:pt x="f74" y="f65"/>
                    <a:pt x="f74" y="f65"/>
                  </a:cubicBezTo>
                  <a:cubicBezTo>
                    <a:pt x="f20" y="f63"/>
                    <a:pt x="f74" y="f63"/>
                    <a:pt x="f74" y="f63"/>
                  </a:cubicBezTo>
                  <a:cubicBezTo>
                    <a:pt x="f74" y="f63"/>
                    <a:pt x="f74" y="f65"/>
                    <a:pt x="f100" y="f65"/>
                  </a:cubicBezTo>
                  <a:cubicBezTo>
                    <a:pt x="f100" y="f65"/>
                    <a:pt x="f100" y="f65"/>
                    <a:pt x="f100" y="f65"/>
                  </a:cubicBezTo>
                  <a:cubicBezTo>
                    <a:pt x="f100" y="f67"/>
                    <a:pt x="f100" y="f67"/>
                    <a:pt x="f100" y="f67"/>
                  </a:cubicBezTo>
                  <a:cubicBezTo>
                    <a:pt x="f100" y="f65"/>
                    <a:pt x="f100" y="f65"/>
                    <a:pt x="f100" y="f65"/>
                  </a:cubicBezTo>
                  <a:cubicBezTo>
                    <a:pt x="f74" y="f65"/>
                    <a:pt x="f20" y="f67"/>
                    <a:pt x="f20" y="f67"/>
                  </a:cubicBezTo>
                  <a:close/>
                  <a:moveTo>
                    <a:pt x="f100" y="f61"/>
                  </a:moveTo>
                  <a:cubicBezTo>
                    <a:pt x="f100" y="f61"/>
                    <a:pt x="f100" y="f63"/>
                    <a:pt x="f100" y="f63"/>
                  </a:cubicBezTo>
                  <a:cubicBezTo>
                    <a:pt x="f75" y="f63"/>
                    <a:pt x="f75" y="f61"/>
                    <a:pt x="f75" y="f61"/>
                  </a:cubicBezTo>
                  <a:cubicBezTo>
                    <a:pt x="f76" y="f61"/>
                    <a:pt x="f76" y="f63"/>
                    <a:pt x="f76" y="f65"/>
                  </a:cubicBezTo>
                  <a:cubicBezTo>
                    <a:pt x="f76" y="f65"/>
                    <a:pt x="f75" y="f63"/>
                    <a:pt x="f75" y="f63"/>
                  </a:cubicBezTo>
                  <a:cubicBezTo>
                    <a:pt x="f75" y="f63"/>
                    <a:pt x="f75" y="f63"/>
                    <a:pt x="f75" y="f63"/>
                  </a:cubicBezTo>
                  <a:cubicBezTo>
                    <a:pt x="f75" y="f63"/>
                    <a:pt x="f100" y="f63"/>
                    <a:pt x="f100" y="f63"/>
                  </a:cubicBezTo>
                  <a:cubicBezTo>
                    <a:pt x="f100" y="f63"/>
                    <a:pt x="f74" y="f63"/>
                    <a:pt x="f100" y="f61"/>
                  </a:cubicBezTo>
                  <a:close/>
                  <a:moveTo>
                    <a:pt x="f77" y="f5"/>
                  </a:moveTo>
                  <a:cubicBezTo>
                    <a:pt x="f77" y="f5"/>
                    <a:pt x="f23" y="f8"/>
                    <a:pt x="f23" y="f8"/>
                  </a:cubicBezTo>
                  <a:cubicBezTo>
                    <a:pt x="f23" y="f8"/>
                    <a:pt x="f23" y="f8"/>
                    <a:pt x="f23" y="f8"/>
                  </a:cubicBezTo>
                  <a:cubicBezTo>
                    <a:pt x="f23" y="f8"/>
                    <a:pt x="f23" y="f5"/>
                    <a:pt x="f23" y="f5"/>
                  </a:cubicBezTo>
                  <a:cubicBezTo>
                    <a:pt x="f23" y="f5"/>
                    <a:pt x="f77" y="f5"/>
                    <a:pt x="f77" y="f5"/>
                  </a:cubicBezTo>
                  <a:lnTo>
                    <a:pt x="f77" y="f5"/>
                  </a:lnTo>
                  <a:cubicBezTo>
                    <a:pt x="f77" y="f5"/>
                    <a:pt x="f77" y="f5"/>
                    <a:pt x="f77" y="f5"/>
                  </a:cubicBezTo>
                  <a:close/>
                  <a:moveTo>
                    <a:pt x="f72" y="f89"/>
                  </a:moveTo>
                  <a:cubicBezTo>
                    <a:pt x="f72" y="f89"/>
                    <a:pt x="f72" y="f89"/>
                    <a:pt x="f72" y="f68"/>
                  </a:cubicBezTo>
                  <a:cubicBezTo>
                    <a:pt x="f72" y="f89"/>
                    <a:pt x="f72" y="f89"/>
                    <a:pt x="f73" y="f66"/>
                  </a:cubicBezTo>
                  <a:cubicBezTo>
                    <a:pt x="f73" y="f89"/>
                    <a:pt x="f73" y="f89"/>
                    <a:pt x="f73" y="f89"/>
                  </a:cubicBezTo>
                  <a:cubicBezTo>
                    <a:pt x="f72" y="f89"/>
                    <a:pt x="f72" y="f68"/>
                    <a:pt x="f17" y="f68"/>
                  </a:cubicBezTo>
                  <a:cubicBezTo>
                    <a:pt x="f17" y="f68"/>
                    <a:pt x="f72" y="f68"/>
                    <a:pt x="f72" y="f68"/>
                  </a:cubicBezTo>
                  <a:close/>
                  <a:moveTo>
                    <a:pt x="f26" y="f12"/>
                  </a:moveTo>
                  <a:cubicBezTo>
                    <a:pt x="f26" y="f12"/>
                    <a:pt x="f26" y="f12"/>
                    <a:pt x="f26" y="f12"/>
                  </a:cubicBezTo>
                  <a:cubicBezTo>
                    <a:pt x="f26" y="f12"/>
                    <a:pt x="f26" y="f10"/>
                    <a:pt x="f26" y="f10"/>
                  </a:cubicBezTo>
                  <a:cubicBezTo>
                    <a:pt x="f26" y="f10"/>
                    <a:pt x="f26" y="f10"/>
                    <a:pt x="f26" y="f10"/>
                  </a:cubicBezTo>
                  <a:close/>
                  <a:moveTo>
                    <a:pt x="f23" y="f5"/>
                  </a:moveTo>
                  <a:lnTo>
                    <a:pt x="f23" y="f5"/>
                  </a:lnTo>
                  <a:cubicBezTo>
                    <a:pt x="f23" y="f5"/>
                    <a:pt x="f77" y="f61"/>
                    <a:pt x="f77" y="f5"/>
                  </a:cubicBezTo>
                  <a:cubicBezTo>
                    <a:pt x="f77" y="f5"/>
                    <a:pt x="f23" y="f5"/>
                    <a:pt x="f23" y="f5"/>
                  </a:cubicBezTo>
                  <a:close/>
                  <a:moveTo>
                    <a:pt x="f23" y="f5"/>
                  </a:moveTo>
                  <a:cubicBezTo>
                    <a:pt x="f23" y="f5"/>
                    <a:pt x="f101" y="f8"/>
                    <a:pt x="f101" y="f8"/>
                  </a:cubicBezTo>
                  <a:cubicBezTo>
                    <a:pt x="f26" y="f8"/>
                    <a:pt x="f27" y="f10"/>
                    <a:pt x="f29" y="f10"/>
                  </a:cubicBezTo>
                  <a:cubicBezTo>
                    <a:pt x="f27" y="f8"/>
                    <a:pt x="f26" y="f10"/>
                    <a:pt x="f101" y="f5"/>
                  </a:cubicBezTo>
                  <a:cubicBezTo>
                    <a:pt x="f101" y="f8"/>
                    <a:pt x="f24" y="f5"/>
                    <a:pt x="f24" y="f5"/>
                  </a:cubicBezTo>
                  <a:cubicBezTo>
                    <a:pt x="f24" y="f5"/>
                    <a:pt x="f24" y="f5"/>
                    <a:pt x="f24" y="f5"/>
                  </a:cubicBezTo>
                  <a:cubicBezTo>
                    <a:pt x="f24" y="f61"/>
                    <a:pt x="f101" y="f61"/>
                    <a:pt x="f24" y="f61"/>
                  </a:cubicBezTo>
                  <a:cubicBezTo>
                    <a:pt x="f24" y="f61"/>
                    <a:pt x="f23" y="f61"/>
                    <a:pt x="f23" y="f61"/>
                  </a:cubicBezTo>
                  <a:close/>
                  <a:moveTo>
                    <a:pt x="f76" y="f65"/>
                  </a:moveTo>
                  <a:cubicBezTo>
                    <a:pt x="f76" y="f67"/>
                    <a:pt x="f76" y="f67"/>
                    <a:pt x="f76" y="f67"/>
                  </a:cubicBezTo>
                  <a:cubicBezTo>
                    <a:pt x="f76" y="f67"/>
                    <a:pt x="f76" y="f67"/>
                    <a:pt x="f75" y="f67"/>
                  </a:cubicBezTo>
                  <a:cubicBezTo>
                    <a:pt x="f76" y="f67"/>
                    <a:pt x="f76" y="f67"/>
                    <a:pt x="f76" y="f65"/>
                  </a:cubicBezTo>
                  <a:close/>
                  <a:moveTo>
                    <a:pt x="f75" y="f67"/>
                  </a:moveTo>
                  <a:cubicBezTo>
                    <a:pt x="f75" y="f67"/>
                    <a:pt x="f75" y="f67"/>
                    <a:pt x="f75" y="f67"/>
                  </a:cubicBezTo>
                  <a:cubicBezTo>
                    <a:pt x="f75" y="f66"/>
                    <a:pt x="f75" y="f66"/>
                    <a:pt x="f75" y="f66"/>
                  </a:cubicBezTo>
                  <a:cubicBezTo>
                    <a:pt x="f100" y="f66"/>
                    <a:pt x="f75" y="f66"/>
                    <a:pt x="f75" y="f67"/>
                  </a:cubicBezTo>
                  <a:close/>
                  <a:moveTo>
                    <a:pt x="f24" y="f63"/>
                  </a:moveTo>
                  <a:cubicBezTo>
                    <a:pt x="f24" y="f63"/>
                    <a:pt x="f24" y="f63"/>
                    <a:pt x="f24" y="f63"/>
                  </a:cubicBezTo>
                  <a:cubicBezTo>
                    <a:pt x="f24" y="f63"/>
                    <a:pt x="f24" y="f63"/>
                    <a:pt x="f24" y="f63"/>
                  </a:cubicBezTo>
                  <a:cubicBezTo>
                    <a:pt x="f23" y="f61"/>
                    <a:pt x="f24" y="f61"/>
                    <a:pt x="f24" y="f63"/>
                  </a:cubicBezTo>
                  <a:close/>
                  <a:moveTo>
                    <a:pt x="f29" y="f10"/>
                  </a:moveTo>
                  <a:lnTo>
                    <a:pt x="f29" y="f10"/>
                  </a:lnTo>
                  <a:cubicBezTo>
                    <a:pt x="f29" y="f10"/>
                    <a:pt x="f29" y="f8"/>
                    <a:pt x="f29" y="f8"/>
                  </a:cubicBezTo>
                  <a:cubicBezTo>
                    <a:pt x="f29" y="f8"/>
                    <a:pt x="f29" y="f8"/>
                    <a:pt x="f29" y="f10"/>
                  </a:cubicBezTo>
                  <a:close/>
                  <a:moveTo>
                    <a:pt x="f17" y="f97"/>
                  </a:moveTo>
                  <a:cubicBezTo>
                    <a:pt x="f16" y="f97"/>
                    <a:pt x="f16" y="f70"/>
                    <a:pt x="f16" y="f70"/>
                  </a:cubicBezTo>
                  <a:cubicBezTo>
                    <a:pt x="f16" y="f97"/>
                    <a:pt x="f16" y="f97"/>
                    <a:pt x="f17" y="f97"/>
                  </a:cubicBezTo>
                  <a:close/>
                  <a:moveTo>
                    <a:pt x="f72" y="f69"/>
                  </a:moveTo>
                  <a:cubicBezTo>
                    <a:pt x="f72" y="f96"/>
                    <a:pt x="f73" y="f96"/>
                    <a:pt x="f73" y="f97"/>
                  </a:cubicBezTo>
                  <a:cubicBezTo>
                    <a:pt x="f72" y="f97"/>
                    <a:pt x="f72" y="f97"/>
                    <a:pt x="f72" y="f97"/>
                  </a:cubicBezTo>
                  <a:cubicBezTo>
                    <a:pt x="f72" y="f97"/>
                    <a:pt x="f72" y="f97"/>
                    <a:pt x="f72" y="f96"/>
                  </a:cubicBezTo>
                  <a:lnTo>
                    <a:pt x="f17" y="f96"/>
                  </a:lnTo>
                  <a:cubicBezTo>
                    <a:pt x="f17" y="f96"/>
                    <a:pt x="f72" y="f96"/>
                    <a:pt x="f72" y="f96"/>
                  </a:cubicBezTo>
                  <a:close/>
                  <a:moveTo>
                    <a:pt x="f73" y="f87"/>
                  </a:moveTo>
                  <a:cubicBezTo>
                    <a:pt x="f20" y="f87"/>
                    <a:pt x="f20" y="f87"/>
                    <a:pt x="f20" y="f88"/>
                  </a:cubicBezTo>
                  <a:cubicBezTo>
                    <a:pt x="f20" y="f88"/>
                    <a:pt x="f20" y="f87"/>
                    <a:pt x="f20" y="f87"/>
                  </a:cubicBezTo>
                  <a:lnTo>
                    <a:pt x="f20" y="f87"/>
                  </a:lnTo>
                  <a:cubicBezTo>
                    <a:pt x="f20" y="f87"/>
                    <a:pt x="f20" y="f87"/>
                    <a:pt x="f73" y="f87"/>
                  </a:cubicBezTo>
                  <a:cubicBezTo>
                    <a:pt x="f20" y="f87"/>
                    <a:pt x="f20" y="f87"/>
                    <a:pt x="f20" y="f87"/>
                  </a:cubicBezTo>
                  <a:close/>
                  <a:moveTo>
                    <a:pt x="f74" y="f88"/>
                  </a:moveTo>
                  <a:lnTo>
                    <a:pt x="f74" y="f88"/>
                  </a:lnTo>
                  <a:cubicBezTo>
                    <a:pt x="f74" y="f88"/>
                    <a:pt x="f74" y="f88"/>
                    <a:pt x="f74" y="f88"/>
                  </a:cubicBezTo>
                  <a:lnTo>
                    <a:pt x="f20" y="f88"/>
                  </a:lnTo>
                  <a:cubicBezTo>
                    <a:pt x="f74" y="f88"/>
                    <a:pt x="f74" y="f88"/>
                    <a:pt x="f74" y="f88"/>
                  </a:cubicBezTo>
                  <a:close/>
                  <a:moveTo>
                    <a:pt x="f74" y="f88"/>
                  </a:moveTo>
                  <a:cubicBezTo>
                    <a:pt x="f74" y="f68"/>
                    <a:pt x="f100" y="f88"/>
                    <a:pt x="f100" y="f68"/>
                  </a:cubicBezTo>
                  <a:cubicBezTo>
                    <a:pt x="f100" y="f88"/>
                    <a:pt x="f100" y="f88"/>
                    <a:pt x="f74" y="f88"/>
                  </a:cubicBezTo>
                  <a:cubicBezTo>
                    <a:pt x="f74" y="f88"/>
                    <a:pt x="f74" y="f88"/>
                    <a:pt x="f74" y="f88"/>
                  </a:cubicBezTo>
                  <a:close/>
                  <a:moveTo>
                    <a:pt x="f77" y="f66"/>
                  </a:moveTo>
                  <a:lnTo>
                    <a:pt x="f23" y="f66"/>
                  </a:lnTo>
                  <a:cubicBezTo>
                    <a:pt x="f23" y="f66"/>
                    <a:pt x="f23" y="f66"/>
                    <a:pt x="f23" y="f66"/>
                  </a:cubicBezTo>
                  <a:cubicBezTo>
                    <a:pt x="f23" y="f66"/>
                    <a:pt x="f23" y="f66"/>
                    <a:pt x="f77" y="f66"/>
                  </a:cubicBezTo>
                  <a:close/>
                  <a:moveTo>
                    <a:pt x="f23" y="f67"/>
                  </a:moveTo>
                  <a:cubicBezTo>
                    <a:pt x="f23" y="f67"/>
                    <a:pt x="f23" y="f66"/>
                    <a:pt x="f23" y="f66"/>
                  </a:cubicBezTo>
                  <a:cubicBezTo>
                    <a:pt x="f23" y="f67"/>
                    <a:pt x="f23" y="f67"/>
                    <a:pt x="f23" y="f67"/>
                  </a:cubicBezTo>
                  <a:close/>
                  <a:moveTo>
                    <a:pt x="f102" y="f101"/>
                  </a:moveTo>
                  <a:cubicBezTo>
                    <a:pt x="f102" y="f24"/>
                    <a:pt x="f102" y="f24"/>
                    <a:pt x="f102" y="f24"/>
                  </a:cubicBezTo>
                  <a:cubicBezTo>
                    <a:pt x="f102" y="f24"/>
                    <a:pt x="f102" y="f24"/>
                    <a:pt x="f102" y="f24"/>
                  </a:cubicBezTo>
                  <a:cubicBezTo>
                    <a:pt x="f102" y="f24"/>
                    <a:pt x="f102" y="f101"/>
                    <a:pt x="f102" y="f101"/>
                  </a:cubicBezTo>
                  <a:cubicBezTo>
                    <a:pt x="f102" y="f101"/>
                    <a:pt x="f102" y="f101"/>
                    <a:pt x="f102" y="f101"/>
                  </a:cubicBezTo>
                  <a:close/>
                  <a:moveTo>
                    <a:pt x="f102" y="f24"/>
                  </a:moveTo>
                  <a:cubicBezTo>
                    <a:pt x="f97" y="f24"/>
                    <a:pt x="f102" y="f24"/>
                    <a:pt x="f102" y="f24"/>
                  </a:cubicBezTo>
                  <a:cubicBezTo>
                    <a:pt x="f102" y="f24"/>
                    <a:pt x="f102" y="f24"/>
                    <a:pt x="f102" y="f24"/>
                  </a:cubicBezTo>
                  <a:close/>
                  <a:moveTo>
                    <a:pt x="f97" y="f77"/>
                  </a:moveTo>
                  <a:cubicBezTo>
                    <a:pt x="f97" y="f23"/>
                    <a:pt x="f97" y="f23"/>
                    <a:pt x="f102" y="f23"/>
                  </a:cubicBezTo>
                  <a:cubicBezTo>
                    <a:pt x="f102" y="f23"/>
                    <a:pt x="f97" y="f77"/>
                    <a:pt x="f97" y="f23"/>
                  </a:cubicBezTo>
                  <a:close/>
                  <a:moveTo>
                    <a:pt x="f77" y="f88"/>
                  </a:moveTo>
                  <a:cubicBezTo>
                    <a:pt x="f77" y="f87"/>
                    <a:pt x="f23" y="f87"/>
                    <a:pt x="f23" y="f87"/>
                  </a:cubicBezTo>
                  <a:cubicBezTo>
                    <a:pt x="f77" y="f87"/>
                    <a:pt x="f77" y="f69"/>
                    <a:pt x="f77" y="f69"/>
                  </a:cubicBezTo>
                  <a:cubicBezTo>
                    <a:pt x="f77" y="f87"/>
                    <a:pt x="f77" y="f87"/>
                    <a:pt x="f77" y="f88"/>
                  </a:cubicBezTo>
                  <a:close/>
                  <a:moveTo>
                    <a:pt x="f75" y="f96"/>
                  </a:moveTo>
                  <a:cubicBezTo>
                    <a:pt x="f75" y="f96"/>
                    <a:pt x="f75" y="f96"/>
                    <a:pt x="f75" y="f97"/>
                  </a:cubicBezTo>
                  <a:cubicBezTo>
                    <a:pt x="f75" y="f97"/>
                    <a:pt x="f75" y="f97"/>
                    <a:pt x="f75" y="f97"/>
                  </a:cubicBezTo>
                  <a:cubicBezTo>
                    <a:pt x="f75" y="f97"/>
                    <a:pt x="f75" y="f97"/>
                    <a:pt x="f75" y="f97"/>
                  </a:cubicBezTo>
                  <a:cubicBezTo>
                    <a:pt x="f75" y="f97"/>
                    <a:pt x="f75" y="f97"/>
                    <a:pt x="f100" y="f97"/>
                  </a:cubicBezTo>
                  <a:cubicBezTo>
                    <a:pt x="f75" y="f97"/>
                    <a:pt x="f75" y="f96"/>
                    <a:pt x="f75" y="f96"/>
                  </a:cubicBezTo>
                  <a:close/>
                  <a:moveTo>
                    <a:pt x="f75" y="f69"/>
                  </a:moveTo>
                  <a:cubicBezTo>
                    <a:pt x="f75" y="f69"/>
                    <a:pt x="f76" y="f69"/>
                    <a:pt x="f76" y="f69"/>
                  </a:cubicBezTo>
                  <a:cubicBezTo>
                    <a:pt x="f76" y="f96"/>
                    <a:pt x="f76" y="f96"/>
                    <a:pt x="f76" y="f96"/>
                  </a:cubicBezTo>
                  <a:cubicBezTo>
                    <a:pt x="f75" y="f96"/>
                    <a:pt x="f76" y="f96"/>
                    <a:pt x="f75" y="f96"/>
                  </a:cubicBezTo>
                  <a:close/>
                  <a:moveTo>
                    <a:pt x="f14" y="f16"/>
                  </a:moveTo>
                  <a:cubicBezTo>
                    <a:pt x="f14" y="f16"/>
                    <a:pt x="f14" y="f16"/>
                    <a:pt x="f14" y="f16"/>
                  </a:cubicBezTo>
                  <a:cubicBezTo>
                    <a:pt x="f13" y="f16"/>
                    <a:pt x="f14" y="f16"/>
                    <a:pt x="f14" y="f1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6" name="Google Shape;3119;p43">
              <a:extLst>
                <a:ext uri="{FF2B5EF4-FFF2-40B4-BE49-F238E27FC236}">
                  <a16:creationId xmlns:a16="http://schemas.microsoft.com/office/drawing/2014/main" id="{0B7A2EC2-2842-47B8-A6FF-0B7B61648752}"/>
                </a:ext>
              </a:extLst>
            </p:cNvPr>
            <p:cNvSpPr/>
            <p:nvPr/>
          </p:nvSpPr>
          <p:spPr>
            <a:xfrm rot="16200004">
              <a:off x="5977255" y="2840743"/>
              <a:ext cx="1984" cy="1353"/>
            </a:xfrm>
            <a:custGeom>
              <a:avLst/>
              <a:gdLst>
                <a:gd name="f0" fmla="val w"/>
                <a:gd name="f1" fmla="val h"/>
                <a:gd name="f2" fmla="val 0"/>
                <a:gd name="f3" fmla="val 53"/>
                <a:gd name="f4" fmla="val 36"/>
                <a:gd name="f5" fmla="val 18"/>
                <a:gd name="f6" fmla="val 35"/>
                <a:gd name="f7" fmla="val 1"/>
                <a:gd name="f8" fmla="*/ f0 1 53"/>
                <a:gd name="f9" fmla="*/ f1 1 36"/>
                <a:gd name="f10" fmla="val f2"/>
                <a:gd name="f11" fmla="val f3"/>
                <a:gd name="f12" fmla="val f4"/>
                <a:gd name="f13" fmla="+- f12 0 f10"/>
                <a:gd name="f14" fmla="+- f11 0 f10"/>
                <a:gd name="f15" fmla="*/ f14 1 53"/>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2" h="36">
                  <a:moveTo>
                    <a:pt x="f5" y="f5"/>
                  </a:moveTo>
                  <a:cubicBezTo>
                    <a:pt x="f5" y="f5"/>
                    <a:pt x="f6" y="f7"/>
                    <a:pt x="f6" y="f7"/>
                  </a:cubicBezTo>
                  <a:cubicBezTo>
                    <a:pt x="f6" y="f7"/>
                    <a:pt x="f6" y="f7"/>
                    <a:pt x="f3" y="f7"/>
                  </a:cubicBezTo>
                  <a:cubicBezTo>
                    <a:pt x="f3" y="f7"/>
                    <a:pt x="f3" y="f7"/>
                    <a:pt x="f6" y="f7"/>
                  </a:cubicBezTo>
                  <a:cubicBezTo>
                    <a:pt x="f6" y="f7"/>
                    <a:pt x="f6" y="f5"/>
                    <a:pt x="f6" y="f5"/>
                  </a:cubicBezTo>
                  <a:cubicBezTo>
                    <a:pt x="f6" y="f5"/>
                    <a:pt x="f5" y="f4"/>
                    <a:pt x="f2" y="f4"/>
                  </a:cubicBezTo>
                  <a:cubicBezTo>
                    <a:pt x="f2" y="f4"/>
                    <a:pt x="f2"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7" name="Google Shape;3120;p43">
              <a:extLst>
                <a:ext uri="{FF2B5EF4-FFF2-40B4-BE49-F238E27FC236}">
                  <a16:creationId xmlns:a16="http://schemas.microsoft.com/office/drawing/2014/main" id="{7EF296C8-A433-48A5-A9C1-3E2FE6194688}"/>
                </a:ext>
              </a:extLst>
            </p:cNvPr>
            <p:cNvSpPr/>
            <p:nvPr/>
          </p:nvSpPr>
          <p:spPr>
            <a:xfrm rot="16200004">
              <a:off x="5953896" y="3044897"/>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5" y="f2"/>
                    <a:pt x="f4" y="f2"/>
                    <a:pt x="f4" y="f4"/>
                  </a:cubicBezTo>
                  <a:lnTo>
                    <a:pt x="f4" y="f4"/>
                  </a:lnTo>
                  <a:cubicBezTo>
                    <a:pt x="f4" y="f4"/>
                    <a:pt x="f5" y="f2"/>
                    <a:pt x="f5" y="f2"/>
                  </a:cubicBezTo>
                  <a:cubicBezTo>
                    <a:pt x="f5" y="f2"/>
                    <a:pt x="f5"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8" name="Google Shape;3121;p43">
              <a:extLst>
                <a:ext uri="{FF2B5EF4-FFF2-40B4-BE49-F238E27FC236}">
                  <a16:creationId xmlns:a16="http://schemas.microsoft.com/office/drawing/2014/main" id="{17552B74-C097-41B0-9DF4-664DECCD5909}"/>
                </a:ext>
              </a:extLst>
            </p:cNvPr>
            <p:cNvSpPr/>
            <p:nvPr/>
          </p:nvSpPr>
          <p:spPr>
            <a:xfrm rot="16200004">
              <a:off x="5955543" y="3043242"/>
              <a:ext cx="1389" cy="676"/>
            </a:xfrm>
            <a:custGeom>
              <a:avLst/>
              <a:gdLst>
                <a:gd name="f0" fmla="val w"/>
                <a:gd name="f1" fmla="val h"/>
                <a:gd name="f2" fmla="val 0"/>
                <a:gd name="f3" fmla="val 37"/>
                <a:gd name="f4" fmla="val 18"/>
                <a:gd name="f5" fmla="val 19"/>
                <a:gd name="f6" fmla="val 36"/>
                <a:gd name="f7" fmla="val 1"/>
                <a:gd name="f8" fmla="*/ f0 1 37"/>
                <a:gd name="f9" fmla="*/ f1 1 18"/>
                <a:gd name="f10" fmla="val f2"/>
                <a:gd name="f11" fmla="val f3"/>
                <a:gd name="f12" fmla="val f4"/>
                <a:gd name="f13" fmla="+- f12 0 f10"/>
                <a:gd name="f14" fmla="+- f11 0 f10"/>
                <a:gd name="f15" fmla="*/ f14 1 37"/>
                <a:gd name="f16" fmla="*/ f13 1 1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7" h="18">
                  <a:moveTo>
                    <a:pt x="f5" y="f2"/>
                  </a:moveTo>
                  <a:cubicBezTo>
                    <a:pt x="f5" y="f4"/>
                    <a:pt x="f5" y="f4"/>
                    <a:pt x="f5" y="f2"/>
                  </a:cubicBezTo>
                  <a:cubicBezTo>
                    <a:pt x="f6" y="f4"/>
                    <a:pt x="f5" y="f4"/>
                    <a:pt x="f5" y="f4"/>
                  </a:cubicBezTo>
                  <a:cubicBezTo>
                    <a:pt x="f5" y="f4"/>
                    <a:pt x="f7" y="f2"/>
                    <a:pt x="f7" y="f2"/>
                  </a:cubicBezTo>
                  <a:cubicBezTo>
                    <a:pt x="f5"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9" name="Google Shape;3122;p43">
              <a:extLst>
                <a:ext uri="{FF2B5EF4-FFF2-40B4-BE49-F238E27FC236}">
                  <a16:creationId xmlns:a16="http://schemas.microsoft.com/office/drawing/2014/main" id="{B321A1A1-70FE-4936-9667-AAC464394D55}"/>
                </a:ext>
              </a:extLst>
            </p:cNvPr>
            <p:cNvSpPr/>
            <p:nvPr/>
          </p:nvSpPr>
          <p:spPr>
            <a:xfrm rot="16200004">
              <a:off x="5953905" y="3044239"/>
              <a:ext cx="2660" cy="2660"/>
            </a:xfrm>
            <a:custGeom>
              <a:avLst/>
              <a:gdLst>
                <a:gd name="f0" fmla="val w"/>
                <a:gd name="f1" fmla="val h"/>
                <a:gd name="f2" fmla="val 0"/>
                <a:gd name="f3" fmla="val 71"/>
                <a:gd name="f4" fmla="val 1"/>
                <a:gd name="f5" fmla="val 18"/>
                <a:gd name="f6" fmla="val 36"/>
                <a:gd name="f7" fmla="val 53"/>
                <a:gd name="f8" fmla="*/ f0 1 71"/>
                <a:gd name="f9" fmla="*/ f1 1 71"/>
                <a:gd name="f10" fmla="val f2"/>
                <a:gd name="f11" fmla="val f3"/>
                <a:gd name="f12" fmla="+- f11 0 f10"/>
                <a:gd name="f13" fmla="*/ f12 1 71"/>
                <a:gd name="f14" fmla="*/ f10 1 f13"/>
                <a:gd name="f15" fmla="*/ f11 1 f13"/>
                <a:gd name="f16" fmla="*/ f14 f8 1"/>
                <a:gd name="f17" fmla="*/ f15 f8 1"/>
                <a:gd name="f18" fmla="*/ f15 f9 1"/>
                <a:gd name="f19" fmla="*/ f14 f9 1"/>
              </a:gdLst>
              <a:ahLst/>
              <a:cxnLst>
                <a:cxn ang="3cd4">
                  <a:pos x="hc" y="t"/>
                </a:cxn>
                <a:cxn ang="0">
                  <a:pos x="r" y="vc"/>
                </a:cxn>
                <a:cxn ang="cd4">
                  <a:pos x="hc" y="b"/>
                </a:cxn>
                <a:cxn ang="cd2">
                  <a:pos x="l" y="vc"/>
                </a:cxn>
              </a:cxnLst>
              <a:rect l="f16" t="f19" r="f17" b="f18"/>
              <a:pathLst>
                <a:path w="71" h="71">
                  <a:moveTo>
                    <a:pt x="f4" y="f2"/>
                  </a:moveTo>
                  <a:cubicBezTo>
                    <a:pt x="f5" y="f2"/>
                    <a:pt x="f5" y="f5"/>
                    <a:pt x="f5" y="f2"/>
                  </a:cubicBezTo>
                  <a:cubicBezTo>
                    <a:pt x="f5" y="f5"/>
                    <a:pt x="f5" y="f5"/>
                    <a:pt x="f5" y="f5"/>
                  </a:cubicBezTo>
                  <a:cubicBezTo>
                    <a:pt x="f5" y="f5"/>
                    <a:pt x="f6" y="f5"/>
                    <a:pt x="f6" y="f5"/>
                  </a:cubicBezTo>
                  <a:cubicBezTo>
                    <a:pt x="f6" y="f5"/>
                    <a:pt x="f7" y="f6"/>
                    <a:pt x="f7" y="f6"/>
                  </a:cubicBezTo>
                  <a:cubicBezTo>
                    <a:pt x="f6" y="f7"/>
                    <a:pt x="f3" y="f7"/>
                    <a:pt x="f7" y="f3"/>
                  </a:cubicBezTo>
                  <a:cubicBezTo>
                    <a:pt x="f7" y="f3"/>
                    <a:pt x="f7" y="f7"/>
                    <a:pt x="f7" y="f7"/>
                  </a:cubicBezTo>
                  <a:cubicBezTo>
                    <a:pt x="f6" y="f7"/>
                    <a:pt x="f6" y="f6"/>
                    <a:pt x="f5" y="f5"/>
                  </a:cubicBezTo>
                  <a:cubicBezTo>
                    <a:pt x="f5" y="f5"/>
                    <a:pt x="f4" y="f5"/>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0" name="Google Shape;3123;p43">
              <a:extLst>
                <a:ext uri="{FF2B5EF4-FFF2-40B4-BE49-F238E27FC236}">
                  <a16:creationId xmlns:a16="http://schemas.microsoft.com/office/drawing/2014/main" id="{1687DB1C-03A1-4CB9-AC03-25D85DDDEAA2}"/>
                </a:ext>
              </a:extLst>
            </p:cNvPr>
            <p:cNvSpPr/>
            <p:nvPr/>
          </p:nvSpPr>
          <p:spPr>
            <a:xfrm rot="16200004">
              <a:off x="5961147" y="3041577"/>
              <a:ext cx="1353" cy="1353"/>
            </a:xfrm>
            <a:custGeom>
              <a:avLst/>
              <a:gdLst>
                <a:gd name="f0" fmla="val w"/>
                <a:gd name="f1" fmla="val h"/>
                <a:gd name="f2" fmla="val 0"/>
                <a:gd name="f3" fmla="val 36"/>
                <a:gd name="f4" fmla="val 35"/>
                <a:gd name="f5" fmla="val 18"/>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4" y="f4"/>
                  </a:moveTo>
                  <a:cubicBezTo>
                    <a:pt x="f4" y="f4"/>
                    <a:pt x="f5" y="f5"/>
                    <a:pt x="f5" y="f4"/>
                  </a:cubicBezTo>
                  <a:cubicBezTo>
                    <a:pt x="f5" y="f4"/>
                    <a:pt x="f5" y="f5"/>
                    <a:pt x="f5" y="f5"/>
                  </a:cubicBezTo>
                  <a:cubicBezTo>
                    <a:pt x="f5" y="f5"/>
                    <a:pt x="f2" y="f5"/>
                    <a:pt x="f2" y="f2"/>
                  </a:cubicBezTo>
                  <a:cubicBezTo>
                    <a:pt x="f2" y="f2"/>
                    <a:pt x="f2" y="f2"/>
                    <a:pt x="f2" y="f2"/>
                  </a:cubicBezTo>
                  <a:cubicBezTo>
                    <a:pt x="f5" y="f2"/>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1" name="Google Shape;3124;p43">
              <a:extLst>
                <a:ext uri="{FF2B5EF4-FFF2-40B4-BE49-F238E27FC236}">
                  <a16:creationId xmlns:a16="http://schemas.microsoft.com/office/drawing/2014/main" id="{36B1329B-D767-4511-87F0-D36B0C78CBC7}"/>
                </a:ext>
              </a:extLst>
            </p:cNvPr>
            <p:cNvSpPr/>
            <p:nvPr/>
          </p:nvSpPr>
          <p:spPr>
            <a:xfrm rot="16200004">
              <a:off x="5962766" y="3040599"/>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cubicBezTo>
                    <a:pt x="f5" y="f4"/>
                    <a:pt x="f5" y="f4"/>
                    <a:pt x="f5" y="f4"/>
                  </a:cubicBezTo>
                  <a:cubicBezTo>
                    <a:pt x="f5" y="f4"/>
                    <a:pt x="f5" y="f4"/>
                    <a:pt x="f4" y="f4"/>
                  </a:cubicBezTo>
                  <a:cubicBezTo>
                    <a:pt x="f5"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2" name="Google Shape;3125;p43">
              <a:extLst>
                <a:ext uri="{FF2B5EF4-FFF2-40B4-BE49-F238E27FC236}">
                  <a16:creationId xmlns:a16="http://schemas.microsoft.com/office/drawing/2014/main" id="{C8FB783D-1E19-46CD-82EC-D6539E166AD0}"/>
                </a:ext>
              </a:extLst>
            </p:cNvPr>
            <p:cNvSpPr/>
            <p:nvPr/>
          </p:nvSpPr>
          <p:spPr>
            <a:xfrm rot="16200004">
              <a:off x="5962784" y="3040618"/>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2"/>
                  </a:moveTo>
                  <a:cubicBezTo>
                    <a:pt x="f3" y="f2"/>
                    <a:pt x="f3" y="f2"/>
                    <a:pt x="f3" y="f4"/>
                  </a:cubicBezTo>
                  <a:cubicBezTo>
                    <a:pt x="f3" y="f4"/>
                    <a:pt x="f3" y="f4"/>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3" name="Google Shape;3126;p43">
              <a:extLst>
                <a:ext uri="{FF2B5EF4-FFF2-40B4-BE49-F238E27FC236}">
                  <a16:creationId xmlns:a16="http://schemas.microsoft.com/office/drawing/2014/main" id="{49EE0E98-6226-4BA7-BB5A-556522BE436F}"/>
                </a:ext>
              </a:extLst>
            </p:cNvPr>
            <p:cNvSpPr/>
            <p:nvPr/>
          </p:nvSpPr>
          <p:spPr>
            <a:xfrm rot="16200004">
              <a:off x="5964074" y="3037975"/>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cubicBezTo>
                    <a:pt x="f4" y="f4"/>
                    <a:pt x="f4" y="f4"/>
                    <a:pt x="f4" y="f4"/>
                  </a:cubicBezTo>
                  <a:cubicBezTo>
                    <a:pt x="f4" y="f4"/>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4" name="Google Shape;3127;p43">
              <a:extLst>
                <a:ext uri="{FF2B5EF4-FFF2-40B4-BE49-F238E27FC236}">
                  <a16:creationId xmlns:a16="http://schemas.microsoft.com/office/drawing/2014/main" id="{0089315F-23E0-4816-87AA-5EBC6AE90D43}"/>
                </a:ext>
              </a:extLst>
            </p:cNvPr>
            <p:cNvSpPr/>
            <p:nvPr/>
          </p:nvSpPr>
          <p:spPr>
            <a:xfrm rot="16200004">
              <a:off x="5962126" y="3041916"/>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2"/>
                  </a:moveTo>
                  <a:lnTo>
                    <a:pt x="f5" y="f2"/>
                  </a:ln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5" name="Google Shape;3128;p43">
              <a:extLst>
                <a:ext uri="{FF2B5EF4-FFF2-40B4-BE49-F238E27FC236}">
                  <a16:creationId xmlns:a16="http://schemas.microsoft.com/office/drawing/2014/main" id="{3B7A7387-8F82-4DFA-8E9C-561DCC522971}"/>
                </a:ext>
              </a:extLst>
            </p:cNvPr>
            <p:cNvSpPr/>
            <p:nvPr/>
          </p:nvSpPr>
          <p:spPr>
            <a:xfrm rot="16200004">
              <a:off x="5962446" y="3042236"/>
              <a:ext cx="1353" cy="36"/>
            </a:xfrm>
            <a:custGeom>
              <a:avLst/>
              <a:gdLst>
                <a:gd name="f0" fmla="val w"/>
                <a:gd name="f1" fmla="val h"/>
                <a:gd name="f2" fmla="val 0"/>
                <a:gd name="f3" fmla="val 36"/>
                <a:gd name="f4" fmla="val 1"/>
                <a:gd name="f5" fmla="val 35"/>
                <a:gd name="f6" fmla="val 18"/>
                <a:gd name="f7" fmla="*/ f0 1 36"/>
                <a:gd name="f8" fmla="*/ f1 1 1"/>
                <a:gd name="f9" fmla="val f2"/>
                <a:gd name="f10" fmla="val f3"/>
                <a:gd name="f11" fmla="val f4"/>
                <a:gd name="f12" fmla="+- f11 0 f9"/>
                <a:gd name="f13" fmla="+- f10 0 f9"/>
                <a:gd name="f14" fmla="*/ f13 1 36"/>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6" h="1">
                  <a:moveTo>
                    <a:pt x="f5" y="f4"/>
                  </a:moveTo>
                  <a:cubicBezTo>
                    <a:pt x="f6" y="f4"/>
                    <a:pt x="f2" y="f4"/>
                    <a:pt x="f6" y="f4"/>
                  </a:cubicBezTo>
                  <a:cubicBezTo>
                    <a:pt x="f6" y="f4"/>
                    <a:pt x="f6"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6" name="Google Shape;3129;p43">
              <a:extLst>
                <a:ext uri="{FF2B5EF4-FFF2-40B4-BE49-F238E27FC236}">
                  <a16:creationId xmlns:a16="http://schemas.microsoft.com/office/drawing/2014/main" id="{C7E1C55E-8B07-4D7B-889C-F5B2B7D0AEC5}"/>
                </a:ext>
              </a:extLst>
            </p:cNvPr>
            <p:cNvSpPr/>
            <p:nvPr/>
          </p:nvSpPr>
          <p:spPr>
            <a:xfrm rot="16200004">
              <a:off x="5963114" y="3040920"/>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3"/>
                  </a:moveTo>
                  <a:cubicBezTo>
                    <a:pt x="f2" y="f3"/>
                    <a:pt x="f2" y="f3"/>
                    <a:pt x="f2" y="f3"/>
                  </a:cubicBezTo>
                  <a:cubicBezTo>
                    <a:pt x="f2" y="f5"/>
                    <a:pt x="f3"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7" name="Google Shape;3130;p43">
              <a:extLst>
                <a:ext uri="{FF2B5EF4-FFF2-40B4-BE49-F238E27FC236}">
                  <a16:creationId xmlns:a16="http://schemas.microsoft.com/office/drawing/2014/main" id="{F5267275-0D46-4A60-8E3E-EF0C4E4CBDAD}"/>
                </a:ext>
              </a:extLst>
            </p:cNvPr>
            <p:cNvSpPr/>
            <p:nvPr/>
          </p:nvSpPr>
          <p:spPr>
            <a:xfrm rot="16200004">
              <a:off x="5963753" y="3040279"/>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lnTo>
                    <a:pt x="f4" y="f4"/>
                  </a:lnTo>
                  <a:cubicBezTo>
                    <a:pt x="f5" y="f4"/>
                    <a:pt x="f5" y="f4"/>
                    <a:pt x="f5" y="f4"/>
                  </a:cubicBezTo>
                  <a:cubicBezTo>
                    <a:pt x="f5" y="f4"/>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8" name="Google Shape;3131;p43">
              <a:extLst>
                <a:ext uri="{FF2B5EF4-FFF2-40B4-BE49-F238E27FC236}">
                  <a16:creationId xmlns:a16="http://schemas.microsoft.com/office/drawing/2014/main" id="{EA4192F5-2D70-4DC1-B4A8-E2C2A912391C}"/>
                </a:ext>
              </a:extLst>
            </p:cNvPr>
            <p:cNvSpPr/>
            <p:nvPr/>
          </p:nvSpPr>
          <p:spPr>
            <a:xfrm rot="16200004">
              <a:off x="5965089" y="3040260"/>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4"/>
                    <a:pt x="f5" y="f5"/>
                    <a:pt x="f5" y="f5"/>
                  </a:cubicBezTo>
                  <a:cubicBezTo>
                    <a:pt x="f5" y="f5"/>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9" name="Google Shape;3132;p43">
              <a:extLst>
                <a:ext uri="{FF2B5EF4-FFF2-40B4-BE49-F238E27FC236}">
                  <a16:creationId xmlns:a16="http://schemas.microsoft.com/office/drawing/2014/main" id="{60ABC2D3-32CA-4350-A071-D7FDBD376BBD}"/>
                </a:ext>
              </a:extLst>
            </p:cNvPr>
            <p:cNvSpPr/>
            <p:nvPr/>
          </p:nvSpPr>
          <p:spPr>
            <a:xfrm rot="16200004">
              <a:off x="5965445" y="3039941"/>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cubicBezTo>
                    <a:pt x="f3" y="f2"/>
                    <a:pt x="f3" y="f2"/>
                    <a:pt x="f3" y="f2"/>
                  </a:cubicBezTo>
                  <a:cubicBezTo>
                    <a:pt x="f2" y="f2"/>
                    <a:pt x="f2" y="f2"/>
                    <a:pt x="f2" y="f2"/>
                  </a:cubicBezTo>
                  <a:lnTo>
                    <a:pt x="f2" y="f2"/>
                  </a:ln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0" name="Google Shape;3133;p43">
              <a:extLst>
                <a:ext uri="{FF2B5EF4-FFF2-40B4-BE49-F238E27FC236}">
                  <a16:creationId xmlns:a16="http://schemas.microsoft.com/office/drawing/2014/main" id="{849C96FE-AA7A-45D0-BFF1-985592F9BC9B}"/>
                </a:ext>
              </a:extLst>
            </p:cNvPr>
            <p:cNvSpPr/>
            <p:nvPr/>
          </p:nvSpPr>
          <p:spPr>
            <a:xfrm rot="16200004">
              <a:off x="5965765" y="3040261"/>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1" name="Google Shape;3134;p43">
              <a:extLst>
                <a:ext uri="{FF2B5EF4-FFF2-40B4-BE49-F238E27FC236}">
                  <a16:creationId xmlns:a16="http://schemas.microsoft.com/office/drawing/2014/main" id="{1B279AFF-6D03-4A60-B16D-B20D11350788}"/>
                </a:ext>
              </a:extLst>
            </p:cNvPr>
            <p:cNvSpPr/>
            <p:nvPr/>
          </p:nvSpPr>
          <p:spPr>
            <a:xfrm rot="16200004">
              <a:off x="5966076" y="3038633"/>
              <a:ext cx="713" cy="1353"/>
            </a:xfrm>
            <a:custGeom>
              <a:avLst/>
              <a:gdLst>
                <a:gd name="f0" fmla="val w"/>
                <a:gd name="f1" fmla="val h"/>
                <a:gd name="f2" fmla="val 0"/>
                <a:gd name="f3" fmla="val 19"/>
                <a:gd name="f4" fmla="val 36"/>
                <a:gd name="f5" fmla="val 18"/>
                <a:gd name="f6" fmla="val 35"/>
                <a:gd name="f7" fmla="val 1"/>
                <a:gd name="f8" fmla="*/ f0 1 19"/>
                <a:gd name="f9" fmla="*/ f1 1 36"/>
                <a:gd name="f10" fmla="val f2"/>
                <a:gd name="f11" fmla="val f3"/>
                <a:gd name="f12" fmla="val f4"/>
                <a:gd name="f13" fmla="+- f12 0 f10"/>
                <a:gd name="f14" fmla="+- f11 0 f10"/>
                <a:gd name="f15" fmla="*/ f14 1 19"/>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9" h="36">
                  <a:moveTo>
                    <a:pt x="f5" y="f5"/>
                  </a:moveTo>
                  <a:cubicBezTo>
                    <a:pt x="f5" y="f5"/>
                    <a:pt x="f5" y="f5"/>
                    <a:pt x="f5" y="f5"/>
                  </a:cubicBezTo>
                  <a:cubicBezTo>
                    <a:pt x="f5" y="f6"/>
                    <a:pt x="f5" y="f5"/>
                    <a:pt x="f7" y="f5"/>
                  </a:cubicBezTo>
                  <a:cubicBezTo>
                    <a:pt x="f7" y="f2"/>
                    <a:pt x="f5"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2" name="Google Shape;3135;p43">
              <a:extLst>
                <a:ext uri="{FF2B5EF4-FFF2-40B4-BE49-F238E27FC236}">
                  <a16:creationId xmlns:a16="http://schemas.microsoft.com/office/drawing/2014/main" id="{BEE5E555-4595-4E72-8B8A-7F10E80310AA}"/>
                </a:ext>
              </a:extLst>
            </p:cNvPr>
            <p:cNvSpPr/>
            <p:nvPr/>
          </p:nvSpPr>
          <p:spPr>
            <a:xfrm rot="16200004">
              <a:off x="5966415" y="3038295"/>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cubicBezTo>
                    <a:pt x="f3" y="f3"/>
                    <a:pt x="f3" y="f3"/>
                    <a:pt x="f2" y="f5"/>
                  </a:cubicBezTo>
                  <a:cubicBezTo>
                    <a:pt x="f3" y="f5"/>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3" name="Google Shape;3136;p43">
              <a:extLst>
                <a:ext uri="{FF2B5EF4-FFF2-40B4-BE49-F238E27FC236}">
                  <a16:creationId xmlns:a16="http://schemas.microsoft.com/office/drawing/2014/main" id="{CD438B48-CB07-4A41-84BF-95BE5DB896F0}"/>
                </a:ext>
              </a:extLst>
            </p:cNvPr>
            <p:cNvSpPr/>
            <p:nvPr/>
          </p:nvSpPr>
          <p:spPr>
            <a:xfrm rot="16200004">
              <a:off x="5959502" y="3049149"/>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cubicBezTo>
                    <a:pt x="f5" y="f2"/>
                    <a:pt x="f5" y="f2"/>
                    <a:pt x="f4" y="f2"/>
                  </a:cubicBezTo>
                  <a:cubicBezTo>
                    <a:pt x="f5" y="f2"/>
                    <a:pt x="f4"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4" name="Google Shape;3137;p43">
              <a:extLst>
                <a:ext uri="{FF2B5EF4-FFF2-40B4-BE49-F238E27FC236}">
                  <a16:creationId xmlns:a16="http://schemas.microsoft.com/office/drawing/2014/main" id="{A38F8BA2-28CD-4BE4-B98D-CDB716E08D84}"/>
                </a:ext>
              </a:extLst>
            </p:cNvPr>
            <p:cNvSpPr/>
            <p:nvPr/>
          </p:nvSpPr>
          <p:spPr>
            <a:xfrm rot="16200004">
              <a:off x="5964412" y="3041577"/>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3"/>
                  </a:moveTo>
                  <a:lnTo>
                    <a:pt x="f4" y="f3"/>
                  </a:lnTo>
                  <a:cubicBezTo>
                    <a:pt x="f4" y="f3"/>
                    <a:pt x="f4" y="f3"/>
                    <a:pt x="f5" y="f5"/>
                  </a:cubicBezTo>
                  <a:cubicBezTo>
                    <a:pt x="f5" y="f5"/>
                    <a:pt x="f4" y="f3"/>
                    <a:pt x="f4"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5" name="Google Shape;3138;p43">
              <a:extLst>
                <a:ext uri="{FF2B5EF4-FFF2-40B4-BE49-F238E27FC236}">
                  <a16:creationId xmlns:a16="http://schemas.microsoft.com/office/drawing/2014/main" id="{AE387A8D-0B29-4593-B288-C584C43C761D}"/>
                </a:ext>
              </a:extLst>
            </p:cNvPr>
            <p:cNvSpPr/>
            <p:nvPr/>
          </p:nvSpPr>
          <p:spPr>
            <a:xfrm rot="16200004">
              <a:off x="5963439" y="3041911"/>
              <a:ext cx="2020" cy="1353"/>
            </a:xfrm>
            <a:custGeom>
              <a:avLst/>
              <a:gdLst>
                <a:gd name="f0" fmla="val w"/>
                <a:gd name="f1" fmla="val h"/>
                <a:gd name="f2" fmla="val 0"/>
                <a:gd name="f3" fmla="val 54"/>
                <a:gd name="f4" fmla="val 36"/>
                <a:gd name="f5" fmla="val 53"/>
                <a:gd name="f6" fmla="val 18"/>
                <a:gd name="f7" fmla="val 1"/>
                <a:gd name="f8" fmla="*/ f0 1 54"/>
                <a:gd name="f9" fmla="*/ f1 1 36"/>
                <a:gd name="f10" fmla="val f2"/>
                <a:gd name="f11" fmla="val f3"/>
                <a:gd name="f12" fmla="val f4"/>
                <a:gd name="f13" fmla="+- f12 0 f10"/>
                <a:gd name="f14" fmla="+- f11 0 f10"/>
                <a:gd name="f15" fmla="*/ f14 1 54"/>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36">
                  <a:moveTo>
                    <a:pt x="f5" y="f4"/>
                  </a:moveTo>
                  <a:cubicBezTo>
                    <a:pt x="f4" y="f4"/>
                    <a:pt x="f6" y="f6"/>
                    <a:pt x="f7" y="f6"/>
                  </a:cubicBezTo>
                  <a:cubicBezTo>
                    <a:pt x="f6" y="f2"/>
                    <a:pt x="f6" y="f6"/>
                    <a:pt x="f6" y="f6"/>
                  </a:cubicBezTo>
                  <a:cubicBezTo>
                    <a:pt x="f4" y="f6"/>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6" name="Google Shape;3139;p43">
              <a:extLst>
                <a:ext uri="{FF2B5EF4-FFF2-40B4-BE49-F238E27FC236}">
                  <a16:creationId xmlns:a16="http://schemas.microsoft.com/office/drawing/2014/main" id="{9604FF43-8B82-49D7-B591-BDD915AF818A}"/>
                </a:ext>
              </a:extLst>
            </p:cNvPr>
            <p:cNvSpPr/>
            <p:nvPr/>
          </p:nvSpPr>
          <p:spPr>
            <a:xfrm rot="16200004">
              <a:off x="5958523" y="3050804"/>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cubicBezTo>
                    <a:pt x="f2" y="f2"/>
                    <a:pt x="f3" y="f2"/>
                    <a:pt x="f3" y="f2"/>
                  </a:cubicBezTo>
                  <a:cubicBezTo>
                    <a:pt x="f2" y="f3"/>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7" name="Google Shape;3140;p43">
              <a:extLst>
                <a:ext uri="{FF2B5EF4-FFF2-40B4-BE49-F238E27FC236}">
                  <a16:creationId xmlns:a16="http://schemas.microsoft.com/office/drawing/2014/main" id="{B3275684-10BD-49CA-94A1-30C9103FFED2}"/>
                </a:ext>
              </a:extLst>
            </p:cNvPr>
            <p:cNvSpPr/>
            <p:nvPr/>
          </p:nvSpPr>
          <p:spPr>
            <a:xfrm rot="16200004">
              <a:off x="5963415" y="3044558"/>
              <a:ext cx="713" cy="1353"/>
            </a:xfrm>
            <a:custGeom>
              <a:avLst/>
              <a:gdLst>
                <a:gd name="f0" fmla="val w"/>
                <a:gd name="f1" fmla="val h"/>
                <a:gd name="f2" fmla="val 0"/>
                <a:gd name="f3" fmla="val 19"/>
                <a:gd name="f4" fmla="val 36"/>
                <a:gd name="f5" fmla="val 18"/>
                <a:gd name="f6" fmla="val 1"/>
                <a:gd name="f7" fmla="*/ f0 1 19"/>
                <a:gd name="f8" fmla="*/ f1 1 36"/>
                <a:gd name="f9" fmla="val f2"/>
                <a:gd name="f10" fmla="val f3"/>
                <a:gd name="f11" fmla="val f4"/>
                <a:gd name="f12" fmla="+- f11 0 f9"/>
                <a:gd name="f13" fmla="+- f10 0 f9"/>
                <a:gd name="f14" fmla="*/ f13 1 19"/>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9" h="36">
                  <a:moveTo>
                    <a:pt x="f5" y="f4"/>
                  </a:moveTo>
                  <a:cubicBezTo>
                    <a:pt x="f5" y="f4"/>
                    <a:pt x="f6" y="f5"/>
                    <a:pt x="f6" y="f5"/>
                  </a:cubicBezTo>
                  <a:cubicBezTo>
                    <a:pt x="f6" y="f6"/>
                    <a:pt x="f6" y="f6"/>
                    <a:pt x="f6" y="f6"/>
                  </a:cubicBezTo>
                  <a:cubicBezTo>
                    <a:pt x="f5" y="f5"/>
                    <a:pt x="f5" y="f5"/>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8" name="Google Shape;3141;p43">
              <a:extLst>
                <a:ext uri="{FF2B5EF4-FFF2-40B4-BE49-F238E27FC236}">
                  <a16:creationId xmlns:a16="http://schemas.microsoft.com/office/drawing/2014/main" id="{ED30B97E-CC82-4989-8DEA-EE7A83D581C1}"/>
                </a:ext>
              </a:extLst>
            </p:cNvPr>
            <p:cNvSpPr/>
            <p:nvPr/>
          </p:nvSpPr>
          <p:spPr>
            <a:xfrm rot="16200004">
              <a:off x="5963095" y="3046186"/>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5" y="f4"/>
                    <a:pt x="f5" y="f5"/>
                    <a:pt x="f5" y="f5"/>
                  </a:cubicBezTo>
                  <a:cubicBezTo>
                    <a:pt x="f4" y="f5"/>
                    <a:pt x="f5" y="f5"/>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9" name="Google Shape;3142;p43">
              <a:extLst>
                <a:ext uri="{FF2B5EF4-FFF2-40B4-BE49-F238E27FC236}">
                  <a16:creationId xmlns:a16="http://schemas.microsoft.com/office/drawing/2014/main" id="{88F9D2CB-71F3-4379-A5DB-A2C74E8886E5}"/>
                </a:ext>
              </a:extLst>
            </p:cNvPr>
            <p:cNvSpPr/>
            <p:nvPr/>
          </p:nvSpPr>
          <p:spPr>
            <a:xfrm rot="16200004">
              <a:off x="5946334" y="3066248"/>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cubicBezTo>
                    <a:pt x="f5" y="f4"/>
                    <a:pt x="f4" y="f4"/>
                    <a:pt x="f4" y="f4"/>
                  </a:cubicBezTo>
                  <a:cubicBezTo>
                    <a:pt x="f4"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0" name="Google Shape;3143;p43">
              <a:extLst>
                <a:ext uri="{FF2B5EF4-FFF2-40B4-BE49-F238E27FC236}">
                  <a16:creationId xmlns:a16="http://schemas.microsoft.com/office/drawing/2014/main" id="{B20DBE4A-DCA2-43E5-B9FF-C5619A37014A}"/>
                </a:ext>
              </a:extLst>
            </p:cNvPr>
            <p:cNvSpPr/>
            <p:nvPr/>
          </p:nvSpPr>
          <p:spPr>
            <a:xfrm rot="16200004">
              <a:off x="5908547" y="3016619"/>
              <a:ext cx="52614" cy="59170"/>
            </a:xfrm>
            <a:custGeom>
              <a:avLst/>
              <a:gdLst>
                <a:gd name="f0" fmla="val w"/>
                <a:gd name="f1" fmla="val h"/>
                <a:gd name="f2" fmla="val 0"/>
                <a:gd name="f3" fmla="val 1403"/>
                <a:gd name="f4" fmla="val 1578"/>
                <a:gd name="f5" fmla="val 456"/>
                <a:gd name="f6" fmla="val 912"/>
                <a:gd name="f7" fmla="val 894"/>
                <a:gd name="f8" fmla="val 438"/>
                <a:gd name="f9" fmla="val 877"/>
                <a:gd name="f10" fmla="val 859"/>
                <a:gd name="f11" fmla="val 421"/>
                <a:gd name="f12" fmla="val 842"/>
                <a:gd name="f13" fmla="val 824"/>
                <a:gd name="f14" fmla="val 386"/>
                <a:gd name="f15" fmla="val 789"/>
                <a:gd name="f16" fmla="val 403"/>
                <a:gd name="f17" fmla="val 736"/>
                <a:gd name="f18" fmla="val 719"/>
                <a:gd name="f19" fmla="val 701"/>
                <a:gd name="f20" fmla="val 684"/>
                <a:gd name="f21" fmla="val 666"/>
                <a:gd name="f22" fmla="val 649"/>
                <a:gd name="f23" fmla="val 631"/>
                <a:gd name="f24" fmla="val 614"/>
                <a:gd name="f25" fmla="val 596"/>
                <a:gd name="f26" fmla="val 579"/>
                <a:gd name="f27" fmla="val 561"/>
                <a:gd name="f28" fmla="val 544"/>
                <a:gd name="f29" fmla="val 526"/>
                <a:gd name="f30" fmla="val 509"/>
                <a:gd name="f31" fmla="val 491"/>
                <a:gd name="f32" fmla="val 368"/>
                <a:gd name="f33" fmla="val 263"/>
                <a:gd name="f34" fmla="val 316"/>
                <a:gd name="f35" fmla="val 281"/>
                <a:gd name="f36" fmla="val 333"/>
                <a:gd name="f37" fmla="val 298"/>
                <a:gd name="f38" fmla="val 351"/>
                <a:gd name="f39" fmla="val 473"/>
                <a:gd name="f40" fmla="val 754"/>
                <a:gd name="f41" fmla="val 772"/>
                <a:gd name="f42" fmla="val 807"/>
                <a:gd name="f43" fmla="val 964"/>
                <a:gd name="f44" fmla="val 1017"/>
                <a:gd name="f45" fmla="val 1034"/>
                <a:gd name="f46" fmla="val 1052"/>
                <a:gd name="f47" fmla="val 1070"/>
                <a:gd name="f48" fmla="val 1087"/>
                <a:gd name="f49" fmla="val 1105"/>
                <a:gd name="f50" fmla="val 1140"/>
                <a:gd name="f51" fmla="val 947"/>
                <a:gd name="f52" fmla="val 1245"/>
                <a:gd name="f53" fmla="val 1262"/>
                <a:gd name="f54" fmla="val 1280"/>
                <a:gd name="f55" fmla="val 982"/>
                <a:gd name="f56" fmla="val 1297"/>
                <a:gd name="f57" fmla="val 1315"/>
                <a:gd name="f58" fmla="val 999"/>
                <a:gd name="f59" fmla="val 1350"/>
                <a:gd name="f60" fmla="val 1368"/>
                <a:gd name="f61" fmla="val 1420"/>
                <a:gd name="f62" fmla="val 1438"/>
                <a:gd name="f63" fmla="val 1455"/>
                <a:gd name="f64" fmla="val 1490"/>
                <a:gd name="f65" fmla="val 1473"/>
                <a:gd name="f66" fmla="val 1525"/>
                <a:gd name="f67" fmla="val 1122"/>
                <a:gd name="f68" fmla="val 1543"/>
                <a:gd name="f69" fmla="val 1157"/>
                <a:gd name="f70" fmla="val 1175"/>
                <a:gd name="f71" fmla="val 1192"/>
                <a:gd name="f72" fmla="val 1227"/>
                <a:gd name="f73" fmla="val 1333"/>
                <a:gd name="f74" fmla="val 1385"/>
                <a:gd name="f75" fmla="val 1210"/>
                <a:gd name="f76" fmla="val 929"/>
                <a:gd name="f77" fmla="val 246"/>
                <a:gd name="f78" fmla="val 228"/>
                <a:gd name="f79" fmla="val 211"/>
                <a:gd name="f80" fmla="val 193"/>
                <a:gd name="f81" fmla="val 175"/>
                <a:gd name="f82" fmla="val 158"/>
                <a:gd name="f83" fmla="val 123"/>
                <a:gd name="f84" fmla="val 105"/>
                <a:gd name="f85" fmla="val 88"/>
                <a:gd name="f86" fmla="val 70"/>
                <a:gd name="f87" fmla="val 53"/>
                <a:gd name="f88" fmla="val 35"/>
                <a:gd name="f89" fmla="val 18"/>
                <a:gd name="f90" fmla="val 140"/>
                <a:gd name="f91" fmla="val 1508"/>
                <a:gd name="f92" fmla="val 1560"/>
                <a:gd name="f93" fmla="*/ f0 1 1403"/>
                <a:gd name="f94" fmla="*/ f1 1 1578"/>
                <a:gd name="f95" fmla="val f2"/>
                <a:gd name="f96" fmla="val f3"/>
                <a:gd name="f97" fmla="val f4"/>
                <a:gd name="f98" fmla="+- f97 0 f95"/>
                <a:gd name="f99" fmla="+- f96 0 f95"/>
                <a:gd name="f100" fmla="*/ f99 1 1403"/>
                <a:gd name="f101" fmla="*/ f98 1 1578"/>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403" h="1578">
                  <a:moveTo>
                    <a:pt x="f5" y="f6"/>
                  </a:moveTo>
                  <a:cubicBezTo>
                    <a:pt x="f5" y="f6"/>
                    <a:pt x="f5" y="f6"/>
                    <a:pt x="f5" y="f6"/>
                  </a:cubicBezTo>
                  <a:cubicBezTo>
                    <a:pt x="f5" y="f6"/>
                    <a:pt x="f5" y="f6"/>
                    <a:pt x="f5" y="f7"/>
                  </a:cubicBezTo>
                  <a:cubicBezTo>
                    <a:pt x="f5" y="f7"/>
                    <a:pt x="f5" y="f7"/>
                    <a:pt x="f8" y="f7"/>
                  </a:cubicBezTo>
                  <a:cubicBezTo>
                    <a:pt x="f5" y="f7"/>
                    <a:pt x="f8" y="f7"/>
                    <a:pt x="f8" y="f9"/>
                  </a:cubicBezTo>
                  <a:cubicBezTo>
                    <a:pt x="f8" y="f9"/>
                    <a:pt x="f8" y="f9"/>
                    <a:pt x="f8" y="f10"/>
                  </a:cubicBezTo>
                  <a:cubicBezTo>
                    <a:pt x="f8" y="f10"/>
                    <a:pt x="f11" y="f10"/>
                    <a:pt x="f11" y="f10"/>
                  </a:cubicBezTo>
                  <a:cubicBezTo>
                    <a:pt x="f11" y="f12"/>
                    <a:pt x="f11" y="f13"/>
                    <a:pt x="f11" y="f13"/>
                  </a:cubicBezTo>
                  <a:cubicBezTo>
                    <a:pt x="f11" y="f13"/>
                    <a:pt x="f11" y="f13"/>
                    <a:pt x="f11" y="f13"/>
                  </a:cubicBezTo>
                  <a:cubicBezTo>
                    <a:pt x="f14" y="f15"/>
                    <a:pt x="f16" y="f17"/>
                    <a:pt x="f14" y="f18"/>
                  </a:cubicBezTo>
                  <a:cubicBezTo>
                    <a:pt x="f14" y="f19"/>
                    <a:pt x="f16" y="f20"/>
                    <a:pt x="f14" y="f21"/>
                  </a:cubicBezTo>
                  <a:cubicBezTo>
                    <a:pt x="f16" y="f21"/>
                    <a:pt x="f14" y="f22"/>
                    <a:pt x="f14" y="f23"/>
                  </a:cubicBezTo>
                  <a:cubicBezTo>
                    <a:pt x="f16" y="f23"/>
                    <a:pt x="f14" y="f24"/>
                    <a:pt x="f14" y="f25"/>
                  </a:cubicBezTo>
                  <a:cubicBezTo>
                    <a:pt x="f14" y="f25"/>
                    <a:pt x="f14" y="f25"/>
                    <a:pt x="f14" y="f25"/>
                  </a:cubicBezTo>
                  <a:cubicBezTo>
                    <a:pt x="f14" y="f26"/>
                    <a:pt x="f14" y="f26"/>
                    <a:pt x="f14" y="f27"/>
                  </a:cubicBezTo>
                  <a:cubicBezTo>
                    <a:pt x="f14" y="f27"/>
                    <a:pt x="f14" y="f28"/>
                    <a:pt x="f14" y="f28"/>
                  </a:cubicBezTo>
                  <a:cubicBezTo>
                    <a:pt x="f14" y="f28"/>
                    <a:pt x="f14" y="f28"/>
                    <a:pt x="f14" y="f28"/>
                  </a:cubicBezTo>
                  <a:cubicBezTo>
                    <a:pt x="f14" y="f29"/>
                    <a:pt x="f14" y="f29"/>
                    <a:pt x="f14" y="f30"/>
                  </a:cubicBezTo>
                  <a:cubicBezTo>
                    <a:pt x="f14" y="f31"/>
                    <a:pt x="f14" y="f5"/>
                    <a:pt x="f14" y="f8"/>
                  </a:cubicBezTo>
                  <a:cubicBezTo>
                    <a:pt x="f16" y="f8"/>
                    <a:pt x="f14" y="f11"/>
                    <a:pt x="f14" y="f16"/>
                  </a:cubicBezTo>
                  <a:cubicBezTo>
                    <a:pt x="f14" y="f16"/>
                    <a:pt x="f16" y="f16"/>
                    <a:pt x="f16" y="f16"/>
                  </a:cubicBezTo>
                  <a:cubicBezTo>
                    <a:pt x="f16" y="f14"/>
                    <a:pt x="f16" y="f14"/>
                    <a:pt x="f16" y="f14"/>
                  </a:cubicBezTo>
                  <a:cubicBezTo>
                    <a:pt x="f16" y="f32"/>
                    <a:pt x="f16" y="f32"/>
                    <a:pt x="f16" y="f32"/>
                  </a:cubicBezTo>
                  <a:lnTo>
                    <a:pt x="f16" y="f32"/>
                  </a:lnTo>
                  <a:lnTo>
                    <a:pt x="f16" y="f32"/>
                  </a:lnTo>
                  <a:lnTo>
                    <a:pt x="f16" y="f32"/>
                  </a:lnTo>
                  <a:lnTo>
                    <a:pt x="f16" y="f32"/>
                  </a:lnTo>
                  <a:lnTo>
                    <a:pt x="f33" y="f34"/>
                  </a:lnTo>
                  <a:lnTo>
                    <a:pt x="f33" y="f34"/>
                  </a:lnTo>
                  <a:lnTo>
                    <a:pt x="f33" y="f34"/>
                  </a:lnTo>
                  <a:lnTo>
                    <a:pt x="f33" y="f34"/>
                  </a:lnTo>
                  <a:lnTo>
                    <a:pt x="f35" y="f36"/>
                  </a:lnTo>
                  <a:cubicBezTo>
                    <a:pt x="f37" y="f36"/>
                    <a:pt x="f36" y="f38"/>
                    <a:pt x="f38" y="f32"/>
                  </a:cubicBezTo>
                  <a:lnTo>
                    <a:pt x="f14" y="f16"/>
                  </a:lnTo>
                  <a:lnTo>
                    <a:pt x="f14" y="f16"/>
                  </a:lnTo>
                  <a:cubicBezTo>
                    <a:pt x="f14" y="f14"/>
                    <a:pt x="f16" y="f14"/>
                    <a:pt x="f16" y="f14"/>
                  </a:cubicBezTo>
                  <a:cubicBezTo>
                    <a:pt x="f16" y="f14"/>
                    <a:pt x="f16" y="f32"/>
                    <a:pt x="f16" y="f32"/>
                  </a:cubicBezTo>
                  <a:cubicBezTo>
                    <a:pt x="f16" y="f32"/>
                    <a:pt x="f11" y="f32"/>
                    <a:pt x="f11" y="f32"/>
                  </a:cubicBezTo>
                  <a:lnTo>
                    <a:pt x="f8" y="f38"/>
                  </a:lnTo>
                  <a:lnTo>
                    <a:pt x="f8" y="f38"/>
                  </a:lnTo>
                  <a:lnTo>
                    <a:pt x="f8" y="f38"/>
                  </a:lnTo>
                  <a:lnTo>
                    <a:pt x="f8" y="f38"/>
                  </a:lnTo>
                  <a:lnTo>
                    <a:pt x="f8" y="f38"/>
                  </a:lnTo>
                  <a:lnTo>
                    <a:pt x="f14" y="f33"/>
                  </a:lnTo>
                  <a:lnTo>
                    <a:pt x="f14" y="f33"/>
                  </a:lnTo>
                  <a:lnTo>
                    <a:pt x="f14" y="f33"/>
                  </a:lnTo>
                  <a:lnTo>
                    <a:pt x="f14" y="f33"/>
                  </a:lnTo>
                  <a:lnTo>
                    <a:pt x="f14" y="f35"/>
                  </a:lnTo>
                  <a:cubicBezTo>
                    <a:pt x="f16" y="f37"/>
                    <a:pt x="f16" y="f36"/>
                    <a:pt x="f16" y="f38"/>
                  </a:cubicBezTo>
                  <a:cubicBezTo>
                    <a:pt x="f16" y="f14"/>
                    <a:pt x="f16" y="f32"/>
                    <a:pt x="f11" y="f32"/>
                  </a:cubicBezTo>
                  <a:cubicBezTo>
                    <a:pt x="f11" y="f32"/>
                    <a:pt x="f11" y="f32"/>
                    <a:pt x="f8" y="f32"/>
                  </a:cubicBezTo>
                  <a:cubicBezTo>
                    <a:pt x="f8" y="f32"/>
                    <a:pt x="f8" y="f32"/>
                    <a:pt x="f8" y="f32"/>
                  </a:cubicBezTo>
                  <a:cubicBezTo>
                    <a:pt x="f8" y="f32"/>
                    <a:pt x="f8" y="f32"/>
                    <a:pt x="f8" y="f32"/>
                  </a:cubicBezTo>
                  <a:cubicBezTo>
                    <a:pt x="f8" y="f14"/>
                    <a:pt x="f8" y="f14"/>
                    <a:pt x="f8" y="f14"/>
                  </a:cubicBezTo>
                  <a:cubicBezTo>
                    <a:pt x="f8" y="f14"/>
                    <a:pt x="f8" y="f14"/>
                    <a:pt x="f5" y="f14"/>
                  </a:cubicBezTo>
                  <a:cubicBezTo>
                    <a:pt x="f5" y="f16"/>
                    <a:pt x="f39" y="f16"/>
                    <a:pt x="f31" y="f11"/>
                  </a:cubicBezTo>
                  <a:cubicBezTo>
                    <a:pt x="f31" y="f11"/>
                    <a:pt x="f31" y="f11"/>
                    <a:pt x="f30" y="f11"/>
                  </a:cubicBezTo>
                  <a:cubicBezTo>
                    <a:pt x="f30" y="f8"/>
                    <a:pt x="f28" y="f8"/>
                    <a:pt x="f27" y="f5"/>
                  </a:cubicBezTo>
                  <a:cubicBezTo>
                    <a:pt x="f27" y="f5"/>
                    <a:pt x="f27" y="f39"/>
                    <a:pt x="f27" y="f39"/>
                  </a:cubicBezTo>
                  <a:cubicBezTo>
                    <a:pt x="f27" y="f31"/>
                    <a:pt x="f27" y="f39"/>
                    <a:pt x="f27" y="f31"/>
                  </a:cubicBezTo>
                  <a:cubicBezTo>
                    <a:pt x="f26" y="f30"/>
                    <a:pt x="f25" y="f30"/>
                    <a:pt x="f24" y="f29"/>
                  </a:cubicBezTo>
                  <a:cubicBezTo>
                    <a:pt x="f24" y="f29"/>
                    <a:pt x="f24" y="f29"/>
                    <a:pt x="f24" y="f29"/>
                  </a:cubicBezTo>
                  <a:cubicBezTo>
                    <a:pt x="f24" y="f28"/>
                    <a:pt x="f23" y="f27"/>
                    <a:pt x="f22" y="f27"/>
                  </a:cubicBezTo>
                  <a:cubicBezTo>
                    <a:pt x="f22" y="f27"/>
                    <a:pt x="f22" y="f27"/>
                    <a:pt x="f22" y="f26"/>
                  </a:cubicBezTo>
                  <a:cubicBezTo>
                    <a:pt x="f22" y="f26"/>
                    <a:pt x="f22" y="f25"/>
                    <a:pt x="f21" y="f25"/>
                  </a:cubicBezTo>
                  <a:cubicBezTo>
                    <a:pt x="f21" y="f24"/>
                    <a:pt x="f20" y="f23"/>
                    <a:pt x="f19" y="f22"/>
                  </a:cubicBezTo>
                  <a:cubicBezTo>
                    <a:pt x="f19" y="f22"/>
                    <a:pt x="f19" y="f21"/>
                    <a:pt x="f18" y="f20"/>
                  </a:cubicBezTo>
                  <a:cubicBezTo>
                    <a:pt x="f18" y="f20"/>
                    <a:pt x="f18" y="f20"/>
                    <a:pt x="f18" y="f20"/>
                  </a:cubicBezTo>
                  <a:cubicBezTo>
                    <a:pt x="f18" y="f20"/>
                    <a:pt x="f18" y="f20"/>
                    <a:pt x="f18" y="f20"/>
                  </a:cubicBezTo>
                  <a:cubicBezTo>
                    <a:pt x="f17" y="f19"/>
                    <a:pt x="f40" y="f18"/>
                    <a:pt x="f40" y="f17"/>
                  </a:cubicBezTo>
                  <a:cubicBezTo>
                    <a:pt x="f40" y="f17"/>
                    <a:pt x="f40" y="f17"/>
                    <a:pt x="f40" y="f40"/>
                  </a:cubicBezTo>
                  <a:cubicBezTo>
                    <a:pt x="f40" y="f40"/>
                    <a:pt x="f40" y="f40"/>
                    <a:pt x="f41" y="f41"/>
                  </a:cubicBezTo>
                  <a:cubicBezTo>
                    <a:pt x="f41" y="f41"/>
                    <a:pt x="f41" y="f41"/>
                    <a:pt x="f41" y="f15"/>
                  </a:cubicBezTo>
                  <a:cubicBezTo>
                    <a:pt x="f15" y="f42"/>
                    <a:pt x="f42" y="f13"/>
                    <a:pt x="f42" y="f10"/>
                  </a:cubicBezTo>
                  <a:cubicBezTo>
                    <a:pt x="f12" y="f6"/>
                    <a:pt x="f10" y="f43"/>
                    <a:pt x="f9" y="f44"/>
                  </a:cubicBezTo>
                  <a:cubicBezTo>
                    <a:pt x="f9" y="f44"/>
                    <a:pt x="f9" y="f44"/>
                    <a:pt x="f9" y="f45"/>
                  </a:cubicBezTo>
                  <a:cubicBezTo>
                    <a:pt x="f7" y="f45"/>
                    <a:pt x="f9" y="f45"/>
                    <a:pt x="f9" y="f45"/>
                  </a:cubicBezTo>
                  <a:lnTo>
                    <a:pt x="f7" y="f46"/>
                  </a:lnTo>
                  <a:cubicBezTo>
                    <a:pt x="f7" y="f47"/>
                    <a:pt x="f7" y="f48"/>
                    <a:pt x="f6" y="f49"/>
                  </a:cubicBezTo>
                  <a:lnTo>
                    <a:pt x="f6" y="f50"/>
                  </a:lnTo>
                  <a:lnTo>
                    <a:pt x="f51" y="f52"/>
                  </a:lnTo>
                  <a:cubicBezTo>
                    <a:pt x="f43" y="f53"/>
                    <a:pt x="f43" y="f53"/>
                    <a:pt x="f43" y="f54"/>
                  </a:cubicBezTo>
                  <a:cubicBezTo>
                    <a:pt x="f55" y="f56"/>
                    <a:pt x="f55" y="f56"/>
                    <a:pt x="f55" y="f57"/>
                  </a:cubicBezTo>
                  <a:cubicBezTo>
                    <a:pt x="f58" y="f59"/>
                    <a:pt x="f58" y="f60"/>
                    <a:pt x="f58" y="f3"/>
                  </a:cubicBezTo>
                  <a:cubicBezTo>
                    <a:pt x="f58" y="f61"/>
                    <a:pt x="f55" y="f62"/>
                    <a:pt x="f58" y="f63"/>
                  </a:cubicBezTo>
                  <a:cubicBezTo>
                    <a:pt x="f44" y="f64"/>
                    <a:pt x="f47" y="f65"/>
                    <a:pt x="f48" y="f66"/>
                  </a:cubicBezTo>
                  <a:cubicBezTo>
                    <a:pt x="f49" y="f66"/>
                    <a:pt x="f67" y="f66"/>
                    <a:pt x="f50" y="f66"/>
                  </a:cubicBezTo>
                  <a:cubicBezTo>
                    <a:pt x="f50" y="f68"/>
                    <a:pt x="f50" y="f68"/>
                    <a:pt x="f69" y="f68"/>
                  </a:cubicBezTo>
                  <a:cubicBezTo>
                    <a:pt x="f69" y="f68"/>
                    <a:pt x="f70" y="f66"/>
                    <a:pt x="f71" y="f68"/>
                  </a:cubicBezTo>
                  <a:cubicBezTo>
                    <a:pt x="f71" y="f66"/>
                    <a:pt x="f72" y="f66"/>
                    <a:pt x="f72" y="f66"/>
                  </a:cubicBezTo>
                  <a:cubicBezTo>
                    <a:pt x="f54" y="f66"/>
                    <a:pt x="f56" y="f64"/>
                    <a:pt x="f73" y="f64"/>
                  </a:cubicBezTo>
                  <a:cubicBezTo>
                    <a:pt x="f73" y="f65"/>
                    <a:pt x="f73" y="f65"/>
                    <a:pt x="f59" y="f65"/>
                  </a:cubicBezTo>
                  <a:cubicBezTo>
                    <a:pt x="f59" y="f65"/>
                    <a:pt x="f59" y="f63"/>
                    <a:pt x="f60" y="f62"/>
                  </a:cubicBezTo>
                  <a:cubicBezTo>
                    <a:pt x="f60" y="f62"/>
                    <a:pt x="f74" y="f62"/>
                    <a:pt x="f74" y="f62"/>
                  </a:cubicBezTo>
                  <a:cubicBezTo>
                    <a:pt x="f3" y="f61"/>
                    <a:pt x="f74" y="f61"/>
                    <a:pt x="f3" y="f61"/>
                  </a:cubicBezTo>
                  <a:cubicBezTo>
                    <a:pt x="f3" y="f3"/>
                    <a:pt x="f3" y="f74"/>
                    <a:pt x="f3" y="f60"/>
                  </a:cubicBezTo>
                  <a:cubicBezTo>
                    <a:pt x="f74" y="f59"/>
                    <a:pt x="f3" y="f59"/>
                    <a:pt x="f3" y="f59"/>
                  </a:cubicBezTo>
                  <a:cubicBezTo>
                    <a:pt x="f74" y="f57"/>
                    <a:pt x="f74" y="f54"/>
                    <a:pt x="f59" y="f52"/>
                  </a:cubicBezTo>
                  <a:cubicBezTo>
                    <a:pt x="f60" y="f72"/>
                    <a:pt x="f59" y="f75"/>
                    <a:pt x="f59" y="f71"/>
                  </a:cubicBezTo>
                  <a:cubicBezTo>
                    <a:pt x="f59" y="f70"/>
                    <a:pt x="f73" y="f69"/>
                    <a:pt x="f57" y="f67"/>
                  </a:cubicBezTo>
                  <a:cubicBezTo>
                    <a:pt x="f57" y="f49"/>
                    <a:pt x="f57" y="f48"/>
                    <a:pt x="f56" y="f48"/>
                  </a:cubicBezTo>
                  <a:lnTo>
                    <a:pt x="f56" y="f46"/>
                  </a:lnTo>
                  <a:cubicBezTo>
                    <a:pt x="f56" y="f46"/>
                    <a:pt x="f54" y="f45"/>
                    <a:pt x="f54" y="f44"/>
                  </a:cubicBezTo>
                  <a:cubicBezTo>
                    <a:pt x="f54" y="f44"/>
                    <a:pt x="f54" y="f58"/>
                    <a:pt x="f54" y="f58"/>
                  </a:cubicBezTo>
                  <a:cubicBezTo>
                    <a:pt x="f53" y="f55"/>
                    <a:pt x="f53" y="f43"/>
                    <a:pt x="f53" y="f43"/>
                  </a:cubicBezTo>
                  <a:cubicBezTo>
                    <a:pt x="f52" y="f51"/>
                    <a:pt x="f52" y="f76"/>
                    <a:pt x="f52" y="f6"/>
                  </a:cubicBezTo>
                  <a:cubicBezTo>
                    <a:pt x="f72" y="f7"/>
                    <a:pt x="f72" y="f9"/>
                    <a:pt x="f72" y="f9"/>
                  </a:cubicBezTo>
                  <a:cubicBezTo>
                    <a:pt x="f72" y="f10"/>
                    <a:pt x="f72" y="f10"/>
                    <a:pt x="f75" y="f12"/>
                  </a:cubicBezTo>
                  <a:cubicBezTo>
                    <a:pt x="f72" y="f12"/>
                    <a:pt x="f75" y="f13"/>
                    <a:pt x="f75" y="f13"/>
                  </a:cubicBezTo>
                  <a:cubicBezTo>
                    <a:pt x="f75" y="f13"/>
                    <a:pt x="f75" y="f13"/>
                    <a:pt x="f75" y="f13"/>
                  </a:cubicBezTo>
                  <a:cubicBezTo>
                    <a:pt x="f71" y="f15"/>
                    <a:pt x="f70" y="f40"/>
                    <a:pt x="f70" y="f18"/>
                  </a:cubicBezTo>
                  <a:cubicBezTo>
                    <a:pt x="f69" y="f19"/>
                    <a:pt x="f69" y="f20"/>
                    <a:pt x="f69" y="f20"/>
                  </a:cubicBezTo>
                  <a:cubicBezTo>
                    <a:pt x="f50" y="f21"/>
                    <a:pt x="f50" y="f20"/>
                    <a:pt x="f50" y="f21"/>
                  </a:cubicBezTo>
                  <a:cubicBezTo>
                    <a:pt x="f67" y="f24"/>
                    <a:pt x="f49" y="f27"/>
                    <a:pt x="f47" y="f29"/>
                  </a:cubicBezTo>
                  <a:cubicBezTo>
                    <a:pt x="f46" y="f39"/>
                    <a:pt x="f44" y="f5"/>
                    <a:pt x="f44" y="f11"/>
                  </a:cubicBezTo>
                  <a:cubicBezTo>
                    <a:pt x="f55" y="f16"/>
                    <a:pt x="f43" y="f38"/>
                    <a:pt x="f51" y="f36"/>
                  </a:cubicBezTo>
                  <a:cubicBezTo>
                    <a:pt x="f51" y="f34"/>
                    <a:pt x="f6" y="f37"/>
                    <a:pt x="f6" y="f35"/>
                  </a:cubicBezTo>
                  <a:cubicBezTo>
                    <a:pt x="f7" y="f35"/>
                    <a:pt x="f7" y="f33"/>
                    <a:pt x="f9" y="f33"/>
                  </a:cubicBezTo>
                  <a:cubicBezTo>
                    <a:pt x="f9" y="f77"/>
                    <a:pt x="f10" y="f78"/>
                    <a:pt x="f12" y="f79"/>
                  </a:cubicBezTo>
                  <a:cubicBezTo>
                    <a:pt x="f12" y="f79"/>
                    <a:pt x="f12" y="f79"/>
                    <a:pt x="f13" y="f79"/>
                  </a:cubicBezTo>
                  <a:cubicBezTo>
                    <a:pt x="f13" y="f80"/>
                    <a:pt x="f42" y="f80"/>
                    <a:pt x="f42" y="f81"/>
                  </a:cubicBezTo>
                  <a:cubicBezTo>
                    <a:pt x="f41" y="f82"/>
                    <a:pt x="f40" y="f83"/>
                    <a:pt x="f18" y="f83"/>
                  </a:cubicBezTo>
                  <a:cubicBezTo>
                    <a:pt x="f18" y="f84"/>
                    <a:pt x="f19" y="f85"/>
                    <a:pt x="f20" y="f85"/>
                  </a:cubicBezTo>
                  <a:cubicBezTo>
                    <a:pt x="f20" y="f85"/>
                    <a:pt x="f20" y="f85"/>
                    <a:pt x="f20" y="f85"/>
                  </a:cubicBezTo>
                  <a:cubicBezTo>
                    <a:pt x="f21" y="f86"/>
                    <a:pt x="f22" y="f86"/>
                    <a:pt x="f22" y="f86"/>
                  </a:cubicBezTo>
                  <a:cubicBezTo>
                    <a:pt x="f23" y="f87"/>
                    <a:pt x="f23" y="f87"/>
                    <a:pt x="f24" y="f87"/>
                  </a:cubicBezTo>
                  <a:cubicBezTo>
                    <a:pt x="f24" y="f88"/>
                    <a:pt x="f25" y="f88"/>
                    <a:pt x="f26" y="f88"/>
                  </a:cubicBezTo>
                  <a:cubicBezTo>
                    <a:pt x="f28" y="f2"/>
                    <a:pt x="f31" y="f89"/>
                    <a:pt x="f5" y="f2"/>
                  </a:cubicBezTo>
                  <a:cubicBezTo>
                    <a:pt x="f8" y="f2"/>
                    <a:pt x="f11" y="f2"/>
                    <a:pt x="f14" y="f2"/>
                  </a:cubicBezTo>
                  <a:cubicBezTo>
                    <a:pt x="f32" y="f2"/>
                    <a:pt x="f32" y="f2"/>
                    <a:pt x="f32" y="f2"/>
                  </a:cubicBezTo>
                  <a:cubicBezTo>
                    <a:pt x="f36" y="f2"/>
                    <a:pt x="f34" y="f2"/>
                    <a:pt x="f37" y="f2"/>
                  </a:cubicBezTo>
                  <a:cubicBezTo>
                    <a:pt x="f33" y="f89"/>
                    <a:pt x="f77" y="f88"/>
                    <a:pt x="f79" y="f87"/>
                  </a:cubicBezTo>
                  <a:cubicBezTo>
                    <a:pt x="f79" y="f87"/>
                    <a:pt x="f79" y="f87"/>
                    <a:pt x="f79" y="f87"/>
                  </a:cubicBezTo>
                  <a:cubicBezTo>
                    <a:pt x="f80" y="f87"/>
                    <a:pt x="f80" y="f86"/>
                    <a:pt x="f80" y="f85"/>
                  </a:cubicBezTo>
                  <a:cubicBezTo>
                    <a:pt x="f82" y="f84"/>
                    <a:pt x="f90" y="f83"/>
                    <a:pt x="f84" y="f90"/>
                  </a:cubicBezTo>
                  <a:lnTo>
                    <a:pt x="f84" y="f82"/>
                  </a:lnTo>
                  <a:cubicBezTo>
                    <a:pt x="f86" y="f80"/>
                    <a:pt x="f87" y="f79"/>
                    <a:pt x="f88" y="f77"/>
                  </a:cubicBezTo>
                  <a:lnTo>
                    <a:pt x="f88" y="f34"/>
                  </a:lnTo>
                  <a:cubicBezTo>
                    <a:pt x="f89" y="f38"/>
                    <a:pt x="f89" y="f32"/>
                    <a:pt x="f89" y="f16"/>
                  </a:cubicBezTo>
                  <a:cubicBezTo>
                    <a:pt x="f89" y="f11"/>
                    <a:pt x="f89" y="f16"/>
                    <a:pt x="f89" y="f11"/>
                  </a:cubicBezTo>
                  <a:cubicBezTo>
                    <a:pt x="f89" y="f11"/>
                    <a:pt x="f89" y="f11"/>
                    <a:pt x="f89" y="f11"/>
                  </a:cubicBezTo>
                  <a:cubicBezTo>
                    <a:pt x="f89" y="f11"/>
                    <a:pt x="f89" y="f11"/>
                    <a:pt x="f89" y="f11"/>
                  </a:cubicBezTo>
                  <a:cubicBezTo>
                    <a:pt x="f89" y="f8"/>
                    <a:pt x="f89" y="f8"/>
                    <a:pt x="f89" y="f5"/>
                  </a:cubicBezTo>
                  <a:cubicBezTo>
                    <a:pt x="f89" y="f5"/>
                    <a:pt x="f89" y="f5"/>
                    <a:pt x="f2" y="f5"/>
                  </a:cubicBezTo>
                  <a:cubicBezTo>
                    <a:pt x="f89" y="f39"/>
                    <a:pt x="f89" y="f39"/>
                    <a:pt x="f89" y="f31"/>
                  </a:cubicBezTo>
                  <a:cubicBezTo>
                    <a:pt x="f2" y="f30"/>
                    <a:pt x="f89" y="f28"/>
                    <a:pt x="f89" y="f27"/>
                  </a:cubicBezTo>
                  <a:cubicBezTo>
                    <a:pt x="f89" y="f27"/>
                    <a:pt x="f89" y="f27"/>
                    <a:pt x="f89" y="f27"/>
                  </a:cubicBezTo>
                  <a:cubicBezTo>
                    <a:pt x="f89" y="f26"/>
                    <a:pt x="f89" y="f26"/>
                    <a:pt x="f89" y="f26"/>
                  </a:cubicBezTo>
                  <a:cubicBezTo>
                    <a:pt x="f89" y="f25"/>
                    <a:pt x="f89" y="f24"/>
                    <a:pt x="f89" y="f24"/>
                  </a:cubicBezTo>
                  <a:cubicBezTo>
                    <a:pt x="f2" y="f23"/>
                    <a:pt x="f88" y="f21"/>
                    <a:pt x="f89" y="f20"/>
                  </a:cubicBezTo>
                  <a:cubicBezTo>
                    <a:pt x="f89" y="f20"/>
                    <a:pt x="f88" y="f20"/>
                    <a:pt x="f88" y="f19"/>
                  </a:cubicBezTo>
                  <a:cubicBezTo>
                    <a:pt x="f89" y="f18"/>
                    <a:pt x="f88" y="f18"/>
                    <a:pt x="f87" y="f17"/>
                  </a:cubicBezTo>
                  <a:cubicBezTo>
                    <a:pt x="f88" y="f17"/>
                    <a:pt x="f88" y="f17"/>
                    <a:pt x="f88" y="f17"/>
                  </a:cubicBezTo>
                  <a:cubicBezTo>
                    <a:pt x="f88" y="f40"/>
                    <a:pt x="f87" y="f41"/>
                    <a:pt x="f88" y="f15"/>
                  </a:cubicBezTo>
                  <a:cubicBezTo>
                    <a:pt x="f87" y="f42"/>
                    <a:pt x="f87" y="f15"/>
                    <a:pt x="f87" y="f42"/>
                  </a:cubicBezTo>
                  <a:cubicBezTo>
                    <a:pt x="f87" y="f13"/>
                    <a:pt x="f86" y="f10"/>
                    <a:pt x="f86" y="f7"/>
                  </a:cubicBezTo>
                  <a:cubicBezTo>
                    <a:pt x="f86" y="f7"/>
                    <a:pt x="f85" y="f6"/>
                    <a:pt x="f85" y="f76"/>
                  </a:cubicBezTo>
                  <a:cubicBezTo>
                    <a:pt x="f84" y="f55"/>
                    <a:pt x="f83" y="f45"/>
                    <a:pt x="f82" y="f48"/>
                  </a:cubicBezTo>
                  <a:cubicBezTo>
                    <a:pt x="f81" y="f49"/>
                    <a:pt x="f81" y="f49"/>
                    <a:pt x="f81" y="f49"/>
                  </a:cubicBezTo>
                  <a:cubicBezTo>
                    <a:pt x="f81" y="f67"/>
                    <a:pt x="f81" y="f67"/>
                    <a:pt x="f81" y="f67"/>
                  </a:cubicBezTo>
                  <a:cubicBezTo>
                    <a:pt x="f80" y="f50"/>
                    <a:pt x="f79" y="f69"/>
                    <a:pt x="f79" y="f70"/>
                  </a:cubicBezTo>
                  <a:cubicBezTo>
                    <a:pt x="f79" y="f70"/>
                    <a:pt x="f79" y="f70"/>
                    <a:pt x="f78" y="f71"/>
                  </a:cubicBezTo>
                  <a:cubicBezTo>
                    <a:pt x="f79" y="f75"/>
                    <a:pt x="f77" y="f72"/>
                    <a:pt x="f33" y="f52"/>
                  </a:cubicBezTo>
                  <a:cubicBezTo>
                    <a:pt x="f33" y="f52"/>
                    <a:pt x="f33" y="f52"/>
                    <a:pt x="f33" y="f52"/>
                  </a:cubicBezTo>
                  <a:cubicBezTo>
                    <a:pt x="f35" y="f52"/>
                    <a:pt x="f35" y="f53"/>
                    <a:pt x="f35" y="f53"/>
                  </a:cubicBezTo>
                  <a:cubicBezTo>
                    <a:pt x="f35" y="f53"/>
                    <a:pt x="f35" y="f53"/>
                    <a:pt x="f35" y="f53"/>
                  </a:cubicBezTo>
                  <a:cubicBezTo>
                    <a:pt x="f35" y="f53"/>
                    <a:pt x="f33" y="f53"/>
                    <a:pt x="f33" y="f53"/>
                  </a:cubicBezTo>
                  <a:cubicBezTo>
                    <a:pt x="f33" y="f54"/>
                    <a:pt x="f35" y="f56"/>
                    <a:pt x="f37" y="f57"/>
                  </a:cubicBezTo>
                  <a:cubicBezTo>
                    <a:pt x="f34" y="f73"/>
                    <a:pt x="f36" y="f59"/>
                    <a:pt x="f38" y="f60"/>
                  </a:cubicBezTo>
                  <a:cubicBezTo>
                    <a:pt x="f38" y="f60"/>
                    <a:pt x="f32" y="f3"/>
                    <a:pt x="f14" y="f3"/>
                  </a:cubicBezTo>
                  <a:cubicBezTo>
                    <a:pt x="f16" y="f61"/>
                    <a:pt x="f11" y="f62"/>
                    <a:pt x="f8" y="f62"/>
                  </a:cubicBezTo>
                  <a:cubicBezTo>
                    <a:pt x="f8" y="f62"/>
                    <a:pt x="f8" y="f62"/>
                    <a:pt x="f8" y="f62"/>
                  </a:cubicBezTo>
                  <a:cubicBezTo>
                    <a:pt x="f5" y="f63"/>
                    <a:pt x="f39" y="f65"/>
                    <a:pt x="f31" y="f65"/>
                  </a:cubicBezTo>
                  <a:cubicBezTo>
                    <a:pt x="f31" y="f65"/>
                    <a:pt x="f30" y="f64"/>
                    <a:pt x="f30" y="f64"/>
                  </a:cubicBezTo>
                  <a:cubicBezTo>
                    <a:pt x="f30" y="f65"/>
                    <a:pt x="f31" y="f65"/>
                    <a:pt x="f30" y="f65"/>
                  </a:cubicBezTo>
                  <a:cubicBezTo>
                    <a:pt x="f30" y="f65"/>
                    <a:pt x="f29" y="f64"/>
                    <a:pt x="f28" y="f64"/>
                  </a:cubicBezTo>
                  <a:cubicBezTo>
                    <a:pt x="f28" y="f65"/>
                    <a:pt x="f28" y="f64"/>
                    <a:pt x="f27" y="f64"/>
                  </a:cubicBezTo>
                  <a:cubicBezTo>
                    <a:pt x="f27" y="f64"/>
                    <a:pt x="f27" y="f64"/>
                    <a:pt x="f27" y="f64"/>
                  </a:cubicBezTo>
                  <a:cubicBezTo>
                    <a:pt x="f27" y="f64"/>
                    <a:pt x="f27" y="f64"/>
                    <a:pt x="f27" y="f91"/>
                  </a:cubicBezTo>
                  <a:cubicBezTo>
                    <a:pt x="f26" y="f91"/>
                    <a:pt x="f25" y="f66"/>
                    <a:pt x="f24" y="f68"/>
                  </a:cubicBezTo>
                  <a:cubicBezTo>
                    <a:pt x="f24" y="f68"/>
                    <a:pt x="f23" y="f68"/>
                    <a:pt x="f23" y="f68"/>
                  </a:cubicBezTo>
                  <a:cubicBezTo>
                    <a:pt x="f23" y="f68"/>
                    <a:pt x="f24" y="f68"/>
                    <a:pt x="f24" y="f68"/>
                  </a:cubicBezTo>
                  <a:cubicBezTo>
                    <a:pt x="f23" y="f68"/>
                    <a:pt x="f22" y="f92"/>
                    <a:pt x="f21" y="f4"/>
                  </a:cubicBezTo>
                  <a:cubicBezTo>
                    <a:pt x="f21" y="f92"/>
                    <a:pt x="f22" y="f92"/>
                    <a:pt x="f23" y="f68"/>
                  </a:cubicBezTo>
                  <a:cubicBezTo>
                    <a:pt x="f23" y="f68"/>
                    <a:pt x="f24" y="f66"/>
                    <a:pt x="f25" y="f66"/>
                  </a:cubicBezTo>
                  <a:cubicBezTo>
                    <a:pt x="f25" y="f91"/>
                    <a:pt x="f25" y="f91"/>
                    <a:pt x="f25" y="f91"/>
                  </a:cubicBezTo>
                  <a:cubicBezTo>
                    <a:pt x="f26" y="f64"/>
                    <a:pt x="f28" y="f63"/>
                    <a:pt x="f30" y="f62"/>
                  </a:cubicBezTo>
                  <a:cubicBezTo>
                    <a:pt x="f29" y="f62"/>
                    <a:pt x="f29" y="f62"/>
                    <a:pt x="f29" y="f62"/>
                  </a:cubicBezTo>
                  <a:cubicBezTo>
                    <a:pt x="f27" y="f63"/>
                    <a:pt x="f26" y="f64"/>
                    <a:pt x="f25" y="f91"/>
                  </a:cubicBezTo>
                  <a:cubicBezTo>
                    <a:pt x="f25" y="f64"/>
                    <a:pt x="f24" y="f91"/>
                    <a:pt x="f24" y="f91"/>
                  </a:cubicBezTo>
                  <a:cubicBezTo>
                    <a:pt x="f25" y="f64"/>
                    <a:pt x="f26" y="f64"/>
                    <a:pt x="f26" y="f65"/>
                  </a:cubicBezTo>
                  <a:cubicBezTo>
                    <a:pt x="f26" y="f65"/>
                    <a:pt x="f25" y="f65"/>
                    <a:pt x="f25" y="f65"/>
                  </a:cubicBezTo>
                  <a:cubicBezTo>
                    <a:pt x="f25" y="f65"/>
                    <a:pt x="f25" y="f64"/>
                    <a:pt x="f25" y="f64"/>
                  </a:cubicBezTo>
                  <a:cubicBezTo>
                    <a:pt x="f24" y="f64"/>
                    <a:pt x="f24" y="f64"/>
                    <a:pt x="f24" y="f91"/>
                  </a:cubicBezTo>
                  <a:cubicBezTo>
                    <a:pt x="f24" y="f91"/>
                    <a:pt x="f24" y="f91"/>
                    <a:pt x="f24" y="f91"/>
                  </a:cubicBezTo>
                  <a:cubicBezTo>
                    <a:pt x="f24" y="f91"/>
                    <a:pt x="f23" y="f91"/>
                    <a:pt x="f23" y="f91"/>
                  </a:cubicBezTo>
                  <a:lnTo>
                    <a:pt x="f24" y="f91"/>
                  </a:lnTo>
                  <a:cubicBezTo>
                    <a:pt x="f24" y="f91"/>
                    <a:pt x="f24" y="f91"/>
                    <a:pt x="f24" y="f91"/>
                  </a:cubicBezTo>
                  <a:cubicBezTo>
                    <a:pt x="f24" y="f66"/>
                    <a:pt x="f23" y="f68"/>
                    <a:pt x="f22" y="f68"/>
                  </a:cubicBezTo>
                  <a:cubicBezTo>
                    <a:pt x="f22" y="f68"/>
                    <a:pt x="f22" y="f68"/>
                    <a:pt x="f22" y="f66"/>
                  </a:cubicBezTo>
                  <a:cubicBezTo>
                    <a:pt x="f22" y="f66"/>
                    <a:pt x="f23" y="f66"/>
                    <a:pt x="f23" y="f66"/>
                  </a:cubicBezTo>
                  <a:cubicBezTo>
                    <a:pt x="f23" y="f66"/>
                    <a:pt x="f22" y="f91"/>
                    <a:pt x="f22" y="f91"/>
                  </a:cubicBezTo>
                  <a:cubicBezTo>
                    <a:pt x="f22" y="f66"/>
                    <a:pt x="f21" y="f66"/>
                    <a:pt x="f21" y="f68"/>
                  </a:cubicBezTo>
                  <a:lnTo>
                    <a:pt x="f21" y="f66"/>
                  </a:lnTo>
                  <a:cubicBezTo>
                    <a:pt x="f22" y="f91"/>
                    <a:pt x="f22" y="f91"/>
                    <a:pt x="f23" y="f64"/>
                  </a:cubicBezTo>
                  <a:cubicBezTo>
                    <a:pt x="f23" y="f64"/>
                    <a:pt x="f24" y="f64"/>
                    <a:pt x="f23" y="f65"/>
                  </a:cubicBezTo>
                  <a:cubicBezTo>
                    <a:pt x="f24" y="f65"/>
                    <a:pt x="f24" y="f65"/>
                    <a:pt x="f24" y="f65"/>
                  </a:cubicBezTo>
                  <a:cubicBezTo>
                    <a:pt x="f24" y="f65"/>
                    <a:pt x="f24" y="f65"/>
                    <a:pt x="f24" y="f65"/>
                  </a:cubicBezTo>
                  <a:cubicBezTo>
                    <a:pt x="f25" y="f63"/>
                    <a:pt x="f25" y="f62"/>
                    <a:pt x="f27" y="f61"/>
                  </a:cubicBezTo>
                  <a:cubicBezTo>
                    <a:pt x="f27" y="f61"/>
                    <a:pt x="f27" y="f62"/>
                    <a:pt x="f27" y="f61"/>
                  </a:cubicBezTo>
                  <a:cubicBezTo>
                    <a:pt x="f27" y="f61"/>
                    <a:pt x="f28" y="f3"/>
                    <a:pt x="f28" y="f74"/>
                  </a:cubicBezTo>
                  <a:cubicBezTo>
                    <a:pt x="f28" y="f3"/>
                    <a:pt x="f28" y="f3"/>
                    <a:pt x="f27" y="f3"/>
                  </a:cubicBezTo>
                  <a:cubicBezTo>
                    <a:pt x="f26" y="f61"/>
                    <a:pt x="f25" y="f63"/>
                    <a:pt x="f24" y="f63"/>
                  </a:cubicBezTo>
                  <a:cubicBezTo>
                    <a:pt x="f24" y="f62"/>
                    <a:pt x="f24" y="f62"/>
                    <a:pt x="f24" y="f62"/>
                  </a:cubicBezTo>
                  <a:cubicBezTo>
                    <a:pt x="f24" y="f62"/>
                    <a:pt x="f23" y="f62"/>
                    <a:pt x="f23" y="f63"/>
                  </a:cubicBezTo>
                  <a:cubicBezTo>
                    <a:pt x="f23" y="f63"/>
                    <a:pt x="f23" y="f63"/>
                    <a:pt x="f24" y="f63"/>
                  </a:cubicBezTo>
                  <a:cubicBezTo>
                    <a:pt x="f23" y="f65"/>
                    <a:pt x="f23" y="f65"/>
                    <a:pt x="f22" y="f65"/>
                  </a:cubicBezTo>
                  <a:cubicBezTo>
                    <a:pt x="f22" y="f64"/>
                    <a:pt x="f22" y="f91"/>
                    <a:pt x="f21" y="f91"/>
                  </a:cubicBezTo>
                  <a:lnTo>
                    <a:pt x="f21" y="f91"/>
                  </a:lnTo>
                  <a:cubicBezTo>
                    <a:pt x="f21" y="f91"/>
                    <a:pt x="f20" y="f66"/>
                    <a:pt x="f20" y="f66"/>
                  </a:cubicBezTo>
                  <a:cubicBezTo>
                    <a:pt x="f20" y="f66"/>
                    <a:pt x="f19" y="f66"/>
                    <a:pt x="f19" y="f68"/>
                  </a:cubicBezTo>
                  <a:cubicBezTo>
                    <a:pt x="f19" y="f66"/>
                    <a:pt x="f19" y="f68"/>
                    <a:pt x="f19" y="f66"/>
                  </a:cubicBezTo>
                  <a:cubicBezTo>
                    <a:pt x="f20" y="f66"/>
                    <a:pt x="f20" y="f66"/>
                    <a:pt x="f20" y="f91"/>
                  </a:cubicBezTo>
                  <a:cubicBezTo>
                    <a:pt x="f19" y="f91"/>
                    <a:pt x="f19" y="f66"/>
                    <a:pt x="f18" y="f68"/>
                  </a:cubicBezTo>
                  <a:cubicBezTo>
                    <a:pt x="f18" y="f68"/>
                    <a:pt x="f18" y="f68"/>
                    <a:pt x="f18" y="f68"/>
                  </a:cubicBezTo>
                  <a:cubicBezTo>
                    <a:pt x="f17" y="f68"/>
                    <a:pt x="f40" y="f92"/>
                    <a:pt x="f40" y="f92"/>
                  </a:cubicBezTo>
                  <a:cubicBezTo>
                    <a:pt x="f40" y="f92"/>
                    <a:pt x="f41" y="f4"/>
                    <a:pt x="f41" y="f92"/>
                  </a:cubicBezTo>
                  <a:cubicBezTo>
                    <a:pt x="f41" y="f92"/>
                    <a:pt x="f41" y="f92"/>
                    <a:pt x="f41" y="f92"/>
                  </a:cubicBezTo>
                  <a:cubicBezTo>
                    <a:pt x="f40" y="f92"/>
                    <a:pt x="f40" y="f92"/>
                    <a:pt x="f40" y="f92"/>
                  </a:cubicBezTo>
                  <a:cubicBezTo>
                    <a:pt x="f40" y="f68"/>
                    <a:pt x="f40" y="f68"/>
                    <a:pt x="f40" y="f66"/>
                  </a:cubicBezTo>
                  <a:cubicBezTo>
                    <a:pt x="f40" y="f66"/>
                    <a:pt x="f41" y="f68"/>
                    <a:pt x="f41" y="f68"/>
                  </a:cubicBezTo>
                  <a:cubicBezTo>
                    <a:pt x="f41" y="f68"/>
                    <a:pt x="f41" y="f68"/>
                    <a:pt x="f41" y="f68"/>
                  </a:cubicBezTo>
                  <a:cubicBezTo>
                    <a:pt x="f15" y="f68"/>
                    <a:pt x="f41" y="f68"/>
                    <a:pt x="f15" y="f92"/>
                  </a:cubicBezTo>
                  <a:cubicBezTo>
                    <a:pt x="f15" y="f92"/>
                    <a:pt x="f15" y="f92"/>
                    <a:pt x="f15" y="f92"/>
                  </a:cubicBezTo>
                  <a:cubicBezTo>
                    <a:pt x="f15" y="f92"/>
                    <a:pt x="f15" y="f92"/>
                    <a:pt x="f15" y="f92"/>
                  </a:cubicBezTo>
                  <a:cubicBezTo>
                    <a:pt x="f42" y="f4"/>
                    <a:pt x="f42" y="f4"/>
                    <a:pt x="f13" y="f4"/>
                  </a:cubicBezTo>
                  <a:cubicBezTo>
                    <a:pt x="f13" y="f4"/>
                    <a:pt x="f13" y="f4"/>
                    <a:pt x="f13" y="f4"/>
                  </a:cubicBezTo>
                  <a:lnTo>
                    <a:pt x="f13" y="f4"/>
                  </a:lnTo>
                  <a:cubicBezTo>
                    <a:pt x="f13" y="f4"/>
                    <a:pt x="f13" y="f4"/>
                    <a:pt x="f42" y="f4"/>
                  </a:cubicBezTo>
                  <a:cubicBezTo>
                    <a:pt x="f42" y="f4"/>
                    <a:pt x="f42" y="f92"/>
                    <a:pt x="f42" y="f92"/>
                  </a:cubicBezTo>
                  <a:cubicBezTo>
                    <a:pt x="f42" y="f92"/>
                    <a:pt x="f42" y="f92"/>
                    <a:pt x="f42" y="f92"/>
                  </a:cubicBezTo>
                  <a:cubicBezTo>
                    <a:pt x="f42" y="f92"/>
                    <a:pt x="f42" y="f92"/>
                    <a:pt x="f42" y="f92"/>
                  </a:cubicBezTo>
                  <a:cubicBezTo>
                    <a:pt x="f15" y="f68"/>
                    <a:pt x="f41" y="f66"/>
                    <a:pt x="f40" y="f91"/>
                  </a:cubicBezTo>
                  <a:cubicBezTo>
                    <a:pt x="f40" y="f91"/>
                    <a:pt x="f40" y="f91"/>
                    <a:pt x="f40" y="f64"/>
                  </a:cubicBezTo>
                  <a:cubicBezTo>
                    <a:pt x="f41" y="f91"/>
                    <a:pt x="f41" y="f66"/>
                    <a:pt x="f15" y="f66"/>
                  </a:cubicBezTo>
                  <a:cubicBezTo>
                    <a:pt x="f15" y="f66"/>
                    <a:pt x="f15" y="f66"/>
                    <a:pt x="f41" y="f66"/>
                  </a:cubicBezTo>
                  <a:cubicBezTo>
                    <a:pt x="f41" y="f91"/>
                    <a:pt x="f40" y="f64"/>
                    <a:pt x="f40" y="f65"/>
                  </a:cubicBezTo>
                  <a:cubicBezTo>
                    <a:pt x="f40" y="f65"/>
                    <a:pt x="f40" y="f65"/>
                    <a:pt x="f40" y="f65"/>
                  </a:cubicBezTo>
                  <a:cubicBezTo>
                    <a:pt x="f40" y="f65"/>
                    <a:pt x="f41" y="f65"/>
                    <a:pt x="f41" y="f64"/>
                  </a:cubicBezTo>
                  <a:cubicBezTo>
                    <a:pt x="f41" y="f65"/>
                    <a:pt x="f41" y="f64"/>
                    <a:pt x="f15" y="f64"/>
                  </a:cubicBezTo>
                  <a:cubicBezTo>
                    <a:pt x="f15" y="f65"/>
                    <a:pt x="f15" y="f65"/>
                    <a:pt x="f15" y="f65"/>
                  </a:cubicBezTo>
                  <a:cubicBezTo>
                    <a:pt x="f15" y="f65"/>
                    <a:pt x="f15" y="f63"/>
                    <a:pt x="f15" y="f63"/>
                  </a:cubicBezTo>
                  <a:cubicBezTo>
                    <a:pt x="f41" y="f62"/>
                    <a:pt x="f41" y="f61"/>
                    <a:pt x="f40" y="f61"/>
                  </a:cubicBezTo>
                  <a:cubicBezTo>
                    <a:pt x="f41" y="f61"/>
                    <a:pt x="f15" y="f62"/>
                    <a:pt x="f42" y="f62"/>
                  </a:cubicBezTo>
                  <a:cubicBezTo>
                    <a:pt x="f42" y="f62"/>
                    <a:pt x="f13" y="f63"/>
                    <a:pt x="f13" y="f65"/>
                  </a:cubicBezTo>
                  <a:cubicBezTo>
                    <a:pt x="f13" y="f63"/>
                    <a:pt x="f13" y="f63"/>
                    <a:pt x="f12" y="f63"/>
                  </a:cubicBezTo>
                  <a:cubicBezTo>
                    <a:pt x="f12" y="f63"/>
                    <a:pt x="f13" y="f63"/>
                    <a:pt x="f13" y="f63"/>
                  </a:cubicBezTo>
                  <a:cubicBezTo>
                    <a:pt x="f13" y="f62"/>
                    <a:pt x="f13" y="f63"/>
                    <a:pt x="f13" y="f63"/>
                  </a:cubicBezTo>
                  <a:cubicBezTo>
                    <a:pt x="f42" y="f62"/>
                    <a:pt x="f42" y="f62"/>
                    <a:pt x="f42" y="f62"/>
                  </a:cubicBezTo>
                  <a:cubicBezTo>
                    <a:pt x="f42" y="f62"/>
                    <a:pt x="f42" y="f61"/>
                    <a:pt x="f42" y="f61"/>
                  </a:cubicBezTo>
                  <a:cubicBezTo>
                    <a:pt x="f15" y="f3"/>
                    <a:pt x="f15" y="f74"/>
                    <a:pt x="f40" y="f60"/>
                  </a:cubicBezTo>
                  <a:cubicBezTo>
                    <a:pt x="f40" y="f60"/>
                    <a:pt x="f40" y="f60"/>
                    <a:pt x="f40" y="f60"/>
                  </a:cubicBezTo>
                  <a:cubicBezTo>
                    <a:pt x="f17" y="f60"/>
                    <a:pt x="f17" y="f59"/>
                    <a:pt x="f18" y="f59"/>
                  </a:cubicBezTo>
                  <a:cubicBezTo>
                    <a:pt x="f18" y="f73"/>
                    <a:pt x="f19" y="f73"/>
                    <a:pt x="f19" y="f57"/>
                  </a:cubicBezTo>
                  <a:cubicBezTo>
                    <a:pt x="f19" y="f57"/>
                    <a:pt x="f20" y="f73"/>
                    <a:pt x="f20" y="f73"/>
                  </a:cubicBezTo>
                  <a:cubicBezTo>
                    <a:pt x="f20" y="f73"/>
                    <a:pt x="f20" y="f73"/>
                    <a:pt x="f21" y="f73"/>
                  </a:cubicBezTo>
                  <a:cubicBezTo>
                    <a:pt x="f20" y="f73"/>
                    <a:pt x="f20" y="f73"/>
                    <a:pt x="f20" y="f57"/>
                  </a:cubicBezTo>
                  <a:cubicBezTo>
                    <a:pt x="f19" y="f57"/>
                    <a:pt x="f19" y="f57"/>
                    <a:pt x="f19" y="f57"/>
                  </a:cubicBezTo>
                  <a:cubicBezTo>
                    <a:pt x="f20" y="f57"/>
                    <a:pt x="f20" y="f56"/>
                    <a:pt x="f20" y="f56"/>
                  </a:cubicBezTo>
                  <a:cubicBezTo>
                    <a:pt x="f20" y="f54"/>
                    <a:pt x="f21" y="f54"/>
                    <a:pt x="f21" y="f53"/>
                  </a:cubicBezTo>
                  <a:cubicBezTo>
                    <a:pt x="f21" y="f53"/>
                    <a:pt x="f22" y="f52"/>
                    <a:pt x="f22" y="f52"/>
                  </a:cubicBezTo>
                  <a:cubicBezTo>
                    <a:pt x="f22" y="f52"/>
                    <a:pt x="f22" y="f52"/>
                    <a:pt x="f22" y="f52"/>
                  </a:cubicBezTo>
                  <a:cubicBezTo>
                    <a:pt x="f22" y="f72"/>
                    <a:pt x="f22" y="f52"/>
                    <a:pt x="f23" y="f52"/>
                  </a:cubicBezTo>
                  <a:cubicBezTo>
                    <a:pt x="f23" y="f72"/>
                    <a:pt x="f23" y="f72"/>
                    <a:pt x="f23" y="f75"/>
                  </a:cubicBezTo>
                  <a:cubicBezTo>
                    <a:pt x="f23" y="f72"/>
                    <a:pt x="f22" y="f72"/>
                    <a:pt x="f21" y="f72"/>
                  </a:cubicBezTo>
                  <a:cubicBezTo>
                    <a:pt x="f21" y="f75"/>
                    <a:pt x="f23" y="f75"/>
                    <a:pt x="f23" y="f70"/>
                  </a:cubicBezTo>
                  <a:cubicBezTo>
                    <a:pt x="f23" y="f70"/>
                    <a:pt x="f24" y="f70"/>
                    <a:pt x="f24" y="f70"/>
                  </a:cubicBezTo>
                  <a:cubicBezTo>
                    <a:pt x="f24" y="f70"/>
                    <a:pt x="f23" y="f70"/>
                    <a:pt x="f24" y="f70"/>
                  </a:cubicBezTo>
                  <a:cubicBezTo>
                    <a:pt x="f24" y="f70"/>
                    <a:pt x="f24" y="f70"/>
                    <a:pt x="f24" y="f70"/>
                  </a:cubicBezTo>
                  <a:cubicBezTo>
                    <a:pt x="f24" y="f69"/>
                    <a:pt x="f24" y="f70"/>
                    <a:pt x="f24" y="f69"/>
                  </a:cubicBezTo>
                  <a:cubicBezTo>
                    <a:pt x="f24" y="f69"/>
                    <a:pt x="f24" y="f69"/>
                    <a:pt x="f25" y="f69"/>
                  </a:cubicBezTo>
                  <a:cubicBezTo>
                    <a:pt x="f25" y="f69"/>
                    <a:pt x="f25" y="f50"/>
                    <a:pt x="f25" y="f50"/>
                  </a:cubicBezTo>
                  <a:cubicBezTo>
                    <a:pt x="f25" y="f50"/>
                    <a:pt x="f25" y="f50"/>
                    <a:pt x="f26" y="f50"/>
                  </a:cubicBezTo>
                  <a:cubicBezTo>
                    <a:pt x="f25" y="f50"/>
                    <a:pt x="f26" y="f50"/>
                    <a:pt x="f25" y="f50"/>
                  </a:cubicBezTo>
                  <a:cubicBezTo>
                    <a:pt x="f26" y="f67"/>
                    <a:pt x="f27" y="f67"/>
                    <a:pt x="f27" y="f49"/>
                  </a:cubicBezTo>
                  <a:cubicBezTo>
                    <a:pt x="f27" y="f49"/>
                    <a:pt x="f27" y="f49"/>
                    <a:pt x="f27" y="f49"/>
                  </a:cubicBezTo>
                  <a:cubicBezTo>
                    <a:pt x="f28" y="f48"/>
                    <a:pt x="f28" y="f46"/>
                    <a:pt x="f29" y="f45"/>
                  </a:cubicBezTo>
                  <a:cubicBezTo>
                    <a:pt x="f29" y="f45"/>
                    <a:pt x="f30" y="f45"/>
                    <a:pt x="f30" y="f45"/>
                  </a:cubicBezTo>
                  <a:cubicBezTo>
                    <a:pt x="f30" y="f45"/>
                    <a:pt x="f30" y="f45"/>
                    <a:pt x="f30" y="f45"/>
                  </a:cubicBezTo>
                  <a:cubicBezTo>
                    <a:pt x="f30" y="f45"/>
                    <a:pt x="f29" y="f45"/>
                    <a:pt x="f30" y="f44"/>
                  </a:cubicBezTo>
                  <a:cubicBezTo>
                    <a:pt x="f30" y="f44"/>
                    <a:pt x="f30" y="f44"/>
                    <a:pt x="f31" y="f45"/>
                  </a:cubicBezTo>
                  <a:cubicBezTo>
                    <a:pt x="f31" y="f44"/>
                    <a:pt x="f31" y="f44"/>
                    <a:pt x="f31" y="f44"/>
                  </a:cubicBezTo>
                  <a:cubicBezTo>
                    <a:pt x="f30" y="f58"/>
                    <a:pt x="f31" y="f58"/>
                    <a:pt x="f31" y="f55"/>
                  </a:cubicBezTo>
                  <a:cubicBezTo>
                    <a:pt x="f31" y="f55"/>
                    <a:pt x="f31" y="f55"/>
                    <a:pt x="f31" y="f55"/>
                  </a:cubicBezTo>
                  <a:cubicBezTo>
                    <a:pt x="f31" y="f55"/>
                    <a:pt x="f39" y="f55"/>
                    <a:pt x="f39" y="f43"/>
                  </a:cubicBezTo>
                  <a:cubicBezTo>
                    <a:pt x="f39" y="f43"/>
                    <a:pt x="f5" y="f43"/>
                    <a:pt x="f5" y="f43"/>
                  </a:cubicBezTo>
                  <a:cubicBezTo>
                    <a:pt x="f5" y="f51"/>
                    <a:pt x="f39" y="f51"/>
                    <a:pt x="f39" y="f51"/>
                  </a:cubicBezTo>
                  <a:cubicBezTo>
                    <a:pt x="f5" y="f51"/>
                    <a:pt x="f5" y="f76"/>
                    <a:pt x="f5" y="f6"/>
                  </a:cubicBezTo>
                  <a:close/>
                  <a:moveTo>
                    <a:pt x="f25" y="f70"/>
                  </a:moveTo>
                  <a:cubicBezTo>
                    <a:pt x="f25" y="f71"/>
                    <a:pt x="f25" y="f71"/>
                    <a:pt x="f25" y="f75"/>
                  </a:cubicBezTo>
                  <a:cubicBezTo>
                    <a:pt x="f25" y="f71"/>
                    <a:pt x="f25" y="f71"/>
                    <a:pt x="f26" y="f70"/>
                  </a:cubicBezTo>
                  <a:cubicBezTo>
                    <a:pt x="f26" y="f70"/>
                    <a:pt x="f26" y="f70"/>
                    <a:pt x="f26" y="f70"/>
                  </a:cubicBezTo>
                  <a:cubicBezTo>
                    <a:pt x="f26" y="f70"/>
                    <a:pt x="f25" y="f70"/>
                    <a:pt x="f25" y="f70"/>
                  </a:cubicBezTo>
                  <a:close/>
                  <a:moveTo>
                    <a:pt x="f21" y="f53"/>
                  </a:moveTo>
                  <a:cubicBezTo>
                    <a:pt x="f21" y="f53"/>
                    <a:pt x="f21" y="f53"/>
                    <a:pt x="f22" y="f54"/>
                  </a:cubicBezTo>
                  <a:cubicBezTo>
                    <a:pt x="f22" y="f53"/>
                    <a:pt x="f22" y="f53"/>
                    <a:pt x="f22" y="f53"/>
                  </a:cubicBezTo>
                  <a:cubicBezTo>
                    <a:pt x="f22" y="f53"/>
                    <a:pt x="f21" y="f53"/>
                    <a:pt x="f21" y="f53"/>
                  </a:cubicBezTo>
                  <a:close/>
                  <a:moveTo>
                    <a:pt x="f5" y="f49"/>
                  </a:moveTo>
                  <a:cubicBezTo>
                    <a:pt x="f5" y="f49"/>
                    <a:pt x="f39" y="f49"/>
                    <a:pt x="f39" y="f67"/>
                  </a:cubicBezTo>
                  <a:cubicBezTo>
                    <a:pt x="f39" y="f49"/>
                    <a:pt x="f5" y="f49"/>
                    <a:pt x="f5" y="f49"/>
                  </a:cubicBezTo>
                  <a:cubicBezTo>
                    <a:pt x="f5" y="f49"/>
                    <a:pt x="f5" y="f49"/>
                    <a:pt x="f5" y="f49"/>
                  </a:cubicBezTo>
                  <a:close/>
                  <a:moveTo>
                    <a:pt x="f18" y="f60"/>
                  </a:moveTo>
                  <a:cubicBezTo>
                    <a:pt x="f18" y="f60"/>
                    <a:pt x="f18" y="f60"/>
                    <a:pt x="f18" y="f60"/>
                  </a:cubicBezTo>
                  <a:cubicBezTo>
                    <a:pt x="f18" y="f60"/>
                    <a:pt x="f18" y="f60"/>
                    <a:pt x="f18" y="f60"/>
                  </a:cubicBezTo>
                  <a:close/>
                  <a:moveTo>
                    <a:pt x="f28" y="f53"/>
                  </a:moveTo>
                  <a:cubicBezTo>
                    <a:pt x="f28" y="f53"/>
                    <a:pt x="f28" y="f53"/>
                    <a:pt x="f29" y="f52"/>
                  </a:cubicBezTo>
                  <a:cubicBezTo>
                    <a:pt x="f28" y="f52"/>
                    <a:pt x="f28" y="f53"/>
                    <a:pt x="f28" y="f53"/>
                  </a:cubicBezTo>
                  <a:close/>
                  <a:moveTo>
                    <a:pt x="f25" y="f57"/>
                  </a:moveTo>
                  <a:cubicBezTo>
                    <a:pt x="f25" y="f57"/>
                    <a:pt x="f25" y="f73"/>
                    <a:pt x="f25" y="f73"/>
                  </a:cubicBezTo>
                  <a:cubicBezTo>
                    <a:pt x="f25" y="f73"/>
                    <a:pt x="f25" y="f57"/>
                    <a:pt x="f25" y="f73"/>
                  </a:cubicBezTo>
                  <a:cubicBezTo>
                    <a:pt x="f26" y="f57"/>
                    <a:pt x="f26" y="f57"/>
                    <a:pt x="f27" y="f56"/>
                  </a:cubicBezTo>
                  <a:cubicBezTo>
                    <a:pt x="f26" y="f56"/>
                    <a:pt x="f25" y="f57"/>
                    <a:pt x="f25" y="f57"/>
                  </a:cubicBezTo>
                  <a:cubicBezTo>
                    <a:pt x="f25" y="f57"/>
                    <a:pt x="f25" y="f57"/>
                    <a:pt x="f25" y="f57"/>
                  </a:cubicBezTo>
                  <a:cubicBezTo>
                    <a:pt x="f25" y="f57"/>
                    <a:pt x="f25" y="f57"/>
                    <a:pt x="f25" y="f57"/>
                  </a:cubicBezTo>
                  <a:cubicBezTo>
                    <a:pt x="f25" y="f56"/>
                    <a:pt x="f25" y="f57"/>
                    <a:pt x="f25" y="f56"/>
                  </a:cubicBezTo>
                  <a:cubicBezTo>
                    <a:pt x="f25" y="f57"/>
                    <a:pt x="f24" y="f57"/>
                    <a:pt x="f24" y="f73"/>
                  </a:cubicBezTo>
                  <a:cubicBezTo>
                    <a:pt x="f24" y="f73"/>
                    <a:pt x="f25" y="f73"/>
                    <a:pt x="f25" y="f73"/>
                  </a:cubicBezTo>
                  <a:cubicBezTo>
                    <a:pt x="f25" y="f73"/>
                    <a:pt x="f25" y="f73"/>
                    <a:pt x="f25" y="f57"/>
                  </a:cubicBezTo>
                  <a:close/>
                  <a:moveTo>
                    <a:pt x="f21" y="f60"/>
                  </a:moveTo>
                  <a:cubicBezTo>
                    <a:pt x="f21" y="f60"/>
                    <a:pt x="f20" y="f60"/>
                    <a:pt x="f20" y="f74"/>
                  </a:cubicBezTo>
                  <a:cubicBezTo>
                    <a:pt x="f20" y="f74"/>
                    <a:pt x="f21" y="f60"/>
                    <a:pt x="f21" y="f74"/>
                  </a:cubicBezTo>
                  <a:cubicBezTo>
                    <a:pt x="f22" y="f74"/>
                    <a:pt x="f21" y="f60"/>
                    <a:pt x="f21" y="f60"/>
                  </a:cubicBezTo>
                  <a:close/>
                  <a:moveTo>
                    <a:pt x="f23" y="f59"/>
                  </a:moveTo>
                  <a:lnTo>
                    <a:pt x="f23" y="f59"/>
                  </a:lnTo>
                  <a:cubicBezTo>
                    <a:pt x="f23" y="f59"/>
                    <a:pt x="f23" y="f59"/>
                    <a:pt x="f23" y="f73"/>
                  </a:cubicBezTo>
                  <a:cubicBezTo>
                    <a:pt x="f23" y="f73"/>
                    <a:pt x="f23" y="f73"/>
                    <a:pt x="f23" y="f59"/>
                  </a:cubicBezTo>
                  <a:close/>
                  <a:moveTo>
                    <a:pt x="f23" y="f59"/>
                  </a:moveTo>
                  <a:lnTo>
                    <a:pt x="f24" y="f59"/>
                  </a:lnTo>
                  <a:cubicBezTo>
                    <a:pt x="f24" y="f59"/>
                    <a:pt x="f24" y="f59"/>
                    <a:pt x="f24" y="f73"/>
                  </a:cubicBezTo>
                  <a:cubicBezTo>
                    <a:pt x="f24" y="f73"/>
                    <a:pt x="f24" y="f59"/>
                    <a:pt x="f23" y="f59"/>
                  </a:cubicBezTo>
                  <a:close/>
                  <a:moveTo>
                    <a:pt x="f20" y="f3"/>
                  </a:moveTo>
                  <a:cubicBezTo>
                    <a:pt x="f19" y="f3"/>
                    <a:pt x="f19" y="f61"/>
                    <a:pt x="f19" y="f61"/>
                  </a:cubicBezTo>
                  <a:cubicBezTo>
                    <a:pt x="f19" y="f61"/>
                    <a:pt x="f20" y="f61"/>
                    <a:pt x="f20" y="f3"/>
                  </a:cubicBezTo>
                  <a:close/>
                  <a:moveTo>
                    <a:pt x="f20" y="f3"/>
                  </a:moveTo>
                  <a:cubicBezTo>
                    <a:pt x="f20" y="f3"/>
                    <a:pt x="f20" y="f3"/>
                    <a:pt x="f20" y="f3"/>
                  </a:cubicBezTo>
                  <a:cubicBezTo>
                    <a:pt x="f20" y="f3"/>
                    <a:pt x="f21" y="f3"/>
                    <a:pt x="f20" y="f3"/>
                  </a:cubicBezTo>
                  <a:close/>
                  <a:moveTo>
                    <a:pt x="f25" y="f59"/>
                  </a:moveTo>
                  <a:cubicBezTo>
                    <a:pt x="f25" y="f59"/>
                    <a:pt x="f25" y="f60"/>
                    <a:pt x="f25" y="f59"/>
                  </a:cubicBezTo>
                  <a:cubicBezTo>
                    <a:pt x="f25" y="f59"/>
                    <a:pt x="f25" y="f59"/>
                    <a:pt x="f25" y="f59"/>
                  </a:cubicBezTo>
                  <a:cubicBezTo>
                    <a:pt x="f26" y="f59"/>
                    <a:pt x="f26" y="f59"/>
                    <a:pt x="f26" y="f59"/>
                  </a:cubicBezTo>
                  <a:cubicBezTo>
                    <a:pt x="f25" y="f73"/>
                    <a:pt x="f26" y="f73"/>
                    <a:pt x="f26" y="f73"/>
                  </a:cubicBezTo>
                  <a:cubicBezTo>
                    <a:pt x="f26" y="f73"/>
                    <a:pt x="f25" y="f73"/>
                    <a:pt x="f25" y="f73"/>
                  </a:cubicBezTo>
                  <a:cubicBezTo>
                    <a:pt x="f25" y="f73"/>
                    <a:pt x="f25" y="f73"/>
                    <a:pt x="f26" y="f73"/>
                  </a:cubicBezTo>
                  <a:cubicBezTo>
                    <a:pt x="f25" y="f59"/>
                    <a:pt x="f24" y="f59"/>
                    <a:pt x="f24" y="f60"/>
                  </a:cubicBezTo>
                  <a:cubicBezTo>
                    <a:pt x="f24" y="f60"/>
                    <a:pt x="f24" y="f60"/>
                    <a:pt x="f24" y="f60"/>
                  </a:cubicBezTo>
                  <a:cubicBezTo>
                    <a:pt x="f25" y="f60"/>
                    <a:pt x="f24" y="f60"/>
                    <a:pt x="f24" y="f74"/>
                  </a:cubicBezTo>
                  <a:cubicBezTo>
                    <a:pt x="f24" y="f74"/>
                    <a:pt x="f24" y="f60"/>
                    <a:pt x="f24" y="f60"/>
                  </a:cubicBezTo>
                  <a:cubicBezTo>
                    <a:pt x="f23" y="f60"/>
                    <a:pt x="f24" y="f60"/>
                    <a:pt x="f23" y="f60"/>
                  </a:cubicBezTo>
                  <a:cubicBezTo>
                    <a:pt x="f23" y="f74"/>
                    <a:pt x="f24" y="f74"/>
                    <a:pt x="f24" y="f74"/>
                  </a:cubicBezTo>
                  <a:cubicBezTo>
                    <a:pt x="f24" y="f3"/>
                    <a:pt x="f24" y="f74"/>
                    <a:pt x="f24" y="f3"/>
                  </a:cubicBezTo>
                  <a:cubicBezTo>
                    <a:pt x="f24" y="f74"/>
                    <a:pt x="f25" y="f74"/>
                    <a:pt x="f25" y="f74"/>
                  </a:cubicBezTo>
                  <a:cubicBezTo>
                    <a:pt x="f25" y="f74"/>
                    <a:pt x="f24" y="f74"/>
                    <a:pt x="f24" y="f74"/>
                  </a:cubicBezTo>
                  <a:cubicBezTo>
                    <a:pt x="f25" y="f60"/>
                    <a:pt x="f25" y="f60"/>
                    <a:pt x="f25" y="f59"/>
                  </a:cubicBezTo>
                  <a:close/>
                  <a:moveTo>
                    <a:pt x="f22" y="f74"/>
                  </a:moveTo>
                  <a:cubicBezTo>
                    <a:pt x="f22" y="f74"/>
                    <a:pt x="f23" y="f74"/>
                    <a:pt x="f23" y="f74"/>
                  </a:cubicBezTo>
                  <a:cubicBezTo>
                    <a:pt x="f23" y="f3"/>
                    <a:pt x="f22" y="f3"/>
                    <a:pt x="f22" y="f3"/>
                  </a:cubicBezTo>
                  <a:cubicBezTo>
                    <a:pt x="f22" y="f61"/>
                    <a:pt x="f23" y="f62"/>
                    <a:pt x="f23" y="f62"/>
                  </a:cubicBezTo>
                  <a:cubicBezTo>
                    <a:pt x="f23" y="f61"/>
                    <a:pt x="f23" y="f61"/>
                    <a:pt x="f22" y="f61"/>
                  </a:cubicBezTo>
                  <a:cubicBezTo>
                    <a:pt x="f22" y="f3"/>
                    <a:pt x="f23" y="f61"/>
                    <a:pt x="f23" y="f3"/>
                  </a:cubicBezTo>
                  <a:cubicBezTo>
                    <a:pt x="f23" y="f3"/>
                    <a:pt x="f23" y="f3"/>
                    <a:pt x="f23" y="f74"/>
                  </a:cubicBezTo>
                  <a:cubicBezTo>
                    <a:pt x="f23" y="f74"/>
                    <a:pt x="f23" y="f74"/>
                    <a:pt x="f22" y="f74"/>
                  </a:cubicBezTo>
                  <a:close/>
                  <a:moveTo>
                    <a:pt x="f20" y="f62"/>
                  </a:moveTo>
                  <a:cubicBezTo>
                    <a:pt x="f20" y="f62"/>
                    <a:pt x="f19" y="f63"/>
                    <a:pt x="f19" y="f63"/>
                  </a:cubicBezTo>
                  <a:cubicBezTo>
                    <a:pt x="f19" y="f63"/>
                    <a:pt x="f19" y="f63"/>
                    <a:pt x="f19" y="f63"/>
                  </a:cubicBezTo>
                  <a:cubicBezTo>
                    <a:pt x="f19" y="f63"/>
                    <a:pt x="f20" y="f62"/>
                    <a:pt x="f20" y="f63"/>
                  </a:cubicBezTo>
                  <a:cubicBezTo>
                    <a:pt x="f20" y="f63"/>
                    <a:pt x="f20" y="f62"/>
                    <a:pt x="f21" y="f62"/>
                  </a:cubicBezTo>
                  <a:lnTo>
                    <a:pt x="f20" y="f62"/>
                  </a:lnTo>
                  <a:cubicBezTo>
                    <a:pt x="f20" y="f62"/>
                    <a:pt x="f20" y="f62"/>
                    <a:pt x="f20" y="f62"/>
                  </a:cubicBezTo>
                  <a:close/>
                  <a:moveTo>
                    <a:pt x="f28" y="f57"/>
                  </a:moveTo>
                  <a:cubicBezTo>
                    <a:pt x="f28" y="f57"/>
                    <a:pt x="f28" y="f57"/>
                    <a:pt x="f28" y="f57"/>
                  </a:cubicBezTo>
                  <a:cubicBezTo>
                    <a:pt x="f28" y="f57"/>
                    <a:pt x="f27" y="f73"/>
                    <a:pt x="f27" y="f73"/>
                  </a:cubicBezTo>
                  <a:cubicBezTo>
                    <a:pt x="f27" y="f59"/>
                    <a:pt x="f27" y="f73"/>
                    <a:pt x="f28" y="f73"/>
                  </a:cubicBezTo>
                  <a:cubicBezTo>
                    <a:pt x="f28" y="f73"/>
                    <a:pt x="f29" y="f57"/>
                    <a:pt x="f29" y="f56"/>
                  </a:cubicBezTo>
                  <a:cubicBezTo>
                    <a:pt x="f29" y="f56"/>
                    <a:pt x="f29" y="f57"/>
                    <a:pt x="f28" y="f57"/>
                  </a:cubicBezTo>
                  <a:close/>
                  <a:moveTo>
                    <a:pt x="f40" y="f64"/>
                  </a:moveTo>
                  <a:cubicBezTo>
                    <a:pt x="f40" y="f64"/>
                    <a:pt x="f40" y="f64"/>
                    <a:pt x="f40" y="f64"/>
                  </a:cubicBezTo>
                  <a:cubicBezTo>
                    <a:pt x="f40" y="f91"/>
                    <a:pt x="f40" y="f64"/>
                    <a:pt x="f17" y="f64"/>
                  </a:cubicBezTo>
                  <a:cubicBezTo>
                    <a:pt x="f17" y="f64"/>
                    <a:pt x="f17" y="f64"/>
                    <a:pt x="f17" y="f64"/>
                  </a:cubicBezTo>
                  <a:close/>
                  <a:moveTo>
                    <a:pt x="f20" y="f63"/>
                  </a:moveTo>
                  <a:lnTo>
                    <a:pt x="f20" y="f63"/>
                  </a:lnTo>
                  <a:cubicBezTo>
                    <a:pt x="f20" y="f63"/>
                    <a:pt x="f21" y="f63"/>
                    <a:pt x="f20" y="f62"/>
                  </a:cubicBezTo>
                  <a:cubicBezTo>
                    <a:pt x="f20" y="f62"/>
                    <a:pt x="f20" y="f63"/>
                    <a:pt x="f20" y="f63"/>
                  </a:cubicBezTo>
                  <a:close/>
                  <a:moveTo>
                    <a:pt x="f20" y="f63"/>
                  </a:moveTo>
                  <a:cubicBezTo>
                    <a:pt x="f19" y="f63"/>
                    <a:pt x="f19" y="f64"/>
                    <a:pt x="f18" y="f64"/>
                  </a:cubicBezTo>
                  <a:cubicBezTo>
                    <a:pt x="f18" y="f91"/>
                    <a:pt x="f40" y="f91"/>
                    <a:pt x="f40" y="f66"/>
                  </a:cubicBezTo>
                  <a:cubicBezTo>
                    <a:pt x="f17" y="f66"/>
                    <a:pt x="f17" y="f91"/>
                    <a:pt x="f19" y="f64"/>
                  </a:cubicBezTo>
                  <a:cubicBezTo>
                    <a:pt x="f19" y="f64"/>
                    <a:pt x="f19" y="f65"/>
                    <a:pt x="f20" y="f65"/>
                  </a:cubicBezTo>
                  <a:lnTo>
                    <a:pt x="f20" y="f65"/>
                  </a:lnTo>
                  <a:cubicBezTo>
                    <a:pt x="f21" y="f65"/>
                    <a:pt x="f20" y="f64"/>
                    <a:pt x="f20" y="f64"/>
                  </a:cubicBezTo>
                  <a:cubicBezTo>
                    <a:pt x="f20" y="f65"/>
                    <a:pt x="f21" y="f63"/>
                    <a:pt x="f21" y="f63"/>
                  </a:cubicBezTo>
                  <a:close/>
                  <a:moveTo>
                    <a:pt x="f24" y="f61"/>
                  </a:moveTo>
                  <a:cubicBezTo>
                    <a:pt x="f24" y="f61"/>
                    <a:pt x="f24" y="f61"/>
                    <a:pt x="f25" y="f61"/>
                  </a:cubicBezTo>
                  <a:cubicBezTo>
                    <a:pt x="f25" y="f61"/>
                    <a:pt x="f25" y="f61"/>
                    <a:pt x="f25" y="f61"/>
                  </a:cubicBezTo>
                  <a:cubicBezTo>
                    <a:pt x="f25" y="f61"/>
                    <a:pt x="f24" y="f61"/>
                    <a:pt x="f24" y="f61"/>
                  </a:cubicBezTo>
                  <a:close/>
                  <a:moveTo>
                    <a:pt x="f25" y="f3"/>
                  </a:moveTo>
                  <a:cubicBezTo>
                    <a:pt x="f25" y="f61"/>
                    <a:pt x="f25" y="f61"/>
                    <a:pt x="f25" y="f61"/>
                  </a:cubicBezTo>
                  <a:cubicBezTo>
                    <a:pt x="f25" y="f61"/>
                    <a:pt x="f26" y="f3"/>
                    <a:pt x="f26" y="f61"/>
                  </a:cubicBezTo>
                  <a:cubicBezTo>
                    <a:pt x="f26" y="f3"/>
                    <a:pt x="f26" y="f61"/>
                    <a:pt x="f25" y="f3"/>
                  </a:cubicBezTo>
                  <a:close/>
                  <a:moveTo>
                    <a:pt x="f21" y="f64"/>
                  </a:moveTo>
                  <a:cubicBezTo>
                    <a:pt x="f21" y="f65"/>
                    <a:pt x="f22" y="f64"/>
                    <a:pt x="f22" y="f65"/>
                  </a:cubicBezTo>
                  <a:cubicBezTo>
                    <a:pt x="f22" y="f65"/>
                    <a:pt x="f22" y="f65"/>
                    <a:pt x="f22" y="f65"/>
                  </a:cubicBezTo>
                  <a:cubicBezTo>
                    <a:pt x="f22" y="f65"/>
                    <a:pt x="f21" y="f65"/>
                    <a:pt x="f21" y="f64"/>
                  </a:cubicBezTo>
                  <a:close/>
                  <a:moveTo>
                    <a:pt x="f40" y="f68"/>
                  </a:moveTo>
                  <a:lnTo>
                    <a:pt x="f40" y="f68"/>
                  </a:lnTo>
                  <a:cubicBezTo>
                    <a:pt x="f40" y="f68"/>
                    <a:pt x="f40" y="f68"/>
                    <a:pt x="f17" y="f68"/>
                  </a:cubicBezTo>
                  <a:cubicBezTo>
                    <a:pt x="f17" y="f68"/>
                    <a:pt x="f17" y="f68"/>
                    <a:pt x="f40" y="f68"/>
                  </a:cubicBezTo>
                  <a:close/>
                  <a:moveTo>
                    <a:pt x="f8" y="f56"/>
                  </a:moveTo>
                  <a:cubicBezTo>
                    <a:pt x="f8" y="f56"/>
                    <a:pt x="f11" y="f54"/>
                    <a:pt x="f11" y="f54"/>
                  </a:cubicBezTo>
                  <a:cubicBezTo>
                    <a:pt x="f11" y="f54"/>
                    <a:pt x="f8" y="f56"/>
                    <a:pt x="f8" y="f56"/>
                  </a:cubicBezTo>
                  <a:close/>
                  <a:moveTo>
                    <a:pt x="f5" y="f57"/>
                  </a:moveTo>
                  <a:cubicBezTo>
                    <a:pt x="f5" y="f73"/>
                    <a:pt x="f5" y="f59"/>
                    <a:pt x="f8" y="f73"/>
                  </a:cubicBezTo>
                  <a:cubicBezTo>
                    <a:pt x="f8" y="f73"/>
                    <a:pt x="f8" y="f73"/>
                    <a:pt x="f8" y="f57"/>
                  </a:cubicBezTo>
                  <a:cubicBezTo>
                    <a:pt x="f8" y="f57"/>
                    <a:pt x="f8" y="f73"/>
                    <a:pt x="f5" y="f73"/>
                  </a:cubicBezTo>
                  <a:lnTo>
                    <a:pt x="f5" y="f57"/>
                  </a:lnTo>
                  <a:cubicBezTo>
                    <a:pt x="f5" y="f57"/>
                    <a:pt x="f5" y="f57"/>
                    <a:pt x="f5" y="f57"/>
                  </a:cubicBezTo>
                  <a:close/>
                  <a:moveTo>
                    <a:pt x="f31" y="f59"/>
                  </a:moveTo>
                  <a:cubicBezTo>
                    <a:pt x="f31" y="f59"/>
                    <a:pt x="f30" y="f60"/>
                    <a:pt x="f30" y="f60"/>
                  </a:cubicBezTo>
                  <a:cubicBezTo>
                    <a:pt x="f30" y="f60"/>
                    <a:pt x="f30" y="f60"/>
                    <a:pt x="f30" y="f60"/>
                  </a:cubicBezTo>
                  <a:lnTo>
                    <a:pt x="f31" y="f60"/>
                  </a:lnTo>
                  <a:cubicBezTo>
                    <a:pt x="f31" y="f60"/>
                    <a:pt x="f31" y="f59"/>
                    <a:pt x="f31" y="f59"/>
                  </a:cubicBezTo>
                  <a:cubicBezTo>
                    <a:pt x="f31" y="f59"/>
                    <a:pt x="f31" y="f59"/>
                    <a:pt x="f31" y="f59"/>
                  </a:cubicBezTo>
                  <a:close/>
                  <a:moveTo>
                    <a:pt x="f29" y="f60"/>
                  </a:moveTo>
                  <a:lnTo>
                    <a:pt x="f29" y="f60"/>
                  </a:lnTo>
                  <a:cubicBezTo>
                    <a:pt x="f30" y="f60"/>
                    <a:pt x="f29" y="f60"/>
                    <a:pt x="f30" y="f60"/>
                  </a:cubicBezTo>
                  <a:lnTo>
                    <a:pt x="f30" y="f60"/>
                  </a:lnTo>
                  <a:cubicBezTo>
                    <a:pt x="f30" y="f60"/>
                    <a:pt x="f30" y="f60"/>
                    <a:pt x="f30" y="f60"/>
                  </a:cubicBezTo>
                  <a:close/>
                  <a:moveTo>
                    <a:pt x="f29" y="f74"/>
                  </a:moveTo>
                  <a:cubicBezTo>
                    <a:pt x="f29" y="f74"/>
                    <a:pt x="f29" y="f3"/>
                    <a:pt x="f29" y="f3"/>
                  </a:cubicBezTo>
                  <a:cubicBezTo>
                    <a:pt x="f29" y="f3"/>
                    <a:pt x="f29" y="f74"/>
                    <a:pt x="f29" y="f74"/>
                  </a:cubicBezTo>
                  <a:cubicBezTo>
                    <a:pt x="f30" y="f74"/>
                    <a:pt x="f29" y="f74"/>
                    <a:pt x="f29" y="f74"/>
                  </a:cubicBezTo>
                  <a:close/>
                  <a:moveTo>
                    <a:pt x="f25" y="f63"/>
                  </a:moveTo>
                  <a:lnTo>
                    <a:pt x="f25" y="f63"/>
                  </a:lnTo>
                  <a:cubicBezTo>
                    <a:pt x="f25" y="f65"/>
                    <a:pt x="f25" y="f65"/>
                    <a:pt x="f25" y="f65"/>
                  </a:cubicBezTo>
                  <a:cubicBezTo>
                    <a:pt x="f26" y="f65"/>
                    <a:pt x="f26" y="f65"/>
                    <a:pt x="f25" y="f63"/>
                  </a:cubicBezTo>
                  <a:close/>
                  <a:moveTo>
                    <a:pt x="f24" y="f65"/>
                  </a:moveTo>
                  <a:cubicBezTo>
                    <a:pt x="f24" y="f65"/>
                    <a:pt x="f25" y="f65"/>
                    <a:pt x="f25" y="f65"/>
                  </a:cubicBezTo>
                  <a:cubicBezTo>
                    <a:pt x="f25" y="f65"/>
                    <a:pt x="f25" y="f65"/>
                    <a:pt x="f24" y="f65"/>
                  </a:cubicBezTo>
                  <a:close/>
                  <a:moveTo>
                    <a:pt x="f85" y="f9"/>
                  </a:moveTo>
                  <a:cubicBezTo>
                    <a:pt x="f85" y="f9"/>
                    <a:pt x="f85" y="f7"/>
                    <a:pt x="f85" y="f7"/>
                  </a:cubicBezTo>
                  <a:cubicBezTo>
                    <a:pt x="f85" y="f7"/>
                    <a:pt x="f85" y="f7"/>
                    <a:pt x="f85" y="f7"/>
                  </a:cubicBezTo>
                  <a:cubicBezTo>
                    <a:pt x="f85" y="f9"/>
                    <a:pt x="f85" y="f9"/>
                    <a:pt x="f85" y="f9"/>
                  </a:cubicBezTo>
                  <a:cubicBezTo>
                    <a:pt x="f85" y="f9"/>
                    <a:pt x="f85" y="f9"/>
                    <a:pt x="f85" y="f9"/>
                  </a:cubicBezTo>
                  <a:close/>
                  <a:moveTo>
                    <a:pt x="f84" y="f6"/>
                  </a:moveTo>
                  <a:cubicBezTo>
                    <a:pt x="f84" y="f6"/>
                    <a:pt x="f85" y="f6"/>
                    <a:pt x="f85" y="f7"/>
                  </a:cubicBezTo>
                  <a:cubicBezTo>
                    <a:pt x="f84" y="f7"/>
                    <a:pt x="f84" y="f6"/>
                    <a:pt x="f84" y="f6"/>
                  </a:cubicBezTo>
                  <a:close/>
                  <a:moveTo>
                    <a:pt x="f84" y="f51"/>
                  </a:moveTo>
                  <a:cubicBezTo>
                    <a:pt x="f84" y="f76"/>
                    <a:pt x="f84" y="f76"/>
                    <a:pt x="f84" y="f6"/>
                  </a:cubicBezTo>
                  <a:cubicBezTo>
                    <a:pt x="f84" y="f6"/>
                    <a:pt x="f83" y="f51"/>
                    <a:pt x="f84" y="f51"/>
                  </a:cubicBezTo>
                  <a:close/>
                  <a:moveTo>
                    <a:pt x="f29" y="f63"/>
                  </a:moveTo>
                  <a:cubicBezTo>
                    <a:pt x="f29" y="f63"/>
                    <a:pt x="f29" y="f65"/>
                    <a:pt x="f29" y="f65"/>
                  </a:cubicBezTo>
                  <a:cubicBezTo>
                    <a:pt x="f30" y="f65"/>
                    <a:pt x="f30" y="f63"/>
                    <a:pt x="f30" y="f63"/>
                  </a:cubicBezTo>
                  <a:cubicBezTo>
                    <a:pt x="f30" y="f63"/>
                    <a:pt x="f29" y="f63"/>
                    <a:pt x="f29" y="f63"/>
                  </a:cubicBezTo>
                  <a:close/>
                  <a:moveTo>
                    <a:pt x="f39" y="f61"/>
                  </a:moveTo>
                  <a:cubicBezTo>
                    <a:pt x="f5" y="f61"/>
                    <a:pt x="f5" y="f61"/>
                    <a:pt x="f5" y="f61"/>
                  </a:cubicBezTo>
                  <a:cubicBezTo>
                    <a:pt x="f5" y="f61"/>
                    <a:pt x="f5" y="f61"/>
                    <a:pt x="f5" y="f61"/>
                  </a:cubicBezTo>
                  <a:cubicBezTo>
                    <a:pt x="f5" y="f61"/>
                    <a:pt x="f5" y="f61"/>
                    <a:pt x="f8" y="f61"/>
                  </a:cubicBezTo>
                  <a:cubicBezTo>
                    <a:pt x="f8" y="f61"/>
                    <a:pt x="f8" y="f3"/>
                    <a:pt x="f5" y="f3"/>
                  </a:cubicBezTo>
                  <a:cubicBezTo>
                    <a:pt x="f5" y="f61"/>
                    <a:pt x="f5" y="f3"/>
                    <a:pt x="f5" y="f61"/>
                  </a:cubicBezTo>
                  <a:close/>
                  <a:moveTo>
                    <a:pt x="f39" y="f61"/>
                  </a:moveTo>
                  <a:cubicBezTo>
                    <a:pt x="f31" y="f61"/>
                    <a:pt x="f39" y="f61"/>
                    <a:pt x="f31" y="f62"/>
                  </a:cubicBezTo>
                  <a:cubicBezTo>
                    <a:pt x="f39" y="f62"/>
                    <a:pt x="f39" y="f62"/>
                    <a:pt x="f39" y="f61"/>
                  </a:cubicBezTo>
                  <a:cubicBezTo>
                    <a:pt x="f39" y="f61"/>
                    <a:pt x="f39" y="f62"/>
                    <a:pt x="f39" y="f61"/>
                  </a:cubicBezTo>
                  <a:close/>
                  <a:moveTo>
                    <a:pt x="f33" y="f72"/>
                  </a:moveTo>
                  <a:cubicBezTo>
                    <a:pt x="f33" y="f72"/>
                    <a:pt x="f33" y="f72"/>
                    <a:pt x="f33" y="f75"/>
                  </a:cubicBezTo>
                  <a:cubicBezTo>
                    <a:pt x="f33" y="f75"/>
                    <a:pt x="f33" y="f72"/>
                    <a:pt x="f33" y="f7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1" name="Google Shape;3144;p43">
              <a:extLst>
                <a:ext uri="{FF2B5EF4-FFF2-40B4-BE49-F238E27FC236}">
                  <a16:creationId xmlns:a16="http://schemas.microsoft.com/office/drawing/2014/main" id="{DEAC3489-EFBA-4AFC-B50A-113A5CF8A0E6}"/>
                </a:ext>
              </a:extLst>
            </p:cNvPr>
            <p:cNvSpPr/>
            <p:nvPr/>
          </p:nvSpPr>
          <p:spPr>
            <a:xfrm rot="16200004">
              <a:off x="5952256" y="3045213"/>
              <a:ext cx="1353" cy="2020"/>
            </a:xfrm>
            <a:custGeom>
              <a:avLst/>
              <a:gdLst>
                <a:gd name="f0" fmla="val w"/>
                <a:gd name="f1" fmla="val h"/>
                <a:gd name="f2" fmla="val 0"/>
                <a:gd name="f3" fmla="val 36"/>
                <a:gd name="f4" fmla="val 54"/>
                <a:gd name="f5" fmla="val 18"/>
                <a:gd name="f6" fmla="val 53"/>
                <a:gd name="f7" fmla="val 1"/>
                <a:gd name="f8" fmla="*/ f0 1 36"/>
                <a:gd name="f9" fmla="*/ f1 1 54"/>
                <a:gd name="f10" fmla="val f2"/>
                <a:gd name="f11" fmla="val f3"/>
                <a:gd name="f12" fmla="val f4"/>
                <a:gd name="f13" fmla="+- f12 0 f10"/>
                <a:gd name="f14" fmla="+- f11 0 f10"/>
                <a:gd name="f15" fmla="*/ f14 1 36"/>
                <a:gd name="f16" fmla="*/ f13 1 5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54">
                  <a:moveTo>
                    <a:pt x="f5" y="f5"/>
                  </a:moveTo>
                  <a:cubicBezTo>
                    <a:pt x="f5" y="f3"/>
                    <a:pt x="f3" y="f3"/>
                    <a:pt x="f3" y="f3"/>
                  </a:cubicBezTo>
                  <a:cubicBezTo>
                    <a:pt x="f3" y="f3"/>
                    <a:pt x="f3" y="f3"/>
                    <a:pt x="f3" y="f6"/>
                  </a:cubicBezTo>
                  <a:cubicBezTo>
                    <a:pt x="f3" y="f6"/>
                    <a:pt x="f3" y="f6"/>
                    <a:pt x="f3" y="f6"/>
                  </a:cubicBezTo>
                  <a:cubicBezTo>
                    <a:pt x="f3" y="f6"/>
                    <a:pt x="f5" y="f6"/>
                    <a:pt x="f5" y="f6"/>
                  </a:cubicBezTo>
                  <a:cubicBezTo>
                    <a:pt x="f5" y="f3"/>
                    <a:pt x="f7" y="f3"/>
                    <a:pt x="f7" y="f5"/>
                  </a:cubicBezTo>
                  <a:cubicBezTo>
                    <a:pt x="f7" y="f7"/>
                    <a:pt x="f5" y="f7"/>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2" name="Google Shape;3145;p43">
              <a:extLst>
                <a:ext uri="{FF2B5EF4-FFF2-40B4-BE49-F238E27FC236}">
                  <a16:creationId xmlns:a16="http://schemas.microsoft.com/office/drawing/2014/main" id="{E0C6B416-1772-4224-A00C-162EA8861AA3}"/>
                </a:ext>
              </a:extLst>
            </p:cNvPr>
            <p:cNvSpPr/>
            <p:nvPr/>
          </p:nvSpPr>
          <p:spPr>
            <a:xfrm rot="16200004">
              <a:off x="5956877" y="3047832"/>
              <a:ext cx="1353" cy="676"/>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2" y="f2"/>
                  </a:moveTo>
                  <a:cubicBezTo>
                    <a:pt x="f2" y="f4"/>
                    <a:pt x="f4" y="f2"/>
                    <a:pt x="f4" y="f4"/>
                  </a:cubicBezTo>
                  <a:lnTo>
                    <a:pt x="f5" y="f4"/>
                  </a:lnTo>
                  <a:cubicBezTo>
                    <a:pt x="f4" y="f4"/>
                    <a:pt x="f2" y="f4"/>
                    <a:pt x="f2" y="f4"/>
                  </a:cubicBezTo>
                  <a:cubicBezTo>
                    <a:pt x="f2" y="f4"/>
                    <a:pt x="f2" y="f4"/>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3" name="Google Shape;3146;p43">
              <a:extLst>
                <a:ext uri="{FF2B5EF4-FFF2-40B4-BE49-F238E27FC236}">
                  <a16:creationId xmlns:a16="http://schemas.microsoft.com/office/drawing/2014/main" id="{AC22328B-6225-4B58-B77B-8A27DAE481DE}"/>
                </a:ext>
              </a:extLst>
            </p:cNvPr>
            <p:cNvSpPr/>
            <p:nvPr/>
          </p:nvSpPr>
          <p:spPr>
            <a:xfrm rot="16200004">
              <a:off x="5957526" y="3045866"/>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3" y="f4"/>
                    <a:pt x="f3" y="f4"/>
                    <a:pt x="f3" y="f4"/>
                  </a:cubicBezTo>
                  <a:cubicBezTo>
                    <a:pt x="f3" y="f4"/>
                    <a:pt x="f3" y="f4"/>
                    <a:pt x="f3" y="f4"/>
                  </a:cubicBezTo>
                  <a:cubicBezTo>
                    <a:pt x="f3" y="f4"/>
                    <a:pt x="f2" y="f4"/>
                    <a:pt x="f2" y="f4"/>
                  </a:cubicBezTo>
                  <a:cubicBezTo>
                    <a:pt x="f2"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4" name="Google Shape;3147;p43">
              <a:extLst>
                <a:ext uri="{FF2B5EF4-FFF2-40B4-BE49-F238E27FC236}">
                  <a16:creationId xmlns:a16="http://schemas.microsoft.com/office/drawing/2014/main" id="{B7E5E4B0-3C6B-4C82-BF99-327C6F2A8AE8}"/>
                </a:ext>
              </a:extLst>
            </p:cNvPr>
            <p:cNvSpPr/>
            <p:nvPr/>
          </p:nvSpPr>
          <p:spPr>
            <a:xfrm rot="16200004">
              <a:off x="5956873" y="3047828"/>
              <a:ext cx="3977" cy="676"/>
            </a:xfrm>
            <a:custGeom>
              <a:avLst/>
              <a:gdLst>
                <a:gd name="f0" fmla="val w"/>
                <a:gd name="f1" fmla="val h"/>
                <a:gd name="f2" fmla="val 0"/>
                <a:gd name="f3" fmla="val 106"/>
                <a:gd name="f4" fmla="val 18"/>
                <a:gd name="f5" fmla="val 35"/>
                <a:gd name="f6" fmla="val 53"/>
                <a:gd name="f7" fmla="val 70"/>
                <a:gd name="f8" fmla="val 105"/>
                <a:gd name="f9" fmla="val 88"/>
                <a:gd name="f10" fmla="*/ f0 1 106"/>
                <a:gd name="f11" fmla="*/ f1 1 18"/>
                <a:gd name="f12" fmla="val f2"/>
                <a:gd name="f13" fmla="val f3"/>
                <a:gd name="f14" fmla="val f4"/>
                <a:gd name="f15" fmla="+- f14 0 f12"/>
                <a:gd name="f16" fmla="+- f13 0 f12"/>
                <a:gd name="f17" fmla="*/ f16 1 106"/>
                <a:gd name="f18" fmla="*/ f15 1 18"/>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05" h="18">
                  <a:moveTo>
                    <a:pt x="f2" y="f2"/>
                  </a:moveTo>
                  <a:cubicBezTo>
                    <a:pt x="f4" y="f2"/>
                    <a:pt x="f5" y="f2"/>
                    <a:pt x="f4" y="f2"/>
                  </a:cubicBezTo>
                  <a:cubicBezTo>
                    <a:pt x="f5" y="f2"/>
                    <a:pt x="f4" y="f2"/>
                    <a:pt x="f5" y="f2"/>
                  </a:cubicBezTo>
                  <a:cubicBezTo>
                    <a:pt x="f5" y="f2"/>
                    <a:pt x="f5" y="f2"/>
                    <a:pt x="f5" y="f2"/>
                  </a:cubicBezTo>
                  <a:cubicBezTo>
                    <a:pt x="f6" y="f2"/>
                    <a:pt x="f7" y="f2"/>
                    <a:pt x="f7" y="f2"/>
                  </a:cubicBezTo>
                  <a:cubicBezTo>
                    <a:pt x="f7" y="f4"/>
                    <a:pt x="f8" y="f2"/>
                    <a:pt x="f8" y="f4"/>
                  </a:cubicBezTo>
                  <a:cubicBezTo>
                    <a:pt x="f9" y="f4"/>
                    <a:pt x="f9" y="f4"/>
                    <a:pt x="f9" y="f2"/>
                  </a:cubicBezTo>
                  <a:cubicBezTo>
                    <a:pt x="f7" y="f4"/>
                    <a:pt x="f6" y="f2"/>
                    <a:pt x="f5" y="f2"/>
                  </a:cubicBezTo>
                  <a:cubicBezTo>
                    <a:pt x="f5" y="f2"/>
                    <a:pt x="f4" y="f4"/>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5" name="Google Shape;3148;p43">
              <a:extLst>
                <a:ext uri="{FF2B5EF4-FFF2-40B4-BE49-F238E27FC236}">
                  <a16:creationId xmlns:a16="http://schemas.microsoft.com/office/drawing/2014/main" id="{BB27F416-6BB7-4544-989F-054AAE4E9605}"/>
                </a:ext>
              </a:extLst>
            </p:cNvPr>
            <p:cNvSpPr/>
            <p:nvPr/>
          </p:nvSpPr>
          <p:spPr>
            <a:xfrm rot="16200004">
              <a:off x="5960475" y="3040942"/>
              <a:ext cx="2020" cy="676"/>
            </a:xfrm>
            <a:custGeom>
              <a:avLst/>
              <a:gdLst>
                <a:gd name="f0" fmla="val w"/>
                <a:gd name="f1" fmla="val h"/>
                <a:gd name="f2" fmla="val 0"/>
                <a:gd name="f3" fmla="val 54"/>
                <a:gd name="f4" fmla="val 18"/>
                <a:gd name="f5" fmla="val 53"/>
                <a:gd name="f6" fmla="val 36"/>
                <a:gd name="f7" fmla="val 1"/>
                <a:gd name="f8" fmla="*/ f0 1 54"/>
                <a:gd name="f9" fmla="*/ f1 1 18"/>
                <a:gd name="f10" fmla="val f2"/>
                <a:gd name="f11" fmla="val f3"/>
                <a:gd name="f12" fmla="val f4"/>
                <a:gd name="f13" fmla="+- f12 0 f10"/>
                <a:gd name="f14" fmla="+- f11 0 f10"/>
                <a:gd name="f15" fmla="*/ f14 1 54"/>
                <a:gd name="f16" fmla="*/ f13 1 1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4" h="18">
                  <a:moveTo>
                    <a:pt x="f5" y="f4"/>
                  </a:moveTo>
                  <a:cubicBezTo>
                    <a:pt x="f5" y="f4"/>
                    <a:pt x="f6" y="f4"/>
                    <a:pt x="f6" y="f4"/>
                  </a:cubicBezTo>
                  <a:cubicBezTo>
                    <a:pt x="f6" y="f4"/>
                    <a:pt x="f6" y="f4"/>
                    <a:pt x="f6" y="f4"/>
                  </a:cubicBezTo>
                  <a:cubicBezTo>
                    <a:pt x="f6" y="f4"/>
                    <a:pt x="f4" y="f4"/>
                    <a:pt x="f7" y="f4"/>
                  </a:cubicBezTo>
                  <a:cubicBezTo>
                    <a:pt x="f7" y="f4"/>
                    <a:pt x="f4" y="f4"/>
                    <a:pt x="f7" y="f4"/>
                  </a:cubicBezTo>
                  <a:cubicBezTo>
                    <a:pt x="f4" y="f2"/>
                    <a:pt x="f6" y="f2"/>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6" name="Google Shape;3149;p43">
              <a:extLst>
                <a:ext uri="{FF2B5EF4-FFF2-40B4-BE49-F238E27FC236}">
                  <a16:creationId xmlns:a16="http://schemas.microsoft.com/office/drawing/2014/main" id="{2F7B5F81-83E1-4CD1-93B9-9EA4D83CD0C5}"/>
                </a:ext>
              </a:extLst>
            </p:cNvPr>
            <p:cNvSpPr/>
            <p:nvPr/>
          </p:nvSpPr>
          <p:spPr>
            <a:xfrm rot="16200004">
              <a:off x="5961467" y="3038633"/>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2"/>
                  </a:moveTo>
                  <a:cubicBezTo>
                    <a:pt x="f2" y="f2"/>
                    <a:pt x="f2" y="f2"/>
                    <a:pt x="f2" y="f4"/>
                  </a:cubicBezTo>
                  <a:cubicBezTo>
                    <a:pt x="f2" y="f4"/>
                    <a:pt x="f2" y="f4"/>
                    <a:pt x="f2" y="f4"/>
                  </a:cubicBezTo>
                  <a:cubicBezTo>
                    <a:pt x="f2" y="f2"/>
                    <a:pt x="f2" y="f4"/>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7" name="Google Shape;3150;p43">
              <a:extLst>
                <a:ext uri="{FF2B5EF4-FFF2-40B4-BE49-F238E27FC236}">
                  <a16:creationId xmlns:a16="http://schemas.microsoft.com/office/drawing/2014/main" id="{A9FA4EFF-69C2-4A94-B78A-88030BEC0F45}"/>
                </a:ext>
              </a:extLst>
            </p:cNvPr>
            <p:cNvSpPr/>
            <p:nvPr/>
          </p:nvSpPr>
          <p:spPr>
            <a:xfrm rot="16200004">
              <a:off x="5961129" y="3038972"/>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5" y="f2"/>
                    <a:pt x="f5" y="f2"/>
                    <a:pt x="f4" y="f2"/>
                  </a:cubicBezTo>
                  <a:cubicBezTo>
                    <a:pt x="f5" y="f4"/>
                    <a:pt x="f5" y="f4"/>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8" name="Google Shape;3151;p43">
              <a:extLst>
                <a:ext uri="{FF2B5EF4-FFF2-40B4-BE49-F238E27FC236}">
                  <a16:creationId xmlns:a16="http://schemas.microsoft.com/office/drawing/2014/main" id="{BBD8BA6F-47B0-4FED-9973-A7D9452BF12C}"/>
                </a:ext>
              </a:extLst>
            </p:cNvPr>
            <p:cNvSpPr/>
            <p:nvPr/>
          </p:nvSpPr>
          <p:spPr>
            <a:xfrm rot="16200004">
              <a:off x="5961467" y="3036009"/>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4"/>
                  </a:moveTo>
                  <a:cubicBezTo>
                    <a:pt x="f2" y="f4"/>
                    <a:pt x="f2" y="f4"/>
                    <a:pt x="f2" y="f4"/>
                  </a:cubicBezTo>
                  <a:cubicBezTo>
                    <a:pt x="f2" y="f2"/>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9" name="Google Shape;3152;p43">
              <a:extLst>
                <a:ext uri="{FF2B5EF4-FFF2-40B4-BE49-F238E27FC236}">
                  <a16:creationId xmlns:a16="http://schemas.microsoft.com/office/drawing/2014/main" id="{55FD6BB8-E5B2-4ABC-8411-2B8917601753}"/>
                </a:ext>
              </a:extLst>
            </p:cNvPr>
            <p:cNvSpPr/>
            <p:nvPr/>
          </p:nvSpPr>
          <p:spPr>
            <a:xfrm rot="16200004">
              <a:off x="5961449" y="3040599"/>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lnTo>
                    <a:pt x="f5" y="f4"/>
                  </a:lnTo>
                  <a:cubicBezTo>
                    <a:pt x="f5" y="f4"/>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0" name="Google Shape;3153;p43">
              <a:extLst>
                <a:ext uri="{FF2B5EF4-FFF2-40B4-BE49-F238E27FC236}">
                  <a16:creationId xmlns:a16="http://schemas.microsoft.com/office/drawing/2014/main" id="{5AD58C00-DB09-4FB4-AAA3-DAC65CF40F1F}"/>
                </a:ext>
              </a:extLst>
            </p:cNvPr>
            <p:cNvSpPr/>
            <p:nvPr/>
          </p:nvSpPr>
          <p:spPr>
            <a:xfrm rot="16200004">
              <a:off x="5961806" y="3040279"/>
              <a:ext cx="1353" cy="36"/>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3" y="f2"/>
                  </a:moveTo>
                  <a:cubicBezTo>
                    <a:pt x="f5" y="f2"/>
                    <a:pt x="f5" y="f2"/>
                    <a:pt x="f4" y="f2"/>
                  </a:cubicBezTo>
                  <a:cubicBezTo>
                    <a:pt x="f5" y="f2"/>
                    <a:pt x="f5"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1" name="Google Shape;3154;p43">
              <a:extLst>
                <a:ext uri="{FF2B5EF4-FFF2-40B4-BE49-F238E27FC236}">
                  <a16:creationId xmlns:a16="http://schemas.microsoft.com/office/drawing/2014/main" id="{3623BC63-A11F-4CE1-B14D-106B957450FE}"/>
                </a:ext>
              </a:extLst>
            </p:cNvPr>
            <p:cNvSpPr/>
            <p:nvPr/>
          </p:nvSpPr>
          <p:spPr>
            <a:xfrm rot="16200004">
              <a:off x="5962126" y="3039292"/>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cubicBezTo>
                    <a:pt x="f4" y="f2"/>
                    <a:pt x="f4" y="f2"/>
                    <a:pt x="f4" y="f2"/>
                  </a:cubicBezTo>
                  <a:cubicBezTo>
                    <a:pt x="f4"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2" name="Google Shape;3155;p43">
              <a:extLst>
                <a:ext uri="{FF2B5EF4-FFF2-40B4-BE49-F238E27FC236}">
                  <a16:creationId xmlns:a16="http://schemas.microsoft.com/office/drawing/2014/main" id="{5772550B-4D07-4961-9CCF-FDE7856EE733}"/>
                </a:ext>
              </a:extLst>
            </p:cNvPr>
            <p:cNvSpPr/>
            <p:nvPr/>
          </p:nvSpPr>
          <p:spPr>
            <a:xfrm rot="16200004">
              <a:off x="5962144" y="3038633"/>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lnTo>
                    <a:pt x="f3" y="f2"/>
                  </a:lnTo>
                  <a:cubicBezTo>
                    <a:pt x="f3"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3" name="Google Shape;3156;p43">
              <a:extLst>
                <a:ext uri="{FF2B5EF4-FFF2-40B4-BE49-F238E27FC236}">
                  <a16:creationId xmlns:a16="http://schemas.microsoft.com/office/drawing/2014/main" id="{399DC295-67FD-4836-A201-66A79767E80B}"/>
                </a:ext>
              </a:extLst>
            </p:cNvPr>
            <p:cNvSpPr/>
            <p:nvPr/>
          </p:nvSpPr>
          <p:spPr>
            <a:xfrm rot="16200004">
              <a:off x="5963095" y="3037636"/>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4"/>
                    <a:pt x="f5" y="f4"/>
                    <a:pt x="f5" y="f4"/>
                  </a:cubicBezTo>
                  <a:cubicBezTo>
                    <a:pt x="f5" y="f4"/>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4" name="Google Shape;3157;p43">
              <a:extLst>
                <a:ext uri="{FF2B5EF4-FFF2-40B4-BE49-F238E27FC236}">
                  <a16:creationId xmlns:a16="http://schemas.microsoft.com/office/drawing/2014/main" id="{C86EC502-2FA9-4B9B-BAB3-43072FCC37C9}"/>
                </a:ext>
              </a:extLst>
            </p:cNvPr>
            <p:cNvSpPr/>
            <p:nvPr/>
          </p:nvSpPr>
          <p:spPr>
            <a:xfrm rot="16200004">
              <a:off x="5963114" y="3036979"/>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cubicBezTo>
                    <a:pt x="f3" y="f3"/>
                    <a:pt x="f3" y="f3"/>
                    <a:pt x="f3" y="f3"/>
                  </a:cubicBezTo>
                  <a:cubicBezTo>
                    <a:pt x="f3" y="f3"/>
                    <a:pt x="f2" y="f3"/>
                    <a:pt x="f2" y="f3"/>
                  </a:cubicBezTo>
                  <a:lnTo>
                    <a:pt x="f2" y="f3"/>
                  </a:lnTo>
                  <a:cubicBezTo>
                    <a:pt x="f3" y="f5"/>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5" name="Google Shape;3158;p43">
              <a:extLst>
                <a:ext uri="{FF2B5EF4-FFF2-40B4-BE49-F238E27FC236}">
                  <a16:creationId xmlns:a16="http://schemas.microsoft.com/office/drawing/2014/main" id="{DCF22A7B-E7A9-444B-9836-D706635BCE09}"/>
                </a:ext>
              </a:extLst>
            </p:cNvPr>
            <p:cNvSpPr/>
            <p:nvPr/>
          </p:nvSpPr>
          <p:spPr>
            <a:xfrm rot="16200004">
              <a:off x="5963771" y="3037637"/>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6" name="Google Shape;3159;p43">
              <a:extLst>
                <a:ext uri="{FF2B5EF4-FFF2-40B4-BE49-F238E27FC236}">
                  <a16:creationId xmlns:a16="http://schemas.microsoft.com/office/drawing/2014/main" id="{BAD7817B-D6F7-4A86-BD3F-149487AE2CB5}"/>
                </a:ext>
              </a:extLst>
            </p:cNvPr>
            <p:cNvSpPr/>
            <p:nvPr/>
          </p:nvSpPr>
          <p:spPr>
            <a:xfrm rot="16200004">
              <a:off x="5963113" y="3036347"/>
              <a:ext cx="1353" cy="36"/>
            </a:xfrm>
            <a:custGeom>
              <a:avLst/>
              <a:gdLst>
                <a:gd name="f0" fmla="val w"/>
                <a:gd name="f1" fmla="val h"/>
                <a:gd name="f2" fmla="val 0"/>
                <a:gd name="f3" fmla="val 36"/>
                <a:gd name="f4" fmla="val 1"/>
                <a:gd name="f5" fmla="val 18"/>
                <a:gd name="f6" fmla="*/ f0 1 36"/>
                <a:gd name="f7" fmla="*/ f1 1 1"/>
                <a:gd name="f8" fmla="val f2"/>
                <a:gd name="f9" fmla="val f3"/>
                <a:gd name="f10" fmla="val f4"/>
                <a:gd name="f11" fmla="+- f10 0 f8"/>
                <a:gd name="f12" fmla="+- f9 0 f8"/>
                <a:gd name="f13" fmla="*/ f12 1 36"/>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
                  <a:moveTo>
                    <a:pt x="f5" y="f2"/>
                  </a:moveTo>
                  <a:cubicBezTo>
                    <a:pt x="f5" y="f2"/>
                    <a:pt x="f5" y="f2"/>
                    <a:pt x="f3" y="f2"/>
                  </a:cubicBezTo>
                  <a:cubicBezTo>
                    <a:pt x="f3" y="f2"/>
                    <a:pt x="f5" y="f2"/>
                    <a:pt x="f4" y="f2"/>
                  </a:cubicBezTo>
                  <a:cubicBezTo>
                    <a:pt x="f4"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7" name="Google Shape;3160;p43">
              <a:extLst>
                <a:ext uri="{FF2B5EF4-FFF2-40B4-BE49-F238E27FC236}">
                  <a16:creationId xmlns:a16="http://schemas.microsoft.com/office/drawing/2014/main" id="{7C45C847-53B4-4A1C-AE7B-6EBA51C9FE69}"/>
                </a:ext>
              </a:extLst>
            </p:cNvPr>
            <p:cNvSpPr/>
            <p:nvPr/>
          </p:nvSpPr>
          <p:spPr>
            <a:xfrm rot="16200004">
              <a:off x="5963771" y="3035689"/>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8" name="Google Shape;3161;p43">
              <a:extLst>
                <a:ext uri="{FF2B5EF4-FFF2-40B4-BE49-F238E27FC236}">
                  <a16:creationId xmlns:a16="http://schemas.microsoft.com/office/drawing/2014/main" id="{0731BC6C-E3CF-4A6A-BCE5-83CB8593B5A2}"/>
                </a:ext>
              </a:extLst>
            </p:cNvPr>
            <p:cNvSpPr/>
            <p:nvPr/>
          </p:nvSpPr>
          <p:spPr>
            <a:xfrm rot="16200004">
              <a:off x="5964092" y="3047183"/>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3" y="f4"/>
                    <a:pt x="f3" y="f4"/>
                    <a:pt x="f2" y="f4"/>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9" name="Google Shape;3162;p43">
              <a:extLst>
                <a:ext uri="{FF2B5EF4-FFF2-40B4-BE49-F238E27FC236}">
                  <a16:creationId xmlns:a16="http://schemas.microsoft.com/office/drawing/2014/main" id="{6E9658E6-149A-48B3-88D8-6C1502DDCEC5}"/>
                </a:ext>
              </a:extLst>
            </p:cNvPr>
            <p:cNvSpPr/>
            <p:nvPr/>
          </p:nvSpPr>
          <p:spPr>
            <a:xfrm rot="16200004">
              <a:off x="5963433" y="3039292"/>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lnTo>
                    <a:pt x="f5" y="f2"/>
                  </a:lnTo>
                  <a:cubicBezTo>
                    <a:pt x="f5" y="f2"/>
                    <a:pt x="f5" y="f2"/>
                    <a:pt x="f4" y="f2"/>
                  </a:cubicBezTo>
                  <a:cubicBezTo>
                    <a:pt x="f4" y="f2"/>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0" name="Google Shape;3163;p43">
              <a:extLst>
                <a:ext uri="{FF2B5EF4-FFF2-40B4-BE49-F238E27FC236}">
                  <a16:creationId xmlns:a16="http://schemas.microsoft.com/office/drawing/2014/main" id="{2A166F24-66DE-4AF2-9C34-AA9E2B791A53}"/>
                </a:ext>
              </a:extLst>
            </p:cNvPr>
            <p:cNvSpPr/>
            <p:nvPr/>
          </p:nvSpPr>
          <p:spPr>
            <a:xfrm rot="16200004">
              <a:off x="5963433" y="3039283"/>
              <a:ext cx="1353" cy="676"/>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5" y="f2"/>
                  </a:moveTo>
                  <a:cubicBezTo>
                    <a:pt x="f4" y="f4"/>
                    <a:pt x="f2" y="f2"/>
                    <a:pt x="f2" y="f4"/>
                  </a:cubicBezTo>
                  <a:cubicBezTo>
                    <a:pt x="f2" y="f2"/>
                    <a:pt x="f2" y="f2"/>
                    <a:pt x="f2" y="f2"/>
                  </a:cubicBezTo>
                  <a:cubicBezTo>
                    <a:pt x="f4" y="f2"/>
                    <a:pt x="f4"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1" name="Google Shape;3164;p43">
              <a:extLst>
                <a:ext uri="{FF2B5EF4-FFF2-40B4-BE49-F238E27FC236}">
                  <a16:creationId xmlns:a16="http://schemas.microsoft.com/office/drawing/2014/main" id="{3068F767-97E6-449A-9113-96A6681D577C}"/>
                </a:ext>
              </a:extLst>
            </p:cNvPr>
            <p:cNvSpPr/>
            <p:nvPr/>
          </p:nvSpPr>
          <p:spPr>
            <a:xfrm rot="16200004">
              <a:off x="5964750" y="3049149"/>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4" y="f4"/>
                    <a:pt x="f5" y="f4"/>
                    <a:pt x="f5" y="f4"/>
                  </a:cubicBezTo>
                  <a:cubicBezTo>
                    <a:pt x="f5"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2" name="Google Shape;3165;p43">
              <a:extLst>
                <a:ext uri="{FF2B5EF4-FFF2-40B4-BE49-F238E27FC236}">
                  <a16:creationId xmlns:a16="http://schemas.microsoft.com/office/drawing/2014/main" id="{F40613C5-5332-4C66-ABE7-98CA5293C378}"/>
                </a:ext>
              </a:extLst>
            </p:cNvPr>
            <p:cNvSpPr/>
            <p:nvPr/>
          </p:nvSpPr>
          <p:spPr>
            <a:xfrm rot="16200004">
              <a:off x="5964092" y="3041897"/>
              <a:ext cx="1353" cy="713"/>
            </a:xfrm>
            <a:custGeom>
              <a:avLst/>
              <a:gdLst>
                <a:gd name="f0" fmla="val w"/>
                <a:gd name="f1" fmla="val h"/>
                <a:gd name="f2" fmla="val 0"/>
                <a:gd name="f3" fmla="val 36"/>
                <a:gd name="f4" fmla="val 19"/>
                <a:gd name="f5" fmla="val 35"/>
                <a:gd name="f6" fmla="val 18"/>
                <a:gd name="f7" fmla="val 1"/>
                <a:gd name="f8" fmla="*/ f0 1 36"/>
                <a:gd name="f9" fmla="*/ f1 1 19"/>
                <a:gd name="f10" fmla="val f2"/>
                <a:gd name="f11" fmla="val f3"/>
                <a:gd name="f12" fmla="val f4"/>
                <a:gd name="f13" fmla="+- f12 0 f10"/>
                <a:gd name="f14" fmla="+- f11 0 f10"/>
                <a:gd name="f15" fmla="*/ f14 1 36"/>
                <a:gd name="f16" fmla="*/ f13 1 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19">
                  <a:moveTo>
                    <a:pt x="f5" y="f4"/>
                  </a:moveTo>
                  <a:cubicBezTo>
                    <a:pt x="f5" y="f4"/>
                    <a:pt x="f6" y="f4"/>
                    <a:pt x="f2" y="f4"/>
                  </a:cubicBezTo>
                  <a:cubicBezTo>
                    <a:pt x="f2" y="f4"/>
                    <a:pt x="f2" y="f4"/>
                    <a:pt x="f2" y="f7"/>
                  </a:cubicBezTo>
                  <a:cubicBezTo>
                    <a:pt x="f6" y="f7"/>
                    <a:pt x="f5" y="f7"/>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3" name="Google Shape;3166;p43">
              <a:extLst>
                <a:ext uri="{FF2B5EF4-FFF2-40B4-BE49-F238E27FC236}">
                  <a16:creationId xmlns:a16="http://schemas.microsoft.com/office/drawing/2014/main" id="{9CD825A6-3030-4FCF-B45F-169F572CE45C}"/>
                </a:ext>
              </a:extLst>
            </p:cNvPr>
            <p:cNvSpPr/>
            <p:nvPr/>
          </p:nvSpPr>
          <p:spPr>
            <a:xfrm rot="16200004">
              <a:off x="5965089" y="3042885"/>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5" y="f4"/>
                    <a:pt x="f5" y="f4"/>
                    <a:pt x="f5" y="f5"/>
                  </a:cubicBezTo>
                  <a:cubicBezTo>
                    <a:pt x="f5" y="f5"/>
                    <a:pt x="f5" y="f4"/>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4" name="Google Shape;3167;p43">
              <a:extLst>
                <a:ext uri="{FF2B5EF4-FFF2-40B4-BE49-F238E27FC236}">
                  <a16:creationId xmlns:a16="http://schemas.microsoft.com/office/drawing/2014/main" id="{5F74FE90-05F9-4AE8-97D5-A84564CA7A90}"/>
                </a:ext>
              </a:extLst>
            </p:cNvPr>
            <p:cNvSpPr/>
            <p:nvPr/>
          </p:nvSpPr>
          <p:spPr>
            <a:xfrm rot="16200004">
              <a:off x="5972641" y="3062966"/>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2"/>
                  </a:moveTo>
                  <a:cubicBezTo>
                    <a:pt x="f3" y="f2"/>
                    <a:pt x="f3" y="f2"/>
                    <a:pt x="f3" y="f4"/>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5" name="Google Shape;3168;p43">
              <a:extLst>
                <a:ext uri="{FF2B5EF4-FFF2-40B4-BE49-F238E27FC236}">
                  <a16:creationId xmlns:a16="http://schemas.microsoft.com/office/drawing/2014/main" id="{CAC4BB97-9EF0-4731-896D-F7DAEBAF3E69}"/>
                </a:ext>
              </a:extLst>
            </p:cNvPr>
            <p:cNvSpPr/>
            <p:nvPr/>
          </p:nvSpPr>
          <p:spPr>
            <a:xfrm rot="16200004">
              <a:off x="5945027" y="3033366"/>
              <a:ext cx="69073" cy="46049"/>
            </a:xfrm>
            <a:custGeom>
              <a:avLst/>
              <a:gdLst>
                <a:gd name="f0" fmla="val w"/>
                <a:gd name="f1" fmla="val h"/>
                <a:gd name="f2" fmla="val 0"/>
                <a:gd name="f3" fmla="val 1842"/>
                <a:gd name="f4" fmla="val 1228"/>
                <a:gd name="f5" fmla="val 579"/>
                <a:gd name="f6" fmla="val 123"/>
                <a:gd name="f7" fmla="val 561"/>
                <a:gd name="f8" fmla="val 141"/>
                <a:gd name="f9" fmla="val 544"/>
                <a:gd name="f10" fmla="val 526"/>
                <a:gd name="f11" fmla="val 158"/>
                <a:gd name="f12" fmla="val 509"/>
                <a:gd name="f13" fmla="val 491"/>
                <a:gd name="f14" fmla="val 176"/>
                <a:gd name="f15" fmla="val 474"/>
                <a:gd name="f16" fmla="val 456"/>
                <a:gd name="f17" fmla="val 193"/>
                <a:gd name="f18" fmla="val 439"/>
                <a:gd name="f19" fmla="val 403"/>
                <a:gd name="f20" fmla="val 229"/>
                <a:gd name="f21" fmla="val 333"/>
                <a:gd name="f22" fmla="val 264"/>
                <a:gd name="f23" fmla="val 316"/>
                <a:gd name="f24" fmla="val 299"/>
                <a:gd name="f25" fmla="val 298"/>
                <a:gd name="f26" fmla="val 281"/>
                <a:gd name="f27" fmla="val 263"/>
                <a:gd name="f28" fmla="val 334"/>
                <a:gd name="f29" fmla="val 246"/>
                <a:gd name="f30" fmla="val 351"/>
                <a:gd name="f31" fmla="val 228"/>
                <a:gd name="f32" fmla="val 211"/>
                <a:gd name="f33" fmla="val 369"/>
                <a:gd name="f34" fmla="val 386"/>
                <a:gd name="f35" fmla="val 404"/>
                <a:gd name="f36" fmla="val 421"/>
                <a:gd name="f37" fmla="val 140"/>
                <a:gd name="f38" fmla="val 105"/>
                <a:gd name="f39" fmla="val 88"/>
                <a:gd name="f40" fmla="val 527"/>
                <a:gd name="f41" fmla="val 53"/>
                <a:gd name="f42" fmla="val 562"/>
                <a:gd name="f43" fmla="val 614"/>
                <a:gd name="f44" fmla="val 35"/>
                <a:gd name="f45" fmla="val 632"/>
                <a:gd name="f46" fmla="val 649"/>
                <a:gd name="f47" fmla="val 667"/>
                <a:gd name="f48" fmla="val 18"/>
                <a:gd name="f49" fmla="val 684"/>
                <a:gd name="f50" fmla="val 702"/>
                <a:gd name="f51" fmla="val 719"/>
                <a:gd name="f52" fmla="val 754"/>
                <a:gd name="f53" fmla="val 790"/>
                <a:gd name="f54" fmla="val 825"/>
                <a:gd name="f55" fmla="val 860"/>
                <a:gd name="f56" fmla="val 877"/>
                <a:gd name="f57" fmla="val 895"/>
                <a:gd name="f58" fmla="val 912"/>
                <a:gd name="f59" fmla="val 947"/>
                <a:gd name="f60" fmla="val 965"/>
                <a:gd name="f61" fmla="val 1000"/>
                <a:gd name="f62" fmla="val 1035"/>
                <a:gd name="f63" fmla="val 1052"/>
                <a:gd name="f64" fmla="val 1070"/>
                <a:gd name="f65" fmla="val 1088"/>
                <a:gd name="f66" fmla="val 1105"/>
                <a:gd name="f67" fmla="val 1123"/>
                <a:gd name="f68" fmla="val 1140"/>
                <a:gd name="f69" fmla="val 1158"/>
                <a:gd name="f70" fmla="val 1175"/>
                <a:gd name="f71" fmla="val 368"/>
                <a:gd name="f72" fmla="val 1193"/>
                <a:gd name="f73" fmla="val 1210"/>
                <a:gd name="f74" fmla="val 631"/>
                <a:gd name="f75" fmla="val 772"/>
                <a:gd name="f76" fmla="val 789"/>
                <a:gd name="f77" fmla="val 807"/>
                <a:gd name="f78" fmla="val 842"/>
                <a:gd name="f79" fmla="val 929"/>
                <a:gd name="f80" fmla="val 964"/>
                <a:gd name="f81" fmla="val 982"/>
                <a:gd name="f82" fmla="val 1017"/>
                <a:gd name="f83" fmla="val 1087"/>
                <a:gd name="f84" fmla="val 1122"/>
                <a:gd name="f85" fmla="val 1157"/>
                <a:gd name="f86" fmla="val 1227"/>
                <a:gd name="f87" fmla="val 1245"/>
                <a:gd name="f88" fmla="val 1263"/>
                <a:gd name="f89" fmla="val 1280"/>
                <a:gd name="f90" fmla="val 1298"/>
                <a:gd name="f91" fmla="val 930"/>
                <a:gd name="f92" fmla="val 1315"/>
                <a:gd name="f93" fmla="val 1333"/>
                <a:gd name="f94" fmla="val 1350"/>
                <a:gd name="f95" fmla="val 1385"/>
                <a:gd name="f96" fmla="val 1438"/>
                <a:gd name="f97" fmla="val 1490"/>
                <a:gd name="f98" fmla="val 737"/>
                <a:gd name="f99" fmla="val 1525"/>
                <a:gd name="f100" fmla="val 1543"/>
                <a:gd name="f101" fmla="val 1561"/>
                <a:gd name="f102" fmla="val 1578"/>
                <a:gd name="f103" fmla="val 1596"/>
                <a:gd name="f104" fmla="val 597"/>
                <a:gd name="f105" fmla="val 1613"/>
                <a:gd name="f106" fmla="val 1666"/>
                <a:gd name="f107" fmla="val 1701"/>
                <a:gd name="f108" fmla="val 1718"/>
                <a:gd name="f109" fmla="val 1736"/>
                <a:gd name="f110" fmla="val 1753"/>
                <a:gd name="f111" fmla="val 1771"/>
                <a:gd name="f112" fmla="val 1806"/>
                <a:gd name="f113" fmla="val 1824"/>
                <a:gd name="f114" fmla="val 1841"/>
                <a:gd name="f115" fmla="val 1788"/>
                <a:gd name="f116" fmla="val 106"/>
                <a:gd name="f117" fmla="val 71"/>
                <a:gd name="f118" fmla="val 36"/>
                <a:gd name="f119" fmla="val 1683"/>
                <a:gd name="f120" fmla="val 1"/>
                <a:gd name="f121" fmla="val 1648"/>
                <a:gd name="f122" fmla="val 1631"/>
                <a:gd name="f123" fmla="val 1508"/>
                <a:gd name="f124" fmla="val 1473"/>
                <a:gd name="f125" fmla="val 1455"/>
                <a:gd name="f126" fmla="val 1420"/>
                <a:gd name="f127" fmla="val 1403"/>
                <a:gd name="f128" fmla="val 1368"/>
                <a:gd name="f129" fmla="val 1192"/>
                <a:gd name="f130" fmla="val 894"/>
                <a:gd name="f131" fmla="val 824"/>
                <a:gd name="f132" fmla="val 666"/>
                <a:gd name="f133" fmla="val 596"/>
                <a:gd name="f134" fmla="val 859"/>
                <a:gd name="f135" fmla="*/ f0 1 1842"/>
                <a:gd name="f136" fmla="*/ f1 1 1228"/>
                <a:gd name="f137" fmla="val f2"/>
                <a:gd name="f138" fmla="val f3"/>
                <a:gd name="f139" fmla="val f4"/>
                <a:gd name="f140" fmla="+- f139 0 f137"/>
                <a:gd name="f141" fmla="+- f138 0 f137"/>
                <a:gd name="f142" fmla="*/ f141 1 1842"/>
                <a:gd name="f143" fmla="*/ f140 1 1228"/>
                <a:gd name="f144" fmla="*/ f137 1 f142"/>
                <a:gd name="f145" fmla="*/ f138 1 f142"/>
                <a:gd name="f146" fmla="*/ f137 1 f143"/>
                <a:gd name="f147" fmla="*/ f139 1 f143"/>
                <a:gd name="f148" fmla="*/ f144 f135 1"/>
                <a:gd name="f149" fmla="*/ f145 f135 1"/>
                <a:gd name="f150" fmla="*/ f147 f136 1"/>
                <a:gd name="f151" fmla="*/ f146 f136 1"/>
              </a:gdLst>
              <a:ahLst/>
              <a:cxnLst>
                <a:cxn ang="3cd4">
                  <a:pos x="hc" y="t"/>
                </a:cxn>
                <a:cxn ang="0">
                  <a:pos x="r" y="vc"/>
                </a:cxn>
                <a:cxn ang="cd4">
                  <a:pos x="hc" y="b"/>
                </a:cxn>
                <a:cxn ang="cd2">
                  <a:pos x="l" y="vc"/>
                </a:cxn>
              </a:cxnLst>
              <a:rect l="f148" t="f151" r="f149" b="f150"/>
              <a:pathLst>
                <a:path w="1842" h="1228">
                  <a:moveTo>
                    <a:pt x="f5" y="f6"/>
                  </a:moveTo>
                  <a:cubicBezTo>
                    <a:pt x="f5" y="f6"/>
                    <a:pt x="f5" y="f6"/>
                    <a:pt x="f5" y="f6"/>
                  </a:cubicBezTo>
                  <a:cubicBezTo>
                    <a:pt x="f5" y="f6"/>
                    <a:pt x="f5" y="f6"/>
                    <a:pt x="f7" y="f6"/>
                  </a:cubicBezTo>
                  <a:cubicBezTo>
                    <a:pt x="f7" y="f6"/>
                    <a:pt x="f7" y="f6"/>
                    <a:pt x="f7" y="f8"/>
                  </a:cubicBezTo>
                  <a:cubicBezTo>
                    <a:pt x="f9" y="f8"/>
                    <a:pt x="f9" y="f8"/>
                    <a:pt x="f10" y="f8"/>
                  </a:cubicBezTo>
                  <a:cubicBezTo>
                    <a:pt x="f10" y="f11"/>
                    <a:pt x="f12" y="f8"/>
                    <a:pt x="f12" y="f11"/>
                  </a:cubicBezTo>
                  <a:cubicBezTo>
                    <a:pt x="f12" y="f11"/>
                    <a:pt x="f12" y="f11"/>
                    <a:pt x="f13" y="f14"/>
                  </a:cubicBezTo>
                  <a:cubicBezTo>
                    <a:pt x="f15" y="f14"/>
                    <a:pt x="f16" y="f14"/>
                    <a:pt x="f16" y="f17"/>
                  </a:cubicBezTo>
                  <a:cubicBezTo>
                    <a:pt x="f16" y="f17"/>
                    <a:pt x="f16" y="f17"/>
                    <a:pt x="f18" y="f17"/>
                  </a:cubicBezTo>
                  <a:cubicBezTo>
                    <a:pt x="f19" y="f20"/>
                    <a:pt x="f21" y="f22"/>
                    <a:pt x="f23" y="f24"/>
                  </a:cubicBezTo>
                  <a:cubicBezTo>
                    <a:pt x="f25" y="f24"/>
                    <a:pt x="f26" y="f23"/>
                    <a:pt x="f27" y="f28"/>
                  </a:cubicBezTo>
                  <a:cubicBezTo>
                    <a:pt x="f27" y="f28"/>
                    <a:pt x="f29" y="f28"/>
                    <a:pt x="f29" y="f30"/>
                  </a:cubicBezTo>
                  <a:cubicBezTo>
                    <a:pt x="f31" y="f30"/>
                    <a:pt x="f32" y="f33"/>
                    <a:pt x="f32" y="f34"/>
                  </a:cubicBezTo>
                  <a:cubicBezTo>
                    <a:pt x="f32" y="f34"/>
                    <a:pt x="f17" y="f34"/>
                    <a:pt x="f17" y="f34"/>
                  </a:cubicBezTo>
                  <a:cubicBezTo>
                    <a:pt x="f17" y="f34"/>
                    <a:pt x="f17" y="f35"/>
                    <a:pt x="f14" y="f35"/>
                  </a:cubicBezTo>
                  <a:cubicBezTo>
                    <a:pt x="f14" y="f35"/>
                    <a:pt x="f11" y="f36"/>
                    <a:pt x="f11" y="f18"/>
                  </a:cubicBezTo>
                  <a:cubicBezTo>
                    <a:pt x="f37" y="f18"/>
                    <a:pt x="f37" y="f18"/>
                    <a:pt x="f37" y="f18"/>
                  </a:cubicBezTo>
                  <a:cubicBezTo>
                    <a:pt x="f37" y="f16"/>
                    <a:pt x="f6" y="f15"/>
                    <a:pt x="f38" y="f15"/>
                  </a:cubicBezTo>
                  <a:cubicBezTo>
                    <a:pt x="f39" y="f40"/>
                    <a:pt x="f41" y="f42"/>
                    <a:pt x="f41" y="f43"/>
                  </a:cubicBezTo>
                  <a:cubicBezTo>
                    <a:pt x="f44" y="f45"/>
                    <a:pt x="f44" y="f45"/>
                    <a:pt x="f44" y="f46"/>
                  </a:cubicBezTo>
                  <a:cubicBezTo>
                    <a:pt x="f44" y="f47"/>
                    <a:pt x="f48" y="f49"/>
                    <a:pt x="f48" y="f49"/>
                  </a:cubicBezTo>
                  <a:cubicBezTo>
                    <a:pt x="f48" y="f50"/>
                    <a:pt x="f48" y="f50"/>
                    <a:pt x="f48" y="f51"/>
                  </a:cubicBezTo>
                  <a:cubicBezTo>
                    <a:pt x="f48" y="f52"/>
                    <a:pt x="f2" y="f53"/>
                    <a:pt x="f48" y="f54"/>
                  </a:cubicBezTo>
                  <a:lnTo>
                    <a:pt x="f48" y="f54"/>
                  </a:lnTo>
                  <a:cubicBezTo>
                    <a:pt x="f48" y="f55"/>
                    <a:pt x="f48" y="f56"/>
                    <a:pt x="f48" y="f57"/>
                  </a:cubicBezTo>
                  <a:cubicBezTo>
                    <a:pt x="f48" y="f58"/>
                    <a:pt x="f48" y="f59"/>
                    <a:pt x="f44" y="f60"/>
                  </a:cubicBezTo>
                  <a:cubicBezTo>
                    <a:pt x="f44" y="f61"/>
                    <a:pt x="f41" y="f62"/>
                    <a:pt x="f39" y="f63"/>
                  </a:cubicBezTo>
                  <a:cubicBezTo>
                    <a:pt x="f38" y="f64"/>
                    <a:pt x="f6" y="f65"/>
                    <a:pt x="f37" y="f65"/>
                  </a:cubicBezTo>
                  <a:cubicBezTo>
                    <a:pt x="f37" y="f66"/>
                    <a:pt x="f11" y="f66"/>
                    <a:pt x="f11" y="f66"/>
                  </a:cubicBezTo>
                  <a:cubicBezTo>
                    <a:pt x="f14" y="f67"/>
                    <a:pt x="f32" y="f68"/>
                    <a:pt x="f29" y="f69"/>
                  </a:cubicBezTo>
                  <a:cubicBezTo>
                    <a:pt x="f29" y="f68"/>
                    <a:pt x="f29" y="f68"/>
                    <a:pt x="f29" y="f68"/>
                  </a:cubicBezTo>
                  <a:cubicBezTo>
                    <a:pt x="f27" y="f68"/>
                    <a:pt x="f27" y="f69"/>
                    <a:pt x="f29" y="f69"/>
                  </a:cubicBezTo>
                  <a:cubicBezTo>
                    <a:pt x="f23" y="f70"/>
                    <a:pt x="f71" y="f72"/>
                    <a:pt x="f18" y="f73"/>
                  </a:cubicBezTo>
                  <a:cubicBezTo>
                    <a:pt x="f16" y="f72"/>
                    <a:pt x="f16" y="f72"/>
                    <a:pt x="f15" y="f72"/>
                  </a:cubicBezTo>
                  <a:cubicBezTo>
                    <a:pt x="f15" y="f72"/>
                    <a:pt x="f15" y="f72"/>
                    <a:pt x="f13" y="f73"/>
                  </a:cubicBezTo>
                  <a:cubicBezTo>
                    <a:pt x="f13" y="f73"/>
                    <a:pt x="f15" y="f73"/>
                    <a:pt x="f15" y="f73"/>
                  </a:cubicBezTo>
                  <a:cubicBezTo>
                    <a:pt x="f15" y="f73"/>
                    <a:pt x="f15" y="f73"/>
                    <a:pt x="f15" y="f73"/>
                  </a:cubicBezTo>
                  <a:cubicBezTo>
                    <a:pt x="f13" y="f73"/>
                    <a:pt x="f12" y="f73"/>
                    <a:pt x="f12" y="f73"/>
                  </a:cubicBezTo>
                  <a:cubicBezTo>
                    <a:pt x="f9" y="f73"/>
                    <a:pt x="f5" y="f4"/>
                    <a:pt x="f43" y="f4"/>
                  </a:cubicBezTo>
                  <a:cubicBezTo>
                    <a:pt x="f43" y="f73"/>
                    <a:pt x="f43" y="f73"/>
                    <a:pt x="f74" y="f73"/>
                  </a:cubicBezTo>
                  <a:cubicBezTo>
                    <a:pt x="f46" y="f4"/>
                    <a:pt x="f51" y="f73"/>
                    <a:pt x="f52" y="f72"/>
                  </a:cubicBezTo>
                  <a:cubicBezTo>
                    <a:pt x="f75" y="f72"/>
                    <a:pt x="f76" y="f73"/>
                    <a:pt x="f76" y="f72"/>
                  </a:cubicBezTo>
                  <a:cubicBezTo>
                    <a:pt x="f77" y="f72"/>
                    <a:pt x="f77" y="f72"/>
                    <a:pt x="f77" y="f72"/>
                  </a:cubicBezTo>
                  <a:cubicBezTo>
                    <a:pt x="f78" y="f72"/>
                    <a:pt x="f56" y="f70"/>
                    <a:pt x="f58" y="f69"/>
                  </a:cubicBezTo>
                  <a:cubicBezTo>
                    <a:pt x="f58" y="f69"/>
                    <a:pt x="f58" y="f69"/>
                    <a:pt x="f79" y="f69"/>
                  </a:cubicBezTo>
                  <a:cubicBezTo>
                    <a:pt x="f59" y="f69"/>
                    <a:pt x="f80" y="f68"/>
                    <a:pt x="f81" y="f67"/>
                  </a:cubicBezTo>
                  <a:cubicBezTo>
                    <a:pt x="f81" y="f67"/>
                    <a:pt x="f81" y="f67"/>
                    <a:pt x="f61" y="f67"/>
                  </a:cubicBezTo>
                  <a:cubicBezTo>
                    <a:pt x="f82" y="f66"/>
                    <a:pt x="f62" y="f66"/>
                    <a:pt x="f62" y="f66"/>
                  </a:cubicBezTo>
                  <a:cubicBezTo>
                    <a:pt x="f64" y="f66"/>
                    <a:pt x="f83" y="f64"/>
                    <a:pt x="f66" y="f63"/>
                  </a:cubicBezTo>
                  <a:cubicBezTo>
                    <a:pt x="f84" y="f63"/>
                    <a:pt x="f68" y="f62"/>
                    <a:pt x="f85" y="f62"/>
                  </a:cubicBezTo>
                  <a:cubicBezTo>
                    <a:pt x="f70" y="f62"/>
                    <a:pt x="f70" y="f82"/>
                    <a:pt x="f70" y="f82"/>
                  </a:cubicBezTo>
                  <a:cubicBezTo>
                    <a:pt x="f70" y="f82"/>
                    <a:pt x="f70" y="f82"/>
                    <a:pt x="f70" y="f82"/>
                  </a:cubicBezTo>
                  <a:cubicBezTo>
                    <a:pt x="f73" y="f61"/>
                    <a:pt x="f86" y="f81"/>
                    <a:pt x="f87" y="f60"/>
                  </a:cubicBezTo>
                  <a:cubicBezTo>
                    <a:pt x="f87" y="f60"/>
                    <a:pt x="f87" y="f60"/>
                    <a:pt x="f88" y="f60"/>
                  </a:cubicBezTo>
                  <a:cubicBezTo>
                    <a:pt x="f88" y="f60"/>
                    <a:pt x="f89" y="f59"/>
                    <a:pt x="f89" y="f59"/>
                  </a:cubicBezTo>
                  <a:cubicBezTo>
                    <a:pt x="f90" y="f91"/>
                    <a:pt x="f90" y="f91"/>
                    <a:pt x="f92" y="f91"/>
                  </a:cubicBezTo>
                  <a:cubicBezTo>
                    <a:pt x="f93" y="f57"/>
                    <a:pt x="f94" y="f56"/>
                    <a:pt x="f95" y="f55"/>
                  </a:cubicBezTo>
                  <a:cubicBezTo>
                    <a:pt x="f96" y="f53"/>
                    <a:pt x="f97" y="f98"/>
                    <a:pt x="f99" y="f49"/>
                  </a:cubicBezTo>
                  <a:cubicBezTo>
                    <a:pt x="f99" y="f49"/>
                    <a:pt x="f99" y="f49"/>
                    <a:pt x="f99" y="f49"/>
                  </a:cubicBezTo>
                  <a:cubicBezTo>
                    <a:pt x="f100" y="f47"/>
                    <a:pt x="f100" y="f49"/>
                    <a:pt x="f100" y="f47"/>
                  </a:cubicBezTo>
                  <a:lnTo>
                    <a:pt x="f100" y="f47"/>
                  </a:lnTo>
                  <a:cubicBezTo>
                    <a:pt x="f101" y="f46"/>
                    <a:pt x="f102" y="f45"/>
                    <a:pt x="f103" y="f43"/>
                  </a:cubicBezTo>
                  <a:cubicBezTo>
                    <a:pt x="f103" y="f104"/>
                    <a:pt x="f105" y="f104"/>
                    <a:pt x="f105" y="f5"/>
                  </a:cubicBezTo>
                  <a:lnTo>
                    <a:pt x="f106" y="f40"/>
                  </a:lnTo>
                  <a:lnTo>
                    <a:pt x="f107" y="f15"/>
                  </a:lnTo>
                  <a:cubicBezTo>
                    <a:pt x="f107" y="f16"/>
                    <a:pt x="f108" y="f18"/>
                    <a:pt x="f108" y="f36"/>
                  </a:cubicBezTo>
                  <a:cubicBezTo>
                    <a:pt x="f109" y="f36"/>
                    <a:pt x="f109" y="f35"/>
                    <a:pt x="f109" y="f34"/>
                  </a:cubicBezTo>
                  <a:cubicBezTo>
                    <a:pt x="f110" y="f33"/>
                    <a:pt x="f111" y="f30"/>
                    <a:pt x="f112" y="f28"/>
                  </a:cubicBezTo>
                  <a:cubicBezTo>
                    <a:pt x="f112" y="f23"/>
                    <a:pt x="f113" y="f23"/>
                    <a:pt x="f114" y="f24"/>
                  </a:cubicBezTo>
                  <a:cubicBezTo>
                    <a:pt x="f114" y="f22"/>
                    <a:pt x="f113" y="f20"/>
                    <a:pt x="f113" y="f17"/>
                  </a:cubicBezTo>
                  <a:cubicBezTo>
                    <a:pt x="f113" y="f14"/>
                    <a:pt x="f113" y="f11"/>
                    <a:pt x="f112" y="f8"/>
                  </a:cubicBezTo>
                  <a:cubicBezTo>
                    <a:pt x="f112" y="f8"/>
                    <a:pt x="f112" y="f6"/>
                    <a:pt x="f112" y="f6"/>
                  </a:cubicBezTo>
                  <a:cubicBezTo>
                    <a:pt x="f112" y="f6"/>
                    <a:pt x="f115" y="f116"/>
                    <a:pt x="f115" y="f116"/>
                  </a:cubicBezTo>
                  <a:cubicBezTo>
                    <a:pt x="f111" y="f116"/>
                    <a:pt x="f110" y="f117"/>
                    <a:pt x="f110" y="f117"/>
                  </a:cubicBezTo>
                  <a:cubicBezTo>
                    <a:pt x="f108" y="f118"/>
                    <a:pt x="f119" y="f118"/>
                    <a:pt x="f106" y="f120"/>
                  </a:cubicBezTo>
                  <a:cubicBezTo>
                    <a:pt x="f121" y="f48"/>
                    <a:pt x="f121" y="f48"/>
                    <a:pt x="f121" y="f120"/>
                  </a:cubicBezTo>
                  <a:cubicBezTo>
                    <a:pt x="f122" y="f120"/>
                    <a:pt x="f105" y="f48"/>
                    <a:pt x="f103" y="f120"/>
                  </a:cubicBezTo>
                  <a:cubicBezTo>
                    <a:pt x="f103" y="f48"/>
                    <a:pt x="f102" y="f120"/>
                    <a:pt x="f102" y="f120"/>
                  </a:cubicBezTo>
                  <a:cubicBezTo>
                    <a:pt x="f101" y="f120"/>
                    <a:pt x="f101" y="f48"/>
                    <a:pt x="f101" y="f120"/>
                  </a:cubicBezTo>
                  <a:cubicBezTo>
                    <a:pt x="f100" y="f48"/>
                    <a:pt x="f99" y="f118"/>
                    <a:pt x="f123" y="f41"/>
                  </a:cubicBezTo>
                  <a:cubicBezTo>
                    <a:pt x="f123" y="f41"/>
                    <a:pt x="f123" y="f41"/>
                    <a:pt x="f123" y="f41"/>
                  </a:cubicBezTo>
                  <a:cubicBezTo>
                    <a:pt x="f124" y="f39"/>
                    <a:pt x="f125" y="f6"/>
                    <a:pt x="f96" y="f11"/>
                  </a:cubicBezTo>
                  <a:cubicBezTo>
                    <a:pt x="f96" y="f11"/>
                    <a:pt x="f126" y="f17"/>
                    <a:pt x="f126" y="f17"/>
                  </a:cubicBezTo>
                  <a:cubicBezTo>
                    <a:pt x="f127" y="f32"/>
                    <a:pt x="f127" y="f29"/>
                    <a:pt x="f95" y="f22"/>
                  </a:cubicBezTo>
                  <a:cubicBezTo>
                    <a:pt x="f128" y="f22"/>
                    <a:pt x="f128" y="f26"/>
                    <a:pt x="f128" y="f24"/>
                  </a:cubicBezTo>
                  <a:cubicBezTo>
                    <a:pt x="f128" y="f24"/>
                    <a:pt x="f94" y="f24"/>
                    <a:pt x="f94" y="f23"/>
                  </a:cubicBezTo>
                  <a:cubicBezTo>
                    <a:pt x="f94" y="f23"/>
                    <a:pt x="f93" y="f28"/>
                    <a:pt x="f92" y="f28"/>
                  </a:cubicBezTo>
                  <a:cubicBezTo>
                    <a:pt x="f92" y="f30"/>
                    <a:pt x="f92" y="f30"/>
                    <a:pt x="f92" y="f30"/>
                  </a:cubicBezTo>
                  <a:cubicBezTo>
                    <a:pt x="f92" y="f33"/>
                    <a:pt x="f90" y="f34"/>
                    <a:pt x="f89" y="f34"/>
                  </a:cubicBezTo>
                  <a:cubicBezTo>
                    <a:pt x="f89" y="f35"/>
                    <a:pt x="f88" y="f36"/>
                    <a:pt x="f88" y="f36"/>
                  </a:cubicBezTo>
                  <a:cubicBezTo>
                    <a:pt x="f87" y="f18"/>
                    <a:pt x="f86" y="f18"/>
                    <a:pt x="f87" y="f16"/>
                  </a:cubicBezTo>
                  <a:cubicBezTo>
                    <a:pt x="f86" y="f16"/>
                    <a:pt x="f86" y="f15"/>
                    <a:pt x="f73" y="f15"/>
                  </a:cubicBezTo>
                  <a:cubicBezTo>
                    <a:pt x="f73" y="f15"/>
                    <a:pt x="f73" y="f13"/>
                    <a:pt x="f73" y="f13"/>
                  </a:cubicBezTo>
                  <a:cubicBezTo>
                    <a:pt x="f129" y="f12"/>
                    <a:pt x="f129" y="f13"/>
                    <a:pt x="f129" y="f13"/>
                  </a:cubicBezTo>
                  <a:cubicBezTo>
                    <a:pt x="f70" y="f12"/>
                    <a:pt x="f85" y="f9"/>
                    <a:pt x="f84" y="f42"/>
                  </a:cubicBezTo>
                  <a:cubicBezTo>
                    <a:pt x="f84" y="f5"/>
                    <a:pt x="f66" y="f5"/>
                    <a:pt x="f66" y="f104"/>
                  </a:cubicBezTo>
                  <a:cubicBezTo>
                    <a:pt x="f83" y="f104"/>
                    <a:pt x="f66" y="f104"/>
                    <a:pt x="f83" y="f104"/>
                  </a:cubicBezTo>
                  <a:cubicBezTo>
                    <a:pt x="f63" y="f45"/>
                    <a:pt x="f82" y="f47"/>
                    <a:pt x="f81" y="f50"/>
                  </a:cubicBezTo>
                  <a:cubicBezTo>
                    <a:pt x="f59" y="f50"/>
                    <a:pt x="f79" y="f98"/>
                    <a:pt x="f58" y="f98"/>
                  </a:cubicBezTo>
                  <a:cubicBezTo>
                    <a:pt x="f130" y="f75"/>
                    <a:pt x="f78" y="f75"/>
                    <a:pt x="f131" y="f53"/>
                  </a:cubicBezTo>
                  <a:cubicBezTo>
                    <a:pt x="f77" y="f53"/>
                    <a:pt x="f76" y="f77"/>
                    <a:pt x="f76" y="f77"/>
                  </a:cubicBezTo>
                  <a:cubicBezTo>
                    <a:pt x="f75" y="f77"/>
                    <a:pt x="f52" y="f77"/>
                    <a:pt x="f52" y="f54"/>
                  </a:cubicBezTo>
                  <a:cubicBezTo>
                    <a:pt x="f52" y="f77"/>
                    <a:pt x="f98" y="f54"/>
                    <a:pt x="f51" y="f54"/>
                  </a:cubicBezTo>
                  <a:cubicBezTo>
                    <a:pt x="f51" y="f54"/>
                    <a:pt x="f51" y="f54"/>
                    <a:pt x="f51" y="f78"/>
                  </a:cubicBezTo>
                  <a:cubicBezTo>
                    <a:pt x="f50" y="f78"/>
                    <a:pt x="f49" y="f78"/>
                    <a:pt x="f49" y="f78"/>
                  </a:cubicBezTo>
                  <a:cubicBezTo>
                    <a:pt x="f132" y="f78"/>
                    <a:pt x="f74" y="f78"/>
                    <a:pt x="f43" y="f78"/>
                  </a:cubicBezTo>
                  <a:cubicBezTo>
                    <a:pt x="f43" y="f78"/>
                    <a:pt x="f133" y="f78"/>
                    <a:pt x="f133" y="f78"/>
                  </a:cubicBezTo>
                  <a:cubicBezTo>
                    <a:pt x="f133" y="f78"/>
                    <a:pt x="f133" y="f78"/>
                    <a:pt x="f5" y="f78"/>
                  </a:cubicBezTo>
                  <a:cubicBezTo>
                    <a:pt x="f5" y="f78"/>
                    <a:pt x="f7" y="f55"/>
                    <a:pt x="f7" y="f55"/>
                  </a:cubicBezTo>
                  <a:cubicBezTo>
                    <a:pt x="f7" y="f78"/>
                    <a:pt x="f9" y="f55"/>
                    <a:pt x="f9" y="f55"/>
                  </a:cubicBezTo>
                  <a:cubicBezTo>
                    <a:pt x="f10" y="f78"/>
                    <a:pt x="f10" y="f78"/>
                    <a:pt x="f12" y="f55"/>
                  </a:cubicBezTo>
                  <a:cubicBezTo>
                    <a:pt x="f13" y="f78"/>
                    <a:pt x="f16" y="f55"/>
                    <a:pt x="f18" y="f78"/>
                  </a:cubicBezTo>
                  <a:cubicBezTo>
                    <a:pt x="f18" y="f78"/>
                    <a:pt x="f36" y="f78"/>
                    <a:pt x="f19" y="f54"/>
                  </a:cubicBezTo>
                  <a:cubicBezTo>
                    <a:pt x="f19" y="f54"/>
                    <a:pt x="f19" y="f78"/>
                    <a:pt x="f19" y="f54"/>
                  </a:cubicBezTo>
                  <a:cubicBezTo>
                    <a:pt x="f34" y="f54"/>
                    <a:pt x="f71" y="f77"/>
                    <a:pt x="f30" y="f77"/>
                  </a:cubicBezTo>
                  <a:cubicBezTo>
                    <a:pt x="f30" y="f77"/>
                    <a:pt x="f30" y="f77"/>
                    <a:pt x="f30" y="f77"/>
                  </a:cubicBezTo>
                  <a:cubicBezTo>
                    <a:pt x="f30" y="f77"/>
                    <a:pt x="f30" y="f77"/>
                    <a:pt x="f30" y="f77"/>
                  </a:cubicBezTo>
                  <a:cubicBezTo>
                    <a:pt x="f30" y="f77"/>
                    <a:pt x="f30" y="f77"/>
                    <a:pt x="f71" y="f78"/>
                  </a:cubicBezTo>
                  <a:cubicBezTo>
                    <a:pt x="f34" y="f55"/>
                    <a:pt x="f34" y="f55"/>
                    <a:pt x="f34" y="f55"/>
                  </a:cubicBezTo>
                  <a:cubicBezTo>
                    <a:pt x="f34" y="f55"/>
                    <a:pt x="f71" y="f55"/>
                    <a:pt x="f71" y="f55"/>
                  </a:cubicBezTo>
                  <a:cubicBezTo>
                    <a:pt x="f34" y="f78"/>
                    <a:pt x="f71" y="f77"/>
                    <a:pt x="f34" y="f53"/>
                  </a:cubicBezTo>
                  <a:cubicBezTo>
                    <a:pt x="f71" y="f75"/>
                    <a:pt x="f34" y="f98"/>
                    <a:pt x="f34" y="f98"/>
                  </a:cubicBezTo>
                  <a:cubicBezTo>
                    <a:pt x="f34" y="f98"/>
                    <a:pt x="f34" y="f98"/>
                    <a:pt x="f34" y="f98"/>
                  </a:cubicBezTo>
                  <a:cubicBezTo>
                    <a:pt x="f34" y="f98"/>
                    <a:pt x="f34" y="f98"/>
                    <a:pt x="f34" y="f98"/>
                  </a:cubicBezTo>
                  <a:cubicBezTo>
                    <a:pt x="f34" y="f98"/>
                    <a:pt x="f34" y="f98"/>
                    <a:pt x="f34" y="f51"/>
                  </a:cubicBezTo>
                  <a:cubicBezTo>
                    <a:pt x="f34" y="f51"/>
                    <a:pt x="f19" y="f51"/>
                    <a:pt x="f34" y="f51"/>
                  </a:cubicBezTo>
                  <a:cubicBezTo>
                    <a:pt x="f19" y="f51"/>
                    <a:pt x="f19" y="f51"/>
                    <a:pt x="f19" y="f51"/>
                  </a:cubicBezTo>
                  <a:cubicBezTo>
                    <a:pt x="f19" y="f51"/>
                    <a:pt x="f19" y="f50"/>
                    <a:pt x="f19" y="f50"/>
                  </a:cubicBezTo>
                  <a:cubicBezTo>
                    <a:pt x="f36" y="f50"/>
                    <a:pt x="f36" y="f49"/>
                    <a:pt x="f36" y="f49"/>
                  </a:cubicBezTo>
                  <a:cubicBezTo>
                    <a:pt x="f36" y="f47"/>
                    <a:pt x="f36" y="f47"/>
                    <a:pt x="f36" y="f47"/>
                  </a:cubicBezTo>
                  <a:cubicBezTo>
                    <a:pt x="f36" y="f47"/>
                    <a:pt x="f18" y="f47"/>
                    <a:pt x="f36" y="f47"/>
                  </a:cubicBezTo>
                  <a:cubicBezTo>
                    <a:pt x="f18" y="f47"/>
                    <a:pt x="f18" y="f46"/>
                    <a:pt x="f18" y="f46"/>
                  </a:cubicBezTo>
                  <a:cubicBezTo>
                    <a:pt x="f15" y="f46"/>
                    <a:pt x="f15" y="f43"/>
                    <a:pt x="f13" y="f43"/>
                  </a:cubicBezTo>
                  <a:cubicBezTo>
                    <a:pt x="f13" y="f43"/>
                    <a:pt x="f13" y="f43"/>
                    <a:pt x="f13" y="f43"/>
                  </a:cubicBezTo>
                  <a:cubicBezTo>
                    <a:pt x="f12" y="f43"/>
                    <a:pt x="f12" y="f5"/>
                    <a:pt x="f12" y="f5"/>
                  </a:cubicBezTo>
                  <a:cubicBezTo>
                    <a:pt x="f12" y="f5"/>
                    <a:pt x="f10" y="f5"/>
                    <a:pt x="f10" y="f5"/>
                  </a:cubicBezTo>
                  <a:cubicBezTo>
                    <a:pt x="f9" y="f5"/>
                    <a:pt x="f9" y="f42"/>
                    <a:pt x="f7" y="f9"/>
                  </a:cubicBezTo>
                  <a:cubicBezTo>
                    <a:pt x="f7" y="f9"/>
                    <a:pt x="f7" y="f9"/>
                    <a:pt x="f7" y="f40"/>
                  </a:cubicBezTo>
                  <a:cubicBezTo>
                    <a:pt x="f133" y="f40"/>
                    <a:pt x="f133" y="f12"/>
                    <a:pt x="f43" y="f13"/>
                  </a:cubicBezTo>
                  <a:cubicBezTo>
                    <a:pt x="f43" y="f13"/>
                    <a:pt x="f43" y="f13"/>
                    <a:pt x="f74" y="f13"/>
                  </a:cubicBezTo>
                  <a:cubicBezTo>
                    <a:pt x="f132" y="f16"/>
                    <a:pt x="f49" y="f18"/>
                    <a:pt x="f51" y="f18"/>
                  </a:cubicBezTo>
                  <a:cubicBezTo>
                    <a:pt x="f98" y="f36"/>
                    <a:pt x="f98" y="f36"/>
                    <a:pt x="f98" y="f36"/>
                  </a:cubicBezTo>
                  <a:cubicBezTo>
                    <a:pt x="f98" y="f36"/>
                    <a:pt x="f98" y="f36"/>
                    <a:pt x="f52" y="f36"/>
                  </a:cubicBezTo>
                  <a:cubicBezTo>
                    <a:pt x="f52" y="f36"/>
                    <a:pt x="f75" y="f35"/>
                    <a:pt x="f76" y="f36"/>
                  </a:cubicBezTo>
                  <a:cubicBezTo>
                    <a:pt x="f76" y="f35"/>
                    <a:pt x="f76" y="f35"/>
                    <a:pt x="f77" y="f35"/>
                  </a:cubicBezTo>
                  <a:cubicBezTo>
                    <a:pt x="f77" y="f36"/>
                    <a:pt x="f78" y="f35"/>
                    <a:pt x="f134" y="f35"/>
                  </a:cubicBezTo>
                  <a:cubicBezTo>
                    <a:pt x="f78" y="f34"/>
                    <a:pt x="f78" y="f34"/>
                    <a:pt x="f78" y="f34"/>
                  </a:cubicBezTo>
                  <a:cubicBezTo>
                    <a:pt x="f134" y="f34"/>
                    <a:pt x="f134" y="f34"/>
                    <a:pt x="f56" y="f33"/>
                  </a:cubicBezTo>
                  <a:cubicBezTo>
                    <a:pt x="f56" y="f34"/>
                    <a:pt x="f56" y="f34"/>
                    <a:pt x="f134" y="f34"/>
                  </a:cubicBezTo>
                  <a:cubicBezTo>
                    <a:pt x="f134" y="f34"/>
                    <a:pt x="f134" y="f34"/>
                    <a:pt x="f134" y="f34"/>
                  </a:cubicBezTo>
                  <a:cubicBezTo>
                    <a:pt x="f56" y="f35"/>
                    <a:pt x="f130" y="f35"/>
                    <a:pt x="f58" y="f34"/>
                  </a:cubicBezTo>
                  <a:cubicBezTo>
                    <a:pt x="f79" y="f34"/>
                    <a:pt x="f59" y="f34"/>
                    <a:pt x="f80" y="f33"/>
                  </a:cubicBezTo>
                  <a:cubicBezTo>
                    <a:pt x="f81" y="f33"/>
                    <a:pt x="f61" y="f33"/>
                    <a:pt x="f61" y="f30"/>
                  </a:cubicBezTo>
                  <a:cubicBezTo>
                    <a:pt x="f82" y="f33"/>
                    <a:pt x="f62" y="f30"/>
                    <a:pt x="f63" y="f30"/>
                  </a:cubicBezTo>
                  <a:cubicBezTo>
                    <a:pt x="f63" y="f30"/>
                    <a:pt x="f63" y="f28"/>
                    <a:pt x="f63" y="f28"/>
                  </a:cubicBezTo>
                  <a:cubicBezTo>
                    <a:pt x="f64" y="f28"/>
                    <a:pt x="f83" y="f28"/>
                    <a:pt x="f66" y="f23"/>
                  </a:cubicBezTo>
                  <a:cubicBezTo>
                    <a:pt x="f66" y="f23"/>
                    <a:pt x="f84" y="f23"/>
                    <a:pt x="f84" y="f23"/>
                  </a:cubicBezTo>
                  <a:cubicBezTo>
                    <a:pt x="f84" y="f23"/>
                    <a:pt x="f66" y="f23"/>
                    <a:pt x="f66" y="f23"/>
                  </a:cubicBezTo>
                  <a:cubicBezTo>
                    <a:pt x="f84" y="f24"/>
                    <a:pt x="f68" y="f24"/>
                    <a:pt x="f68" y="f24"/>
                  </a:cubicBezTo>
                  <a:cubicBezTo>
                    <a:pt x="f68" y="f24"/>
                    <a:pt x="f68" y="f26"/>
                    <a:pt x="f68" y="f26"/>
                  </a:cubicBezTo>
                  <a:cubicBezTo>
                    <a:pt x="f85" y="f26"/>
                    <a:pt x="f85" y="f26"/>
                    <a:pt x="f85" y="f26"/>
                  </a:cubicBezTo>
                  <a:cubicBezTo>
                    <a:pt x="f85" y="f26"/>
                    <a:pt x="f85" y="f26"/>
                    <a:pt x="f85" y="f26"/>
                  </a:cubicBezTo>
                  <a:cubicBezTo>
                    <a:pt x="f70" y="f26"/>
                    <a:pt x="f129" y="f26"/>
                    <a:pt x="f73" y="f26"/>
                  </a:cubicBezTo>
                  <a:cubicBezTo>
                    <a:pt x="f73" y="f26"/>
                    <a:pt x="f73" y="f22"/>
                    <a:pt x="f86" y="f22"/>
                  </a:cubicBezTo>
                  <a:cubicBezTo>
                    <a:pt x="f86" y="f22"/>
                    <a:pt x="f73" y="f26"/>
                    <a:pt x="f73" y="f26"/>
                  </a:cubicBezTo>
                  <a:cubicBezTo>
                    <a:pt x="f86" y="f26"/>
                    <a:pt x="f87" y="f26"/>
                    <a:pt x="f88" y="f26"/>
                  </a:cubicBezTo>
                  <a:cubicBezTo>
                    <a:pt x="f88" y="f22"/>
                    <a:pt x="f87" y="f22"/>
                    <a:pt x="f86" y="f22"/>
                  </a:cubicBezTo>
                  <a:cubicBezTo>
                    <a:pt x="f86" y="f22"/>
                    <a:pt x="f73" y="f22"/>
                    <a:pt x="f129" y="f26"/>
                  </a:cubicBezTo>
                  <a:cubicBezTo>
                    <a:pt x="f129" y="f22"/>
                    <a:pt x="f129" y="f22"/>
                    <a:pt x="f129" y="f22"/>
                  </a:cubicBezTo>
                  <a:cubicBezTo>
                    <a:pt x="f85" y="f22"/>
                    <a:pt x="f84" y="f26"/>
                    <a:pt x="f83" y="f26"/>
                  </a:cubicBezTo>
                  <a:cubicBezTo>
                    <a:pt x="f66" y="f26"/>
                    <a:pt x="f66" y="f26"/>
                    <a:pt x="f66" y="f22"/>
                  </a:cubicBezTo>
                  <a:cubicBezTo>
                    <a:pt x="f68" y="f22"/>
                    <a:pt x="f85" y="f22"/>
                    <a:pt x="f129" y="f22"/>
                  </a:cubicBezTo>
                  <a:cubicBezTo>
                    <a:pt x="f70" y="f22"/>
                    <a:pt x="f129" y="f22"/>
                    <a:pt x="f129" y="f22"/>
                  </a:cubicBezTo>
                  <a:cubicBezTo>
                    <a:pt x="f70" y="f29"/>
                    <a:pt x="f70" y="f22"/>
                    <a:pt x="f85" y="f22"/>
                  </a:cubicBezTo>
                  <a:cubicBezTo>
                    <a:pt x="f85" y="f22"/>
                    <a:pt x="f85" y="f29"/>
                    <a:pt x="f85" y="f29"/>
                  </a:cubicBezTo>
                  <a:cubicBezTo>
                    <a:pt x="f70" y="f29"/>
                    <a:pt x="f70" y="f22"/>
                    <a:pt x="f70" y="f29"/>
                  </a:cubicBezTo>
                  <a:cubicBezTo>
                    <a:pt x="f70" y="f29"/>
                    <a:pt x="f129" y="f29"/>
                    <a:pt x="f129" y="f29"/>
                  </a:cubicBezTo>
                  <a:cubicBezTo>
                    <a:pt x="f129" y="f29"/>
                    <a:pt x="f129" y="f29"/>
                    <a:pt x="f129" y="f22"/>
                  </a:cubicBezTo>
                  <a:cubicBezTo>
                    <a:pt x="f129" y="f22"/>
                    <a:pt x="f73" y="f29"/>
                    <a:pt x="f73" y="f29"/>
                  </a:cubicBezTo>
                  <a:lnTo>
                    <a:pt x="f73" y="f22"/>
                  </a:lnTo>
                  <a:cubicBezTo>
                    <a:pt x="f73" y="f22"/>
                    <a:pt x="f129" y="f22"/>
                    <a:pt x="f129" y="f22"/>
                  </a:cubicBezTo>
                  <a:cubicBezTo>
                    <a:pt x="f73" y="f22"/>
                    <a:pt x="f86" y="f22"/>
                    <a:pt x="f87" y="f22"/>
                  </a:cubicBezTo>
                  <a:cubicBezTo>
                    <a:pt x="f86" y="f22"/>
                    <a:pt x="f87" y="f22"/>
                    <a:pt x="f86" y="f22"/>
                  </a:cubicBezTo>
                  <a:cubicBezTo>
                    <a:pt x="f86" y="f29"/>
                    <a:pt x="f86" y="f29"/>
                    <a:pt x="f86" y="f29"/>
                  </a:cubicBezTo>
                  <a:cubicBezTo>
                    <a:pt x="f86" y="f29"/>
                    <a:pt x="f86" y="f29"/>
                    <a:pt x="f86" y="f29"/>
                  </a:cubicBezTo>
                  <a:cubicBezTo>
                    <a:pt x="f86" y="f29"/>
                    <a:pt x="f87" y="f29"/>
                    <a:pt x="f87" y="f29"/>
                  </a:cubicBezTo>
                  <a:lnTo>
                    <a:pt x="f87" y="f20"/>
                  </a:lnTo>
                  <a:cubicBezTo>
                    <a:pt x="f86" y="f20"/>
                    <a:pt x="f73" y="f20"/>
                    <a:pt x="f129" y="f20"/>
                  </a:cubicBezTo>
                  <a:cubicBezTo>
                    <a:pt x="f129" y="f20"/>
                    <a:pt x="f129" y="f20"/>
                    <a:pt x="f70" y="f20"/>
                  </a:cubicBezTo>
                  <a:cubicBezTo>
                    <a:pt x="f70" y="f20"/>
                    <a:pt x="f70" y="f20"/>
                    <a:pt x="f70" y="f20"/>
                  </a:cubicBezTo>
                  <a:cubicBezTo>
                    <a:pt x="f70" y="f20"/>
                    <a:pt x="f70" y="f20"/>
                    <a:pt x="f70" y="f20"/>
                  </a:cubicBezTo>
                  <a:cubicBezTo>
                    <a:pt x="f85" y="f20"/>
                    <a:pt x="f68" y="f20"/>
                    <a:pt x="f84" y="f20"/>
                  </a:cubicBezTo>
                  <a:cubicBezTo>
                    <a:pt x="f66" y="f20"/>
                    <a:pt x="f84" y="f29"/>
                    <a:pt x="f66" y="f29"/>
                  </a:cubicBezTo>
                  <a:cubicBezTo>
                    <a:pt x="f66" y="f20"/>
                    <a:pt x="f83" y="f29"/>
                    <a:pt x="f64" y="f20"/>
                  </a:cubicBezTo>
                  <a:cubicBezTo>
                    <a:pt x="f83" y="f20"/>
                    <a:pt x="f83" y="f20"/>
                    <a:pt x="f83" y="f20"/>
                  </a:cubicBezTo>
                  <a:cubicBezTo>
                    <a:pt x="f66" y="f20"/>
                    <a:pt x="f68" y="f20"/>
                    <a:pt x="f85" y="f32"/>
                  </a:cubicBezTo>
                  <a:cubicBezTo>
                    <a:pt x="f85" y="f32"/>
                    <a:pt x="f68" y="f32"/>
                    <a:pt x="f85" y="f32"/>
                  </a:cubicBezTo>
                  <a:cubicBezTo>
                    <a:pt x="f85" y="f32"/>
                    <a:pt x="f85" y="f17"/>
                    <a:pt x="f70" y="f32"/>
                  </a:cubicBezTo>
                  <a:cubicBezTo>
                    <a:pt x="f70" y="f32"/>
                    <a:pt x="f70" y="f32"/>
                    <a:pt x="f70" y="f20"/>
                  </a:cubicBezTo>
                  <a:cubicBezTo>
                    <a:pt x="f70" y="f20"/>
                    <a:pt x="f129" y="f20"/>
                    <a:pt x="f129" y="f32"/>
                  </a:cubicBezTo>
                  <a:cubicBezTo>
                    <a:pt x="f73" y="f20"/>
                    <a:pt x="f73" y="f20"/>
                    <a:pt x="f86" y="f32"/>
                  </a:cubicBezTo>
                  <a:cubicBezTo>
                    <a:pt x="f86" y="f32"/>
                    <a:pt x="f86" y="f20"/>
                    <a:pt x="f86" y="f20"/>
                  </a:cubicBezTo>
                  <a:cubicBezTo>
                    <a:pt x="f87" y="f32"/>
                    <a:pt x="f87" y="f32"/>
                    <a:pt x="f87" y="f20"/>
                  </a:cubicBezTo>
                  <a:cubicBezTo>
                    <a:pt x="f88" y="f20"/>
                    <a:pt x="f88" y="f20"/>
                    <a:pt x="f88" y="f20"/>
                  </a:cubicBezTo>
                  <a:cubicBezTo>
                    <a:pt x="f88" y="f32"/>
                    <a:pt x="f88" y="f20"/>
                    <a:pt x="f88" y="f32"/>
                  </a:cubicBezTo>
                  <a:cubicBezTo>
                    <a:pt x="f88" y="f32"/>
                    <a:pt x="f87" y="f32"/>
                    <a:pt x="f87" y="f32"/>
                  </a:cubicBezTo>
                  <a:cubicBezTo>
                    <a:pt x="f88" y="f32"/>
                    <a:pt x="f89" y="f32"/>
                    <a:pt x="f90" y="f32"/>
                  </a:cubicBezTo>
                  <a:cubicBezTo>
                    <a:pt x="f90" y="f32"/>
                    <a:pt x="f89" y="f32"/>
                    <a:pt x="f89" y="f32"/>
                  </a:cubicBezTo>
                  <a:cubicBezTo>
                    <a:pt x="f90" y="f32"/>
                    <a:pt x="f92" y="f32"/>
                    <a:pt x="f93" y="f32"/>
                  </a:cubicBezTo>
                  <a:cubicBezTo>
                    <a:pt x="f93" y="f32"/>
                    <a:pt x="f93" y="f32"/>
                    <a:pt x="f93" y="f32"/>
                  </a:cubicBezTo>
                  <a:cubicBezTo>
                    <a:pt x="f93" y="f17"/>
                    <a:pt x="f93" y="f17"/>
                    <a:pt x="f93" y="f17"/>
                  </a:cubicBezTo>
                  <a:cubicBezTo>
                    <a:pt x="f93" y="f17"/>
                    <a:pt x="f93" y="f32"/>
                    <a:pt x="f92" y="f32"/>
                  </a:cubicBezTo>
                  <a:cubicBezTo>
                    <a:pt x="f92" y="f17"/>
                    <a:pt x="f90" y="f17"/>
                    <a:pt x="f90" y="f14"/>
                  </a:cubicBezTo>
                  <a:cubicBezTo>
                    <a:pt x="f92" y="f14"/>
                    <a:pt x="f92" y="f17"/>
                    <a:pt x="f93" y="f17"/>
                  </a:cubicBezTo>
                  <a:cubicBezTo>
                    <a:pt x="f93" y="f14"/>
                    <a:pt x="f93" y="f14"/>
                    <a:pt x="f93" y="f14"/>
                  </a:cubicBezTo>
                  <a:cubicBezTo>
                    <a:pt x="f93" y="f14"/>
                    <a:pt x="f93" y="f17"/>
                    <a:pt x="f93" y="f17"/>
                  </a:cubicBezTo>
                  <a:cubicBezTo>
                    <a:pt x="f94" y="f17"/>
                    <a:pt x="f94" y="f14"/>
                    <a:pt x="f94" y="f14"/>
                  </a:cubicBezTo>
                  <a:cubicBezTo>
                    <a:pt x="f94" y="f17"/>
                    <a:pt x="f94" y="f17"/>
                    <a:pt x="f94" y="f17"/>
                  </a:cubicBezTo>
                  <a:cubicBezTo>
                    <a:pt x="f128" y="f17"/>
                    <a:pt x="f128" y="f17"/>
                    <a:pt x="f95" y="f17"/>
                  </a:cubicBezTo>
                  <a:cubicBezTo>
                    <a:pt x="f95" y="f17"/>
                    <a:pt x="f95" y="f14"/>
                    <a:pt x="f95" y="f14"/>
                  </a:cubicBezTo>
                  <a:lnTo>
                    <a:pt x="f95" y="f14"/>
                  </a:lnTo>
                  <a:cubicBezTo>
                    <a:pt x="f95" y="f17"/>
                    <a:pt x="f95" y="f14"/>
                    <a:pt x="f128" y="f14"/>
                  </a:cubicBezTo>
                  <a:cubicBezTo>
                    <a:pt x="f128" y="f17"/>
                    <a:pt x="f128" y="f14"/>
                    <a:pt x="f128" y="f14"/>
                  </a:cubicBezTo>
                  <a:cubicBezTo>
                    <a:pt x="f128" y="f14"/>
                    <a:pt x="f128" y="f17"/>
                    <a:pt x="f128" y="f14"/>
                  </a:cubicBezTo>
                  <a:cubicBezTo>
                    <a:pt x="f94" y="f14"/>
                    <a:pt x="f128" y="f14"/>
                    <a:pt x="f128" y="f14"/>
                  </a:cubicBezTo>
                  <a:cubicBezTo>
                    <a:pt x="f93" y="f14"/>
                    <a:pt x="f92" y="f11"/>
                    <a:pt x="f90" y="f14"/>
                  </a:cubicBezTo>
                  <a:cubicBezTo>
                    <a:pt x="f90" y="f14"/>
                    <a:pt x="f90" y="f11"/>
                    <a:pt x="f89" y="f11"/>
                  </a:cubicBezTo>
                  <a:cubicBezTo>
                    <a:pt x="f90" y="f11"/>
                    <a:pt x="f92" y="f11"/>
                    <a:pt x="f93" y="f11"/>
                  </a:cubicBezTo>
                  <a:cubicBezTo>
                    <a:pt x="f93" y="f11"/>
                    <a:pt x="f93" y="f11"/>
                    <a:pt x="f92" y="f11"/>
                  </a:cubicBezTo>
                  <a:cubicBezTo>
                    <a:pt x="f92" y="f11"/>
                    <a:pt x="f89" y="f11"/>
                    <a:pt x="f89" y="f8"/>
                  </a:cubicBezTo>
                  <a:cubicBezTo>
                    <a:pt x="f89" y="f8"/>
                    <a:pt x="f89" y="f8"/>
                    <a:pt x="f89" y="f8"/>
                  </a:cubicBezTo>
                  <a:cubicBezTo>
                    <a:pt x="f89" y="f8"/>
                    <a:pt x="f89" y="f8"/>
                    <a:pt x="f90" y="f8"/>
                  </a:cubicBezTo>
                  <a:cubicBezTo>
                    <a:pt x="f89" y="f8"/>
                    <a:pt x="f90" y="f8"/>
                    <a:pt x="f90" y="f6"/>
                  </a:cubicBezTo>
                  <a:cubicBezTo>
                    <a:pt x="f90" y="f6"/>
                    <a:pt x="f92" y="f6"/>
                    <a:pt x="f90" y="f116"/>
                  </a:cubicBezTo>
                  <a:cubicBezTo>
                    <a:pt x="f90" y="f6"/>
                    <a:pt x="f89" y="f116"/>
                    <a:pt x="f90" y="f116"/>
                  </a:cubicBezTo>
                  <a:cubicBezTo>
                    <a:pt x="f88" y="f116"/>
                    <a:pt x="f88" y="f39"/>
                    <a:pt x="f86" y="f39"/>
                  </a:cubicBezTo>
                  <a:cubicBezTo>
                    <a:pt x="f88" y="f39"/>
                    <a:pt x="f89" y="f116"/>
                    <a:pt x="f90" y="f39"/>
                  </a:cubicBezTo>
                  <a:cubicBezTo>
                    <a:pt x="f90" y="f39"/>
                    <a:pt x="f92" y="f39"/>
                    <a:pt x="f93" y="f39"/>
                  </a:cubicBezTo>
                  <a:cubicBezTo>
                    <a:pt x="f92" y="f39"/>
                    <a:pt x="f93" y="f39"/>
                    <a:pt x="f93" y="f39"/>
                  </a:cubicBezTo>
                  <a:cubicBezTo>
                    <a:pt x="f93" y="f117"/>
                    <a:pt x="f92" y="f39"/>
                    <a:pt x="f92" y="f117"/>
                  </a:cubicBezTo>
                  <a:cubicBezTo>
                    <a:pt x="f92" y="f117"/>
                    <a:pt x="f92" y="f39"/>
                    <a:pt x="f92" y="f39"/>
                  </a:cubicBezTo>
                  <a:cubicBezTo>
                    <a:pt x="f90" y="f117"/>
                    <a:pt x="f90" y="f117"/>
                    <a:pt x="f90" y="f39"/>
                  </a:cubicBezTo>
                  <a:cubicBezTo>
                    <a:pt x="f90" y="f117"/>
                    <a:pt x="f89" y="f117"/>
                    <a:pt x="f89" y="f117"/>
                  </a:cubicBezTo>
                  <a:cubicBezTo>
                    <a:pt x="f88" y="f117"/>
                    <a:pt x="f86" y="f117"/>
                    <a:pt x="f73" y="f117"/>
                  </a:cubicBezTo>
                  <a:cubicBezTo>
                    <a:pt x="f73" y="f117"/>
                    <a:pt x="f129" y="f117"/>
                    <a:pt x="f129" y="f117"/>
                  </a:cubicBezTo>
                  <a:cubicBezTo>
                    <a:pt x="f129" y="f39"/>
                    <a:pt x="f70" y="f117"/>
                    <a:pt x="f85" y="f117"/>
                  </a:cubicBezTo>
                  <a:cubicBezTo>
                    <a:pt x="f68" y="f117"/>
                    <a:pt x="f68" y="f117"/>
                    <a:pt x="f84" y="f117"/>
                  </a:cubicBezTo>
                  <a:cubicBezTo>
                    <a:pt x="f84" y="f117"/>
                    <a:pt x="f84" y="f39"/>
                    <a:pt x="f84" y="f39"/>
                  </a:cubicBezTo>
                  <a:cubicBezTo>
                    <a:pt x="f84" y="f39"/>
                    <a:pt x="f84" y="f116"/>
                    <a:pt x="f84" y="f39"/>
                  </a:cubicBezTo>
                  <a:cubicBezTo>
                    <a:pt x="f84" y="f39"/>
                    <a:pt x="f84" y="f39"/>
                    <a:pt x="f84" y="f117"/>
                  </a:cubicBezTo>
                  <a:cubicBezTo>
                    <a:pt x="f84" y="f117"/>
                    <a:pt x="f84" y="f117"/>
                    <a:pt x="f84" y="f117"/>
                  </a:cubicBezTo>
                  <a:cubicBezTo>
                    <a:pt x="f84" y="f117"/>
                    <a:pt x="f66" y="f117"/>
                    <a:pt x="f83" y="f117"/>
                  </a:cubicBezTo>
                  <a:cubicBezTo>
                    <a:pt x="f83" y="f41"/>
                    <a:pt x="f64" y="f41"/>
                    <a:pt x="f63" y="f41"/>
                  </a:cubicBezTo>
                  <a:cubicBezTo>
                    <a:pt x="f63" y="f41"/>
                    <a:pt x="f62" y="f41"/>
                    <a:pt x="f62" y="f117"/>
                  </a:cubicBezTo>
                  <a:cubicBezTo>
                    <a:pt x="f62" y="f117"/>
                    <a:pt x="f62" y="f41"/>
                    <a:pt x="f62" y="f41"/>
                  </a:cubicBezTo>
                  <a:cubicBezTo>
                    <a:pt x="f82" y="f41"/>
                    <a:pt x="f82" y="f117"/>
                    <a:pt x="f82" y="f117"/>
                  </a:cubicBezTo>
                  <a:cubicBezTo>
                    <a:pt x="f82" y="f41"/>
                    <a:pt x="f61" y="f117"/>
                    <a:pt x="f81" y="f41"/>
                  </a:cubicBezTo>
                  <a:cubicBezTo>
                    <a:pt x="f61" y="f41"/>
                    <a:pt x="f82" y="f41"/>
                    <a:pt x="f62" y="f41"/>
                  </a:cubicBezTo>
                  <a:cubicBezTo>
                    <a:pt x="f82" y="f48"/>
                    <a:pt x="f81" y="f41"/>
                    <a:pt x="f80" y="f118"/>
                  </a:cubicBezTo>
                  <a:cubicBezTo>
                    <a:pt x="f59" y="f118"/>
                    <a:pt x="f80" y="f41"/>
                    <a:pt x="f59" y="f41"/>
                  </a:cubicBezTo>
                  <a:cubicBezTo>
                    <a:pt x="f59" y="f41"/>
                    <a:pt x="f59" y="f118"/>
                    <a:pt x="f59" y="f118"/>
                  </a:cubicBezTo>
                  <a:cubicBezTo>
                    <a:pt x="f59" y="f118"/>
                    <a:pt x="f59" y="f41"/>
                    <a:pt x="f59" y="f41"/>
                  </a:cubicBezTo>
                  <a:cubicBezTo>
                    <a:pt x="f59" y="f118"/>
                    <a:pt x="f59" y="f118"/>
                    <a:pt x="f59" y="f118"/>
                  </a:cubicBezTo>
                  <a:cubicBezTo>
                    <a:pt x="f79" y="f41"/>
                    <a:pt x="f79" y="f41"/>
                    <a:pt x="f58" y="f41"/>
                  </a:cubicBezTo>
                  <a:cubicBezTo>
                    <a:pt x="f58" y="f41"/>
                    <a:pt x="f58" y="f41"/>
                    <a:pt x="f130" y="f41"/>
                  </a:cubicBezTo>
                  <a:cubicBezTo>
                    <a:pt x="f130" y="f41"/>
                    <a:pt x="f130" y="f41"/>
                    <a:pt x="f130" y="f41"/>
                  </a:cubicBezTo>
                  <a:cubicBezTo>
                    <a:pt x="f130" y="f41"/>
                    <a:pt x="f130" y="f41"/>
                    <a:pt x="f130" y="f41"/>
                  </a:cubicBezTo>
                  <a:cubicBezTo>
                    <a:pt x="f56" y="f41"/>
                    <a:pt x="f134" y="f117"/>
                    <a:pt x="f78" y="f117"/>
                  </a:cubicBezTo>
                  <a:cubicBezTo>
                    <a:pt x="f134" y="f117"/>
                    <a:pt x="f78" y="f41"/>
                    <a:pt x="f78" y="f41"/>
                  </a:cubicBezTo>
                  <a:cubicBezTo>
                    <a:pt x="f131" y="f117"/>
                    <a:pt x="f76" y="f117"/>
                    <a:pt x="f52" y="f39"/>
                  </a:cubicBezTo>
                  <a:cubicBezTo>
                    <a:pt x="f52" y="f117"/>
                    <a:pt x="f52" y="f117"/>
                    <a:pt x="f52" y="f39"/>
                  </a:cubicBezTo>
                  <a:cubicBezTo>
                    <a:pt x="f98" y="f39"/>
                    <a:pt x="f52" y="f39"/>
                    <a:pt x="f52" y="f39"/>
                  </a:cubicBezTo>
                  <a:cubicBezTo>
                    <a:pt x="f98" y="f39"/>
                    <a:pt x="f52" y="f117"/>
                    <a:pt x="f98" y="f117"/>
                  </a:cubicBezTo>
                  <a:cubicBezTo>
                    <a:pt x="f98" y="f39"/>
                    <a:pt x="f98" y="f39"/>
                    <a:pt x="f98" y="f39"/>
                  </a:cubicBezTo>
                  <a:cubicBezTo>
                    <a:pt x="f98" y="f39"/>
                    <a:pt x="f51" y="f39"/>
                    <a:pt x="f51" y="f39"/>
                  </a:cubicBezTo>
                  <a:cubicBezTo>
                    <a:pt x="f51" y="f117"/>
                    <a:pt x="f49" y="f116"/>
                    <a:pt x="f49" y="f39"/>
                  </a:cubicBezTo>
                  <a:cubicBezTo>
                    <a:pt x="f49" y="f39"/>
                    <a:pt x="f49" y="f39"/>
                    <a:pt x="f49" y="f39"/>
                  </a:cubicBezTo>
                  <a:cubicBezTo>
                    <a:pt x="f49" y="f39"/>
                    <a:pt x="f132" y="f116"/>
                    <a:pt x="f46" y="f116"/>
                  </a:cubicBezTo>
                  <a:cubicBezTo>
                    <a:pt x="f132" y="f116"/>
                    <a:pt x="f46" y="f6"/>
                    <a:pt x="f46" y="f6"/>
                  </a:cubicBezTo>
                  <a:cubicBezTo>
                    <a:pt x="f74" y="f6"/>
                    <a:pt x="f74" y="f116"/>
                    <a:pt x="f74" y="f116"/>
                  </a:cubicBezTo>
                  <a:cubicBezTo>
                    <a:pt x="f43" y="f6"/>
                    <a:pt x="f133" y="f116"/>
                    <a:pt x="f5" y="f6"/>
                  </a:cubicBezTo>
                  <a:close/>
                  <a:moveTo>
                    <a:pt x="f79" y="f117"/>
                  </a:moveTo>
                  <a:cubicBezTo>
                    <a:pt x="f59" y="f117"/>
                    <a:pt x="f59" y="f117"/>
                    <a:pt x="f59" y="f117"/>
                  </a:cubicBezTo>
                  <a:cubicBezTo>
                    <a:pt x="f59" y="f117"/>
                    <a:pt x="f79" y="f117"/>
                    <a:pt x="f79" y="f39"/>
                  </a:cubicBezTo>
                  <a:cubicBezTo>
                    <a:pt x="f79" y="f39"/>
                    <a:pt x="f79" y="f39"/>
                    <a:pt x="f79" y="f39"/>
                  </a:cubicBezTo>
                  <a:cubicBezTo>
                    <a:pt x="f58" y="f117"/>
                    <a:pt x="f79" y="f117"/>
                    <a:pt x="f79" y="f117"/>
                  </a:cubicBezTo>
                  <a:close/>
                  <a:moveTo>
                    <a:pt x="f63" y="f41"/>
                  </a:moveTo>
                  <a:cubicBezTo>
                    <a:pt x="f63" y="f117"/>
                    <a:pt x="f63" y="f117"/>
                    <a:pt x="f63" y="f117"/>
                  </a:cubicBezTo>
                  <a:cubicBezTo>
                    <a:pt x="f63" y="f117"/>
                    <a:pt x="f62" y="f117"/>
                    <a:pt x="f62" y="f117"/>
                  </a:cubicBezTo>
                  <a:cubicBezTo>
                    <a:pt x="f63" y="f117"/>
                    <a:pt x="f63" y="f41"/>
                    <a:pt x="f63" y="f41"/>
                  </a:cubicBezTo>
                  <a:close/>
                  <a:moveTo>
                    <a:pt x="f76" y="f11"/>
                  </a:moveTo>
                  <a:cubicBezTo>
                    <a:pt x="f76" y="f11"/>
                    <a:pt x="f77" y="f8"/>
                    <a:pt x="f77" y="f11"/>
                  </a:cubicBezTo>
                  <a:cubicBezTo>
                    <a:pt x="f77" y="f11"/>
                    <a:pt x="f77" y="f11"/>
                    <a:pt x="f76" y="f11"/>
                  </a:cubicBezTo>
                  <a:cubicBezTo>
                    <a:pt x="f76" y="f11"/>
                    <a:pt x="f76" y="f11"/>
                    <a:pt x="f76" y="f11"/>
                  </a:cubicBezTo>
                  <a:close/>
                  <a:moveTo>
                    <a:pt x="f70" y="f117"/>
                  </a:moveTo>
                  <a:cubicBezTo>
                    <a:pt x="f70" y="f39"/>
                    <a:pt x="f70" y="f39"/>
                    <a:pt x="f70" y="f39"/>
                  </a:cubicBezTo>
                  <a:cubicBezTo>
                    <a:pt x="f85" y="f39"/>
                    <a:pt x="f70" y="f117"/>
                    <a:pt x="f70" y="f117"/>
                  </a:cubicBezTo>
                  <a:close/>
                  <a:moveTo>
                    <a:pt x="f80" y="f11"/>
                  </a:moveTo>
                  <a:cubicBezTo>
                    <a:pt x="f80" y="f11"/>
                    <a:pt x="f80" y="f11"/>
                    <a:pt x="f80" y="f11"/>
                  </a:cubicBezTo>
                  <a:cubicBezTo>
                    <a:pt x="f80" y="f11"/>
                    <a:pt x="f80" y="f11"/>
                    <a:pt x="f80" y="f11"/>
                  </a:cubicBezTo>
                  <a:close/>
                  <a:moveTo>
                    <a:pt x="f63" y="f8"/>
                  </a:moveTo>
                  <a:cubicBezTo>
                    <a:pt x="f63" y="f8"/>
                    <a:pt x="f63" y="f8"/>
                    <a:pt x="f63" y="f8"/>
                  </a:cubicBezTo>
                  <a:cubicBezTo>
                    <a:pt x="f63" y="f8"/>
                    <a:pt x="f63" y="f8"/>
                    <a:pt x="f63" y="f11"/>
                  </a:cubicBezTo>
                  <a:cubicBezTo>
                    <a:pt x="f62" y="f11"/>
                    <a:pt x="f62" y="f11"/>
                    <a:pt x="f82" y="f11"/>
                  </a:cubicBezTo>
                  <a:cubicBezTo>
                    <a:pt x="f82" y="f8"/>
                    <a:pt x="f62" y="f8"/>
                    <a:pt x="f63" y="f8"/>
                  </a:cubicBezTo>
                  <a:cubicBezTo>
                    <a:pt x="f63" y="f8"/>
                    <a:pt x="f63" y="f8"/>
                    <a:pt x="f63" y="f8"/>
                  </a:cubicBezTo>
                  <a:cubicBezTo>
                    <a:pt x="f63" y="f8"/>
                    <a:pt x="f63" y="f8"/>
                    <a:pt x="f62" y="f8"/>
                  </a:cubicBezTo>
                  <a:cubicBezTo>
                    <a:pt x="f62" y="f8"/>
                    <a:pt x="f62" y="f8"/>
                    <a:pt x="f62" y="f8"/>
                  </a:cubicBezTo>
                  <a:cubicBezTo>
                    <a:pt x="f63" y="f8"/>
                    <a:pt x="f63" y="f6"/>
                    <a:pt x="f64" y="f8"/>
                  </a:cubicBezTo>
                  <a:cubicBezTo>
                    <a:pt x="f64" y="f8"/>
                    <a:pt x="f64" y="f8"/>
                    <a:pt x="f63" y="f8"/>
                  </a:cubicBezTo>
                  <a:cubicBezTo>
                    <a:pt x="f63" y="f8"/>
                    <a:pt x="f64" y="f8"/>
                    <a:pt x="f63" y="f8"/>
                  </a:cubicBezTo>
                  <a:close/>
                  <a:moveTo>
                    <a:pt x="f68" y="f6"/>
                  </a:moveTo>
                  <a:cubicBezTo>
                    <a:pt x="f68" y="f6"/>
                    <a:pt x="f68" y="f6"/>
                    <a:pt x="f85" y="f6"/>
                  </a:cubicBezTo>
                  <a:cubicBezTo>
                    <a:pt x="f85" y="f6"/>
                    <a:pt x="f68" y="f6"/>
                    <a:pt x="f68" y="f6"/>
                  </a:cubicBezTo>
                  <a:cubicBezTo>
                    <a:pt x="f68" y="f8"/>
                    <a:pt x="f84" y="f6"/>
                    <a:pt x="f68" y="f6"/>
                  </a:cubicBezTo>
                  <a:close/>
                  <a:moveTo>
                    <a:pt x="f83" y="f6"/>
                  </a:moveTo>
                  <a:lnTo>
                    <a:pt x="f83" y="f8"/>
                  </a:lnTo>
                  <a:cubicBezTo>
                    <a:pt x="f83" y="f8"/>
                    <a:pt x="f83" y="f6"/>
                    <a:pt x="f83" y="f8"/>
                  </a:cubicBezTo>
                  <a:cubicBezTo>
                    <a:pt x="f83" y="f6"/>
                    <a:pt x="f83" y="f6"/>
                    <a:pt x="f83" y="f6"/>
                  </a:cubicBezTo>
                  <a:close/>
                  <a:moveTo>
                    <a:pt x="f83" y="f8"/>
                  </a:moveTo>
                  <a:lnTo>
                    <a:pt x="f83" y="f8"/>
                  </a:lnTo>
                  <a:cubicBezTo>
                    <a:pt x="f83" y="f11"/>
                    <a:pt x="f64" y="f11"/>
                    <a:pt x="f64" y="f8"/>
                  </a:cubicBezTo>
                  <a:cubicBezTo>
                    <a:pt x="f64" y="f8"/>
                    <a:pt x="f83" y="f8"/>
                    <a:pt x="f83" y="f8"/>
                  </a:cubicBezTo>
                  <a:close/>
                  <a:moveTo>
                    <a:pt x="f70" y="f6"/>
                  </a:moveTo>
                  <a:cubicBezTo>
                    <a:pt x="f70" y="f8"/>
                    <a:pt x="f129" y="f8"/>
                    <a:pt x="f129" y="f8"/>
                  </a:cubicBezTo>
                  <a:cubicBezTo>
                    <a:pt x="f129" y="f8"/>
                    <a:pt x="f70" y="f8"/>
                    <a:pt x="f70" y="f6"/>
                  </a:cubicBezTo>
                  <a:close/>
                  <a:moveTo>
                    <a:pt x="f85" y="f8"/>
                  </a:moveTo>
                  <a:cubicBezTo>
                    <a:pt x="f70" y="f8"/>
                    <a:pt x="f70" y="f8"/>
                    <a:pt x="f70" y="f8"/>
                  </a:cubicBezTo>
                  <a:cubicBezTo>
                    <a:pt x="f70" y="f8"/>
                    <a:pt x="f85" y="f8"/>
                    <a:pt x="f85" y="f8"/>
                  </a:cubicBezTo>
                  <a:close/>
                  <a:moveTo>
                    <a:pt x="f64" y="f11"/>
                  </a:moveTo>
                  <a:cubicBezTo>
                    <a:pt x="f64" y="f14"/>
                    <a:pt x="f83" y="f14"/>
                    <a:pt x="f64" y="f14"/>
                  </a:cubicBezTo>
                  <a:cubicBezTo>
                    <a:pt x="f64" y="f14"/>
                    <a:pt x="f64" y="f14"/>
                    <a:pt x="f64" y="f14"/>
                  </a:cubicBezTo>
                  <a:cubicBezTo>
                    <a:pt x="f64" y="f14"/>
                    <a:pt x="f64" y="f14"/>
                    <a:pt x="f63" y="f14"/>
                  </a:cubicBezTo>
                  <a:cubicBezTo>
                    <a:pt x="f63" y="f11"/>
                    <a:pt x="f63" y="f14"/>
                    <a:pt x="f63" y="f11"/>
                  </a:cubicBezTo>
                  <a:cubicBezTo>
                    <a:pt x="f63" y="f11"/>
                    <a:pt x="f63" y="f11"/>
                    <a:pt x="f63" y="f11"/>
                  </a:cubicBezTo>
                  <a:cubicBezTo>
                    <a:pt x="f64" y="f11"/>
                    <a:pt x="f63" y="f11"/>
                    <a:pt x="f63" y="f11"/>
                  </a:cubicBezTo>
                  <a:cubicBezTo>
                    <a:pt x="f64" y="f14"/>
                    <a:pt x="f83" y="f11"/>
                    <a:pt x="f83" y="f11"/>
                  </a:cubicBezTo>
                  <a:cubicBezTo>
                    <a:pt x="f83" y="f11"/>
                    <a:pt x="f83" y="f11"/>
                    <a:pt x="f83" y="f11"/>
                  </a:cubicBezTo>
                  <a:cubicBezTo>
                    <a:pt x="f83" y="f14"/>
                    <a:pt x="f66" y="f14"/>
                    <a:pt x="f66" y="f14"/>
                  </a:cubicBezTo>
                  <a:cubicBezTo>
                    <a:pt x="f66" y="f14"/>
                    <a:pt x="f66" y="f11"/>
                    <a:pt x="f66" y="f11"/>
                  </a:cubicBezTo>
                  <a:cubicBezTo>
                    <a:pt x="f66" y="f11"/>
                    <a:pt x="f66" y="f11"/>
                    <a:pt x="f66" y="f11"/>
                  </a:cubicBezTo>
                  <a:cubicBezTo>
                    <a:pt x="f84" y="f11"/>
                    <a:pt x="f66" y="f14"/>
                    <a:pt x="f84" y="f14"/>
                  </a:cubicBezTo>
                  <a:cubicBezTo>
                    <a:pt x="f84" y="f14"/>
                    <a:pt x="f66" y="f14"/>
                    <a:pt x="f84" y="f14"/>
                  </a:cubicBezTo>
                  <a:cubicBezTo>
                    <a:pt x="f66" y="f14"/>
                    <a:pt x="f66" y="f17"/>
                    <a:pt x="f66" y="f17"/>
                  </a:cubicBezTo>
                  <a:cubicBezTo>
                    <a:pt x="f66" y="f14"/>
                    <a:pt x="f66" y="f14"/>
                    <a:pt x="f66" y="f14"/>
                  </a:cubicBezTo>
                  <a:cubicBezTo>
                    <a:pt x="f66" y="f14"/>
                    <a:pt x="f83" y="f14"/>
                    <a:pt x="f64" y="f11"/>
                  </a:cubicBezTo>
                  <a:close/>
                  <a:moveTo>
                    <a:pt x="f84" y="f11"/>
                  </a:moveTo>
                  <a:cubicBezTo>
                    <a:pt x="f84" y="f11"/>
                    <a:pt x="f68" y="f11"/>
                    <a:pt x="f84" y="f11"/>
                  </a:cubicBezTo>
                  <a:cubicBezTo>
                    <a:pt x="f68" y="f11"/>
                    <a:pt x="f68" y="f11"/>
                    <a:pt x="f68" y="f11"/>
                  </a:cubicBezTo>
                  <a:cubicBezTo>
                    <a:pt x="f85" y="f14"/>
                    <a:pt x="f85" y="f17"/>
                    <a:pt x="f85" y="f17"/>
                  </a:cubicBezTo>
                  <a:cubicBezTo>
                    <a:pt x="f68" y="f17"/>
                    <a:pt x="f68" y="f14"/>
                    <a:pt x="f85" y="f14"/>
                  </a:cubicBezTo>
                  <a:cubicBezTo>
                    <a:pt x="f68" y="f14"/>
                    <a:pt x="f68" y="f14"/>
                    <a:pt x="f68" y="f14"/>
                  </a:cubicBezTo>
                  <a:cubicBezTo>
                    <a:pt x="f68" y="f14"/>
                    <a:pt x="f84" y="f14"/>
                    <a:pt x="f84" y="f14"/>
                  </a:cubicBezTo>
                  <a:cubicBezTo>
                    <a:pt x="f84" y="f11"/>
                    <a:pt x="f84" y="f11"/>
                    <a:pt x="f84" y="f11"/>
                  </a:cubicBezTo>
                  <a:close/>
                  <a:moveTo>
                    <a:pt x="f129" y="f11"/>
                  </a:moveTo>
                  <a:cubicBezTo>
                    <a:pt x="f129" y="f11"/>
                    <a:pt x="f73" y="f11"/>
                    <a:pt x="f73" y="f11"/>
                  </a:cubicBezTo>
                  <a:cubicBezTo>
                    <a:pt x="f86" y="f11"/>
                    <a:pt x="f73" y="f11"/>
                    <a:pt x="f86" y="f11"/>
                  </a:cubicBezTo>
                  <a:cubicBezTo>
                    <a:pt x="f73" y="f11"/>
                    <a:pt x="f73" y="f11"/>
                    <a:pt x="f73" y="f14"/>
                  </a:cubicBezTo>
                  <a:cubicBezTo>
                    <a:pt x="f73" y="f11"/>
                    <a:pt x="f129" y="f11"/>
                    <a:pt x="f129" y="f11"/>
                  </a:cubicBezTo>
                  <a:lnTo>
                    <a:pt x="f129" y="f11"/>
                  </a:lnTo>
                  <a:cubicBezTo>
                    <a:pt x="f129" y="f11"/>
                    <a:pt x="f129" y="f11"/>
                    <a:pt x="f129" y="f11"/>
                  </a:cubicBezTo>
                  <a:close/>
                  <a:moveTo>
                    <a:pt x="f82" y="f17"/>
                  </a:moveTo>
                  <a:cubicBezTo>
                    <a:pt x="f82" y="f17"/>
                    <a:pt x="f82" y="f17"/>
                    <a:pt x="f82" y="f17"/>
                  </a:cubicBezTo>
                  <a:cubicBezTo>
                    <a:pt x="f82" y="f17"/>
                    <a:pt x="f62" y="f14"/>
                    <a:pt x="f63" y="f14"/>
                  </a:cubicBezTo>
                  <a:cubicBezTo>
                    <a:pt x="f63" y="f17"/>
                    <a:pt x="f62" y="f17"/>
                    <a:pt x="f62" y="f17"/>
                  </a:cubicBezTo>
                  <a:cubicBezTo>
                    <a:pt x="f82" y="f17"/>
                    <a:pt x="f61" y="f32"/>
                    <a:pt x="f61" y="f17"/>
                  </a:cubicBezTo>
                  <a:cubicBezTo>
                    <a:pt x="f61" y="f17"/>
                    <a:pt x="f82" y="f17"/>
                    <a:pt x="f82" y="f17"/>
                  </a:cubicBezTo>
                  <a:close/>
                  <a:moveTo>
                    <a:pt x="f88" y="f11"/>
                  </a:moveTo>
                  <a:cubicBezTo>
                    <a:pt x="f89" y="f8"/>
                    <a:pt x="f89" y="f11"/>
                    <a:pt x="f89" y="f11"/>
                  </a:cubicBezTo>
                  <a:cubicBezTo>
                    <a:pt x="f89" y="f11"/>
                    <a:pt x="f89" y="f11"/>
                    <a:pt x="f89" y="f11"/>
                  </a:cubicBezTo>
                  <a:cubicBezTo>
                    <a:pt x="f89" y="f11"/>
                    <a:pt x="f88" y="f11"/>
                    <a:pt x="f88" y="f11"/>
                  </a:cubicBezTo>
                  <a:close/>
                  <a:moveTo>
                    <a:pt x="f129" y="f11"/>
                  </a:moveTo>
                  <a:lnTo>
                    <a:pt x="f129" y="f14"/>
                  </a:lnTo>
                  <a:cubicBezTo>
                    <a:pt x="f129" y="f14"/>
                    <a:pt x="f129" y="f14"/>
                    <a:pt x="f129" y="f14"/>
                  </a:cubicBezTo>
                  <a:cubicBezTo>
                    <a:pt x="f129" y="f11"/>
                    <a:pt x="f129" y="f11"/>
                    <a:pt x="f129" y="f11"/>
                  </a:cubicBezTo>
                  <a:close/>
                  <a:moveTo>
                    <a:pt x="f129" y="f14"/>
                  </a:moveTo>
                  <a:cubicBezTo>
                    <a:pt x="f73" y="f14"/>
                    <a:pt x="f87" y="f14"/>
                    <a:pt x="f88" y="f14"/>
                  </a:cubicBezTo>
                  <a:cubicBezTo>
                    <a:pt x="f88" y="f14"/>
                    <a:pt x="f89" y="f14"/>
                    <a:pt x="f90" y="f17"/>
                  </a:cubicBezTo>
                  <a:cubicBezTo>
                    <a:pt x="f89" y="f17"/>
                    <a:pt x="f88" y="f14"/>
                    <a:pt x="f87" y="f17"/>
                  </a:cubicBezTo>
                  <a:cubicBezTo>
                    <a:pt x="f87" y="f14"/>
                    <a:pt x="f86" y="f14"/>
                    <a:pt x="f73" y="f14"/>
                  </a:cubicBezTo>
                  <a:cubicBezTo>
                    <a:pt x="f73" y="f14"/>
                    <a:pt x="f73" y="f14"/>
                    <a:pt x="f73" y="f14"/>
                  </a:cubicBezTo>
                  <a:cubicBezTo>
                    <a:pt x="f73" y="f17"/>
                    <a:pt x="f86" y="f17"/>
                    <a:pt x="f73" y="f17"/>
                  </a:cubicBezTo>
                  <a:cubicBezTo>
                    <a:pt x="f73" y="f17"/>
                    <a:pt x="f129" y="f17"/>
                    <a:pt x="f129" y="f14"/>
                  </a:cubicBezTo>
                  <a:close/>
                  <a:moveTo>
                    <a:pt x="f68" y="f17"/>
                  </a:moveTo>
                  <a:cubicBezTo>
                    <a:pt x="f68" y="f17"/>
                    <a:pt x="f68" y="f32"/>
                    <a:pt x="f68" y="f32"/>
                  </a:cubicBezTo>
                  <a:cubicBezTo>
                    <a:pt x="f68" y="f32"/>
                    <a:pt x="f84" y="f32"/>
                    <a:pt x="f84" y="f32"/>
                  </a:cubicBezTo>
                  <a:cubicBezTo>
                    <a:pt x="f68" y="f17"/>
                    <a:pt x="f68" y="f17"/>
                    <a:pt x="f68" y="f17"/>
                  </a:cubicBezTo>
                  <a:close/>
                  <a:moveTo>
                    <a:pt x="f84" y="f32"/>
                  </a:moveTo>
                  <a:cubicBezTo>
                    <a:pt x="f84" y="f32"/>
                    <a:pt x="f84" y="f32"/>
                    <a:pt x="f84" y="f32"/>
                  </a:cubicBezTo>
                  <a:cubicBezTo>
                    <a:pt x="f84" y="f32"/>
                    <a:pt x="f66" y="f32"/>
                    <a:pt x="f66" y="f32"/>
                  </a:cubicBezTo>
                  <a:cubicBezTo>
                    <a:pt x="f66" y="f32"/>
                    <a:pt x="f84" y="f32"/>
                    <a:pt x="f84" y="f32"/>
                  </a:cubicBezTo>
                  <a:close/>
                  <a:moveTo>
                    <a:pt x="f73" y="f32"/>
                  </a:moveTo>
                  <a:cubicBezTo>
                    <a:pt x="f73" y="f32"/>
                    <a:pt x="f73" y="f32"/>
                    <a:pt x="f129" y="f32"/>
                  </a:cubicBezTo>
                  <a:cubicBezTo>
                    <a:pt x="f129" y="f32"/>
                    <a:pt x="f129" y="f32"/>
                    <a:pt x="f129" y="f17"/>
                  </a:cubicBezTo>
                  <a:cubicBezTo>
                    <a:pt x="f129" y="f17"/>
                    <a:pt x="f73" y="f17"/>
                    <a:pt x="f73" y="f32"/>
                  </a:cubicBezTo>
                  <a:close/>
                  <a:moveTo>
                    <a:pt x="f90" y="f17"/>
                  </a:moveTo>
                  <a:lnTo>
                    <a:pt x="f92" y="f17"/>
                  </a:lnTo>
                  <a:cubicBezTo>
                    <a:pt x="f90" y="f17"/>
                    <a:pt x="f90" y="f17"/>
                    <a:pt x="f90" y="f17"/>
                  </a:cubicBezTo>
                  <a:cubicBezTo>
                    <a:pt x="f90" y="f17"/>
                    <a:pt x="f90" y="f17"/>
                    <a:pt x="f90" y="f17"/>
                  </a:cubicBezTo>
                  <a:close/>
                  <a:moveTo>
                    <a:pt x="f59" y="f22"/>
                  </a:moveTo>
                  <a:cubicBezTo>
                    <a:pt x="f59" y="f22"/>
                    <a:pt x="f79" y="f26"/>
                    <a:pt x="f79" y="f22"/>
                  </a:cubicBezTo>
                  <a:cubicBezTo>
                    <a:pt x="f79" y="f22"/>
                    <a:pt x="f59" y="f22"/>
                    <a:pt x="f59" y="f22"/>
                  </a:cubicBezTo>
                  <a:close/>
                  <a:moveTo>
                    <a:pt x="f81" y="f29"/>
                  </a:moveTo>
                  <a:cubicBezTo>
                    <a:pt x="f81" y="f22"/>
                    <a:pt x="f61" y="f22"/>
                    <a:pt x="f81" y="f26"/>
                  </a:cubicBezTo>
                  <a:cubicBezTo>
                    <a:pt x="f81" y="f26"/>
                    <a:pt x="f81" y="f26"/>
                    <a:pt x="f80" y="f26"/>
                  </a:cubicBezTo>
                  <a:cubicBezTo>
                    <a:pt x="f80" y="f26"/>
                    <a:pt x="f81" y="f22"/>
                    <a:pt x="f81" y="f22"/>
                  </a:cubicBezTo>
                  <a:lnTo>
                    <a:pt x="f80" y="f22"/>
                  </a:lnTo>
                  <a:cubicBezTo>
                    <a:pt x="f80" y="f29"/>
                    <a:pt x="f81" y="f29"/>
                    <a:pt x="f81" y="f29"/>
                  </a:cubicBezTo>
                  <a:close/>
                  <a:moveTo>
                    <a:pt x="f82" y="f29"/>
                  </a:moveTo>
                  <a:cubicBezTo>
                    <a:pt x="f62" y="f29"/>
                    <a:pt x="f62" y="f29"/>
                    <a:pt x="f62" y="f29"/>
                  </a:cubicBezTo>
                  <a:cubicBezTo>
                    <a:pt x="f62" y="f29"/>
                    <a:pt x="f62" y="f29"/>
                    <a:pt x="f62" y="f29"/>
                  </a:cubicBezTo>
                  <a:lnTo>
                    <a:pt x="f62" y="f29"/>
                  </a:lnTo>
                  <a:cubicBezTo>
                    <a:pt x="f62" y="f29"/>
                    <a:pt x="f82" y="f29"/>
                    <a:pt x="f82" y="f29"/>
                  </a:cubicBezTo>
                  <a:cubicBezTo>
                    <a:pt x="f82" y="f29"/>
                    <a:pt x="f82" y="f29"/>
                    <a:pt x="f82" y="f29"/>
                  </a:cubicBezTo>
                  <a:close/>
                  <a:moveTo>
                    <a:pt x="f63" y="f29"/>
                  </a:moveTo>
                  <a:lnTo>
                    <a:pt x="f63" y="f29"/>
                  </a:lnTo>
                  <a:cubicBezTo>
                    <a:pt x="f63" y="f29"/>
                    <a:pt x="f63" y="f29"/>
                    <a:pt x="f63" y="f29"/>
                  </a:cubicBezTo>
                  <a:lnTo>
                    <a:pt x="f63" y="f29"/>
                  </a:lnTo>
                  <a:cubicBezTo>
                    <a:pt x="f63" y="f29"/>
                    <a:pt x="f63" y="f20"/>
                    <a:pt x="f63" y="f29"/>
                  </a:cubicBezTo>
                  <a:close/>
                  <a:moveTo>
                    <a:pt x="f63" y="f29"/>
                  </a:moveTo>
                  <a:cubicBezTo>
                    <a:pt x="f64" y="f29"/>
                    <a:pt x="f64" y="f29"/>
                    <a:pt x="f64" y="f29"/>
                  </a:cubicBezTo>
                  <a:cubicBezTo>
                    <a:pt x="f64" y="f29"/>
                    <a:pt x="f64" y="f29"/>
                    <a:pt x="f63" y="f29"/>
                  </a:cubicBezTo>
                  <a:cubicBezTo>
                    <a:pt x="f63" y="f29"/>
                    <a:pt x="f63" y="f29"/>
                    <a:pt x="f63" y="f29"/>
                  </a:cubicBezTo>
                  <a:close/>
                  <a:moveTo>
                    <a:pt x="f85" y="f20"/>
                  </a:moveTo>
                  <a:lnTo>
                    <a:pt x="f85" y="f20"/>
                  </a:lnTo>
                  <a:cubicBezTo>
                    <a:pt x="f85" y="f29"/>
                    <a:pt x="f85" y="f29"/>
                    <a:pt x="f85" y="f29"/>
                  </a:cubicBezTo>
                  <a:cubicBezTo>
                    <a:pt x="f85" y="f29"/>
                    <a:pt x="f85" y="f29"/>
                    <a:pt x="f85" y="f20"/>
                  </a:cubicBezTo>
                  <a:close/>
                  <a:moveTo>
                    <a:pt x="f70" y="f20"/>
                  </a:moveTo>
                  <a:cubicBezTo>
                    <a:pt x="f70" y="f20"/>
                    <a:pt x="f85" y="f29"/>
                    <a:pt x="f85" y="f20"/>
                  </a:cubicBezTo>
                  <a:cubicBezTo>
                    <a:pt x="f85" y="f20"/>
                    <a:pt x="f85" y="f20"/>
                    <a:pt x="f70" y="f20"/>
                  </a:cubicBezTo>
                  <a:close/>
                  <a:moveTo>
                    <a:pt x="f133" y="f15"/>
                  </a:moveTo>
                  <a:cubicBezTo>
                    <a:pt x="f133" y="f15"/>
                    <a:pt x="f133" y="f15"/>
                    <a:pt x="f133" y="f15"/>
                  </a:cubicBezTo>
                  <a:lnTo>
                    <a:pt x="f133" y="f13"/>
                  </a:lnTo>
                  <a:cubicBezTo>
                    <a:pt x="f133" y="f13"/>
                    <a:pt x="f133" y="f13"/>
                    <a:pt x="f133" y="f13"/>
                  </a:cubicBezTo>
                  <a:cubicBezTo>
                    <a:pt x="f133" y="f13"/>
                    <a:pt x="f133" y="f13"/>
                    <a:pt x="f133" y="f15"/>
                  </a:cubicBezTo>
                  <a:close/>
                  <a:moveTo>
                    <a:pt x="f43" y="f15"/>
                  </a:moveTo>
                  <a:cubicBezTo>
                    <a:pt x="f43" y="f15"/>
                    <a:pt x="f43" y="f15"/>
                    <a:pt x="f43" y="f15"/>
                  </a:cubicBezTo>
                  <a:cubicBezTo>
                    <a:pt x="f133" y="f15"/>
                    <a:pt x="f43" y="f15"/>
                    <a:pt x="f43" y="f15"/>
                  </a:cubicBezTo>
                  <a:close/>
                  <a:moveTo>
                    <a:pt x="f74" y="f16"/>
                  </a:moveTo>
                  <a:cubicBezTo>
                    <a:pt x="f74" y="f15"/>
                    <a:pt x="f74" y="f15"/>
                    <a:pt x="f43" y="f15"/>
                  </a:cubicBezTo>
                  <a:cubicBezTo>
                    <a:pt x="f43" y="f16"/>
                    <a:pt x="f74" y="f16"/>
                    <a:pt x="f74" y="f16"/>
                  </a:cubicBezTo>
                  <a:close/>
                  <a:moveTo>
                    <a:pt x="f84" y="f26"/>
                  </a:moveTo>
                  <a:cubicBezTo>
                    <a:pt x="f84" y="f26"/>
                    <a:pt x="f84" y="f24"/>
                    <a:pt x="f84" y="f24"/>
                  </a:cubicBezTo>
                  <a:cubicBezTo>
                    <a:pt x="f66" y="f24"/>
                    <a:pt x="f66" y="f24"/>
                    <a:pt x="f83" y="f24"/>
                  </a:cubicBezTo>
                  <a:cubicBezTo>
                    <a:pt x="f66" y="f24"/>
                    <a:pt x="f66" y="f26"/>
                    <a:pt x="f84" y="f26"/>
                  </a:cubicBezTo>
                  <a:close/>
                  <a:moveTo>
                    <a:pt x="f63" y="f24"/>
                  </a:moveTo>
                  <a:cubicBezTo>
                    <a:pt x="f63" y="f24"/>
                    <a:pt x="f63" y="f23"/>
                    <a:pt x="f63" y="f23"/>
                  </a:cubicBezTo>
                  <a:cubicBezTo>
                    <a:pt x="f63" y="f23"/>
                    <a:pt x="f63" y="f23"/>
                    <a:pt x="f63" y="f23"/>
                  </a:cubicBezTo>
                  <a:cubicBezTo>
                    <a:pt x="f63" y="f23"/>
                    <a:pt x="f63" y="f23"/>
                    <a:pt x="f63" y="f23"/>
                  </a:cubicBezTo>
                  <a:cubicBezTo>
                    <a:pt x="f62" y="f23"/>
                    <a:pt x="f62" y="f23"/>
                    <a:pt x="f62" y="f23"/>
                  </a:cubicBezTo>
                  <a:cubicBezTo>
                    <a:pt x="f63" y="f23"/>
                    <a:pt x="f63" y="f24"/>
                    <a:pt x="f63" y="f24"/>
                  </a:cubicBezTo>
                  <a:close/>
                  <a:moveTo>
                    <a:pt x="f64" y="f24"/>
                  </a:moveTo>
                  <a:cubicBezTo>
                    <a:pt x="f64" y="f24"/>
                    <a:pt x="f64" y="f24"/>
                    <a:pt x="f64" y="f24"/>
                  </a:cubicBezTo>
                  <a:cubicBezTo>
                    <a:pt x="f64" y="f24"/>
                    <a:pt x="f64" y="f23"/>
                    <a:pt x="f64" y="f23"/>
                  </a:cubicBezTo>
                  <a:cubicBezTo>
                    <a:pt x="f63" y="f24"/>
                    <a:pt x="f64" y="f24"/>
                    <a:pt x="f64" y="f24"/>
                  </a:cubicBezTo>
                  <a:close/>
                  <a:moveTo>
                    <a:pt x="f78" y="f34"/>
                  </a:moveTo>
                  <a:cubicBezTo>
                    <a:pt x="f78" y="f34"/>
                    <a:pt x="f131" y="f34"/>
                    <a:pt x="f131" y="f34"/>
                  </a:cubicBezTo>
                  <a:cubicBezTo>
                    <a:pt x="f131" y="f34"/>
                    <a:pt x="f78" y="f34"/>
                    <a:pt x="f78" y="f3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6" name="Google Shape;3169;p43">
              <a:extLst>
                <a:ext uri="{FF2B5EF4-FFF2-40B4-BE49-F238E27FC236}">
                  <a16:creationId xmlns:a16="http://schemas.microsoft.com/office/drawing/2014/main" id="{D8422350-DD10-4E3B-A0C1-F90159C7C910}"/>
                </a:ext>
              </a:extLst>
            </p:cNvPr>
            <p:cNvSpPr/>
            <p:nvPr/>
          </p:nvSpPr>
          <p:spPr>
            <a:xfrm rot="16200004">
              <a:off x="5956223" y="3049812"/>
              <a:ext cx="2660" cy="676"/>
            </a:xfrm>
            <a:custGeom>
              <a:avLst/>
              <a:gdLst>
                <a:gd name="f0" fmla="val w"/>
                <a:gd name="f1" fmla="val h"/>
                <a:gd name="f2" fmla="val 0"/>
                <a:gd name="f3" fmla="val 71"/>
                <a:gd name="f4" fmla="val 18"/>
                <a:gd name="f5" fmla="val 35"/>
                <a:gd name="f6" fmla="val 53"/>
                <a:gd name="f7" fmla="val 70"/>
                <a:gd name="f8" fmla="*/ f0 1 71"/>
                <a:gd name="f9" fmla="*/ f1 1 18"/>
                <a:gd name="f10" fmla="val f2"/>
                <a:gd name="f11" fmla="val f3"/>
                <a:gd name="f12" fmla="val f4"/>
                <a:gd name="f13" fmla="+- f12 0 f10"/>
                <a:gd name="f14" fmla="+- f11 0 f10"/>
                <a:gd name="f15" fmla="*/ f14 1 71"/>
                <a:gd name="f16" fmla="*/ f13 1 1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1" h="18">
                  <a:moveTo>
                    <a:pt x="f5" y="f2"/>
                  </a:moveTo>
                  <a:cubicBezTo>
                    <a:pt x="f5" y="f4"/>
                    <a:pt x="f6" y="f4"/>
                    <a:pt x="f6" y="f2"/>
                  </a:cubicBezTo>
                  <a:cubicBezTo>
                    <a:pt x="f6" y="f4"/>
                    <a:pt x="f6" y="f4"/>
                    <a:pt x="f7" y="f4"/>
                  </a:cubicBezTo>
                  <a:cubicBezTo>
                    <a:pt x="f7" y="f4"/>
                    <a:pt x="f6" y="f4"/>
                    <a:pt x="f6" y="f4"/>
                  </a:cubicBezTo>
                  <a:cubicBezTo>
                    <a:pt x="f6" y="f4"/>
                    <a:pt x="f6" y="f4"/>
                    <a:pt x="f6" y="f4"/>
                  </a:cubicBezTo>
                  <a:cubicBezTo>
                    <a:pt x="f5" y="f4"/>
                    <a:pt x="f4" y="f4"/>
                    <a:pt x="f2" y="f4"/>
                  </a:cubicBezTo>
                  <a:cubicBezTo>
                    <a:pt x="f2" y="f4"/>
                    <a:pt x="f4"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7" name="Google Shape;3170;p43">
              <a:extLst>
                <a:ext uri="{FF2B5EF4-FFF2-40B4-BE49-F238E27FC236}">
                  <a16:creationId xmlns:a16="http://schemas.microsoft.com/office/drawing/2014/main" id="{37E71823-0355-4AD7-AF19-3721168BB95B}"/>
                </a:ext>
              </a:extLst>
            </p:cNvPr>
            <p:cNvSpPr/>
            <p:nvPr/>
          </p:nvSpPr>
          <p:spPr>
            <a:xfrm rot="16200004">
              <a:off x="5940427" y="3142508"/>
              <a:ext cx="713" cy="1353"/>
            </a:xfrm>
            <a:custGeom>
              <a:avLst/>
              <a:gdLst>
                <a:gd name="f0" fmla="val w"/>
                <a:gd name="f1" fmla="val h"/>
                <a:gd name="f2" fmla="val 0"/>
                <a:gd name="f3" fmla="val 19"/>
                <a:gd name="f4" fmla="val 36"/>
                <a:gd name="f5" fmla="val 18"/>
                <a:gd name="f6" fmla="val 1"/>
                <a:gd name="f7" fmla="val 35"/>
                <a:gd name="f8" fmla="*/ f0 1 19"/>
                <a:gd name="f9" fmla="*/ f1 1 36"/>
                <a:gd name="f10" fmla="val f2"/>
                <a:gd name="f11" fmla="val f3"/>
                <a:gd name="f12" fmla="val f4"/>
                <a:gd name="f13" fmla="+- f12 0 f10"/>
                <a:gd name="f14" fmla="+- f11 0 f10"/>
                <a:gd name="f15" fmla="*/ f14 1 19"/>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9" h="36">
                  <a:moveTo>
                    <a:pt x="f5" y="f2"/>
                  </a:moveTo>
                  <a:cubicBezTo>
                    <a:pt x="f6" y="f2"/>
                    <a:pt x="f5" y="f5"/>
                    <a:pt x="f5" y="f5"/>
                  </a:cubicBezTo>
                  <a:lnTo>
                    <a:pt x="f5" y="f7"/>
                  </a:lnTo>
                  <a:cubicBezTo>
                    <a:pt x="f6" y="f7"/>
                    <a:pt x="f6" y="f5"/>
                    <a:pt x="f6" y="f2"/>
                  </a:cubicBezTo>
                  <a:cubicBezTo>
                    <a:pt x="f6" y="f2"/>
                    <a:pt x="f6"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8" name="Google Shape;3171;p43">
              <a:extLst>
                <a:ext uri="{FF2B5EF4-FFF2-40B4-BE49-F238E27FC236}">
                  <a16:creationId xmlns:a16="http://schemas.microsoft.com/office/drawing/2014/main" id="{9418EC71-4156-437F-88C5-718A5453368F}"/>
                </a:ext>
              </a:extLst>
            </p:cNvPr>
            <p:cNvSpPr/>
            <p:nvPr/>
          </p:nvSpPr>
          <p:spPr>
            <a:xfrm rot="16200004">
              <a:off x="5942403" y="3141851"/>
              <a:ext cx="676" cy="1353"/>
            </a:xfrm>
            <a:custGeom>
              <a:avLst/>
              <a:gdLst>
                <a:gd name="f0" fmla="val w"/>
                <a:gd name="f1" fmla="val h"/>
                <a:gd name="f2" fmla="val 0"/>
                <a:gd name="f3" fmla="val 18"/>
                <a:gd name="f4" fmla="val 36"/>
                <a:gd name="f5" fmla="val 1"/>
                <a:gd name="f6" fmla="*/ f0 1 18"/>
                <a:gd name="f7" fmla="*/ f1 1 36"/>
                <a:gd name="f8" fmla="val f2"/>
                <a:gd name="f9" fmla="val f3"/>
                <a:gd name="f10" fmla="val f4"/>
                <a:gd name="f11" fmla="+- f10 0 f8"/>
                <a:gd name="f12" fmla="+- f9 0 f8"/>
                <a:gd name="f13" fmla="*/ f12 1 18"/>
                <a:gd name="f14" fmla="*/ f11 1 3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36">
                  <a:moveTo>
                    <a:pt x="f3" y="f3"/>
                  </a:moveTo>
                  <a:cubicBezTo>
                    <a:pt x="f3" y="f3"/>
                    <a:pt x="f3" y="f3"/>
                    <a:pt x="f3" y="f3"/>
                  </a:cubicBezTo>
                  <a:cubicBezTo>
                    <a:pt x="f3" y="f3"/>
                    <a:pt x="f3" y="f3"/>
                    <a:pt x="f3" y="f4"/>
                  </a:cubicBezTo>
                  <a:cubicBezTo>
                    <a:pt x="f3" y="f3"/>
                    <a:pt x="f3" y="f3"/>
                    <a:pt x="f2" y="f5"/>
                  </a:cubicBezTo>
                  <a:cubicBezTo>
                    <a:pt x="f3" y="f5"/>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9" name="Google Shape;3172;p43">
              <a:extLst>
                <a:ext uri="{FF2B5EF4-FFF2-40B4-BE49-F238E27FC236}">
                  <a16:creationId xmlns:a16="http://schemas.microsoft.com/office/drawing/2014/main" id="{721368E8-22E3-46B4-AC81-3987C4369FC8}"/>
                </a:ext>
              </a:extLst>
            </p:cNvPr>
            <p:cNvSpPr/>
            <p:nvPr/>
          </p:nvSpPr>
          <p:spPr>
            <a:xfrm rot="16200004">
              <a:off x="5940427" y="3142509"/>
              <a:ext cx="2020" cy="2660"/>
            </a:xfrm>
            <a:custGeom>
              <a:avLst/>
              <a:gdLst>
                <a:gd name="f0" fmla="val w"/>
                <a:gd name="f1" fmla="val h"/>
                <a:gd name="f2" fmla="val 0"/>
                <a:gd name="f3" fmla="val 54"/>
                <a:gd name="f4" fmla="val 71"/>
                <a:gd name="f5" fmla="val 1"/>
                <a:gd name="f6" fmla="val 18"/>
                <a:gd name="f7" fmla="val 36"/>
                <a:gd name="f8" fmla="val 35"/>
                <a:gd name="f9" fmla="val 53"/>
                <a:gd name="f10" fmla="val 70"/>
                <a:gd name="f11" fmla="*/ f0 1 54"/>
                <a:gd name="f12" fmla="*/ f1 1 71"/>
                <a:gd name="f13" fmla="val f2"/>
                <a:gd name="f14" fmla="val f3"/>
                <a:gd name="f15" fmla="val f4"/>
                <a:gd name="f16" fmla="+- f15 0 f13"/>
                <a:gd name="f17" fmla="+- f14 0 f13"/>
                <a:gd name="f18" fmla="*/ f17 1 54"/>
                <a:gd name="f19" fmla="*/ f16 1 71"/>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54" h="71">
                  <a:moveTo>
                    <a:pt x="f5" y="f2"/>
                  </a:moveTo>
                  <a:cubicBezTo>
                    <a:pt x="f6" y="f2"/>
                    <a:pt x="f6" y="f6"/>
                    <a:pt x="f6" y="f2"/>
                  </a:cubicBezTo>
                  <a:cubicBezTo>
                    <a:pt x="f6" y="f6"/>
                    <a:pt x="f6" y="f2"/>
                    <a:pt x="f6" y="f6"/>
                  </a:cubicBezTo>
                  <a:cubicBezTo>
                    <a:pt x="f6" y="f6"/>
                    <a:pt x="f6" y="f6"/>
                    <a:pt x="f7" y="f6"/>
                  </a:cubicBezTo>
                  <a:cubicBezTo>
                    <a:pt x="f7" y="f6"/>
                    <a:pt x="f7" y="f8"/>
                    <a:pt x="f7" y="f8"/>
                  </a:cubicBezTo>
                  <a:cubicBezTo>
                    <a:pt x="f6" y="f9"/>
                    <a:pt x="f9" y="f10"/>
                    <a:pt x="f7" y="f10"/>
                  </a:cubicBezTo>
                  <a:cubicBezTo>
                    <a:pt x="f7" y="f10"/>
                    <a:pt x="f7" y="f10"/>
                    <a:pt x="f7" y="f10"/>
                  </a:cubicBezTo>
                  <a:cubicBezTo>
                    <a:pt x="f6" y="f9"/>
                    <a:pt x="f6" y="f8"/>
                    <a:pt x="f6" y="f6"/>
                  </a:cubicBezTo>
                  <a:cubicBezTo>
                    <a:pt x="f6" y="f6"/>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0" name="Google Shape;3173;p43">
              <a:extLst>
                <a:ext uri="{FF2B5EF4-FFF2-40B4-BE49-F238E27FC236}">
                  <a16:creationId xmlns:a16="http://schemas.microsoft.com/office/drawing/2014/main" id="{78984D58-CD6F-409B-A5CE-EF6AC29F5523}"/>
                </a:ext>
              </a:extLst>
            </p:cNvPr>
            <p:cNvSpPr/>
            <p:nvPr/>
          </p:nvSpPr>
          <p:spPr>
            <a:xfrm rot="16200004">
              <a:off x="5947989" y="3142188"/>
              <a:ext cx="1353" cy="1353"/>
            </a:xfrm>
            <a:custGeom>
              <a:avLst/>
              <a:gdLst>
                <a:gd name="f0" fmla="val w"/>
                <a:gd name="f1" fmla="val h"/>
                <a:gd name="f2" fmla="val 0"/>
                <a:gd name="f3" fmla="val 36"/>
                <a:gd name="f4" fmla="val 18"/>
                <a:gd name="f5" fmla="val 1"/>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3" y="f3"/>
                  </a:moveTo>
                  <a:cubicBezTo>
                    <a:pt x="f3" y="f3"/>
                    <a:pt x="f3" y="f4"/>
                    <a:pt x="f3" y="f3"/>
                  </a:cubicBezTo>
                  <a:cubicBezTo>
                    <a:pt x="f3" y="f3"/>
                    <a:pt x="f4" y="f4"/>
                    <a:pt x="f3" y="f4"/>
                  </a:cubicBezTo>
                  <a:cubicBezTo>
                    <a:pt x="f4" y="f4"/>
                    <a:pt x="f5" y="f4"/>
                    <a:pt x="f4" y="f5"/>
                  </a:cubicBezTo>
                  <a:cubicBezTo>
                    <a:pt x="f4" y="f5"/>
                    <a:pt x="f4" y="f5"/>
                    <a:pt x="f4" y="f5"/>
                  </a:cubicBezTo>
                  <a:cubicBezTo>
                    <a:pt x="f3" y="f5"/>
                    <a:pt x="f3" y="f4"/>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1" name="Google Shape;3174;p43">
              <a:extLst>
                <a:ext uri="{FF2B5EF4-FFF2-40B4-BE49-F238E27FC236}">
                  <a16:creationId xmlns:a16="http://schemas.microsoft.com/office/drawing/2014/main" id="{DE9D025A-E38F-4F4B-93DF-4A7E3E0E649C}"/>
                </a:ext>
              </a:extLst>
            </p:cNvPr>
            <p:cNvSpPr/>
            <p:nvPr/>
          </p:nvSpPr>
          <p:spPr>
            <a:xfrm rot="16200004">
              <a:off x="5950293" y="3140552"/>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2"/>
                  </a:moveTo>
                  <a:cubicBezTo>
                    <a:pt x="f3" y="f2"/>
                    <a:pt x="f3" y="f4"/>
                    <a:pt x="f3" y="f4"/>
                  </a:cubicBezTo>
                  <a:cubicBezTo>
                    <a:pt x="f3" y="f4"/>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2" name="Google Shape;3175;p43">
              <a:extLst>
                <a:ext uri="{FF2B5EF4-FFF2-40B4-BE49-F238E27FC236}">
                  <a16:creationId xmlns:a16="http://schemas.microsoft.com/office/drawing/2014/main" id="{24950F73-86C9-46CC-BBBA-E44967B11AC0}"/>
                </a:ext>
              </a:extLst>
            </p:cNvPr>
            <p:cNvSpPr/>
            <p:nvPr/>
          </p:nvSpPr>
          <p:spPr>
            <a:xfrm rot="16200004">
              <a:off x="5949316" y="3140854"/>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2" y="f3"/>
                    <a:pt x="f3" y="f3"/>
                    <a:pt x="f3" y="f3"/>
                  </a:cubicBezTo>
                  <a:cubicBezTo>
                    <a:pt x="f2" y="f3"/>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3" name="Google Shape;3176;p43">
              <a:extLst>
                <a:ext uri="{FF2B5EF4-FFF2-40B4-BE49-F238E27FC236}">
                  <a16:creationId xmlns:a16="http://schemas.microsoft.com/office/drawing/2014/main" id="{3670E445-13BC-4D6E-A8B3-075EB85386E5}"/>
                </a:ext>
              </a:extLst>
            </p:cNvPr>
            <p:cNvSpPr/>
            <p:nvPr/>
          </p:nvSpPr>
          <p:spPr>
            <a:xfrm rot="16200004">
              <a:off x="5951921" y="3138887"/>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4" y="f5"/>
                    <a:pt x="f5" y="f5"/>
                  </a:cubicBezTo>
                  <a:cubicBezTo>
                    <a:pt x="f4" y="f5"/>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4" name="Google Shape;3177;p43">
              <a:extLst>
                <a:ext uri="{FF2B5EF4-FFF2-40B4-BE49-F238E27FC236}">
                  <a16:creationId xmlns:a16="http://schemas.microsoft.com/office/drawing/2014/main" id="{A739DDD9-5077-4DA4-8758-AD18F2FC1409}"/>
                </a:ext>
              </a:extLst>
            </p:cNvPr>
            <p:cNvSpPr/>
            <p:nvPr/>
          </p:nvSpPr>
          <p:spPr>
            <a:xfrm rot="16200004">
              <a:off x="5949316" y="3142171"/>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lnTo>
                    <a:pt x="f3" y="f5"/>
                  </a:lnTo>
                  <a:cubicBezTo>
                    <a:pt x="f3" y="f3"/>
                    <a:pt x="f2"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5" name="Google Shape;3178;p43">
              <a:extLst>
                <a:ext uri="{FF2B5EF4-FFF2-40B4-BE49-F238E27FC236}">
                  <a16:creationId xmlns:a16="http://schemas.microsoft.com/office/drawing/2014/main" id="{4AAFDA00-D46D-49F9-9F40-4971C3456D78}"/>
                </a:ext>
              </a:extLst>
            </p:cNvPr>
            <p:cNvSpPr/>
            <p:nvPr/>
          </p:nvSpPr>
          <p:spPr>
            <a:xfrm rot="16200004">
              <a:off x="5949316" y="3142171"/>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3"/>
                  </a:moveTo>
                  <a:cubicBezTo>
                    <a:pt x="f2" y="f3"/>
                    <a:pt x="f2" y="f3"/>
                    <a:pt x="f2" y="f5"/>
                  </a:cubicBezTo>
                  <a:cubicBezTo>
                    <a:pt x="f2"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6" name="Google Shape;3179;p43">
              <a:extLst>
                <a:ext uri="{FF2B5EF4-FFF2-40B4-BE49-F238E27FC236}">
                  <a16:creationId xmlns:a16="http://schemas.microsoft.com/office/drawing/2014/main" id="{1ADB2087-D288-4DB5-A0B0-ACEEA1687C8A}"/>
                </a:ext>
              </a:extLst>
            </p:cNvPr>
            <p:cNvSpPr/>
            <p:nvPr/>
          </p:nvSpPr>
          <p:spPr>
            <a:xfrm rot="16200004">
              <a:off x="5950275" y="3141851"/>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4" y="f4"/>
                    <a:pt x="f4" y="f4"/>
                    <a:pt x="f4" y="f4"/>
                  </a:cubicBezTo>
                  <a:cubicBezTo>
                    <a:pt x="f4" y="f4"/>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7" name="Google Shape;3180;p43">
              <a:extLst>
                <a:ext uri="{FF2B5EF4-FFF2-40B4-BE49-F238E27FC236}">
                  <a16:creationId xmlns:a16="http://schemas.microsoft.com/office/drawing/2014/main" id="{41D8AE2C-2CA8-44E9-9CC0-74EB249EDFB4}"/>
                </a:ext>
              </a:extLst>
            </p:cNvPr>
            <p:cNvSpPr/>
            <p:nvPr/>
          </p:nvSpPr>
          <p:spPr>
            <a:xfrm rot="16200004">
              <a:off x="5951290" y="3141512"/>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lnTo>
                    <a:pt x="f2" y="f2"/>
                  </a:ln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8" name="Google Shape;3181;p43">
              <a:extLst>
                <a:ext uri="{FF2B5EF4-FFF2-40B4-BE49-F238E27FC236}">
                  <a16:creationId xmlns:a16="http://schemas.microsoft.com/office/drawing/2014/main" id="{549C5D1F-4884-4687-8938-9A65F3D97F09}"/>
                </a:ext>
              </a:extLst>
            </p:cNvPr>
            <p:cNvSpPr/>
            <p:nvPr/>
          </p:nvSpPr>
          <p:spPr>
            <a:xfrm rot="16200004">
              <a:off x="5951921" y="3141512"/>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4"/>
                    <a:pt x="f5" y="f4"/>
                  </a:cubicBezTo>
                  <a:cubicBezTo>
                    <a:pt x="f5" y="f5"/>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9" name="Google Shape;3182;p43">
              <a:extLst>
                <a:ext uri="{FF2B5EF4-FFF2-40B4-BE49-F238E27FC236}">
                  <a16:creationId xmlns:a16="http://schemas.microsoft.com/office/drawing/2014/main" id="{9C29B4C3-CB9E-42C2-A53C-30FABEAB6888}"/>
                </a:ext>
              </a:extLst>
            </p:cNvPr>
            <p:cNvSpPr/>
            <p:nvPr/>
          </p:nvSpPr>
          <p:spPr>
            <a:xfrm rot="16200004">
              <a:off x="5952598" y="3140872"/>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3"/>
                    <a:pt x="f3" y="f3"/>
                    <a:pt x="f3" y="f3"/>
                  </a:cubicBezTo>
                  <a:cubicBezTo>
                    <a:pt x="f2" y="f3"/>
                    <a:pt x="f2" y="f3"/>
                    <a:pt x="f2" y="f3"/>
                  </a:cubicBezTo>
                  <a:lnTo>
                    <a:pt x="f2" y="f2"/>
                  </a:lnTo>
                  <a:cubicBezTo>
                    <a:pt x="f3" y="f2"/>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0" name="Google Shape;3183;p43">
              <a:extLst>
                <a:ext uri="{FF2B5EF4-FFF2-40B4-BE49-F238E27FC236}">
                  <a16:creationId xmlns:a16="http://schemas.microsoft.com/office/drawing/2014/main" id="{904E0DF3-FB69-4DF4-A5F1-BC2E18A615FE}"/>
                </a:ext>
              </a:extLst>
            </p:cNvPr>
            <p:cNvSpPr/>
            <p:nvPr/>
          </p:nvSpPr>
          <p:spPr>
            <a:xfrm rot="16200004">
              <a:off x="5952277" y="3141192"/>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cubicBezTo>
                    <a:pt x="f3"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1" name="Google Shape;3184;p43">
              <a:extLst>
                <a:ext uri="{FF2B5EF4-FFF2-40B4-BE49-F238E27FC236}">
                  <a16:creationId xmlns:a16="http://schemas.microsoft.com/office/drawing/2014/main" id="{504A73F9-BB5D-47B4-BE68-76240C339417}"/>
                </a:ext>
              </a:extLst>
            </p:cNvPr>
            <p:cNvSpPr/>
            <p:nvPr/>
          </p:nvSpPr>
          <p:spPr>
            <a:xfrm rot="16200004">
              <a:off x="5953558" y="3139875"/>
              <a:ext cx="713" cy="1353"/>
            </a:xfrm>
            <a:custGeom>
              <a:avLst/>
              <a:gdLst>
                <a:gd name="f0" fmla="val w"/>
                <a:gd name="f1" fmla="val h"/>
                <a:gd name="f2" fmla="val 0"/>
                <a:gd name="f3" fmla="val 19"/>
                <a:gd name="f4" fmla="val 36"/>
                <a:gd name="f5" fmla="val 18"/>
                <a:gd name="f6" fmla="val 1"/>
                <a:gd name="f7" fmla="*/ f0 1 19"/>
                <a:gd name="f8" fmla="*/ f1 1 36"/>
                <a:gd name="f9" fmla="val f2"/>
                <a:gd name="f10" fmla="val f3"/>
                <a:gd name="f11" fmla="val f4"/>
                <a:gd name="f12" fmla="+- f11 0 f9"/>
                <a:gd name="f13" fmla="+- f10 0 f9"/>
                <a:gd name="f14" fmla="*/ f13 1 19"/>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9" h="36">
                  <a:moveTo>
                    <a:pt x="f5" y="f5"/>
                  </a:moveTo>
                  <a:cubicBezTo>
                    <a:pt x="f5" y="f5"/>
                    <a:pt x="f5" y="f5"/>
                    <a:pt x="f5" y="f5"/>
                  </a:cubicBezTo>
                  <a:cubicBezTo>
                    <a:pt x="f5" y="f4"/>
                    <a:pt x="f5" y="f5"/>
                    <a:pt x="f6" y="f5"/>
                  </a:cubicBezTo>
                  <a:cubicBezTo>
                    <a:pt x="f6" y="f6"/>
                    <a:pt x="f5"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2" name="Google Shape;3185;p43">
              <a:extLst>
                <a:ext uri="{FF2B5EF4-FFF2-40B4-BE49-F238E27FC236}">
                  <a16:creationId xmlns:a16="http://schemas.microsoft.com/office/drawing/2014/main" id="{82176DC0-582A-44FF-88F1-8D7E8C7F0AFC}"/>
                </a:ext>
              </a:extLst>
            </p:cNvPr>
            <p:cNvSpPr/>
            <p:nvPr/>
          </p:nvSpPr>
          <p:spPr>
            <a:xfrm rot="16200004">
              <a:off x="5953914" y="3139565"/>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3"/>
                    <a:pt x="f2" y="f3"/>
                    <a:pt x="f2" y="f3"/>
                  </a:cubicBezTo>
                  <a:cubicBezTo>
                    <a:pt x="f2" y="f2"/>
                    <a:pt x="f3"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3" name="Google Shape;3186;p43">
              <a:extLst>
                <a:ext uri="{FF2B5EF4-FFF2-40B4-BE49-F238E27FC236}">
                  <a16:creationId xmlns:a16="http://schemas.microsoft.com/office/drawing/2014/main" id="{CAB4156B-EB59-4978-8ABE-F52C6230E129}"/>
                </a:ext>
              </a:extLst>
            </p:cNvPr>
            <p:cNvSpPr/>
            <p:nvPr/>
          </p:nvSpPr>
          <p:spPr>
            <a:xfrm rot="16200004">
              <a:off x="5944725" y="3148114"/>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2"/>
                  </a:moveTo>
                  <a:cubicBezTo>
                    <a:pt x="f3" y="f2"/>
                    <a:pt x="f2" y="f3"/>
                    <a:pt x="f2" y="f2"/>
                  </a:cubicBezTo>
                  <a:cubicBezTo>
                    <a:pt x="f2" y="f2"/>
                    <a:pt x="f2"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4" name="Google Shape;3187;p43">
              <a:extLst>
                <a:ext uri="{FF2B5EF4-FFF2-40B4-BE49-F238E27FC236}">
                  <a16:creationId xmlns:a16="http://schemas.microsoft.com/office/drawing/2014/main" id="{4B444DA9-CD26-4B8C-B19D-A057E83655E8}"/>
                </a:ext>
              </a:extLst>
            </p:cNvPr>
            <p:cNvSpPr/>
            <p:nvPr/>
          </p:nvSpPr>
          <p:spPr>
            <a:xfrm rot="16200004">
              <a:off x="5951290" y="3142189"/>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lnTo>
                    <a:pt x="f3" y="f3"/>
                  </a:lnTo>
                  <a:cubicBezTo>
                    <a:pt x="f2" y="f3"/>
                    <a:pt x="f2" y="f3"/>
                    <a:pt x="f2" y="f2"/>
                  </a:cubicBezTo>
                  <a:cubicBezTo>
                    <a:pt x="f2" y="f2"/>
                    <a:pt x="f2"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5" name="Google Shape;3188;p43">
              <a:extLst>
                <a:ext uri="{FF2B5EF4-FFF2-40B4-BE49-F238E27FC236}">
                  <a16:creationId xmlns:a16="http://schemas.microsoft.com/office/drawing/2014/main" id="{3C746A36-8B51-499D-ABA7-B8D5E313BEB3}"/>
                </a:ext>
              </a:extLst>
            </p:cNvPr>
            <p:cNvSpPr/>
            <p:nvPr/>
          </p:nvSpPr>
          <p:spPr>
            <a:xfrm rot="16200004">
              <a:off x="5950614" y="3142819"/>
              <a:ext cx="1353" cy="1353"/>
            </a:xfrm>
            <a:custGeom>
              <a:avLst/>
              <a:gdLst>
                <a:gd name="f0" fmla="val w"/>
                <a:gd name="f1" fmla="val h"/>
                <a:gd name="f2" fmla="val 0"/>
                <a:gd name="f3" fmla="val 36"/>
                <a:gd name="f4" fmla="val 35"/>
                <a:gd name="f5" fmla="val 18"/>
                <a:gd name="f6" fmla="val 1"/>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4" y="f3"/>
                  </a:moveTo>
                  <a:cubicBezTo>
                    <a:pt x="f5" y="f3"/>
                    <a:pt x="f5" y="f6"/>
                    <a:pt x="f2" y="f6"/>
                  </a:cubicBezTo>
                  <a:cubicBezTo>
                    <a:pt x="f2" y="f6"/>
                    <a:pt x="f5" y="f5"/>
                    <a:pt x="f5" y="f5"/>
                  </a:cubicBezTo>
                  <a:cubicBezTo>
                    <a:pt x="f5" y="f5"/>
                    <a:pt x="f4" y="f3"/>
                    <a:pt x="f4"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6" name="Google Shape;3189;p43">
              <a:extLst>
                <a:ext uri="{FF2B5EF4-FFF2-40B4-BE49-F238E27FC236}">
                  <a16:creationId xmlns:a16="http://schemas.microsoft.com/office/drawing/2014/main" id="{5ED3CC89-1F6C-45C3-ACEA-1AB82211D988}"/>
                </a:ext>
              </a:extLst>
            </p:cNvPr>
            <p:cNvSpPr/>
            <p:nvPr/>
          </p:nvSpPr>
          <p:spPr>
            <a:xfrm rot="16200004">
              <a:off x="5943371" y="3150062"/>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7" name="Google Shape;3190;p43">
              <a:extLst>
                <a:ext uri="{FF2B5EF4-FFF2-40B4-BE49-F238E27FC236}">
                  <a16:creationId xmlns:a16="http://schemas.microsoft.com/office/drawing/2014/main" id="{369B21EF-7EFD-4991-955D-12F841FC6827}"/>
                </a:ext>
              </a:extLst>
            </p:cNvPr>
            <p:cNvSpPr/>
            <p:nvPr/>
          </p:nvSpPr>
          <p:spPr>
            <a:xfrm rot="16200004">
              <a:off x="5949617" y="3145133"/>
              <a:ext cx="713" cy="1353"/>
            </a:xfrm>
            <a:custGeom>
              <a:avLst/>
              <a:gdLst>
                <a:gd name="f0" fmla="val w"/>
                <a:gd name="f1" fmla="val h"/>
                <a:gd name="f2" fmla="val 0"/>
                <a:gd name="f3" fmla="val 19"/>
                <a:gd name="f4" fmla="val 36"/>
                <a:gd name="f5" fmla="val 18"/>
                <a:gd name="f6" fmla="val 1"/>
                <a:gd name="f7" fmla="*/ f0 1 19"/>
                <a:gd name="f8" fmla="*/ f1 1 36"/>
                <a:gd name="f9" fmla="val f2"/>
                <a:gd name="f10" fmla="val f3"/>
                <a:gd name="f11" fmla="val f4"/>
                <a:gd name="f12" fmla="+- f11 0 f9"/>
                <a:gd name="f13" fmla="+- f10 0 f9"/>
                <a:gd name="f14" fmla="*/ f13 1 19"/>
                <a:gd name="f15" fmla="*/ f12 1 3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9" h="36">
                  <a:moveTo>
                    <a:pt x="f5" y="f4"/>
                  </a:moveTo>
                  <a:cubicBezTo>
                    <a:pt x="f5" y="f5"/>
                    <a:pt x="f6" y="f5"/>
                    <a:pt x="f6" y="f6"/>
                  </a:cubicBezTo>
                  <a:cubicBezTo>
                    <a:pt x="f6" y="f6"/>
                    <a:pt x="f6" y="f6"/>
                    <a:pt x="f6" y="f6"/>
                  </a:cubicBezTo>
                  <a:cubicBezTo>
                    <a:pt x="f5" y="f6"/>
                    <a:pt x="f5" y="f5"/>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8" name="Google Shape;3191;p43">
              <a:extLst>
                <a:ext uri="{FF2B5EF4-FFF2-40B4-BE49-F238E27FC236}">
                  <a16:creationId xmlns:a16="http://schemas.microsoft.com/office/drawing/2014/main" id="{24451AEA-712F-4730-9E05-C93146067D4D}"/>
                </a:ext>
              </a:extLst>
            </p:cNvPr>
            <p:cNvSpPr/>
            <p:nvPr/>
          </p:nvSpPr>
          <p:spPr>
            <a:xfrm rot="16200004">
              <a:off x="5948648" y="3146779"/>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cubicBezTo>
                    <a:pt x="f4" y="f4"/>
                    <a:pt x="f4" y="f4"/>
                    <a:pt x="f4" y="f4"/>
                  </a:cubicBezTo>
                  <a:cubicBezTo>
                    <a:pt x="f4" y="f4"/>
                    <a:pt x="f4" y="f4"/>
                    <a:pt x="f5" y="f2"/>
                  </a:cubicBezTo>
                  <a:cubicBezTo>
                    <a:pt x="f4"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9" name="Google Shape;3192;p43">
              <a:extLst>
                <a:ext uri="{FF2B5EF4-FFF2-40B4-BE49-F238E27FC236}">
                  <a16:creationId xmlns:a16="http://schemas.microsoft.com/office/drawing/2014/main" id="{6E6D2D12-4623-4EE7-A7B2-5B56FD2BA59E}"/>
                </a:ext>
              </a:extLst>
            </p:cNvPr>
            <p:cNvSpPr/>
            <p:nvPr/>
          </p:nvSpPr>
          <p:spPr>
            <a:xfrm rot="16200004">
              <a:off x="5927945" y="3161593"/>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4"/>
                  </a:moveTo>
                  <a:cubicBezTo>
                    <a:pt x="f3" y="f4"/>
                    <a:pt x="f3" y="f4"/>
                    <a:pt x="f3" y="f2"/>
                  </a:cubicBezTo>
                  <a:cubicBezTo>
                    <a:pt x="f3" y="f2"/>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0" name="Google Shape;3193;p43">
              <a:extLst>
                <a:ext uri="{FF2B5EF4-FFF2-40B4-BE49-F238E27FC236}">
                  <a16:creationId xmlns:a16="http://schemas.microsoft.com/office/drawing/2014/main" id="{D1306B24-684C-4B0A-A925-016498A5DCC8}"/>
                </a:ext>
              </a:extLst>
            </p:cNvPr>
            <p:cNvSpPr/>
            <p:nvPr/>
          </p:nvSpPr>
          <p:spPr>
            <a:xfrm rot="16200004">
              <a:off x="5899348" y="3109293"/>
              <a:ext cx="44741" cy="64465"/>
            </a:xfrm>
            <a:custGeom>
              <a:avLst/>
              <a:gdLst>
                <a:gd name="f0" fmla="val w"/>
                <a:gd name="f1" fmla="val h"/>
                <a:gd name="f2" fmla="val 0"/>
                <a:gd name="f3" fmla="val 1193"/>
                <a:gd name="f4" fmla="val 1719"/>
                <a:gd name="f5" fmla="val 386"/>
                <a:gd name="f6" fmla="val 912"/>
                <a:gd name="f7" fmla="val 894"/>
                <a:gd name="f8" fmla="val 368"/>
                <a:gd name="f9" fmla="val 877"/>
                <a:gd name="f10" fmla="val 859"/>
                <a:gd name="f11" fmla="val 842"/>
                <a:gd name="f12" fmla="val 824"/>
                <a:gd name="f13" fmla="val 807"/>
                <a:gd name="f14" fmla="val 351"/>
                <a:gd name="f15" fmla="val 772"/>
                <a:gd name="f16" fmla="val 737"/>
                <a:gd name="f17" fmla="val 702"/>
                <a:gd name="f18" fmla="val 684"/>
                <a:gd name="f19" fmla="val 667"/>
                <a:gd name="f20" fmla="val 649"/>
                <a:gd name="f21" fmla="val 632"/>
                <a:gd name="f22" fmla="val 403"/>
                <a:gd name="f23" fmla="val 596"/>
                <a:gd name="f24" fmla="val 579"/>
                <a:gd name="f25" fmla="val 561"/>
                <a:gd name="f26" fmla="val 544"/>
                <a:gd name="f27" fmla="val 526"/>
                <a:gd name="f28" fmla="val 421"/>
                <a:gd name="f29" fmla="val 509"/>
                <a:gd name="f30" fmla="val 491"/>
                <a:gd name="f31" fmla="val 439"/>
                <a:gd name="f32" fmla="val 456"/>
                <a:gd name="f33" fmla="val 404"/>
                <a:gd name="f34" fmla="val 474"/>
                <a:gd name="f35" fmla="val 369"/>
                <a:gd name="f36" fmla="val 333"/>
                <a:gd name="f37" fmla="val 281"/>
                <a:gd name="f38" fmla="val 298"/>
                <a:gd name="f39" fmla="val 316"/>
                <a:gd name="f40" fmla="val 631"/>
                <a:gd name="f41" fmla="val 614"/>
                <a:gd name="f42" fmla="val 666"/>
                <a:gd name="f43" fmla="val 719"/>
                <a:gd name="f44" fmla="val 754"/>
                <a:gd name="f45" fmla="val 701"/>
                <a:gd name="f46" fmla="val 789"/>
                <a:gd name="f47" fmla="val 930"/>
                <a:gd name="f48" fmla="val 947"/>
                <a:gd name="f49" fmla="val 1000"/>
                <a:gd name="f50" fmla="val 1070"/>
                <a:gd name="f51" fmla="val 1122"/>
                <a:gd name="f52" fmla="val 1140"/>
                <a:gd name="f53" fmla="val 1157"/>
                <a:gd name="f54" fmla="val 1175"/>
                <a:gd name="f55" fmla="val 1210"/>
                <a:gd name="f56" fmla="val 1245"/>
                <a:gd name="f57" fmla="val 1350"/>
                <a:gd name="f58" fmla="val 1368"/>
                <a:gd name="f59" fmla="val 1385"/>
                <a:gd name="f60" fmla="val 1403"/>
                <a:gd name="f61" fmla="val 1420"/>
                <a:gd name="f62" fmla="val 1438"/>
                <a:gd name="f63" fmla="val 1455"/>
                <a:gd name="f64" fmla="val 1491"/>
                <a:gd name="f65" fmla="val 1508"/>
                <a:gd name="f66" fmla="val 1543"/>
                <a:gd name="f67" fmla="val 1578"/>
                <a:gd name="f68" fmla="val 1613"/>
                <a:gd name="f69" fmla="val 1666"/>
                <a:gd name="f70" fmla="val 1683"/>
                <a:gd name="f71" fmla="val 1701"/>
                <a:gd name="f72" fmla="val 929"/>
                <a:gd name="f73" fmla="val 964"/>
                <a:gd name="f74" fmla="val 982"/>
                <a:gd name="f75" fmla="val 1017"/>
                <a:gd name="f76" fmla="val 1718"/>
                <a:gd name="f77" fmla="val 1052"/>
                <a:gd name="f78" fmla="val 1087"/>
                <a:gd name="f79" fmla="val 1105"/>
                <a:gd name="f80" fmla="val 1648"/>
                <a:gd name="f81" fmla="val 1631"/>
                <a:gd name="f82" fmla="val 1192"/>
                <a:gd name="f83" fmla="val 1596"/>
                <a:gd name="f84" fmla="val 1333"/>
                <a:gd name="f85" fmla="val 1315"/>
                <a:gd name="f86" fmla="val 1298"/>
                <a:gd name="f87" fmla="val 1263"/>
                <a:gd name="f88" fmla="val 1228"/>
                <a:gd name="f89" fmla="val 1035"/>
                <a:gd name="f90" fmla="val 263"/>
                <a:gd name="f91" fmla="val 228"/>
                <a:gd name="f92" fmla="val 211"/>
                <a:gd name="f93" fmla="val 193"/>
                <a:gd name="f94" fmla="val 176"/>
                <a:gd name="f95" fmla="val 158"/>
                <a:gd name="f96" fmla="val 141"/>
                <a:gd name="f97" fmla="val 123"/>
                <a:gd name="f98" fmla="val 106"/>
                <a:gd name="f99" fmla="val 70"/>
                <a:gd name="f100" fmla="val 53"/>
                <a:gd name="f101" fmla="val 35"/>
                <a:gd name="f102" fmla="val 18"/>
                <a:gd name="f103" fmla="val 246"/>
                <a:gd name="f104" fmla="val 105"/>
                <a:gd name="f105" fmla="val 88"/>
                <a:gd name="f106" fmla="val 965"/>
                <a:gd name="f107" fmla="val 140"/>
                <a:gd name="f108" fmla="val 1473"/>
                <a:gd name="f109" fmla="val 1526"/>
                <a:gd name="f110" fmla="val 1561"/>
                <a:gd name="f111" fmla="val 1280"/>
                <a:gd name="f112" fmla="*/ f0 1 1193"/>
                <a:gd name="f113" fmla="*/ f1 1 1719"/>
                <a:gd name="f114" fmla="val f2"/>
                <a:gd name="f115" fmla="val f3"/>
                <a:gd name="f116" fmla="val f4"/>
                <a:gd name="f117" fmla="+- f116 0 f114"/>
                <a:gd name="f118" fmla="+- f115 0 f114"/>
                <a:gd name="f119" fmla="*/ f118 1 1193"/>
                <a:gd name="f120" fmla="*/ f117 1 1719"/>
                <a:gd name="f121" fmla="*/ f114 1 f119"/>
                <a:gd name="f122" fmla="*/ f115 1 f119"/>
                <a:gd name="f123" fmla="*/ f114 1 f120"/>
                <a:gd name="f124" fmla="*/ f116 1 f120"/>
                <a:gd name="f125" fmla="*/ f121 f112 1"/>
                <a:gd name="f126" fmla="*/ f122 f112 1"/>
                <a:gd name="f127" fmla="*/ f124 f113 1"/>
                <a:gd name="f128" fmla="*/ f123 f113 1"/>
              </a:gdLst>
              <a:ahLst/>
              <a:cxnLst>
                <a:cxn ang="3cd4">
                  <a:pos x="hc" y="t"/>
                </a:cxn>
                <a:cxn ang="0">
                  <a:pos x="r" y="vc"/>
                </a:cxn>
                <a:cxn ang="cd4">
                  <a:pos x="hc" y="b"/>
                </a:cxn>
                <a:cxn ang="cd2">
                  <a:pos x="l" y="vc"/>
                </a:cxn>
              </a:cxnLst>
              <a:rect l="f125" t="f128" r="f126" b="f127"/>
              <a:pathLst>
                <a:path w="1193" h="1719">
                  <a:moveTo>
                    <a:pt x="f5" y="f6"/>
                  </a:moveTo>
                  <a:cubicBezTo>
                    <a:pt x="f5" y="f6"/>
                    <a:pt x="f5" y="f6"/>
                    <a:pt x="f5" y="f6"/>
                  </a:cubicBezTo>
                  <a:cubicBezTo>
                    <a:pt x="f5" y="f6"/>
                    <a:pt x="f5" y="f6"/>
                    <a:pt x="f5" y="f7"/>
                  </a:cubicBezTo>
                  <a:cubicBezTo>
                    <a:pt x="f5" y="f7"/>
                    <a:pt x="f5" y="f7"/>
                    <a:pt x="f5" y="f7"/>
                  </a:cubicBezTo>
                  <a:cubicBezTo>
                    <a:pt x="f5" y="f7"/>
                    <a:pt x="f8" y="f7"/>
                    <a:pt x="f8" y="f9"/>
                  </a:cubicBezTo>
                  <a:cubicBezTo>
                    <a:pt x="f8" y="f9"/>
                    <a:pt x="f5" y="f10"/>
                    <a:pt x="f8" y="f10"/>
                  </a:cubicBezTo>
                  <a:cubicBezTo>
                    <a:pt x="f8" y="f10"/>
                    <a:pt x="f8" y="f10"/>
                    <a:pt x="f8" y="f11"/>
                  </a:cubicBezTo>
                  <a:cubicBezTo>
                    <a:pt x="f8" y="f11"/>
                    <a:pt x="f8" y="f12"/>
                    <a:pt x="f8" y="f12"/>
                  </a:cubicBezTo>
                  <a:cubicBezTo>
                    <a:pt x="f8" y="f13"/>
                    <a:pt x="f8" y="f13"/>
                    <a:pt x="f8" y="f13"/>
                  </a:cubicBezTo>
                  <a:cubicBezTo>
                    <a:pt x="f14" y="f15"/>
                    <a:pt x="f5" y="f16"/>
                    <a:pt x="f8" y="f17"/>
                  </a:cubicBezTo>
                  <a:cubicBezTo>
                    <a:pt x="f8" y="f17"/>
                    <a:pt x="f5" y="f18"/>
                    <a:pt x="f5" y="f19"/>
                  </a:cubicBezTo>
                  <a:cubicBezTo>
                    <a:pt x="f5" y="f20"/>
                    <a:pt x="f5" y="f20"/>
                    <a:pt x="f5" y="f21"/>
                  </a:cubicBezTo>
                  <a:cubicBezTo>
                    <a:pt x="f22" y="f21"/>
                    <a:pt x="f22" y="f23"/>
                    <a:pt x="f22" y="f23"/>
                  </a:cubicBezTo>
                  <a:cubicBezTo>
                    <a:pt x="f22" y="f24"/>
                    <a:pt x="f22" y="f24"/>
                    <a:pt x="f22" y="f24"/>
                  </a:cubicBezTo>
                  <a:cubicBezTo>
                    <a:pt x="f22" y="f24"/>
                    <a:pt x="f22" y="f24"/>
                    <a:pt x="f22" y="f25"/>
                  </a:cubicBezTo>
                  <a:cubicBezTo>
                    <a:pt x="f22" y="f25"/>
                    <a:pt x="f22" y="f26"/>
                    <a:pt x="f22" y="f26"/>
                  </a:cubicBezTo>
                  <a:cubicBezTo>
                    <a:pt x="f22" y="f26"/>
                    <a:pt x="f22" y="f26"/>
                    <a:pt x="f22" y="f27"/>
                  </a:cubicBezTo>
                  <a:cubicBezTo>
                    <a:pt x="f22" y="f27"/>
                    <a:pt x="f28" y="f29"/>
                    <a:pt x="f28" y="f29"/>
                  </a:cubicBezTo>
                  <a:cubicBezTo>
                    <a:pt x="f28" y="f30"/>
                    <a:pt x="f31" y="f32"/>
                    <a:pt x="f31" y="f31"/>
                  </a:cubicBezTo>
                  <a:cubicBezTo>
                    <a:pt x="f31" y="f31"/>
                    <a:pt x="f31" y="f28"/>
                    <a:pt x="f31" y="f33"/>
                  </a:cubicBezTo>
                  <a:cubicBezTo>
                    <a:pt x="f32" y="f33"/>
                    <a:pt x="f32" y="f33"/>
                    <a:pt x="f32" y="f33"/>
                  </a:cubicBezTo>
                  <a:cubicBezTo>
                    <a:pt x="f32" y="f33"/>
                    <a:pt x="f32" y="f5"/>
                    <a:pt x="f32" y="f5"/>
                  </a:cubicBezTo>
                  <a:cubicBezTo>
                    <a:pt x="f34" y="f5"/>
                    <a:pt x="f34" y="f35"/>
                    <a:pt x="f34" y="f35"/>
                  </a:cubicBezTo>
                  <a:lnTo>
                    <a:pt x="f34" y="f35"/>
                  </a:lnTo>
                  <a:lnTo>
                    <a:pt x="f34" y="f35"/>
                  </a:lnTo>
                  <a:lnTo>
                    <a:pt x="f34" y="f35"/>
                  </a:lnTo>
                  <a:lnTo>
                    <a:pt x="f36" y="f37"/>
                  </a:lnTo>
                  <a:lnTo>
                    <a:pt x="f36" y="f37"/>
                  </a:lnTo>
                  <a:lnTo>
                    <a:pt x="f36" y="f37"/>
                  </a:lnTo>
                  <a:lnTo>
                    <a:pt x="f14" y="f37"/>
                  </a:lnTo>
                  <a:lnTo>
                    <a:pt x="f14" y="f38"/>
                  </a:lnTo>
                  <a:lnTo>
                    <a:pt x="f8" y="f38"/>
                  </a:lnTo>
                  <a:cubicBezTo>
                    <a:pt x="f5" y="f39"/>
                    <a:pt x="f22" y="f36"/>
                    <a:pt x="f28" y="f35"/>
                  </a:cubicBezTo>
                  <a:lnTo>
                    <a:pt x="f31" y="f33"/>
                  </a:lnTo>
                  <a:lnTo>
                    <a:pt x="f31" y="f33"/>
                  </a:lnTo>
                  <a:cubicBezTo>
                    <a:pt x="f32" y="f5"/>
                    <a:pt x="f32" y="f5"/>
                    <a:pt x="f34" y="f5"/>
                  </a:cubicBezTo>
                  <a:cubicBezTo>
                    <a:pt x="f34" y="f5"/>
                    <a:pt x="f34" y="f35"/>
                    <a:pt x="f34" y="f35"/>
                  </a:cubicBezTo>
                  <a:cubicBezTo>
                    <a:pt x="f34" y="f35"/>
                    <a:pt x="f30" y="f35"/>
                    <a:pt x="f30" y="f35"/>
                  </a:cubicBezTo>
                  <a:lnTo>
                    <a:pt x="f29" y="f35"/>
                  </a:lnTo>
                  <a:lnTo>
                    <a:pt x="f29" y="f35"/>
                  </a:lnTo>
                  <a:lnTo>
                    <a:pt x="f29" y="f35"/>
                  </a:lnTo>
                  <a:lnTo>
                    <a:pt x="f29" y="f35"/>
                  </a:lnTo>
                  <a:lnTo>
                    <a:pt x="f34" y="f37"/>
                  </a:lnTo>
                  <a:lnTo>
                    <a:pt x="f34" y="f37"/>
                  </a:lnTo>
                  <a:lnTo>
                    <a:pt x="f34" y="f37"/>
                  </a:lnTo>
                  <a:lnTo>
                    <a:pt x="f34" y="f37"/>
                  </a:lnTo>
                  <a:lnTo>
                    <a:pt x="f34" y="f37"/>
                  </a:lnTo>
                  <a:cubicBezTo>
                    <a:pt x="f30" y="f38"/>
                    <a:pt x="f34" y="f36"/>
                    <a:pt x="f34" y="f35"/>
                  </a:cubicBezTo>
                  <a:cubicBezTo>
                    <a:pt x="f32" y="f5"/>
                    <a:pt x="f34" y="f35"/>
                    <a:pt x="f34" y="f5"/>
                  </a:cubicBezTo>
                  <a:cubicBezTo>
                    <a:pt x="f30" y="f35"/>
                    <a:pt x="f30" y="f35"/>
                    <a:pt x="f29" y="f35"/>
                  </a:cubicBezTo>
                  <a:cubicBezTo>
                    <a:pt x="f29" y="f5"/>
                    <a:pt x="f29" y="f5"/>
                    <a:pt x="f29" y="f5"/>
                  </a:cubicBezTo>
                  <a:cubicBezTo>
                    <a:pt x="f29" y="f5"/>
                    <a:pt x="f30" y="f5"/>
                    <a:pt x="f30" y="f5"/>
                  </a:cubicBezTo>
                  <a:cubicBezTo>
                    <a:pt x="f30" y="f5"/>
                    <a:pt x="f30" y="f5"/>
                    <a:pt x="f30" y="f5"/>
                  </a:cubicBezTo>
                  <a:cubicBezTo>
                    <a:pt x="f30" y="f33"/>
                    <a:pt x="f29" y="f33"/>
                    <a:pt x="f29" y="f33"/>
                  </a:cubicBezTo>
                  <a:cubicBezTo>
                    <a:pt x="f27" y="f28"/>
                    <a:pt x="f27" y="f28"/>
                    <a:pt x="f26" y="f31"/>
                  </a:cubicBezTo>
                  <a:cubicBezTo>
                    <a:pt x="f26" y="f31"/>
                    <a:pt x="f26" y="f31"/>
                    <a:pt x="f26" y="f31"/>
                  </a:cubicBezTo>
                  <a:cubicBezTo>
                    <a:pt x="f26" y="f32"/>
                    <a:pt x="f24" y="f34"/>
                    <a:pt x="f23" y="f30"/>
                  </a:cubicBezTo>
                  <a:cubicBezTo>
                    <a:pt x="f23" y="f29"/>
                    <a:pt x="f23" y="f29"/>
                    <a:pt x="f23" y="f27"/>
                  </a:cubicBezTo>
                  <a:cubicBezTo>
                    <a:pt x="f23" y="f27"/>
                    <a:pt x="f23" y="f27"/>
                    <a:pt x="f23" y="f27"/>
                  </a:cubicBezTo>
                  <a:cubicBezTo>
                    <a:pt x="f23" y="f26"/>
                    <a:pt x="f40" y="f25"/>
                    <a:pt x="f40" y="f24"/>
                  </a:cubicBezTo>
                  <a:cubicBezTo>
                    <a:pt x="f40" y="f24"/>
                    <a:pt x="f40" y="f24"/>
                    <a:pt x="f40" y="f24"/>
                  </a:cubicBezTo>
                  <a:cubicBezTo>
                    <a:pt x="f40" y="f23"/>
                    <a:pt x="f20" y="f41"/>
                    <a:pt x="f20" y="f41"/>
                  </a:cubicBezTo>
                  <a:cubicBezTo>
                    <a:pt x="f20" y="f41"/>
                    <a:pt x="f20" y="f21"/>
                    <a:pt x="f20" y="f21"/>
                  </a:cubicBezTo>
                  <a:cubicBezTo>
                    <a:pt x="f42" y="f21"/>
                    <a:pt x="f20" y="f20"/>
                    <a:pt x="f42" y="f20"/>
                  </a:cubicBezTo>
                  <a:cubicBezTo>
                    <a:pt x="f42" y="f18"/>
                    <a:pt x="f18" y="f18"/>
                    <a:pt x="f18" y="f43"/>
                  </a:cubicBezTo>
                  <a:cubicBezTo>
                    <a:pt x="f18" y="f43"/>
                    <a:pt x="f18" y="f16"/>
                    <a:pt x="f18" y="f44"/>
                  </a:cubicBezTo>
                  <a:cubicBezTo>
                    <a:pt x="f18" y="f44"/>
                    <a:pt x="f45" y="f44"/>
                    <a:pt x="f45" y="f44"/>
                  </a:cubicBezTo>
                  <a:cubicBezTo>
                    <a:pt x="f45" y="f15"/>
                    <a:pt x="f45" y="f44"/>
                    <a:pt x="f45" y="f15"/>
                  </a:cubicBezTo>
                  <a:cubicBezTo>
                    <a:pt x="f45" y="f46"/>
                    <a:pt x="f43" y="f13"/>
                    <a:pt x="f43" y="f12"/>
                  </a:cubicBezTo>
                  <a:cubicBezTo>
                    <a:pt x="f43" y="f12"/>
                    <a:pt x="f45" y="f12"/>
                    <a:pt x="f45" y="f12"/>
                  </a:cubicBezTo>
                  <a:cubicBezTo>
                    <a:pt x="f43" y="f11"/>
                    <a:pt x="f43" y="f11"/>
                    <a:pt x="f43" y="f11"/>
                  </a:cubicBezTo>
                  <a:cubicBezTo>
                    <a:pt x="f43" y="f10"/>
                    <a:pt x="f43" y="f10"/>
                    <a:pt x="f43" y="f9"/>
                  </a:cubicBezTo>
                  <a:cubicBezTo>
                    <a:pt x="f16" y="f7"/>
                    <a:pt x="f16" y="f47"/>
                    <a:pt x="f16" y="f48"/>
                  </a:cubicBezTo>
                  <a:cubicBezTo>
                    <a:pt x="f44" y="f49"/>
                    <a:pt x="f44" y="f50"/>
                    <a:pt x="f44" y="f51"/>
                  </a:cubicBezTo>
                  <a:cubicBezTo>
                    <a:pt x="f15" y="f51"/>
                    <a:pt x="f15" y="f51"/>
                    <a:pt x="f15" y="f52"/>
                  </a:cubicBezTo>
                  <a:cubicBezTo>
                    <a:pt x="f15" y="f52"/>
                    <a:pt x="f15" y="f52"/>
                    <a:pt x="f15" y="f52"/>
                  </a:cubicBezTo>
                  <a:lnTo>
                    <a:pt x="f15" y="f53"/>
                  </a:lnTo>
                  <a:cubicBezTo>
                    <a:pt x="f15" y="f54"/>
                    <a:pt x="f15" y="f3"/>
                    <a:pt x="f15" y="f55"/>
                  </a:cubicBezTo>
                  <a:lnTo>
                    <a:pt x="f15" y="f56"/>
                  </a:lnTo>
                  <a:lnTo>
                    <a:pt x="f46" y="f57"/>
                  </a:lnTo>
                  <a:cubicBezTo>
                    <a:pt x="f46" y="f58"/>
                    <a:pt x="f46" y="f59"/>
                    <a:pt x="f46" y="f60"/>
                  </a:cubicBezTo>
                  <a:cubicBezTo>
                    <a:pt x="f46" y="f61"/>
                    <a:pt x="f46" y="f61"/>
                    <a:pt x="f46" y="f62"/>
                  </a:cubicBezTo>
                  <a:cubicBezTo>
                    <a:pt x="f46" y="f63"/>
                    <a:pt x="f46" y="f64"/>
                    <a:pt x="f15" y="f65"/>
                  </a:cubicBezTo>
                  <a:cubicBezTo>
                    <a:pt x="f46" y="f66"/>
                    <a:pt x="f15" y="f66"/>
                    <a:pt x="f15" y="f67"/>
                  </a:cubicBezTo>
                  <a:cubicBezTo>
                    <a:pt x="f46" y="f68"/>
                    <a:pt x="f12" y="f68"/>
                    <a:pt x="f11" y="f69"/>
                  </a:cubicBezTo>
                  <a:cubicBezTo>
                    <a:pt x="f10" y="f69"/>
                    <a:pt x="f10" y="f70"/>
                    <a:pt x="f9" y="f70"/>
                  </a:cubicBezTo>
                  <a:cubicBezTo>
                    <a:pt x="f7" y="f70"/>
                    <a:pt x="f7" y="f71"/>
                    <a:pt x="f7" y="f71"/>
                  </a:cubicBezTo>
                  <a:cubicBezTo>
                    <a:pt x="f6" y="f71"/>
                    <a:pt x="f72" y="f71"/>
                    <a:pt x="f72" y="f71"/>
                  </a:cubicBezTo>
                  <a:cubicBezTo>
                    <a:pt x="f48" y="f70"/>
                    <a:pt x="f73" y="f71"/>
                    <a:pt x="f74" y="f71"/>
                  </a:cubicBezTo>
                  <a:cubicBezTo>
                    <a:pt x="f75" y="f76"/>
                    <a:pt x="f77" y="f70"/>
                    <a:pt x="f78" y="f70"/>
                  </a:cubicBezTo>
                  <a:cubicBezTo>
                    <a:pt x="f78" y="f70"/>
                    <a:pt x="f78" y="f70"/>
                    <a:pt x="f79" y="f70"/>
                  </a:cubicBezTo>
                  <a:cubicBezTo>
                    <a:pt x="f51" y="f70"/>
                    <a:pt x="f51" y="f69"/>
                    <a:pt x="f52" y="f69"/>
                  </a:cubicBezTo>
                  <a:cubicBezTo>
                    <a:pt x="f52" y="f80"/>
                    <a:pt x="f53" y="f80"/>
                    <a:pt x="f53" y="f80"/>
                  </a:cubicBezTo>
                  <a:cubicBezTo>
                    <a:pt x="f53" y="f80"/>
                    <a:pt x="f53" y="f81"/>
                    <a:pt x="f54" y="f80"/>
                  </a:cubicBezTo>
                  <a:cubicBezTo>
                    <a:pt x="f54" y="f81"/>
                    <a:pt x="f82" y="f83"/>
                    <a:pt x="f54" y="f67"/>
                  </a:cubicBezTo>
                  <a:cubicBezTo>
                    <a:pt x="f54" y="f67"/>
                    <a:pt x="f82" y="f67"/>
                    <a:pt x="f82" y="f67"/>
                  </a:cubicBezTo>
                  <a:cubicBezTo>
                    <a:pt x="f82" y="f66"/>
                    <a:pt x="f82" y="f65"/>
                    <a:pt x="f54" y="f63"/>
                  </a:cubicBezTo>
                  <a:cubicBezTo>
                    <a:pt x="f82" y="f63"/>
                    <a:pt x="f54" y="f62"/>
                    <a:pt x="f54" y="f61"/>
                  </a:cubicBezTo>
                  <a:cubicBezTo>
                    <a:pt x="f54" y="f59"/>
                    <a:pt x="f54" y="f58"/>
                    <a:pt x="f54" y="f57"/>
                  </a:cubicBezTo>
                  <a:cubicBezTo>
                    <a:pt x="f54" y="f84"/>
                    <a:pt x="f53" y="f85"/>
                    <a:pt x="f53" y="f86"/>
                  </a:cubicBezTo>
                  <a:lnTo>
                    <a:pt x="f53" y="f87"/>
                  </a:lnTo>
                  <a:cubicBezTo>
                    <a:pt x="f53" y="f56"/>
                    <a:pt x="f53" y="f56"/>
                    <a:pt x="f53" y="f88"/>
                  </a:cubicBezTo>
                  <a:cubicBezTo>
                    <a:pt x="f53" y="f55"/>
                    <a:pt x="f53" y="f55"/>
                    <a:pt x="f53" y="f3"/>
                  </a:cubicBezTo>
                  <a:cubicBezTo>
                    <a:pt x="f53" y="f3"/>
                    <a:pt x="f53" y="f54"/>
                    <a:pt x="f53" y="f53"/>
                  </a:cubicBezTo>
                  <a:cubicBezTo>
                    <a:pt x="f52" y="f52"/>
                    <a:pt x="f52" y="f51"/>
                    <a:pt x="f52" y="f79"/>
                  </a:cubicBezTo>
                  <a:cubicBezTo>
                    <a:pt x="f52" y="f79"/>
                    <a:pt x="f52" y="f78"/>
                    <a:pt x="f52" y="f50"/>
                  </a:cubicBezTo>
                  <a:cubicBezTo>
                    <a:pt x="f52" y="f50"/>
                    <a:pt x="f52" y="f77"/>
                    <a:pt x="f52" y="f89"/>
                  </a:cubicBezTo>
                  <a:cubicBezTo>
                    <a:pt x="f52" y="f89"/>
                    <a:pt x="f52" y="f75"/>
                    <a:pt x="f51" y="f75"/>
                  </a:cubicBezTo>
                  <a:cubicBezTo>
                    <a:pt x="f51" y="f75"/>
                    <a:pt x="f52" y="f75"/>
                    <a:pt x="f52" y="f75"/>
                  </a:cubicBezTo>
                  <a:cubicBezTo>
                    <a:pt x="f52" y="f74"/>
                    <a:pt x="f51" y="f48"/>
                    <a:pt x="f51" y="f6"/>
                  </a:cubicBezTo>
                  <a:cubicBezTo>
                    <a:pt x="f51" y="f7"/>
                    <a:pt x="f51" y="f9"/>
                    <a:pt x="f51" y="f10"/>
                  </a:cubicBezTo>
                  <a:cubicBezTo>
                    <a:pt x="f51" y="f10"/>
                    <a:pt x="f79" y="f10"/>
                    <a:pt x="f79" y="f10"/>
                  </a:cubicBezTo>
                  <a:cubicBezTo>
                    <a:pt x="f79" y="f46"/>
                    <a:pt x="f78" y="f16"/>
                    <a:pt x="f50" y="f18"/>
                  </a:cubicBezTo>
                  <a:cubicBezTo>
                    <a:pt x="f50" y="f20"/>
                    <a:pt x="f89" y="f41"/>
                    <a:pt x="f77" y="f24"/>
                  </a:cubicBezTo>
                  <a:cubicBezTo>
                    <a:pt x="f75" y="f26"/>
                    <a:pt x="f75" y="f29"/>
                    <a:pt x="f49" y="f34"/>
                  </a:cubicBezTo>
                  <a:cubicBezTo>
                    <a:pt x="f49" y="f32"/>
                    <a:pt x="f74" y="f31"/>
                    <a:pt x="f74" y="f28"/>
                  </a:cubicBezTo>
                  <a:cubicBezTo>
                    <a:pt x="f73" y="f33"/>
                    <a:pt x="f74" y="f5"/>
                    <a:pt x="f73" y="f5"/>
                  </a:cubicBezTo>
                  <a:cubicBezTo>
                    <a:pt x="f73" y="f35"/>
                    <a:pt x="f72" y="f14"/>
                    <a:pt x="f72" y="f36"/>
                  </a:cubicBezTo>
                  <a:cubicBezTo>
                    <a:pt x="f72" y="f36"/>
                    <a:pt x="f72" y="f36"/>
                    <a:pt x="f72" y="f36"/>
                  </a:cubicBezTo>
                  <a:cubicBezTo>
                    <a:pt x="f6" y="f39"/>
                    <a:pt x="f6" y="f38"/>
                    <a:pt x="f7" y="f37"/>
                  </a:cubicBezTo>
                  <a:cubicBezTo>
                    <a:pt x="f9" y="f90"/>
                    <a:pt x="f10" y="f91"/>
                    <a:pt x="f11" y="f92"/>
                  </a:cubicBezTo>
                  <a:cubicBezTo>
                    <a:pt x="f11" y="f93"/>
                    <a:pt x="f12" y="f93"/>
                    <a:pt x="f13" y="f94"/>
                  </a:cubicBezTo>
                  <a:cubicBezTo>
                    <a:pt x="f13" y="f94"/>
                    <a:pt x="f13" y="f94"/>
                    <a:pt x="f13" y="f94"/>
                  </a:cubicBezTo>
                  <a:cubicBezTo>
                    <a:pt x="f13" y="f95"/>
                    <a:pt x="f46" y="f96"/>
                    <a:pt x="f15" y="f96"/>
                  </a:cubicBezTo>
                  <a:cubicBezTo>
                    <a:pt x="f15" y="f97"/>
                    <a:pt x="f44" y="f97"/>
                    <a:pt x="f44" y="f97"/>
                  </a:cubicBezTo>
                  <a:cubicBezTo>
                    <a:pt x="f44" y="f98"/>
                    <a:pt x="f16" y="f98"/>
                    <a:pt x="f43" y="f98"/>
                  </a:cubicBezTo>
                  <a:cubicBezTo>
                    <a:pt x="f45" y="f99"/>
                    <a:pt x="f20" y="f100"/>
                    <a:pt x="f41" y="f101"/>
                  </a:cubicBezTo>
                  <a:cubicBezTo>
                    <a:pt x="f23" y="f102"/>
                    <a:pt x="f24" y="f102"/>
                    <a:pt x="f26" y="f2"/>
                  </a:cubicBezTo>
                  <a:cubicBezTo>
                    <a:pt x="f27" y="f2"/>
                    <a:pt x="f27" y="f102"/>
                    <a:pt x="f27" y="f2"/>
                  </a:cubicBezTo>
                  <a:cubicBezTo>
                    <a:pt x="f29" y="f2"/>
                    <a:pt x="f34" y="f2"/>
                    <a:pt x="f32" y="f2"/>
                  </a:cubicBezTo>
                  <a:cubicBezTo>
                    <a:pt x="f28" y="f2"/>
                    <a:pt x="f22" y="f2"/>
                    <a:pt x="f8" y="f102"/>
                  </a:cubicBezTo>
                  <a:cubicBezTo>
                    <a:pt x="f8" y="f102"/>
                    <a:pt x="f8" y="f102"/>
                    <a:pt x="f8" y="f102"/>
                  </a:cubicBezTo>
                  <a:cubicBezTo>
                    <a:pt x="f14" y="f102"/>
                    <a:pt x="f36" y="f101"/>
                    <a:pt x="f36" y="f100"/>
                  </a:cubicBezTo>
                  <a:cubicBezTo>
                    <a:pt x="f38" y="f100"/>
                    <a:pt x="f37" y="f99"/>
                    <a:pt x="f103" y="f99"/>
                  </a:cubicBezTo>
                  <a:lnTo>
                    <a:pt x="f91" y="f98"/>
                  </a:lnTo>
                  <a:cubicBezTo>
                    <a:pt x="f93" y="f97"/>
                    <a:pt x="f94" y="f96"/>
                    <a:pt x="f95" y="f94"/>
                  </a:cubicBezTo>
                  <a:lnTo>
                    <a:pt x="f97" y="f91"/>
                  </a:lnTo>
                  <a:cubicBezTo>
                    <a:pt x="f104" y="f90"/>
                    <a:pt x="f105" y="f37"/>
                    <a:pt x="f105" y="f39"/>
                  </a:cubicBezTo>
                  <a:cubicBezTo>
                    <a:pt x="f105" y="f39"/>
                    <a:pt x="f105" y="f39"/>
                    <a:pt x="f105" y="f39"/>
                  </a:cubicBezTo>
                  <a:cubicBezTo>
                    <a:pt x="f105" y="f36"/>
                    <a:pt x="f105" y="f39"/>
                    <a:pt x="f105" y="f36"/>
                  </a:cubicBezTo>
                  <a:cubicBezTo>
                    <a:pt x="f105" y="f36"/>
                    <a:pt x="f105" y="f36"/>
                    <a:pt x="f105" y="f36"/>
                  </a:cubicBezTo>
                  <a:cubicBezTo>
                    <a:pt x="f99" y="f36"/>
                    <a:pt x="f99" y="f14"/>
                    <a:pt x="f99" y="f35"/>
                  </a:cubicBezTo>
                  <a:cubicBezTo>
                    <a:pt x="f99" y="f14"/>
                    <a:pt x="f99" y="f35"/>
                    <a:pt x="f99" y="f35"/>
                  </a:cubicBezTo>
                  <a:cubicBezTo>
                    <a:pt x="f99" y="f35"/>
                    <a:pt x="f99" y="f5"/>
                    <a:pt x="f99" y="f5"/>
                  </a:cubicBezTo>
                  <a:cubicBezTo>
                    <a:pt x="f100" y="f33"/>
                    <a:pt x="f100" y="f31"/>
                    <a:pt x="f101" y="f34"/>
                  </a:cubicBezTo>
                  <a:cubicBezTo>
                    <a:pt x="f100" y="f34"/>
                    <a:pt x="f100" y="f34"/>
                    <a:pt x="f100" y="f34"/>
                  </a:cubicBezTo>
                  <a:cubicBezTo>
                    <a:pt x="f100" y="f34"/>
                    <a:pt x="f101" y="f34"/>
                    <a:pt x="f100" y="f30"/>
                  </a:cubicBezTo>
                  <a:cubicBezTo>
                    <a:pt x="f101" y="f30"/>
                    <a:pt x="f101" y="f29"/>
                    <a:pt x="f101" y="f27"/>
                  </a:cubicBezTo>
                  <a:cubicBezTo>
                    <a:pt x="f102" y="f27"/>
                    <a:pt x="f101" y="f24"/>
                    <a:pt x="f102" y="f24"/>
                  </a:cubicBezTo>
                  <a:cubicBezTo>
                    <a:pt x="f102" y="f23"/>
                    <a:pt x="f101" y="f23"/>
                    <a:pt x="f102" y="f23"/>
                  </a:cubicBezTo>
                  <a:cubicBezTo>
                    <a:pt x="f102" y="f41"/>
                    <a:pt x="f101" y="f21"/>
                    <a:pt x="f101" y="f21"/>
                  </a:cubicBezTo>
                  <a:cubicBezTo>
                    <a:pt x="f101" y="f21"/>
                    <a:pt x="f102" y="f21"/>
                    <a:pt x="f102" y="f21"/>
                  </a:cubicBezTo>
                  <a:cubicBezTo>
                    <a:pt x="f102" y="f20"/>
                    <a:pt x="f102" y="f19"/>
                    <a:pt x="f102" y="f18"/>
                  </a:cubicBezTo>
                  <a:cubicBezTo>
                    <a:pt x="f102" y="f17"/>
                    <a:pt x="f102" y="f17"/>
                    <a:pt x="f102" y="f17"/>
                  </a:cubicBezTo>
                  <a:cubicBezTo>
                    <a:pt x="f2" y="f16"/>
                    <a:pt x="f102" y="f44"/>
                    <a:pt x="f102" y="f46"/>
                  </a:cubicBezTo>
                  <a:cubicBezTo>
                    <a:pt x="f102" y="f13"/>
                    <a:pt x="f102" y="f12"/>
                    <a:pt x="f102" y="f11"/>
                  </a:cubicBezTo>
                  <a:cubicBezTo>
                    <a:pt x="f102" y="f7"/>
                    <a:pt x="f101" y="f106"/>
                    <a:pt x="f100" y="f75"/>
                  </a:cubicBezTo>
                  <a:cubicBezTo>
                    <a:pt x="f100" y="f75"/>
                    <a:pt x="f99" y="f89"/>
                    <a:pt x="f99" y="f89"/>
                  </a:cubicBezTo>
                  <a:cubicBezTo>
                    <a:pt x="f99" y="f89"/>
                    <a:pt x="f99" y="f89"/>
                    <a:pt x="f100" y="f77"/>
                  </a:cubicBezTo>
                  <a:cubicBezTo>
                    <a:pt x="f99" y="f50"/>
                    <a:pt x="f105" y="f78"/>
                    <a:pt x="f99" y="f79"/>
                  </a:cubicBezTo>
                  <a:cubicBezTo>
                    <a:pt x="f105" y="f79"/>
                    <a:pt x="f105" y="f79"/>
                    <a:pt x="f105" y="f51"/>
                  </a:cubicBezTo>
                  <a:cubicBezTo>
                    <a:pt x="f99" y="f52"/>
                    <a:pt x="f104" y="f54"/>
                    <a:pt x="f104" y="f3"/>
                  </a:cubicBezTo>
                  <a:cubicBezTo>
                    <a:pt x="f104" y="f3"/>
                    <a:pt x="f104" y="f3"/>
                    <a:pt x="f104" y="f3"/>
                  </a:cubicBezTo>
                  <a:cubicBezTo>
                    <a:pt x="f97" y="f3"/>
                    <a:pt x="f97" y="f55"/>
                    <a:pt x="f97" y="f55"/>
                  </a:cubicBezTo>
                  <a:cubicBezTo>
                    <a:pt x="f97" y="f55"/>
                    <a:pt x="f97" y="f55"/>
                    <a:pt x="f97" y="f55"/>
                  </a:cubicBezTo>
                  <a:cubicBezTo>
                    <a:pt x="f97" y="f55"/>
                    <a:pt x="f97" y="f3"/>
                    <a:pt x="f97" y="f3"/>
                  </a:cubicBezTo>
                  <a:cubicBezTo>
                    <a:pt x="f104" y="f88"/>
                    <a:pt x="f97" y="f56"/>
                    <a:pt x="f107" y="f87"/>
                  </a:cubicBezTo>
                  <a:cubicBezTo>
                    <a:pt x="f107" y="f86"/>
                    <a:pt x="f95" y="f85"/>
                    <a:pt x="f94" y="f84"/>
                  </a:cubicBezTo>
                  <a:cubicBezTo>
                    <a:pt x="f95" y="f84"/>
                    <a:pt x="f94" y="f58"/>
                    <a:pt x="f93" y="f58"/>
                  </a:cubicBezTo>
                  <a:cubicBezTo>
                    <a:pt x="f93" y="f59"/>
                    <a:pt x="f92" y="f60"/>
                    <a:pt x="f91" y="f61"/>
                  </a:cubicBezTo>
                  <a:cubicBezTo>
                    <a:pt x="f91" y="f61"/>
                    <a:pt x="f91" y="f61"/>
                    <a:pt x="f91" y="f61"/>
                  </a:cubicBezTo>
                  <a:cubicBezTo>
                    <a:pt x="f103" y="f62"/>
                    <a:pt x="f90" y="f63"/>
                    <a:pt x="f37" y="f108"/>
                  </a:cubicBezTo>
                  <a:cubicBezTo>
                    <a:pt x="f37" y="f108"/>
                    <a:pt x="f37" y="f64"/>
                    <a:pt x="f38" y="f108"/>
                  </a:cubicBezTo>
                  <a:cubicBezTo>
                    <a:pt x="f38" y="f108"/>
                    <a:pt x="f37" y="f108"/>
                    <a:pt x="f37" y="f108"/>
                  </a:cubicBezTo>
                  <a:cubicBezTo>
                    <a:pt x="f38" y="f108"/>
                    <a:pt x="f39" y="f64"/>
                    <a:pt x="f39" y="f64"/>
                  </a:cubicBezTo>
                  <a:cubicBezTo>
                    <a:pt x="f39" y="f64"/>
                    <a:pt x="f36" y="f64"/>
                    <a:pt x="f36" y="f64"/>
                  </a:cubicBezTo>
                  <a:cubicBezTo>
                    <a:pt x="f36" y="f64"/>
                    <a:pt x="f36" y="f65"/>
                    <a:pt x="f14" y="f65"/>
                  </a:cubicBezTo>
                  <a:cubicBezTo>
                    <a:pt x="f36" y="f65"/>
                    <a:pt x="f14" y="f65"/>
                    <a:pt x="f14" y="f65"/>
                  </a:cubicBezTo>
                  <a:cubicBezTo>
                    <a:pt x="f8" y="f109"/>
                    <a:pt x="f8" y="f66"/>
                    <a:pt x="f5" y="f110"/>
                  </a:cubicBezTo>
                  <a:cubicBezTo>
                    <a:pt x="f5" y="f110"/>
                    <a:pt x="f5" y="f110"/>
                    <a:pt x="f22" y="f110"/>
                  </a:cubicBezTo>
                  <a:cubicBezTo>
                    <a:pt x="f5" y="f110"/>
                    <a:pt x="f5" y="f110"/>
                    <a:pt x="f5" y="f110"/>
                  </a:cubicBezTo>
                  <a:cubicBezTo>
                    <a:pt x="f22" y="f67"/>
                    <a:pt x="f22" y="f83"/>
                    <a:pt x="f28" y="f68"/>
                  </a:cubicBezTo>
                  <a:cubicBezTo>
                    <a:pt x="f28" y="f83"/>
                    <a:pt x="f22" y="f67"/>
                    <a:pt x="f22" y="f67"/>
                  </a:cubicBezTo>
                  <a:cubicBezTo>
                    <a:pt x="f22" y="f110"/>
                    <a:pt x="f5" y="f66"/>
                    <a:pt x="f8" y="f66"/>
                  </a:cubicBezTo>
                  <a:cubicBezTo>
                    <a:pt x="f5" y="f66"/>
                    <a:pt x="f8" y="f109"/>
                    <a:pt x="f5" y="f109"/>
                  </a:cubicBezTo>
                  <a:cubicBezTo>
                    <a:pt x="f8" y="f65"/>
                    <a:pt x="f36" y="f108"/>
                    <a:pt x="f39" y="f62"/>
                  </a:cubicBezTo>
                  <a:cubicBezTo>
                    <a:pt x="f39" y="f62"/>
                    <a:pt x="f36" y="f62"/>
                    <a:pt x="f36" y="f63"/>
                  </a:cubicBezTo>
                  <a:cubicBezTo>
                    <a:pt x="f14" y="f108"/>
                    <a:pt x="f8" y="f64"/>
                    <a:pt x="f5" y="f109"/>
                  </a:cubicBezTo>
                  <a:cubicBezTo>
                    <a:pt x="f5" y="f109"/>
                    <a:pt x="f5" y="f109"/>
                    <a:pt x="f5" y="f109"/>
                  </a:cubicBezTo>
                  <a:cubicBezTo>
                    <a:pt x="f5" y="f65"/>
                    <a:pt x="f8" y="f65"/>
                    <a:pt x="f8" y="f64"/>
                  </a:cubicBezTo>
                  <a:cubicBezTo>
                    <a:pt x="f8" y="f64"/>
                    <a:pt x="f8" y="f64"/>
                    <a:pt x="f5" y="f64"/>
                  </a:cubicBezTo>
                  <a:cubicBezTo>
                    <a:pt x="f5" y="f64"/>
                    <a:pt x="f8" y="f65"/>
                    <a:pt x="f5" y="f65"/>
                  </a:cubicBezTo>
                  <a:cubicBezTo>
                    <a:pt x="f5" y="f65"/>
                    <a:pt x="f22" y="f109"/>
                    <a:pt x="f22" y="f109"/>
                  </a:cubicBezTo>
                  <a:cubicBezTo>
                    <a:pt x="f22" y="f109"/>
                    <a:pt x="f5" y="f109"/>
                    <a:pt x="f5" y="f109"/>
                  </a:cubicBezTo>
                  <a:cubicBezTo>
                    <a:pt x="f22" y="f109"/>
                    <a:pt x="f22" y="f109"/>
                    <a:pt x="f22" y="f66"/>
                  </a:cubicBezTo>
                  <a:lnTo>
                    <a:pt x="f22" y="f66"/>
                  </a:lnTo>
                  <a:cubicBezTo>
                    <a:pt x="f5" y="f66"/>
                    <a:pt x="f5" y="f109"/>
                    <a:pt x="f5" y="f109"/>
                  </a:cubicBezTo>
                  <a:cubicBezTo>
                    <a:pt x="f5" y="f66"/>
                    <a:pt x="f22" y="f110"/>
                    <a:pt x="f28" y="f67"/>
                  </a:cubicBezTo>
                  <a:cubicBezTo>
                    <a:pt x="f22" y="f67"/>
                    <a:pt x="f28" y="f67"/>
                    <a:pt x="f22" y="f110"/>
                  </a:cubicBezTo>
                  <a:cubicBezTo>
                    <a:pt x="f28" y="f110"/>
                    <a:pt x="f22" y="f110"/>
                    <a:pt x="f22" y="f66"/>
                  </a:cubicBezTo>
                  <a:cubicBezTo>
                    <a:pt x="f28" y="f66"/>
                    <a:pt x="f28" y="f66"/>
                    <a:pt x="f28" y="f66"/>
                  </a:cubicBezTo>
                  <a:cubicBezTo>
                    <a:pt x="f28" y="f110"/>
                    <a:pt x="f31" y="f110"/>
                    <a:pt x="f31" y="f67"/>
                  </a:cubicBezTo>
                  <a:lnTo>
                    <a:pt x="f31" y="f110"/>
                  </a:lnTo>
                  <a:cubicBezTo>
                    <a:pt x="f31" y="f66"/>
                    <a:pt x="f28" y="f109"/>
                    <a:pt x="f22" y="f109"/>
                  </a:cubicBezTo>
                  <a:cubicBezTo>
                    <a:pt x="f28" y="f65"/>
                    <a:pt x="f22" y="f65"/>
                    <a:pt x="f22" y="f65"/>
                  </a:cubicBezTo>
                  <a:cubicBezTo>
                    <a:pt x="f22" y="f64"/>
                    <a:pt x="f22" y="f65"/>
                    <a:pt x="f22" y="f64"/>
                  </a:cubicBezTo>
                  <a:cubicBezTo>
                    <a:pt x="f22" y="f64"/>
                    <a:pt x="f22" y="f64"/>
                    <a:pt x="f22" y="f64"/>
                  </a:cubicBezTo>
                  <a:cubicBezTo>
                    <a:pt x="f5" y="f108"/>
                    <a:pt x="f5" y="f63"/>
                    <a:pt x="f8" y="f62"/>
                  </a:cubicBezTo>
                  <a:cubicBezTo>
                    <a:pt x="f8" y="f62"/>
                    <a:pt x="f8" y="f62"/>
                    <a:pt x="f8" y="f62"/>
                  </a:cubicBezTo>
                  <a:cubicBezTo>
                    <a:pt x="f8" y="f62"/>
                    <a:pt x="f14" y="f61"/>
                    <a:pt x="f14" y="f60"/>
                  </a:cubicBezTo>
                  <a:cubicBezTo>
                    <a:pt x="f14" y="f60"/>
                    <a:pt x="f14" y="f60"/>
                    <a:pt x="f14" y="f61"/>
                  </a:cubicBezTo>
                  <a:cubicBezTo>
                    <a:pt x="f5" y="f62"/>
                    <a:pt x="f5" y="f108"/>
                    <a:pt x="f22" y="f108"/>
                  </a:cubicBezTo>
                  <a:cubicBezTo>
                    <a:pt x="f22" y="f108"/>
                    <a:pt x="f22" y="f63"/>
                    <a:pt x="f22" y="f108"/>
                  </a:cubicBezTo>
                  <a:cubicBezTo>
                    <a:pt x="f22" y="f108"/>
                    <a:pt x="f28" y="f108"/>
                    <a:pt x="f28" y="f64"/>
                  </a:cubicBezTo>
                  <a:cubicBezTo>
                    <a:pt x="f28" y="f64"/>
                    <a:pt x="f28" y="f64"/>
                    <a:pt x="f22" y="f64"/>
                  </a:cubicBezTo>
                  <a:cubicBezTo>
                    <a:pt x="f22" y="f64"/>
                    <a:pt x="f28" y="f65"/>
                    <a:pt x="f28" y="f65"/>
                  </a:cubicBezTo>
                  <a:cubicBezTo>
                    <a:pt x="f28" y="f109"/>
                    <a:pt x="f31" y="f66"/>
                    <a:pt x="f31" y="f66"/>
                  </a:cubicBezTo>
                  <a:cubicBezTo>
                    <a:pt x="f31" y="f66"/>
                    <a:pt x="f31" y="f66"/>
                    <a:pt x="f31" y="f66"/>
                  </a:cubicBezTo>
                  <a:cubicBezTo>
                    <a:pt x="f32" y="f66"/>
                    <a:pt x="f32" y="f110"/>
                    <a:pt x="f32" y="f110"/>
                  </a:cubicBezTo>
                  <a:cubicBezTo>
                    <a:pt x="f32" y="f110"/>
                    <a:pt x="f32" y="f67"/>
                    <a:pt x="f32" y="f67"/>
                  </a:cubicBezTo>
                  <a:cubicBezTo>
                    <a:pt x="f34" y="f67"/>
                    <a:pt x="f34" y="f67"/>
                    <a:pt x="f34" y="f67"/>
                  </a:cubicBezTo>
                  <a:cubicBezTo>
                    <a:pt x="f34" y="f67"/>
                    <a:pt x="f32" y="f110"/>
                    <a:pt x="f32" y="f110"/>
                  </a:cubicBezTo>
                  <a:cubicBezTo>
                    <a:pt x="f34" y="f110"/>
                    <a:pt x="f34" y="f67"/>
                    <a:pt x="f30" y="f83"/>
                  </a:cubicBezTo>
                  <a:cubicBezTo>
                    <a:pt x="f30" y="f83"/>
                    <a:pt x="f30" y="f83"/>
                    <a:pt x="f30" y="f83"/>
                  </a:cubicBezTo>
                  <a:cubicBezTo>
                    <a:pt x="f30" y="f83"/>
                    <a:pt x="f29" y="f68"/>
                    <a:pt x="f29" y="f81"/>
                  </a:cubicBezTo>
                  <a:cubicBezTo>
                    <a:pt x="f27" y="f68"/>
                    <a:pt x="f27" y="f81"/>
                    <a:pt x="f27" y="f81"/>
                  </a:cubicBezTo>
                  <a:cubicBezTo>
                    <a:pt x="f27" y="f81"/>
                    <a:pt x="f27" y="f68"/>
                    <a:pt x="f27" y="f68"/>
                  </a:cubicBezTo>
                  <a:cubicBezTo>
                    <a:pt x="f27" y="f68"/>
                    <a:pt x="f27" y="f68"/>
                    <a:pt x="f29" y="f68"/>
                  </a:cubicBezTo>
                  <a:cubicBezTo>
                    <a:pt x="f27" y="f68"/>
                    <a:pt x="f29" y="f83"/>
                    <a:pt x="f27" y="f67"/>
                  </a:cubicBezTo>
                  <a:cubicBezTo>
                    <a:pt x="f27" y="f83"/>
                    <a:pt x="f27" y="f68"/>
                    <a:pt x="f26" y="f68"/>
                  </a:cubicBezTo>
                  <a:cubicBezTo>
                    <a:pt x="f26" y="f68"/>
                    <a:pt x="f26" y="f68"/>
                    <a:pt x="f26" y="f68"/>
                  </a:cubicBezTo>
                  <a:cubicBezTo>
                    <a:pt x="f26" y="f68"/>
                    <a:pt x="f26" y="f68"/>
                    <a:pt x="f26" y="f68"/>
                  </a:cubicBezTo>
                  <a:cubicBezTo>
                    <a:pt x="f26" y="f81"/>
                    <a:pt x="f25" y="f81"/>
                    <a:pt x="f25" y="f81"/>
                  </a:cubicBezTo>
                  <a:cubicBezTo>
                    <a:pt x="f25" y="f81"/>
                    <a:pt x="f26" y="f81"/>
                    <a:pt x="f26" y="f81"/>
                  </a:cubicBezTo>
                  <a:cubicBezTo>
                    <a:pt x="f25" y="f80"/>
                    <a:pt x="f25" y="f80"/>
                    <a:pt x="f24" y="f69"/>
                  </a:cubicBezTo>
                  <a:cubicBezTo>
                    <a:pt x="f24" y="f69"/>
                    <a:pt x="f24" y="f80"/>
                    <a:pt x="f24" y="f80"/>
                  </a:cubicBezTo>
                  <a:lnTo>
                    <a:pt x="f24" y="f80"/>
                  </a:lnTo>
                  <a:cubicBezTo>
                    <a:pt x="f24" y="f80"/>
                    <a:pt x="f24" y="f80"/>
                    <a:pt x="f25" y="f80"/>
                  </a:cubicBezTo>
                  <a:cubicBezTo>
                    <a:pt x="f25" y="f80"/>
                    <a:pt x="f25" y="f80"/>
                    <a:pt x="f25" y="f81"/>
                  </a:cubicBezTo>
                  <a:cubicBezTo>
                    <a:pt x="f25" y="f81"/>
                    <a:pt x="f25" y="f80"/>
                    <a:pt x="f25" y="f81"/>
                  </a:cubicBezTo>
                  <a:cubicBezTo>
                    <a:pt x="f25" y="f81"/>
                    <a:pt x="f25" y="f81"/>
                    <a:pt x="f25" y="f81"/>
                  </a:cubicBezTo>
                  <a:cubicBezTo>
                    <a:pt x="f26" y="f68"/>
                    <a:pt x="f26" y="f83"/>
                    <a:pt x="f27" y="f67"/>
                  </a:cubicBezTo>
                  <a:cubicBezTo>
                    <a:pt x="f27" y="f67"/>
                    <a:pt x="f27" y="f110"/>
                    <a:pt x="f27" y="f110"/>
                  </a:cubicBezTo>
                  <a:cubicBezTo>
                    <a:pt x="f26" y="f110"/>
                    <a:pt x="f26" y="f83"/>
                    <a:pt x="f25" y="f83"/>
                  </a:cubicBezTo>
                  <a:cubicBezTo>
                    <a:pt x="f25" y="f83"/>
                    <a:pt x="f26" y="f83"/>
                    <a:pt x="f26" y="f83"/>
                  </a:cubicBezTo>
                  <a:cubicBezTo>
                    <a:pt x="f26" y="f67"/>
                    <a:pt x="f27" y="f110"/>
                    <a:pt x="f27" y="f66"/>
                  </a:cubicBezTo>
                  <a:lnTo>
                    <a:pt x="f26" y="f66"/>
                  </a:lnTo>
                  <a:cubicBezTo>
                    <a:pt x="f26" y="f66"/>
                    <a:pt x="f26" y="f66"/>
                    <a:pt x="f26" y="f66"/>
                  </a:cubicBezTo>
                  <a:cubicBezTo>
                    <a:pt x="f26" y="f66"/>
                    <a:pt x="f25" y="f110"/>
                    <a:pt x="f25" y="f110"/>
                  </a:cubicBezTo>
                  <a:cubicBezTo>
                    <a:pt x="f25" y="f66"/>
                    <a:pt x="f24" y="f66"/>
                    <a:pt x="f24" y="f66"/>
                  </a:cubicBezTo>
                  <a:cubicBezTo>
                    <a:pt x="f24" y="f66"/>
                    <a:pt x="f25" y="f109"/>
                    <a:pt x="f24" y="f109"/>
                  </a:cubicBezTo>
                  <a:cubicBezTo>
                    <a:pt x="f25" y="f65"/>
                    <a:pt x="f25" y="f64"/>
                    <a:pt x="f26" y="f108"/>
                  </a:cubicBezTo>
                  <a:cubicBezTo>
                    <a:pt x="f25" y="f64"/>
                    <a:pt x="f25" y="f65"/>
                    <a:pt x="f23" y="f65"/>
                  </a:cubicBezTo>
                  <a:cubicBezTo>
                    <a:pt x="f24" y="f109"/>
                    <a:pt x="f23" y="f66"/>
                    <a:pt x="f23" y="f66"/>
                  </a:cubicBezTo>
                  <a:cubicBezTo>
                    <a:pt x="f41" y="f66"/>
                    <a:pt x="f41" y="f66"/>
                    <a:pt x="f41" y="f66"/>
                  </a:cubicBezTo>
                  <a:cubicBezTo>
                    <a:pt x="f41" y="f66"/>
                    <a:pt x="f41" y="f66"/>
                    <a:pt x="f41" y="f109"/>
                  </a:cubicBezTo>
                  <a:cubicBezTo>
                    <a:pt x="f41" y="f109"/>
                    <a:pt x="f23" y="f109"/>
                    <a:pt x="f23" y="f109"/>
                  </a:cubicBezTo>
                  <a:cubicBezTo>
                    <a:pt x="f23" y="f109"/>
                    <a:pt x="f23" y="f65"/>
                    <a:pt x="f23" y="f65"/>
                  </a:cubicBezTo>
                  <a:cubicBezTo>
                    <a:pt x="f23" y="f65"/>
                    <a:pt x="f23" y="f65"/>
                    <a:pt x="f23" y="f65"/>
                  </a:cubicBezTo>
                  <a:cubicBezTo>
                    <a:pt x="f24" y="f64"/>
                    <a:pt x="f24" y="f108"/>
                    <a:pt x="f26" y="f62"/>
                  </a:cubicBezTo>
                  <a:cubicBezTo>
                    <a:pt x="f25" y="f62"/>
                    <a:pt x="f25" y="f62"/>
                    <a:pt x="f26" y="f62"/>
                  </a:cubicBezTo>
                  <a:cubicBezTo>
                    <a:pt x="f26" y="f62"/>
                    <a:pt x="f26" y="f61"/>
                    <a:pt x="f27" y="f60"/>
                  </a:cubicBezTo>
                  <a:cubicBezTo>
                    <a:pt x="f27" y="f59"/>
                    <a:pt x="f27" y="f59"/>
                    <a:pt x="f29" y="f59"/>
                  </a:cubicBezTo>
                  <a:cubicBezTo>
                    <a:pt x="f29" y="f59"/>
                    <a:pt x="f29" y="f59"/>
                    <a:pt x="f29" y="f59"/>
                  </a:cubicBezTo>
                  <a:cubicBezTo>
                    <a:pt x="f30" y="f59"/>
                    <a:pt x="f30" y="f59"/>
                    <a:pt x="f30" y="f59"/>
                  </a:cubicBezTo>
                  <a:cubicBezTo>
                    <a:pt x="f30" y="f59"/>
                    <a:pt x="f29" y="f59"/>
                    <a:pt x="f29" y="f58"/>
                  </a:cubicBezTo>
                  <a:cubicBezTo>
                    <a:pt x="f29" y="f58"/>
                    <a:pt x="f29" y="f59"/>
                    <a:pt x="f29" y="f58"/>
                  </a:cubicBezTo>
                  <a:cubicBezTo>
                    <a:pt x="f29" y="f58"/>
                    <a:pt x="f29" y="f57"/>
                    <a:pt x="f29" y="f57"/>
                  </a:cubicBezTo>
                  <a:cubicBezTo>
                    <a:pt x="f29" y="f84"/>
                    <a:pt x="f30" y="f85"/>
                    <a:pt x="f29" y="f85"/>
                  </a:cubicBezTo>
                  <a:cubicBezTo>
                    <a:pt x="f30" y="f86"/>
                    <a:pt x="f30" y="f86"/>
                    <a:pt x="f34" y="f86"/>
                  </a:cubicBezTo>
                  <a:cubicBezTo>
                    <a:pt x="f30" y="f86"/>
                    <a:pt x="f30" y="f86"/>
                    <a:pt x="f30" y="f111"/>
                  </a:cubicBezTo>
                  <a:cubicBezTo>
                    <a:pt x="f30" y="f111"/>
                    <a:pt x="f34" y="f111"/>
                    <a:pt x="f34" y="f111"/>
                  </a:cubicBezTo>
                  <a:cubicBezTo>
                    <a:pt x="f34" y="f111"/>
                    <a:pt x="f34" y="f87"/>
                    <a:pt x="f34" y="f87"/>
                  </a:cubicBezTo>
                  <a:cubicBezTo>
                    <a:pt x="f34" y="f87"/>
                    <a:pt x="f30" y="f111"/>
                    <a:pt x="f30" y="f111"/>
                  </a:cubicBezTo>
                  <a:cubicBezTo>
                    <a:pt x="f29" y="f87"/>
                    <a:pt x="f34" y="f56"/>
                    <a:pt x="f34" y="f88"/>
                  </a:cubicBezTo>
                  <a:cubicBezTo>
                    <a:pt x="f34" y="f88"/>
                    <a:pt x="f34" y="f88"/>
                    <a:pt x="f34" y="f55"/>
                  </a:cubicBezTo>
                  <a:cubicBezTo>
                    <a:pt x="f34" y="f55"/>
                    <a:pt x="f34" y="f55"/>
                    <a:pt x="f34" y="f55"/>
                  </a:cubicBezTo>
                  <a:cubicBezTo>
                    <a:pt x="f34" y="f55"/>
                    <a:pt x="f34" y="f55"/>
                    <a:pt x="f34" y="f55"/>
                  </a:cubicBezTo>
                  <a:cubicBezTo>
                    <a:pt x="f34" y="f55"/>
                    <a:pt x="f34" y="f55"/>
                    <a:pt x="f34" y="f55"/>
                  </a:cubicBezTo>
                  <a:cubicBezTo>
                    <a:pt x="f34" y="f55"/>
                    <a:pt x="f34" y="f3"/>
                    <a:pt x="f32" y="f3"/>
                  </a:cubicBezTo>
                  <a:cubicBezTo>
                    <a:pt x="f32" y="f3"/>
                    <a:pt x="f32" y="f54"/>
                    <a:pt x="f32" y="f54"/>
                  </a:cubicBezTo>
                  <a:cubicBezTo>
                    <a:pt x="f32" y="f54"/>
                    <a:pt x="f32" y="f54"/>
                    <a:pt x="f32" y="f54"/>
                  </a:cubicBezTo>
                  <a:cubicBezTo>
                    <a:pt x="f32" y="f54"/>
                    <a:pt x="f32" y="f54"/>
                    <a:pt x="f32" y="f54"/>
                  </a:cubicBezTo>
                  <a:cubicBezTo>
                    <a:pt x="f31" y="f53"/>
                    <a:pt x="f31" y="f52"/>
                    <a:pt x="f31" y="f52"/>
                  </a:cubicBezTo>
                  <a:cubicBezTo>
                    <a:pt x="f31" y="f52"/>
                    <a:pt x="f31" y="f52"/>
                    <a:pt x="f31" y="f51"/>
                  </a:cubicBezTo>
                  <a:cubicBezTo>
                    <a:pt x="f28" y="f51"/>
                    <a:pt x="f28" y="f50"/>
                    <a:pt x="f22" y="f50"/>
                  </a:cubicBezTo>
                  <a:cubicBezTo>
                    <a:pt x="f22" y="f77"/>
                    <a:pt x="f22" y="f77"/>
                    <a:pt x="f22" y="f77"/>
                  </a:cubicBezTo>
                  <a:cubicBezTo>
                    <a:pt x="f22" y="f77"/>
                    <a:pt x="f22" y="f77"/>
                    <a:pt x="f22" y="f77"/>
                  </a:cubicBezTo>
                  <a:cubicBezTo>
                    <a:pt x="f22" y="f77"/>
                    <a:pt x="f28" y="f77"/>
                    <a:pt x="f22" y="f77"/>
                  </a:cubicBezTo>
                  <a:cubicBezTo>
                    <a:pt x="f22" y="f89"/>
                    <a:pt x="f22" y="f89"/>
                    <a:pt x="f5" y="f77"/>
                  </a:cubicBezTo>
                  <a:cubicBezTo>
                    <a:pt x="f5" y="f89"/>
                    <a:pt x="f5" y="f89"/>
                    <a:pt x="f5" y="f89"/>
                  </a:cubicBezTo>
                  <a:cubicBezTo>
                    <a:pt x="f22" y="f75"/>
                    <a:pt x="f5" y="f49"/>
                    <a:pt x="f5" y="f49"/>
                  </a:cubicBezTo>
                  <a:cubicBezTo>
                    <a:pt x="f22" y="f49"/>
                    <a:pt x="f22" y="f49"/>
                    <a:pt x="f22" y="f49"/>
                  </a:cubicBezTo>
                  <a:cubicBezTo>
                    <a:pt x="f22" y="f49"/>
                    <a:pt x="f5" y="f74"/>
                    <a:pt x="f5" y="f74"/>
                  </a:cubicBezTo>
                  <a:cubicBezTo>
                    <a:pt x="f8" y="f74"/>
                    <a:pt x="f8" y="f106"/>
                    <a:pt x="f8" y="f106"/>
                  </a:cubicBezTo>
                  <a:cubicBezTo>
                    <a:pt x="f8" y="f106"/>
                    <a:pt x="f5" y="f106"/>
                    <a:pt x="f5" y="f48"/>
                  </a:cubicBezTo>
                  <a:cubicBezTo>
                    <a:pt x="f5" y="f48"/>
                    <a:pt x="f5" y="f47"/>
                    <a:pt x="f5" y="f6"/>
                  </a:cubicBezTo>
                  <a:close/>
                  <a:moveTo>
                    <a:pt x="f32" y="f55"/>
                  </a:moveTo>
                  <a:cubicBezTo>
                    <a:pt x="f32" y="f55"/>
                    <a:pt x="f32" y="f88"/>
                    <a:pt x="f31" y="f88"/>
                  </a:cubicBezTo>
                  <a:cubicBezTo>
                    <a:pt x="f31" y="f88"/>
                    <a:pt x="f31" y="f55"/>
                    <a:pt x="f31" y="f55"/>
                  </a:cubicBezTo>
                  <a:cubicBezTo>
                    <a:pt x="f31" y="f55"/>
                    <a:pt x="f31" y="f55"/>
                    <a:pt x="f31" y="f55"/>
                  </a:cubicBezTo>
                  <a:cubicBezTo>
                    <a:pt x="f31" y="f3"/>
                    <a:pt x="f32" y="f55"/>
                    <a:pt x="f32" y="f55"/>
                  </a:cubicBezTo>
                  <a:close/>
                  <a:moveTo>
                    <a:pt x="f30" y="f85"/>
                  </a:moveTo>
                  <a:cubicBezTo>
                    <a:pt x="f30" y="f85"/>
                    <a:pt x="f30" y="f85"/>
                    <a:pt x="f30" y="f85"/>
                  </a:cubicBezTo>
                  <a:cubicBezTo>
                    <a:pt x="f30" y="f85"/>
                    <a:pt x="f34" y="f86"/>
                    <a:pt x="f30" y="f86"/>
                  </a:cubicBezTo>
                  <a:cubicBezTo>
                    <a:pt x="f30" y="f85"/>
                    <a:pt x="f30" y="f86"/>
                    <a:pt x="f30" y="f85"/>
                  </a:cubicBezTo>
                  <a:close/>
                  <a:moveTo>
                    <a:pt x="f14" y="f79"/>
                  </a:moveTo>
                  <a:cubicBezTo>
                    <a:pt x="f36" y="f79"/>
                    <a:pt x="f14" y="f79"/>
                    <a:pt x="f14" y="f51"/>
                  </a:cubicBezTo>
                  <a:cubicBezTo>
                    <a:pt x="f36" y="f79"/>
                    <a:pt x="f36" y="f79"/>
                    <a:pt x="f36" y="f79"/>
                  </a:cubicBezTo>
                  <a:cubicBezTo>
                    <a:pt x="f36" y="f79"/>
                    <a:pt x="f36" y="f79"/>
                    <a:pt x="f14" y="f79"/>
                  </a:cubicBezTo>
                  <a:close/>
                  <a:moveTo>
                    <a:pt x="f27" y="f61"/>
                  </a:moveTo>
                  <a:cubicBezTo>
                    <a:pt x="f27" y="f61"/>
                    <a:pt x="f27" y="f61"/>
                    <a:pt x="f27" y="f61"/>
                  </a:cubicBezTo>
                  <a:cubicBezTo>
                    <a:pt x="f27" y="f61"/>
                    <a:pt x="f27" y="f61"/>
                    <a:pt x="f27" y="f61"/>
                  </a:cubicBezTo>
                  <a:close/>
                  <a:moveTo>
                    <a:pt x="f5" y="f111"/>
                  </a:moveTo>
                  <a:cubicBezTo>
                    <a:pt x="f8" y="f111"/>
                    <a:pt x="f8" y="f87"/>
                    <a:pt x="f8" y="f87"/>
                  </a:cubicBezTo>
                  <a:cubicBezTo>
                    <a:pt x="f5" y="f87"/>
                    <a:pt x="f5" y="f87"/>
                    <a:pt x="f5" y="f111"/>
                  </a:cubicBezTo>
                  <a:close/>
                  <a:moveTo>
                    <a:pt x="f28" y="f57"/>
                  </a:moveTo>
                  <a:cubicBezTo>
                    <a:pt x="f28" y="f57"/>
                    <a:pt x="f28" y="f57"/>
                    <a:pt x="f28" y="f57"/>
                  </a:cubicBezTo>
                  <a:cubicBezTo>
                    <a:pt x="f28" y="f57"/>
                    <a:pt x="f28" y="f57"/>
                    <a:pt x="f22" y="f57"/>
                  </a:cubicBezTo>
                  <a:cubicBezTo>
                    <a:pt x="f22" y="f84"/>
                    <a:pt x="f22" y="f84"/>
                    <a:pt x="f5" y="f85"/>
                  </a:cubicBezTo>
                  <a:cubicBezTo>
                    <a:pt x="f22" y="f85"/>
                    <a:pt x="f28" y="f84"/>
                    <a:pt x="f28" y="f57"/>
                  </a:cubicBezTo>
                  <a:cubicBezTo>
                    <a:pt x="f28" y="f57"/>
                    <a:pt x="f28" y="f57"/>
                    <a:pt x="f28" y="f57"/>
                  </a:cubicBezTo>
                  <a:cubicBezTo>
                    <a:pt x="f28" y="f84"/>
                    <a:pt x="f28" y="f84"/>
                    <a:pt x="f28" y="f84"/>
                  </a:cubicBezTo>
                  <a:cubicBezTo>
                    <a:pt x="f28" y="f84"/>
                    <a:pt x="f28" y="f84"/>
                    <a:pt x="f28" y="f84"/>
                  </a:cubicBezTo>
                  <a:cubicBezTo>
                    <a:pt x="f28" y="f84"/>
                    <a:pt x="f31" y="f57"/>
                    <a:pt x="f28" y="f57"/>
                  </a:cubicBezTo>
                  <a:cubicBezTo>
                    <a:pt x="f28" y="f57"/>
                    <a:pt x="f28" y="f57"/>
                    <a:pt x="f28" y="f57"/>
                  </a:cubicBezTo>
                  <a:cubicBezTo>
                    <a:pt x="f28" y="f57"/>
                    <a:pt x="f28" y="f57"/>
                    <a:pt x="f28" y="f57"/>
                  </a:cubicBezTo>
                  <a:close/>
                  <a:moveTo>
                    <a:pt x="f34" y="f60"/>
                  </a:moveTo>
                  <a:cubicBezTo>
                    <a:pt x="f34" y="f60"/>
                    <a:pt x="f34" y="f61"/>
                    <a:pt x="f34" y="f61"/>
                  </a:cubicBezTo>
                  <a:cubicBezTo>
                    <a:pt x="f34" y="f61"/>
                    <a:pt x="f34" y="f61"/>
                    <a:pt x="f34" y="f61"/>
                  </a:cubicBezTo>
                  <a:cubicBezTo>
                    <a:pt x="f32" y="f61"/>
                    <a:pt x="f34" y="f60"/>
                    <a:pt x="f34" y="f60"/>
                  </a:cubicBezTo>
                  <a:close/>
                  <a:moveTo>
                    <a:pt x="f32" y="f58"/>
                  </a:moveTo>
                  <a:lnTo>
                    <a:pt x="f31" y="f59"/>
                  </a:lnTo>
                  <a:cubicBezTo>
                    <a:pt x="f31" y="f58"/>
                    <a:pt x="f31" y="f58"/>
                    <a:pt x="f31" y="f58"/>
                  </a:cubicBezTo>
                  <a:cubicBezTo>
                    <a:pt x="f31" y="f58"/>
                    <a:pt x="f31" y="f58"/>
                    <a:pt x="f32" y="f58"/>
                  </a:cubicBezTo>
                  <a:close/>
                  <a:moveTo>
                    <a:pt x="f31" y="f59"/>
                  </a:moveTo>
                  <a:lnTo>
                    <a:pt x="f31" y="f59"/>
                  </a:lnTo>
                  <a:cubicBezTo>
                    <a:pt x="f28" y="f59"/>
                    <a:pt x="f28" y="f58"/>
                    <a:pt x="f28" y="f58"/>
                  </a:cubicBezTo>
                  <a:cubicBezTo>
                    <a:pt x="f31" y="f58"/>
                    <a:pt x="f31" y="f58"/>
                    <a:pt x="f31" y="f59"/>
                  </a:cubicBezTo>
                  <a:close/>
                  <a:moveTo>
                    <a:pt x="f30" y="f63"/>
                  </a:moveTo>
                  <a:cubicBezTo>
                    <a:pt x="f30" y="f63"/>
                    <a:pt x="f30" y="f63"/>
                    <a:pt x="f30" y="f108"/>
                  </a:cubicBezTo>
                  <a:cubicBezTo>
                    <a:pt x="f30" y="f108"/>
                    <a:pt x="f34" y="f63"/>
                    <a:pt x="f30" y="f63"/>
                  </a:cubicBezTo>
                  <a:close/>
                  <a:moveTo>
                    <a:pt x="f34" y="f62"/>
                  </a:moveTo>
                  <a:cubicBezTo>
                    <a:pt x="f34" y="f62"/>
                    <a:pt x="f34" y="f63"/>
                    <a:pt x="f34" y="f63"/>
                  </a:cubicBezTo>
                  <a:cubicBezTo>
                    <a:pt x="f34" y="f62"/>
                    <a:pt x="f34" y="f62"/>
                    <a:pt x="f34" y="f62"/>
                  </a:cubicBezTo>
                  <a:close/>
                  <a:moveTo>
                    <a:pt x="f22" y="f58"/>
                  </a:moveTo>
                  <a:cubicBezTo>
                    <a:pt x="f22" y="f58"/>
                    <a:pt x="f22" y="f59"/>
                    <a:pt x="f22" y="f59"/>
                  </a:cubicBezTo>
                  <a:cubicBezTo>
                    <a:pt x="f22" y="f58"/>
                    <a:pt x="f22" y="f58"/>
                    <a:pt x="f22" y="f58"/>
                  </a:cubicBezTo>
                  <a:cubicBezTo>
                    <a:pt x="f5" y="f58"/>
                    <a:pt x="f22" y="f58"/>
                    <a:pt x="f5" y="f58"/>
                  </a:cubicBezTo>
                  <a:cubicBezTo>
                    <a:pt x="f22" y="f58"/>
                    <a:pt x="f5" y="f57"/>
                    <a:pt x="f22" y="f57"/>
                  </a:cubicBezTo>
                  <a:cubicBezTo>
                    <a:pt x="f22" y="f57"/>
                    <a:pt x="f22" y="f57"/>
                    <a:pt x="f22" y="f57"/>
                  </a:cubicBezTo>
                  <a:cubicBezTo>
                    <a:pt x="f22" y="f57"/>
                    <a:pt x="f22" y="f57"/>
                    <a:pt x="f22" y="f57"/>
                  </a:cubicBezTo>
                  <a:cubicBezTo>
                    <a:pt x="f22" y="f58"/>
                    <a:pt x="f28" y="f58"/>
                    <a:pt x="f28" y="f59"/>
                  </a:cubicBezTo>
                  <a:cubicBezTo>
                    <a:pt x="f28" y="f59"/>
                    <a:pt x="f28" y="f59"/>
                    <a:pt x="f28" y="f59"/>
                  </a:cubicBezTo>
                  <a:cubicBezTo>
                    <a:pt x="f22" y="f59"/>
                    <a:pt x="f22" y="f60"/>
                    <a:pt x="f22" y="f60"/>
                  </a:cubicBezTo>
                  <a:cubicBezTo>
                    <a:pt x="f28" y="f60"/>
                    <a:pt x="f28" y="f60"/>
                    <a:pt x="f28" y="f59"/>
                  </a:cubicBezTo>
                  <a:cubicBezTo>
                    <a:pt x="f28" y="f59"/>
                    <a:pt x="f28" y="f60"/>
                    <a:pt x="f31" y="f60"/>
                  </a:cubicBezTo>
                  <a:cubicBezTo>
                    <a:pt x="f31" y="f60"/>
                    <a:pt x="f28" y="f60"/>
                    <a:pt x="f28" y="f61"/>
                  </a:cubicBezTo>
                  <a:cubicBezTo>
                    <a:pt x="f28" y="f61"/>
                    <a:pt x="f22" y="f61"/>
                    <a:pt x="f22" y="f61"/>
                  </a:cubicBezTo>
                  <a:cubicBezTo>
                    <a:pt x="f22" y="f61"/>
                    <a:pt x="f22" y="f61"/>
                    <a:pt x="f22" y="f60"/>
                  </a:cubicBezTo>
                  <a:cubicBezTo>
                    <a:pt x="f22" y="f60"/>
                    <a:pt x="f22" y="f61"/>
                    <a:pt x="f22" y="f60"/>
                  </a:cubicBezTo>
                  <a:cubicBezTo>
                    <a:pt x="f22" y="f60"/>
                    <a:pt x="f22" y="f59"/>
                    <a:pt x="f22" y="f58"/>
                  </a:cubicBezTo>
                  <a:close/>
                  <a:moveTo>
                    <a:pt x="f31" y="f61"/>
                  </a:moveTo>
                  <a:cubicBezTo>
                    <a:pt x="f31" y="f61"/>
                    <a:pt x="f31" y="f61"/>
                    <a:pt x="f31" y="f61"/>
                  </a:cubicBezTo>
                  <a:cubicBezTo>
                    <a:pt x="f31" y="f61"/>
                    <a:pt x="f31" y="f62"/>
                    <a:pt x="f31" y="f62"/>
                  </a:cubicBezTo>
                  <a:cubicBezTo>
                    <a:pt x="f31" y="f63"/>
                    <a:pt x="f28" y="f63"/>
                    <a:pt x="f28" y="f63"/>
                  </a:cubicBezTo>
                  <a:cubicBezTo>
                    <a:pt x="f28" y="f63"/>
                    <a:pt x="f28" y="f62"/>
                    <a:pt x="f31" y="f62"/>
                  </a:cubicBezTo>
                  <a:cubicBezTo>
                    <a:pt x="f31" y="f62"/>
                    <a:pt x="f31" y="f62"/>
                    <a:pt x="f28" y="f62"/>
                  </a:cubicBezTo>
                  <a:cubicBezTo>
                    <a:pt x="f31" y="f62"/>
                    <a:pt x="f28" y="f61"/>
                    <a:pt x="f28" y="f61"/>
                  </a:cubicBezTo>
                  <a:cubicBezTo>
                    <a:pt x="f31" y="f61"/>
                    <a:pt x="f31" y="f60"/>
                    <a:pt x="f31" y="f61"/>
                  </a:cubicBezTo>
                  <a:close/>
                  <a:moveTo>
                    <a:pt x="f34" y="f108"/>
                  </a:moveTo>
                  <a:cubicBezTo>
                    <a:pt x="f34" y="f64"/>
                    <a:pt x="f34" y="f64"/>
                    <a:pt x="f30" y="f64"/>
                  </a:cubicBezTo>
                  <a:cubicBezTo>
                    <a:pt x="f30" y="f64"/>
                    <a:pt x="f30" y="f65"/>
                    <a:pt x="f30" y="f65"/>
                  </a:cubicBezTo>
                  <a:cubicBezTo>
                    <a:pt x="f34" y="f65"/>
                    <a:pt x="f34" y="f64"/>
                    <a:pt x="f34" y="f64"/>
                  </a:cubicBezTo>
                  <a:cubicBezTo>
                    <a:pt x="f34" y="f64"/>
                    <a:pt x="f34" y="f108"/>
                    <a:pt x="f32" y="f108"/>
                  </a:cubicBezTo>
                  <a:lnTo>
                    <a:pt x="f34" y="f108"/>
                  </a:lnTo>
                  <a:cubicBezTo>
                    <a:pt x="f34" y="f108"/>
                    <a:pt x="f34" y="f108"/>
                    <a:pt x="f34" y="f108"/>
                  </a:cubicBezTo>
                  <a:close/>
                  <a:moveTo>
                    <a:pt x="f14" y="f84"/>
                  </a:moveTo>
                  <a:cubicBezTo>
                    <a:pt x="f14" y="f84"/>
                    <a:pt x="f14" y="f84"/>
                    <a:pt x="f14" y="f84"/>
                  </a:cubicBezTo>
                  <a:cubicBezTo>
                    <a:pt x="f8" y="f84"/>
                    <a:pt x="f8" y="f57"/>
                    <a:pt x="f8" y="f57"/>
                  </a:cubicBezTo>
                  <a:cubicBezTo>
                    <a:pt x="f8" y="f57"/>
                    <a:pt x="f8" y="f57"/>
                    <a:pt x="f8" y="f57"/>
                  </a:cubicBezTo>
                  <a:cubicBezTo>
                    <a:pt x="f14" y="f84"/>
                    <a:pt x="f14" y="f85"/>
                    <a:pt x="f14" y="f86"/>
                  </a:cubicBezTo>
                  <a:cubicBezTo>
                    <a:pt x="f14" y="f85"/>
                    <a:pt x="f14" y="f85"/>
                    <a:pt x="f14" y="f84"/>
                  </a:cubicBezTo>
                  <a:close/>
                  <a:moveTo>
                    <a:pt x="f29" y="f66"/>
                  </a:moveTo>
                  <a:cubicBezTo>
                    <a:pt x="f27" y="f66"/>
                    <a:pt x="f27" y="f66"/>
                    <a:pt x="f27" y="f110"/>
                  </a:cubicBezTo>
                  <a:cubicBezTo>
                    <a:pt x="f27" y="f110"/>
                    <a:pt x="f29" y="f110"/>
                    <a:pt x="f29" y="f66"/>
                  </a:cubicBezTo>
                  <a:cubicBezTo>
                    <a:pt x="f29" y="f66"/>
                    <a:pt x="f29" y="f66"/>
                    <a:pt x="f27" y="f66"/>
                  </a:cubicBezTo>
                  <a:close/>
                  <a:moveTo>
                    <a:pt x="f34" y="f64"/>
                  </a:moveTo>
                  <a:lnTo>
                    <a:pt x="f32" y="f64"/>
                  </a:lnTo>
                  <a:cubicBezTo>
                    <a:pt x="f32" y="f64"/>
                    <a:pt x="f32" y="f64"/>
                    <a:pt x="f32" y="f64"/>
                  </a:cubicBezTo>
                  <a:cubicBezTo>
                    <a:pt x="f32" y="f64"/>
                    <a:pt x="f34" y="f64"/>
                    <a:pt x="f34" y="f64"/>
                  </a:cubicBezTo>
                  <a:close/>
                  <a:moveTo>
                    <a:pt x="f32" y="f64"/>
                  </a:moveTo>
                  <a:cubicBezTo>
                    <a:pt x="f34" y="f65"/>
                    <a:pt x="f34" y="f109"/>
                    <a:pt x="f30" y="f66"/>
                  </a:cubicBezTo>
                  <a:cubicBezTo>
                    <a:pt x="f30" y="f110"/>
                    <a:pt x="f29" y="f110"/>
                    <a:pt x="f29" y="f67"/>
                  </a:cubicBezTo>
                  <a:cubicBezTo>
                    <a:pt x="f30" y="f67"/>
                    <a:pt x="f29" y="f110"/>
                    <a:pt x="f34" y="f66"/>
                  </a:cubicBezTo>
                  <a:cubicBezTo>
                    <a:pt x="f34" y="f109"/>
                    <a:pt x="f34" y="f109"/>
                    <a:pt x="f34" y="f65"/>
                  </a:cubicBezTo>
                  <a:cubicBezTo>
                    <a:pt x="f32" y="f65"/>
                    <a:pt x="f32" y="f65"/>
                    <a:pt x="f32" y="f65"/>
                  </a:cubicBezTo>
                  <a:cubicBezTo>
                    <a:pt x="f32" y="f65"/>
                    <a:pt x="f32" y="f109"/>
                    <a:pt x="f32" y="f109"/>
                  </a:cubicBezTo>
                  <a:cubicBezTo>
                    <a:pt x="f32" y="f65"/>
                    <a:pt x="f32" y="f64"/>
                    <a:pt x="f32" y="f64"/>
                  </a:cubicBezTo>
                  <a:close/>
                  <a:moveTo>
                    <a:pt x="f22" y="f63"/>
                  </a:moveTo>
                  <a:cubicBezTo>
                    <a:pt x="f22" y="f63"/>
                    <a:pt x="f22" y="f63"/>
                    <a:pt x="f5" y="f63"/>
                  </a:cubicBezTo>
                  <a:cubicBezTo>
                    <a:pt x="f5" y="f62"/>
                    <a:pt x="f5" y="f62"/>
                    <a:pt x="f22" y="f62"/>
                  </a:cubicBezTo>
                  <a:cubicBezTo>
                    <a:pt x="f22" y="f62"/>
                    <a:pt x="f22" y="f62"/>
                    <a:pt x="f22" y="f63"/>
                  </a:cubicBezTo>
                  <a:close/>
                  <a:moveTo>
                    <a:pt x="f5" y="f61"/>
                  </a:moveTo>
                  <a:cubicBezTo>
                    <a:pt x="f5" y="f62"/>
                    <a:pt x="f5" y="f62"/>
                    <a:pt x="f5" y="f62"/>
                  </a:cubicBezTo>
                  <a:cubicBezTo>
                    <a:pt x="f5" y="f62"/>
                    <a:pt x="f5" y="f61"/>
                    <a:pt x="f5" y="f61"/>
                  </a:cubicBezTo>
                  <a:cubicBezTo>
                    <a:pt x="f8" y="f61"/>
                    <a:pt x="f5" y="f62"/>
                    <a:pt x="f5" y="f61"/>
                  </a:cubicBezTo>
                  <a:close/>
                  <a:moveTo>
                    <a:pt x="f31" y="f65"/>
                  </a:moveTo>
                  <a:cubicBezTo>
                    <a:pt x="f31" y="f65"/>
                    <a:pt x="f31" y="f65"/>
                    <a:pt x="f31" y="f65"/>
                  </a:cubicBezTo>
                  <a:cubicBezTo>
                    <a:pt x="f31" y="f65"/>
                    <a:pt x="f31" y="f65"/>
                    <a:pt x="f31" y="f65"/>
                  </a:cubicBezTo>
                  <a:cubicBezTo>
                    <a:pt x="f31" y="f65"/>
                    <a:pt x="f31" y="f65"/>
                    <a:pt x="f31" y="f65"/>
                  </a:cubicBezTo>
                  <a:close/>
                  <a:moveTo>
                    <a:pt x="f29" y="f83"/>
                  </a:moveTo>
                  <a:lnTo>
                    <a:pt x="f29" y="f83"/>
                  </a:lnTo>
                  <a:cubicBezTo>
                    <a:pt x="f29" y="f83"/>
                    <a:pt x="f29" y="f83"/>
                    <a:pt x="f29" y="f83"/>
                  </a:cubicBezTo>
                  <a:cubicBezTo>
                    <a:pt x="f29" y="f83"/>
                    <a:pt x="f29" y="f83"/>
                    <a:pt x="f29" y="f83"/>
                  </a:cubicBezTo>
                  <a:close/>
                  <a:moveTo>
                    <a:pt x="f90" y="f111"/>
                  </a:moveTo>
                  <a:cubicBezTo>
                    <a:pt x="f90" y="f111"/>
                    <a:pt x="f103" y="f87"/>
                    <a:pt x="f90" y="f87"/>
                  </a:cubicBezTo>
                  <a:cubicBezTo>
                    <a:pt x="f90" y="f87"/>
                    <a:pt x="f37" y="f111"/>
                    <a:pt x="f90" y="f111"/>
                  </a:cubicBezTo>
                  <a:close/>
                  <a:moveTo>
                    <a:pt x="f37" y="f85"/>
                  </a:moveTo>
                  <a:cubicBezTo>
                    <a:pt x="f37" y="f85"/>
                    <a:pt x="f37" y="f84"/>
                    <a:pt x="f90" y="f85"/>
                  </a:cubicBezTo>
                  <a:cubicBezTo>
                    <a:pt x="f90" y="f85"/>
                    <a:pt x="f90" y="f85"/>
                    <a:pt x="f90" y="f86"/>
                  </a:cubicBezTo>
                  <a:cubicBezTo>
                    <a:pt x="f90" y="f86"/>
                    <a:pt x="f90" y="f85"/>
                    <a:pt x="f37" y="f85"/>
                  </a:cubicBezTo>
                  <a:lnTo>
                    <a:pt x="f37" y="f86"/>
                  </a:lnTo>
                  <a:cubicBezTo>
                    <a:pt x="f37" y="f86"/>
                    <a:pt x="f37" y="f86"/>
                    <a:pt x="f37" y="f85"/>
                  </a:cubicBezTo>
                  <a:close/>
                  <a:moveTo>
                    <a:pt x="f39" y="f57"/>
                  </a:moveTo>
                  <a:cubicBezTo>
                    <a:pt x="f39" y="f57"/>
                    <a:pt x="f39" y="f58"/>
                    <a:pt x="f39" y="f58"/>
                  </a:cubicBezTo>
                  <a:cubicBezTo>
                    <a:pt x="f39" y="f58"/>
                    <a:pt x="f39" y="f58"/>
                    <a:pt x="f39" y="f57"/>
                  </a:cubicBezTo>
                  <a:lnTo>
                    <a:pt x="f38" y="f58"/>
                  </a:lnTo>
                  <a:cubicBezTo>
                    <a:pt x="f39" y="f57"/>
                    <a:pt x="f38" y="f57"/>
                    <a:pt x="f39" y="f57"/>
                  </a:cubicBezTo>
                  <a:cubicBezTo>
                    <a:pt x="f39" y="f57"/>
                    <a:pt x="f39" y="f57"/>
                    <a:pt x="f39" y="f57"/>
                  </a:cubicBezTo>
                  <a:close/>
                  <a:moveTo>
                    <a:pt x="f36" y="f59"/>
                  </a:moveTo>
                  <a:lnTo>
                    <a:pt x="f36" y="f59"/>
                  </a:lnTo>
                  <a:cubicBezTo>
                    <a:pt x="f39" y="f59"/>
                    <a:pt x="f36" y="f58"/>
                    <a:pt x="f39" y="f58"/>
                  </a:cubicBezTo>
                  <a:lnTo>
                    <a:pt x="f36" y="f58"/>
                  </a:lnTo>
                  <a:cubicBezTo>
                    <a:pt x="f36" y="f58"/>
                    <a:pt x="f36" y="f58"/>
                    <a:pt x="f36" y="f59"/>
                  </a:cubicBezTo>
                  <a:close/>
                  <a:moveTo>
                    <a:pt x="f36" y="f59"/>
                  </a:moveTo>
                  <a:cubicBezTo>
                    <a:pt x="f36" y="f59"/>
                    <a:pt x="f39" y="f60"/>
                    <a:pt x="f36" y="f60"/>
                  </a:cubicBezTo>
                  <a:cubicBezTo>
                    <a:pt x="f36" y="f60"/>
                    <a:pt x="f39" y="f59"/>
                    <a:pt x="f39" y="f59"/>
                  </a:cubicBezTo>
                  <a:cubicBezTo>
                    <a:pt x="f39" y="f59"/>
                    <a:pt x="f36" y="f59"/>
                    <a:pt x="f36" y="f59"/>
                  </a:cubicBezTo>
                  <a:close/>
                  <a:moveTo>
                    <a:pt x="f5" y="f108"/>
                  </a:moveTo>
                  <a:lnTo>
                    <a:pt x="f5" y="f108"/>
                  </a:lnTo>
                  <a:cubicBezTo>
                    <a:pt x="f5" y="f64"/>
                    <a:pt x="f5" y="f64"/>
                    <a:pt x="f8" y="f64"/>
                  </a:cubicBezTo>
                  <a:cubicBezTo>
                    <a:pt x="f8" y="f64"/>
                    <a:pt x="f8" y="f108"/>
                    <a:pt x="f5" y="f108"/>
                  </a:cubicBezTo>
                  <a:close/>
                  <a:moveTo>
                    <a:pt x="f5" y="f64"/>
                  </a:moveTo>
                  <a:cubicBezTo>
                    <a:pt x="f5" y="f64"/>
                    <a:pt x="f5" y="f64"/>
                    <a:pt x="f5" y="f64"/>
                  </a:cubicBezTo>
                  <a:cubicBezTo>
                    <a:pt x="f5" y="f64"/>
                    <a:pt x="f5" y="f64"/>
                    <a:pt x="f5" y="f64"/>
                  </a:cubicBezTo>
                  <a:close/>
                  <a:moveTo>
                    <a:pt x="f101" y="f46"/>
                  </a:moveTo>
                  <a:cubicBezTo>
                    <a:pt x="f101" y="f46"/>
                    <a:pt x="f101" y="f46"/>
                    <a:pt x="f101" y="f13"/>
                  </a:cubicBezTo>
                  <a:cubicBezTo>
                    <a:pt x="f101" y="f13"/>
                    <a:pt x="f101" y="f46"/>
                    <a:pt x="f101" y="f46"/>
                  </a:cubicBezTo>
                  <a:cubicBezTo>
                    <a:pt x="f101" y="f46"/>
                    <a:pt x="f101" y="f46"/>
                    <a:pt x="f101" y="f46"/>
                  </a:cubicBezTo>
                  <a:cubicBezTo>
                    <a:pt x="f101" y="f46"/>
                    <a:pt x="f101" y="f46"/>
                    <a:pt x="f101" y="f46"/>
                  </a:cubicBezTo>
                  <a:close/>
                  <a:moveTo>
                    <a:pt x="f101" y="f12"/>
                  </a:moveTo>
                  <a:cubicBezTo>
                    <a:pt x="f101" y="f12"/>
                    <a:pt x="f101" y="f13"/>
                    <a:pt x="f101" y="f13"/>
                  </a:cubicBezTo>
                  <a:cubicBezTo>
                    <a:pt x="f101" y="f13"/>
                    <a:pt x="f101" y="f12"/>
                    <a:pt x="f101" y="f12"/>
                  </a:cubicBezTo>
                  <a:close/>
                  <a:moveTo>
                    <a:pt x="f101" y="f10"/>
                  </a:moveTo>
                  <a:cubicBezTo>
                    <a:pt x="f101" y="f11"/>
                    <a:pt x="f101" y="f11"/>
                    <a:pt x="f101" y="f12"/>
                  </a:cubicBezTo>
                  <a:cubicBezTo>
                    <a:pt x="f101" y="f11"/>
                    <a:pt x="f100" y="f10"/>
                    <a:pt x="f101" y="f10"/>
                  </a:cubicBezTo>
                  <a:close/>
                  <a:moveTo>
                    <a:pt x="f39" y="f63"/>
                  </a:moveTo>
                  <a:cubicBezTo>
                    <a:pt x="f39" y="f63"/>
                    <a:pt x="f39" y="f108"/>
                    <a:pt x="f38" y="f108"/>
                  </a:cubicBezTo>
                  <a:cubicBezTo>
                    <a:pt x="f38" y="f63"/>
                    <a:pt x="f38" y="f63"/>
                    <a:pt x="f38" y="f62"/>
                  </a:cubicBezTo>
                  <a:cubicBezTo>
                    <a:pt x="f38" y="f63"/>
                    <a:pt x="f38" y="f63"/>
                    <a:pt x="f39" y="f63"/>
                  </a:cubicBezTo>
                  <a:close/>
                  <a:moveTo>
                    <a:pt x="f90" y="f60"/>
                  </a:moveTo>
                  <a:cubicBezTo>
                    <a:pt x="f90" y="f60"/>
                    <a:pt x="f90" y="f60"/>
                    <a:pt x="f103" y="f60"/>
                  </a:cubicBezTo>
                  <a:cubicBezTo>
                    <a:pt x="f103" y="f60"/>
                    <a:pt x="f103" y="f60"/>
                    <a:pt x="f103" y="f60"/>
                  </a:cubicBezTo>
                  <a:cubicBezTo>
                    <a:pt x="f103" y="f60"/>
                    <a:pt x="f103" y="f60"/>
                    <a:pt x="f103" y="f60"/>
                  </a:cubicBezTo>
                  <a:cubicBezTo>
                    <a:pt x="f103" y="f60"/>
                    <a:pt x="f103" y="f59"/>
                    <a:pt x="f103" y="f59"/>
                  </a:cubicBezTo>
                  <a:cubicBezTo>
                    <a:pt x="f90" y="f60"/>
                    <a:pt x="f90" y="f60"/>
                    <a:pt x="f90" y="f60"/>
                  </a:cubicBezTo>
                  <a:close/>
                  <a:moveTo>
                    <a:pt x="f37" y="f61"/>
                  </a:moveTo>
                  <a:cubicBezTo>
                    <a:pt x="f37" y="f61"/>
                    <a:pt x="f37" y="f61"/>
                    <a:pt x="f37" y="f61"/>
                  </a:cubicBezTo>
                  <a:cubicBezTo>
                    <a:pt x="f37" y="f61"/>
                    <a:pt x="f90" y="f61"/>
                    <a:pt x="f90" y="f61"/>
                  </a:cubicBezTo>
                  <a:cubicBezTo>
                    <a:pt x="f90" y="f60"/>
                    <a:pt x="f90" y="f61"/>
                    <a:pt x="f37" y="f61"/>
                  </a:cubicBezTo>
                  <a:close/>
                  <a:moveTo>
                    <a:pt x="f104" y="f54"/>
                  </a:moveTo>
                  <a:cubicBezTo>
                    <a:pt x="f104" y="f53"/>
                    <a:pt x="f104" y="f53"/>
                    <a:pt x="f104" y="f53"/>
                  </a:cubicBezTo>
                  <a:cubicBezTo>
                    <a:pt x="f97" y="f53"/>
                    <a:pt x="f97" y="f53"/>
                    <a:pt x="f104" y="f5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1" name="Google Shape;3194;p43">
              <a:extLst>
                <a:ext uri="{FF2B5EF4-FFF2-40B4-BE49-F238E27FC236}">
                  <a16:creationId xmlns:a16="http://schemas.microsoft.com/office/drawing/2014/main" id="{6A9C371C-A0E5-4B25-985B-5C6AA231695F}"/>
                </a:ext>
              </a:extLst>
            </p:cNvPr>
            <p:cNvSpPr/>
            <p:nvPr/>
          </p:nvSpPr>
          <p:spPr>
            <a:xfrm rot="16200004">
              <a:off x="5938457" y="3143163"/>
              <a:ext cx="1353" cy="2020"/>
            </a:xfrm>
            <a:custGeom>
              <a:avLst/>
              <a:gdLst>
                <a:gd name="f0" fmla="val w"/>
                <a:gd name="f1" fmla="val h"/>
                <a:gd name="f2" fmla="val 0"/>
                <a:gd name="f3" fmla="val 36"/>
                <a:gd name="f4" fmla="val 54"/>
                <a:gd name="f5" fmla="val 18"/>
                <a:gd name="f6" fmla="val 53"/>
                <a:gd name="f7" fmla="val 1"/>
                <a:gd name="f8" fmla="*/ f0 1 36"/>
                <a:gd name="f9" fmla="*/ f1 1 54"/>
                <a:gd name="f10" fmla="val f2"/>
                <a:gd name="f11" fmla="val f3"/>
                <a:gd name="f12" fmla="val f4"/>
                <a:gd name="f13" fmla="+- f12 0 f10"/>
                <a:gd name="f14" fmla="+- f11 0 f10"/>
                <a:gd name="f15" fmla="*/ f14 1 36"/>
                <a:gd name="f16" fmla="*/ f13 1 5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54">
                  <a:moveTo>
                    <a:pt x="f3" y="f5"/>
                  </a:moveTo>
                  <a:cubicBezTo>
                    <a:pt x="f5" y="f3"/>
                    <a:pt x="f3" y="f3"/>
                    <a:pt x="f3" y="f3"/>
                  </a:cubicBezTo>
                  <a:cubicBezTo>
                    <a:pt x="f3" y="f6"/>
                    <a:pt x="f3" y="f6"/>
                    <a:pt x="f3" y="f6"/>
                  </a:cubicBezTo>
                  <a:cubicBezTo>
                    <a:pt x="f3" y="f6"/>
                    <a:pt x="f3" y="f6"/>
                    <a:pt x="f3" y="f6"/>
                  </a:cubicBezTo>
                  <a:cubicBezTo>
                    <a:pt x="f3" y="f6"/>
                    <a:pt x="f5" y="f6"/>
                    <a:pt x="f5" y="f6"/>
                  </a:cubicBezTo>
                  <a:cubicBezTo>
                    <a:pt x="f5" y="f3"/>
                    <a:pt x="f7" y="f5"/>
                    <a:pt x="f7" y="f7"/>
                  </a:cubicBezTo>
                  <a:cubicBezTo>
                    <a:pt x="f5" y="f7"/>
                    <a:pt x="f5" y="f7"/>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2" name="Google Shape;3195;p43">
              <a:extLst>
                <a:ext uri="{FF2B5EF4-FFF2-40B4-BE49-F238E27FC236}">
                  <a16:creationId xmlns:a16="http://schemas.microsoft.com/office/drawing/2014/main" id="{DFE913EA-8ED2-4FE0-A853-5F89972269FF}"/>
                </a:ext>
              </a:extLst>
            </p:cNvPr>
            <p:cNvSpPr/>
            <p:nvPr/>
          </p:nvSpPr>
          <p:spPr>
            <a:xfrm rot="16200004">
              <a:off x="5948666" y="3150061"/>
              <a:ext cx="1353" cy="1353"/>
            </a:xfrm>
            <a:custGeom>
              <a:avLst/>
              <a:gdLst>
                <a:gd name="f0" fmla="val w"/>
                <a:gd name="f1" fmla="val h"/>
                <a:gd name="f2" fmla="val 0"/>
                <a:gd name="f3" fmla="val 36"/>
                <a:gd name="f4" fmla="val 18"/>
                <a:gd name="f5" fmla="val 35"/>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2" y="f4"/>
                  </a:moveTo>
                  <a:cubicBezTo>
                    <a:pt x="f2" y="f4"/>
                    <a:pt x="f4" y="f2"/>
                    <a:pt x="f4" y="f4"/>
                  </a:cubicBezTo>
                  <a:lnTo>
                    <a:pt x="f5" y="f4"/>
                  </a:lnTo>
                  <a:cubicBezTo>
                    <a:pt x="f4" y="f5"/>
                    <a:pt x="f2" y="f4"/>
                    <a:pt x="f2" y="f5"/>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3" name="Google Shape;3196;p43">
              <a:extLst>
                <a:ext uri="{FF2B5EF4-FFF2-40B4-BE49-F238E27FC236}">
                  <a16:creationId xmlns:a16="http://schemas.microsoft.com/office/drawing/2014/main" id="{B34D534C-A1AF-4CC4-8B94-7DAD16541D3D}"/>
                </a:ext>
              </a:extLst>
            </p:cNvPr>
            <p:cNvSpPr/>
            <p:nvPr/>
          </p:nvSpPr>
          <p:spPr>
            <a:xfrm rot="16200004">
              <a:off x="5948328" y="3148453"/>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2"/>
                  </a:moveTo>
                  <a:cubicBezTo>
                    <a:pt x="f3" y="f2"/>
                    <a:pt x="f3" y="f2"/>
                    <a:pt x="f3" y="f2"/>
                  </a:cubicBezTo>
                  <a:cubicBezTo>
                    <a:pt x="f3" y="f2"/>
                    <a:pt x="f3" y="f4"/>
                    <a:pt x="f3" y="f2"/>
                  </a:cubicBezTo>
                  <a:cubicBezTo>
                    <a:pt x="f3" y="f4"/>
                    <a:pt x="f4" y="f4"/>
                    <a:pt x="f5" y="f4"/>
                  </a:cubicBez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4" name="Google Shape;3197;p43">
              <a:extLst>
                <a:ext uri="{FF2B5EF4-FFF2-40B4-BE49-F238E27FC236}">
                  <a16:creationId xmlns:a16="http://schemas.microsoft.com/office/drawing/2014/main" id="{AF8096DE-5889-4E1C-880D-A373C1D0C2C5}"/>
                </a:ext>
              </a:extLst>
            </p:cNvPr>
            <p:cNvSpPr/>
            <p:nvPr/>
          </p:nvSpPr>
          <p:spPr>
            <a:xfrm rot="16200004">
              <a:off x="5948305" y="3149746"/>
              <a:ext cx="3337" cy="1353"/>
            </a:xfrm>
            <a:custGeom>
              <a:avLst/>
              <a:gdLst>
                <a:gd name="f0" fmla="val w"/>
                <a:gd name="f1" fmla="val h"/>
                <a:gd name="f2" fmla="val 0"/>
                <a:gd name="f3" fmla="val 89"/>
                <a:gd name="f4" fmla="val 36"/>
                <a:gd name="f5" fmla="val 1"/>
                <a:gd name="f6" fmla="val 18"/>
                <a:gd name="f7" fmla="val 53"/>
                <a:gd name="f8" fmla="val 88"/>
                <a:gd name="f9" fmla="val 71"/>
                <a:gd name="f10" fmla="*/ f0 1 89"/>
                <a:gd name="f11" fmla="*/ f1 1 36"/>
                <a:gd name="f12" fmla="val f2"/>
                <a:gd name="f13" fmla="val f3"/>
                <a:gd name="f14" fmla="val f4"/>
                <a:gd name="f15" fmla="+- f14 0 f12"/>
                <a:gd name="f16" fmla="+- f13 0 f12"/>
                <a:gd name="f17" fmla="*/ f16 1 89"/>
                <a:gd name="f18" fmla="*/ f15 1 3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89" h="36">
                  <a:moveTo>
                    <a:pt x="f5" y="f4"/>
                  </a:moveTo>
                  <a:cubicBezTo>
                    <a:pt x="f5" y="f4"/>
                    <a:pt x="f6" y="f4"/>
                    <a:pt x="f6" y="f6"/>
                  </a:cubicBezTo>
                  <a:cubicBezTo>
                    <a:pt x="f6" y="f6"/>
                    <a:pt x="f6" y="f6"/>
                    <a:pt x="f6" y="f4"/>
                  </a:cubicBezTo>
                  <a:cubicBezTo>
                    <a:pt x="f6" y="f6"/>
                    <a:pt x="f6" y="f6"/>
                    <a:pt x="f6" y="f6"/>
                  </a:cubicBezTo>
                  <a:cubicBezTo>
                    <a:pt x="f4" y="f6"/>
                    <a:pt x="f7" y="f6"/>
                    <a:pt x="f7" y="f6"/>
                  </a:cubicBezTo>
                  <a:cubicBezTo>
                    <a:pt x="f7" y="f4"/>
                    <a:pt x="f8" y="f5"/>
                    <a:pt x="f8" y="f6"/>
                  </a:cubicBezTo>
                  <a:cubicBezTo>
                    <a:pt x="f8" y="f6"/>
                    <a:pt x="f9" y="f6"/>
                    <a:pt x="f9" y="f6"/>
                  </a:cubicBezTo>
                  <a:cubicBezTo>
                    <a:pt x="f7" y="f4"/>
                    <a:pt x="f4" y="f6"/>
                    <a:pt x="f6" y="f4"/>
                  </a:cubicBezTo>
                  <a:cubicBezTo>
                    <a:pt x="f6"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5" name="Google Shape;3198;p43">
              <a:extLst>
                <a:ext uri="{FF2B5EF4-FFF2-40B4-BE49-F238E27FC236}">
                  <a16:creationId xmlns:a16="http://schemas.microsoft.com/office/drawing/2014/main" id="{DB127694-0E39-4186-A513-D994919303D6}"/>
                </a:ext>
              </a:extLst>
            </p:cNvPr>
            <p:cNvSpPr/>
            <p:nvPr/>
          </p:nvSpPr>
          <p:spPr>
            <a:xfrm rot="16200004">
              <a:off x="5950299" y="3142513"/>
              <a:ext cx="1984" cy="1353"/>
            </a:xfrm>
            <a:custGeom>
              <a:avLst/>
              <a:gdLst>
                <a:gd name="f0" fmla="val w"/>
                <a:gd name="f1" fmla="val h"/>
                <a:gd name="f2" fmla="val 0"/>
                <a:gd name="f3" fmla="val 53"/>
                <a:gd name="f4" fmla="val 36"/>
                <a:gd name="f5" fmla="val 18"/>
                <a:gd name="f6" fmla="val 35"/>
                <a:gd name="f7" fmla="val 1"/>
                <a:gd name="f8" fmla="*/ f0 1 53"/>
                <a:gd name="f9" fmla="*/ f1 1 36"/>
                <a:gd name="f10" fmla="val f2"/>
                <a:gd name="f11" fmla="val f3"/>
                <a:gd name="f12" fmla="val f4"/>
                <a:gd name="f13" fmla="+- f12 0 f10"/>
                <a:gd name="f14" fmla="+- f11 0 f10"/>
                <a:gd name="f15" fmla="*/ f14 1 53"/>
                <a:gd name="f16" fmla="*/ f13 1 36"/>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2" h="36">
                  <a:moveTo>
                    <a:pt x="f3" y="f5"/>
                  </a:moveTo>
                  <a:cubicBezTo>
                    <a:pt x="f3" y="f5"/>
                    <a:pt x="f6" y="f5"/>
                    <a:pt x="f6" y="f5"/>
                  </a:cubicBezTo>
                  <a:cubicBezTo>
                    <a:pt x="f6" y="f5"/>
                    <a:pt x="f6" y="f5"/>
                    <a:pt x="f6" y="f5"/>
                  </a:cubicBezTo>
                  <a:cubicBezTo>
                    <a:pt x="f6" y="f5"/>
                    <a:pt x="f5" y="f4"/>
                    <a:pt x="f2" y="f4"/>
                  </a:cubicBezTo>
                  <a:cubicBezTo>
                    <a:pt x="f2" y="f4"/>
                    <a:pt x="f5" y="f5"/>
                    <a:pt x="f2" y="f5"/>
                  </a:cubicBezTo>
                  <a:cubicBezTo>
                    <a:pt x="f2" y="f7"/>
                    <a:pt x="f6"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6" name="Google Shape;3199;p43">
              <a:extLst>
                <a:ext uri="{FF2B5EF4-FFF2-40B4-BE49-F238E27FC236}">
                  <a16:creationId xmlns:a16="http://schemas.microsoft.com/office/drawing/2014/main" id="{CDC74D92-F11E-43D0-9845-2DE3B4B618F6}"/>
                </a:ext>
              </a:extLst>
            </p:cNvPr>
            <p:cNvSpPr/>
            <p:nvPr/>
          </p:nvSpPr>
          <p:spPr>
            <a:xfrm rot="16200004">
              <a:off x="5950293" y="3141192"/>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3" y="f4"/>
                    <a:pt x="f3" y="f4"/>
                    <a:pt x="f3" y="f4"/>
                  </a:cubicBezTo>
                  <a:cubicBezTo>
                    <a:pt x="f3" y="f4"/>
                    <a:pt x="f3" y="f4"/>
                    <a:pt x="f2" y="f4"/>
                  </a:cubicBezTo>
                  <a:cubicBezTo>
                    <a:pt x="f2"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7" name="Google Shape;3200;p43">
              <a:extLst>
                <a:ext uri="{FF2B5EF4-FFF2-40B4-BE49-F238E27FC236}">
                  <a16:creationId xmlns:a16="http://schemas.microsoft.com/office/drawing/2014/main" id="{2839B3E5-7C9E-409C-96ED-7F8FC5786F41}"/>
                </a:ext>
              </a:extLst>
            </p:cNvPr>
            <p:cNvSpPr/>
            <p:nvPr/>
          </p:nvSpPr>
          <p:spPr>
            <a:xfrm rot="16200004">
              <a:off x="5950614" y="3141512"/>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5" y="f4"/>
                    <a:pt x="f5" y="f4"/>
                    <a:pt x="f5" y="f4"/>
                  </a:cubicBezTo>
                  <a:cubicBezTo>
                    <a:pt x="f5" y="f4"/>
                    <a:pt x="f5"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8" name="Google Shape;3201;p43">
              <a:extLst>
                <a:ext uri="{FF2B5EF4-FFF2-40B4-BE49-F238E27FC236}">
                  <a16:creationId xmlns:a16="http://schemas.microsoft.com/office/drawing/2014/main" id="{649FE932-9C4E-40F5-B0CA-96052F0C3F11}"/>
                </a:ext>
              </a:extLst>
            </p:cNvPr>
            <p:cNvSpPr/>
            <p:nvPr/>
          </p:nvSpPr>
          <p:spPr>
            <a:xfrm rot="16200004">
              <a:off x="5949653" y="3138568"/>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2"/>
                  </a:moveTo>
                  <a:cubicBezTo>
                    <a:pt x="f3" y="f2"/>
                    <a:pt x="f2" y="f2"/>
                    <a:pt x="f2" y="f2"/>
                  </a:cubicBezTo>
                  <a:cubicBezTo>
                    <a:pt x="f2"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9" name="Google Shape;3202;p43">
              <a:extLst>
                <a:ext uri="{FF2B5EF4-FFF2-40B4-BE49-F238E27FC236}">
                  <a16:creationId xmlns:a16="http://schemas.microsoft.com/office/drawing/2014/main" id="{B2370DE1-7AA1-448C-A498-F7F0D301D146}"/>
                </a:ext>
              </a:extLst>
            </p:cNvPr>
            <p:cNvSpPr/>
            <p:nvPr/>
          </p:nvSpPr>
          <p:spPr>
            <a:xfrm rot="16200004">
              <a:off x="5951290" y="3142189"/>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lnTo>
                    <a:pt x="f3" y="f2"/>
                  </a:lnTo>
                  <a:cubicBezTo>
                    <a:pt x="f3" y="f2"/>
                    <a:pt x="f2" y="f3"/>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0" name="Google Shape;3203;p43">
              <a:extLst>
                <a:ext uri="{FF2B5EF4-FFF2-40B4-BE49-F238E27FC236}">
                  <a16:creationId xmlns:a16="http://schemas.microsoft.com/office/drawing/2014/main" id="{9D01FEF4-036E-490C-AAF2-E0E59BAF2086}"/>
                </a:ext>
              </a:extLst>
            </p:cNvPr>
            <p:cNvSpPr/>
            <p:nvPr/>
          </p:nvSpPr>
          <p:spPr>
            <a:xfrm rot="16200004">
              <a:off x="5951921" y="3141512"/>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5"/>
                    <a:pt x="f5" y="f4"/>
                    <a:pt x="f5" y="f5"/>
                  </a:cubicBezTo>
                  <a:cubicBezTo>
                    <a:pt x="f5" y="f5"/>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1" name="Google Shape;3204;p43">
              <a:extLst>
                <a:ext uri="{FF2B5EF4-FFF2-40B4-BE49-F238E27FC236}">
                  <a16:creationId xmlns:a16="http://schemas.microsoft.com/office/drawing/2014/main" id="{70EC8A8C-52F0-4794-A51D-1C2CFFFC7946}"/>
                </a:ext>
              </a:extLst>
            </p:cNvPr>
            <p:cNvSpPr/>
            <p:nvPr/>
          </p:nvSpPr>
          <p:spPr>
            <a:xfrm rot="16200004">
              <a:off x="5951290" y="3140872"/>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2" y="f3"/>
                    <a:pt x="f2" y="f3"/>
                    <a:pt x="f2" y="f3"/>
                  </a:cubicBezTo>
                  <a:cubicBezTo>
                    <a:pt x="f2" y="f3"/>
                    <a:pt x="f3"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2" name="Google Shape;3205;p43">
              <a:extLst>
                <a:ext uri="{FF2B5EF4-FFF2-40B4-BE49-F238E27FC236}">
                  <a16:creationId xmlns:a16="http://schemas.microsoft.com/office/drawing/2014/main" id="{200384C7-4D43-4CAA-B9F9-B4450CF20DE9}"/>
                </a:ext>
              </a:extLst>
            </p:cNvPr>
            <p:cNvSpPr/>
            <p:nvPr/>
          </p:nvSpPr>
          <p:spPr>
            <a:xfrm rot="16200004">
              <a:off x="5951272" y="3140214"/>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lnTo>
                    <a:pt x="f4" y="f2"/>
                  </a:lnTo>
                  <a:cubicBezTo>
                    <a:pt x="f4" y="f4"/>
                    <a:pt x="f4" y="f4"/>
                    <a:pt x="f5" y="f4"/>
                  </a:cubicBezTo>
                  <a:cubicBezTo>
                    <a:pt x="f5" y="f4"/>
                    <a:pt x="f5" y="f4"/>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3" name="Google Shape;3206;p43">
              <a:extLst>
                <a:ext uri="{FF2B5EF4-FFF2-40B4-BE49-F238E27FC236}">
                  <a16:creationId xmlns:a16="http://schemas.microsoft.com/office/drawing/2014/main" id="{6BBB3A3F-A6D8-49D4-85D1-DBFBA6C8A812}"/>
                </a:ext>
              </a:extLst>
            </p:cNvPr>
            <p:cNvSpPr/>
            <p:nvPr/>
          </p:nvSpPr>
          <p:spPr>
            <a:xfrm rot="16200004">
              <a:off x="5951940" y="3139547"/>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cubicBezTo>
                    <a:pt x="f3" y="f3"/>
                    <a:pt x="f3" y="f3"/>
                    <a:pt x="f3" y="f3"/>
                  </a:cubicBezTo>
                  <a:cubicBezTo>
                    <a:pt x="f2" y="f3"/>
                    <a:pt x="f2"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4" name="Google Shape;3207;p43">
              <a:extLst>
                <a:ext uri="{FF2B5EF4-FFF2-40B4-BE49-F238E27FC236}">
                  <a16:creationId xmlns:a16="http://schemas.microsoft.com/office/drawing/2014/main" id="{503F77E5-0DC2-43BE-8B2C-43D4ABEF356A}"/>
                </a:ext>
              </a:extLst>
            </p:cNvPr>
            <p:cNvSpPr/>
            <p:nvPr/>
          </p:nvSpPr>
          <p:spPr>
            <a:xfrm rot="16200004">
              <a:off x="5952260" y="3138550"/>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3"/>
                  </a:moveTo>
                  <a:cubicBezTo>
                    <a:pt x="f2" y="f3"/>
                    <a:pt x="f2" y="f3"/>
                    <a:pt x="f2" y="f5"/>
                  </a:cubicBezTo>
                  <a:cubicBezTo>
                    <a:pt x="f2" y="f5"/>
                    <a:pt x="f2" y="f5"/>
                    <a:pt x="f2" y="f5"/>
                  </a:cubicBezTo>
                  <a:lnTo>
                    <a:pt x="f2" y="f3"/>
                  </a:ln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5" name="Google Shape;3208;p43">
              <a:extLst>
                <a:ext uri="{FF2B5EF4-FFF2-40B4-BE49-F238E27FC236}">
                  <a16:creationId xmlns:a16="http://schemas.microsoft.com/office/drawing/2014/main" id="{6FA88FDF-D020-4444-91ED-C582FE9EC944}"/>
                </a:ext>
              </a:extLst>
            </p:cNvPr>
            <p:cNvSpPr/>
            <p:nvPr/>
          </p:nvSpPr>
          <p:spPr>
            <a:xfrm rot="16200004">
              <a:off x="5951921" y="3138887"/>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5" y="f4"/>
                    <a:pt x="f4" y="f5"/>
                    <a:pt x="f4" y="f5"/>
                  </a:cubicBezTo>
                  <a:cubicBezTo>
                    <a:pt x="f4" y="f5"/>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6" name="Google Shape;3209;p43">
              <a:extLst>
                <a:ext uri="{FF2B5EF4-FFF2-40B4-BE49-F238E27FC236}">
                  <a16:creationId xmlns:a16="http://schemas.microsoft.com/office/drawing/2014/main" id="{B46E555F-1AE4-405D-8A7B-A2808219F175}"/>
                </a:ext>
              </a:extLst>
            </p:cNvPr>
            <p:cNvSpPr/>
            <p:nvPr/>
          </p:nvSpPr>
          <p:spPr>
            <a:xfrm rot="16200004">
              <a:off x="5951592" y="3137910"/>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5" y="f4"/>
                    <a:pt x="f5" y="f4"/>
                    <a:pt x="f5" y="f4"/>
                  </a:cubicBezTo>
                  <a:cubicBezTo>
                    <a:pt x="f5" y="f4"/>
                    <a:pt x="f4" y="f4"/>
                    <a:pt x="f4" y="f4"/>
                  </a:cubicBezTo>
                  <a:cubicBezTo>
                    <a:pt x="f4" y="f4"/>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7" name="Google Shape;3210;p43">
              <a:extLst>
                <a:ext uri="{FF2B5EF4-FFF2-40B4-BE49-F238E27FC236}">
                  <a16:creationId xmlns:a16="http://schemas.microsoft.com/office/drawing/2014/main" id="{FE3D6EDE-A56E-4E27-8E8A-7616837262E4}"/>
                </a:ext>
              </a:extLst>
            </p:cNvPr>
            <p:cNvSpPr/>
            <p:nvPr/>
          </p:nvSpPr>
          <p:spPr>
            <a:xfrm rot="16200004">
              <a:off x="5951272" y="3136913"/>
              <a:ext cx="713" cy="676"/>
            </a:xfrm>
            <a:custGeom>
              <a:avLst/>
              <a:gdLst>
                <a:gd name="f0" fmla="val w"/>
                <a:gd name="f1" fmla="val h"/>
                <a:gd name="f2" fmla="val 0"/>
                <a:gd name="f3" fmla="val 19"/>
                <a:gd name="f4" fmla="val 18"/>
                <a:gd name="f5" fmla="*/ f0 1 19"/>
                <a:gd name="f6" fmla="*/ f1 1 18"/>
                <a:gd name="f7" fmla="val f2"/>
                <a:gd name="f8" fmla="val f3"/>
                <a:gd name="f9" fmla="val f4"/>
                <a:gd name="f10" fmla="+- f9 0 f7"/>
                <a:gd name="f11" fmla="+- f8 0 f7"/>
                <a:gd name="f12" fmla="*/ f11 1 19"/>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9" h="18">
                  <a:moveTo>
                    <a:pt x="f4" y="f2"/>
                  </a:moveTo>
                  <a:cubicBezTo>
                    <a:pt x="f4" y="f4"/>
                    <a:pt x="f2" y="f4"/>
                    <a:pt x="f2" y="f4"/>
                  </a:cubicBezTo>
                  <a:cubicBezTo>
                    <a:pt x="f2" y="f4"/>
                    <a:pt x="f2" y="f4"/>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8" name="Google Shape;3211;p43">
              <a:extLst>
                <a:ext uri="{FF2B5EF4-FFF2-40B4-BE49-F238E27FC236}">
                  <a16:creationId xmlns:a16="http://schemas.microsoft.com/office/drawing/2014/main" id="{BB50AF63-544E-4ECE-89C7-F789FB72A6ED}"/>
                </a:ext>
              </a:extLst>
            </p:cNvPr>
            <p:cNvSpPr/>
            <p:nvPr/>
          </p:nvSpPr>
          <p:spPr>
            <a:xfrm rot="16200004">
              <a:off x="5955561" y="3147776"/>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3"/>
                  </a:moveTo>
                  <a:cubicBezTo>
                    <a:pt x="f3" y="f3"/>
                    <a:pt x="f3" y="f5"/>
                    <a:pt x="f3" y="f5"/>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9" name="Google Shape;3212;p43">
              <a:extLst>
                <a:ext uri="{FF2B5EF4-FFF2-40B4-BE49-F238E27FC236}">
                  <a16:creationId xmlns:a16="http://schemas.microsoft.com/office/drawing/2014/main" id="{48A7C58D-51AF-4C17-AA87-B7ACBF77D029}"/>
                </a:ext>
              </a:extLst>
            </p:cNvPr>
            <p:cNvSpPr/>
            <p:nvPr/>
          </p:nvSpPr>
          <p:spPr>
            <a:xfrm rot="16200004">
              <a:off x="5952580" y="3140214"/>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2"/>
                  </a:moveTo>
                  <a:lnTo>
                    <a:pt x="f4" y="f2"/>
                  </a:lnTo>
                  <a:cubicBezTo>
                    <a:pt x="f5" y="f2"/>
                    <a:pt x="f5" y="f2"/>
                    <a:pt x="f5" y="f4"/>
                  </a:cubicBez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0" name="Google Shape;3213;p43">
              <a:extLst>
                <a:ext uri="{FF2B5EF4-FFF2-40B4-BE49-F238E27FC236}">
                  <a16:creationId xmlns:a16="http://schemas.microsoft.com/office/drawing/2014/main" id="{4952EEAF-E79C-4E02-B84F-E5B4BCDA6D39}"/>
                </a:ext>
              </a:extLst>
            </p:cNvPr>
            <p:cNvSpPr/>
            <p:nvPr/>
          </p:nvSpPr>
          <p:spPr>
            <a:xfrm rot="16200004">
              <a:off x="5952585" y="3140858"/>
              <a:ext cx="2020" cy="713"/>
            </a:xfrm>
            <a:custGeom>
              <a:avLst/>
              <a:gdLst>
                <a:gd name="f0" fmla="val w"/>
                <a:gd name="f1" fmla="val h"/>
                <a:gd name="f2" fmla="val 0"/>
                <a:gd name="f3" fmla="val 54"/>
                <a:gd name="f4" fmla="val 19"/>
                <a:gd name="f5" fmla="val 53"/>
                <a:gd name="f6" fmla="val 1"/>
                <a:gd name="f7" fmla="val 36"/>
                <a:gd name="f8" fmla="val 18"/>
                <a:gd name="f9" fmla="*/ f0 1 54"/>
                <a:gd name="f10" fmla="*/ f1 1 19"/>
                <a:gd name="f11" fmla="val f2"/>
                <a:gd name="f12" fmla="val f3"/>
                <a:gd name="f13" fmla="val f4"/>
                <a:gd name="f14" fmla="+- f13 0 f11"/>
                <a:gd name="f15" fmla="+- f12 0 f11"/>
                <a:gd name="f16" fmla="*/ f15 1 54"/>
                <a:gd name="f17" fmla="*/ f14 1 19"/>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4" h="19">
                  <a:moveTo>
                    <a:pt x="f5" y="f6"/>
                  </a:moveTo>
                  <a:cubicBezTo>
                    <a:pt x="f7" y="f6"/>
                    <a:pt x="f8" y="f6"/>
                    <a:pt x="f8" y="f8"/>
                  </a:cubicBezTo>
                  <a:cubicBezTo>
                    <a:pt x="f6" y="f6"/>
                    <a:pt x="f8" y="f6"/>
                    <a:pt x="f8" y="f6"/>
                  </a:cubicBezTo>
                  <a:cubicBezTo>
                    <a:pt x="f7" y="f6"/>
                    <a:pt x="f7"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1" name="Google Shape;3214;p43">
              <a:extLst>
                <a:ext uri="{FF2B5EF4-FFF2-40B4-BE49-F238E27FC236}">
                  <a16:creationId xmlns:a16="http://schemas.microsoft.com/office/drawing/2014/main" id="{7887C60B-9FF0-4B4A-8B37-6956F975F9BD}"/>
                </a:ext>
              </a:extLst>
            </p:cNvPr>
            <p:cNvSpPr/>
            <p:nvPr/>
          </p:nvSpPr>
          <p:spPr>
            <a:xfrm rot="16200004">
              <a:off x="5956219" y="3149742"/>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2" y="f4"/>
                    <a:pt x="f2" y="f4"/>
                    <a:pt x="f2" y="f4"/>
                  </a:cubicBezTo>
                  <a:cubicBezTo>
                    <a:pt x="f3"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2" name="Google Shape;3215;p43">
              <a:extLst>
                <a:ext uri="{FF2B5EF4-FFF2-40B4-BE49-F238E27FC236}">
                  <a16:creationId xmlns:a16="http://schemas.microsoft.com/office/drawing/2014/main" id="{3DF77E87-EDA2-4F72-9468-B28A4352B753}"/>
                </a:ext>
              </a:extLst>
            </p:cNvPr>
            <p:cNvSpPr/>
            <p:nvPr/>
          </p:nvSpPr>
          <p:spPr>
            <a:xfrm rot="16200004">
              <a:off x="5953580" y="3143171"/>
              <a:ext cx="1984" cy="36"/>
            </a:xfrm>
            <a:custGeom>
              <a:avLst/>
              <a:gdLst>
                <a:gd name="f0" fmla="val w"/>
                <a:gd name="f1" fmla="val h"/>
                <a:gd name="f2" fmla="val 0"/>
                <a:gd name="f3" fmla="val 53"/>
                <a:gd name="f4" fmla="val 1"/>
                <a:gd name="f5" fmla="val 35"/>
                <a:gd name="f6" fmla="val 18"/>
                <a:gd name="f7" fmla="*/ f0 1 53"/>
                <a:gd name="f8" fmla="*/ f1 1 1"/>
                <a:gd name="f9" fmla="val f2"/>
                <a:gd name="f10" fmla="val f3"/>
                <a:gd name="f11" fmla="val f4"/>
                <a:gd name="f12" fmla="+- f11 0 f9"/>
                <a:gd name="f13" fmla="+- f10 0 f9"/>
                <a:gd name="f14" fmla="*/ f13 1 53"/>
                <a:gd name="f15" fmla="val f12"/>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52" h="1">
                  <a:moveTo>
                    <a:pt x="f3" y="f4"/>
                  </a:moveTo>
                  <a:cubicBezTo>
                    <a:pt x="f5" y="f4"/>
                    <a:pt x="f6" y="f4"/>
                    <a:pt x="f6" y="f4"/>
                  </a:cubicBezTo>
                  <a:cubicBezTo>
                    <a:pt x="f2" y="f4"/>
                    <a:pt x="f6" y="f4"/>
                    <a:pt x="f6" y="f4"/>
                  </a:cubicBezTo>
                  <a:cubicBezTo>
                    <a:pt x="f6" y="f4"/>
                    <a:pt x="f5"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3" name="Google Shape;3216;p43">
              <a:extLst>
                <a:ext uri="{FF2B5EF4-FFF2-40B4-BE49-F238E27FC236}">
                  <a16:creationId xmlns:a16="http://schemas.microsoft.com/office/drawing/2014/main" id="{529CD2D6-5D97-4013-9F08-4DFECDB11B06}"/>
                </a:ext>
              </a:extLst>
            </p:cNvPr>
            <p:cNvSpPr/>
            <p:nvPr/>
          </p:nvSpPr>
          <p:spPr>
            <a:xfrm rot="16200004">
              <a:off x="5955222" y="3144136"/>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5" y="f4"/>
                    <a:pt x="f5" y="f4"/>
                    <a:pt x="f5" y="f4"/>
                  </a:cubicBezTo>
                  <a:cubicBezTo>
                    <a:pt x="f5" y="f5"/>
                    <a:pt x="f5" y="f4"/>
                    <a:pt x="f5" y="f5"/>
                  </a:cubicBezTo>
                  <a:cubicBezTo>
                    <a:pt x="f5" y="f4"/>
                    <a:pt x="f5"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4" name="Google Shape;3217;p43">
              <a:extLst>
                <a:ext uri="{FF2B5EF4-FFF2-40B4-BE49-F238E27FC236}">
                  <a16:creationId xmlns:a16="http://schemas.microsoft.com/office/drawing/2014/main" id="{1F4FB56B-95C7-4582-9905-212DE9142C5B}"/>
                </a:ext>
              </a:extLst>
            </p:cNvPr>
            <p:cNvSpPr/>
            <p:nvPr/>
          </p:nvSpPr>
          <p:spPr>
            <a:xfrm rot="16200004">
              <a:off x="5967375" y="3162891"/>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cubicBezTo>
                    <a:pt x="f5" y="f4"/>
                    <a:pt x="f4" y="f4"/>
                    <a:pt x="f4" y="f4"/>
                  </a:cubicBezTo>
                  <a:cubicBezTo>
                    <a:pt x="f4" y="f4"/>
                    <a:pt x="f5"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5" name="Google Shape;3218;p43">
              <a:extLst>
                <a:ext uri="{FF2B5EF4-FFF2-40B4-BE49-F238E27FC236}">
                  <a16:creationId xmlns:a16="http://schemas.microsoft.com/office/drawing/2014/main" id="{F44360B0-BD53-4F44-A4DD-07C30F94C8DD}"/>
                </a:ext>
              </a:extLst>
            </p:cNvPr>
            <p:cNvSpPr/>
            <p:nvPr/>
          </p:nvSpPr>
          <p:spPr>
            <a:xfrm rot="16200004">
              <a:off x="5943394" y="3131659"/>
              <a:ext cx="60524" cy="52614"/>
            </a:xfrm>
            <a:custGeom>
              <a:avLst/>
              <a:gdLst>
                <a:gd name="f0" fmla="val w"/>
                <a:gd name="f1" fmla="val h"/>
                <a:gd name="f2" fmla="val 0"/>
                <a:gd name="f3" fmla="val 1614"/>
                <a:gd name="f4" fmla="val 1403"/>
                <a:gd name="f5" fmla="val 491"/>
                <a:gd name="f6" fmla="val 246"/>
                <a:gd name="f7" fmla="val 474"/>
                <a:gd name="f8" fmla="val 263"/>
                <a:gd name="f9" fmla="val 456"/>
                <a:gd name="f10" fmla="val 439"/>
                <a:gd name="f11" fmla="val 281"/>
                <a:gd name="f12" fmla="val 421"/>
                <a:gd name="f13" fmla="val 298"/>
                <a:gd name="f14" fmla="val 404"/>
                <a:gd name="f15" fmla="val 386"/>
                <a:gd name="f16" fmla="val 316"/>
                <a:gd name="f17" fmla="val 369"/>
                <a:gd name="f18" fmla="val 334"/>
                <a:gd name="f19" fmla="val 351"/>
                <a:gd name="f20" fmla="val 264"/>
                <a:gd name="f21" fmla="val 368"/>
                <a:gd name="f22" fmla="val 228"/>
                <a:gd name="f23" fmla="val 438"/>
                <a:gd name="f24" fmla="val 211"/>
                <a:gd name="f25" fmla="val 193"/>
                <a:gd name="f26" fmla="val 176"/>
                <a:gd name="f27" fmla="val 509"/>
                <a:gd name="f28" fmla="val 158"/>
                <a:gd name="f29" fmla="val 526"/>
                <a:gd name="f30" fmla="val 141"/>
                <a:gd name="f31" fmla="val 561"/>
                <a:gd name="f32" fmla="val 123"/>
                <a:gd name="f33" fmla="val 579"/>
                <a:gd name="f34" fmla="val 596"/>
                <a:gd name="f35" fmla="val 106"/>
                <a:gd name="f36" fmla="val 614"/>
                <a:gd name="f37" fmla="val 631"/>
                <a:gd name="f38" fmla="val 649"/>
                <a:gd name="f39" fmla="val 88"/>
                <a:gd name="f40" fmla="val 71"/>
                <a:gd name="f41" fmla="val 666"/>
                <a:gd name="f42" fmla="val 701"/>
                <a:gd name="f43" fmla="val 53"/>
                <a:gd name="f44" fmla="val 736"/>
                <a:gd name="f45" fmla="val 36"/>
                <a:gd name="f46" fmla="val 772"/>
                <a:gd name="f47" fmla="val 18"/>
                <a:gd name="f48" fmla="val 789"/>
                <a:gd name="f49" fmla="val 807"/>
                <a:gd name="f50" fmla="val 842"/>
                <a:gd name="f51" fmla="val 859"/>
                <a:gd name="f52" fmla="val 894"/>
                <a:gd name="f53" fmla="val 1"/>
                <a:gd name="f54" fmla="val 947"/>
                <a:gd name="f55" fmla="val 982"/>
                <a:gd name="f56" fmla="val 999"/>
                <a:gd name="f57" fmla="val 1017"/>
                <a:gd name="f58" fmla="val 1035"/>
                <a:gd name="f59" fmla="val 1052"/>
                <a:gd name="f60" fmla="val 1070"/>
                <a:gd name="f61" fmla="val 1087"/>
                <a:gd name="f62" fmla="val 1105"/>
                <a:gd name="f63" fmla="val 1140"/>
                <a:gd name="f64" fmla="val 1157"/>
                <a:gd name="f65" fmla="val 1192"/>
                <a:gd name="f66" fmla="val 1210"/>
                <a:gd name="f67" fmla="val 1227"/>
                <a:gd name="f68" fmla="val 1245"/>
                <a:gd name="f69" fmla="val 1262"/>
                <a:gd name="f70" fmla="val 1280"/>
                <a:gd name="f71" fmla="val 1333"/>
                <a:gd name="f72" fmla="val 1368"/>
                <a:gd name="f73" fmla="val 299"/>
                <a:gd name="f74" fmla="val 1385"/>
                <a:gd name="f75" fmla="val 544"/>
                <a:gd name="f76" fmla="val 562"/>
                <a:gd name="f77" fmla="val 597"/>
                <a:gd name="f78" fmla="val 632"/>
                <a:gd name="f79" fmla="val 1350"/>
                <a:gd name="f80" fmla="val 667"/>
                <a:gd name="f81" fmla="val 719"/>
                <a:gd name="f82" fmla="val 754"/>
                <a:gd name="f83" fmla="val 1315"/>
                <a:gd name="f84" fmla="val 1297"/>
                <a:gd name="f85" fmla="val 860"/>
                <a:gd name="f86" fmla="val 895"/>
                <a:gd name="f87" fmla="val 912"/>
                <a:gd name="f88" fmla="val 965"/>
                <a:gd name="f89" fmla="val 1000"/>
                <a:gd name="f90" fmla="val 1175"/>
                <a:gd name="f91" fmla="val 1122"/>
                <a:gd name="f92" fmla="val 1088"/>
                <a:gd name="f93" fmla="val 1123"/>
                <a:gd name="f94" fmla="val 1158"/>
                <a:gd name="f95" fmla="val 1193"/>
                <a:gd name="f96" fmla="val 1228"/>
                <a:gd name="f97" fmla="val 964"/>
                <a:gd name="f98" fmla="val 1263"/>
                <a:gd name="f99" fmla="val 1298"/>
                <a:gd name="f100" fmla="val 1386"/>
                <a:gd name="f101" fmla="val 1421"/>
                <a:gd name="f102" fmla="val 1438"/>
                <a:gd name="f103" fmla="val 1456"/>
                <a:gd name="f104" fmla="val 1473"/>
                <a:gd name="f105" fmla="val 1508"/>
                <a:gd name="f106" fmla="val 403"/>
                <a:gd name="f107" fmla="val 1526"/>
                <a:gd name="f108" fmla="val 1543"/>
                <a:gd name="f109" fmla="val 333"/>
                <a:gd name="f110" fmla="val 1561"/>
                <a:gd name="f111" fmla="val 1578"/>
                <a:gd name="f112" fmla="val 1613"/>
                <a:gd name="f113" fmla="val 175"/>
                <a:gd name="f114" fmla="val 1596"/>
                <a:gd name="f115" fmla="val 140"/>
                <a:gd name="f116" fmla="val 105"/>
                <a:gd name="f117" fmla="val 70"/>
                <a:gd name="f118" fmla="val 1491"/>
                <a:gd name="f119" fmla="val 35"/>
                <a:gd name="f120" fmla="val 684"/>
                <a:gd name="f121" fmla="val 930"/>
                <a:gd name="f122" fmla="val 877"/>
                <a:gd name="f123" fmla="val 737"/>
                <a:gd name="f124" fmla="val 929"/>
                <a:gd name="f125" fmla="val 702"/>
                <a:gd name="f126" fmla="val 825"/>
                <a:gd name="f127" fmla="*/ f0 1 1614"/>
                <a:gd name="f128" fmla="*/ f1 1 1403"/>
                <a:gd name="f129" fmla="val f2"/>
                <a:gd name="f130" fmla="val f3"/>
                <a:gd name="f131" fmla="val f4"/>
                <a:gd name="f132" fmla="+- f131 0 f129"/>
                <a:gd name="f133" fmla="+- f130 0 f129"/>
                <a:gd name="f134" fmla="*/ f133 1 1614"/>
                <a:gd name="f135" fmla="*/ f132 1 1403"/>
                <a:gd name="f136" fmla="*/ f129 1 f134"/>
                <a:gd name="f137" fmla="*/ f130 1 f134"/>
                <a:gd name="f138" fmla="*/ f129 1 f135"/>
                <a:gd name="f139" fmla="*/ f131 1 f135"/>
                <a:gd name="f140" fmla="*/ f136 f127 1"/>
                <a:gd name="f141" fmla="*/ f137 f127 1"/>
                <a:gd name="f142" fmla="*/ f139 f128 1"/>
                <a:gd name="f143" fmla="*/ f138 f128 1"/>
              </a:gdLst>
              <a:ahLst/>
              <a:cxnLst>
                <a:cxn ang="3cd4">
                  <a:pos x="hc" y="t"/>
                </a:cxn>
                <a:cxn ang="0">
                  <a:pos x="r" y="vc"/>
                </a:cxn>
                <a:cxn ang="cd4">
                  <a:pos x="hc" y="b"/>
                </a:cxn>
                <a:cxn ang="cd2">
                  <a:pos x="l" y="vc"/>
                </a:cxn>
              </a:cxnLst>
              <a:rect l="f140" t="f143" r="f141" b="f142"/>
              <a:pathLst>
                <a:path w="1613" h="1403">
                  <a:moveTo>
                    <a:pt x="f5" y="f6"/>
                  </a:moveTo>
                  <a:cubicBezTo>
                    <a:pt x="f5" y="f6"/>
                    <a:pt x="f5" y="f6"/>
                    <a:pt x="f5" y="f6"/>
                  </a:cubicBezTo>
                  <a:cubicBezTo>
                    <a:pt x="f5" y="f6"/>
                    <a:pt x="f5" y="f6"/>
                    <a:pt x="f7" y="f6"/>
                  </a:cubicBezTo>
                  <a:cubicBezTo>
                    <a:pt x="f7" y="f6"/>
                    <a:pt x="f7" y="f6"/>
                    <a:pt x="f7" y="f8"/>
                  </a:cubicBezTo>
                  <a:cubicBezTo>
                    <a:pt x="f7" y="f8"/>
                    <a:pt x="f9" y="f8"/>
                    <a:pt x="f9" y="f8"/>
                  </a:cubicBezTo>
                  <a:cubicBezTo>
                    <a:pt x="f10" y="f11"/>
                    <a:pt x="f10" y="f8"/>
                    <a:pt x="f10" y="f11"/>
                  </a:cubicBezTo>
                  <a:cubicBezTo>
                    <a:pt x="f12" y="f11"/>
                    <a:pt x="f12" y="f11"/>
                    <a:pt x="f12" y="f13"/>
                  </a:cubicBezTo>
                  <a:cubicBezTo>
                    <a:pt x="f14" y="f13"/>
                    <a:pt x="f15" y="f13"/>
                    <a:pt x="f15" y="f16"/>
                  </a:cubicBezTo>
                  <a:cubicBezTo>
                    <a:pt x="f17" y="f16"/>
                    <a:pt x="f17" y="f16"/>
                    <a:pt x="f17" y="f16"/>
                  </a:cubicBezTo>
                  <a:cubicBezTo>
                    <a:pt x="f18" y="f19"/>
                    <a:pt x="f20" y="f21"/>
                    <a:pt x="f22" y="f23"/>
                  </a:cubicBezTo>
                  <a:cubicBezTo>
                    <a:pt x="f24" y="f23"/>
                    <a:pt x="f25" y="f7"/>
                    <a:pt x="f26" y="f5"/>
                  </a:cubicBezTo>
                  <a:cubicBezTo>
                    <a:pt x="f26" y="f27"/>
                    <a:pt x="f28" y="f29"/>
                    <a:pt x="f28" y="f29"/>
                  </a:cubicBezTo>
                  <a:cubicBezTo>
                    <a:pt x="f30" y="f29"/>
                    <a:pt x="f30" y="f31"/>
                    <a:pt x="f30" y="f31"/>
                  </a:cubicBezTo>
                  <a:cubicBezTo>
                    <a:pt x="f32" y="f33"/>
                    <a:pt x="f32" y="f33"/>
                    <a:pt x="f32" y="f33"/>
                  </a:cubicBezTo>
                  <a:cubicBezTo>
                    <a:pt x="f32" y="f33"/>
                    <a:pt x="f32" y="f34"/>
                    <a:pt x="f32" y="f34"/>
                  </a:cubicBezTo>
                  <a:cubicBezTo>
                    <a:pt x="f35" y="f34"/>
                    <a:pt x="f35" y="f36"/>
                    <a:pt x="f35" y="f37"/>
                  </a:cubicBezTo>
                  <a:cubicBezTo>
                    <a:pt x="f35" y="f37"/>
                    <a:pt x="f35" y="f37"/>
                    <a:pt x="f35" y="f37"/>
                  </a:cubicBezTo>
                  <a:cubicBezTo>
                    <a:pt x="f35" y="f38"/>
                    <a:pt x="f39" y="f38"/>
                    <a:pt x="f40" y="f41"/>
                  </a:cubicBezTo>
                  <a:cubicBezTo>
                    <a:pt x="f40" y="f42"/>
                    <a:pt x="f43" y="f44"/>
                    <a:pt x="f45" y="f46"/>
                  </a:cubicBezTo>
                  <a:cubicBezTo>
                    <a:pt x="f47" y="f48"/>
                    <a:pt x="f47" y="f49"/>
                    <a:pt x="f47" y="f50"/>
                  </a:cubicBezTo>
                  <a:cubicBezTo>
                    <a:pt x="f47" y="f50"/>
                    <a:pt x="f47" y="f51"/>
                    <a:pt x="f47" y="f51"/>
                  </a:cubicBezTo>
                  <a:cubicBezTo>
                    <a:pt x="f47" y="f52"/>
                    <a:pt x="f53" y="f54"/>
                    <a:pt x="f53" y="f55"/>
                  </a:cubicBezTo>
                  <a:lnTo>
                    <a:pt x="f53" y="f55"/>
                  </a:lnTo>
                  <a:lnTo>
                    <a:pt x="f53" y="f56"/>
                  </a:lnTo>
                  <a:cubicBezTo>
                    <a:pt x="f53" y="f57"/>
                    <a:pt x="f53" y="f58"/>
                    <a:pt x="f47" y="f59"/>
                  </a:cubicBezTo>
                  <a:cubicBezTo>
                    <a:pt x="f47" y="f60"/>
                    <a:pt x="f47" y="f61"/>
                    <a:pt x="f45" y="f62"/>
                  </a:cubicBezTo>
                  <a:cubicBezTo>
                    <a:pt x="f45" y="f63"/>
                    <a:pt x="f43" y="f64"/>
                    <a:pt x="f40" y="f65"/>
                  </a:cubicBezTo>
                  <a:cubicBezTo>
                    <a:pt x="f39" y="f65"/>
                    <a:pt x="f39" y="f65"/>
                    <a:pt x="f35" y="f66"/>
                  </a:cubicBezTo>
                  <a:cubicBezTo>
                    <a:pt x="f35" y="f66"/>
                    <a:pt x="f35" y="f66"/>
                    <a:pt x="f35" y="f66"/>
                  </a:cubicBezTo>
                  <a:cubicBezTo>
                    <a:pt x="f35" y="f67"/>
                    <a:pt x="f32" y="f68"/>
                    <a:pt x="f30" y="f69"/>
                  </a:cubicBezTo>
                  <a:cubicBezTo>
                    <a:pt x="f30" y="f69"/>
                    <a:pt x="f30" y="f69"/>
                    <a:pt x="f28" y="f69"/>
                  </a:cubicBezTo>
                  <a:cubicBezTo>
                    <a:pt x="f28" y="f70"/>
                    <a:pt x="f28" y="f70"/>
                    <a:pt x="f28" y="f70"/>
                  </a:cubicBezTo>
                  <a:cubicBezTo>
                    <a:pt x="f25" y="f71"/>
                    <a:pt x="f6" y="f72"/>
                    <a:pt x="f73" y="f72"/>
                  </a:cubicBezTo>
                  <a:cubicBezTo>
                    <a:pt x="f19" y="f74"/>
                    <a:pt x="f14" y="f4"/>
                    <a:pt x="f9" y="f74"/>
                  </a:cubicBezTo>
                  <a:cubicBezTo>
                    <a:pt x="f9" y="f74"/>
                    <a:pt x="f7" y="f74"/>
                    <a:pt x="f5" y="f72"/>
                  </a:cubicBezTo>
                  <a:cubicBezTo>
                    <a:pt x="f5" y="f72"/>
                    <a:pt x="f5" y="f72"/>
                    <a:pt x="f27" y="f74"/>
                  </a:cubicBezTo>
                  <a:cubicBezTo>
                    <a:pt x="f27" y="f74"/>
                    <a:pt x="f5" y="f74"/>
                    <a:pt x="f5" y="f74"/>
                  </a:cubicBezTo>
                  <a:cubicBezTo>
                    <a:pt x="f5" y="f74"/>
                    <a:pt x="f5" y="f74"/>
                    <a:pt x="f5" y="f74"/>
                  </a:cubicBezTo>
                  <a:cubicBezTo>
                    <a:pt x="f27" y="f74"/>
                    <a:pt x="f29" y="f74"/>
                    <a:pt x="f75" y="f74"/>
                  </a:cubicBezTo>
                  <a:cubicBezTo>
                    <a:pt x="f76" y="f74"/>
                    <a:pt x="f77" y="f72"/>
                    <a:pt x="f78" y="f72"/>
                  </a:cubicBezTo>
                  <a:cubicBezTo>
                    <a:pt x="f78" y="f72"/>
                    <a:pt x="f78" y="f72"/>
                    <a:pt x="f78" y="f79"/>
                  </a:cubicBezTo>
                  <a:cubicBezTo>
                    <a:pt x="f80" y="f72"/>
                    <a:pt x="f81" y="f71"/>
                    <a:pt x="f82" y="f83"/>
                  </a:cubicBezTo>
                  <a:cubicBezTo>
                    <a:pt x="f46" y="f83"/>
                    <a:pt x="f46" y="f83"/>
                    <a:pt x="f48" y="f83"/>
                  </a:cubicBezTo>
                  <a:cubicBezTo>
                    <a:pt x="f49" y="f83"/>
                    <a:pt x="f49" y="f83"/>
                    <a:pt x="f49" y="f83"/>
                  </a:cubicBezTo>
                  <a:cubicBezTo>
                    <a:pt x="f50" y="f84"/>
                    <a:pt x="f85" y="f70"/>
                    <a:pt x="f86" y="f69"/>
                  </a:cubicBezTo>
                  <a:cubicBezTo>
                    <a:pt x="f86" y="f69"/>
                    <a:pt x="f86" y="f68"/>
                    <a:pt x="f87" y="f68"/>
                  </a:cubicBezTo>
                  <a:cubicBezTo>
                    <a:pt x="f87" y="f67"/>
                    <a:pt x="f54" y="f66"/>
                    <a:pt x="f88" y="f66"/>
                  </a:cubicBezTo>
                  <a:cubicBezTo>
                    <a:pt x="f55" y="f65"/>
                    <a:pt x="f89" y="f65"/>
                    <a:pt x="f89" y="f90"/>
                  </a:cubicBezTo>
                  <a:cubicBezTo>
                    <a:pt x="f58" y="f90"/>
                    <a:pt x="f59" y="f63"/>
                    <a:pt x="f60" y="f91"/>
                  </a:cubicBezTo>
                  <a:cubicBezTo>
                    <a:pt x="f92" y="f62"/>
                    <a:pt x="f62" y="f62"/>
                    <a:pt x="f93" y="f61"/>
                  </a:cubicBezTo>
                  <a:cubicBezTo>
                    <a:pt x="f93" y="f61"/>
                    <a:pt x="f93" y="f60"/>
                    <a:pt x="f63" y="f60"/>
                  </a:cubicBezTo>
                  <a:cubicBezTo>
                    <a:pt x="f63" y="f60"/>
                    <a:pt x="f63" y="f60"/>
                    <a:pt x="f63" y="f60"/>
                  </a:cubicBezTo>
                  <a:cubicBezTo>
                    <a:pt x="f94" y="f59"/>
                    <a:pt x="f90" y="f57"/>
                    <a:pt x="f95" y="f56"/>
                  </a:cubicBezTo>
                  <a:cubicBezTo>
                    <a:pt x="f95" y="f56"/>
                    <a:pt x="f95" y="f56"/>
                    <a:pt x="f66" y="f56"/>
                  </a:cubicBezTo>
                  <a:cubicBezTo>
                    <a:pt x="f66" y="f56"/>
                    <a:pt x="f66" y="f55"/>
                    <a:pt x="f96" y="f97"/>
                  </a:cubicBezTo>
                  <a:cubicBezTo>
                    <a:pt x="f96" y="f97"/>
                    <a:pt x="f96" y="f54"/>
                    <a:pt x="f68" y="f54"/>
                  </a:cubicBezTo>
                  <a:cubicBezTo>
                    <a:pt x="f98" y="f87"/>
                    <a:pt x="f70" y="f52"/>
                    <a:pt x="f99" y="f51"/>
                  </a:cubicBezTo>
                  <a:cubicBezTo>
                    <a:pt x="f71" y="f48"/>
                    <a:pt x="f100" y="f81"/>
                    <a:pt x="f4" y="f41"/>
                  </a:cubicBezTo>
                  <a:cubicBezTo>
                    <a:pt x="f4" y="f41"/>
                    <a:pt x="f4" y="f41"/>
                    <a:pt x="f4" y="f38"/>
                  </a:cubicBezTo>
                  <a:cubicBezTo>
                    <a:pt x="f4" y="f38"/>
                    <a:pt x="f101" y="f38"/>
                    <a:pt x="f101" y="f38"/>
                  </a:cubicBezTo>
                  <a:lnTo>
                    <a:pt x="f101" y="f37"/>
                  </a:lnTo>
                  <a:cubicBezTo>
                    <a:pt x="f102" y="f36"/>
                    <a:pt x="f102" y="f34"/>
                    <a:pt x="f102" y="f33"/>
                  </a:cubicBezTo>
                  <a:cubicBezTo>
                    <a:pt x="f103" y="f31"/>
                    <a:pt x="f103" y="f75"/>
                    <a:pt x="f104" y="f75"/>
                  </a:cubicBezTo>
                  <a:lnTo>
                    <a:pt x="f105" y="f23"/>
                  </a:lnTo>
                  <a:cubicBezTo>
                    <a:pt x="f105" y="f12"/>
                    <a:pt x="f105" y="f106"/>
                    <a:pt x="f107" y="f15"/>
                  </a:cubicBezTo>
                  <a:cubicBezTo>
                    <a:pt x="f107" y="f21"/>
                    <a:pt x="f107" y="f21"/>
                    <a:pt x="f107" y="f19"/>
                  </a:cubicBezTo>
                  <a:cubicBezTo>
                    <a:pt x="f108" y="f109"/>
                    <a:pt x="f110" y="f16"/>
                    <a:pt x="f111" y="f11"/>
                  </a:cubicBezTo>
                  <a:cubicBezTo>
                    <a:pt x="f111" y="f8"/>
                    <a:pt x="f112" y="f8"/>
                    <a:pt x="f112" y="f6"/>
                  </a:cubicBezTo>
                  <a:cubicBezTo>
                    <a:pt x="f112" y="f25"/>
                    <a:pt x="f111" y="f113"/>
                    <a:pt x="f114" y="f115"/>
                  </a:cubicBezTo>
                  <a:cubicBezTo>
                    <a:pt x="f111" y="f32"/>
                    <a:pt x="f111" y="f116"/>
                    <a:pt x="f110" y="f39"/>
                  </a:cubicBezTo>
                  <a:cubicBezTo>
                    <a:pt x="f110" y="f39"/>
                    <a:pt x="f110" y="f117"/>
                    <a:pt x="f110" y="f117"/>
                  </a:cubicBezTo>
                  <a:cubicBezTo>
                    <a:pt x="f108" y="f117"/>
                    <a:pt x="f107" y="f117"/>
                    <a:pt x="f107" y="f43"/>
                  </a:cubicBezTo>
                  <a:cubicBezTo>
                    <a:pt x="f105" y="f117"/>
                    <a:pt x="f118" y="f119"/>
                    <a:pt x="f104" y="f119"/>
                  </a:cubicBezTo>
                  <a:cubicBezTo>
                    <a:pt x="f102" y="f2"/>
                    <a:pt x="f4" y="f47"/>
                    <a:pt x="f100" y="f2"/>
                  </a:cubicBezTo>
                  <a:cubicBezTo>
                    <a:pt x="f72" y="f2"/>
                    <a:pt x="f72" y="f2"/>
                    <a:pt x="f72" y="f2"/>
                  </a:cubicBezTo>
                  <a:cubicBezTo>
                    <a:pt x="f79" y="f2"/>
                    <a:pt x="f71" y="f47"/>
                    <a:pt x="f83" y="f2"/>
                  </a:cubicBezTo>
                  <a:cubicBezTo>
                    <a:pt x="f83" y="f47"/>
                    <a:pt x="f99" y="f2"/>
                    <a:pt x="f99" y="f2"/>
                  </a:cubicBezTo>
                  <a:cubicBezTo>
                    <a:pt x="f99" y="f2"/>
                    <a:pt x="f70" y="f47"/>
                    <a:pt x="f70" y="f2"/>
                  </a:cubicBezTo>
                  <a:cubicBezTo>
                    <a:pt x="f98" y="f47"/>
                    <a:pt x="f68" y="f119"/>
                    <a:pt x="f68" y="f43"/>
                  </a:cubicBezTo>
                  <a:cubicBezTo>
                    <a:pt x="f68" y="f43"/>
                    <a:pt x="f68" y="f43"/>
                    <a:pt x="f68" y="f117"/>
                  </a:cubicBezTo>
                  <a:cubicBezTo>
                    <a:pt x="f96" y="f39"/>
                    <a:pt x="f66" y="f32"/>
                    <a:pt x="f95" y="f113"/>
                  </a:cubicBezTo>
                  <a:cubicBezTo>
                    <a:pt x="f95" y="f113"/>
                    <a:pt x="f90" y="f25"/>
                    <a:pt x="f90" y="f24"/>
                  </a:cubicBezTo>
                  <a:cubicBezTo>
                    <a:pt x="f94" y="f22"/>
                    <a:pt x="f94" y="f8"/>
                    <a:pt x="f94" y="f11"/>
                  </a:cubicBezTo>
                  <a:cubicBezTo>
                    <a:pt x="f63" y="f13"/>
                    <a:pt x="f63" y="f16"/>
                    <a:pt x="f63" y="f109"/>
                  </a:cubicBezTo>
                  <a:lnTo>
                    <a:pt x="f93" y="f19"/>
                  </a:lnTo>
                  <a:cubicBezTo>
                    <a:pt x="f93" y="f21"/>
                    <a:pt x="f93" y="f21"/>
                    <a:pt x="f62" y="f15"/>
                  </a:cubicBezTo>
                  <a:cubicBezTo>
                    <a:pt x="f62" y="f15"/>
                    <a:pt x="f62" y="f106"/>
                    <a:pt x="f62" y="f106"/>
                  </a:cubicBezTo>
                  <a:cubicBezTo>
                    <a:pt x="f62" y="f12"/>
                    <a:pt x="f92" y="f12"/>
                    <a:pt x="f92" y="f23"/>
                  </a:cubicBezTo>
                  <a:cubicBezTo>
                    <a:pt x="f92" y="f9"/>
                    <a:pt x="f92" y="f7"/>
                    <a:pt x="f60" y="f7"/>
                  </a:cubicBezTo>
                  <a:cubicBezTo>
                    <a:pt x="f60" y="f5"/>
                    <a:pt x="f59" y="f27"/>
                    <a:pt x="f59" y="f27"/>
                  </a:cubicBezTo>
                  <a:cubicBezTo>
                    <a:pt x="f59" y="f29"/>
                    <a:pt x="f59" y="f29"/>
                    <a:pt x="f59" y="f75"/>
                  </a:cubicBezTo>
                  <a:cubicBezTo>
                    <a:pt x="f58" y="f75"/>
                    <a:pt x="f58" y="f31"/>
                    <a:pt x="f58" y="f31"/>
                  </a:cubicBezTo>
                  <a:cubicBezTo>
                    <a:pt x="f58" y="f31"/>
                    <a:pt x="f58" y="f31"/>
                    <a:pt x="f58" y="f31"/>
                  </a:cubicBezTo>
                  <a:cubicBezTo>
                    <a:pt x="f57" y="f33"/>
                    <a:pt x="f89" y="f36"/>
                    <a:pt x="f55" y="f37"/>
                  </a:cubicBezTo>
                  <a:cubicBezTo>
                    <a:pt x="f55" y="f38"/>
                    <a:pt x="f88" y="f41"/>
                    <a:pt x="f88" y="f41"/>
                  </a:cubicBezTo>
                  <a:cubicBezTo>
                    <a:pt x="f88" y="f120"/>
                    <a:pt x="f88" y="f120"/>
                    <a:pt x="f88" y="f120"/>
                  </a:cubicBezTo>
                  <a:cubicBezTo>
                    <a:pt x="f121" y="f81"/>
                    <a:pt x="f86" y="f82"/>
                    <a:pt x="f122" y="f48"/>
                  </a:cubicBezTo>
                  <a:cubicBezTo>
                    <a:pt x="f50" y="f49"/>
                    <a:pt x="f50" y="f50"/>
                    <a:pt x="f49" y="f50"/>
                  </a:cubicBezTo>
                  <a:cubicBezTo>
                    <a:pt x="f49" y="f122"/>
                    <a:pt x="f82" y="f122"/>
                    <a:pt x="f82" y="f87"/>
                  </a:cubicBezTo>
                  <a:cubicBezTo>
                    <a:pt x="f123" y="f87"/>
                    <a:pt x="f81" y="f124"/>
                    <a:pt x="f81" y="f124"/>
                  </a:cubicBezTo>
                  <a:cubicBezTo>
                    <a:pt x="f125" y="f124"/>
                    <a:pt x="f120" y="f124"/>
                    <a:pt x="f120" y="f54"/>
                  </a:cubicBezTo>
                  <a:cubicBezTo>
                    <a:pt x="f120" y="f54"/>
                    <a:pt x="f80" y="f97"/>
                    <a:pt x="f38" y="f97"/>
                  </a:cubicBezTo>
                  <a:cubicBezTo>
                    <a:pt x="f38" y="f97"/>
                    <a:pt x="f38" y="f97"/>
                    <a:pt x="f38" y="f97"/>
                  </a:cubicBezTo>
                  <a:cubicBezTo>
                    <a:pt x="f78" y="f97"/>
                    <a:pt x="f78" y="f55"/>
                    <a:pt x="f36" y="f55"/>
                  </a:cubicBezTo>
                  <a:cubicBezTo>
                    <a:pt x="f77" y="f56"/>
                    <a:pt x="f76" y="f55"/>
                    <a:pt x="f75" y="f56"/>
                  </a:cubicBezTo>
                  <a:cubicBezTo>
                    <a:pt x="f75" y="f56"/>
                    <a:pt x="f29" y="f56"/>
                    <a:pt x="f29" y="f56"/>
                  </a:cubicBezTo>
                  <a:cubicBezTo>
                    <a:pt x="f29" y="f56"/>
                    <a:pt x="f29" y="f56"/>
                    <a:pt x="f29" y="f56"/>
                  </a:cubicBezTo>
                  <a:cubicBezTo>
                    <a:pt x="f27" y="f56"/>
                    <a:pt x="f27" y="f57"/>
                    <a:pt x="f5" y="f57"/>
                  </a:cubicBezTo>
                  <a:cubicBezTo>
                    <a:pt x="f5" y="f56"/>
                    <a:pt x="f7" y="f57"/>
                    <a:pt x="f7" y="f57"/>
                  </a:cubicBezTo>
                  <a:cubicBezTo>
                    <a:pt x="f7" y="f57"/>
                    <a:pt x="f9" y="f57"/>
                    <a:pt x="f9" y="f58"/>
                  </a:cubicBezTo>
                  <a:cubicBezTo>
                    <a:pt x="f10" y="f57"/>
                    <a:pt x="f12" y="f58"/>
                    <a:pt x="f14" y="f57"/>
                  </a:cubicBezTo>
                  <a:cubicBezTo>
                    <a:pt x="f14" y="f57"/>
                    <a:pt x="f14" y="f57"/>
                    <a:pt x="f14" y="f57"/>
                  </a:cubicBezTo>
                  <a:cubicBezTo>
                    <a:pt x="f14" y="f57"/>
                    <a:pt x="f14" y="f58"/>
                    <a:pt x="f14" y="f58"/>
                  </a:cubicBezTo>
                  <a:cubicBezTo>
                    <a:pt x="f12" y="f57"/>
                    <a:pt x="f12" y="f57"/>
                    <a:pt x="f12" y="f58"/>
                  </a:cubicBezTo>
                  <a:cubicBezTo>
                    <a:pt x="f10" y="f58"/>
                    <a:pt x="f12" y="f57"/>
                    <a:pt x="f12" y="f57"/>
                  </a:cubicBezTo>
                  <a:cubicBezTo>
                    <a:pt x="f12" y="f56"/>
                    <a:pt x="f14" y="f57"/>
                    <a:pt x="f14" y="f57"/>
                  </a:cubicBezTo>
                  <a:cubicBezTo>
                    <a:pt x="f14" y="f56"/>
                    <a:pt x="f15" y="f56"/>
                    <a:pt x="f15" y="f55"/>
                  </a:cubicBezTo>
                  <a:cubicBezTo>
                    <a:pt x="f15" y="f97"/>
                    <a:pt x="f17" y="f97"/>
                    <a:pt x="f17" y="f97"/>
                  </a:cubicBezTo>
                  <a:cubicBezTo>
                    <a:pt x="f17" y="f97"/>
                    <a:pt x="f17" y="f97"/>
                    <a:pt x="f17" y="f97"/>
                  </a:cubicBezTo>
                  <a:cubicBezTo>
                    <a:pt x="f17" y="f97"/>
                    <a:pt x="f15" y="f55"/>
                    <a:pt x="f15" y="f55"/>
                  </a:cubicBezTo>
                  <a:cubicBezTo>
                    <a:pt x="f15" y="f55"/>
                    <a:pt x="f15" y="f55"/>
                    <a:pt x="f15" y="f97"/>
                  </a:cubicBezTo>
                  <a:cubicBezTo>
                    <a:pt x="f17" y="f97"/>
                    <a:pt x="f15" y="f54"/>
                    <a:pt x="f15" y="f54"/>
                  </a:cubicBezTo>
                  <a:cubicBezTo>
                    <a:pt x="f17" y="f124"/>
                    <a:pt x="f15" y="f52"/>
                    <a:pt x="f15" y="f52"/>
                  </a:cubicBezTo>
                  <a:cubicBezTo>
                    <a:pt x="f15" y="f122"/>
                    <a:pt x="f15" y="f122"/>
                    <a:pt x="f15" y="f122"/>
                  </a:cubicBezTo>
                  <a:cubicBezTo>
                    <a:pt x="f15" y="f122"/>
                    <a:pt x="f15" y="f122"/>
                    <a:pt x="f15" y="f122"/>
                  </a:cubicBezTo>
                  <a:cubicBezTo>
                    <a:pt x="f15" y="f122"/>
                    <a:pt x="f15" y="f122"/>
                    <a:pt x="f15" y="f122"/>
                  </a:cubicBezTo>
                  <a:cubicBezTo>
                    <a:pt x="f15" y="f122"/>
                    <a:pt x="f14" y="f122"/>
                    <a:pt x="f14" y="f51"/>
                  </a:cubicBezTo>
                  <a:cubicBezTo>
                    <a:pt x="f14" y="f51"/>
                    <a:pt x="f14" y="f51"/>
                    <a:pt x="f14" y="f51"/>
                  </a:cubicBezTo>
                  <a:cubicBezTo>
                    <a:pt x="f14" y="f51"/>
                    <a:pt x="f14" y="f50"/>
                    <a:pt x="f14" y="f50"/>
                  </a:cubicBezTo>
                  <a:cubicBezTo>
                    <a:pt x="f12" y="f50"/>
                    <a:pt x="f12" y="f49"/>
                    <a:pt x="f12" y="f48"/>
                  </a:cubicBezTo>
                  <a:cubicBezTo>
                    <a:pt x="f12" y="f48"/>
                    <a:pt x="f12" y="f48"/>
                    <a:pt x="f12" y="f48"/>
                  </a:cubicBezTo>
                  <a:cubicBezTo>
                    <a:pt x="f12" y="f48"/>
                    <a:pt x="f10" y="f48"/>
                    <a:pt x="f10" y="f46"/>
                  </a:cubicBezTo>
                  <a:cubicBezTo>
                    <a:pt x="f10" y="f46"/>
                    <a:pt x="f10" y="f82"/>
                    <a:pt x="f10" y="f82"/>
                  </a:cubicBezTo>
                  <a:cubicBezTo>
                    <a:pt x="f7" y="f82"/>
                    <a:pt x="f9" y="f42"/>
                    <a:pt x="f7" y="f42"/>
                  </a:cubicBezTo>
                  <a:cubicBezTo>
                    <a:pt x="f5" y="f42"/>
                    <a:pt x="f7" y="f42"/>
                    <a:pt x="f7" y="f120"/>
                  </a:cubicBezTo>
                  <a:cubicBezTo>
                    <a:pt x="f5" y="f120"/>
                    <a:pt x="f5" y="f41"/>
                    <a:pt x="f5" y="f41"/>
                  </a:cubicBezTo>
                  <a:cubicBezTo>
                    <a:pt x="f5" y="f41"/>
                    <a:pt x="f5" y="f41"/>
                    <a:pt x="f5" y="f41"/>
                  </a:cubicBezTo>
                  <a:cubicBezTo>
                    <a:pt x="f27" y="f41"/>
                    <a:pt x="f27" y="f38"/>
                    <a:pt x="f27" y="f38"/>
                  </a:cubicBezTo>
                  <a:cubicBezTo>
                    <a:pt x="f27" y="f38"/>
                    <a:pt x="f27" y="f38"/>
                    <a:pt x="f27" y="f37"/>
                  </a:cubicBezTo>
                  <a:cubicBezTo>
                    <a:pt x="f29" y="f38"/>
                    <a:pt x="f29" y="f37"/>
                    <a:pt x="f75" y="f36"/>
                  </a:cubicBezTo>
                  <a:cubicBezTo>
                    <a:pt x="f75" y="f36"/>
                    <a:pt x="f76" y="f36"/>
                    <a:pt x="f76" y="f34"/>
                  </a:cubicBezTo>
                  <a:cubicBezTo>
                    <a:pt x="f77" y="f33"/>
                    <a:pt x="f78" y="f31"/>
                    <a:pt x="f80" y="f75"/>
                  </a:cubicBezTo>
                  <a:cubicBezTo>
                    <a:pt x="f80" y="f75"/>
                    <a:pt x="f80" y="f29"/>
                    <a:pt x="f120" y="f29"/>
                  </a:cubicBezTo>
                  <a:cubicBezTo>
                    <a:pt x="f120" y="f29"/>
                    <a:pt x="f120" y="f29"/>
                    <a:pt x="f120" y="f29"/>
                  </a:cubicBezTo>
                  <a:cubicBezTo>
                    <a:pt x="f125" y="f29"/>
                    <a:pt x="f81" y="f27"/>
                    <a:pt x="f81" y="f27"/>
                  </a:cubicBezTo>
                  <a:cubicBezTo>
                    <a:pt x="f123" y="f27"/>
                    <a:pt x="f123" y="f27"/>
                    <a:pt x="f123" y="f27"/>
                  </a:cubicBezTo>
                  <a:cubicBezTo>
                    <a:pt x="f82" y="f27"/>
                    <a:pt x="f48" y="f5"/>
                    <a:pt x="f49" y="f5"/>
                  </a:cubicBezTo>
                  <a:cubicBezTo>
                    <a:pt x="f49" y="f7"/>
                    <a:pt x="f49" y="f7"/>
                    <a:pt x="f49" y="f7"/>
                  </a:cubicBezTo>
                  <a:cubicBezTo>
                    <a:pt x="f49" y="f9"/>
                    <a:pt x="f126" y="f9"/>
                    <a:pt x="f126" y="f9"/>
                  </a:cubicBezTo>
                  <a:cubicBezTo>
                    <a:pt x="f126" y="f9"/>
                    <a:pt x="f126" y="f9"/>
                    <a:pt x="f126" y="f7"/>
                  </a:cubicBezTo>
                  <a:cubicBezTo>
                    <a:pt x="f126" y="f9"/>
                    <a:pt x="f49" y="f7"/>
                    <a:pt x="f49" y="f7"/>
                  </a:cubicBezTo>
                  <a:cubicBezTo>
                    <a:pt x="f50" y="f7"/>
                    <a:pt x="f85" y="f7"/>
                    <a:pt x="f122" y="f23"/>
                  </a:cubicBezTo>
                  <a:cubicBezTo>
                    <a:pt x="f86" y="f23"/>
                    <a:pt x="f87" y="f23"/>
                    <a:pt x="f121" y="f12"/>
                  </a:cubicBezTo>
                  <a:cubicBezTo>
                    <a:pt x="f121" y="f12"/>
                    <a:pt x="f54" y="f106"/>
                    <a:pt x="f88" y="f106"/>
                  </a:cubicBezTo>
                  <a:cubicBezTo>
                    <a:pt x="f88" y="f106"/>
                    <a:pt x="f55" y="f15"/>
                    <a:pt x="f89" y="f15"/>
                  </a:cubicBezTo>
                  <a:cubicBezTo>
                    <a:pt x="f89" y="f21"/>
                    <a:pt x="f89" y="f21"/>
                    <a:pt x="f89" y="f21"/>
                  </a:cubicBezTo>
                  <a:cubicBezTo>
                    <a:pt x="f57" y="f19"/>
                    <a:pt x="f58" y="f19"/>
                    <a:pt x="f58" y="f109"/>
                  </a:cubicBezTo>
                  <a:cubicBezTo>
                    <a:pt x="f59" y="f109"/>
                    <a:pt x="f59" y="f109"/>
                    <a:pt x="f59" y="f109"/>
                  </a:cubicBezTo>
                  <a:cubicBezTo>
                    <a:pt x="f59" y="f16"/>
                    <a:pt x="f59" y="f109"/>
                    <a:pt x="f58" y="f109"/>
                  </a:cubicBezTo>
                  <a:cubicBezTo>
                    <a:pt x="f59" y="f16"/>
                    <a:pt x="f60" y="f16"/>
                    <a:pt x="f60" y="f16"/>
                  </a:cubicBezTo>
                  <a:cubicBezTo>
                    <a:pt x="f59" y="f13"/>
                    <a:pt x="f60" y="f13"/>
                    <a:pt x="f60" y="f13"/>
                  </a:cubicBezTo>
                  <a:cubicBezTo>
                    <a:pt x="f60" y="f13"/>
                    <a:pt x="f60" y="f13"/>
                    <a:pt x="f92" y="f11"/>
                  </a:cubicBezTo>
                  <a:cubicBezTo>
                    <a:pt x="f92" y="f13"/>
                    <a:pt x="f92" y="f11"/>
                    <a:pt x="f92" y="f11"/>
                  </a:cubicBezTo>
                  <a:cubicBezTo>
                    <a:pt x="f62" y="f11"/>
                    <a:pt x="f93" y="f11"/>
                    <a:pt x="f63" y="f8"/>
                  </a:cubicBezTo>
                  <a:cubicBezTo>
                    <a:pt x="f63" y="f8"/>
                    <a:pt x="f63" y="f8"/>
                    <a:pt x="f63" y="f8"/>
                  </a:cubicBezTo>
                  <a:cubicBezTo>
                    <a:pt x="f63" y="f8"/>
                    <a:pt x="f63" y="f8"/>
                    <a:pt x="f63" y="f8"/>
                  </a:cubicBezTo>
                  <a:cubicBezTo>
                    <a:pt x="f94" y="f8"/>
                    <a:pt x="f94" y="f8"/>
                    <a:pt x="f90" y="f8"/>
                  </a:cubicBezTo>
                  <a:cubicBezTo>
                    <a:pt x="f90" y="f6"/>
                    <a:pt x="f94" y="f8"/>
                    <a:pt x="f94" y="f8"/>
                  </a:cubicBezTo>
                  <a:cubicBezTo>
                    <a:pt x="f63" y="f8"/>
                    <a:pt x="f93" y="f8"/>
                    <a:pt x="f62" y="f11"/>
                  </a:cubicBezTo>
                  <a:cubicBezTo>
                    <a:pt x="f62" y="f8"/>
                    <a:pt x="f62" y="f8"/>
                    <a:pt x="f62" y="f8"/>
                  </a:cubicBezTo>
                  <a:cubicBezTo>
                    <a:pt x="f60" y="f11"/>
                    <a:pt x="f59" y="f11"/>
                    <a:pt x="f57" y="f13"/>
                  </a:cubicBezTo>
                  <a:cubicBezTo>
                    <a:pt x="f57" y="f13"/>
                    <a:pt x="f58" y="f13"/>
                    <a:pt x="f58" y="f13"/>
                  </a:cubicBezTo>
                  <a:cubicBezTo>
                    <a:pt x="f59" y="f11"/>
                    <a:pt x="f60" y="f8"/>
                    <a:pt x="f62" y="f8"/>
                  </a:cubicBezTo>
                  <a:cubicBezTo>
                    <a:pt x="f62" y="f8"/>
                    <a:pt x="f62" y="f8"/>
                    <a:pt x="f62" y="f8"/>
                  </a:cubicBezTo>
                  <a:cubicBezTo>
                    <a:pt x="f92" y="f6"/>
                    <a:pt x="f92" y="f8"/>
                    <a:pt x="f60" y="f8"/>
                  </a:cubicBezTo>
                  <a:cubicBezTo>
                    <a:pt x="f60" y="f8"/>
                    <a:pt x="f60" y="f8"/>
                    <a:pt x="f60" y="f8"/>
                  </a:cubicBezTo>
                  <a:cubicBezTo>
                    <a:pt x="f92" y="f6"/>
                    <a:pt x="f92" y="f8"/>
                    <a:pt x="f92" y="f8"/>
                  </a:cubicBezTo>
                  <a:cubicBezTo>
                    <a:pt x="f92" y="f6"/>
                    <a:pt x="f62" y="f6"/>
                    <a:pt x="f62" y="f6"/>
                  </a:cubicBezTo>
                  <a:cubicBezTo>
                    <a:pt x="f62" y="f6"/>
                    <a:pt x="f62" y="f6"/>
                    <a:pt x="f62" y="f8"/>
                  </a:cubicBezTo>
                  <a:cubicBezTo>
                    <a:pt x="f62" y="f6"/>
                    <a:pt x="f93" y="f6"/>
                    <a:pt x="f93" y="f6"/>
                  </a:cubicBezTo>
                  <a:lnTo>
                    <a:pt x="f93" y="f6"/>
                  </a:lnTo>
                  <a:cubicBezTo>
                    <a:pt x="f93" y="f8"/>
                    <a:pt x="f62" y="f8"/>
                    <a:pt x="f62" y="f8"/>
                  </a:cubicBezTo>
                  <a:cubicBezTo>
                    <a:pt x="f93" y="f8"/>
                    <a:pt x="f63" y="f8"/>
                    <a:pt x="f94" y="f6"/>
                  </a:cubicBezTo>
                  <a:cubicBezTo>
                    <a:pt x="f63" y="f6"/>
                    <a:pt x="f63" y="f6"/>
                    <a:pt x="f63" y="f6"/>
                  </a:cubicBezTo>
                  <a:cubicBezTo>
                    <a:pt x="f63" y="f6"/>
                    <a:pt x="f63" y="f6"/>
                    <a:pt x="f93" y="f6"/>
                  </a:cubicBezTo>
                  <a:cubicBezTo>
                    <a:pt x="f93" y="f6"/>
                    <a:pt x="f93" y="f22"/>
                    <a:pt x="f93" y="f22"/>
                  </a:cubicBezTo>
                  <a:cubicBezTo>
                    <a:pt x="f63" y="f22"/>
                    <a:pt x="f63" y="f22"/>
                    <a:pt x="f94" y="f22"/>
                  </a:cubicBezTo>
                  <a:lnTo>
                    <a:pt x="f63" y="f24"/>
                  </a:lnTo>
                  <a:cubicBezTo>
                    <a:pt x="f63" y="f22"/>
                    <a:pt x="f93" y="f24"/>
                    <a:pt x="f62" y="f22"/>
                  </a:cubicBezTo>
                  <a:cubicBezTo>
                    <a:pt x="f62" y="f22"/>
                    <a:pt x="f92" y="f22"/>
                    <a:pt x="f92" y="f22"/>
                  </a:cubicBezTo>
                  <a:cubicBezTo>
                    <a:pt x="f92" y="f22"/>
                    <a:pt x="f92" y="f22"/>
                    <a:pt x="f92" y="f22"/>
                  </a:cubicBezTo>
                  <a:cubicBezTo>
                    <a:pt x="f60" y="f22"/>
                    <a:pt x="f92" y="f22"/>
                    <a:pt x="f60" y="f22"/>
                  </a:cubicBezTo>
                  <a:cubicBezTo>
                    <a:pt x="f59" y="f6"/>
                    <a:pt x="f58" y="f6"/>
                    <a:pt x="f58" y="f6"/>
                  </a:cubicBezTo>
                  <a:cubicBezTo>
                    <a:pt x="f57" y="f6"/>
                    <a:pt x="f58" y="f8"/>
                    <a:pt x="f57" y="f8"/>
                  </a:cubicBezTo>
                  <a:cubicBezTo>
                    <a:pt x="f57" y="f6"/>
                    <a:pt x="f89" y="f8"/>
                    <a:pt x="f55" y="f8"/>
                  </a:cubicBezTo>
                  <a:cubicBezTo>
                    <a:pt x="f89" y="f8"/>
                    <a:pt x="f89" y="f6"/>
                    <a:pt x="f89" y="f6"/>
                  </a:cubicBezTo>
                  <a:cubicBezTo>
                    <a:pt x="f57" y="f6"/>
                    <a:pt x="f59" y="f6"/>
                    <a:pt x="f60" y="f22"/>
                  </a:cubicBezTo>
                  <a:cubicBezTo>
                    <a:pt x="f59" y="f22"/>
                    <a:pt x="f59" y="f22"/>
                    <a:pt x="f59" y="f24"/>
                  </a:cubicBezTo>
                  <a:cubicBezTo>
                    <a:pt x="f59" y="f22"/>
                    <a:pt x="f60" y="f24"/>
                    <a:pt x="f60" y="f24"/>
                  </a:cubicBezTo>
                  <a:cubicBezTo>
                    <a:pt x="f60" y="f24"/>
                    <a:pt x="f60" y="f24"/>
                    <a:pt x="f60" y="f22"/>
                  </a:cubicBezTo>
                  <a:cubicBezTo>
                    <a:pt x="f92" y="f22"/>
                    <a:pt x="f92" y="f24"/>
                    <a:pt x="f92" y="f24"/>
                  </a:cubicBezTo>
                  <a:cubicBezTo>
                    <a:pt x="f62" y="f24"/>
                    <a:pt x="f93" y="f24"/>
                    <a:pt x="f93" y="f24"/>
                  </a:cubicBezTo>
                  <a:cubicBezTo>
                    <a:pt x="f93" y="f24"/>
                    <a:pt x="f63" y="f24"/>
                    <a:pt x="f63" y="f24"/>
                  </a:cubicBezTo>
                  <a:cubicBezTo>
                    <a:pt x="f63" y="f24"/>
                    <a:pt x="f63" y="f25"/>
                    <a:pt x="f94" y="f24"/>
                  </a:cubicBezTo>
                  <a:cubicBezTo>
                    <a:pt x="f94" y="f24"/>
                    <a:pt x="f94" y="f25"/>
                    <a:pt x="f94" y="f24"/>
                  </a:cubicBezTo>
                  <a:cubicBezTo>
                    <a:pt x="f94" y="f25"/>
                    <a:pt x="f90" y="f25"/>
                    <a:pt x="f90" y="f25"/>
                  </a:cubicBezTo>
                  <a:cubicBezTo>
                    <a:pt x="f94" y="f25"/>
                    <a:pt x="f94" y="f25"/>
                    <a:pt x="f63" y="f25"/>
                  </a:cubicBezTo>
                  <a:cubicBezTo>
                    <a:pt x="f94" y="f25"/>
                    <a:pt x="f90" y="f25"/>
                    <a:pt x="f95" y="f113"/>
                  </a:cubicBezTo>
                  <a:cubicBezTo>
                    <a:pt x="f95" y="f25"/>
                    <a:pt x="f90" y="f25"/>
                    <a:pt x="f95" y="f25"/>
                  </a:cubicBezTo>
                  <a:cubicBezTo>
                    <a:pt x="f95" y="f25"/>
                    <a:pt x="f66" y="f113"/>
                    <a:pt x="f96" y="f113"/>
                  </a:cubicBezTo>
                  <a:cubicBezTo>
                    <a:pt x="f96" y="f113"/>
                    <a:pt x="f96" y="f113"/>
                    <a:pt x="f96" y="f28"/>
                  </a:cubicBezTo>
                  <a:cubicBezTo>
                    <a:pt x="f96" y="f28"/>
                    <a:pt x="f96" y="f28"/>
                    <a:pt x="f96" y="f28"/>
                  </a:cubicBezTo>
                  <a:cubicBezTo>
                    <a:pt x="f66" y="f28"/>
                    <a:pt x="f96" y="f113"/>
                    <a:pt x="f66" y="f113"/>
                  </a:cubicBezTo>
                  <a:cubicBezTo>
                    <a:pt x="f66" y="f28"/>
                    <a:pt x="f95" y="f28"/>
                    <a:pt x="f95" y="f28"/>
                  </a:cubicBezTo>
                  <a:cubicBezTo>
                    <a:pt x="f95" y="f28"/>
                    <a:pt x="f66" y="f28"/>
                    <a:pt x="f96" y="f28"/>
                  </a:cubicBezTo>
                  <a:cubicBezTo>
                    <a:pt x="f66" y="f28"/>
                    <a:pt x="f66" y="f115"/>
                    <a:pt x="f66" y="f115"/>
                  </a:cubicBezTo>
                  <a:cubicBezTo>
                    <a:pt x="f96" y="f115"/>
                    <a:pt x="f96" y="f28"/>
                    <a:pt x="f96" y="f28"/>
                  </a:cubicBezTo>
                  <a:cubicBezTo>
                    <a:pt x="f96" y="f28"/>
                    <a:pt x="f68" y="f115"/>
                    <a:pt x="f68" y="f115"/>
                  </a:cubicBezTo>
                  <a:cubicBezTo>
                    <a:pt x="f68" y="f115"/>
                    <a:pt x="f68" y="f28"/>
                    <a:pt x="f68" y="f28"/>
                  </a:cubicBezTo>
                  <a:cubicBezTo>
                    <a:pt x="f68" y="f115"/>
                    <a:pt x="f98" y="f115"/>
                    <a:pt x="f70" y="f115"/>
                  </a:cubicBezTo>
                  <a:cubicBezTo>
                    <a:pt x="f70" y="f115"/>
                    <a:pt x="f70" y="f115"/>
                    <a:pt x="f98" y="f32"/>
                  </a:cubicBezTo>
                  <a:lnTo>
                    <a:pt x="f98" y="f115"/>
                  </a:lnTo>
                  <a:cubicBezTo>
                    <a:pt x="f98" y="f115"/>
                    <a:pt x="f98" y="f115"/>
                    <a:pt x="f98" y="f115"/>
                  </a:cubicBezTo>
                  <a:cubicBezTo>
                    <a:pt x="f98" y="f115"/>
                    <a:pt x="f98" y="f115"/>
                    <a:pt x="f98" y="f115"/>
                  </a:cubicBezTo>
                  <a:cubicBezTo>
                    <a:pt x="f68" y="f115"/>
                    <a:pt x="f68" y="f115"/>
                    <a:pt x="f68" y="f115"/>
                  </a:cubicBezTo>
                  <a:cubicBezTo>
                    <a:pt x="f68" y="f115"/>
                    <a:pt x="f68" y="f115"/>
                    <a:pt x="f68" y="f115"/>
                  </a:cubicBezTo>
                  <a:cubicBezTo>
                    <a:pt x="f96" y="f115"/>
                    <a:pt x="f66" y="f115"/>
                    <a:pt x="f95" y="f115"/>
                  </a:cubicBezTo>
                  <a:cubicBezTo>
                    <a:pt x="f90" y="f115"/>
                    <a:pt x="f90" y="f115"/>
                    <a:pt x="f90" y="f115"/>
                  </a:cubicBezTo>
                  <a:cubicBezTo>
                    <a:pt x="f90" y="f32"/>
                    <a:pt x="f66" y="f115"/>
                    <a:pt x="f66" y="f32"/>
                  </a:cubicBezTo>
                  <a:cubicBezTo>
                    <a:pt x="f66" y="f32"/>
                    <a:pt x="f66" y="f32"/>
                    <a:pt x="f66" y="f32"/>
                  </a:cubicBezTo>
                  <a:cubicBezTo>
                    <a:pt x="f95" y="f32"/>
                    <a:pt x="f90" y="f115"/>
                    <a:pt x="f94" y="f32"/>
                  </a:cubicBezTo>
                  <a:cubicBezTo>
                    <a:pt x="f94" y="f32"/>
                    <a:pt x="f94" y="f32"/>
                    <a:pt x="f94" y="f32"/>
                  </a:cubicBezTo>
                  <a:cubicBezTo>
                    <a:pt x="f94" y="f32"/>
                    <a:pt x="f94" y="f32"/>
                    <a:pt x="f90" y="f32"/>
                  </a:cubicBezTo>
                  <a:cubicBezTo>
                    <a:pt x="f94" y="f116"/>
                    <a:pt x="f90" y="f116"/>
                    <a:pt x="f90" y="f116"/>
                  </a:cubicBezTo>
                  <a:cubicBezTo>
                    <a:pt x="f90" y="f116"/>
                    <a:pt x="f90" y="f39"/>
                    <a:pt x="f90" y="f39"/>
                  </a:cubicBezTo>
                  <a:cubicBezTo>
                    <a:pt x="f90" y="f39"/>
                    <a:pt x="f94" y="f39"/>
                    <a:pt x="f94" y="f39"/>
                  </a:cubicBezTo>
                  <a:cubicBezTo>
                    <a:pt x="f63" y="f39"/>
                    <a:pt x="f93" y="f39"/>
                    <a:pt x="f62" y="f39"/>
                  </a:cubicBezTo>
                  <a:cubicBezTo>
                    <a:pt x="f93" y="f117"/>
                    <a:pt x="f63" y="f39"/>
                    <a:pt x="f94" y="f43"/>
                  </a:cubicBezTo>
                  <a:cubicBezTo>
                    <a:pt x="f94" y="f117"/>
                    <a:pt x="f90" y="f43"/>
                    <a:pt x="f95" y="f43"/>
                  </a:cubicBezTo>
                  <a:cubicBezTo>
                    <a:pt x="f95" y="f43"/>
                    <a:pt x="f95" y="f43"/>
                    <a:pt x="f95" y="f43"/>
                  </a:cubicBezTo>
                  <a:cubicBezTo>
                    <a:pt x="f95" y="f43"/>
                    <a:pt x="f90" y="f43"/>
                    <a:pt x="f90" y="f43"/>
                  </a:cubicBezTo>
                  <a:cubicBezTo>
                    <a:pt x="f90" y="f43"/>
                    <a:pt x="f90" y="f43"/>
                    <a:pt x="f90" y="f43"/>
                  </a:cubicBezTo>
                  <a:cubicBezTo>
                    <a:pt x="f94" y="f43"/>
                    <a:pt x="f94" y="f43"/>
                    <a:pt x="f94" y="f43"/>
                  </a:cubicBezTo>
                  <a:cubicBezTo>
                    <a:pt x="f94" y="f43"/>
                    <a:pt x="f94" y="f43"/>
                    <a:pt x="f63" y="f43"/>
                  </a:cubicBezTo>
                  <a:cubicBezTo>
                    <a:pt x="f93" y="f43"/>
                    <a:pt x="f92" y="f43"/>
                    <a:pt x="f60" y="f117"/>
                  </a:cubicBezTo>
                  <a:cubicBezTo>
                    <a:pt x="f60" y="f117"/>
                    <a:pt x="f60" y="f117"/>
                    <a:pt x="f59" y="f117"/>
                  </a:cubicBezTo>
                  <a:cubicBezTo>
                    <a:pt x="f59" y="f39"/>
                    <a:pt x="f58" y="f117"/>
                    <a:pt x="f58" y="f117"/>
                  </a:cubicBezTo>
                  <a:cubicBezTo>
                    <a:pt x="f57" y="f39"/>
                    <a:pt x="f89" y="f39"/>
                    <a:pt x="f89" y="f39"/>
                  </a:cubicBezTo>
                  <a:cubicBezTo>
                    <a:pt x="f89" y="f39"/>
                    <a:pt x="f89" y="f116"/>
                    <a:pt x="f89" y="f116"/>
                  </a:cubicBezTo>
                  <a:cubicBezTo>
                    <a:pt x="f89" y="f116"/>
                    <a:pt x="f89" y="f32"/>
                    <a:pt x="f55" y="f116"/>
                  </a:cubicBezTo>
                  <a:cubicBezTo>
                    <a:pt x="f55" y="f116"/>
                    <a:pt x="f89" y="f116"/>
                    <a:pt x="f55" y="f39"/>
                  </a:cubicBezTo>
                  <a:cubicBezTo>
                    <a:pt x="f55" y="f39"/>
                    <a:pt x="f89" y="f39"/>
                    <a:pt x="f89" y="f39"/>
                  </a:cubicBezTo>
                  <a:cubicBezTo>
                    <a:pt x="f55" y="f39"/>
                    <a:pt x="f55" y="f39"/>
                    <a:pt x="f88" y="f39"/>
                  </a:cubicBezTo>
                  <a:cubicBezTo>
                    <a:pt x="f54" y="f39"/>
                    <a:pt x="f121" y="f39"/>
                    <a:pt x="f121" y="f39"/>
                  </a:cubicBezTo>
                  <a:cubicBezTo>
                    <a:pt x="f87" y="f39"/>
                    <a:pt x="f87" y="f116"/>
                    <a:pt x="f87" y="f116"/>
                  </a:cubicBezTo>
                  <a:cubicBezTo>
                    <a:pt x="f87" y="f116"/>
                    <a:pt x="f86" y="f116"/>
                    <a:pt x="f86" y="f39"/>
                  </a:cubicBezTo>
                  <a:cubicBezTo>
                    <a:pt x="f86" y="f116"/>
                    <a:pt x="f86" y="f116"/>
                    <a:pt x="f86" y="f116"/>
                  </a:cubicBezTo>
                  <a:cubicBezTo>
                    <a:pt x="f122" y="f116"/>
                    <a:pt x="f122" y="f116"/>
                    <a:pt x="f85" y="f116"/>
                  </a:cubicBezTo>
                  <a:cubicBezTo>
                    <a:pt x="f122" y="f116"/>
                    <a:pt x="f122" y="f39"/>
                    <a:pt x="f86" y="f39"/>
                  </a:cubicBezTo>
                  <a:cubicBezTo>
                    <a:pt x="f122" y="f117"/>
                    <a:pt x="f85" y="f116"/>
                    <a:pt x="f126" y="f116"/>
                  </a:cubicBezTo>
                  <a:cubicBezTo>
                    <a:pt x="f126" y="f116"/>
                    <a:pt x="f126" y="f116"/>
                    <a:pt x="f126" y="f116"/>
                  </a:cubicBezTo>
                  <a:cubicBezTo>
                    <a:pt x="f126" y="f116"/>
                    <a:pt x="f126" y="f116"/>
                    <a:pt x="f126" y="f116"/>
                  </a:cubicBezTo>
                  <a:cubicBezTo>
                    <a:pt x="f49" y="f116"/>
                    <a:pt x="f49" y="f116"/>
                    <a:pt x="f49" y="f116"/>
                  </a:cubicBezTo>
                  <a:cubicBezTo>
                    <a:pt x="f49" y="f116"/>
                    <a:pt x="f49" y="f116"/>
                    <a:pt x="f49" y="f116"/>
                  </a:cubicBezTo>
                  <a:cubicBezTo>
                    <a:pt x="f49" y="f116"/>
                    <a:pt x="f48" y="f32"/>
                    <a:pt x="f48" y="f32"/>
                  </a:cubicBezTo>
                  <a:cubicBezTo>
                    <a:pt x="f48" y="f32"/>
                    <a:pt x="f46" y="f32"/>
                    <a:pt x="f46" y="f32"/>
                  </a:cubicBezTo>
                  <a:cubicBezTo>
                    <a:pt x="f46" y="f32"/>
                    <a:pt x="f46" y="f32"/>
                    <a:pt x="f46" y="f115"/>
                  </a:cubicBezTo>
                  <a:cubicBezTo>
                    <a:pt x="f46" y="f32"/>
                    <a:pt x="f46" y="f32"/>
                    <a:pt x="f46" y="f32"/>
                  </a:cubicBezTo>
                  <a:cubicBezTo>
                    <a:pt x="f82" y="f115"/>
                    <a:pt x="f123" y="f28"/>
                    <a:pt x="f123" y="f28"/>
                  </a:cubicBezTo>
                  <a:cubicBezTo>
                    <a:pt x="f123" y="f28"/>
                    <a:pt x="f81" y="f115"/>
                    <a:pt x="f81" y="f115"/>
                  </a:cubicBezTo>
                  <a:cubicBezTo>
                    <a:pt x="f125" y="f113"/>
                    <a:pt x="f80" y="f28"/>
                    <a:pt x="f38" y="f113"/>
                  </a:cubicBezTo>
                  <a:cubicBezTo>
                    <a:pt x="f38" y="f113"/>
                    <a:pt x="f38" y="f25"/>
                    <a:pt x="f38" y="f25"/>
                  </a:cubicBezTo>
                  <a:cubicBezTo>
                    <a:pt x="f78" y="f25"/>
                    <a:pt x="f38" y="f25"/>
                    <a:pt x="f38" y="f25"/>
                  </a:cubicBezTo>
                  <a:cubicBezTo>
                    <a:pt x="f78" y="f25"/>
                    <a:pt x="f78" y="f113"/>
                    <a:pt x="f78" y="f25"/>
                  </a:cubicBezTo>
                  <a:cubicBezTo>
                    <a:pt x="f78" y="f25"/>
                    <a:pt x="f78" y="f25"/>
                    <a:pt x="f78" y="f24"/>
                  </a:cubicBezTo>
                  <a:cubicBezTo>
                    <a:pt x="f78" y="f24"/>
                    <a:pt x="f78" y="f24"/>
                    <a:pt x="f36" y="f24"/>
                  </a:cubicBezTo>
                  <a:cubicBezTo>
                    <a:pt x="f36" y="f113"/>
                    <a:pt x="f77" y="f24"/>
                    <a:pt x="f33" y="f24"/>
                  </a:cubicBezTo>
                  <a:cubicBezTo>
                    <a:pt x="f33" y="f24"/>
                    <a:pt x="f77" y="f24"/>
                    <a:pt x="f77" y="f25"/>
                  </a:cubicBezTo>
                  <a:cubicBezTo>
                    <a:pt x="f33" y="f24"/>
                    <a:pt x="f33" y="f24"/>
                    <a:pt x="f76" y="f22"/>
                  </a:cubicBezTo>
                  <a:cubicBezTo>
                    <a:pt x="f76" y="f22"/>
                    <a:pt x="f76" y="f22"/>
                    <a:pt x="f76" y="f22"/>
                  </a:cubicBezTo>
                  <a:cubicBezTo>
                    <a:pt x="f75" y="f22"/>
                    <a:pt x="f75" y="f22"/>
                    <a:pt x="f75" y="f22"/>
                  </a:cubicBezTo>
                  <a:cubicBezTo>
                    <a:pt x="f29" y="f6"/>
                    <a:pt x="f27" y="f22"/>
                    <a:pt x="f5" y="f6"/>
                  </a:cubicBezTo>
                  <a:close/>
                  <a:moveTo>
                    <a:pt x="f49" y="f115"/>
                  </a:moveTo>
                  <a:cubicBezTo>
                    <a:pt x="f126" y="f115"/>
                    <a:pt x="f126" y="f115"/>
                    <a:pt x="f126" y="f115"/>
                  </a:cubicBezTo>
                  <a:cubicBezTo>
                    <a:pt x="f126" y="f115"/>
                    <a:pt x="f49" y="f115"/>
                    <a:pt x="f49" y="f28"/>
                  </a:cubicBezTo>
                  <a:cubicBezTo>
                    <a:pt x="f49" y="f28"/>
                    <a:pt x="f49" y="f28"/>
                    <a:pt x="f49" y="f28"/>
                  </a:cubicBezTo>
                  <a:cubicBezTo>
                    <a:pt x="f48" y="f115"/>
                    <a:pt x="f49" y="f115"/>
                    <a:pt x="f49" y="f115"/>
                  </a:cubicBezTo>
                  <a:close/>
                  <a:moveTo>
                    <a:pt x="f121" y="f116"/>
                  </a:moveTo>
                  <a:cubicBezTo>
                    <a:pt x="f121" y="f116"/>
                    <a:pt x="f87" y="f116"/>
                    <a:pt x="f87" y="f116"/>
                  </a:cubicBezTo>
                  <a:cubicBezTo>
                    <a:pt x="f87" y="f116"/>
                    <a:pt x="f87" y="f116"/>
                    <a:pt x="f87" y="f116"/>
                  </a:cubicBezTo>
                  <a:cubicBezTo>
                    <a:pt x="f87" y="f116"/>
                    <a:pt x="f87" y="f116"/>
                    <a:pt x="f121" y="f116"/>
                  </a:cubicBezTo>
                  <a:close/>
                  <a:moveTo>
                    <a:pt x="f125" y="f6"/>
                  </a:moveTo>
                  <a:cubicBezTo>
                    <a:pt x="f125" y="f6"/>
                    <a:pt x="f125" y="f6"/>
                    <a:pt x="f81" y="f6"/>
                  </a:cubicBezTo>
                  <a:cubicBezTo>
                    <a:pt x="f125" y="f6"/>
                    <a:pt x="f125" y="f8"/>
                    <a:pt x="f125" y="f8"/>
                  </a:cubicBezTo>
                  <a:cubicBezTo>
                    <a:pt x="f125" y="f8"/>
                    <a:pt x="f125" y="f8"/>
                    <a:pt x="f125" y="f6"/>
                  </a:cubicBezTo>
                  <a:close/>
                  <a:moveTo>
                    <a:pt x="f58" y="f39"/>
                  </a:moveTo>
                  <a:cubicBezTo>
                    <a:pt x="f59" y="f39"/>
                    <a:pt x="f58" y="f39"/>
                    <a:pt x="f58" y="f116"/>
                  </a:cubicBezTo>
                  <a:cubicBezTo>
                    <a:pt x="f58" y="f116"/>
                    <a:pt x="f58" y="f39"/>
                    <a:pt x="f58" y="f39"/>
                  </a:cubicBezTo>
                  <a:close/>
                  <a:moveTo>
                    <a:pt x="f85" y="f24"/>
                  </a:moveTo>
                  <a:cubicBezTo>
                    <a:pt x="f122" y="f24"/>
                    <a:pt x="f85" y="f24"/>
                    <a:pt x="f85" y="f24"/>
                  </a:cubicBezTo>
                  <a:cubicBezTo>
                    <a:pt x="f85" y="f24"/>
                    <a:pt x="f85" y="f24"/>
                    <a:pt x="f122" y="f24"/>
                  </a:cubicBezTo>
                  <a:close/>
                  <a:moveTo>
                    <a:pt x="f54" y="f113"/>
                  </a:moveTo>
                  <a:cubicBezTo>
                    <a:pt x="f54" y="f113"/>
                    <a:pt x="f54" y="f113"/>
                    <a:pt x="f54" y="f113"/>
                  </a:cubicBezTo>
                  <a:cubicBezTo>
                    <a:pt x="f54" y="f113"/>
                    <a:pt x="f54" y="f113"/>
                    <a:pt x="f54" y="f25"/>
                  </a:cubicBezTo>
                  <a:cubicBezTo>
                    <a:pt x="f121" y="f25"/>
                    <a:pt x="f121" y="f25"/>
                    <a:pt x="f87" y="f25"/>
                  </a:cubicBezTo>
                  <a:cubicBezTo>
                    <a:pt x="f87" y="f25"/>
                    <a:pt x="f121" y="f113"/>
                    <a:pt x="f54" y="f113"/>
                  </a:cubicBezTo>
                  <a:cubicBezTo>
                    <a:pt x="f54" y="f113"/>
                    <a:pt x="f54" y="f113"/>
                    <a:pt x="f54" y="f113"/>
                  </a:cubicBezTo>
                  <a:cubicBezTo>
                    <a:pt x="f121" y="f113"/>
                    <a:pt x="f121" y="f113"/>
                    <a:pt x="f121" y="f113"/>
                  </a:cubicBezTo>
                  <a:cubicBezTo>
                    <a:pt x="f121" y="f113"/>
                    <a:pt x="f121" y="f113"/>
                    <a:pt x="f121" y="f113"/>
                  </a:cubicBezTo>
                  <a:cubicBezTo>
                    <a:pt x="f54" y="f113"/>
                    <a:pt x="f54" y="f28"/>
                    <a:pt x="f88" y="f113"/>
                  </a:cubicBezTo>
                  <a:cubicBezTo>
                    <a:pt x="f54" y="f113"/>
                    <a:pt x="f54" y="f113"/>
                    <a:pt x="f54" y="f113"/>
                  </a:cubicBezTo>
                  <a:cubicBezTo>
                    <a:pt x="f54" y="f113"/>
                    <a:pt x="f54" y="f113"/>
                    <a:pt x="f54" y="f113"/>
                  </a:cubicBezTo>
                  <a:close/>
                  <a:moveTo>
                    <a:pt x="f57" y="f115"/>
                  </a:moveTo>
                  <a:cubicBezTo>
                    <a:pt x="f57" y="f115"/>
                    <a:pt x="f57" y="f115"/>
                    <a:pt x="f58" y="f115"/>
                  </a:cubicBezTo>
                  <a:cubicBezTo>
                    <a:pt x="f58" y="f115"/>
                    <a:pt x="f57" y="f115"/>
                    <a:pt x="f57" y="f115"/>
                  </a:cubicBezTo>
                  <a:cubicBezTo>
                    <a:pt x="f57" y="f28"/>
                    <a:pt x="f89" y="f115"/>
                    <a:pt x="f57" y="f115"/>
                  </a:cubicBezTo>
                  <a:close/>
                  <a:moveTo>
                    <a:pt x="f55" y="f28"/>
                  </a:moveTo>
                  <a:lnTo>
                    <a:pt x="f55" y="f28"/>
                  </a:lnTo>
                  <a:cubicBezTo>
                    <a:pt x="f55" y="f28"/>
                    <a:pt x="f55" y="f28"/>
                    <a:pt x="f88" y="f28"/>
                  </a:cubicBezTo>
                  <a:cubicBezTo>
                    <a:pt x="f88" y="f28"/>
                    <a:pt x="f88" y="f28"/>
                    <a:pt x="f55" y="f28"/>
                  </a:cubicBezTo>
                  <a:close/>
                  <a:moveTo>
                    <a:pt x="f55" y="f113"/>
                  </a:moveTo>
                  <a:lnTo>
                    <a:pt x="f55" y="f113"/>
                  </a:lnTo>
                  <a:cubicBezTo>
                    <a:pt x="f55" y="f113"/>
                    <a:pt x="f88" y="f113"/>
                    <a:pt x="f88" y="f113"/>
                  </a:cubicBezTo>
                  <a:cubicBezTo>
                    <a:pt x="f88" y="f113"/>
                    <a:pt x="f88" y="f113"/>
                    <a:pt x="f55" y="f113"/>
                  </a:cubicBezTo>
                  <a:close/>
                  <a:moveTo>
                    <a:pt x="f59" y="f115"/>
                  </a:moveTo>
                  <a:cubicBezTo>
                    <a:pt x="f60" y="f115"/>
                    <a:pt x="f60" y="f115"/>
                    <a:pt x="f60" y="f115"/>
                  </a:cubicBezTo>
                  <a:cubicBezTo>
                    <a:pt x="f60" y="f115"/>
                    <a:pt x="f59" y="f115"/>
                    <a:pt x="f59" y="f115"/>
                  </a:cubicBezTo>
                  <a:close/>
                  <a:moveTo>
                    <a:pt x="f59" y="f115"/>
                  </a:moveTo>
                  <a:cubicBezTo>
                    <a:pt x="f59" y="f115"/>
                    <a:pt x="f59" y="f115"/>
                    <a:pt x="f59" y="f115"/>
                  </a:cubicBezTo>
                  <a:cubicBezTo>
                    <a:pt x="f59" y="f28"/>
                    <a:pt x="f59" y="f28"/>
                    <a:pt x="f59" y="f115"/>
                  </a:cubicBezTo>
                  <a:close/>
                  <a:moveTo>
                    <a:pt x="f88" y="f25"/>
                  </a:moveTo>
                  <a:cubicBezTo>
                    <a:pt x="f88" y="f25"/>
                    <a:pt x="f55" y="f25"/>
                    <a:pt x="f88" y="f24"/>
                  </a:cubicBezTo>
                  <a:cubicBezTo>
                    <a:pt x="f88" y="f24"/>
                    <a:pt x="f88" y="f24"/>
                    <a:pt x="f88" y="f24"/>
                  </a:cubicBezTo>
                  <a:cubicBezTo>
                    <a:pt x="f88" y="f24"/>
                    <a:pt x="f88" y="f24"/>
                    <a:pt x="f88" y="f24"/>
                  </a:cubicBezTo>
                  <a:cubicBezTo>
                    <a:pt x="f88" y="f25"/>
                    <a:pt x="f54" y="f24"/>
                    <a:pt x="f54" y="f25"/>
                  </a:cubicBezTo>
                  <a:cubicBezTo>
                    <a:pt x="f54" y="f25"/>
                    <a:pt x="f54" y="f25"/>
                    <a:pt x="f54" y="f25"/>
                  </a:cubicBezTo>
                  <a:cubicBezTo>
                    <a:pt x="f54" y="f25"/>
                    <a:pt x="f54" y="f25"/>
                    <a:pt x="f54" y="f25"/>
                  </a:cubicBezTo>
                  <a:cubicBezTo>
                    <a:pt x="f88" y="f25"/>
                    <a:pt x="f88" y="f113"/>
                    <a:pt x="f55" y="f113"/>
                  </a:cubicBezTo>
                  <a:cubicBezTo>
                    <a:pt x="f55" y="f25"/>
                    <a:pt x="f55" y="f25"/>
                    <a:pt x="f55" y="f25"/>
                  </a:cubicBezTo>
                  <a:cubicBezTo>
                    <a:pt x="f55" y="f25"/>
                    <a:pt x="f89" y="f25"/>
                    <a:pt x="f89" y="f25"/>
                  </a:cubicBezTo>
                  <a:cubicBezTo>
                    <a:pt x="f89" y="f25"/>
                    <a:pt x="f89" y="f113"/>
                    <a:pt x="f55" y="f25"/>
                  </a:cubicBezTo>
                  <a:cubicBezTo>
                    <a:pt x="f55" y="f113"/>
                    <a:pt x="f89" y="f25"/>
                    <a:pt x="f89" y="f113"/>
                  </a:cubicBezTo>
                  <a:cubicBezTo>
                    <a:pt x="f89" y="f113"/>
                    <a:pt x="f89" y="f25"/>
                    <a:pt x="f57" y="f25"/>
                  </a:cubicBezTo>
                  <a:cubicBezTo>
                    <a:pt x="f57" y="f25"/>
                    <a:pt x="f57" y="f25"/>
                    <a:pt x="f57" y="f24"/>
                  </a:cubicBezTo>
                  <a:cubicBezTo>
                    <a:pt x="f89" y="f24"/>
                    <a:pt x="f89" y="f24"/>
                    <a:pt x="f89" y="f24"/>
                  </a:cubicBezTo>
                  <a:cubicBezTo>
                    <a:pt x="f89" y="f24"/>
                    <a:pt x="f89" y="f24"/>
                    <a:pt x="f89" y="f25"/>
                  </a:cubicBezTo>
                  <a:cubicBezTo>
                    <a:pt x="f89" y="f25"/>
                    <a:pt x="f55" y="f25"/>
                    <a:pt x="f88" y="f25"/>
                  </a:cubicBezTo>
                  <a:close/>
                  <a:moveTo>
                    <a:pt x="f57" y="f113"/>
                  </a:moveTo>
                  <a:cubicBezTo>
                    <a:pt x="f57" y="f113"/>
                    <a:pt x="f57" y="f113"/>
                    <a:pt x="f57" y="f113"/>
                  </a:cubicBezTo>
                  <a:cubicBezTo>
                    <a:pt x="f58" y="f113"/>
                    <a:pt x="f58" y="f113"/>
                    <a:pt x="f58" y="f113"/>
                  </a:cubicBezTo>
                  <a:cubicBezTo>
                    <a:pt x="f59" y="f113"/>
                    <a:pt x="f59" y="f25"/>
                    <a:pt x="f59" y="f24"/>
                  </a:cubicBezTo>
                  <a:cubicBezTo>
                    <a:pt x="f58" y="f25"/>
                    <a:pt x="f58" y="f25"/>
                    <a:pt x="f58" y="f25"/>
                  </a:cubicBezTo>
                  <a:cubicBezTo>
                    <a:pt x="f58" y="f113"/>
                    <a:pt x="f58" y="f25"/>
                    <a:pt x="f58" y="f25"/>
                  </a:cubicBezTo>
                  <a:cubicBezTo>
                    <a:pt x="f58" y="f113"/>
                    <a:pt x="f57" y="f25"/>
                    <a:pt x="f57" y="f25"/>
                  </a:cubicBezTo>
                  <a:cubicBezTo>
                    <a:pt x="f57" y="f113"/>
                    <a:pt x="f89" y="f113"/>
                    <a:pt x="f57" y="f113"/>
                  </a:cubicBezTo>
                  <a:close/>
                  <a:moveTo>
                    <a:pt x="f60" y="f28"/>
                  </a:moveTo>
                  <a:cubicBezTo>
                    <a:pt x="f92" y="f28"/>
                    <a:pt x="f92" y="f28"/>
                    <a:pt x="f62" y="f28"/>
                  </a:cubicBezTo>
                  <a:cubicBezTo>
                    <a:pt x="f62" y="f115"/>
                    <a:pt x="f62" y="f28"/>
                    <a:pt x="f62" y="f28"/>
                  </a:cubicBezTo>
                  <a:cubicBezTo>
                    <a:pt x="f62" y="f28"/>
                    <a:pt x="f92" y="f28"/>
                    <a:pt x="f62" y="f113"/>
                  </a:cubicBezTo>
                  <a:cubicBezTo>
                    <a:pt x="f92" y="f28"/>
                    <a:pt x="f92" y="f28"/>
                    <a:pt x="f60" y="f113"/>
                  </a:cubicBezTo>
                  <a:lnTo>
                    <a:pt x="f60" y="f28"/>
                  </a:lnTo>
                  <a:cubicBezTo>
                    <a:pt x="f60" y="f28"/>
                    <a:pt x="f60" y="f28"/>
                    <a:pt x="f60" y="f28"/>
                  </a:cubicBezTo>
                  <a:close/>
                  <a:moveTo>
                    <a:pt x="f87" y="f22"/>
                  </a:moveTo>
                  <a:cubicBezTo>
                    <a:pt x="f87" y="f22"/>
                    <a:pt x="f87" y="f6"/>
                    <a:pt x="f121" y="f6"/>
                  </a:cubicBezTo>
                  <a:cubicBezTo>
                    <a:pt x="f121" y="f22"/>
                    <a:pt x="f121" y="f22"/>
                    <a:pt x="f54" y="f22"/>
                  </a:cubicBezTo>
                  <a:cubicBezTo>
                    <a:pt x="f54" y="f22"/>
                    <a:pt x="f54" y="f22"/>
                    <a:pt x="f54" y="f22"/>
                  </a:cubicBezTo>
                  <a:cubicBezTo>
                    <a:pt x="f121" y="f6"/>
                    <a:pt x="f87" y="f6"/>
                    <a:pt x="f86" y="f6"/>
                  </a:cubicBezTo>
                  <a:cubicBezTo>
                    <a:pt x="f87" y="f6"/>
                    <a:pt x="f87" y="f6"/>
                    <a:pt x="f87" y="f22"/>
                  </a:cubicBezTo>
                  <a:close/>
                  <a:moveTo>
                    <a:pt x="f94" y="f115"/>
                  </a:moveTo>
                  <a:cubicBezTo>
                    <a:pt x="f94" y="f115"/>
                    <a:pt x="f94" y="f115"/>
                    <a:pt x="f94" y="f115"/>
                  </a:cubicBezTo>
                  <a:cubicBezTo>
                    <a:pt x="f94" y="f115"/>
                    <a:pt x="f94" y="f115"/>
                    <a:pt x="f94" y="f115"/>
                  </a:cubicBezTo>
                  <a:cubicBezTo>
                    <a:pt x="f94" y="f115"/>
                    <a:pt x="f94" y="f115"/>
                    <a:pt x="f94" y="f115"/>
                  </a:cubicBezTo>
                  <a:close/>
                  <a:moveTo>
                    <a:pt x="f92" y="f113"/>
                  </a:moveTo>
                  <a:lnTo>
                    <a:pt x="f92" y="f113"/>
                  </a:lnTo>
                  <a:cubicBezTo>
                    <a:pt x="f92" y="f113"/>
                    <a:pt x="f92" y="f113"/>
                    <a:pt x="f92" y="f113"/>
                  </a:cubicBezTo>
                  <a:cubicBezTo>
                    <a:pt x="f92" y="f113"/>
                    <a:pt x="f92" y="f113"/>
                    <a:pt x="f92" y="f113"/>
                  </a:cubicBezTo>
                  <a:close/>
                  <a:moveTo>
                    <a:pt x="f92" y="f113"/>
                  </a:moveTo>
                  <a:cubicBezTo>
                    <a:pt x="f62" y="f28"/>
                    <a:pt x="f63" y="f113"/>
                    <a:pt x="f63" y="f28"/>
                  </a:cubicBezTo>
                  <a:cubicBezTo>
                    <a:pt x="f94" y="f113"/>
                    <a:pt x="f90" y="f28"/>
                    <a:pt x="f95" y="f28"/>
                  </a:cubicBezTo>
                  <a:cubicBezTo>
                    <a:pt x="f90" y="f113"/>
                    <a:pt x="f94" y="f28"/>
                    <a:pt x="f63" y="f113"/>
                  </a:cubicBezTo>
                  <a:cubicBezTo>
                    <a:pt x="f93" y="f113"/>
                    <a:pt x="f93" y="f113"/>
                    <a:pt x="f62" y="f113"/>
                  </a:cubicBezTo>
                  <a:cubicBezTo>
                    <a:pt x="f62" y="f113"/>
                    <a:pt x="f62" y="f113"/>
                    <a:pt x="f62" y="f113"/>
                  </a:cubicBezTo>
                  <a:cubicBezTo>
                    <a:pt x="f62" y="f25"/>
                    <a:pt x="f93" y="f25"/>
                    <a:pt x="f62" y="f25"/>
                  </a:cubicBezTo>
                  <a:cubicBezTo>
                    <a:pt x="f62" y="f25"/>
                    <a:pt x="f92" y="f25"/>
                    <a:pt x="f92" y="f113"/>
                  </a:cubicBezTo>
                  <a:close/>
                  <a:moveTo>
                    <a:pt x="f58" y="f24"/>
                  </a:moveTo>
                  <a:cubicBezTo>
                    <a:pt x="f58" y="f24"/>
                    <a:pt x="f58" y="f22"/>
                    <a:pt x="f58" y="f22"/>
                  </a:cubicBezTo>
                  <a:cubicBezTo>
                    <a:pt x="f58" y="f22"/>
                    <a:pt x="f58" y="f22"/>
                    <a:pt x="f58" y="f22"/>
                  </a:cubicBezTo>
                  <a:cubicBezTo>
                    <a:pt x="f58" y="f24"/>
                    <a:pt x="f58" y="f24"/>
                    <a:pt x="f58" y="f24"/>
                  </a:cubicBezTo>
                  <a:close/>
                  <a:moveTo>
                    <a:pt x="f57" y="f22"/>
                  </a:moveTo>
                  <a:cubicBezTo>
                    <a:pt x="f57" y="f22"/>
                    <a:pt x="f57" y="f22"/>
                    <a:pt x="f57" y="f22"/>
                  </a:cubicBezTo>
                  <a:cubicBezTo>
                    <a:pt x="f57" y="f22"/>
                    <a:pt x="f57" y="f22"/>
                    <a:pt x="f57" y="f22"/>
                  </a:cubicBezTo>
                  <a:cubicBezTo>
                    <a:pt x="f89" y="f22"/>
                    <a:pt x="f57" y="f22"/>
                    <a:pt x="f57" y="f22"/>
                  </a:cubicBezTo>
                  <a:close/>
                  <a:moveTo>
                    <a:pt x="f62" y="f24"/>
                  </a:moveTo>
                  <a:cubicBezTo>
                    <a:pt x="f62" y="f24"/>
                    <a:pt x="f62" y="f24"/>
                    <a:pt x="f62" y="f24"/>
                  </a:cubicBezTo>
                  <a:cubicBezTo>
                    <a:pt x="f92" y="f24"/>
                    <a:pt x="f92" y="f24"/>
                    <a:pt x="f92" y="f24"/>
                  </a:cubicBezTo>
                  <a:cubicBezTo>
                    <a:pt x="f62" y="f25"/>
                    <a:pt x="f62" y="f25"/>
                    <a:pt x="f62" y="f24"/>
                  </a:cubicBezTo>
                  <a:close/>
                  <a:moveTo>
                    <a:pt x="f95" y="f28"/>
                  </a:moveTo>
                  <a:lnTo>
                    <a:pt x="f95" y="f28"/>
                  </a:lnTo>
                  <a:cubicBezTo>
                    <a:pt x="f95" y="f113"/>
                    <a:pt x="f95" y="f113"/>
                    <a:pt x="f95" y="f113"/>
                  </a:cubicBezTo>
                  <a:cubicBezTo>
                    <a:pt x="f95" y="f113"/>
                    <a:pt x="f95" y="f113"/>
                    <a:pt x="f95" y="f113"/>
                  </a:cubicBezTo>
                  <a:close/>
                  <a:moveTo>
                    <a:pt x="f122" y="f16"/>
                  </a:moveTo>
                  <a:cubicBezTo>
                    <a:pt x="f122" y="f16"/>
                    <a:pt x="f85" y="f109"/>
                    <a:pt x="f85" y="f109"/>
                  </a:cubicBezTo>
                  <a:cubicBezTo>
                    <a:pt x="f85" y="f16"/>
                    <a:pt x="f122" y="f16"/>
                    <a:pt x="f122" y="f16"/>
                  </a:cubicBezTo>
                  <a:close/>
                  <a:moveTo>
                    <a:pt x="f86" y="f13"/>
                  </a:moveTo>
                  <a:cubicBezTo>
                    <a:pt x="f87" y="f16"/>
                    <a:pt x="f87" y="f16"/>
                    <a:pt x="f87" y="f109"/>
                  </a:cubicBezTo>
                  <a:cubicBezTo>
                    <a:pt x="f87" y="f109"/>
                    <a:pt x="f86" y="f109"/>
                    <a:pt x="f86" y="f109"/>
                  </a:cubicBezTo>
                  <a:cubicBezTo>
                    <a:pt x="f86" y="f109"/>
                    <a:pt x="f87" y="f16"/>
                    <a:pt x="f87" y="f16"/>
                  </a:cubicBezTo>
                  <a:lnTo>
                    <a:pt x="f86" y="f16"/>
                  </a:lnTo>
                  <a:cubicBezTo>
                    <a:pt x="f86" y="f16"/>
                    <a:pt x="f86" y="f13"/>
                    <a:pt x="f86" y="f13"/>
                  </a:cubicBezTo>
                  <a:close/>
                  <a:moveTo>
                    <a:pt x="f121" y="f11"/>
                  </a:moveTo>
                  <a:cubicBezTo>
                    <a:pt x="f54" y="f11"/>
                    <a:pt x="f54" y="f11"/>
                    <a:pt x="f54" y="f11"/>
                  </a:cubicBezTo>
                  <a:cubicBezTo>
                    <a:pt x="f54" y="f11"/>
                    <a:pt x="f54" y="f11"/>
                    <a:pt x="f54" y="f11"/>
                  </a:cubicBezTo>
                  <a:lnTo>
                    <a:pt x="f54" y="f13"/>
                  </a:lnTo>
                  <a:cubicBezTo>
                    <a:pt x="f54" y="f11"/>
                    <a:pt x="f54" y="f13"/>
                    <a:pt x="f121" y="f11"/>
                  </a:cubicBezTo>
                  <a:cubicBezTo>
                    <a:pt x="f54" y="f11"/>
                    <a:pt x="f54" y="f11"/>
                    <a:pt x="f54" y="f11"/>
                  </a:cubicBezTo>
                  <a:close/>
                  <a:moveTo>
                    <a:pt x="f88" y="f11"/>
                  </a:moveTo>
                  <a:lnTo>
                    <a:pt x="f88" y="f11"/>
                  </a:lnTo>
                  <a:cubicBezTo>
                    <a:pt x="f88" y="f11"/>
                    <a:pt x="f88" y="f11"/>
                    <a:pt x="f88" y="f11"/>
                  </a:cubicBezTo>
                  <a:lnTo>
                    <a:pt x="f88" y="f11"/>
                  </a:lnTo>
                  <a:cubicBezTo>
                    <a:pt x="f88" y="f11"/>
                    <a:pt x="f88" y="f11"/>
                    <a:pt x="f88" y="f11"/>
                  </a:cubicBezTo>
                  <a:close/>
                  <a:moveTo>
                    <a:pt x="f55" y="f11"/>
                  </a:moveTo>
                  <a:cubicBezTo>
                    <a:pt x="f55" y="f8"/>
                    <a:pt x="f55" y="f11"/>
                    <a:pt x="f55" y="f11"/>
                  </a:cubicBezTo>
                  <a:cubicBezTo>
                    <a:pt x="f55" y="f11"/>
                    <a:pt x="f55" y="f11"/>
                    <a:pt x="f55" y="f11"/>
                  </a:cubicBezTo>
                  <a:cubicBezTo>
                    <a:pt x="f55" y="f11"/>
                    <a:pt x="f55" y="f11"/>
                    <a:pt x="f55" y="f11"/>
                  </a:cubicBezTo>
                  <a:close/>
                  <a:moveTo>
                    <a:pt x="f59" y="f6"/>
                  </a:moveTo>
                  <a:lnTo>
                    <a:pt x="f60" y="f6"/>
                  </a:lnTo>
                  <a:cubicBezTo>
                    <a:pt x="f60" y="f6"/>
                    <a:pt x="f60" y="f6"/>
                    <a:pt x="f60" y="f8"/>
                  </a:cubicBezTo>
                  <a:cubicBezTo>
                    <a:pt x="f60" y="f8"/>
                    <a:pt x="f60" y="f8"/>
                    <a:pt x="f59" y="f6"/>
                  </a:cubicBezTo>
                  <a:close/>
                  <a:moveTo>
                    <a:pt x="f60" y="f6"/>
                  </a:moveTo>
                  <a:cubicBezTo>
                    <a:pt x="f60" y="f6"/>
                    <a:pt x="f60" y="f6"/>
                    <a:pt x="f60" y="f6"/>
                  </a:cubicBezTo>
                  <a:cubicBezTo>
                    <a:pt x="f60" y="f6"/>
                    <a:pt x="f60" y="f6"/>
                    <a:pt x="f60" y="f6"/>
                  </a:cubicBezTo>
                  <a:close/>
                  <a:moveTo>
                    <a:pt x="f29" y="f34"/>
                  </a:moveTo>
                  <a:cubicBezTo>
                    <a:pt x="f29" y="f34"/>
                    <a:pt x="f29" y="f34"/>
                    <a:pt x="f29" y="f34"/>
                  </a:cubicBezTo>
                  <a:cubicBezTo>
                    <a:pt x="f29" y="f34"/>
                    <a:pt x="f29" y="f34"/>
                    <a:pt x="f29" y="f34"/>
                  </a:cubicBezTo>
                  <a:cubicBezTo>
                    <a:pt x="f29" y="f34"/>
                    <a:pt x="f29" y="f34"/>
                    <a:pt x="f29" y="f36"/>
                  </a:cubicBezTo>
                  <a:cubicBezTo>
                    <a:pt x="f29" y="f36"/>
                    <a:pt x="f29" y="f34"/>
                    <a:pt x="f29" y="f34"/>
                  </a:cubicBezTo>
                  <a:close/>
                  <a:moveTo>
                    <a:pt x="f75" y="f34"/>
                  </a:moveTo>
                  <a:cubicBezTo>
                    <a:pt x="f75" y="f34"/>
                    <a:pt x="f75" y="f34"/>
                    <a:pt x="f75" y="f34"/>
                  </a:cubicBezTo>
                  <a:cubicBezTo>
                    <a:pt x="f75" y="f34"/>
                    <a:pt x="f75" y="f34"/>
                    <a:pt x="f75" y="f34"/>
                  </a:cubicBezTo>
                  <a:close/>
                  <a:moveTo>
                    <a:pt x="f76" y="f33"/>
                  </a:moveTo>
                  <a:cubicBezTo>
                    <a:pt x="f76" y="f33"/>
                    <a:pt x="f76" y="f34"/>
                    <a:pt x="f75" y="f34"/>
                  </a:cubicBezTo>
                  <a:cubicBezTo>
                    <a:pt x="f75" y="f33"/>
                    <a:pt x="f76" y="f33"/>
                    <a:pt x="f76" y="f33"/>
                  </a:cubicBezTo>
                  <a:close/>
                  <a:moveTo>
                    <a:pt x="f58" y="f13"/>
                  </a:moveTo>
                  <a:cubicBezTo>
                    <a:pt x="f58" y="f16"/>
                    <a:pt x="f58" y="f16"/>
                    <a:pt x="f58" y="f16"/>
                  </a:cubicBezTo>
                  <a:cubicBezTo>
                    <a:pt x="f58" y="f16"/>
                    <a:pt x="f58" y="f109"/>
                    <a:pt x="f57" y="f16"/>
                  </a:cubicBezTo>
                  <a:cubicBezTo>
                    <a:pt x="f57" y="f16"/>
                    <a:pt x="f58" y="f16"/>
                    <a:pt x="f58" y="f13"/>
                  </a:cubicBezTo>
                  <a:close/>
                  <a:moveTo>
                    <a:pt x="f55" y="f109"/>
                  </a:moveTo>
                  <a:cubicBezTo>
                    <a:pt x="f55" y="f109"/>
                    <a:pt x="f55" y="f19"/>
                    <a:pt x="f55" y="f19"/>
                  </a:cubicBezTo>
                  <a:cubicBezTo>
                    <a:pt x="f55" y="f19"/>
                    <a:pt x="f55" y="f19"/>
                    <a:pt x="f89" y="f19"/>
                  </a:cubicBezTo>
                  <a:cubicBezTo>
                    <a:pt x="f55" y="f19"/>
                    <a:pt x="f55" y="f19"/>
                    <a:pt x="f55" y="f19"/>
                  </a:cubicBezTo>
                  <a:cubicBezTo>
                    <a:pt x="f55" y="f19"/>
                    <a:pt x="f55" y="f19"/>
                    <a:pt x="f55" y="f19"/>
                  </a:cubicBezTo>
                  <a:cubicBezTo>
                    <a:pt x="f55" y="f19"/>
                    <a:pt x="f55" y="f109"/>
                    <a:pt x="f55" y="f109"/>
                  </a:cubicBezTo>
                  <a:close/>
                  <a:moveTo>
                    <a:pt x="f89" y="f109"/>
                  </a:moveTo>
                  <a:cubicBezTo>
                    <a:pt x="f89" y="f109"/>
                    <a:pt x="f89" y="f109"/>
                    <a:pt x="f89" y="f109"/>
                  </a:cubicBezTo>
                  <a:cubicBezTo>
                    <a:pt x="f89" y="f109"/>
                    <a:pt x="f89" y="f109"/>
                    <a:pt x="f89" y="f19"/>
                  </a:cubicBezTo>
                  <a:cubicBezTo>
                    <a:pt x="f55" y="f109"/>
                    <a:pt x="f89" y="f109"/>
                    <a:pt x="f89" y="f109"/>
                  </a:cubicBezTo>
                  <a:close/>
                  <a:moveTo>
                    <a:pt x="f48" y="f7"/>
                  </a:moveTo>
                  <a:cubicBezTo>
                    <a:pt x="f48" y="f7"/>
                    <a:pt x="f46" y="f7"/>
                    <a:pt x="f46" y="f7"/>
                  </a:cubicBezTo>
                  <a:cubicBezTo>
                    <a:pt x="f46" y="f7"/>
                    <a:pt x="f48" y="f7"/>
                    <a:pt x="f48" y="f7"/>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6" name="Google Shape;3219;p43">
              <a:extLst>
                <a:ext uri="{FF2B5EF4-FFF2-40B4-BE49-F238E27FC236}">
                  <a16:creationId xmlns:a16="http://schemas.microsoft.com/office/drawing/2014/main" id="{D436102C-0256-4829-A3E5-12702FFA8DAC}"/>
                </a:ext>
              </a:extLst>
            </p:cNvPr>
            <p:cNvSpPr/>
            <p:nvPr/>
          </p:nvSpPr>
          <p:spPr>
            <a:xfrm rot="16200004">
              <a:off x="5948644" y="3152033"/>
              <a:ext cx="2660" cy="1353"/>
            </a:xfrm>
            <a:custGeom>
              <a:avLst/>
              <a:gdLst>
                <a:gd name="f0" fmla="val w"/>
                <a:gd name="f1" fmla="val h"/>
                <a:gd name="f2" fmla="val 0"/>
                <a:gd name="f3" fmla="val 71"/>
                <a:gd name="f4" fmla="val 36"/>
                <a:gd name="f5" fmla="val 18"/>
                <a:gd name="f6" fmla="val 1"/>
                <a:gd name="f7" fmla="val 35"/>
                <a:gd name="f8" fmla="val 53"/>
                <a:gd name="f9" fmla="val 70"/>
                <a:gd name="f10" fmla="*/ f0 1 71"/>
                <a:gd name="f11" fmla="*/ f1 1 36"/>
                <a:gd name="f12" fmla="val f2"/>
                <a:gd name="f13" fmla="val f3"/>
                <a:gd name="f14" fmla="val f4"/>
                <a:gd name="f15" fmla="+- f14 0 f12"/>
                <a:gd name="f16" fmla="+- f13 0 f12"/>
                <a:gd name="f17" fmla="*/ f16 1 71"/>
                <a:gd name="f18" fmla="*/ f15 1 3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71" h="36">
                  <a:moveTo>
                    <a:pt x="f5" y="f6"/>
                  </a:moveTo>
                  <a:cubicBezTo>
                    <a:pt x="f7" y="f5"/>
                    <a:pt x="f8" y="f6"/>
                    <a:pt x="f8" y="f6"/>
                  </a:cubicBezTo>
                  <a:cubicBezTo>
                    <a:pt x="f8" y="f6"/>
                    <a:pt x="f8" y="f6"/>
                    <a:pt x="f8" y="f6"/>
                  </a:cubicBezTo>
                  <a:cubicBezTo>
                    <a:pt x="f9" y="f6"/>
                    <a:pt x="f8" y="f5"/>
                    <a:pt x="f8" y="f5"/>
                  </a:cubicBezTo>
                  <a:cubicBezTo>
                    <a:pt x="f8" y="f5"/>
                    <a:pt x="f8" y="f5"/>
                    <a:pt x="f8" y="f5"/>
                  </a:cubicBezTo>
                  <a:cubicBezTo>
                    <a:pt x="f7" y="f5"/>
                    <a:pt x="f5" y="f4"/>
                    <a:pt x="f2" y="f4"/>
                  </a:cubicBezTo>
                  <a:cubicBezTo>
                    <a:pt x="f2" y="f5"/>
                    <a:pt x="f5"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7" name="Google Shape;3220;p43">
              <a:extLst>
                <a:ext uri="{FF2B5EF4-FFF2-40B4-BE49-F238E27FC236}">
                  <a16:creationId xmlns:a16="http://schemas.microsoft.com/office/drawing/2014/main" id="{44D30B26-2EF4-455C-B67A-B81EF5C8FBF3}"/>
                </a:ext>
              </a:extLst>
            </p:cNvPr>
            <p:cNvSpPr/>
            <p:nvPr/>
          </p:nvSpPr>
          <p:spPr>
            <a:xfrm rot="16200004">
              <a:off x="5918738" y="3206947"/>
              <a:ext cx="1353" cy="676"/>
            </a:xfrm>
            <a:custGeom>
              <a:avLst/>
              <a:gdLst>
                <a:gd name="f0" fmla="val w"/>
                <a:gd name="f1" fmla="val h"/>
                <a:gd name="f2" fmla="val 0"/>
                <a:gd name="f3" fmla="val 36"/>
                <a:gd name="f4" fmla="val 18"/>
                <a:gd name="f5" fmla="val 1"/>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2"/>
                  </a:moveTo>
                  <a:cubicBezTo>
                    <a:pt x="f4" y="f2"/>
                    <a:pt x="f3" y="f4"/>
                    <a:pt x="f3" y="f4"/>
                  </a:cubicBezTo>
                  <a:lnTo>
                    <a:pt x="f3" y="f4"/>
                  </a:lnTo>
                  <a:cubicBezTo>
                    <a:pt x="f4" y="f4"/>
                    <a:pt x="f4" y="f2"/>
                    <a:pt x="f5" y="f2"/>
                  </a:cubicBezTo>
                  <a:cubicBezTo>
                    <a:pt x="f4"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8" name="Google Shape;3221;p43">
              <a:extLst>
                <a:ext uri="{FF2B5EF4-FFF2-40B4-BE49-F238E27FC236}">
                  <a16:creationId xmlns:a16="http://schemas.microsoft.com/office/drawing/2014/main" id="{600C7AB0-F0E2-4470-9AF3-529F3E257B61}"/>
                </a:ext>
              </a:extLst>
            </p:cNvPr>
            <p:cNvSpPr/>
            <p:nvPr/>
          </p:nvSpPr>
          <p:spPr>
            <a:xfrm rot="16200004">
              <a:off x="5921363" y="3204963"/>
              <a:ext cx="676" cy="1353"/>
            </a:xfrm>
            <a:custGeom>
              <a:avLst/>
              <a:gdLst>
                <a:gd name="f0" fmla="val w"/>
                <a:gd name="f1" fmla="val h"/>
                <a:gd name="f2" fmla="val 0"/>
                <a:gd name="f3" fmla="val 18"/>
                <a:gd name="f4" fmla="val 36"/>
                <a:gd name="f5" fmla="val 1"/>
                <a:gd name="f6" fmla="*/ f0 1 18"/>
                <a:gd name="f7" fmla="*/ f1 1 36"/>
                <a:gd name="f8" fmla="val f2"/>
                <a:gd name="f9" fmla="val f3"/>
                <a:gd name="f10" fmla="val f4"/>
                <a:gd name="f11" fmla="+- f10 0 f8"/>
                <a:gd name="f12" fmla="+- f9 0 f8"/>
                <a:gd name="f13" fmla="*/ f12 1 18"/>
                <a:gd name="f14" fmla="*/ f11 1 3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36">
                  <a:moveTo>
                    <a:pt x="f3" y="f3"/>
                  </a:moveTo>
                  <a:cubicBezTo>
                    <a:pt x="f3" y="f3"/>
                    <a:pt x="f3" y="f3"/>
                    <a:pt x="f3" y="f3"/>
                  </a:cubicBezTo>
                  <a:cubicBezTo>
                    <a:pt x="f3" y="f3"/>
                    <a:pt x="f3" y="f3"/>
                    <a:pt x="f3" y="f4"/>
                  </a:cubicBezTo>
                  <a:cubicBezTo>
                    <a:pt x="f3" y="f3"/>
                    <a:pt x="f2" y="f3"/>
                    <a:pt x="f2" y="f5"/>
                  </a:cubicBezTo>
                  <a:cubicBezTo>
                    <a:pt x="f2" y="f5"/>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9" name="Google Shape;3222;p43">
              <a:extLst>
                <a:ext uri="{FF2B5EF4-FFF2-40B4-BE49-F238E27FC236}">
                  <a16:creationId xmlns:a16="http://schemas.microsoft.com/office/drawing/2014/main" id="{E232C21E-1CB1-4EA3-A8C4-E16F9F57D18C}"/>
                </a:ext>
              </a:extLst>
            </p:cNvPr>
            <p:cNvSpPr/>
            <p:nvPr/>
          </p:nvSpPr>
          <p:spPr>
            <a:xfrm rot="16200004">
              <a:off x="5918399" y="3205941"/>
              <a:ext cx="3337" cy="3337"/>
            </a:xfrm>
            <a:custGeom>
              <a:avLst/>
              <a:gdLst>
                <a:gd name="f0" fmla="val w"/>
                <a:gd name="f1" fmla="val h"/>
                <a:gd name="f2" fmla="val 0"/>
                <a:gd name="f3" fmla="val 89"/>
                <a:gd name="f4" fmla="val 1"/>
                <a:gd name="f5" fmla="val 18"/>
                <a:gd name="f6" fmla="val 36"/>
                <a:gd name="f7" fmla="val 53"/>
                <a:gd name="f8" fmla="val 71"/>
                <a:gd name="f9" fmla="val 88"/>
                <a:gd name="f10" fmla="*/ f0 1 89"/>
                <a:gd name="f11" fmla="*/ f1 1 89"/>
                <a:gd name="f12" fmla="val f2"/>
                <a:gd name="f13" fmla="val f3"/>
                <a:gd name="f14" fmla="+- f13 0 f12"/>
                <a:gd name="f15" fmla="*/ f14 1 8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9" h="89">
                  <a:moveTo>
                    <a:pt x="f4" y="f4"/>
                  </a:moveTo>
                  <a:cubicBezTo>
                    <a:pt x="f5" y="f4"/>
                    <a:pt x="f5" y="f5"/>
                    <a:pt x="f6" y="f5"/>
                  </a:cubicBezTo>
                  <a:cubicBezTo>
                    <a:pt x="f6" y="f5"/>
                    <a:pt x="f6" y="f5"/>
                    <a:pt x="f6" y="f5"/>
                  </a:cubicBezTo>
                  <a:cubicBezTo>
                    <a:pt x="f6" y="f6"/>
                    <a:pt x="f6" y="f6"/>
                    <a:pt x="f6" y="f6"/>
                  </a:cubicBezTo>
                  <a:cubicBezTo>
                    <a:pt x="f7" y="f6"/>
                    <a:pt x="f7" y="f7"/>
                    <a:pt x="f8" y="f7"/>
                  </a:cubicBezTo>
                  <a:cubicBezTo>
                    <a:pt x="f7" y="f8"/>
                    <a:pt x="f9" y="f8"/>
                    <a:pt x="f8" y="f9"/>
                  </a:cubicBezTo>
                  <a:cubicBezTo>
                    <a:pt x="f8" y="f9"/>
                    <a:pt x="f8" y="f8"/>
                    <a:pt x="f8" y="f8"/>
                  </a:cubicBezTo>
                  <a:cubicBezTo>
                    <a:pt x="f7" y="f8"/>
                    <a:pt x="f6" y="f7"/>
                    <a:pt x="f6" y="f6"/>
                  </a:cubicBezTo>
                  <a:cubicBezTo>
                    <a:pt x="f6" y="f5"/>
                    <a:pt x="f5"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0" name="Google Shape;3223;p43">
              <a:extLst>
                <a:ext uri="{FF2B5EF4-FFF2-40B4-BE49-F238E27FC236}">
                  <a16:creationId xmlns:a16="http://schemas.microsoft.com/office/drawing/2014/main" id="{9C90F15A-7A7B-473A-9869-45D60B836823}"/>
                </a:ext>
              </a:extLst>
            </p:cNvPr>
            <p:cNvSpPr/>
            <p:nvPr/>
          </p:nvSpPr>
          <p:spPr>
            <a:xfrm rot="16200004">
              <a:off x="5926648" y="3203646"/>
              <a:ext cx="676" cy="1353"/>
            </a:xfrm>
            <a:custGeom>
              <a:avLst/>
              <a:gdLst>
                <a:gd name="f0" fmla="val w"/>
                <a:gd name="f1" fmla="val h"/>
                <a:gd name="f2" fmla="val 0"/>
                <a:gd name="f3" fmla="val 18"/>
                <a:gd name="f4" fmla="val 36"/>
                <a:gd name="f5" fmla="val 35"/>
                <a:gd name="f6" fmla="*/ f0 1 18"/>
                <a:gd name="f7" fmla="*/ f1 1 36"/>
                <a:gd name="f8" fmla="val f2"/>
                <a:gd name="f9" fmla="val f3"/>
                <a:gd name="f10" fmla="val f4"/>
                <a:gd name="f11" fmla="+- f10 0 f8"/>
                <a:gd name="f12" fmla="+- f9 0 f8"/>
                <a:gd name="f13" fmla="*/ f12 1 18"/>
                <a:gd name="f14" fmla="*/ f11 1 3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36">
                  <a:moveTo>
                    <a:pt x="f3" y="f5"/>
                  </a:moveTo>
                  <a:cubicBezTo>
                    <a:pt x="f3" y="f5"/>
                    <a:pt x="f3" y="f5"/>
                    <a:pt x="f3" y="f5"/>
                  </a:cubicBezTo>
                  <a:cubicBezTo>
                    <a:pt x="f3" y="f5"/>
                    <a:pt x="f3" y="f5"/>
                    <a:pt x="f3" y="f5"/>
                  </a:cubicBezTo>
                  <a:cubicBezTo>
                    <a:pt x="f2" y="f3"/>
                    <a:pt x="f2" y="f3"/>
                    <a:pt x="f2" y="f2"/>
                  </a:cubicBezTo>
                  <a:cubicBezTo>
                    <a:pt x="f2" y="f2"/>
                    <a:pt x="f2" y="f3"/>
                    <a:pt x="f2" y="f2"/>
                  </a:cubicBezTo>
                  <a:cubicBezTo>
                    <a:pt x="f2" y="f2"/>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1" name="Google Shape;3224;p43">
              <a:extLst>
                <a:ext uri="{FF2B5EF4-FFF2-40B4-BE49-F238E27FC236}">
                  <a16:creationId xmlns:a16="http://schemas.microsoft.com/office/drawing/2014/main" id="{626DD570-8C1E-4A21-9ECE-1E8E435DA96C}"/>
                </a:ext>
              </a:extLst>
            </p:cNvPr>
            <p:cNvSpPr/>
            <p:nvPr/>
          </p:nvSpPr>
          <p:spPr>
            <a:xfrm rot="16200004">
              <a:off x="5928942" y="3202677"/>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2" name="Google Shape;3225;p43">
              <a:extLst>
                <a:ext uri="{FF2B5EF4-FFF2-40B4-BE49-F238E27FC236}">
                  <a16:creationId xmlns:a16="http://schemas.microsoft.com/office/drawing/2014/main" id="{AF821481-5EC9-42E3-8283-DA1EA937793A}"/>
                </a:ext>
              </a:extLst>
            </p:cNvPr>
            <p:cNvSpPr/>
            <p:nvPr/>
          </p:nvSpPr>
          <p:spPr>
            <a:xfrm rot="16200004">
              <a:off x="5928285" y="3202659"/>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3" y="f5"/>
                    <a:pt x="f3" y="f3"/>
                    <a:pt x="f3" y="f3"/>
                  </a:cubicBezTo>
                  <a:cubicBezTo>
                    <a:pt x="f3" y="f3"/>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3" name="Google Shape;3226;p43">
              <a:extLst>
                <a:ext uri="{FF2B5EF4-FFF2-40B4-BE49-F238E27FC236}">
                  <a16:creationId xmlns:a16="http://schemas.microsoft.com/office/drawing/2014/main" id="{31869E3E-4962-4B9F-8420-DCAB0AE45CEA}"/>
                </a:ext>
              </a:extLst>
            </p:cNvPr>
            <p:cNvSpPr/>
            <p:nvPr/>
          </p:nvSpPr>
          <p:spPr>
            <a:xfrm rot="16200004">
              <a:off x="5931229" y="3200354"/>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5"/>
                  </a:moveTo>
                  <a:cubicBezTo>
                    <a:pt x="f2" y="f5"/>
                    <a:pt x="f2" y="f3"/>
                    <a:pt x="f2" y="f3"/>
                  </a:cubicBezTo>
                  <a:cubicBezTo>
                    <a:pt x="f2" y="f3"/>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4" name="Google Shape;3227;p43">
              <a:extLst>
                <a:ext uri="{FF2B5EF4-FFF2-40B4-BE49-F238E27FC236}">
                  <a16:creationId xmlns:a16="http://schemas.microsoft.com/office/drawing/2014/main" id="{5EF48AE3-029C-4A3B-B520-1482380C244D}"/>
                </a:ext>
              </a:extLst>
            </p:cNvPr>
            <p:cNvSpPr/>
            <p:nvPr/>
          </p:nvSpPr>
          <p:spPr>
            <a:xfrm rot="16200004">
              <a:off x="5927945" y="3203664"/>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2"/>
                  </a:moveTo>
                  <a:lnTo>
                    <a:pt x="f3" y="f4"/>
                  </a:lnTo>
                  <a:cubicBezTo>
                    <a:pt x="f3" y="f4"/>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5" name="Google Shape;3228;p43">
              <a:extLst>
                <a:ext uri="{FF2B5EF4-FFF2-40B4-BE49-F238E27FC236}">
                  <a16:creationId xmlns:a16="http://schemas.microsoft.com/office/drawing/2014/main" id="{2999F808-6A25-4251-B3CA-801B71B5EBD2}"/>
                </a:ext>
              </a:extLst>
            </p:cNvPr>
            <p:cNvSpPr/>
            <p:nvPr/>
          </p:nvSpPr>
          <p:spPr>
            <a:xfrm rot="16200004">
              <a:off x="5928285" y="3203966"/>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3"/>
                  </a:moveTo>
                  <a:cubicBezTo>
                    <a:pt x="f3" y="f3"/>
                    <a:pt x="f2" y="f5"/>
                    <a:pt x="f2" y="f5"/>
                  </a:cubicBezTo>
                  <a:cubicBezTo>
                    <a:pt x="f3" y="f5"/>
                    <a:pt x="f3" y="f5"/>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6" name="Google Shape;3229;p43">
              <a:extLst>
                <a:ext uri="{FF2B5EF4-FFF2-40B4-BE49-F238E27FC236}">
                  <a16:creationId xmlns:a16="http://schemas.microsoft.com/office/drawing/2014/main" id="{07C70EA7-2CA2-40F7-89F6-068E53E737BB}"/>
                </a:ext>
              </a:extLst>
            </p:cNvPr>
            <p:cNvSpPr/>
            <p:nvPr/>
          </p:nvSpPr>
          <p:spPr>
            <a:xfrm rot="16200004">
              <a:off x="5928915" y="3203335"/>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4" y="f4"/>
                  </a:moveTo>
                  <a:cubicBezTo>
                    <a:pt x="f4" y="f2"/>
                    <a:pt x="f5" y="f2"/>
                    <a:pt x="f5" y="f2"/>
                  </a:cubicBezTo>
                  <a:cubicBezTo>
                    <a:pt x="f5" y="f2"/>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7" name="Google Shape;3230;p43">
              <a:extLst>
                <a:ext uri="{FF2B5EF4-FFF2-40B4-BE49-F238E27FC236}">
                  <a16:creationId xmlns:a16="http://schemas.microsoft.com/office/drawing/2014/main" id="{7C683A3E-4B27-488F-B17E-110510601AA6}"/>
                </a:ext>
              </a:extLst>
            </p:cNvPr>
            <p:cNvSpPr/>
            <p:nvPr/>
          </p:nvSpPr>
          <p:spPr>
            <a:xfrm rot="16200004">
              <a:off x="5929592" y="3202659"/>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lnTo>
                    <a:pt x="f3" y="f3"/>
                  </a:lnTo>
                  <a:cubicBezTo>
                    <a:pt x="f3" y="f3"/>
                    <a:pt x="f2" y="f3"/>
                    <a:pt x="f2" y="f5"/>
                  </a:cubicBezTo>
                  <a:cubicBezTo>
                    <a:pt x="f2" y="f5"/>
                    <a:pt x="f2"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8" name="Google Shape;3231;p43">
              <a:extLst>
                <a:ext uri="{FF2B5EF4-FFF2-40B4-BE49-F238E27FC236}">
                  <a16:creationId xmlns:a16="http://schemas.microsoft.com/office/drawing/2014/main" id="{30089929-AA18-4E12-A0A3-22F737878156}"/>
                </a:ext>
              </a:extLst>
            </p:cNvPr>
            <p:cNvSpPr/>
            <p:nvPr/>
          </p:nvSpPr>
          <p:spPr>
            <a:xfrm rot="16200004">
              <a:off x="5930250" y="3202677"/>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3" y="f3"/>
                    <a:pt x="f2" y="f3"/>
                    <a:pt x="f2" y="f3"/>
                  </a:cubicBezTo>
                  <a:cubicBezTo>
                    <a:pt x="f2" y="f2"/>
                    <a:pt x="f2"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9" name="Google Shape;3232;p43">
              <a:extLst>
                <a:ext uri="{FF2B5EF4-FFF2-40B4-BE49-F238E27FC236}">
                  <a16:creationId xmlns:a16="http://schemas.microsoft.com/office/drawing/2014/main" id="{309CCD54-4305-49F5-86EB-3B27C11A5F04}"/>
                </a:ext>
              </a:extLst>
            </p:cNvPr>
            <p:cNvSpPr/>
            <p:nvPr/>
          </p:nvSpPr>
          <p:spPr>
            <a:xfrm rot="16200004">
              <a:off x="5931228" y="3202338"/>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2"/>
                  </a:moveTo>
                  <a:cubicBezTo>
                    <a:pt x="f5" y="f2"/>
                    <a:pt x="f5" y="f2"/>
                    <a:pt x="f4" y="f2"/>
                  </a:cubicBezTo>
                  <a:cubicBezTo>
                    <a:pt x="f4" y="f2"/>
                    <a:pt x="f4" y="f2"/>
                    <a:pt x="f4" y="f2"/>
                  </a:cubicBezTo>
                  <a:lnTo>
                    <a:pt x="f4"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0" name="Google Shape;3233;p43">
              <a:extLst>
                <a:ext uri="{FF2B5EF4-FFF2-40B4-BE49-F238E27FC236}">
                  <a16:creationId xmlns:a16="http://schemas.microsoft.com/office/drawing/2014/main" id="{EECFD050-9232-4EEA-A2A4-01A696E260D7}"/>
                </a:ext>
              </a:extLst>
            </p:cNvPr>
            <p:cNvSpPr/>
            <p:nvPr/>
          </p:nvSpPr>
          <p:spPr>
            <a:xfrm rot="16200004">
              <a:off x="5931229" y="3202339"/>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3"/>
                  </a:moveTo>
                  <a:cubicBezTo>
                    <a:pt x="f3" y="f5"/>
                    <a:pt x="f3" y="f5"/>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1" name="Google Shape;3234;p43">
              <a:extLst>
                <a:ext uri="{FF2B5EF4-FFF2-40B4-BE49-F238E27FC236}">
                  <a16:creationId xmlns:a16="http://schemas.microsoft.com/office/drawing/2014/main" id="{9A38C6A7-7786-4811-970B-1A20181009AA}"/>
                </a:ext>
              </a:extLst>
            </p:cNvPr>
            <p:cNvSpPr/>
            <p:nvPr/>
          </p:nvSpPr>
          <p:spPr>
            <a:xfrm rot="16200004">
              <a:off x="5932217" y="3201342"/>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cubicBezTo>
                    <a:pt x="f3" y="f5"/>
                    <a:pt x="f3" y="f5"/>
                    <a:pt x="f3" y="f3"/>
                  </a:cubicBezTo>
                  <a:cubicBezTo>
                    <a:pt x="f3" y="f3"/>
                    <a:pt x="f2" y="f5"/>
                    <a:pt x="f2" y="f5"/>
                  </a:cubicBezTo>
                  <a:cubicBezTo>
                    <a:pt x="f2" y="f5"/>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2" name="Google Shape;3235;p43">
              <a:extLst>
                <a:ext uri="{FF2B5EF4-FFF2-40B4-BE49-F238E27FC236}">
                  <a16:creationId xmlns:a16="http://schemas.microsoft.com/office/drawing/2014/main" id="{1D0ED333-FD0F-4644-88A3-928E6E80C74A}"/>
                </a:ext>
              </a:extLst>
            </p:cNvPr>
            <p:cNvSpPr/>
            <p:nvPr/>
          </p:nvSpPr>
          <p:spPr>
            <a:xfrm rot="16200004">
              <a:off x="5932874" y="3201360"/>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3" name="Google Shape;3236;p43">
              <a:extLst>
                <a:ext uri="{FF2B5EF4-FFF2-40B4-BE49-F238E27FC236}">
                  <a16:creationId xmlns:a16="http://schemas.microsoft.com/office/drawing/2014/main" id="{21A22603-B8AB-4F7D-A32B-6FA3C405C0A5}"/>
                </a:ext>
              </a:extLst>
            </p:cNvPr>
            <p:cNvSpPr/>
            <p:nvPr/>
          </p:nvSpPr>
          <p:spPr>
            <a:xfrm rot="16200004">
              <a:off x="5923356" y="3210212"/>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2"/>
                  </a:moveTo>
                  <a:cubicBezTo>
                    <a:pt x="f2" y="f5"/>
                    <a:pt x="f2" y="f5"/>
                    <a:pt x="f2" y="f5"/>
                  </a:cubicBezTo>
                  <a:cubicBezTo>
                    <a:pt x="f2" y="f5"/>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4" name="Google Shape;3237;p43">
              <a:extLst>
                <a:ext uri="{FF2B5EF4-FFF2-40B4-BE49-F238E27FC236}">
                  <a16:creationId xmlns:a16="http://schemas.microsoft.com/office/drawing/2014/main" id="{823309C1-2A29-4E27-BC71-A24A373675EF}"/>
                </a:ext>
              </a:extLst>
            </p:cNvPr>
            <p:cNvSpPr/>
            <p:nvPr/>
          </p:nvSpPr>
          <p:spPr>
            <a:xfrm rot="16200004">
              <a:off x="5929912" y="3203646"/>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5"/>
                  </a:moveTo>
                  <a:lnTo>
                    <a:pt x="f3" y="f5"/>
                  </a:lnTo>
                  <a:cubicBezTo>
                    <a:pt x="f3" y="f5"/>
                    <a:pt x="f3" y="f5"/>
                    <a:pt x="f3" y="f3"/>
                  </a:cubicBezTo>
                  <a:cubicBezTo>
                    <a:pt x="f3" y="f3"/>
                    <a:pt x="f3"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5" name="Google Shape;3238;p43">
              <a:extLst>
                <a:ext uri="{FF2B5EF4-FFF2-40B4-BE49-F238E27FC236}">
                  <a16:creationId xmlns:a16="http://schemas.microsoft.com/office/drawing/2014/main" id="{A5CA1C80-B162-4D9A-9E0C-3ED8D02A312A}"/>
                </a:ext>
              </a:extLst>
            </p:cNvPr>
            <p:cNvSpPr/>
            <p:nvPr/>
          </p:nvSpPr>
          <p:spPr>
            <a:xfrm rot="16200004">
              <a:off x="5928933" y="3203984"/>
              <a:ext cx="1353" cy="1353"/>
            </a:xfrm>
            <a:custGeom>
              <a:avLst/>
              <a:gdLst>
                <a:gd name="f0" fmla="val w"/>
                <a:gd name="f1" fmla="val h"/>
                <a:gd name="f2" fmla="val 0"/>
                <a:gd name="f3" fmla="val 36"/>
                <a:gd name="f4" fmla="val 35"/>
                <a:gd name="f5" fmla="val 18"/>
                <a:gd name="f6" fmla="val 1"/>
                <a:gd name="f7" fmla="*/ f0 1 36"/>
                <a:gd name="f8" fmla="*/ f1 1 36"/>
                <a:gd name="f9" fmla="val f2"/>
                <a:gd name="f10" fmla="val f3"/>
                <a:gd name="f11" fmla="+- f10 0 f9"/>
                <a:gd name="f12" fmla="*/ f11 1 3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6" h="36">
                  <a:moveTo>
                    <a:pt x="f3" y="f4"/>
                  </a:moveTo>
                  <a:cubicBezTo>
                    <a:pt x="f5" y="f4"/>
                    <a:pt x="f5" y="f2"/>
                    <a:pt x="f6" y="f2"/>
                  </a:cubicBezTo>
                  <a:cubicBezTo>
                    <a:pt x="f6" y="f2"/>
                    <a:pt x="f5" y="f2"/>
                    <a:pt x="f5" y="f5"/>
                  </a:cubicBezTo>
                  <a:cubicBezTo>
                    <a:pt x="f5" y="f5"/>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6" name="Google Shape;3239;p43">
              <a:extLst>
                <a:ext uri="{FF2B5EF4-FFF2-40B4-BE49-F238E27FC236}">
                  <a16:creationId xmlns:a16="http://schemas.microsoft.com/office/drawing/2014/main" id="{62778F82-14C6-4E3A-B85C-A604FAA50226}"/>
                </a:ext>
              </a:extLst>
            </p:cNvPr>
            <p:cNvSpPr/>
            <p:nvPr/>
          </p:nvSpPr>
          <p:spPr>
            <a:xfrm rot="16200004">
              <a:off x="5922020" y="3212214"/>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2"/>
                  </a:moveTo>
                  <a:cubicBezTo>
                    <a:pt x="f3" y="f2"/>
                    <a:pt x="f3" y="f4"/>
                    <a:pt x="f3" y="f4"/>
                  </a:cubicBezTo>
                  <a:cubicBezTo>
                    <a:pt x="f3" y="f4"/>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7" name="Google Shape;3240;p43">
              <a:extLst>
                <a:ext uri="{FF2B5EF4-FFF2-40B4-BE49-F238E27FC236}">
                  <a16:creationId xmlns:a16="http://schemas.microsoft.com/office/drawing/2014/main" id="{E63B7C3A-FF36-4ABC-8762-7DE2CD4BBC4C}"/>
                </a:ext>
              </a:extLst>
            </p:cNvPr>
            <p:cNvSpPr/>
            <p:nvPr/>
          </p:nvSpPr>
          <p:spPr>
            <a:xfrm rot="16200004">
              <a:off x="5927965" y="3206271"/>
              <a:ext cx="676" cy="1353"/>
            </a:xfrm>
            <a:custGeom>
              <a:avLst/>
              <a:gdLst>
                <a:gd name="f0" fmla="val w"/>
                <a:gd name="f1" fmla="val h"/>
                <a:gd name="f2" fmla="val 0"/>
                <a:gd name="f3" fmla="val 18"/>
                <a:gd name="f4" fmla="val 36"/>
                <a:gd name="f5" fmla="val 35"/>
                <a:gd name="f6" fmla="*/ f0 1 18"/>
                <a:gd name="f7" fmla="*/ f1 1 36"/>
                <a:gd name="f8" fmla="val f2"/>
                <a:gd name="f9" fmla="val f3"/>
                <a:gd name="f10" fmla="val f4"/>
                <a:gd name="f11" fmla="+- f10 0 f8"/>
                <a:gd name="f12" fmla="+- f9 0 f8"/>
                <a:gd name="f13" fmla="*/ f12 1 18"/>
                <a:gd name="f14" fmla="*/ f11 1 3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36">
                  <a:moveTo>
                    <a:pt x="f3" y="f5"/>
                  </a:moveTo>
                  <a:lnTo>
                    <a:pt x="f2" y="f2"/>
                  </a:lnTo>
                  <a:cubicBezTo>
                    <a:pt x="f2" y="f2"/>
                    <a:pt x="f2" y="f2"/>
                    <a:pt x="f2" y="f2"/>
                  </a:cubicBezTo>
                  <a:cubicBezTo>
                    <a:pt x="f3" y="f2"/>
                    <a:pt x="f3" y="f3"/>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8" name="Google Shape;3241;p43">
              <a:extLst>
                <a:ext uri="{FF2B5EF4-FFF2-40B4-BE49-F238E27FC236}">
                  <a16:creationId xmlns:a16="http://schemas.microsoft.com/office/drawing/2014/main" id="{7CB3354F-FB80-4BAF-BE01-3F0B72558C8A}"/>
                </a:ext>
              </a:extLst>
            </p:cNvPr>
            <p:cNvSpPr/>
            <p:nvPr/>
          </p:nvSpPr>
          <p:spPr>
            <a:xfrm rot="16200004">
              <a:off x="5926968" y="3207907"/>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3" y="f5"/>
                  </a:moveTo>
                  <a:cubicBezTo>
                    <a:pt x="f3" y="f5"/>
                    <a:pt x="f3" y="f3"/>
                    <a:pt x="f3" y="f3"/>
                  </a:cubicBezTo>
                  <a:cubicBezTo>
                    <a:pt x="f3" y="f3"/>
                    <a:pt x="f3" y="f5"/>
                    <a:pt x="f2" y="f5"/>
                  </a:cubicBezTo>
                  <a:cubicBezTo>
                    <a:pt x="f3" y="f5"/>
                    <a:pt x="f2" y="f5"/>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9" name="Google Shape;3242;p43">
              <a:extLst>
                <a:ext uri="{FF2B5EF4-FFF2-40B4-BE49-F238E27FC236}">
                  <a16:creationId xmlns:a16="http://schemas.microsoft.com/office/drawing/2014/main" id="{97B658DC-ABA5-4FE1-80B8-92F199F52560}"/>
                </a:ext>
              </a:extLst>
            </p:cNvPr>
            <p:cNvSpPr/>
            <p:nvPr/>
          </p:nvSpPr>
          <p:spPr>
            <a:xfrm rot="16200004">
              <a:off x="5912812" y="3228627"/>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5" y="f4"/>
                  </a:moveTo>
                  <a:cubicBezTo>
                    <a:pt x="f5" y="f4"/>
                    <a:pt x="f4" y="f4"/>
                    <a:pt x="f4" y="f4"/>
                  </a:cubicBezTo>
                  <a:cubicBezTo>
                    <a:pt x="f4" y="f4"/>
                    <a:pt x="f4" y="f4"/>
                    <a:pt x="f5"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0" name="Google Shape;3243;p43">
              <a:extLst>
                <a:ext uri="{FF2B5EF4-FFF2-40B4-BE49-F238E27FC236}">
                  <a16:creationId xmlns:a16="http://schemas.microsoft.com/office/drawing/2014/main" id="{7E159F58-6997-46FD-9A78-73C1DA0E5456}"/>
                </a:ext>
              </a:extLst>
            </p:cNvPr>
            <p:cNvSpPr/>
            <p:nvPr/>
          </p:nvSpPr>
          <p:spPr>
            <a:xfrm rot="16200004">
              <a:off x="5881906" y="3208895"/>
              <a:ext cx="73691" cy="42784"/>
            </a:xfrm>
            <a:custGeom>
              <a:avLst/>
              <a:gdLst>
                <a:gd name="f0" fmla="val w"/>
                <a:gd name="f1" fmla="val h"/>
                <a:gd name="f2" fmla="val 0"/>
                <a:gd name="f3" fmla="val 1965"/>
                <a:gd name="f4" fmla="val 1141"/>
                <a:gd name="f5" fmla="val 1158"/>
                <a:gd name="f6" fmla="val 194"/>
                <a:gd name="f7" fmla="val 1140"/>
                <a:gd name="f8" fmla="val 176"/>
                <a:gd name="f9" fmla="val 1123"/>
                <a:gd name="f10" fmla="val 1105"/>
                <a:gd name="f11" fmla="val 159"/>
                <a:gd name="f12" fmla="val 1088"/>
                <a:gd name="f13" fmla="val 1070"/>
                <a:gd name="f14" fmla="val 141"/>
                <a:gd name="f15" fmla="val 1053"/>
                <a:gd name="f16" fmla="val 1035"/>
                <a:gd name="f17" fmla="val 123"/>
                <a:gd name="f18" fmla="val 1018"/>
                <a:gd name="f19" fmla="val 965"/>
                <a:gd name="f20" fmla="val 88"/>
                <a:gd name="f21" fmla="val 912"/>
                <a:gd name="f22" fmla="val 71"/>
                <a:gd name="f23" fmla="val 842"/>
                <a:gd name="f24" fmla="val 53"/>
                <a:gd name="f25" fmla="val 825"/>
                <a:gd name="f26" fmla="val 36"/>
                <a:gd name="f27" fmla="val 807"/>
                <a:gd name="f28" fmla="val 790"/>
                <a:gd name="f29" fmla="val 772"/>
                <a:gd name="f30" fmla="val 755"/>
                <a:gd name="f31" fmla="val 18"/>
                <a:gd name="f32" fmla="val 737"/>
                <a:gd name="f33" fmla="val 702"/>
                <a:gd name="f34" fmla="val 684"/>
                <a:gd name="f35" fmla="val 667"/>
                <a:gd name="f36" fmla="val 649"/>
                <a:gd name="f37" fmla="val 632"/>
                <a:gd name="f38" fmla="val 1"/>
                <a:gd name="f39" fmla="val 614"/>
                <a:gd name="f40" fmla="val 597"/>
                <a:gd name="f41" fmla="val 579"/>
                <a:gd name="f42" fmla="val 562"/>
                <a:gd name="f43" fmla="val 544"/>
                <a:gd name="f44" fmla="val 509"/>
                <a:gd name="f45" fmla="val 457"/>
                <a:gd name="f46" fmla="val 421"/>
                <a:gd name="f47" fmla="val 404"/>
                <a:gd name="f48" fmla="val 369"/>
                <a:gd name="f49" fmla="val 351"/>
                <a:gd name="f50" fmla="val 334"/>
                <a:gd name="f51" fmla="val 299"/>
                <a:gd name="f52" fmla="val 264"/>
                <a:gd name="f53" fmla="val 229"/>
                <a:gd name="f54" fmla="val 106"/>
                <a:gd name="f55" fmla="val 211"/>
                <a:gd name="f56" fmla="val 246"/>
                <a:gd name="f57" fmla="val 281"/>
                <a:gd name="f58" fmla="val 316"/>
                <a:gd name="f59" fmla="val 439"/>
                <a:gd name="f60" fmla="val 474"/>
                <a:gd name="f61" fmla="val 492"/>
                <a:gd name="f62" fmla="val 527"/>
                <a:gd name="f63" fmla="val 720"/>
                <a:gd name="f64" fmla="val 860"/>
                <a:gd name="f65" fmla="val 877"/>
                <a:gd name="f66" fmla="val 386"/>
                <a:gd name="f67" fmla="val 930"/>
                <a:gd name="f68" fmla="val 947"/>
                <a:gd name="f69" fmla="val 983"/>
                <a:gd name="f70" fmla="val 1000"/>
                <a:gd name="f71" fmla="val 895"/>
                <a:gd name="f72" fmla="val 1210"/>
                <a:gd name="f73" fmla="val 1298"/>
                <a:gd name="f74" fmla="val 1316"/>
                <a:gd name="f75" fmla="val 1333"/>
                <a:gd name="f76" fmla="val 1368"/>
                <a:gd name="f77" fmla="val 1386"/>
                <a:gd name="f78" fmla="val 1421"/>
                <a:gd name="f79" fmla="val 1456"/>
                <a:gd name="f80" fmla="val 1579"/>
                <a:gd name="f81" fmla="val 1596"/>
                <a:gd name="f82" fmla="val 1614"/>
                <a:gd name="f83" fmla="val 1631"/>
                <a:gd name="f84" fmla="val 1649"/>
                <a:gd name="f85" fmla="val 1666"/>
                <a:gd name="f86" fmla="val 1701"/>
                <a:gd name="f87" fmla="val 1736"/>
                <a:gd name="f88" fmla="val 1771"/>
                <a:gd name="f89" fmla="val 1789"/>
                <a:gd name="f90" fmla="val 1806"/>
                <a:gd name="f91" fmla="val 1824"/>
                <a:gd name="f92" fmla="val 1877"/>
                <a:gd name="f93" fmla="val 1912"/>
                <a:gd name="f94" fmla="val 1929"/>
                <a:gd name="f95" fmla="val 1947"/>
                <a:gd name="f96" fmla="val 1964"/>
                <a:gd name="f97" fmla="val 1894"/>
                <a:gd name="f98" fmla="val 1859"/>
                <a:gd name="f99" fmla="val 1754"/>
                <a:gd name="f100" fmla="val 1561"/>
                <a:gd name="f101" fmla="val 1526"/>
                <a:gd name="f102" fmla="val 1508"/>
                <a:gd name="f103" fmla="val 1491"/>
                <a:gd name="f104" fmla="val 1473"/>
                <a:gd name="f105" fmla="val 1438"/>
                <a:gd name="f106" fmla="val 1403"/>
                <a:gd name="f107" fmla="val 1351"/>
                <a:gd name="f108" fmla="val 1281"/>
                <a:gd name="f109" fmla="val 1263"/>
                <a:gd name="f110" fmla="val 1245"/>
                <a:gd name="f111" fmla="val 1228"/>
                <a:gd name="f112" fmla="val 1193"/>
                <a:gd name="f113" fmla="val 422"/>
                <a:gd name="f114" fmla="val 1175"/>
                <a:gd name="f115" fmla="val 1544"/>
                <a:gd name="f116" fmla="val 1684"/>
                <a:gd name="f117" fmla="val 1719"/>
                <a:gd name="f118" fmla="*/ f0 1 1965"/>
                <a:gd name="f119" fmla="*/ f1 1 1141"/>
                <a:gd name="f120" fmla="val f2"/>
                <a:gd name="f121" fmla="val f3"/>
                <a:gd name="f122" fmla="val f4"/>
                <a:gd name="f123" fmla="+- f122 0 f120"/>
                <a:gd name="f124" fmla="+- f121 0 f120"/>
                <a:gd name="f125" fmla="*/ f124 1 1965"/>
                <a:gd name="f126" fmla="*/ f123 1 1141"/>
                <a:gd name="f127" fmla="*/ f120 1 f125"/>
                <a:gd name="f128" fmla="*/ f121 1 f125"/>
                <a:gd name="f129" fmla="*/ f120 1 f126"/>
                <a:gd name="f130" fmla="*/ f122 1 f126"/>
                <a:gd name="f131" fmla="*/ f127 f118 1"/>
                <a:gd name="f132" fmla="*/ f128 f118 1"/>
                <a:gd name="f133" fmla="*/ f130 f119 1"/>
                <a:gd name="f134" fmla="*/ f129 f119 1"/>
              </a:gdLst>
              <a:ahLst/>
              <a:cxnLst>
                <a:cxn ang="3cd4">
                  <a:pos x="hc" y="t"/>
                </a:cxn>
                <a:cxn ang="0">
                  <a:pos x="r" y="vc"/>
                </a:cxn>
                <a:cxn ang="cd4">
                  <a:pos x="hc" y="b"/>
                </a:cxn>
                <a:cxn ang="cd2">
                  <a:pos x="l" y="vc"/>
                </a:cxn>
              </a:cxnLst>
              <a:rect l="f131" t="f134" r="f132" b="f133"/>
              <a:pathLst>
                <a:path w="1965" h="1141">
                  <a:moveTo>
                    <a:pt x="f5" y="f6"/>
                  </a:moveTo>
                  <a:cubicBezTo>
                    <a:pt x="f5" y="f6"/>
                    <a:pt x="f5" y="f6"/>
                    <a:pt x="f7" y="f6"/>
                  </a:cubicBezTo>
                  <a:cubicBezTo>
                    <a:pt x="f7" y="f6"/>
                    <a:pt x="f7" y="f8"/>
                    <a:pt x="f7" y="f8"/>
                  </a:cubicBezTo>
                  <a:cubicBezTo>
                    <a:pt x="f9" y="f8"/>
                    <a:pt x="f9" y="f8"/>
                    <a:pt x="f9" y="f8"/>
                  </a:cubicBezTo>
                  <a:cubicBezTo>
                    <a:pt x="f9" y="f8"/>
                    <a:pt x="f10" y="f8"/>
                    <a:pt x="f10" y="f11"/>
                  </a:cubicBezTo>
                  <a:cubicBezTo>
                    <a:pt x="f12" y="f11"/>
                    <a:pt x="f12" y="f11"/>
                    <a:pt x="f12" y="f11"/>
                  </a:cubicBezTo>
                  <a:cubicBezTo>
                    <a:pt x="f13" y="f14"/>
                    <a:pt x="f13" y="f14"/>
                    <a:pt x="f13" y="f14"/>
                  </a:cubicBezTo>
                  <a:cubicBezTo>
                    <a:pt x="f15" y="f14"/>
                    <a:pt x="f16" y="f17"/>
                    <a:pt x="f18" y="f17"/>
                  </a:cubicBezTo>
                  <a:cubicBezTo>
                    <a:pt x="f18" y="f17"/>
                    <a:pt x="f18" y="f17"/>
                    <a:pt x="f18" y="f17"/>
                  </a:cubicBezTo>
                  <a:cubicBezTo>
                    <a:pt x="f19" y="f20"/>
                    <a:pt x="f21" y="f22"/>
                    <a:pt x="f23" y="f24"/>
                  </a:cubicBezTo>
                  <a:cubicBezTo>
                    <a:pt x="f25" y="f26"/>
                    <a:pt x="f27" y="f26"/>
                    <a:pt x="f28" y="f26"/>
                  </a:cubicBezTo>
                  <a:cubicBezTo>
                    <a:pt x="f29" y="f26"/>
                    <a:pt x="f30" y="f31"/>
                    <a:pt x="f32" y="f31"/>
                  </a:cubicBezTo>
                  <a:cubicBezTo>
                    <a:pt x="f32" y="f31"/>
                    <a:pt x="f33" y="f31"/>
                    <a:pt x="f34" y="f31"/>
                  </a:cubicBezTo>
                  <a:cubicBezTo>
                    <a:pt x="f34" y="f31"/>
                    <a:pt x="f34" y="f31"/>
                    <a:pt x="f34" y="f31"/>
                  </a:cubicBezTo>
                  <a:cubicBezTo>
                    <a:pt x="f35" y="f31"/>
                    <a:pt x="f36" y="f31"/>
                    <a:pt x="f36" y="f31"/>
                  </a:cubicBezTo>
                  <a:cubicBezTo>
                    <a:pt x="f37" y="f38"/>
                    <a:pt x="f39" y="f38"/>
                    <a:pt x="f40" y="f31"/>
                  </a:cubicBezTo>
                  <a:cubicBezTo>
                    <a:pt x="f40" y="f31"/>
                    <a:pt x="f40" y="f38"/>
                    <a:pt x="f40" y="f38"/>
                  </a:cubicBezTo>
                  <a:cubicBezTo>
                    <a:pt x="f41" y="f31"/>
                    <a:pt x="f42" y="f31"/>
                    <a:pt x="f43" y="f38"/>
                  </a:cubicBezTo>
                  <a:cubicBezTo>
                    <a:pt x="f44" y="f31"/>
                    <a:pt x="f45" y="f31"/>
                    <a:pt x="f46" y="f26"/>
                  </a:cubicBezTo>
                  <a:cubicBezTo>
                    <a:pt x="f47" y="f26"/>
                    <a:pt x="f48" y="f26"/>
                    <a:pt x="f49" y="f24"/>
                  </a:cubicBezTo>
                  <a:cubicBezTo>
                    <a:pt x="f49" y="f24"/>
                    <a:pt x="f50" y="f24"/>
                    <a:pt x="f50" y="f24"/>
                  </a:cubicBezTo>
                  <a:cubicBezTo>
                    <a:pt x="f51" y="f22"/>
                    <a:pt x="f52" y="f20"/>
                    <a:pt x="f53" y="f54"/>
                  </a:cubicBezTo>
                  <a:lnTo>
                    <a:pt x="f55" y="f54"/>
                  </a:lnTo>
                  <a:cubicBezTo>
                    <a:pt x="f8" y="f14"/>
                    <a:pt x="f17" y="f8"/>
                    <a:pt x="f54" y="f55"/>
                  </a:cubicBezTo>
                  <a:cubicBezTo>
                    <a:pt x="f20" y="f53"/>
                    <a:pt x="f20" y="f53"/>
                    <a:pt x="f20" y="f56"/>
                  </a:cubicBezTo>
                  <a:cubicBezTo>
                    <a:pt x="f22" y="f56"/>
                    <a:pt x="f22" y="f52"/>
                    <a:pt x="f22" y="f52"/>
                  </a:cubicBezTo>
                  <a:cubicBezTo>
                    <a:pt x="f24" y="f57"/>
                    <a:pt x="f26" y="f58"/>
                    <a:pt x="f26" y="f49"/>
                  </a:cubicBezTo>
                  <a:cubicBezTo>
                    <a:pt x="f26" y="f49"/>
                    <a:pt x="f26" y="f49"/>
                    <a:pt x="f26" y="f49"/>
                  </a:cubicBezTo>
                  <a:cubicBezTo>
                    <a:pt x="f26" y="f48"/>
                    <a:pt x="f31" y="f48"/>
                    <a:pt x="f31" y="f48"/>
                  </a:cubicBezTo>
                  <a:cubicBezTo>
                    <a:pt x="f38" y="f47"/>
                    <a:pt x="f38" y="f59"/>
                    <a:pt x="f38" y="f60"/>
                  </a:cubicBezTo>
                  <a:cubicBezTo>
                    <a:pt x="f31" y="f61"/>
                    <a:pt x="f31" y="f62"/>
                    <a:pt x="f26" y="f43"/>
                  </a:cubicBezTo>
                  <a:cubicBezTo>
                    <a:pt x="f24" y="f40"/>
                    <a:pt x="f20" y="f37"/>
                    <a:pt x="f17" y="f35"/>
                  </a:cubicBezTo>
                  <a:cubicBezTo>
                    <a:pt x="f17" y="f35"/>
                    <a:pt x="f14" y="f35"/>
                    <a:pt x="f11" y="f34"/>
                  </a:cubicBezTo>
                  <a:cubicBezTo>
                    <a:pt x="f11" y="f34"/>
                    <a:pt x="f11" y="f34"/>
                    <a:pt x="f11" y="f34"/>
                  </a:cubicBezTo>
                  <a:cubicBezTo>
                    <a:pt x="f11" y="f33"/>
                    <a:pt x="f14" y="f34"/>
                    <a:pt x="f14" y="f34"/>
                  </a:cubicBezTo>
                  <a:cubicBezTo>
                    <a:pt x="f14" y="f34"/>
                    <a:pt x="f14" y="f34"/>
                    <a:pt x="f14" y="f33"/>
                  </a:cubicBezTo>
                  <a:cubicBezTo>
                    <a:pt x="f11" y="f33"/>
                    <a:pt x="f11" y="f63"/>
                    <a:pt x="f8" y="f63"/>
                  </a:cubicBezTo>
                  <a:cubicBezTo>
                    <a:pt x="f6" y="f32"/>
                    <a:pt x="f55" y="f30"/>
                    <a:pt x="f56" y="f29"/>
                  </a:cubicBezTo>
                  <a:cubicBezTo>
                    <a:pt x="f56" y="f29"/>
                    <a:pt x="f56" y="f29"/>
                    <a:pt x="f52" y="f28"/>
                  </a:cubicBezTo>
                  <a:cubicBezTo>
                    <a:pt x="f52" y="f27"/>
                    <a:pt x="f58" y="f23"/>
                    <a:pt x="f49" y="f23"/>
                  </a:cubicBezTo>
                  <a:cubicBezTo>
                    <a:pt x="f49" y="f64"/>
                    <a:pt x="f48" y="f65"/>
                    <a:pt x="f66" y="f65"/>
                  </a:cubicBezTo>
                  <a:cubicBezTo>
                    <a:pt x="f66" y="f65"/>
                    <a:pt x="f66" y="f65"/>
                    <a:pt x="f66" y="f65"/>
                  </a:cubicBezTo>
                  <a:cubicBezTo>
                    <a:pt x="f46" y="f21"/>
                    <a:pt x="f45" y="f67"/>
                    <a:pt x="f60" y="f67"/>
                  </a:cubicBezTo>
                  <a:cubicBezTo>
                    <a:pt x="f61" y="f67"/>
                    <a:pt x="f61" y="f68"/>
                    <a:pt x="f61" y="f68"/>
                  </a:cubicBezTo>
                  <a:cubicBezTo>
                    <a:pt x="f62" y="f68"/>
                    <a:pt x="f43" y="f68"/>
                    <a:pt x="f42" y="f69"/>
                  </a:cubicBezTo>
                  <a:cubicBezTo>
                    <a:pt x="f41" y="f69"/>
                    <a:pt x="f40" y="f70"/>
                    <a:pt x="f40" y="f70"/>
                  </a:cubicBezTo>
                  <a:cubicBezTo>
                    <a:pt x="f37" y="f18"/>
                    <a:pt x="f35" y="f18"/>
                    <a:pt x="f34" y="f16"/>
                  </a:cubicBezTo>
                  <a:cubicBezTo>
                    <a:pt x="f33" y="f16"/>
                    <a:pt x="f63" y="f15"/>
                    <a:pt x="f32" y="f15"/>
                  </a:cubicBezTo>
                  <a:cubicBezTo>
                    <a:pt x="f30" y="f13"/>
                    <a:pt x="f30" y="f15"/>
                    <a:pt x="f30" y="f13"/>
                  </a:cubicBezTo>
                  <a:cubicBezTo>
                    <a:pt x="f30" y="f13"/>
                    <a:pt x="f30" y="f13"/>
                    <a:pt x="f29" y="f13"/>
                  </a:cubicBezTo>
                  <a:cubicBezTo>
                    <a:pt x="f28" y="f13"/>
                    <a:pt x="f25" y="f12"/>
                    <a:pt x="f23" y="f12"/>
                  </a:cubicBezTo>
                  <a:cubicBezTo>
                    <a:pt x="f23" y="f12"/>
                    <a:pt x="f64" y="f12"/>
                    <a:pt x="f64" y="f10"/>
                  </a:cubicBezTo>
                  <a:cubicBezTo>
                    <a:pt x="f65" y="f10"/>
                    <a:pt x="f65" y="f10"/>
                    <a:pt x="f71" y="f10"/>
                  </a:cubicBezTo>
                  <a:cubicBezTo>
                    <a:pt x="f21" y="f10"/>
                    <a:pt x="f21" y="f10"/>
                    <a:pt x="f67" y="f9"/>
                  </a:cubicBezTo>
                  <a:cubicBezTo>
                    <a:pt x="f19" y="f9"/>
                    <a:pt x="f70" y="f9"/>
                    <a:pt x="f15" y="f7"/>
                  </a:cubicBezTo>
                  <a:cubicBezTo>
                    <a:pt x="f9" y="f7"/>
                    <a:pt x="f72" y="f7"/>
                    <a:pt x="f73" y="f7"/>
                  </a:cubicBezTo>
                  <a:cubicBezTo>
                    <a:pt x="f73" y="f7"/>
                    <a:pt x="f73" y="f7"/>
                    <a:pt x="f74" y="f7"/>
                  </a:cubicBezTo>
                  <a:cubicBezTo>
                    <a:pt x="f74" y="f7"/>
                    <a:pt x="f74" y="f7"/>
                    <a:pt x="f74" y="f7"/>
                  </a:cubicBezTo>
                  <a:lnTo>
                    <a:pt x="f75" y="f9"/>
                  </a:lnTo>
                  <a:cubicBezTo>
                    <a:pt x="f76" y="f7"/>
                    <a:pt x="f77" y="f9"/>
                    <a:pt x="f78" y="f9"/>
                  </a:cubicBezTo>
                  <a:lnTo>
                    <a:pt x="f79" y="f9"/>
                  </a:lnTo>
                  <a:lnTo>
                    <a:pt x="f80" y="f10"/>
                  </a:lnTo>
                  <a:cubicBezTo>
                    <a:pt x="f81" y="f10"/>
                    <a:pt x="f82" y="f10"/>
                    <a:pt x="f83" y="f12"/>
                  </a:cubicBezTo>
                  <a:cubicBezTo>
                    <a:pt x="f84" y="f12"/>
                    <a:pt x="f85" y="f12"/>
                    <a:pt x="f85" y="f12"/>
                  </a:cubicBezTo>
                  <a:cubicBezTo>
                    <a:pt x="f86" y="f12"/>
                    <a:pt x="f87" y="f12"/>
                    <a:pt x="f88" y="f12"/>
                  </a:cubicBezTo>
                  <a:cubicBezTo>
                    <a:pt x="f89" y="f12"/>
                    <a:pt x="f90" y="f12"/>
                    <a:pt x="f91" y="f12"/>
                  </a:cubicBezTo>
                  <a:cubicBezTo>
                    <a:pt x="f92" y="f13"/>
                    <a:pt x="f92" y="f16"/>
                    <a:pt x="f93" y="f16"/>
                  </a:cubicBezTo>
                  <a:cubicBezTo>
                    <a:pt x="f94" y="f18"/>
                    <a:pt x="f94" y="f70"/>
                    <a:pt x="f95" y="f70"/>
                  </a:cubicBezTo>
                  <a:cubicBezTo>
                    <a:pt x="f95" y="f70"/>
                    <a:pt x="f95" y="f69"/>
                    <a:pt x="f96" y="f69"/>
                  </a:cubicBezTo>
                  <a:cubicBezTo>
                    <a:pt x="f96" y="f19"/>
                    <a:pt x="f95" y="f19"/>
                    <a:pt x="f96" y="f68"/>
                  </a:cubicBezTo>
                  <a:cubicBezTo>
                    <a:pt x="f95" y="f68"/>
                    <a:pt x="f96" y="f67"/>
                    <a:pt x="f95" y="f21"/>
                  </a:cubicBezTo>
                  <a:cubicBezTo>
                    <a:pt x="f96" y="f65"/>
                    <a:pt x="f94" y="f64"/>
                    <a:pt x="f94" y="f23"/>
                  </a:cubicBezTo>
                  <a:cubicBezTo>
                    <a:pt x="f94" y="f23"/>
                    <a:pt x="f94" y="f23"/>
                    <a:pt x="f94" y="f25"/>
                  </a:cubicBezTo>
                  <a:cubicBezTo>
                    <a:pt x="f94" y="f25"/>
                    <a:pt x="f97" y="f25"/>
                    <a:pt x="f97" y="f27"/>
                  </a:cubicBezTo>
                  <a:cubicBezTo>
                    <a:pt x="f92" y="f27"/>
                    <a:pt x="f97" y="f28"/>
                    <a:pt x="f97" y="f28"/>
                  </a:cubicBezTo>
                  <a:cubicBezTo>
                    <a:pt x="f92" y="f28"/>
                    <a:pt x="f92" y="f28"/>
                    <a:pt x="f92" y="f29"/>
                  </a:cubicBezTo>
                  <a:cubicBezTo>
                    <a:pt x="f98" y="f29"/>
                    <a:pt x="f91" y="f29"/>
                    <a:pt x="f90" y="f29"/>
                  </a:cubicBezTo>
                  <a:cubicBezTo>
                    <a:pt x="f90" y="f29"/>
                    <a:pt x="f90" y="f29"/>
                    <a:pt x="f89" y="f29"/>
                  </a:cubicBezTo>
                  <a:cubicBezTo>
                    <a:pt x="f99" y="f29"/>
                    <a:pt x="f86" y="f28"/>
                    <a:pt x="f85" y="f28"/>
                  </a:cubicBezTo>
                  <a:cubicBezTo>
                    <a:pt x="f84" y="f28"/>
                    <a:pt x="f83" y="f28"/>
                    <a:pt x="f82" y="f27"/>
                  </a:cubicBezTo>
                  <a:cubicBezTo>
                    <a:pt x="f81" y="f27"/>
                    <a:pt x="f100" y="f27"/>
                    <a:pt x="f101" y="f27"/>
                  </a:cubicBezTo>
                  <a:cubicBezTo>
                    <a:pt x="f102" y="f25"/>
                    <a:pt x="f103" y="f25"/>
                    <a:pt x="f104" y="f25"/>
                  </a:cubicBezTo>
                  <a:lnTo>
                    <a:pt x="f79" y="f25"/>
                  </a:lnTo>
                  <a:cubicBezTo>
                    <a:pt x="f105" y="f25"/>
                    <a:pt x="f78" y="f25"/>
                    <a:pt x="f106" y="f25"/>
                  </a:cubicBezTo>
                  <a:cubicBezTo>
                    <a:pt x="f106" y="f23"/>
                    <a:pt x="f77" y="f23"/>
                    <a:pt x="f77" y="f23"/>
                  </a:cubicBezTo>
                  <a:cubicBezTo>
                    <a:pt x="f76" y="f23"/>
                    <a:pt x="f107" y="f23"/>
                    <a:pt x="f107" y="f23"/>
                  </a:cubicBezTo>
                  <a:cubicBezTo>
                    <a:pt x="f75" y="f23"/>
                    <a:pt x="f74" y="f23"/>
                    <a:pt x="f73" y="f23"/>
                  </a:cubicBezTo>
                  <a:cubicBezTo>
                    <a:pt x="f108" y="f23"/>
                    <a:pt x="f109" y="f23"/>
                    <a:pt x="f110" y="f23"/>
                  </a:cubicBezTo>
                  <a:cubicBezTo>
                    <a:pt x="f110" y="f23"/>
                    <a:pt x="f111" y="f23"/>
                    <a:pt x="f111" y="f64"/>
                  </a:cubicBezTo>
                  <a:cubicBezTo>
                    <a:pt x="f72" y="f23"/>
                    <a:pt x="f112" y="f23"/>
                    <a:pt x="f112" y="f64"/>
                  </a:cubicBezTo>
                  <a:cubicBezTo>
                    <a:pt x="f112" y="f64"/>
                    <a:pt x="f112" y="f23"/>
                    <a:pt x="f112" y="f23"/>
                  </a:cubicBezTo>
                  <a:cubicBezTo>
                    <a:pt x="f5" y="f23"/>
                    <a:pt x="f9" y="f23"/>
                    <a:pt x="f12" y="f23"/>
                  </a:cubicBezTo>
                  <a:cubicBezTo>
                    <a:pt x="f13" y="f23"/>
                    <a:pt x="f15" y="f23"/>
                    <a:pt x="f15" y="f23"/>
                  </a:cubicBezTo>
                  <a:cubicBezTo>
                    <a:pt x="f16" y="f23"/>
                    <a:pt x="f16" y="f23"/>
                    <a:pt x="f16" y="f23"/>
                  </a:cubicBezTo>
                  <a:cubicBezTo>
                    <a:pt x="f69" y="f25"/>
                    <a:pt x="f67" y="f27"/>
                    <a:pt x="f65" y="f27"/>
                  </a:cubicBezTo>
                  <a:cubicBezTo>
                    <a:pt x="f64" y="f29"/>
                    <a:pt x="f27" y="f28"/>
                    <a:pt x="f28" y="f30"/>
                  </a:cubicBezTo>
                  <a:cubicBezTo>
                    <a:pt x="f30" y="f30"/>
                    <a:pt x="f63" y="f32"/>
                    <a:pt x="f34" y="f63"/>
                  </a:cubicBezTo>
                  <a:cubicBezTo>
                    <a:pt x="f34" y="f33"/>
                    <a:pt x="f36" y="f33"/>
                    <a:pt x="f37" y="f33"/>
                  </a:cubicBezTo>
                  <a:cubicBezTo>
                    <a:pt x="f37" y="f34"/>
                    <a:pt x="f39" y="f35"/>
                    <a:pt x="f39" y="f34"/>
                  </a:cubicBezTo>
                  <a:cubicBezTo>
                    <a:pt x="f40" y="f35"/>
                    <a:pt x="f41" y="f35"/>
                    <a:pt x="f42" y="f36"/>
                  </a:cubicBezTo>
                  <a:cubicBezTo>
                    <a:pt x="f42" y="f36"/>
                    <a:pt x="f42" y="f36"/>
                    <a:pt x="f42" y="f36"/>
                  </a:cubicBezTo>
                  <a:cubicBezTo>
                    <a:pt x="f43" y="f37"/>
                    <a:pt x="f62" y="f37"/>
                    <a:pt x="f62" y="f39"/>
                  </a:cubicBezTo>
                  <a:cubicBezTo>
                    <a:pt x="f61" y="f39"/>
                    <a:pt x="f60" y="f41"/>
                    <a:pt x="f59" y="f41"/>
                  </a:cubicBezTo>
                  <a:cubicBezTo>
                    <a:pt x="f59" y="f42"/>
                    <a:pt x="f46" y="f42"/>
                    <a:pt x="f46" y="f43"/>
                  </a:cubicBezTo>
                  <a:lnTo>
                    <a:pt x="f46" y="f43"/>
                  </a:lnTo>
                  <a:lnTo>
                    <a:pt x="f66" y="f62"/>
                  </a:lnTo>
                  <a:cubicBezTo>
                    <a:pt x="f66" y="f44"/>
                    <a:pt x="f48" y="f44"/>
                    <a:pt x="f48" y="f44"/>
                  </a:cubicBezTo>
                  <a:cubicBezTo>
                    <a:pt x="f48" y="f61"/>
                    <a:pt x="f49" y="f61"/>
                    <a:pt x="f50" y="f61"/>
                  </a:cubicBezTo>
                  <a:cubicBezTo>
                    <a:pt x="f50" y="f45"/>
                    <a:pt x="f51" y="f45"/>
                    <a:pt x="f51" y="f59"/>
                  </a:cubicBezTo>
                  <a:cubicBezTo>
                    <a:pt x="f51" y="f113"/>
                    <a:pt x="f57" y="f113"/>
                    <a:pt x="f51" y="f113"/>
                  </a:cubicBezTo>
                  <a:cubicBezTo>
                    <a:pt x="f51" y="f113"/>
                    <a:pt x="f57" y="f113"/>
                    <a:pt x="f57" y="f113"/>
                  </a:cubicBezTo>
                  <a:cubicBezTo>
                    <a:pt x="f51" y="f113"/>
                    <a:pt x="f51" y="f45"/>
                    <a:pt x="f51" y="f59"/>
                  </a:cubicBezTo>
                  <a:cubicBezTo>
                    <a:pt x="f51" y="f59"/>
                    <a:pt x="f51" y="f59"/>
                    <a:pt x="f51" y="f113"/>
                  </a:cubicBezTo>
                  <a:cubicBezTo>
                    <a:pt x="f51" y="f113"/>
                    <a:pt x="f51" y="f113"/>
                    <a:pt x="f51" y="f113"/>
                  </a:cubicBezTo>
                  <a:cubicBezTo>
                    <a:pt x="f58" y="f113"/>
                    <a:pt x="f51" y="f47"/>
                    <a:pt x="f58" y="f47"/>
                  </a:cubicBezTo>
                  <a:cubicBezTo>
                    <a:pt x="f58" y="f66"/>
                    <a:pt x="f50" y="f66"/>
                    <a:pt x="f49" y="f48"/>
                  </a:cubicBezTo>
                  <a:cubicBezTo>
                    <a:pt x="f49" y="f48"/>
                    <a:pt x="f49" y="f48"/>
                    <a:pt x="f49" y="f49"/>
                  </a:cubicBezTo>
                  <a:cubicBezTo>
                    <a:pt x="f48" y="f49"/>
                    <a:pt x="f66" y="f50"/>
                    <a:pt x="f47" y="f50"/>
                  </a:cubicBezTo>
                  <a:cubicBezTo>
                    <a:pt x="f46" y="f58"/>
                    <a:pt x="f45" y="f58"/>
                    <a:pt x="f60" y="f58"/>
                  </a:cubicBezTo>
                  <a:cubicBezTo>
                    <a:pt x="f60" y="f51"/>
                    <a:pt x="f60" y="f51"/>
                    <a:pt x="f60" y="f51"/>
                  </a:cubicBezTo>
                  <a:cubicBezTo>
                    <a:pt x="f60" y="f51"/>
                    <a:pt x="f60" y="f51"/>
                    <a:pt x="f61" y="f51"/>
                  </a:cubicBezTo>
                  <a:cubicBezTo>
                    <a:pt x="f60" y="f51"/>
                    <a:pt x="f61" y="f51"/>
                    <a:pt x="f61" y="f51"/>
                  </a:cubicBezTo>
                  <a:cubicBezTo>
                    <a:pt x="f61" y="f51"/>
                    <a:pt x="f44" y="f51"/>
                    <a:pt x="f44" y="f51"/>
                  </a:cubicBezTo>
                  <a:cubicBezTo>
                    <a:pt x="f44" y="f51"/>
                    <a:pt x="f44" y="f51"/>
                    <a:pt x="f44" y="f51"/>
                  </a:cubicBezTo>
                  <a:cubicBezTo>
                    <a:pt x="f44" y="f51"/>
                    <a:pt x="f62" y="f51"/>
                    <a:pt x="f62" y="f51"/>
                  </a:cubicBezTo>
                  <a:cubicBezTo>
                    <a:pt x="f43" y="f51"/>
                    <a:pt x="f42" y="f51"/>
                    <a:pt x="f40" y="f51"/>
                  </a:cubicBezTo>
                  <a:cubicBezTo>
                    <a:pt x="f40" y="f57"/>
                    <a:pt x="f40" y="f57"/>
                    <a:pt x="f40" y="f57"/>
                  </a:cubicBezTo>
                  <a:cubicBezTo>
                    <a:pt x="f40" y="f57"/>
                    <a:pt x="f40" y="f51"/>
                    <a:pt x="f40" y="f57"/>
                  </a:cubicBezTo>
                  <a:cubicBezTo>
                    <a:pt x="f39" y="f57"/>
                    <a:pt x="f37" y="f57"/>
                    <a:pt x="f37" y="f57"/>
                  </a:cubicBezTo>
                  <a:cubicBezTo>
                    <a:pt x="f36" y="f51"/>
                    <a:pt x="f34" y="f57"/>
                    <a:pt x="f34" y="f51"/>
                  </a:cubicBezTo>
                  <a:cubicBezTo>
                    <a:pt x="f33" y="f51"/>
                    <a:pt x="f33" y="f51"/>
                    <a:pt x="f33" y="f51"/>
                  </a:cubicBezTo>
                  <a:cubicBezTo>
                    <a:pt x="f63" y="f51"/>
                    <a:pt x="f63" y="f51"/>
                    <a:pt x="f32" y="f51"/>
                  </a:cubicBezTo>
                  <a:cubicBezTo>
                    <a:pt x="f32" y="f51"/>
                    <a:pt x="f32" y="f51"/>
                    <a:pt x="f32" y="f51"/>
                  </a:cubicBezTo>
                  <a:cubicBezTo>
                    <a:pt x="f30" y="f58"/>
                    <a:pt x="f29" y="f51"/>
                    <a:pt x="f29" y="f58"/>
                  </a:cubicBezTo>
                  <a:cubicBezTo>
                    <a:pt x="f28" y="f58"/>
                    <a:pt x="f28" y="f58"/>
                    <a:pt x="f28" y="f58"/>
                  </a:cubicBezTo>
                  <a:cubicBezTo>
                    <a:pt x="f27" y="f50"/>
                    <a:pt x="f25" y="f50"/>
                    <a:pt x="f64" y="f50"/>
                  </a:cubicBezTo>
                  <a:cubicBezTo>
                    <a:pt x="f64" y="f50"/>
                    <a:pt x="f65" y="f50"/>
                    <a:pt x="f71" y="f49"/>
                  </a:cubicBezTo>
                  <a:cubicBezTo>
                    <a:pt x="f67" y="f48"/>
                    <a:pt x="f69" y="f66"/>
                    <a:pt x="f18" y="f113"/>
                  </a:cubicBezTo>
                  <a:cubicBezTo>
                    <a:pt x="f18" y="f113"/>
                    <a:pt x="f16" y="f113"/>
                    <a:pt x="f16" y="f113"/>
                  </a:cubicBezTo>
                  <a:cubicBezTo>
                    <a:pt x="f16" y="f113"/>
                    <a:pt x="f16" y="f113"/>
                    <a:pt x="f16" y="f113"/>
                  </a:cubicBezTo>
                  <a:cubicBezTo>
                    <a:pt x="f15" y="f59"/>
                    <a:pt x="f13" y="f59"/>
                    <a:pt x="f13" y="f45"/>
                  </a:cubicBezTo>
                  <a:cubicBezTo>
                    <a:pt x="f12" y="f45"/>
                    <a:pt x="f12" y="f45"/>
                    <a:pt x="f10" y="f45"/>
                  </a:cubicBezTo>
                  <a:cubicBezTo>
                    <a:pt x="f10" y="f60"/>
                    <a:pt x="f7" y="f61"/>
                    <a:pt x="f7" y="f44"/>
                  </a:cubicBezTo>
                  <a:cubicBezTo>
                    <a:pt x="f7" y="f44"/>
                    <a:pt x="f7" y="f44"/>
                    <a:pt x="f5" y="f61"/>
                  </a:cubicBezTo>
                  <a:cubicBezTo>
                    <a:pt x="f5" y="f61"/>
                    <a:pt x="f114" y="f44"/>
                    <a:pt x="f114" y="f44"/>
                  </a:cubicBezTo>
                  <a:cubicBezTo>
                    <a:pt x="f114" y="f44"/>
                    <a:pt x="f114" y="f62"/>
                    <a:pt x="f114" y="f44"/>
                  </a:cubicBezTo>
                  <a:cubicBezTo>
                    <a:pt x="f114" y="f44"/>
                    <a:pt x="f5" y="f44"/>
                    <a:pt x="f5" y="f44"/>
                  </a:cubicBezTo>
                  <a:cubicBezTo>
                    <a:pt x="f114" y="f62"/>
                    <a:pt x="f112" y="f43"/>
                    <a:pt x="f72" y="f42"/>
                  </a:cubicBezTo>
                  <a:cubicBezTo>
                    <a:pt x="f111" y="f41"/>
                    <a:pt x="f110" y="f41"/>
                    <a:pt x="f109" y="f40"/>
                  </a:cubicBezTo>
                  <a:cubicBezTo>
                    <a:pt x="f109" y="f40"/>
                    <a:pt x="f108" y="f39"/>
                    <a:pt x="f73" y="f39"/>
                  </a:cubicBezTo>
                  <a:cubicBezTo>
                    <a:pt x="f73" y="f37"/>
                    <a:pt x="f75" y="f36"/>
                    <a:pt x="f75" y="f35"/>
                  </a:cubicBezTo>
                  <a:cubicBezTo>
                    <a:pt x="f75" y="f35"/>
                    <a:pt x="f107" y="f36"/>
                    <a:pt x="f107" y="f36"/>
                  </a:cubicBezTo>
                  <a:cubicBezTo>
                    <a:pt x="f76" y="f35"/>
                    <a:pt x="f77" y="f34"/>
                    <a:pt x="f106" y="f34"/>
                  </a:cubicBezTo>
                  <a:cubicBezTo>
                    <a:pt x="f106" y="f33"/>
                    <a:pt x="f106" y="f33"/>
                    <a:pt x="f106" y="f33"/>
                  </a:cubicBezTo>
                  <a:cubicBezTo>
                    <a:pt x="f78" y="f33"/>
                    <a:pt x="f106" y="f34"/>
                    <a:pt x="f106" y="f34"/>
                  </a:cubicBezTo>
                  <a:cubicBezTo>
                    <a:pt x="f78" y="f34"/>
                    <a:pt x="f78" y="f33"/>
                    <a:pt x="f105" y="f33"/>
                  </a:cubicBezTo>
                  <a:cubicBezTo>
                    <a:pt x="f105" y="f33"/>
                    <a:pt x="f79" y="f33"/>
                    <a:pt x="f79" y="f33"/>
                  </a:cubicBezTo>
                  <a:cubicBezTo>
                    <a:pt x="f79" y="f33"/>
                    <a:pt x="f79" y="f63"/>
                    <a:pt x="f104" y="f63"/>
                  </a:cubicBezTo>
                  <a:cubicBezTo>
                    <a:pt x="f79" y="f63"/>
                    <a:pt x="f104" y="f63"/>
                    <a:pt x="f104" y="f63"/>
                  </a:cubicBezTo>
                  <a:cubicBezTo>
                    <a:pt x="f104" y="f32"/>
                    <a:pt x="f103" y="f30"/>
                    <a:pt x="f102" y="f29"/>
                  </a:cubicBezTo>
                  <a:cubicBezTo>
                    <a:pt x="f102" y="f29"/>
                    <a:pt x="f102" y="f29"/>
                    <a:pt x="f102" y="f29"/>
                  </a:cubicBezTo>
                  <a:cubicBezTo>
                    <a:pt x="f102" y="f29"/>
                    <a:pt x="f102" y="f29"/>
                    <a:pt x="f102" y="f29"/>
                  </a:cubicBezTo>
                  <a:cubicBezTo>
                    <a:pt x="f101" y="f29"/>
                    <a:pt x="f101" y="f28"/>
                    <a:pt x="f115" y="f27"/>
                  </a:cubicBezTo>
                  <a:cubicBezTo>
                    <a:pt x="f115" y="f28"/>
                    <a:pt x="f115" y="f28"/>
                    <a:pt x="f101" y="f29"/>
                  </a:cubicBezTo>
                  <a:cubicBezTo>
                    <a:pt x="f101" y="f29"/>
                    <a:pt x="f102" y="f30"/>
                    <a:pt x="f103" y="f32"/>
                  </a:cubicBezTo>
                  <a:cubicBezTo>
                    <a:pt x="f103" y="f32"/>
                    <a:pt x="f103" y="f32"/>
                    <a:pt x="f103" y="f32"/>
                  </a:cubicBezTo>
                  <a:cubicBezTo>
                    <a:pt x="f104" y="f63"/>
                    <a:pt x="f105" y="f34"/>
                    <a:pt x="f78" y="f35"/>
                  </a:cubicBezTo>
                  <a:cubicBezTo>
                    <a:pt x="f78" y="f35"/>
                    <a:pt x="f78" y="f35"/>
                    <a:pt x="f105" y="f35"/>
                  </a:cubicBezTo>
                  <a:cubicBezTo>
                    <a:pt x="f79" y="f34"/>
                    <a:pt x="f104" y="f63"/>
                    <a:pt x="f103" y="f32"/>
                  </a:cubicBezTo>
                  <a:cubicBezTo>
                    <a:pt x="f103" y="f32"/>
                    <a:pt x="f103" y="f32"/>
                    <a:pt x="f102" y="f32"/>
                  </a:cubicBezTo>
                  <a:cubicBezTo>
                    <a:pt x="f103" y="f63"/>
                    <a:pt x="f104" y="f63"/>
                    <a:pt x="f104" y="f63"/>
                  </a:cubicBezTo>
                  <a:cubicBezTo>
                    <a:pt x="f104" y="f33"/>
                    <a:pt x="f103" y="f33"/>
                    <a:pt x="f103" y="f33"/>
                  </a:cubicBezTo>
                  <a:cubicBezTo>
                    <a:pt x="f103" y="f33"/>
                    <a:pt x="f103" y="f63"/>
                    <a:pt x="f103" y="f63"/>
                  </a:cubicBezTo>
                  <a:cubicBezTo>
                    <a:pt x="f102" y="f63"/>
                    <a:pt x="f102" y="f63"/>
                    <a:pt x="f102" y="f32"/>
                  </a:cubicBezTo>
                  <a:cubicBezTo>
                    <a:pt x="f102" y="f32"/>
                    <a:pt x="f102" y="f32"/>
                    <a:pt x="f102" y="f32"/>
                  </a:cubicBezTo>
                  <a:cubicBezTo>
                    <a:pt x="f102" y="f32"/>
                    <a:pt x="f101" y="f32"/>
                    <a:pt x="f101" y="f32"/>
                  </a:cubicBezTo>
                  <a:lnTo>
                    <a:pt x="f102" y="f30"/>
                  </a:lnTo>
                  <a:cubicBezTo>
                    <a:pt x="f102" y="f30"/>
                    <a:pt x="f102" y="f32"/>
                    <a:pt x="f102" y="f32"/>
                  </a:cubicBezTo>
                  <a:cubicBezTo>
                    <a:pt x="f102" y="f30"/>
                    <a:pt x="f101" y="f29"/>
                    <a:pt x="f115" y="f28"/>
                  </a:cubicBezTo>
                  <a:cubicBezTo>
                    <a:pt x="f101" y="f29"/>
                    <a:pt x="f115" y="f29"/>
                    <a:pt x="f101" y="f29"/>
                  </a:cubicBezTo>
                  <a:cubicBezTo>
                    <a:pt x="f115" y="f29"/>
                    <a:pt x="f101" y="f30"/>
                    <a:pt x="f101" y="f30"/>
                  </a:cubicBezTo>
                  <a:cubicBezTo>
                    <a:pt x="f101" y="f30"/>
                    <a:pt x="f101" y="f30"/>
                    <a:pt x="f115" y="f30"/>
                  </a:cubicBezTo>
                  <a:cubicBezTo>
                    <a:pt x="f115" y="f29"/>
                    <a:pt x="f115" y="f29"/>
                    <a:pt x="f100" y="f29"/>
                  </a:cubicBezTo>
                  <a:lnTo>
                    <a:pt x="f100" y="f29"/>
                  </a:lnTo>
                  <a:cubicBezTo>
                    <a:pt x="f115" y="f30"/>
                    <a:pt x="f115" y="f32"/>
                    <a:pt x="f101" y="f32"/>
                  </a:cubicBezTo>
                  <a:cubicBezTo>
                    <a:pt x="f101" y="f63"/>
                    <a:pt x="f102" y="f63"/>
                    <a:pt x="f102" y="f63"/>
                  </a:cubicBezTo>
                  <a:cubicBezTo>
                    <a:pt x="f102" y="f33"/>
                    <a:pt x="f102" y="f63"/>
                    <a:pt x="f102" y="f63"/>
                  </a:cubicBezTo>
                  <a:cubicBezTo>
                    <a:pt x="f102" y="f33"/>
                    <a:pt x="f102" y="f63"/>
                    <a:pt x="f102" y="f33"/>
                  </a:cubicBezTo>
                  <a:cubicBezTo>
                    <a:pt x="f103" y="f34"/>
                    <a:pt x="f103" y="f34"/>
                    <a:pt x="f79" y="f35"/>
                  </a:cubicBezTo>
                  <a:cubicBezTo>
                    <a:pt x="f79" y="f35"/>
                    <a:pt x="f79" y="f35"/>
                    <a:pt x="f79" y="f35"/>
                  </a:cubicBezTo>
                  <a:cubicBezTo>
                    <a:pt x="f79" y="f36"/>
                    <a:pt x="f105" y="f36"/>
                    <a:pt x="f105" y="f37"/>
                  </a:cubicBezTo>
                  <a:cubicBezTo>
                    <a:pt x="f105" y="f37"/>
                    <a:pt x="f105" y="f37"/>
                    <a:pt x="f105" y="f37"/>
                  </a:cubicBezTo>
                  <a:cubicBezTo>
                    <a:pt x="f104" y="f36"/>
                    <a:pt x="f103" y="f34"/>
                    <a:pt x="f102" y="f34"/>
                  </a:cubicBezTo>
                  <a:cubicBezTo>
                    <a:pt x="f102" y="f34"/>
                    <a:pt x="f102" y="f34"/>
                    <a:pt x="f102" y="f34"/>
                  </a:cubicBezTo>
                  <a:cubicBezTo>
                    <a:pt x="f102" y="f34"/>
                    <a:pt x="f101" y="f34"/>
                    <a:pt x="f101" y="f33"/>
                  </a:cubicBezTo>
                  <a:cubicBezTo>
                    <a:pt x="f101" y="f33"/>
                    <a:pt x="f102" y="f33"/>
                    <a:pt x="f102" y="f33"/>
                  </a:cubicBezTo>
                  <a:cubicBezTo>
                    <a:pt x="f101" y="f33"/>
                    <a:pt x="f101" y="f63"/>
                    <a:pt x="f101" y="f63"/>
                  </a:cubicBezTo>
                  <a:cubicBezTo>
                    <a:pt x="f101" y="f32"/>
                    <a:pt x="f115" y="f32"/>
                    <a:pt x="f100" y="f30"/>
                  </a:cubicBezTo>
                  <a:cubicBezTo>
                    <a:pt x="f100" y="f30"/>
                    <a:pt x="f100" y="f30"/>
                    <a:pt x="f100" y="f30"/>
                  </a:cubicBezTo>
                  <a:cubicBezTo>
                    <a:pt x="f100" y="f30"/>
                    <a:pt x="f80" y="f29"/>
                    <a:pt x="f80" y="f29"/>
                  </a:cubicBezTo>
                  <a:cubicBezTo>
                    <a:pt x="f80" y="f29"/>
                    <a:pt x="f80" y="f28"/>
                    <a:pt x="f80" y="f28"/>
                  </a:cubicBezTo>
                  <a:cubicBezTo>
                    <a:pt x="f80" y="f28"/>
                    <a:pt x="f81" y="f28"/>
                    <a:pt x="f81" y="f28"/>
                  </a:cubicBezTo>
                  <a:cubicBezTo>
                    <a:pt x="f80" y="f29"/>
                    <a:pt x="f80" y="f29"/>
                    <a:pt x="f80" y="f29"/>
                  </a:cubicBezTo>
                  <a:cubicBezTo>
                    <a:pt x="f80" y="f29"/>
                    <a:pt x="f81" y="f28"/>
                    <a:pt x="f82" y="f27"/>
                  </a:cubicBezTo>
                  <a:cubicBezTo>
                    <a:pt x="f82" y="f27"/>
                    <a:pt x="f81" y="f28"/>
                    <a:pt x="f81" y="f27"/>
                  </a:cubicBezTo>
                  <a:cubicBezTo>
                    <a:pt x="f82" y="f27"/>
                    <a:pt x="f83" y="f25"/>
                    <a:pt x="f83" y="f23"/>
                  </a:cubicBezTo>
                  <a:cubicBezTo>
                    <a:pt x="f83" y="f25"/>
                    <a:pt x="f84" y="f23"/>
                    <a:pt x="f84" y="f23"/>
                  </a:cubicBezTo>
                  <a:cubicBezTo>
                    <a:pt x="f84" y="f23"/>
                    <a:pt x="f84" y="f25"/>
                    <a:pt x="f84" y="f25"/>
                  </a:cubicBezTo>
                  <a:cubicBezTo>
                    <a:pt x="f84" y="f25"/>
                    <a:pt x="f83" y="f25"/>
                    <a:pt x="f83" y="f25"/>
                  </a:cubicBezTo>
                  <a:cubicBezTo>
                    <a:pt x="f84" y="f25"/>
                    <a:pt x="f83" y="f27"/>
                    <a:pt x="f83" y="f28"/>
                  </a:cubicBezTo>
                  <a:cubicBezTo>
                    <a:pt x="f84" y="f27"/>
                    <a:pt x="f84" y="f25"/>
                    <a:pt x="f84" y="f25"/>
                  </a:cubicBezTo>
                  <a:cubicBezTo>
                    <a:pt x="f84" y="f25"/>
                    <a:pt x="f84" y="f25"/>
                    <a:pt x="f84" y="f25"/>
                  </a:cubicBezTo>
                  <a:cubicBezTo>
                    <a:pt x="f85" y="f25"/>
                    <a:pt x="f84" y="f25"/>
                    <a:pt x="f85" y="f25"/>
                  </a:cubicBezTo>
                  <a:cubicBezTo>
                    <a:pt x="f85" y="f23"/>
                    <a:pt x="f85" y="f23"/>
                    <a:pt x="f85" y="f23"/>
                  </a:cubicBezTo>
                  <a:cubicBezTo>
                    <a:pt x="f85" y="f23"/>
                    <a:pt x="f85" y="f23"/>
                    <a:pt x="f85" y="f23"/>
                  </a:cubicBezTo>
                  <a:cubicBezTo>
                    <a:pt x="f116" y="f64"/>
                    <a:pt x="f116" y="f64"/>
                    <a:pt x="f86" y="f65"/>
                  </a:cubicBezTo>
                  <a:cubicBezTo>
                    <a:pt x="f86" y="f65"/>
                    <a:pt x="f86" y="f65"/>
                    <a:pt x="f86" y="f65"/>
                  </a:cubicBezTo>
                  <a:lnTo>
                    <a:pt x="f116" y="f64"/>
                  </a:lnTo>
                  <a:cubicBezTo>
                    <a:pt x="f116" y="f64"/>
                    <a:pt x="f116" y="f64"/>
                    <a:pt x="f116" y="f64"/>
                  </a:cubicBezTo>
                  <a:cubicBezTo>
                    <a:pt x="f116" y="f64"/>
                    <a:pt x="f116" y="f64"/>
                    <a:pt x="f116" y="f64"/>
                  </a:cubicBezTo>
                  <a:cubicBezTo>
                    <a:pt x="f116" y="f23"/>
                    <a:pt x="f116" y="f64"/>
                    <a:pt x="f116" y="f23"/>
                  </a:cubicBezTo>
                  <a:cubicBezTo>
                    <a:pt x="f116" y="f23"/>
                    <a:pt x="f116" y="f23"/>
                    <a:pt x="f116" y="f23"/>
                  </a:cubicBezTo>
                  <a:cubicBezTo>
                    <a:pt x="f85" y="f25"/>
                    <a:pt x="f84" y="f27"/>
                    <a:pt x="f84" y="f28"/>
                  </a:cubicBezTo>
                  <a:cubicBezTo>
                    <a:pt x="f83" y="f28"/>
                    <a:pt x="f83" y="f28"/>
                    <a:pt x="f83" y="f29"/>
                  </a:cubicBezTo>
                  <a:cubicBezTo>
                    <a:pt x="f84" y="f28"/>
                    <a:pt x="f84" y="f27"/>
                    <a:pt x="f85" y="f27"/>
                  </a:cubicBezTo>
                  <a:cubicBezTo>
                    <a:pt x="f85" y="f27"/>
                    <a:pt x="f85" y="f27"/>
                    <a:pt x="f85" y="f27"/>
                  </a:cubicBezTo>
                  <a:cubicBezTo>
                    <a:pt x="f85" y="f28"/>
                    <a:pt x="f83" y="f29"/>
                    <a:pt x="f83" y="f30"/>
                  </a:cubicBezTo>
                  <a:lnTo>
                    <a:pt x="f84" y="f30"/>
                  </a:lnTo>
                  <a:cubicBezTo>
                    <a:pt x="f84" y="f30"/>
                    <a:pt x="f84" y="f29"/>
                    <a:pt x="f84" y="f29"/>
                  </a:cubicBezTo>
                  <a:cubicBezTo>
                    <a:pt x="f84" y="f30"/>
                    <a:pt x="f85" y="f29"/>
                    <a:pt x="f85" y="f29"/>
                  </a:cubicBezTo>
                  <a:cubicBezTo>
                    <a:pt x="f85" y="f29"/>
                    <a:pt x="f116" y="f29"/>
                    <a:pt x="f116" y="f29"/>
                  </a:cubicBezTo>
                  <a:cubicBezTo>
                    <a:pt x="f85" y="f29"/>
                    <a:pt x="f85" y="f30"/>
                    <a:pt x="f116" y="f30"/>
                  </a:cubicBezTo>
                  <a:cubicBezTo>
                    <a:pt x="f84" y="f32"/>
                    <a:pt x="f84" y="f63"/>
                    <a:pt x="f83" y="f33"/>
                  </a:cubicBezTo>
                  <a:cubicBezTo>
                    <a:pt x="f84" y="f63"/>
                    <a:pt x="f85" y="f32"/>
                    <a:pt x="f116" y="f32"/>
                  </a:cubicBezTo>
                  <a:cubicBezTo>
                    <a:pt x="f116" y="f30"/>
                    <a:pt x="f86" y="f30"/>
                    <a:pt x="f86" y="f29"/>
                  </a:cubicBezTo>
                  <a:cubicBezTo>
                    <a:pt x="f86" y="f29"/>
                    <a:pt x="f117" y="f29"/>
                    <a:pt x="f117" y="f29"/>
                  </a:cubicBezTo>
                  <a:cubicBezTo>
                    <a:pt x="f117" y="f29"/>
                    <a:pt x="f86" y="f30"/>
                    <a:pt x="f86" y="f30"/>
                  </a:cubicBezTo>
                  <a:cubicBezTo>
                    <a:pt x="f86" y="f30"/>
                    <a:pt x="f86" y="f30"/>
                    <a:pt x="f86" y="f30"/>
                  </a:cubicBezTo>
                  <a:cubicBezTo>
                    <a:pt x="f86" y="f30"/>
                    <a:pt x="f86" y="f32"/>
                    <a:pt x="f116" y="f32"/>
                  </a:cubicBezTo>
                  <a:cubicBezTo>
                    <a:pt x="f116" y="f32"/>
                    <a:pt x="f116" y="f32"/>
                    <a:pt x="f116" y="f32"/>
                  </a:cubicBezTo>
                  <a:cubicBezTo>
                    <a:pt x="f85" y="f33"/>
                    <a:pt x="f84" y="f34"/>
                    <a:pt x="f83" y="f35"/>
                  </a:cubicBezTo>
                  <a:cubicBezTo>
                    <a:pt x="f83" y="f35"/>
                    <a:pt x="f83" y="f35"/>
                    <a:pt x="f83" y="f36"/>
                  </a:cubicBezTo>
                  <a:cubicBezTo>
                    <a:pt x="f82" y="f36"/>
                    <a:pt x="f82" y="f37"/>
                    <a:pt x="f81" y="f37"/>
                  </a:cubicBezTo>
                  <a:cubicBezTo>
                    <a:pt x="f81" y="f39"/>
                    <a:pt x="f80" y="f39"/>
                    <a:pt x="f80" y="f40"/>
                  </a:cubicBezTo>
                  <a:cubicBezTo>
                    <a:pt x="f100" y="f40"/>
                    <a:pt x="f100" y="f40"/>
                    <a:pt x="f100" y="f39"/>
                  </a:cubicBezTo>
                  <a:cubicBezTo>
                    <a:pt x="f100" y="f40"/>
                    <a:pt x="f100" y="f39"/>
                    <a:pt x="f115" y="f40"/>
                  </a:cubicBezTo>
                  <a:cubicBezTo>
                    <a:pt x="f100" y="f40"/>
                    <a:pt x="f100" y="f40"/>
                    <a:pt x="f100" y="f40"/>
                  </a:cubicBezTo>
                  <a:cubicBezTo>
                    <a:pt x="f80" y="f40"/>
                    <a:pt x="f80" y="f40"/>
                    <a:pt x="f80" y="f40"/>
                  </a:cubicBezTo>
                  <a:cubicBezTo>
                    <a:pt x="f100" y="f40"/>
                    <a:pt x="f100" y="f41"/>
                    <a:pt x="f115" y="f41"/>
                  </a:cubicBezTo>
                  <a:cubicBezTo>
                    <a:pt x="f100" y="f42"/>
                    <a:pt x="f115" y="f43"/>
                    <a:pt x="f115" y="f62"/>
                  </a:cubicBezTo>
                  <a:cubicBezTo>
                    <a:pt x="f101" y="f62"/>
                    <a:pt x="f101" y="f62"/>
                    <a:pt x="f102" y="f62"/>
                  </a:cubicBezTo>
                  <a:cubicBezTo>
                    <a:pt x="f102" y="f62"/>
                    <a:pt x="f102" y="f44"/>
                    <a:pt x="f102" y="f44"/>
                  </a:cubicBezTo>
                  <a:cubicBezTo>
                    <a:pt x="f102" y="f44"/>
                    <a:pt x="f102" y="f44"/>
                    <a:pt x="f103" y="f44"/>
                  </a:cubicBezTo>
                  <a:cubicBezTo>
                    <a:pt x="f103" y="f44"/>
                    <a:pt x="f103" y="f61"/>
                    <a:pt x="f103" y="f61"/>
                  </a:cubicBezTo>
                  <a:cubicBezTo>
                    <a:pt x="f103" y="f61"/>
                    <a:pt x="f102" y="f44"/>
                    <a:pt x="f101" y="f44"/>
                  </a:cubicBezTo>
                  <a:cubicBezTo>
                    <a:pt x="f101" y="f61"/>
                    <a:pt x="f103" y="f60"/>
                    <a:pt x="f104" y="f45"/>
                  </a:cubicBezTo>
                  <a:cubicBezTo>
                    <a:pt x="f104" y="f45"/>
                    <a:pt x="f104" y="f45"/>
                    <a:pt x="f79" y="f45"/>
                  </a:cubicBezTo>
                  <a:cubicBezTo>
                    <a:pt x="f104" y="f59"/>
                    <a:pt x="f104" y="f45"/>
                    <a:pt x="f104" y="f59"/>
                  </a:cubicBezTo>
                  <a:cubicBezTo>
                    <a:pt x="f104" y="f59"/>
                    <a:pt x="f79" y="f59"/>
                    <a:pt x="f79" y="f59"/>
                  </a:cubicBezTo>
                  <a:cubicBezTo>
                    <a:pt x="f79" y="f59"/>
                    <a:pt x="f104" y="f59"/>
                    <a:pt x="f79" y="f59"/>
                  </a:cubicBezTo>
                  <a:cubicBezTo>
                    <a:pt x="f79" y="f59"/>
                    <a:pt x="f105" y="f113"/>
                    <a:pt x="f105" y="f113"/>
                  </a:cubicBezTo>
                  <a:cubicBezTo>
                    <a:pt x="f105" y="f113"/>
                    <a:pt x="f105" y="f113"/>
                    <a:pt x="f78" y="f47"/>
                  </a:cubicBezTo>
                  <a:cubicBezTo>
                    <a:pt x="f78" y="f47"/>
                    <a:pt x="f78" y="f47"/>
                    <a:pt x="f78" y="f47"/>
                  </a:cubicBezTo>
                  <a:cubicBezTo>
                    <a:pt x="f78" y="f47"/>
                    <a:pt x="f78" y="f47"/>
                    <a:pt x="f78" y="f47"/>
                  </a:cubicBezTo>
                  <a:cubicBezTo>
                    <a:pt x="f106" y="f66"/>
                    <a:pt x="f77" y="f66"/>
                    <a:pt x="f77" y="f48"/>
                  </a:cubicBezTo>
                  <a:cubicBezTo>
                    <a:pt x="f77" y="f66"/>
                    <a:pt x="f77" y="f48"/>
                    <a:pt x="f77" y="f48"/>
                  </a:cubicBezTo>
                  <a:cubicBezTo>
                    <a:pt x="f107" y="f48"/>
                    <a:pt x="f75" y="f58"/>
                    <a:pt x="f74" y="f58"/>
                  </a:cubicBezTo>
                  <a:cubicBezTo>
                    <a:pt x="f73" y="f51"/>
                    <a:pt x="f73" y="f51"/>
                    <a:pt x="f73" y="f51"/>
                  </a:cubicBezTo>
                  <a:cubicBezTo>
                    <a:pt x="f73" y="f51"/>
                    <a:pt x="f73" y="f51"/>
                    <a:pt x="f73" y="f51"/>
                  </a:cubicBezTo>
                  <a:cubicBezTo>
                    <a:pt x="f108" y="f51"/>
                    <a:pt x="f73" y="f51"/>
                    <a:pt x="f73" y="f51"/>
                  </a:cubicBezTo>
                  <a:cubicBezTo>
                    <a:pt x="f108" y="f57"/>
                    <a:pt x="f108" y="f51"/>
                    <a:pt x="f108" y="f51"/>
                  </a:cubicBezTo>
                  <a:cubicBezTo>
                    <a:pt x="f108" y="f51"/>
                    <a:pt x="f109" y="f57"/>
                    <a:pt x="f109" y="f57"/>
                  </a:cubicBezTo>
                  <a:cubicBezTo>
                    <a:pt x="f108" y="f57"/>
                    <a:pt x="f110" y="f52"/>
                    <a:pt x="f110" y="f52"/>
                  </a:cubicBezTo>
                  <a:cubicBezTo>
                    <a:pt x="f110" y="f52"/>
                    <a:pt x="f110" y="f52"/>
                    <a:pt x="f110" y="f52"/>
                  </a:cubicBezTo>
                  <a:cubicBezTo>
                    <a:pt x="f110" y="f56"/>
                    <a:pt x="f111" y="f56"/>
                    <a:pt x="f72" y="f56"/>
                  </a:cubicBezTo>
                  <a:cubicBezTo>
                    <a:pt x="f72" y="f56"/>
                    <a:pt x="f112" y="f56"/>
                    <a:pt x="f112" y="f53"/>
                  </a:cubicBezTo>
                  <a:cubicBezTo>
                    <a:pt x="f112" y="f53"/>
                    <a:pt x="f112" y="f53"/>
                    <a:pt x="f112" y="f53"/>
                  </a:cubicBezTo>
                  <a:cubicBezTo>
                    <a:pt x="f114" y="f53"/>
                    <a:pt x="f114" y="f6"/>
                    <a:pt x="f5" y="f6"/>
                  </a:cubicBezTo>
                  <a:close/>
                  <a:moveTo>
                    <a:pt x="f105" y="f59"/>
                  </a:moveTo>
                  <a:cubicBezTo>
                    <a:pt x="f105" y="f45"/>
                    <a:pt x="f105" y="f45"/>
                    <a:pt x="f105" y="f45"/>
                  </a:cubicBezTo>
                  <a:cubicBezTo>
                    <a:pt x="f105" y="f45"/>
                    <a:pt x="f78" y="f59"/>
                    <a:pt x="f78" y="f59"/>
                  </a:cubicBezTo>
                  <a:cubicBezTo>
                    <a:pt x="f78" y="f59"/>
                    <a:pt x="f78" y="f59"/>
                    <a:pt x="f78" y="f59"/>
                  </a:cubicBezTo>
                  <a:cubicBezTo>
                    <a:pt x="f78" y="f59"/>
                    <a:pt x="f78" y="f59"/>
                    <a:pt x="f105" y="f59"/>
                  </a:cubicBezTo>
                  <a:close/>
                  <a:moveTo>
                    <a:pt x="f101" y="f43"/>
                  </a:moveTo>
                  <a:lnTo>
                    <a:pt x="f102" y="f43"/>
                  </a:lnTo>
                  <a:cubicBezTo>
                    <a:pt x="f102" y="f62"/>
                    <a:pt x="f102" y="f62"/>
                    <a:pt x="f102" y="f62"/>
                  </a:cubicBezTo>
                  <a:cubicBezTo>
                    <a:pt x="f102" y="f62"/>
                    <a:pt x="f101" y="f62"/>
                    <a:pt x="f101" y="f43"/>
                  </a:cubicBezTo>
                  <a:close/>
                  <a:moveTo>
                    <a:pt x="f109" y="f48"/>
                  </a:moveTo>
                  <a:cubicBezTo>
                    <a:pt x="f108" y="f48"/>
                    <a:pt x="f108" y="f48"/>
                    <a:pt x="f108" y="f48"/>
                  </a:cubicBezTo>
                  <a:cubicBezTo>
                    <a:pt x="f108" y="f48"/>
                    <a:pt x="f108" y="f48"/>
                    <a:pt x="f109" y="f48"/>
                  </a:cubicBezTo>
                  <a:cubicBezTo>
                    <a:pt x="f109" y="f48"/>
                    <a:pt x="f109" y="f48"/>
                    <a:pt x="f109" y="f48"/>
                  </a:cubicBezTo>
                  <a:close/>
                  <a:moveTo>
                    <a:pt x="f81" y="f36"/>
                  </a:moveTo>
                  <a:cubicBezTo>
                    <a:pt x="f81" y="f36"/>
                    <a:pt x="f81" y="f37"/>
                    <a:pt x="f80" y="f37"/>
                  </a:cubicBezTo>
                  <a:cubicBezTo>
                    <a:pt x="f80" y="f37"/>
                    <a:pt x="f81" y="f37"/>
                    <a:pt x="f81" y="f36"/>
                  </a:cubicBezTo>
                  <a:close/>
                  <a:moveTo>
                    <a:pt x="f106" y="f44"/>
                  </a:moveTo>
                  <a:cubicBezTo>
                    <a:pt x="f106" y="f44"/>
                    <a:pt x="f106" y="f44"/>
                    <a:pt x="f77" y="f61"/>
                  </a:cubicBezTo>
                  <a:cubicBezTo>
                    <a:pt x="f106" y="f61"/>
                    <a:pt x="f106" y="f44"/>
                    <a:pt x="f106" y="f44"/>
                  </a:cubicBezTo>
                  <a:close/>
                  <a:moveTo>
                    <a:pt x="f104" y="f41"/>
                  </a:moveTo>
                  <a:cubicBezTo>
                    <a:pt x="f104" y="f41"/>
                    <a:pt x="f104" y="f41"/>
                    <a:pt x="f104" y="f41"/>
                  </a:cubicBezTo>
                  <a:cubicBezTo>
                    <a:pt x="f104" y="f41"/>
                    <a:pt x="f104" y="f41"/>
                    <a:pt x="f104" y="f41"/>
                  </a:cubicBezTo>
                  <a:cubicBezTo>
                    <a:pt x="f79" y="f42"/>
                    <a:pt x="f105" y="f42"/>
                    <a:pt x="f105" y="f43"/>
                  </a:cubicBezTo>
                  <a:cubicBezTo>
                    <a:pt x="f105" y="f43"/>
                    <a:pt x="f79" y="f42"/>
                    <a:pt x="f79" y="f42"/>
                  </a:cubicBezTo>
                  <a:cubicBezTo>
                    <a:pt x="f104" y="f41"/>
                    <a:pt x="f104" y="f41"/>
                    <a:pt x="f104" y="f42"/>
                  </a:cubicBezTo>
                  <a:cubicBezTo>
                    <a:pt x="f104" y="f42"/>
                    <a:pt x="f104" y="f42"/>
                    <a:pt x="f79" y="f42"/>
                  </a:cubicBezTo>
                  <a:cubicBezTo>
                    <a:pt x="f79" y="f42"/>
                    <a:pt x="f79" y="f42"/>
                    <a:pt x="f104" y="f42"/>
                  </a:cubicBezTo>
                  <a:cubicBezTo>
                    <a:pt x="f104" y="f42"/>
                    <a:pt x="f103" y="f41"/>
                    <a:pt x="f104" y="f41"/>
                  </a:cubicBezTo>
                  <a:cubicBezTo>
                    <a:pt x="f104" y="f41"/>
                    <a:pt x="f104" y="f41"/>
                    <a:pt x="f104" y="f41"/>
                  </a:cubicBezTo>
                  <a:cubicBezTo>
                    <a:pt x="f104" y="f41"/>
                    <a:pt x="f104" y="f41"/>
                    <a:pt x="f104" y="f41"/>
                  </a:cubicBezTo>
                  <a:close/>
                  <a:moveTo>
                    <a:pt x="f115" y="f37"/>
                  </a:moveTo>
                  <a:cubicBezTo>
                    <a:pt x="f115" y="f37"/>
                    <a:pt x="f115" y="f37"/>
                    <a:pt x="f100" y="f37"/>
                  </a:cubicBezTo>
                  <a:cubicBezTo>
                    <a:pt x="f115" y="f36"/>
                    <a:pt x="f115" y="f37"/>
                    <a:pt x="f115" y="f37"/>
                  </a:cubicBezTo>
                  <a:cubicBezTo>
                    <a:pt x="f101" y="f37"/>
                    <a:pt x="f115" y="f37"/>
                    <a:pt x="f115" y="f37"/>
                  </a:cubicBezTo>
                  <a:close/>
                  <a:moveTo>
                    <a:pt x="f102" y="f40"/>
                  </a:moveTo>
                  <a:lnTo>
                    <a:pt x="f102" y="f40"/>
                  </a:lnTo>
                  <a:cubicBezTo>
                    <a:pt x="f102" y="f40"/>
                    <a:pt x="f102" y="f40"/>
                    <a:pt x="f103" y="f40"/>
                  </a:cubicBezTo>
                  <a:cubicBezTo>
                    <a:pt x="f102" y="f40"/>
                    <a:pt x="f102" y="f40"/>
                    <a:pt x="f102" y="f40"/>
                  </a:cubicBezTo>
                  <a:close/>
                  <a:moveTo>
                    <a:pt x="f103" y="f40"/>
                  </a:moveTo>
                  <a:lnTo>
                    <a:pt x="f103" y="f40"/>
                  </a:lnTo>
                  <a:cubicBezTo>
                    <a:pt x="f103" y="f40"/>
                    <a:pt x="f103" y="f40"/>
                    <a:pt x="f104" y="f40"/>
                  </a:cubicBezTo>
                  <a:cubicBezTo>
                    <a:pt x="f103" y="f41"/>
                    <a:pt x="f103" y="f40"/>
                    <a:pt x="f103" y="f40"/>
                  </a:cubicBezTo>
                  <a:close/>
                  <a:moveTo>
                    <a:pt x="f100" y="f35"/>
                  </a:moveTo>
                  <a:cubicBezTo>
                    <a:pt x="f100" y="f35"/>
                    <a:pt x="f80" y="f34"/>
                    <a:pt x="f80" y="f34"/>
                  </a:cubicBezTo>
                  <a:cubicBezTo>
                    <a:pt x="f80" y="f34"/>
                    <a:pt x="f100" y="f35"/>
                    <a:pt x="f100" y="f35"/>
                  </a:cubicBezTo>
                  <a:close/>
                  <a:moveTo>
                    <a:pt x="f100" y="f35"/>
                  </a:moveTo>
                  <a:cubicBezTo>
                    <a:pt x="f100" y="f35"/>
                    <a:pt x="f100" y="f35"/>
                    <a:pt x="f100" y="f35"/>
                  </a:cubicBezTo>
                  <a:cubicBezTo>
                    <a:pt x="f100" y="f35"/>
                    <a:pt x="f100" y="f35"/>
                    <a:pt x="f100" y="f35"/>
                  </a:cubicBezTo>
                  <a:close/>
                  <a:moveTo>
                    <a:pt x="f104" y="f40"/>
                  </a:moveTo>
                  <a:cubicBezTo>
                    <a:pt x="f79" y="f40"/>
                    <a:pt x="f104" y="f40"/>
                    <a:pt x="f104" y="f40"/>
                  </a:cubicBezTo>
                  <a:cubicBezTo>
                    <a:pt x="f104" y="f40"/>
                    <a:pt x="f79" y="f40"/>
                    <a:pt x="f79" y="f40"/>
                  </a:cubicBezTo>
                  <a:cubicBezTo>
                    <a:pt x="f79" y="f40"/>
                    <a:pt x="f79" y="f40"/>
                    <a:pt x="f79" y="f40"/>
                  </a:cubicBezTo>
                  <a:cubicBezTo>
                    <a:pt x="f79" y="f41"/>
                    <a:pt x="f79" y="f41"/>
                    <a:pt x="f79" y="f41"/>
                  </a:cubicBezTo>
                  <a:cubicBezTo>
                    <a:pt x="f79" y="f41"/>
                    <a:pt x="f79" y="f41"/>
                    <a:pt x="f79" y="f41"/>
                  </a:cubicBezTo>
                  <a:cubicBezTo>
                    <a:pt x="f79" y="f41"/>
                    <a:pt x="f79" y="f41"/>
                    <a:pt x="f79" y="f41"/>
                  </a:cubicBezTo>
                  <a:cubicBezTo>
                    <a:pt x="f79" y="f40"/>
                    <a:pt x="f104" y="f40"/>
                    <a:pt x="f103" y="f39"/>
                  </a:cubicBezTo>
                  <a:cubicBezTo>
                    <a:pt x="f103" y="f39"/>
                    <a:pt x="f103" y="f39"/>
                    <a:pt x="f104" y="f39"/>
                  </a:cubicBezTo>
                  <a:cubicBezTo>
                    <a:pt x="f104" y="f39"/>
                    <a:pt x="f103" y="f39"/>
                    <a:pt x="f103" y="f39"/>
                  </a:cubicBezTo>
                  <a:cubicBezTo>
                    <a:pt x="f103" y="f37"/>
                    <a:pt x="f103" y="f39"/>
                    <a:pt x="f103" y="f39"/>
                  </a:cubicBezTo>
                  <a:cubicBezTo>
                    <a:pt x="f103" y="f39"/>
                    <a:pt x="f103" y="f39"/>
                    <a:pt x="f102" y="f39"/>
                  </a:cubicBezTo>
                  <a:cubicBezTo>
                    <a:pt x="f102" y="f37"/>
                    <a:pt x="f103" y="f37"/>
                    <a:pt x="f103" y="f37"/>
                  </a:cubicBezTo>
                  <a:cubicBezTo>
                    <a:pt x="f103" y="f37"/>
                    <a:pt x="f103" y="f37"/>
                    <a:pt x="f103" y="f37"/>
                  </a:cubicBezTo>
                  <a:cubicBezTo>
                    <a:pt x="f103" y="f37"/>
                    <a:pt x="f104" y="f37"/>
                    <a:pt x="f104" y="f37"/>
                  </a:cubicBezTo>
                  <a:cubicBezTo>
                    <a:pt x="f104" y="f37"/>
                    <a:pt x="f103" y="f37"/>
                    <a:pt x="f103" y="f37"/>
                  </a:cubicBezTo>
                  <a:cubicBezTo>
                    <a:pt x="f104" y="f39"/>
                    <a:pt x="f104" y="f39"/>
                    <a:pt x="f104" y="f40"/>
                  </a:cubicBezTo>
                  <a:close/>
                  <a:moveTo>
                    <a:pt x="f101" y="f37"/>
                  </a:moveTo>
                  <a:cubicBezTo>
                    <a:pt x="f102" y="f36"/>
                    <a:pt x="f102" y="f36"/>
                    <a:pt x="f102" y="f36"/>
                  </a:cubicBezTo>
                  <a:cubicBezTo>
                    <a:pt x="f102" y="f36"/>
                    <a:pt x="f101" y="f36"/>
                    <a:pt x="f101" y="f36"/>
                  </a:cubicBezTo>
                  <a:cubicBezTo>
                    <a:pt x="f101" y="f35"/>
                    <a:pt x="f101" y="f34"/>
                    <a:pt x="f102" y="f35"/>
                  </a:cubicBezTo>
                  <a:cubicBezTo>
                    <a:pt x="f102" y="f35"/>
                    <a:pt x="f102" y="f35"/>
                    <a:pt x="f101" y="f35"/>
                  </a:cubicBezTo>
                  <a:cubicBezTo>
                    <a:pt x="f101" y="f35"/>
                    <a:pt x="f102" y="f35"/>
                    <a:pt x="f102" y="f36"/>
                  </a:cubicBezTo>
                  <a:cubicBezTo>
                    <a:pt x="f102" y="f36"/>
                    <a:pt x="f102" y="f36"/>
                    <a:pt x="f102" y="f37"/>
                  </a:cubicBezTo>
                  <a:cubicBezTo>
                    <a:pt x="f102" y="f37"/>
                    <a:pt x="f102" y="f37"/>
                    <a:pt x="f101" y="f37"/>
                  </a:cubicBezTo>
                  <a:close/>
                  <a:moveTo>
                    <a:pt x="f100" y="f34"/>
                  </a:moveTo>
                  <a:cubicBezTo>
                    <a:pt x="f100" y="f33"/>
                    <a:pt x="f80" y="f33"/>
                    <a:pt x="f80" y="f63"/>
                  </a:cubicBezTo>
                  <a:cubicBezTo>
                    <a:pt x="f80" y="f63"/>
                    <a:pt x="f80" y="f63"/>
                    <a:pt x="f80" y="f63"/>
                  </a:cubicBezTo>
                  <a:cubicBezTo>
                    <a:pt x="f80" y="f63"/>
                    <a:pt x="f100" y="f33"/>
                    <a:pt x="f100" y="f63"/>
                  </a:cubicBezTo>
                  <a:cubicBezTo>
                    <a:pt x="f100" y="f33"/>
                    <a:pt x="f100" y="f33"/>
                    <a:pt x="f100" y="f34"/>
                  </a:cubicBezTo>
                  <a:lnTo>
                    <a:pt x="f100" y="f34"/>
                  </a:lnTo>
                  <a:cubicBezTo>
                    <a:pt x="f100" y="f34"/>
                    <a:pt x="f100" y="f34"/>
                    <a:pt x="f100" y="f34"/>
                  </a:cubicBezTo>
                  <a:close/>
                  <a:moveTo>
                    <a:pt x="f106" y="f42"/>
                  </a:moveTo>
                  <a:cubicBezTo>
                    <a:pt x="f106" y="f42"/>
                    <a:pt x="f106" y="f42"/>
                    <a:pt x="f106" y="f42"/>
                  </a:cubicBezTo>
                  <a:cubicBezTo>
                    <a:pt x="f78" y="f42"/>
                    <a:pt x="f78" y="f41"/>
                    <a:pt x="f105" y="f41"/>
                  </a:cubicBezTo>
                  <a:cubicBezTo>
                    <a:pt x="f105" y="f41"/>
                    <a:pt x="f78" y="f41"/>
                    <a:pt x="f78" y="f41"/>
                  </a:cubicBezTo>
                  <a:cubicBezTo>
                    <a:pt x="f78" y="f42"/>
                    <a:pt x="f106" y="f42"/>
                    <a:pt x="f77" y="f43"/>
                  </a:cubicBezTo>
                  <a:cubicBezTo>
                    <a:pt x="f77" y="f43"/>
                    <a:pt x="f106" y="f42"/>
                    <a:pt x="f106" y="f42"/>
                  </a:cubicBezTo>
                  <a:close/>
                  <a:moveTo>
                    <a:pt x="f82" y="f30"/>
                  </a:moveTo>
                  <a:cubicBezTo>
                    <a:pt x="f83" y="f30"/>
                    <a:pt x="f83" y="f29"/>
                    <a:pt x="f83" y="f29"/>
                  </a:cubicBezTo>
                  <a:cubicBezTo>
                    <a:pt x="f83" y="f29"/>
                    <a:pt x="f82" y="f29"/>
                    <a:pt x="f82" y="f30"/>
                  </a:cubicBezTo>
                  <a:cubicBezTo>
                    <a:pt x="f82" y="f30"/>
                    <a:pt x="f82" y="f30"/>
                    <a:pt x="f82" y="f30"/>
                  </a:cubicBezTo>
                  <a:close/>
                  <a:moveTo>
                    <a:pt x="f100" y="f33"/>
                  </a:moveTo>
                  <a:lnTo>
                    <a:pt x="f100" y="f33"/>
                  </a:lnTo>
                  <a:cubicBezTo>
                    <a:pt x="f100" y="f33"/>
                    <a:pt x="f100" y="f33"/>
                    <a:pt x="f100" y="f33"/>
                  </a:cubicBezTo>
                  <a:cubicBezTo>
                    <a:pt x="f100" y="f33"/>
                    <a:pt x="f100" y="f33"/>
                    <a:pt x="f100" y="f33"/>
                  </a:cubicBezTo>
                  <a:close/>
                  <a:moveTo>
                    <a:pt x="f100" y="f33"/>
                  </a:moveTo>
                  <a:cubicBezTo>
                    <a:pt x="f80" y="f63"/>
                    <a:pt x="f80" y="f30"/>
                    <a:pt x="f81" y="f30"/>
                  </a:cubicBezTo>
                  <a:cubicBezTo>
                    <a:pt x="f81" y="f29"/>
                    <a:pt x="f82" y="f29"/>
                    <a:pt x="f83" y="f28"/>
                  </a:cubicBezTo>
                  <a:cubicBezTo>
                    <a:pt x="f81" y="f28"/>
                    <a:pt x="f82" y="f29"/>
                    <a:pt x="f80" y="f30"/>
                  </a:cubicBezTo>
                  <a:cubicBezTo>
                    <a:pt x="f81" y="f32"/>
                    <a:pt x="f80" y="f32"/>
                    <a:pt x="f100" y="f63"/>
                  </a:cubicBezTo>
                  <a:cubicBezTo>
                    <a:pt x="f100" y="f63"/>
                    <a:pt x="f100" y="f63"/>
                    <a:pt x="f100" y="f63"/>
                  </a:cubicBezTo>
                  <a:cubicBezTo>
                    <a:pt x="f100" y="f63"/>
                    <a:pt x="f100" y="f32"/>
                    <a:pt x="f100" y="f32"/>
                  </a:cubicBezTo>
                  <a:cubicBezTo>
                    <a:pt x="f100" y="f63"/>
                    <a:pt x="f115" y="f63"/>
                    <a:pt x="f100" y="f33"/>
                  </a:cubicBezTo>
                  <a:close/>
                  <a:moveTo>
                    <a:pt x="f103" y="f35"/>
                  </a:moveTo>
                  <a:cubicBezTo>
                    <a:pt x="f103" y="f35"/>
                    <a:pt x="f103" y="f35"/>
                    <a:pt x="f103" y="f35"/>
                  </a:cubicBezTo>
                  <a:cubicBezTo>
                    <a:pt x="f103" y="f35"/>
                    <a:pt x="f103" y="f35"/>
                    <a:pt x="f103" y="f35"/>
                  </a:cubicBezTo>
                  <a:cubicBezTo>
                    <a:pt x="f103" y="f35"/>
                    <a:pt x="f103" y="f35"/>
                    <a:pt x="f103" y="f35"/>
                  </a:cubicBezTo>
                  <a:close/>
                  <a:moveTo>
                    <a:pt x="f104" y="f36"/>
                  </a:moveTo>
                  <a:cubicBezTo>
                    <a:pt x="f104" y="f36"/>
                    <a:pt x="f104" y="f36"/>
                    <a:pt x="f104" y="f36"/>
                  </a:cubicBezTo>
                  <a:cubicBezTo>
                    <a:pt x="f104" y="f36"/>
                    <a:pt x="f104" y="f36"/>
                    <a:pt x="f79" y="f36"/>
                  </a:cubicBezTo>
                  <a:cubicBezTo>
                    <a:pt x="f79" y="f36"/>
                    <a:pt x="f104" y="f36"/>
                    <a:pt x="f104" y="f36"/>
                  </a:cubicBezTo>
                  <a:close/>
                  <a:moveTo>
                    <a:pt x="f115" y="f63"/>
                  </a:moveTo>
                  <a:cubicBezTo>
                    <a:pt x="f115" y="f63"/>
                    <a:pt x="f115" y="f63"/>
                    <a:pt x="f115" y="f63"/>
                  </a:cubicBezTo>
                  <a:cubicBezTo>
                    <a:pt x="f115" y="f63"/>
                    <a:pt x="f115" y="f63"/>
                    <a:pt x="f115" y="f63"/>
                  </a:cubicBezTo>
                  <a:cubicBezTo>
                    <a:pt x="f115" y="f63"/>
                    <a:pt x="f115" y="f63"/>
                    <a:pt x="f115" y="f32"/>
                  </a:cubicBezTo>
                  <a:close/>
                  <a:moveTo>
                    <a:pt x="f82" y="f27"/>
                  </a:moveTo>
                  <a:lnTo>
                    <a:pt x="f83" y="f27"/>
                  </a:lnTo>
                  <a:cubicBezTo>
                    <a:pt x="f83" y="f27"/>
                    <a:pt x="f82" y="f27"/>
                    <a:pt x="f82" y="f27"/>
                  </a:cubicBezTo>
                  <a:cubicBezTo>
                    <a:pt x="f82" y="f27"/>
                    <a:pt x="f82" y="f27"/>
                    <a:pt x="f82" y="f27"/>
                  </a:cubicBezTo>
                  <a:close/>
                  <a:moveTo>
                    <a:pt x="f74" y="f43"/>
                  </a:moveTo>
                  <a:cubicBezTo>
                    <a:pt x="f74" y="f62"/>
                    <a:pt x="f73" y="f62"/>
                    <a:pt x="f73" y="f62"/>
                  </a:cubicBezTo>
                  <a:cubicBezTo>
                    <a:pt x="f73" y="f44"/>
                    <a:pt x="f74" y="f62"/>
                    <a:pt x="f74" y="f43"/>
                  </a:cubicBezTo>
                  <a:close/>
                  <a:moveTo>
                    <a:pt x="f75" y="f42"/>
                  </a:moveTo>
                  <a:cubicBezTo>
                    <a:pt x="f75" y="f42"/>
                    <a:pt x="f75" y="f41"/>
                    <a:pt x="f75" y="f42"/>
                  </a:cubicBezTo>
                  <a:cubicBezTo>
                    <a:pt x="f74" y="f42"/>
                    <a:pt x="f74" y="f42"/>
                    <a:pt x="f74" y="f42"/>
                  </a:cubicBezTo>
                  <a:cubicBezTo>
                    <a:pt x="f74" y="f42"/>
                    <a:pt x="f75" y="f42"/>
                    <a:pt x="f75" y="f42"/>
                  </a:cubicBezTo>
                  <a:lnTo>
                    <a:pt x="f75" y="f43"/>
                  </a:lnTo>
                  <a:cubicBezTo>
                    <a:pt x="f75" y="f43"/>
                    <a:pt x="f75" y="f43"/>
                    <a:pt x="f75" y="f42"/>
                  </a:cubicBezTo>
                  <a:close/>
                  <a:moveTo>
                    <a:pt x="f77" y="f41"/>
                  </a:moveTo>
                  <a:cubicBezTo>
                    <a:pt x="f77" y="f40"/>
                    <a:pt x="f77" y="f40"/>
                    <a:pt x="f77" y="f40"/>
                  </a:cubicBezTo>
                  <a:cubicBezTo>
                    <a:pt x="f77" y="f40"/>
                    <a:pt x="f77" y="f40"/>
                    <a:pt x="f77" y="f40"/>
                  </a:cubicBezTo>
                  <a:lnTo>
                    <a:pt x="f77" y="f40"/>
                  </a:lnTo>
                  <a:cubicBezTo>
                    <a:pt x="f77" y="f40"/>
                    <a:pt x="f76" y="f40"/>
                    <a:pt x="f76" y="f41"/>
                  </a:cubicBezTo>
                  <a:cubicBezTo>
                    <a:pt x="f76" y="f41"/>
                    <a:pt x="f77" y="f40"/>
                    <a:pt x="f77" y="f41"/>
                  </a:cubicBezTo>
                  <a:close/>
                  <a:moveTo>
                    <a:pt x="f106" y="f39"/>
                  </a:moveTo>
                  <a:lnTo>
                    <a:pt x="f106" y="f39"/>
                  </a:lnTo>
                  <a:cubicBezTo>
                    <a:pt x="f106" y="f39"/>
                    <a:pt x="f106" y="f39"/>
                    <a:pt x="f106" y="f40"/>
                  </a:cubicBezTo>
                  <a:lnTo>
                    <a:pt x="f106" y="f40"/>
                  </a:lnTo>
                  <a:cubicBezTo>
                    <a:pt x="f106" y="f39"/>
                    <a:pt x="f106" y="f39"/>
                    <a:pt x="f106" y="f39"/>
                  </a:cubicBezTo>
                  <a:close/>
                  <a:moveTo>
                    <a:pt x="f106" y="f39"/>
                  </a:moveTo>
                  <a:cubicBezTo>
                    <a:pt x="f78" y="f39"/>
                    <a:pt x="f106" y="f37"/>
                    <a:pt x="f78" y="f37"/>
                  </a:cubicBezTo>
                  <a:cubicBezTo>
                    <a:pt x="f106" y="f37"/>
                    <a:pt x="f106" y="f37"/>
                    <a:pt x="f106" y="f39"/>
                  </a:cubicBezTo>
                  <a:cubicBezTo>
                    <a:pt x="f106" y="f39"/>
                    <a:pt x="f106" y="f39"/>
                    <a:pt x="f106" y="f39"/>
                  </a:cubicBezTo>
                  <a:close/>
                  <a:moveTo>
                    <a:pt x="f104" y="f34"/>
                  </a:moveTo>
                  <a:lnTo>
                    <a:pt x="f103" y="f33"/>
                  </a:lnTo>
                  <a:cubicBezTo>
                    <a:pt x="f103" y="f33"/>
                    <a:pt x="f103" y="f33"/>
                    <a:pt x="f104" y="f33"/>
                  </a:cubicBezTo>
                  <a:cubicBezTo>
                    <a:pt x="f104" y="f33"/>
                    <a:pt x="f104" y="f33"/>
                    <a:pt x="f104" y="f34"/>
                  </a:cubicBezTo>
                  <a:close/>
                  <a:moveTo>
                    <a:pt x="f103" y="f33"/>
                  </a:moveTo>
                  <a:cubicBezTo>
                    <a:pt x="f103" y="f33"/>
                    <a:pt x="f103" y="f33"/>
                    <a:pt x="f103" y="f33"/>
                  </a:cubicBezTo>
                  <a:cubicBezTo>
                    <a:pt x="f103" y="f33"/>
                    <a:pt x="f103" y="f33"/>
                    <a:pt x="f103" y="f33"/>
                  </a:cubicBezTo>
                  <a:close/>
                  <a:moveTo>
                    <a:pt x="f64" y="f58"/>
                  </a:moveTo>
                  <a:cubicBezTo>
                    <a:pt x="f64" y="f58"/>
                    <a:pt x="f64" y="f50"/>
                    <a:pt x="f64" y="f50"/>
                  </a:cubicBezTo>
                  <a:cubicBezTo>
                    <a:pt x="f64" y="f50"/>
                    <a:pt x="f64" y="f50"/>
                    <a:pt x="f64" y="f50"/>
                  </a:cubicBezTo>
                  <a:cubicBezTo>
                    <a:pt x="f64" y="f50"/>
                    <a:pt x="f64" y="f50"/>
                    <a:pt x="f64" y="f50"/>
                  </a:cubicBezTo>
                  <a:cubicBezTo>
                    <a:pt x="f64" y="f50"/>
                    <a:pt x="f64" y="f50"/>
                    <a:pt x="f64" y="f58"/>
                  </a:cubicBezTo>
                  <a:close/>
                  <a:moveTo>
                    <a:pt x="f65" y="f50"/>
                  </a:moveTo>
                  <a:cubicBezTo>
                    <a:pt x="f65" y="f50"/>
                    <a:pt x="f65" y="f50"/>
                    <a:pt x="f65" y="f50"/>
                  </a:cubicBezTo>
                  <a:cubicBezTo>
                    <a:pt x="f65" y="f50"/>
                    <a:pt x="f65" y="f50"/>
                    <a:pt x="f65" y="f50"/>
                  </a:cubicBezTo>
                  <a:close/>
                  <a:moveTo>
                    <a:pt x="f21" y="f49"/>
                  </a:moveTo>
                  <a:cubicBezTo>
                    <a:pt x="f71" y="f49"/>
                    <a:pt x="f71" y="f49"/>
                    <a:pt x="f65" y="f50"/>
                  </a:cubicBezTo>
                  <a:cubicBezTo>
                    <a:pt x="f71" y="f50"/>
                    <a:pt x="f21" y="f50"/>
                    <a:pt x="f21" y="f49"/>
                  </a:cubicBezTo>
                  <a:close/>
                  <a:moveTo>
                    <a:pt x="f78" y="f34"/>
                  </a:moveTo>
                  <a:cubicBezTo>
                    <a:pt x="f78" y="f34"/>
                    <a:pt x="f78" y="f34"/>
                    <a:pt x="f78" y="f34"/>
                  </a:cubicBezTo>
                  <a:cubicBezTo>
                    <a:pt x="f106" y="f34"/>
                    <a:pt x="f106" y="f34"/>
                    <a:pt x="f106" y="f35"/>
                  </a:cubicBezTo>
                  <a:cubicBezTo>
                    <a:pt x="f106" y="f35"/>
                    <a:pt x="f78" y="f34"/>
                    <a:pt x="f78" y="f34"/>
                  </a:cubicBezTo>
                  <a:close/>
                  <a:moveTo>
                    <a:pt x="f76" y="f37"/>
                  </a:moveTo>
                  <a:cubicBezTo>
                    <a:pt x="f107" y="f37"/>
                    <a:pt x="f107" y="f37"/>
                    <a:pt x="f107" y="f37"/>
                  </a:cubicBezTo>
                  <a:cubicBezTo>
                    <a:pt x="f107" y="f36"/>
                    <a:pt x="f107" y="f36"/>
                    <a:pt x="f107" y="f36"/>
                  </a:cubicBezTo>
                  <a:cubicBezTo>
                    <a:pt x="f107" y="f36"/>
                    <a:pt x="f107" y="f36"/>
                    <a:pt x="f75" y="f36"/>
                  </a:cubicBezTo>
                  <a:cubicBezTo>
                    <a:pt x="f75" y="f37"/>
                    <a:pt x="f107" y="f37"/>
                    <a:pt x="f107" y="f37"/>
                  </a:cubicBezTo>
                  <a:cubicBezTo>
                    <a:pt x="f107" y="f37"/>
                    <a:pt x="f107" y="f37"/>
                    <a:pt x="f76" y="f37"/>
                  </a:cubicBezTo>
                  <a:close/>
                  <a:moveTo>
                    <a:pt x="f76" y="f36"/>
                  </a:moveTo>
                  <a:cubicBezTo>
                    <a:pt x="f76" y="f36"/>
                    <a:pt x="f76" y="f36"/>
                    <a:pt x="f77" y="f36"/>
                  </a:cubicBezTo>
                  <a:cubicBezTo>
                    <a:pt x="f76" y="f36"/>
                    <a:pt x="f76" y="f36"/>
                    <a:pt x="f76" y="f36"/>
                  </a:cubicBezTo>
                  <a:cubicBezTo>
                    <a:pt x="f76" y="f36"/>
                    <a:pt x="f76" y="f36"/>
                    <a:pt x="f76" y="f36"/>
                  </a:cubicBezTo>
                  <a:close/>
                  <a:moveTo>
                    <a:pt x="f7" y="f61"/>
                  </a:moveTo>
                  <a:cubicBezTo>
                    <a:pt x="f7" y="f61"/>
                    <a:pt x="f7" y="f61"/>
                    <a:pt x="f9" y="f61"/>
                  </a:cubicBezTo>
                  <a:cubicBezTo>
                    <a:pt x="f7" y="f61"/>
                    <a:pt x="f7" y="f61"/>
                    <a:pt x="f7" y="f61"/>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1" name="Google Shape;3244;p43">
              <a:extLst>
                <a:ext uri="{FF2B5EF4-FFF2-40B4-BE49-F238E27FC236}">
                  <a16:creationId xmlns:a16="http://schemas.microsoft.com/office/drawing/2014/main" id="{6BBB410A-FB9B-43DD-B15F-F3768DE5683C}"/>
                </a:ext>
              </a:extLst>
            </p:cNvPr>
            <p:cNvSpPr/>
            <p:nvPr/>
          </p:nvSpPr>
          <p:spPr>
            <a:xfrm rot="16200004">
              <a:off x="5917083" y="3207934"/>
              <a:ext cx="2020" cy="2020"/>
            </a:xfrm>
            <a:custGeom>
              <a:avLst/>
              <a:gdLst>
                <a:gd name="f0" fmla="val w"/>
                <a:gd name="f1" fmla="val h"/>
                <a:gd name="f2" fmla="val 0"/>
                <a:gd name="f3" fmla="val 54"/>
                <a:gd name="f4" fmla="val 36"/>
                <a:gd name="f5" fmla="val 18"/>
                <a:gd name="f6" fmla="val 53"/>
                <a:gd name="f7" fmla="val 19"/>
                <a:gd name="f8" fmla="val 1"/>
                <a:gd name="f9" fmla="*/ f0 1 54"/>
                <a:gd name="f10" fmla="*/ f1 1 54"/>
                <a:gd name="f11" fmla="val f2"/>
                <a:gd name="f12" fmla="val f3"/>
                <a:gd name="f13" fmla="+- f12 0 f11"/>
                <a:gd name="f14" fmla="*/ f13 1 5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54" h="54">
                  <a:moveTo>
                    <a:pt x="f4" y="f5"/>
                  </a:moveTo>
                  <a:cubicBezTo>
                    <a:pt x="f4" y="f5"/>
                    <a:pt x="f3" y="f4"/>
                    <a:pt x="f3" y="f4"/>
                  </a:cubicBezTo>
                  <a:cubicBezTo>
                    <a:pt x="f3" y="f4"/>
                    <a:pt x="f3" y="f4"/>
                    <a:pt x="f3" y="f6"/>
                  </a:cubicBezTo>
                  <a:cubicBezTo>
                    <a:pt x="f3" y="f6"/>
                    <a:pt x="f3" y="f6"/>
                    <a:pt x="f3" y="f4"/>
                  </a:cubicBezTo>
                  <a:cubicBezTo>
                    <a:pt x="f3" y="f4"/>
                    <a:pt x="f3" y="f4"/>
                    <a:pt x="f3" y="f4"/>
                  </a:cubicBezTo>
                  <a:cubicBezTo>
                    <a:pt x="f4" y="f4"/>
                    <a:pt x="f7" y="f5"/>
                    <a:pt x="f8" y="f8"/>
                  </a:cubicBezTo>
                  <a:cubicBezTo>
                    <a:pt x="f7" y="f8"/>
                    <a:pt x="f4" y="f8"/>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2" name="Google Shape;3245;p43">
              <a:extLst>
                <a:ext uri="{FF2B5EF4-FFF2-40B4-BE49-F238E27FC236}">
                  <a16:creationId xmlns:a16="http://schemas.microsoft.com/office/drawing/2014/main" id="{D70CBEB8-CC94-446D-8817-01F71B19A42C}"/>
                </a:ext>
              </a:extLst>
            </p:cNvPr>
            <p:cNvSpPr/>
            <p:nvPr/>
          </p:nvSpPr>
          <p:spPr>
            <a:xfrm rot="16200004">
              <a:off x="5932198" y="3208565"/>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5" y="f4"/>
                    <a:pt x="f5" y="f5"/>
                  </a:cubicBezTo>
                  <a:lnTo>
                    <a:pt x="f5" y="f5"/>
                  </a:lnTo>
                  <a:cubicBezTo>
                    <a:pt x="f4" y="f5"/>
                    <a:pt x="f4" y="f4"/>
                    <a:pt x="f4"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3" name="Google Shape;3246;p43">
              <a:extLst>
                <a:ext uri="{FF2B5EF4-FFF2-40B4-BE49-F238E27FC236}">
                  <a16:creationId xmlns:a16="http://schemas.microsoft.com/office/drawing/2014/main" id="{E97BB793-606F-487F-8C0E-83B7C6FB4D56}"/>
                </a:ext>
              </a:extLst>
            </p:cNvPr>
            <p:cNvSpPr/>
            <p:nvPr/>
          </p:nvSpPr>
          <p:spPr>
            <a:xfrm rot="16200004">
              <a:off x="5931539" y="3209251"/>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5" y="f2"/>
                    <a:pt x="f5" y="f2"/>
                    <a:pt x="f5" y="f2"/>
                  </a:cubicBezTo>
                  <a:cubicBezTo>
                    <a:pt x="f5" y="f2"/>
                    <a:pt x="f5" y="f2"/>
                    <a:pt x="f5" y="f2"/>
                  </a:cubicBezTo>
                  <a:cubicBezTo>
                    <a:pt x="f5" y="f2"/>
                    <a:pt x="f3" y="f2"/>
                    <a:pt x="f3" y="f2"/>
                  </a:cubicBezTo>
                  <a:cubicBezTo>
                    <a:pt x="f3" y="f4"/>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4" name="Google Shape;3247;p43">
              <a:extLst>
                <a:ext uri="{FF2B5EF4-FFF2-40B4-BE49-F238E27FC236}">
                  <a16:creationId xmlns:a16="http://schemas.microsoft.com/office/drawing/2014/main" id="{9BB85858-5275-4F98-8AB1-B52BFCBBDBB1}"/>
                </a:ext>
              </a:extLst>
            </p:cNvPr>
            <p:cNvSpPr/>
            <p:nvPr/>
          </p:nvSpPr>
          <p:spPr>
            <a:xfrm rot="16200004">
              <a:off x="5931215" y="3207592"/>
              <a:ext cx="1353" cy="2020"/>
            </a:xfrm>
            <a:custGeom>
              <a:avLst/>
              <a:gdLst>
                <a:gd name="f0" fmla="val w"/>
                <a:gd name="f1" fmla="val h"/>
                <a:gd name="f2" fmla="val 0"/>
                <a:gd name="f3" fmla="val 36"/>
                <a:gd name="f4" fmla="val 54"/>
                <a:gd name="f5" fmla="val 53"/>
                <a:gd name="f6" fmla="val 18"/>
                <a:gd name="f7" fmla="val 1"/>
                <a:gd name="f8" fmla="*/ f0 1 36"/>
                <a:gd name="f9" fmla="*/ f1 1 54"/>
                <a:gd name="f10" fmla="val f2"/>
                <a:gd name="f11" fmla="val f3"/>
                <a:gd name="f12" fmla="val f4"/>
                <a:gd name="f13" fmla="+- f12 0 f10"/>
                <a:gd name="f14" fmla="+- f11 0 f10"/>
                <a:gd name="f15" fmla="*/ f14 1 36"/>
                <a:gd name="f16" fmla="*/ f13 1 5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54">
                  <a:moveTo>
                    <a:pt x="f3" y="f3"/>
                  </a:moveTo>
                  <a:cubicBezTo>
                    <a:pt x="f3" y="f5"/>
                    <a:pt x="f3" y="f3"/>
                    <a:pt x="f3" y="f3"/>
                  </a:cubicBezTo>
                  <a:cubicBezTo>
                    <a:pt x="f6" y="f3"/>
                    <a:pt x="f3" y="f3"/>
                    <a:pt x="f3" y="f3"/>
                  </a:cubicBezTo>
                  <a:cubicBezTo>
                    <a:pt x="f6" y="f3"/>
                    <a:pt x="f6" y="f3"/>
                    <a:pt x="f6" y="f3"/>
                  </a:cubicBezTo>
                  <a:cubicBezTo>
                    <a:pt x="f6" y="f3"/>
                    <a:pt x="f6" y="f3"/>
                    <a:pt x="f6" y="f6"/>
                  </a:cubicBezTo>
                  <a:cubicBezTo>
                    <a:pt x="f6" y="f6"/>
                    <a:pt x="f7" y="f6"/>
                    <a:pt x="f7" y="f7"/>
                  </a:cubicBezTo>
                  <a:cubicBezTo>
                    <a:pt x="f7" y="f7"/>
                    <a:pt x="f6" y="f6"/>
                    <a:pt x="f7" y="f6"/>
                  </a:cubicBezTo>
                  <a:cubicBezTo>
                    <a:pt x="f6" y="f6"/>
                    <a:pt x="f6" y="f3"/>
                    <a:pt x="f6"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5" name="Google Shape;3248;p43">
              <a:extLst>
                <a:ext uri="{FF2B5EF4-FFF2-40B4-BE49-F238E27FC236}">
                  <a16:creationId xmlns:a16="http://schemas.microsoft.com/office/drawing/2014/main" id="{753723D4-C436-4B0C-B01E-8E3A654F083A}"/>
                </a:ext>
              </a:extLst>
            </p:cNvPr>
            <p:cNvSpPr/>
            <p:nvPr/>
          </p:nvSpPr>
          <p:spPr>
            <a:xfrm rot="16200004">
              <a:off x="5927287" y="3209571"/>
              <a:ext cx="1353" cy="676"/>
            </a:xfrm>
            <a:custGeom>
              <a:avLst/>
              <a:gdLst>
                <a:gd name="f0" fmla="val w"/>
                <a:gd name="f1" fmla="val h"/>
                <a:gd name="f2" fmla="val 0"/>
                <a:gd name="f3" fmla="val 36"/>
                <a:gd name="f4" fmla="val 18"/>
                <a:gd name="f5" fmla="*/ f0 1 36"/>
                <a:gd name="f6" fmla="*/ f1 1 18"/>
                <a:gd name="f7" fmla="val f2"/>
                <a:gd name="f8" fmla="val f3"/>
                <a:gd name="f9" fmla="val f4"/>
                <a:gd name="f10" fmla="+- f9 0 f7"/>
                <a:gd name="f11" fmla="+- f8 0 f7"/>
                <a:gd name="f12" fmla="*/ f11 1 36"/>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36" h="18">
                  <a:moveTo>
                    <a:pt x="f2" y="f2"/>
                  </a:moveTo>
                  <a:cubicBezTo>
                    <a:pt x="f4" y="f2"/>
                    <a:pt x="f4" y="f2"/>
                    <a:pt x="f4" y="f2"/>
                  </a:cubicBezTo>
                  <a:cubicBezTo>
                    <a:pt x="f4" y="f2"/>
                    <a:pt x="f4" y="f2"/>
                    <a:pt x="f4" y="f2"/>
                  </a:cubicBezTo>
                  <a:cubicBezTo>
                    <a:pt x="f4" y="f2"/>
                    <a:pt x="f3" y="f2"/>
                    <a:pt x="f3" y="f2"/>
                  </a:cubicBezTo>
                  <a:cubicBezTo>
                    <a:pt x="f3" y="f2"/>
                    <a:pt x="f4" y="f4"/>
                    <a:pt x="f4" y="f4"/>
                  </a:cubicBezTo>
                  <a:cubicBezTo>
                    <a:pt x="f4" y="f4"/>
                    <a:pt x="f4"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6" name="Google Shape;3249;p43">
              <a:extLst>
                <a:ext uri="{FF2B5EF4-FFF2-40B4-BE49-F238E27FC236}">
                  <a16:creationId xmlns:a16="http://schemas.microsoft.com/office/drawing/2014/main" id="{6B82E306-AADF-45AC-94FE-4B0C1247DEB2}"/>
                </a:ext>
              </a:extLst>
            </p:cNvPr>
            <p:cNvSpPr/>
            <p:nvPr/>
          </p:nvSpPr>
          <p:spPr>
            <a:xfrm rot="16200004">
              <a:off x="5926611" y="3210888"/>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4"/>
                  </a:moveTo>
                  <a:cubicBezTo>
                    <a:pt x="f4" y="f4"/>
                    <a:pt x="f4" y="f4"/>
                    <a:pt x="f4" y="f4"/>
                  </a:cubicBezTo>
                  <a:cubicBezTo>
                    <a:pt x="f5" y="f4"/>
                    <a:pt x="f4" y="f4"/>
                    <a:pt x="f5" y="f4"/>
                  </a:cubicBezTo>
                  <a:cubicBezTo>
                    <a:pt x="f5"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7" name="Google Shape;3250;p43">
              <a:extLst>
                <a:ext uri="{FF2B5EF4-FFF2-40B4-BE49-F238E27FC236}">
                  <a16:creationId xmlns:a16="http://schemas.microsoft.com/office/drawing/2014/main" id="{30C7E59B-7058-46A3-B140-D57E14A43362}"/>
                </a:ext>
              </a:extLst>
            </p:cNvPr>
            <p:cNvSpPr/>
            <p:nvPr/>
          </p:nvSpPr>
          <p:spPr>
            <a:xfrm rot="16200004">
              <a:off x="5927288" y="3210212"/>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5"/>
                  </a:moveTo>
                  <a:cubicBezTo>
                    <a:pt x="f2" y="f5"/>
                    <a:pt x="f2" y="f5"/>
                    <a:pt x="f2" y="f3"/>
                  </a:cubicBezTo>
                  <a:cubicBezTo>
                    <a:pt x="f2" y="f3"/>
                    <a:pt x="f2" y="f3"/>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8" name="Google Shape;3251;p43">
              <a:extLst>
                <a:ext uri="{FF2B5EF4-FFF2-40B4-BE49-F238E27FC236}">
                  <a16:creationId xmlns:a16="http://schemas.microsoft.com/office/drawing/2014/main" id="{C265CA80-D209-45BF-B58D-EE55811A1B84}"/>
                </a:ext>
              </a:extLst>
            </p:cNvPr>
            <p:cNvSpPr/>
            <p:nvPr/>
          </p:nvSpPr>
          <p:spPr>
            <a:xfrm rot="16200004">
              <a:off x="5926318" y="3211866"/>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9" name="Google Shape;3252;p43">
              <a:extLst>
                <a:ext uri="{FF2B5EF4-FFF2-40B4-BE49-F238E27FC236}">
                  <a16:creationId xmlns:a16="http://schemas.microsoft.com/office/drawing/2014/main" id="{45D74FFF-8526-4F7C-959F-66A7283F1713}"/>
                </a:ext>
              </a:extLst>
            </p:cNvPr>
            <p:cNvSpPr/>
            <p:nvPr/>
          </p:nvSpPr>
          <p:spPr>
            <a:xfrm rot="16200004">
              <a:off x="5927288" y="3209572"/>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3" y="f5"/>
                  </a:moveTo>
                  <a:lnTo>
                    <a:pt x="f3" y="f5"/>
                  </a:lnTo>
                  <a:cubicBezTo>
                    <a:pt x="f3" y="f3"/>
                    <a:pt x="f3" y="f3"/>
                    <a:pt x="f3"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0" name="Google Shape;3253;p43">
              <a:extLst>
                <a:ext uri="{FF2B5EF4-FFF2-40B4-BE49-F238E27FC236}">
                  <a16:creationId xmlns:a16="http://schemas.microsoft.com/office/drawing/2014/main" id="{26E0F587-B1F3-4B36-897C-A93EEEC2D2F9}"/>
                </a:ext>
              </a:extLst>
            </p:cNvPr>
            <p:cNvSpPr/>
            <p:nvPr/>
          </p:nvSpPr>
          <p:spPr>
            <a:xfrm rot="16200004">
              <a:off x="5926629" y="3209590"/>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4"/>
                  </a:moveTo>
                  <a:cubicBezTo>
                    <a:pt x="f3" y="f2"/>
                    <a:pt x="f3" y="f4"/>
                    <a:pt x="f3" y="f4"/>
                  </a:cubicBezTo>
                  <a:cubicBezTo>
                    <a:pt x="f3"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1" name="Google Shape;3254;p43">
              <a:extLst>
                <a:ext uri="{FF2B5EF4-FFF2-40B4-BE49-F238E27FC236}">
                  <a16:creationId xmlns:a16="http://schemas.microsoft.com/office/drawing/2014/main" id="{37192646-A212-488A-9672-23C74F59B657}"/>
                </a:ext>
              </a:extLst>
            </p:cNvPr>
            <p:cNvSpPr/>
            <p:nvPr/>
          </p:nvSpPr>
          <p:spPr>
            <a:xfrm rot="16200004">
              <a:off x="5926309" y="3209910"/>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2"/>
                  </a:moveTo>
                  <a:cubicBezTo>
                    <a:pt x="f3" y="f2"/>
                    <a:pt x="f3" y="f2"/>
                    <a:pt x="f3" y="f3"/>
                  </a:cubicBezTo>
                  <a:cubicBezTo>
                    <a:pt x="f3" y="f3"/>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2" name="Google Shape;3255;p43">
              <a:extLst>
                <a:ext uri="{FF2B5EF4-FFF2-40B4-BE49-F238E27FC236}">
                  <a16:creationId xmlns:a16="http://schemas.microsoft.com/office/drawing/2014/main" id="{09461CCE-4D00-4A86-830E-13E47E568653}"/>
                </a:ext>
              </a:extLst>
            </p:cNvPr>
            <p:cNvSpPr/>
            <p:nvPr/>
          </p:nvSpPr>
          <p:spPr>
            <a:xfrm rot="16200004">
              <a:off x="5926318" y="3210550"/>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lnTo>
                    <a:pt x="f2" y="f2"/>
                  </a:ln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3" name="Google Shape;3256;p43">
              <a:extLst>
                <a:ext uri="{FF2B5EF4-FFF2-40B4-BE49-F238E27FC236}">
                  <a16:creationId xmlns:a16="http://schemas.microsoft.com/office/drawing/2014/main" id="{0F554458-7FB5-49C1-9B7F-A2BDC8061B06}"/>
                </a:ext>
              </a:extLst>
            </p:cNvPr>
            <p:cNvSpPr/>
            <p:nvPr/>
          </p:nvSpPr>
          <p:spPr>
            <a:xfrm rot="16200004">
              <a:off x="5925321" y="3210230"/>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4"/>
                  </a:moveTo>
                  <a:cubicBezTo>
                    <a:pt x="f2" y="f4"/>
                    <a:pt x="f2" y="f4"/>
                    <a:pt x="f3" y="f4"/>
                  </a:cubicBezTo>
                  <a:cubicBezTo>
                    <a:pt x="f3"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4" name="Google Shape;3257;p43">
              <a:extLst>
                <a:ext uri="{FF2B5EF4-FFF2-40B4-BE49-F238E27FC236}">
                  <a16:creationId xmlns:a16="http://schemas.microsoft.com/office/drawing/2014/main" id="{C77AE3AD-4429-4C52-924D-661DE33A4EE1}"/>
                </a:ext>
              </a:extLst>
            </p:cNvPr>
            <p:cNvSpPr/>
            <p:nvPr/>
          </p:nvSpPr>
          <p:spPr>
            <a:xfrm rot="16200004">
              <a:off x="5925321" y="3210230"/>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2"/>
                  </a:moveTo>
                  <a:lnTo>
                    <a:pt x="f2" y="f2"/>
                  </a:lnTo>
                  <a:cubicBezTo>
                    <a:pt x="f2" y="f2"/>
                    <a:pt x="f2" y="f2"/>
                    <a:pt x="f2" y="f2"/>
                  </a:cubicBezTo>
                  <a:lnTo>
                    <a:pt x="f2" y="f4"/>
                  </a:lnTo>
                  <a:cubicBezTo>
                    <a:pt x="f2" y="f4"/>
                    <a:pt x="f2" y="f4"/>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5" name="Google Shape;3258;p43">
              <a:extLst>
                <a:ext uri="{FF2B5EF4-FFF2-40B4-BE49-F238E27FC236}">
                  <a16:creationId xmlns:a16="http://schemas.microsoft.com/office/drawing/2014/main" id="{71E3D738-ECA5-4E97-9FCA-41044971A754}"/>
                </a:ext>
              </a:extLst>
            </p:cNvPr>
            <p:cNvSpPr/>
            <p:nvPr/>
          </p:nvSpPr>
          <p:spPr>
            <a:xfrm rot="16200004">
              <a:off x="5925321" y="3210230"/>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2" y="f4"/>
                  </a:moveTo>
                  <a:cubicBezTo>
                    <a:pt x="f2" y="f4"/>
                    <a:pt x="f2" y="f2"/>
                    <a:pt x="f2" y="f4"/>
                  </a:cubicBezTo>
                  <a:cubicBezTo>
                    <a:pt x="f2" y="f4"/>
                    <a:pt x="f2" y="f4"/>
                    <a:pt x="f2"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6" name="Google Shape;3259;p43">
              <a:extLst>
                <a:ext uri="{FF2B5EF4-FFF2-40B4-BE49-F238E27FC236}">
                  <a16:creationId xmlns:a16="http://schemas.microsoft.com/office/drawing/2014/main" id="{FC832E9A-1207-4E32-87AE-47A3AFA5A6F8}"/>
                </a:ext>
              </a:extLst>
            </p:cNvPr>
            <p:cNvSpPr/>
            <p:nvPr/>
          </p:nvSpPr>
          <p:spPr>
            <a:xfrm rot="16200004">
              <a:off x="5924663" y="3210888"/>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2"/>
                  </a:moveTo>
                  <a:cubicBezTo>
                    <a:pt x="f4" y="f2"/>
                    <a:pt x="f4" y="f2"/>
                    <a:pt x="f4" y="f2"/>
                  </a:cubicBezTo>
                  <a:cubicBezTo>
                    <a:pt x="f4" y="f2"/>
                    <a:pt x="f4" y="f2"/>
                    <a:pt x="f5" y="f2"/>
                  </a:cubicBez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7" name="Google Shape;3260;p43">
              <a:extLst>
                <a:ext uri="{FF2B5EF4-FFF2-40B4-BE49-F238E27FC236}">
                  <a16:creationId xmlns:a16="http://schemas.microsoft.com/office/drawing/2014/main" id="{4EA50FAB-76EE-4E1E-ADF3-BC6E6E53A4B2}"/>
                </a:ext>
              </a:extLst>
            </p:cNvPr>
            <p:cNvSpPr/>
            <p:nvPr/>
          </p:nvSpPr>
          <p:spPr>
            <a:xfrm rot="16200004">
              <a:off x="5925001" y="3211226"/>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8" name="Google Shape;3261;p43">
              <a:extLst>
                <a:ext uri="{FF2B5EF4-FFF2-40B4-BE49-F238E27FC236}">
                  <a16:creationId xmlns:a16="http://schemas.microsoft.com/office/drawing/2014/main" id="{E56EB328-492E-4934-BE5F-2816677FD28B}"/>
                </a:ext>
              </a:extLst>
            </p:cNvPr>
            <p:cNvSpPr/>
            <p:nvPr/>
          </p:nvSpPr>
          <p:spPr>
            <a:xfrm rot="16200004">
              <a:off x="5927287" y="3206279"/>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2"/>
                  </a:moveTo>
                  <a:cubicBezTo>
                    <a:pt x="f4" y="f2"/>
                    <a:pt x="f4" y="f2"/>
                    <a:pt x="f5" y="f2"/>
                  </a:cubicBezTo>
                  <a:cubicBezTo>
                    <a:pt x="f4" y="f2"/>
                    <a:pt x="f5"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9" name="Google Shape;3262;p43">
              <a:extLst>
                <a:ext uri="{FF2B5EF4-FFF2-40B4-BE49-F238E27FC236}">
                  <a16:creationId xmlns:a16="http://schemas.microsoft.com/office/drawing/2014/main" id="{99CC0A55-5486-419A-8F45-3445F6F89D87}"/>
                </a:ext>
              </a:extLst>
            </p:cNvPr>
            <p:cNvSpPr/>
            <p:nvPr/>
          </p:nvSpPr>
          <p:spPr>
            <a:xfrm rot="16200004">
              <a:off x="5925641" y="3209910"/>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lnTo>
                    <a:pt x="f3" y="f3"/>
                  </a:ln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0" name="Google Shape;3263;p43">
              <a:extLst>
                <a:ext uri="{FF2B5EF4-FFF2-40B4-BE49-F238E27FC236}">
                  <a16:creationId xmlns:a16="http://schemas.microsoft.com/office/drawing/2014/main" id="{97D20CF6-5857-413D-A7E7-9571C3D8AEF1}"/>
                </a:ext>
              </a:extLst>
            </p:cNvPr>
            <p:cNvSpPr/>
            <p:nvPr/>
          </p:nvSpPr>
          <p:spPr>
            <a:xfrm rot="16200004">
              <a:off x="5925641" y="3209232"/>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3" y="f4"/>
                    <a:pt x="f3" y="f4"/>
                    <a:pt x="f3" y="f4"/>
                  </a:cubicBezTo>
                  <a:cubicBezTo>
                    <a:pt x="f3" y="f5"/>
                    <a:pt x="f3" y="f4"/>
                    <a:pt x="f3" y="f4"/>
                  </a:cubicBezTo>
                  <a:cubicBezTo>
                    <a:pt x="f3"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1" name="Google Shape;3264;p43">
              <a:extLst>
                <a:ext uri="{FF2B5EF4-FFF2-40B4-BE49-F238E27FC236}">
                  <a16:creationId xmlns:a16="http://schemas.microsoft.com/office/drawing/2014/main" id="{FD7863F1-48FB-4054-823A-0B39163EBDF8}"/>
                </a:ext>
              </a:extLst>
            </p:cNvPr>
            <p:cNvSpPr/>
            <p:nvPr/>
          </p:nvSpPr>
          <p:spPr>
            <a:xfrm rot="16200004">
              <a:off x="5927945" y="3204981"/>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4"/>
                  </a:moveTo>
                  <a:cubicBezTo>
                    <a:pt x="f3" y="f4"/>
                    <a:pt x="f3" y="f4"/>
                    <a:pt x="f3" y="f4"/>
                  </a:cubicBezTo>
                  <a:cubicBezTo>
                    <a:pt x="f3" y="f2"/>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2" name="Google Shape;3265;p43">
              <a:extLst>
                <a:ext uri="{FF2B5EF4-FFF2-40B4-BE49-F238E27FC236}">
                  <a16:creationId xmlns:a16="http://schemas.microsoft.com/office/drawing/2014/main" id="{0963EB43-1293-488B-9A5D-E84B96AFEC1B}"/>
                </a:ext>
              </a:extLst>
            </p:cNvPr>
            <p:cNvSpPr/>
            <p:nvPr/>
          </p:nvSpPr>
          <p:spPr>
            <a:xfrm rot="16200004">
              <a:off x="5925651" y="3207907"/>
              <a:ext cx="676" cy="713"/>
            </a:xfrm>
            <a:custGeom>
              <a:avLst/>
              <a:gdLst>
                <a:gd name="f0" fmla="val w"/>
                <a:gd name="f1" fmla="val h"/>
                <a:gd name="f2" fmla="val 0"/>
                <a:gd name="f3" fmla="val 18"/>
                <a:gd name="f4" fmla="val 19"/>
                <a:gd name="f5" fmla="val 1"/>
                <a:gd name="f6" fmla="*/ f0 1 18"/>
                <a:gd name="f7" fmla="*/ f1 1 19"/>
                <a:gd name="f8" fmla="val f2"/>
                <a:gd name="f9" fmla="val f3"/>
                <a:gd name="f10" fmla="val f4"/>
                <a:gd name="f11" fmla="+- f10 0 f8"/>
                <a:gd name="f12" fmla="+- f9 0 f8"/>
                <a:gd name="f13" fmla="*/ f12 1 18"/>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19">
                  <a:moveTo>
                    <a:pt x="f2" y="f5"/>
                  </a:moveTo>
                  <a:lnTo>
                    <a:pt x="f3" y="f3"/>
                  </a:lnTo>
                  <a:cubicBezTo>
                    <a:pt x="f3" y="f3"/>
                    <a:pt x="f3" y="f3"/>
                    <a:pt x="f3" y="f3"/>
                  </a:cubicBezTo>
                  <a:cubicBezTo>
                    <a:pt x="f3" y="f3"/>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3" name="Google Shape;3266;p43">
              <a:extLst>
                <a:ext uri="{FF2B5EF4-FFF2-40B4-BE49-F238E27FC236}">
                  <a16:creationId xmlns:a16="http://schemas.microsoft.com/office/drawing/2014/main" id="{10F58202-9C46-4030-98E3-5314A3555382}"/>
                </a:ext>
              </a:extLst>
            </p:cNvPr>
            <p:cNvSpPr/>
            <p:nvPr/>
          </p:nvSpPr>
          <p:spPr>
            <a:xfrm rot="16200004">
              <a:off x="5925641" y="3207248"/>
              <a:ext cx="713" cy="713"/>
            </a:xfrm>
            <a:custGeom>
              <a:avLst/>
              <a:gdLst>
                <a:gd name="f0" fmla="val w"/>
                <a:gd name="f1" fmla="val h"/>
                <a:gd name="f2" fmla="val 0"/>
                <a:gd name="f3" fmla="val 19"/>
                <a:gd name="f4" fmla="val 18"/>
                <a:gd name="f5" fmla="val 1"/>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5"/>
                    <a:pt x="f5" y="f5"/>
                    <a:pt x="f4" y="f5"/>
                  </a:cubicBezTo>
                  <a:cubicBezTo>
                    <a:pt x="f4" y="f5"/>
                    <a:pt x="f4" y="f5"/>
                    <a:pt x="f4" y="f5"/>
                  </a:cubicBezTo>
                  <a:cubicBezTo>
                    <a:pt x="f4" y="f5"/>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4" name="Google Shape;3267;p43">
              <a:extLst>
                <a:ext uri="{FF2B5EF4-FFF2-40B4-BE49-F238E27FC236}">
                  <a16:creationId xmlns:a16="http://schemas.microsoft.com/office/drawing/2014/main" id="{A08FA6CF-A7B4-406D-93BB-A446F18F63B1}"/>
                </a:ext>
              </a:extLst>
            </p:cNvPr>
            <p:cNvSpPr/>
            <p:nvPr/>
          </p:nvSpPr>
          <p:spPr>
            <a:xfrm rot="16200004">
              <a:off x="5929573" y="3196751"/>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5" name="Google Shape;3268;p43">
              <a:extLst>
                <a:ext uri="{FF2B5EF4-FFF2-40B4-BE49-F238E27FC236}">
                  <a16:creationId xmlns:a16="http://schemas.microsoft.com/office/drawing/2014/main" id="{91650378-3356-430F-A5F5-D70643F65036}"/>
                </a:ext>
              </a:extLst>
            </p:cNvPr>
            <p:cNvSpPr/>
            <p:nvPr/>
          </p:nvSpPr>
          <p:spPr>
            <a:xfrm rot="16200004">
              <a:off x="5908218" y="3165529"/>
              <a:ext cx="62517" cy="28949"/>
            </a:xfrm>
            <a:custGeom>
              <a:avLst/>
              <a:gdLst>
                <a:gd name="f0" fmla="val w"/>
                <a:gd name="f1" fmla="val h"/>
                <a:gd name="f2" fmla="val 0"/>
                <a:gd name="f3" fmla="val 1667"/>
                <a:gd name="f4" fmla="val 772"/>
                <a:gd name="f5" fmla="val 281"/>
                <a:gd name="f6" fmla="val 368"/>
                <a:gd name="f7" fmla="val 386"/>
                <a:gd name="f8" fmla="val 299"/>
                <a:gd name="f9" fmla="val 316"/>
                <a:gd name="f10" fmla="val 403"/>
                <a:gd name="f11" fmla="val 334"/>
                <a:gd name="f12" fmla="val 369"/>
                <a:gd name="f13" fmla="val 421"/>
                <a:gd name="f14" fmla="val 387"/>
                <a:gd name="f15" fmla="val 438"/>
                <a:gd name="f16" fmla="val 404"/>
                <a:gd name="f17" fmla="val 456"/>
                <a:gd name="f18" fmla="val 422"/>
                <a:gd name="f19" fmla="val 473"/>
                <a:gd name="f20" fmla="val 439"/>
                <a:gd name="f21" fmla="val 457"/>
                <a:gd name="f22" fmla="val 491"/>
                <a:gd name="f23" fmla="val 474"/>
                <a:gd name="f24" fmla="val 492"/>
                <a:gd name="f25" fmla="val 508"/>
                <a:gd name="f26" fmla="val 509"/>
                <a:gd name="f27" fmla="val 527"/>
                <a:gd name="f28" fmla="val 544"/>
                <a:gd name="f29" fmla="val 526"/>
                <a:gd name="f30" fmla="val 562"/>
                <a:gd name="f31" fmla="val 579"/>
                <a:gd name="f32" fmla="val 597"/>
                <a:gd name="f33" fmla="val 615"/>
                <a:gd name="f34" fmla="val 561"/>
                <a:gd name="f35" fmla="val 632"/>
                <a:gd name="f36" fmla="val 650"/>
                <a:gd name="f37" fmla="val 667"/>
                <a:gd name="f38" fmla="val 685"/>
                <a:gd name="f39" fmla="val 702"/>
                <a:gd name="f40" fmla="val 720"/>
                <a:gd name="f41" fmla="val 737"/>
                <a:gd name="f42" fmla="val 596"/>
                <a:gd name="f43" fmla="val 755"/>
                <a:gd name="f44" fmla="val 614"/>
                <a:gd name="f45" fmla="val 790"/>
                <a:gd name="f46" fmla="val 807"/>
                <a:gd name="f47" fmla="val 825"/>
                <a:gd name="f48" fmla="val 842"/>
                <a:gd name="f49" fmla="val 631"/>
                <a:gd name="f50" fmla="val 860"/>
                <a:gd name="f51" fmla="val 878"/>
                <a:gd name="f52" fmla="val 649"/>
                <a:gd name="f53" fmla="val 913"/>
                <a:gd name="f54" fmla="val 930"/>
                <a:gd name="f55" fmla="val 666"/>
                <a:gd name="f56" fmla="val 948"/>
                <a:gd name="f57" fmla="val 965"/>
                <a:gd name="f58" fmla="val 983"/>
                <a:gd name="f59" fmla="val 1000"/>
                <a:gd name="f60" fmla="val 684"/>
                <a:gd name="f61" fmla="val 1018"/>
                <a:gd name="f62" fmla="val 1035"/>
                <a:gd name="f63" fmla="val 1053"/>
                <a:gd name="f64" fmla="val 701"/>
                <a:gd name="f65" fmla="val 1070"/>
                <a:gd name="f66" fmla="val 1088"/>
                <a:gd name="f67" fmla="val 1105"/>
                <a:gd name="f68" fmla="val 1123"/>
                <a:gd name="f69" fmla="val 1140"/>
                <a:gd name="f70" fmla="val 719"/>
                <a:gd name="f71" fmla="val 1158"/>
                <a:gd name="f72" fmla="val 1176"/>
                <a:gd name="f73" fmla="val 1193"/>
                <a:gd name="f74" fmla="val 1211"/>
                <a:gd name="f75" fmla="val 1228"/>
                <a:gd name="f76" fmla="val 736"/>
                <a:gd name="f77" fmla="val 1263"/>
                <a:gd name="f78" fmla="val 1298"/>
                <a:gd name="f79" fmla="val 1333"/>
                <a:gd name="f80" fmla="val 1351"/>
                <a:gd name="f81" fmla="val 1368"/>
                <a:gd name="f82" fmla="val 1386"/>
                <a:gd name="f83" fmla="val 1403"/>
                <a:gd name="f84" fmla="val 1456"/>
                <a:gd name="f85" fmla="val 1474"/>
                <a:gd name="f86" fmla="val 1491"/>
                <a:gd name="f87" fmla="val 1509"/>
                <a:gd name="f88" fmla="val 1526"/>
                <a:gd name="f89" fmla="val 754"/>
                <a:gd name="f90" fmla="val 1544"/>
                <a:gd name="f91" fmla="val 1561"/>
                <a:gd name="f92" fmla="val 771"/>
                <a:gd name="f93" fmla="val 1579"/>
                <a:gd name="f94" fmla="val 1596"/>
                <a:gd name="f95" fmla="val 1631"/>
                <a:gd name="f96" fmla="val 1649"/>
                <a:gd name="f97" fmla="val 1666"/>
                <a:gd name="f98" fmla="val 1614"/>
                <a:gd name="f99" fmla="val 1439"/>
                <a:gd name="f100" fmla="val 1421"/>
                <a:gd name="f101" fmla="val 1316"/>
                <a:gd name="f102" fmla="val 1281"/>
                <a:gd name="f103" fmla="val 1246"/>
                <a:gd name="f104" fmla="val 351"/>
                <a:gd name="f105" fmla="val 333"/>
                <a:gd name="f106" fmla="val 895"/>
                <a:gd name="f107" fmla="val 298"/>
                <a:gd name="f108" fmla="val 263"/>
                <a:gd name="f109" fmla="val 246"/>
                <a:gd name="f110" fmla="val 228"/>
                <a:gd name="f111" fmla="val 210"/>
                <a:gd name="f112" fmla="val 193"/>
                <a:gd name="f113" fmla="val 175"/>
                <a:gd name="f114" fmla="val 158"/>
                <a:gd name="f115" fmla="val 140"/>
                <a:gd name="f116" fmla="val 123"/>
                <a:gd name="f117" fmla="val 105"/>
                <a:gd name="f118" fmla="val 352"/>
                <a:gd name="f119" fmla="val 88"/>
                <a:gd name="f120" fmla="val 70"/>
                <a:gd name="f121" fmla="val 53"/>
                <a:gd name="f122" fmla="val 35"/>
                <a:gd name="f123" fmla="val 264"/>
                <a:gd name="f124" fmla="val 229"/>
                <a:gd name="f125" fmla="val 18"/>
                <a:gd name="f126" fmla="val 211"/>
                <a:gd name="f127" fmla="val 194"/>
                <a:gd name="f128" fmla="val 176"/>
                <a:gd name="f129" fmla="val 159"/>
                <a:gd name="f130" fmla="val 141"/>
                <a:gd name="f131" fmla="val 124"/>
                <a:gd name="f132" fmla="val 106"/>
                <a:gd name="f133" fmla="val 89"/>
                <a:gd name="f134" fmla="val 71"/>
                <a:gd name="f135" fmla="val 54"/>
                <a:gd name="f136" fmla="val 36"/>
                <a:gd name="f137" fmla="val 1"/>
                <a:gd name="f138" fmla="*/ f0 1 1667"/>
                <a:gd name="f139" fmla="*/ f1 1 772"/>
                <a:gd name="f140" fmla="val f2"/>
                <a:gd name="f141" fmla="val f3"/>
                <a:gd name="f142" fmla="val f4"/>
                <a:gd name="f143" fmla="+- f142 0 f140"/>
                <a:gd name="f144" fmla="+- f141 0 f140"/>
                <a:gd name="f145" fmla="*/ f144 1 1667"/>
                <a:gd name="f146" fmla="*/ f143 1 77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1667" h="772">
                  <a:moveTo>
                    <a:pt x="f5" y="f6"/>
                  </a:moveTo>
                  <a:cubicBezTo>
                    <a:pt x="f5" y="f6"/>
                    <a:pt x="f5" y="f6"/>
                    <a:pt x="f5" y="f6"/>
                  </a:cubicBezTo>
                  <a:cubicBezTo>
                    <a:pt x="f5" y="f6"/>
                    <a:pt x="f5" y="f7"/>
                    <a:pt x="f5" y="f7"/>
                  </a:cubicBezTo>
                  <a:cubicBezTo>
                    <a:pt x="f5" y="f7"/>
                    <a:pt x="f8" y="f7"/>
                    <a:pt x="f8" y="f7"/>
                  </a:cubicBezTo>
                  <a:cubicBezTo>
                    <a:pt x="f8" y="f7"/>
                    <a:pt x="f8" y="f7"/>
                    <a:pt x="f8" y="f7"/>
                  </a:cubicBezTo>
                  <a:cubicBezTo>
                    <a:pt x="f9" y="f7"/>
                    <a:pt x="f9" y="f7"/>
                    <a:pt x="f9" y="f7"/>
                  </a:cubicBezTo>
                  <a:cubicBezTo>
                    <a:pt x="f9" y="f10"/>
                    <a:pt x="f9" y="f7"/>
                    <a:pt x="f9" y="f7"/>
                  </a:cubicBezTo>
                  <a:cubicBezTo>
                    <a:pt x="f9" y="f7"/>
                    <a:pt x="f11" y="f10"/>
                    <a:pt x="f11" y="f10"/>
                  </a:cubicBezTo>
                  <a:cubicBezTo>
                    <a:pt x="f11" y="f10"/>
                    <a:pt x="f11" y="f10"/>
                    <a:pt x="f11" y="f10"/>
                  </a:cubicBezTo>
                  <a:cubicBezTo>
                    <a:pt x="f12" y="f13"/>
                    <a:pt x="f14" y="f15"/>
                    <a:pt x="f16" y="f15"/>
                  </a:cubicBezTo>
                  <a:cubicBezTo>
                    <a:pt x="f16" y="f17"/>
                    <a:pt x="f18" y="f17"/>
                    <a:pt x="f18" y="f17"/>
                  </a:cubicBezTo>
                  <a:cubicBezTo>
                    <a:pt x="f18" y="f19"/>
                    <a:pt x="f20" y="f19"/>
                    <a:pt x="f20" y="f19"/>
                  </a:cubicBezTo>
                  <a:cubicBezTo>
                    <a:pt x="f20" y="f19"/>
                    <a:pt x="f21" y="f22"/>
                    <a:pt x="f21" y="f22"/>
                  </a:cubicBezTo>
                  <a:cubicBezTo>
                    <a:pt x="f23" y="f22"/>
                    <a:pt x="f23" y="f22"/>
                    <a:pt x="f23" y="f22"/>
                  </a:cubicBezTo>
                  <a:cubicBezTo>
                    <a:pt x="f23" y="f22"/>
                    <a:pt x="f23" y="f22"/>
                    <a:pt x="f23" y="f22"/>
                  </a:cubicBezTo>
                  <a:cubicBezTo>
                    <a:pt x="f23" y="f22"/>
                    <a:pt x="f24" y="f25"/>
                    <a:pt x="f24" y="f22"/>
                  </a:cubicBezTo>
                  <a:cubicBezTo>
                    <a:pt x="f24" y="f22"/>
                    <a:pt x="f24" y="f25"/>
                    <a:pt x="f24" y="f25"/>
                  </a:cubicBezTo>
                  <a:cubicBezTo>
                    <a:pt x="f24" y="f22"/>
                    <a:pt x="f26" y="f25"/>
                    <a:pt x="f26" y="f25"/>
                  </a:cubicBezTo>
                  <a:cubicBezTo>
                    <a:pt x="f27" y="f25"/>
                    <a:pt x="f28" y="f29"/>
                    <a:pt x="f30" y="f29"/>
                  </a:cubicBezTo>
                  <a:cubicBezTo>
                    <a:pt x="f30" y="f28"/>
                    <a:pt x="f31" y="f28"/>
                    <a:pt x="f31" y="f28"/>
                  </a:cubicBezTo>
                  <a:cubicBezTo>
                    <a:pt x="f31" y="f28"/>
                    <a:pt x="f31" y="f28"/>
                    <a:pt x="f32" y="f28"/>
                  </a:cubicBezTo>
                  <a:cubicBezTo>
                    <a:pt x="f32" y="f28"/>
                    <a:pt x="f33" y="f34"/>
                    <a:pt x="f35" y="f34"/>
                  </a:cubicBezTo>
                  <a:lnTo>
                    <a:pt x="f35" y="f34"/>
                  </a:lnTo>
                  <a:cubicBezTo>
                    <a:pt x="f36" y="f34"/>
                    <a:pt x="f37" y="f34"/>
                    <a:pt x="f38" y="f31"/>
                  </a:cubicBezTo>
                  <a:cubicBezTo>
                    <a:pt x="f38" y="f31"/>
                    <a:pt x="f38" y="f34"/>
                    <a:pt x="f39" y="f34"/>
                  </a:cubicBezTo>
                  <a:cubicBezTo>
                    <a:pt x="f39" y="f31"/>
                    <a:pt x="f39" y="f31"/>
                    <a:pt x="f39" y="f31"/>
                  </a:cubicBezTo>
                  <a:cubicBezTo>
                    <a:pt x="f39" y="f31"/>
                    <a:pt x="f40" y="f31"/>
                    <a:pt x="f40" y="f31"/>
                  </a:cubicBezTo>
                  <a:cubicBezTo>
                    <a:pt x="f40" y="f31"/>
                    <a:pt x="f40" y="f31"/>
                    <a:pt x="f40" y="f31"/>
                  </a:cubicBezTo>
                  <a:cubicBezTo>
                    <a:pt x="f41" y="f31"/>
                    <a:pt x="f41" y="f31"/>
                    <a:pt x="f40" y="f31"/>
                  </a:cubicBezTo>
                  <a:cubicBezTo>
                    <a:pt x="f41" y="f42"/>
                    <a:pt x="f43" y="f42"/>
                    <a:pt x="f43" y="f42"/>
                  </a:cubicBezTo>
                  <a:cubicBezTo>
                    <a:pt x="f4" y="f44"/>
                    <a:pt x="f45" y="f42"/>
                    <a:pt x="f46" y="f44"/>
                  </a:cubicBezTo>
                  <a:cubicBezTo>
                    <a:pt x="f46" y="f42"/>
                    <a:pt x="f46" y="f42"/>
                    <a:pt x="f47" y="f42"/>
                  </a:cubicBezTo>
                  <a:cubicBezTo>
                    <a:pt x="f47" y="f42"/>
                    <a:pt x="f47" y="f42"/>
                    <a:pt x="f47" y="f44"/>
                  </a:cubicBezTo>
                  <a:cubicBezTo>
                    <a:pt x="f47" y="f44"/>
                    <a:pt x="f47" y="f44"/>
                    <a:pt x="f47" y="f44"/>
                  </a:cubicBezTo>
                  <a:cubicBezTo>
                    <a:pt x="f46" y="f44"/>
                    <a:pt x="f47" y="f44"/>
                    <a:pt x="f47" y="f44"/>
                  </a:cubicBezTo>
                  <a:cubicBezTo>
                    <a:pt x="f47" y="f44"/>
                    <a:pt x="f47" y="f44"/>
                    <a:pt x="f47" y="f44"/>
                  </a:cubicBezTo>
                  <a:cubicBezTo>
                    <a:pt x="f48" y="f49"/>
                    <a:pt x="f50" y="f49"/>
                    <a:pt x="f50" y="f49"/>
                  </a:cubicBezTo>
                  <a:cubicBezTo>
                    <a:pt x="f50" y="f49"/>
                    <a:pt x="f51" y="f49"/>
                    <a:pt x="f51" y="f49"/>
                  </a:cubicBezTo>
                  <a:cubicBezTo>
                    <a:pt x="f51" y="f52"/>
                    <a:pt x="f53" y="f52"/>
                    <a:pt x="f53" y="f52"/>
                  </a:cubicBezTo>
                  <a:cubicBezTo>
                    <a:pt x="f54" y="f52"/>
                    <a:pt x="f54" y="f52"/>
                    <a:pt x="f54" y="f55"/>
                  </a:cubicBezTo>
                  <a:cubicBezTo>
                    <a:pt x="f54" y="f55"/>
                    <a:pt x="f54" y="f52"/>
                    <a:pt x="f56" y="f55"/>
                  </a:cubicBezTo>
                  <a:cubicBezTo>
                    <a:pt x="f56" y="f55"/>
                    <a:pt x="f57" y="f55"/>
                    <a:pt x="f58" y="f55"/>
                  </a:cubicBezTo>
                  <a:cubicBezTo>
                    <a:pt x="f58" y="f55"/>
                    <a:pt x="f58" y="f55"/>
                    <a:pt x="f58" y="f55"/>
                  </a:cubicBezTo>
                  <a:cubicBezTo>
                    <a:pt x="f59" y="f60"/>
                    <a:pt x="f59" y="f60"/>
                    <a:pt x="f61" y="f60"/>
                  </a:cubicBezTo>
                  <a:cubicBezTo>
                    <a:pt x="f61" y="f60"/>
                    <a:pt x="f61" y="f60"/>
                    <a:pt x="f61" y="f60"/>
                  </a:cubicBezTo>
                  <a:cubicBezTo>
                    <a:pt x="f61" y="f60"/>
                    <a:pt x="f62" y="f60"/>
                    <a:pt x="f62" y="f60"/>
                  </a:cubicBezTo>
                  <a:cubicBezTo>
                    <a:pt x="f63" y="f64"/>
                    <a:pt x="f65" y="f60"/>
                    <a:pt x="f65" y="f64"/>
                  </a:cubicBezTo>
                  <a:cubicBezTo>
                    <a:pt x="f66" y="f64"/>
                    <a:pt x="f66" y="f64"/>
                    <a:pt x="f67" y="f64"/>
                  </a:cubicBezTo>
                  <a:cubicBezTo>
                    <a:pt x="f67" y="f64"/>
                    <a:pt x="f67" y="f64"/>
                    <a:pt x="f67" y="f64"/>
                  </a:cubicBezTo>
                  <a:cubicBezTo>
                    <a:pt x="f67" y="f64"/>
                    <a:pt x="f67" y="f64"/>
                    <a:pt x="f67" y="f64"/>
                  </a:cubicBezTo>
                  <a:cubicBezTo>
                    <a:pt x="f68" y="f64"/>
                    <a:pt x="f69" y="f64"/>
                    <a:pt x="f69" y="f70"/>
                  </a:cubicBezTo>
                  <a:cubicBezTo>
                    <a:pt x="f69" y="f70"/>
                    <a:pt x="f69" y="f70"/>
                    <a:pt x="f69" y="f70"/>
                  </a:cubicBezTo>
                  <a:cubicBezTo>
                    <a:pt x="f71" y="f70"/>
                    <a:pt x="f71" y="f70"/>
                    <a:pt x="f71" y="f70"/>
                  </a:cubicBezTo>
                  <a:cubicBezTo>
                    <a:pt x="f72" y="f70"/>
                    <a:pt x="f72" y="f70"/>
                    <a:pt x="f72" y="f70"/>
                  </a:cubicBezTo>
                  <a:cubicBezTo>
                    <a:pt x="f73" y="f70"/>
                    <a:pt x="f74" y="f70"/>
                    <a:pt x="f75" y="f76"/>
                  </a:cubicBezTo>
                  <a:cubicBezTo>
                    <a:pt x="f77" y="f76"/>
                    <a:pt x="f78" y="f76"/>
                    <a:pt x="f79" y="f76"/>
                  </a:cubicBezTo>
                  <a:cubicBezTo>
                    <a:pt x="f79" y="f76"/>
                    <a:pt x="f79" y="f76"/>
                    <a:pt x="f79" y="f76"/>
                  </a:cubicBezTo>
                  <a:cubicBezTo>
                    <a:pt x="f79" y="f76"/>
                    <a:pt x="f79" y="f76"/>
                    <a:pt x="f79" y="f76"/>
                  </a:cubicBezTo>
                  <a:lnTo>
                    <a:pt x="f80" y="f76"/>
                  </a:lnTo>
                  <a:cubicBezTo>
                    <a:pt x="f80" y="f76"/>
                    <a:pt x="f81" y="f76"/>
                    <a:pt x="f82" y="f76"/>
                  </a:cubicBezTo>
                  <a:cubicBezTo>
                    <a:pt x="f82" y="f76"/>
                    <a:pt x="f82" y="f76"/>
                    <a:pt x="f83" y="f76"/>
                  </a:cubicBezTo>
                  <a:lnTo>
                    <a:pt x="f84" y="f76"/>
                  </a:lnTo>
                  <a:cubicBezTo>
                    <a:pt x="f85" y="f76"/>
                    <a:pt x="f85" y="f76"/>
                    <a:pt x="f86" y="f76"/>
                  </a:cubicBezTo>
                  <a:cubicBezTo>
                    <a:pt x="f86" y="f76"/>
                    <a:pt x="f86" y="f76"/>
                    <a:pt x="f87" y="f76"/>
                  </a:cubicBezTo>
                  <a:cubicBezTo>
                    <a:pt x="f88" y="f76"/>
                    <a:pt x="f88" y="f89"/>
                    <a:pt x="f90" y="f89"/>
                  </a:cubicBezTo>
                  <a:cubicBezTo>
                    <a:pt x="f91" y="f89"/>
                    <a:pt x="f91" y="f92"/>
                    <a:pt x="f93" y="f92"/>
                  </a:cubicBezTo>
                  <a:cubicBezTo>
                    <a:pt x="f94" y="f89"/>
                    <a:pt x="f94" y="f70"/>
                    <a:pt x="f95" y="f70"/>
                  </a:cubicBezTo>
                  <a:cubicBezTo>
                    <a:pt x="f95" y="f64"/>
                    <a:pt x="f95" y="f64"/>
                    <a:pt x="f96" y="f60"/>
                  </a:cubicBezTo>
                  <a:cubicBezTo>
                    <a:pt x="f96" y="f60"/>
                    <a:pt x="f96" y="f60"/>
                    <a:pt x="f96" y="f60"/>
                  </a:cubicBezTo>
                  <a:cubicBezTo>
                    <a:pt x="f96" y="f55"/>
                    <a:pt x="f96" y="f52"/>
                    <a:pt x="f96" y="f52"/>
                  </a:cubicBezTo>
                  <a:cubicBezTo>
                    <a:pt x="f96" y="f49"/>
                    <a:pt x="f97" y="f44"/>
                    <a:pt x="f97" y="f44"/>
                  </a:cubicBezTo>
                  <a:cubicBezTo>
                    <a:pt x="f97" y="f31"/>
                    <a:pt x="f97" y="f28"/>
                    <a:pt x="f97" y="f29"/>
                  </a:cubicBezTo>
                  <a:cubicBezTo>
                    <a:pt x="f97" y="f29"/>
                    <a:pt x="f97" y="f25"/>
                    <a:pt x="f97" y="f25"/>
                  </a:cubicBezTo>
                  <a:cubicBezTo>
                    <a:pt x="f97" y="f25"/>
                    <a:pt x="f96" y="f22"/>
                    <a:pt x="f96" y="f22"/>
                  </a:cubicBezTo>
                  <a:cubicBezTo>
                    <a:pt x="f96" y="f22"/>
                    <a:pt x="f96" y="f19"/>
                    <a:pt x="f96" y="f17"/>
                  </a:cubicBezTo>
                  <a:cubicBezTo>
                    <a:pt x="f96" y="f17"/>
                    <a:pt x="f96" y="f17"/>
                    <a:pt x="f96" y="f17"/>
                  </a:cubicBezTo>
                  <a:cubicBezTo>
                    <a:pt x="f96" y="f17"/>
                    <a:pt x="f95" y="f15"/>
                    <a:pt x="f95" y="f15"/>
                  </a:cubicBezTo>
                  <a:cubicBezTo>
                    <a:pt x="f98" y="f15"/>
                    <a:pt x="f98" y="f15"/>
                    <a:pt x="f98" y="f15"/>
                  </a:cubicBezTo>
                  <a:cubicBezTo>
                    <a:pt x="f94" y="f15"/>
                    <a:pt x="f93" y="f15"/>
                    <a:pt x="f91" y="f15"/>
                  </a:cubicBezTo>
                  <a:cubicBezTo>
                    <a:pt x="f91" y="f15"/>
                    <a:pt x="f90" y="f15"/>
                    <a:pt x="f90" y="f15"/>
                  </a:cubicBezTo>
                  <a:cubicBezTo>
                    <a:pt x="f88" y="f15"/>
                    <a:pt x="f87" y="f15"/>
                    <a:pt x="f87" y="f15"/>
                  </a:cubicBezTo>
                  <a:cubicBezTo>
                    <a:pt x="f86" y="f15"/>
                    <a:pt x="f86" y="f15"/>
                    <a:pt x="f85" y="f15"/>
                  </a:cubicBezTo>
                  <a:cubicBezTo>
                    <a:pt x="f85" y="f15"/>
                    <a:pt x="f85" y="f15"/>
                    <a:pt x="f84" y="f15"/>
                  </a:cubicBezTo>
                  <a:cubicBezTo>
                    <a:pt x="f84" y="f15"/>
                    <a:pt x="f84" y="f15"/>
                    <a:pt x="f99" y="f15"/>
                  </a:cubicBezTo>
                  <a:cubicBezTo>
                    <a:pt x="f99" y="f15"/>
                    <a:pt x="f99" y="f15"/>
                    <a:pt x="f99" y="f15"/>
                  </a:cubicBezTo>
                  <a:cubicBezTo>
                    <a:pt x="f100" y="f15"/>
                    <a:pt x="f100" y="f15"/>
                    <a:pt x="f100" y="f15"/>
                  </a:cubicBezTo>
                  <a:cubicBezTo>
                    <a:pt x="f83" y="f15"/>
                    <a:pt x="f83" y="f15"/>
                    <a:pt x="f82" y="f15"/>
                  </a:cubicBezTo>
                  <a:cubicBezTo>
                    <a:pt x="f82" y="f15"/>
                    <a:pt x="f81" y="f15"/>
                    <a:pt x="f81" y="f15"/>
                  </a:cubicBezTo>
                  <a:cubicBezTo>
                    <a:pt x="f81" y="f15"/>
                    <a:pt x="f80" y="f15"/>
                    <a:pt x="f80" y="f15"/>
                  </a:cubicBezTo>
                  <a:cubicBezTo>
                    <a:pt x="f80" y="f13"/>
                    <a:pt x="f80" y="f15"/>
                    <a:pt x="f79" y="f15"/>
                  </a:cubicBezTo>
                  <a:cubicBezTo>
                    <a:pt x="f79" y="f15"/>
                    <a:pt x="f79" y="f15"/>
                    <a:pt x="f79" y="f15"/>
                  </a:cubicBezTo>
                  <a:cubicBezTo>
                    <a:pt x="f79" y="f13"/>
                    <a:pt x="f101" y="f15"/>
                    <a:pt x="f78" y="f13"/>
                  </a:cubicBezTo>
                  <a:cubicBezTo>
                    <a:pt x="f102" y="f13"/>
                    <a:pt x="f102" y="f13"/>
                    <a:pt x="f77" y="f13"/>
                  </a:cubicBezTo>
                  <a:cubicBezTo>
                    <a:pt x="f77" y="f13"/>
                    <a:pt x="f77" y="f13"/>
                    <a:pt x="f77" y="f13"/>
                  </a:cubicBezTo>
                  <a:cubicBezTo>
                    <a:pt x="f103" y="f13"/>
                    <a:pt x="f74" y="f10"/>
                    <a:pt x="f73" y="f10"/>
                  </a:cubicBezTo>
                  <a:cubicBezTo>
                    <a:pt x="f72" y="f10"/>
                    <a:pt x="f71" y="f10"/>
                    <a:pt x="f69" y="f7"/>
                  </a:cubicBezTo>
                  <a:cubicBezTo>
                    <a:pt x="f68" y="f10"/>
                    <a:pt x="f67" y="f7"/>
                    <a:pt x="f66" y="f7"/>
                  </a:cubicBezTo>
                  <a:cubicBezTo>
                    <a:pt x="f66" y="f6"/>
                    <a:pt x="f65" y="f7"/>
                    <a:pt x="f65" y="f7"/>
                  </a:cubicBezTo>
                  <a:cubicBezTo>
                    <a:pt x="f63" y="f6"/>
                    <a:pt x="f63" y="f6"/>
                    <a:pt x="f63" y="f6"/>
                  </a:cubicBezTo>
                  <a:cubicBezTo>
                    <a:pt x="f63" y="f6"/>
                    <a:pt x="f62" y="f6"/>
                    <a:pt x="f62" y="f6"/>
                  </a:cubicBezTo>
                  <a:cubicBezTo>
                    <a:pt x="f61" y="f6"/>
                    <a:pt x="f61" y="f6"/>
                    <a:pt x="f61" y="f6"/>
                  </a:cubicBezTo>
                  <a:cubicBezTo>
                    <a:pt x="f61" y="f6"/>
                    <a:pt x="f61" y="f6"/>
                    <a:pt x="f59" y="f104"/>
                  </a:cubicBezTo>
                  <a:cubicBezTo>
                    <a:pt x="f58" y="f104"/>
                    <a:pt x="f58" y="f104"/>
                    <a:pt x="f57" y="f104"/>
                  </a:cubicBezTo>
                  <a:cubicBezTo>
                    <a:pt x="f57" y="f105"/>
                    <a:pt x="f56" y="f105"/>
                    <a:pt x="f56" y="f105"/>
                  </a:cubicBezTo>
                  <a:lnTo>
                    <a:pt x="f56" y="f105"/>
                  </a:lnTo>
                  <a:cubicBezTo>
                    <a:pt x="f54" y="f105"/>
                    <a:pt x="f54" y="f105"/>
                    <a:pt x="f54" y="f105"/>
                  </a:cubicBezTo>
                  <a:cubicBezTo>
                    <a:pt x="f54" y="f105"/>
                    <a:pt x="f53" y="f105"/>
                    <a:pt x="f53" y="f105"/>
                  </a:cubicBezTo>
                  <a:cubicBezTo>
                    <a:pt x="f53" y="f105"/>
                    <a:pt x="f53" y="f105"/>
                    <a:pt x="f106" y="f105"/>
                  </a:cubicBezTo>
                  <a:cubicBezTo>
                    <a:pt x="f106" y="f9"/>
                    <a:pt x="f50" y="f105"/>
                    <a:pt x="f50" y="f9"/>
                  </a:cubicBezTo>
                  <a:cubicBezTo>
                    <a:pt x="f48" y="f9"/>
                    <a:pt x="f48" y="f9"/>
                    <a:pt x="f48" y="f9"/>
                  </a:cubicBezTo>
                  <a:cubicBezTo>
                    <a:pt x="f47" y="f9"/>
                    <a:pt x="f47" y="f9"/>
                    <a:pt x="f47" y="f9"/>
                  </a:cubicBezTo>
                  <a:cubicBezTo>
                    <a:pt x="f47" y="f107"/>
                    <a:pt x="f46" y="f107"/>
                    <a:pt x="f46" y="f107"/>
                  </a:cubicBezTo>
                  <a:cubicBezTo>
                    <a:pt x="f45" y="f107"/>
                    <a:pt x="f45" y="f107"/>
                    <a:pt x="f45" y="f107"/>
                  </a:cubicBezTo>
                  <a:cubicBezTo>
                    <a:pt x="f45" y="f107"/>
                    <a:pt x="f45" y="f107"/>
                    <a:pt x="f4" y="f107"/>
                  </a:cubicBezTo>
                  <a:cubicBezTo>
                    <a:pt x="f4" y="f5"/>
                    <a:pt x="f43" y="f5"/>
                    <a:pt x="f43" y="f5"/>
                  </a:cubicBezTo>
                  <a:cubicBezTo>
                    <a:pt x="f41" y="f5"/>
                    <a:pt x="f41" y="f5"/>
                    <a:pt x="f41" y="f5"/>
                  </a:cubicBezTo>
                  <a:cubicBezTo>
                    <a:pt x="f40" y="f108"/>
                    <a:pt x="f39" y="f5"/>
                    <a:pt x="f39" y="f108"/>
                  </a:cubicBezTo>
                  <a:cubicBezTo>
                    <a:pt x="f38" y="f108"/>
                    <a:pt x="f37" y="f109"/>
                    <a:pt x="f37" y="f109"/>
                  </a:cubicBezTo>
                  <a:cubicBezTo>
                    <a:pt x="f37" y="f109"/>
                    <a:pt x="f37" y="f108"/>
                    <a:pt x="f36" y="f108"/>
                  </a:cubicBezTo>
                  <a:cubicBezTo>
                    <a:pt x="f36" y="f108"/>
                    <a:pt x="f36" y="f109"/>
                    <a:pt x="f36" y="f109"/>
                  </a:cubicBezTo>
                  <a:cubicBezTo>
                    <a:pt x="f36" y="f108"/>
                    <a:pt x="f36" y="f108"/>
                    <a:pt x="f36" y="f108"/>
                  </a:cubicBezTo>
                  <a:cubicBezTo>
                    <a:pt x="f36" y="f109"/>
                    <a:pt x="f36" y="f109"/>
                    <a:pt x="f36" y="f109"/>
                  </a:cubicBezTo>
                  <a:cubicBezTo>
                    <a:pt x="f36" y="f109"/>
                    <a:pt x="f36" y="f109"/>
                    <a:pt x="f36" y="f109"/>
                  </a:cubicBezTo>
                  <a:cubicBezTo>
                    <a:pt x="f36" y="f109"/>
                    <a:pt x="f35" y="f109"/>
                    <a:pt x="f35" y="f109"/>
                  </a:cubicBezTo>
                  <a:cubicBezTo>
                    <a:pt x="f35" y="f110"/>
                    <a:pt x="f33" y="f110"/>
                    <a:pt x="f32" y="f110"/>
                  </a:cubicBezTo>
                  <a:cubicBezTo>
                    <a:pt x="f32" y="f110"/>
                    <a:pt x="f32" y="f110"/>
                    <a:pt x="f32" y="f110"/>
                  </a:cubicBezTo>
                  <a:cubicBezTo>
                    <a:pt x="f32" y="f110"/>
                    <a:pt x="f32" y="f110"/>
                    <a:pt x="f32" y="f110"/>
                  </a:cubicBezTo>
                  <a:cubicBezTo>
                    <a:pt x="f32" y="f110"/>
                    <a:pt x="f31" y="f111"/>
                    <a:pt x="f31" y="f111"/>
                  </a:cubicBezTo>
                  <a:cubicBezTo>
                    <a:pt x="f31" y="f112"/>
                    <a:pt x="f30" y="f111"/>
                    <a:pt x="f30" y="f112"/>
                  </a:cubicBezTo>
                  <a:cubicBezTo>
                    <a:pt x="f28" y="f112"/>
                    <a:pt x="f28" y="f111"/>
                    <a:pt x="f28" y="f111"/>
                  </a:cubicBezTo>
                  <a:cubicBezTo>
                    <a:pt x="f28" y="f112"/>
                    <a:pt x="f28" y="f111"/>
                    <a:pt x="f27" y="f112"/>
                  </a:cubicBezTo>
                  <a:cubicBezTo>
                    <a:pt x="f27" y="f112"/>
                    <a:pt x="f27" y="f112"/>
                    <a:pt x="f27" y="f112"/>
                  </a:cubicBezTo>
                  <a:cubicBezTo>
                    <a:pt x="f27" y="f112"/>
                    <a:pt x="f26" y="f112"/>
                    <a:pt x="f26" y="f113"/>
                  </a:cubicBezTo>
                  <a:cubicBezTo>
                    <a:pt x="f26" y="f113"/>
                    <a:pt x="f26" y="f112"/>
                    <a:pt x="f26" y="f112"/>
                  </a:cubicBezTo>
                  <a:cubicBezTo>
                    <a:pt x="f24" y="f113"/>
                    <a:pt x="f24" y="f113"/>
                    <a:pt x="f23" y="f113"/>
                  </a:cubicBezTo>
                  <a:cubicBezTo>
                    <a:pt x="f23" y="f114"/>
                    <a:pt x="f21" y="f114"/>
                    <a:pt x="f21" y="f114"/>
                  </a:cubicBezTo>
                  <a:cubicBezTo>
                    <a:pt x="f20" y="f115"/>
                    <a:pt x="f18" y="f115"/>
                    <a:pt x="f16" y="f116"/>
                  </a:cubicBezTo>
                  <a:cubicBezTo>
                    <a:pt x="f14" y="f116"/>
                    <a:pt x="f14" y="f116"/>
                    <a:pt x="f14" y="f116"/>
                  </a:cubicBezTo>
                  <a:lnTo>
                    <a:pt x="f14" y="f116"/>
                  </a:lnTo>
                  <a:cubicBezTo>
                    <a:pt x="f12" y="f117"/>
                    <a:pt x="f12" y="f117"/>
                    <a:pt x="f12" y="f117"/>
                  </a:cubicBezTo>
                  <a:cubicBezTo>
                    <a:pt x="f12" y="f117"/>
                    <a:pt x="f118" y="f117"/>
                    <a:pt x="f118" y="f117"/>
                  </a:cubicBezTo>
                  <a:cubicBezTo>
                    <a:pt x="f118" y="f119"/>
                    <a:pt x="f11" y="f119"/>
                    <a:pt x="f11" y="f119"/>
                  </a:cubicBezTo>
                  <a:cubicBezTo>
                    <a:pt x="f11" y="f119"/>
                    <a:pt x="f11" y="f119"/>
                    <a:pt x="f11" y="f119"/>
                  </a:cubicBezTo>
                  <a:cubicBezTo>
                    <a:pt x="f9" y="f119"/>
                    <a:pt x="f9" y="f119"/>
                    <a:pt x="f9" y="f119"/>
                  </a:cubicBezTo>
                  <a:cubicBezTo>
                    <a:pt x="f9" y="f119"/>
                    <a:pt x="f9" y="f120"/>
                    <a:pt x="f9" y="f119"/>
                  </a:cubicBezTo>
                  <a:cubicBezTo>
                    <a:pt x="f9" y="f119"/>
                    <a:pt x="f9" y="f119"/>
                    <a:pt x="f11" y="f119"/>
                  </a:cubicBezTo>
                  <a:cubicBezTo>
                    <a:pt x="f9" y="f120"/>
                    <a:pt x="f9" y="f121"/>
                    <a:pt x="f8" y="f121"/>
                  </a:cubicBezTo>
                  <a:cubicBezTo>
                    <a:pt x="f8" y="f121"/>
                    <a:pt x="f5" y="f121"/>
                    <a:pt x="f5" y="f121"/>
                  </a:cubicBezTo>
                  <a:cubicBezTo>
                    <a:pt x="f5" y="f122"/>
                    <a:pt x="f123" y="f122"/>
                    <a:pt x="f123" y="f122"/>
                  </a:cubicBezTo>
                  <a:cubicBezTo>
                    <a:pt x="f109" y="f122"/>
                    <a:pt x="f109" y="f122"/>
                    <a:pt x="f124" y="f125"/>
                  </a:cubicBezTo>
                  <a:cubicBezTo>
                    <a:pt x="f124" y="f122"/>
                    <a:pt x="f124" y="f122"/>
                    <a:pt x="f124" y="f122"/>
                  </a:cubicBezTo>
                  <a:cubicBezTo>
                    <a:pt x="f126" y="f122"/>
                    <a:pt x="f126" y="f125"/>
                    <a:pt x="f127" y="f122"/>
                  </a:cubicBezTo>
                  <a:cubicBezTo>
                    <a:pt x="f127" y="f125"/>
                    <a:pt x="f127" y="f125"/>
                    <a:pt x="f127" y="f125"/>
                  </a:cubicBezTo>
                  <a:cubicBezTo>
                    <a:pt x="f127" y="f122"/>
                    <a:pt x="f127" y="f125"/>
                    <a:pt x="f127" y="f122"/>
                  </a:cubicBezTo>
                  <a:cubicBezTo>
                    <a:pt x="f127" y="f122"/>
                    <a:pt x="f128" y="f122"/>
                    <a:pt x="f128" y="f122"/>
                  </a:cubicBezTo>
                  <a:cubicBezTo>
                    <a:pt x="f128" y="f122"/>
                    <a:pt x="f128" y="f122"/>
                    <a:pt x="f128" y="f122"/>
                  </a:cubicBezTo>
                  <a:cubicBezTo>
                    <a:pt x="f128" y="f122"/>
                    <a:pt x="f129" y="f122"/>
                    <a:pt x="f129" y="f122"/>
                  </a:cubicBezTo>
                  <a:cubicBezTo>
                    <a:pt x="f129" y="f122"/>
                    <a:pt x="f129" y="f122"/>
                    <a:pt x="f129" y="f122"/>
                  </a:cubicBezTo>
                  <a:cubicBezTo>
                    <a:pt x="f129" y="f125"/>
                    <a:pt x="f130" y="f125"/>
                    <a:pt x="f130" y="f125"/>
                  </a:cubicBezTo>
                  <a:cubicBezTo>
                    <a:pt x="f130" y="f125"/>
                    <a:pt x="f130" y="f125"/>
                    <a:pt x="f130" y="f125"/>
                  </a:cubicBezTo>
                  <a:cubicBezTo>
                    <a:pt x="f130" y="f125"/>
                    <a:pt x="f130" y="f125"/>
                    <a:pt x="f130" y="f125"/>
                  </a:cubicBezTo>
                  <a:cubicBezTo>
                    <a:pt x="f130" y="f125"/>
                    <a:pt x="f131" y="f2"/>
                    <a:pt x="f131" y="f2"/>
                  </a:cubicBezTo>
                  <a:cubicBezTo>
                    <a:pt x="f131" y="f125"/>
                    <a:pt x="f131" y="f125"/>
                    <a:pt x="f131" y="f125"/>
                  </a:cubicBezTo>
                  <a:cubicBezTo>
                    <a:pt x="f130" y="f125"/>
                    <a:pt x="f130" y="f122"/>
                    <a:pt x="f130" y="f125"/>
                  </a:cubicBezTo>
                  <a:cubicBezTo>
                    <a:pt x="f130" y="f122"/>
                    <a:pt x="f130" y="f122"/>
                    <a:pt x="f130" y="f122"/>
                  </a:cubicBezTo>
                  <a:cubicBezTo>
                    <a:pt x="f129" y="f122"/>
                    <a:pt x="f128" y="f121"/>
                    <a:pt x="f127" y="f121"/>
                  </a:cubicBezTo>
                  <a:cubicBezTo>
                    <a:pt x="f127" y="f121"/>
                    <a:pt x="f128" y="f121"/>
                    <a:pt x="f128" y="f121"/>
                  </a:cubicBezTo>
                  <a:cubicBezTo>
                    <a:pt x="f128" y="f121"/>
                    <a:pt x="f129" y="f122"/>
                    <a:pt x="f130" y="f122"/>
                  </a:cubicBezTo>
                  <a:cubicBezTo>
                    <a:pt x="f130" y="f122"/>
                    <a:pt x="f130" y="f122"/>
                    <a:pt x="f130" y="f122"/>
                  </a:cubicBezTo>
                  <a:cubicBezTo>
                    <a:pt x="f130" y="f121"/>
                    <a:pt x="f129" y="f122"/>
                    <a:pt x="f129" y="f121"/>
                  </a:cubicBezTo>
                  <a:cubicBezTo>
                    <a:pt x="f129" y="f121"/>
                    <a:pt x="f129" y="f121"/>
                    <a:pt x="f130" y="f121"/>
                  </a:cubicBezTo>
                  <a:cubicBezTo>
                    <a:pt x="f130" y="f121"/>
                    <a:pt x="f130" y="f121"/>
                    <a:pt x="f130" y="f121"/>
                  </a:cubicBezTo>
                  <a:cubicBezTo>
                    <a:pt x="f130" y="f121"/>
                    <a:pt x="f130" y="f121"/>
                    <a:pt x="f130" y="f122"/>
                  </a:cubicBezTo>
                  <a:cubicBezTo>
                    <a:pt x="f130" y="f122"/>
                    <a:pt x="f130" y="f122"/>
                    <a:pt x="f130" y="f122"/>
                  </a:cubicBezTo>
                  <a:cubicBezTo>
                    <a:pt x="f130" y="f122"/>
                    <a:pt x="f130" y="f122"/>
                    <a:pt x="f130" y="f122"/>
                  </a:cubicBezTo>
                  <a:lnTo>
                    <a:pt x="f130" y="f122"/>
                  </a:lnTo>
                  <a:cubicBezTo>
                    <a:pt x="f130" y="f122"/>
                    <a:pt x="f130" y="f122"/>
                    <a:pt x="f130" y="f122"/>
                  </a:cubicBezTo>
                  <a:cubicBezTo>
                    <a:pt x="f130" y="f122"/>
                    <a:pt x="f131" y="f125"/>
                    <a:pt x="f131" y="f125"/>
                  </a:cubicBezTo>
                  <a:cubicBezTo>
                    <a:pt x="f131" y="f125"/>
                    <a:pt x="f131" y="f125"/>
                    <a:pt x="f131" y="f125"/>
                  </a:cubicBezTo>
                  <a:cubicBezTo>
                    <a:pt x="f131" y="f122"/>
                    <a:pt x="f131" y="f122"/>
                    <a:pt x="f131" y="f122"/>
                  </a:cubicBezTo>
                  <a:cubicBezTo>
                    <a:pt x="f131" y="f122"/>
                    <a:pt x="f131" y="f122"/>
                    <a:pt x="f131" y="f122"/>
                  </a:cubicBezTo>
                  <a:cubicBezTo>
                    <a:pt x="f131" y="f122"/>
                    <a:pt x="f131" y="f122"/>
                    <a:pt x="f132" y="f122"/>
                  </a:cubicBezTo>
                  <a:lnTo>
                    <a:pt x="f132" y="f122"/>
                  </a:lnTo>
                  <a:cubicBezTo>
                    <a:pt x="f131" y="f122"/>
                    <a:pt x="f131" y="f121"/>
                    <a:pt x="f131" y="f121"/>
                  </a:cubicBezTo>
                  <a:cubicBezTo>
                    <a:pt x="f131" y="f121"/>
                    <a:pt x="f130" y="f121"/>
                    <a:pt x="f131" y="f121"/>
                  </a:cubicBezTo>
                  <a:cubicBezTo>
                    <a:pt x="f130" y="f120"/>
                    <a:pt x="f130" y="f121"/>
                    <a:pt x="f130" y="f121"/>
                  </a:cubicBezTo>
                  <a:cubicBezTo>
                    <a:pt x="f130" y="f121"/>
                    <a:pt x="f130" y="f121"/>
                    <a:pt x="f130" y="f120"/>
                  </a:cubicBezTo>
                  <a:cubicBezTo>
                    <a:pt x="f130" y="f120"/>
                    <a:pt x="f129" y="f120"/>
                    <a:pt x="f129" y="f119"/>
                  </a:cubicBezTo>
                  <a:cubicBezTo>
                    <a:pt x="f129" y="f119"/>
                    <a:pt x="f129" y="f120"/>
                    <a:pt x="f129" y="f120"/>
                  </a:cubicBezTo>
                  <a:cubicBezTo>
                    <a:pt x="f129" y="f119"/>
                    <a:pt x="f128" y="f119"/>
                    <a:pt x="f128" y="f119"/>
                  </a:cubicBezTo>
                  <a:cubicBezTo>
                    <a:pt x="f128" y="f119"/>
                    <a:pt x="f128" y="f119"/>
                    <a:pt x="f129" y="f119"/>
                  </a:cubicBezTo>
                  <a:cubicBezTo>
                    <a:pt x="f129" y="f119"/>
                    <a:pt x="f130" y="f120"/>
                    <a:pt x="f130" y="f120"/>
                  </a:cubicBezTo>
                  <a:cubicBezTo>
                    <a:pt x="f130" y="f119"/>
                    <a:pt x="f130" y="f119"/>
                    <a:pt x="f130" y="f119"/>
                  </a:cubicBezTo>
                  <a:cubicBezTo>
                    <a:pt x="f130" y="f120"/>
                    <a:pt x="f131" y="f119"/>
                    <a:pt x="f131" y="f120"/>
                  </a:cubicBezTo>
                  <a:cubicBezTo>
                    <a:pt x="f131" y="f120"/>
                    <a:pt x="f131" y="f120"/>
                    <a:pt x="f131" y="f120"/>
                  </a:cubicBezTo>
                  <a:cubicBezTo>
                    <a:pt x="f131" y="f120"/>
                    <a:pt x="f131" y="f120"/>
                    <a:pt x="f131" y="f120"/>
                  </a:cubicBezTo>
                  <a:cubicBezTo>
                    <a:pt x="f131" y="f121"/>
                    <a:pt x="f131" y="f121"/>
                    <a:pt x="f132" y="f121"/>
                  </a:cubicBezTo>
                  <a:cubicBezTo>
                    <a:pt x="f132" y="f121"/>
                    <a:pt x="f132" y="f121"/>
                    <a:pt x="f132" y="f121"/>
                  </a:cubicBezTo>
                  <a:cubicBezTo>
                    <a:pt x="f132" y="f121"/>
                    <a:pt x="f132" y="f121"/>
                    <a:pt x="f132" y="f122"/>
                  </a:cubicBezTo>
                  <a:cubicBezTo>
                    <a:pt x="f132" y="f122"/>
                    <a:pt x="f133" y="f122"/>
                    <a:pt x="f133" y="f122"/>
                  </a:cubicBezTo>
                  <a:cubicBezTo>
                    <a:pt x="f133" y="f122"/>
                    <a:pt x="f133" y="f122"/>
                    <a:pt x="f133" y="f122"/>
                  </a:cubicBezTo>
                  <a:cubicBezTo>
                    <a:pt x="f133" y="f122"/>
                    <a:pt x="f133" y="f121"/>
                    <a:pt x="f132" y="f121"/>
                  </a:cubicBezTo>
                  <a:cubicBezTo>
                    <a:pt x="f133" y="f121"/>
                    <a:pt x="f133" y="f122"/>
                    <a:pt x="f133" y="f122"/>
                  </a:cubicBezTo>
                  <a:cubicBezTo>
                    <a:pt x="f133" y="f122"/>
                    <a:pt x="f133" y="f122"/>
                    <a:pt x="f133" y="f122"/>
                  </a:cubicBezTo>
                  <a:cubicBezTo>
                    <a:pt x="f134" y="f122"/>
                    <a:pt x="f134" y="f122"/>
                    <a:pt x="f134" y="f125"/>
                  </a:cubicBezTo>
                  <a:cubicBezTo>
                    <a:pt x="f134" y="f122"/>
                    <a:pt x="f134" y="f125"/>
                    <a:pt x="f135" y="f125"/>
                  </a:cubicBezTo>
                  <a:cubicBezTo>
                    <a:pt x="f135" y="f122"/>
                    <a:pt x="f135" y="f122"/>
                    <a:pt x="f135" y="f122"/>
                  </a:cubicBezTo>
                  <a:cubicBezTo>
                    <a:pt x="f135" y="f122"/>
                    <a:pt x="f134" y="f122"/>
                    <a:pt x="f134" y="f122"/>
                  </a:cubicBezTo>
                  <a:cubicBezTo>
                    <a:pt x="f135" y="f122"/>
                    <a:pt x="f134" y="f121"/>
                    <a:pt x="f134" y="f121"/>
                  </a:cubicBezTo>
                  <a:cubicBezTo>
                    <a:pt x="f135" y="f121"/>
                    <a:pt x="f135" y="f122"/>
                    <a:pt x="f135" y="f122"/>
                  </a:cubicBezTo>
                  <a:cubicBezTo>
                    <a:pt x="f135" y="f122"/>
                    <a:pt x="f135" y="f121"/>
                    <a:pt x="f135" y="f121"/>
                  </a:cubicBezTo>
                  <a:cubicBezTo>
                    <a:pt x="f135" y="f121"/>
                    <a:pt x="f135" y="f122"/>
                    <a:pt x="f135" y="f122"/>
                  </a:cubicBezTo>
                  <a:cubicBezTo>
                    <a:pt x="f135" y="f122"/>
                    <a:pt x="f136" y="f122"/>
                    <a:pt x="f136" y="f122"/>
                  </a:cubicBezTo>
                  <a:cubicBezTo>
                    <a:pt x="f135" y="f122"/>
                    <a:pt x="f135" y="f122"/>
                    <a:pt x="f135" y="f122"/>
                  </a:cubicBezTo>
                  <a:cubicBezTo>
                    <a:pt x="f135" y="f122"/>
                    <a:pt x="f136" y="f122"/>
                    <a:pt x="f136" y="f125"/>
                  </a:cubicBezTo>
                  <a:cubicBezTo>
                    <a:pt x="f136" y="f125"/>
                    <a:pt x="f136" y="f122"/>
                    <a:pt x="f136" y="f122"/>
                  </a:cubicBezTo>
                  <a:lnTo>
                    <a:pt x="f136" y="f122"/>
                  </a:lnTo>
                  <a:cubicBezTo>
                    <a:pt x="f136" y="f122"/>
                    <a:pt x="f136" y="f122"/>
                    <a:pt x="f136" y="f122"/>
                  </a:cubicBezTo>
                  <a:cubicBezTo>
                    <a:pt x="f136" y="f122"/>
                    <a:pt x="f136" y="f122"/>
                    <a:pt x="f136" y="f122"/>
                  </a:cubicBezTo>
                  <a:cubicBezTo>
                    <a:pt x="f136" y="f122"/>
                    <a:pt x="f136" y="f122"/>
                    <a:pt x="f136" y="f122"/>
                  </a:cubicBezTo>
                  <a:cubicBezTo>
                    <a:pt x="f135" y="f122"/>
                    <a:pt x="f136" y="f122"/>
                    <a:pt x="f136" y="f122"/>
                  </a:cubicBezTo>
                  <a:cubicBezTo>
                    <a:pt x="f135" y="f121"/>
                    <a:pt x="f135" y="f121"/>
                    <a:pt x="f135" y="f121"/>
                  </a:cubicBezTo>
                  <a:cubicBezTo>
                    <a:pt x="f135" y="f120"/>
                    <a:pt x="f135" y="f120"/>
                    <a:pt x="f135" y="f120"/>
                  </a:cubicBezTo>
                  <a:cubicBezTo>
                    <a:pt x="f135" y="f120"/>
                    <a:pt x="f135" y="f121"/>
                    <a:pt x="f136" y="f121"/>
                  </a:cubicBezTo>
                  <a:cubicBezTo>
                    <a:pt x="f136" y="f120"/>
                    <a:pt x="f135" y="f121"/>
                    <a:pt x="f135" y="f120"/>
                  </a:cubicBezTo>
                  <a:cubicBezTo>
                    <a:pt x="f135" y="f120"/>
                    <a:pt x="f135" y="f120"/>
                    <a:pt x="f135" y="f119"/>
                  </a:cubicBezTo>
                  <a:cubicBezTo>
                    <a:pt x="f135" y="f119"/>
                    <a:pt x="f135" y="f119"/>
                    <a:pt x="f135" y="f119"/>
                  </a:cubicBezTo>
                  <a:cubicBezTo>
                    <a:pt x="f135" y="f119"/>
                    <a:pt x="f135" y="f119"/>
                    <a:pt x="f135" y="f119"/>
                  </a:cubicBezTo>
                  <a:cubicBezTo>
                    <a:pt x="f135" y="f119"/>
                    <a:pt x="f136" y="f119"/>
                    <a:pt x="f136" y="f119"/>
                  </a:cubicBezTo>
                  <a:cubicBezTo>
                    <a:pt x="f136" y="f119"/>
                    <a:pt x="f136" y="f119"/>
                    <a:pt x="f136" y="f117"/>
                  </a:cubicBezTo>
                  <a:cubicBezTo>
                    <a:pt x="f136" y="f119"/>
                    <a:pt x="f136" y="f117"/>
                    <a:pt x="f136" y="f117"/>
                  </a:cubicBezTo>
                  <a:cubicBezTo>
                    <a:pt x="f136" y="f116"/>
                    <a:pt x="f136" y="f116"/>
                    <a:pt x="f135" y="f115"/>
                  </a:cubicBezTo>
                  <a:cubicBezTo>
                    <a:pt x="f136" y="f116"/>
                    <a:pt x="f136" y="f116"/>
                    <a:pt x="f125" y="f116"/>
                  </a:cubicBezTo>
                  <a:cubicBezTo>
                    <a:pt x="f136" y="f116"/>
                    <a:pt x="f125" y="f117"/>
                    <a:pt x="f125" y="f117"/>
                  </a:cubicBezTo>
                  <a:cubicBezTo>
                    <a:pt x="f125" y="f117"/>
                    <a:pt x="f125" y="f117"/>
                    <a:pt x="f125" y="f117"/>
                  </a:cubicBezTo>
                  <a:cubicBezTo>
                    <a:pt x="f137" y="f117"/>
                    <a:pt x="f125" y="f116"/>
                    <a:pt x="f125" y="f116"/>
                  </a:cubicBezTo>
                  <a:cubicBezTo>
                    <a:pt x="f125" y="f116"/>
                    <a:pt x="f125" y="f116"/>
                    <a:pt x="f125" y="f116"/>
                  </a:cubicBezTo>
                  <a:cubicBezTo>
                    <a:pt x="f125" y="f116"/>
                    <a:pt x="f125" y="f116"/>
                    <a:pt x="f125" y="f116"/>
                  </a:cubicBezTo>
                  <a:cubicBezTo>
                    <a:pt x="f125" y="f116"/>
                    <a:pt x="f125" y="f116"/>
                    <a:pt x="f125" y="f115"/>
                  </a:cubicBezTo>
                  <a:cubicBezTo>
                    <a:pt x="f136" y="f115"/>
                    <a:pt x="f136" y="f114"/>
                    <a:pt x="f135" y="f114"/>
                  </a:cubicBezTo>
                  <a:cubicBezTo>
                    <a:pt x="f135" y="f114"/>
                    <a:pt x="f135" y="f114"/>
                    <a:pt x="f135" y="f114"/>
                  </a:cubicBezTo>
                  <a:cubicBezTo>
                    <a:pt x="f134" y="f114"/>
                    <a:pt x="f134" y="f113"/>
                    <a:pt x="f134" y="f113"/>
                  </a:cubicBezTo>
                  <a:cubicBezTo>
                    <a:pt x="f134" y="f113"/>
                    <a:pt x="f133" y="f113"/>
                    <a:pt x="f133" y="f113"/>
                  </a:cubicBezTo>
                  <a:cubicBezTo>
                    <a:pt x="f133" y="f113"/>
                    <a:pt x="f133" y="f113"/>
                    <a:pt x="f133" y="f113"/>
                  </a:cubicBezTo>
                  <a:cubicBezTo>
                    <a:pt x="f133" y="f113"/>
                    <a:pt x="f133" y="f113"/>
                    <a:pt x="f132" y="f113"/>
                  </a:cubicBezTo>
                  <a:cubicBezTo>
                    <a:pt x="f133" y="f113"/>
                    <a:pt x="f133" y="f113"/>
                    <a:pt x="f133" y="f112"/>
                  </a:cubicBezTo>
                  <a:cubicBezTo>
                    <a:pt x="f133" y="f112"/>
                    <a:pt x="f133" y="f113"/>
                    <a:pt x="f133" y="f112"/>
                  </a:cubicBezTo>
                  <a:cubicBezTo>
                    <a:pt x="f133" y="f112"/>
                    <a:pt x="f133" y="f112"/>
                    <a:pt x="f133" y="f112"/>
                  </a:cubicBezTo>
                  <a:cubicBezTo>
                    <a:pt x="f133" y="f111"/>
                    <a:pt x="f132" y="f111"/>
                    <a:pt x="f132" y="f110"/>
                  </a:cubicBezTo>
                  <a:cubicBezTo>
                    <a:pt x="f132" y="f110"/>
                    <a:pt x="f132" y="f110"/>
                    <a:pt x="f132" y="f111"/>
                  </a:cubicBezTo>
                  <a:lnTo>
                    <a:pt x="f132" y="f110"/>
                  </a:lnTo>
                  <a:cubicBezTo>
                    <a:pt x="f131" y="f110"/>
                    <a:pt x="f131" y="f110"/>
                    <a:pt x="f131" y="f110"/>
                  </a:cubicBezTo>
                  <a:cubicBezTo>
                    <a:pt x="f131" y="f110"/>
                    <a:pt x="f131" y="f110"/>
                    <a:pt x="f131" y="f109"/>
                  </a:cubicBezTo>
                  <a:cubicBezTo>
                    <a:pt x="f131" y="f110"/>
                    <a:pt x="f132" y="f110"/>
                    <a:pt x="f132" y="f110"/>
                  </a:cubicBezTo>
                  <a:cubicBezTo>
                    <a:pt x="f132" y="f108"/>
                    <a:pt x="f131" y="f109"/>
                    <a:pt x="f131" y="f108"/>
                  </a:cubicBezTo>
                  <a:cubicBezTo>
                    <a:pt x="f130" y="f108"/>
                    <a:pt x="f130" y="f108"/>
                    <a:pt x="f130" y="f108"/>
                  </a:cubicBezTo>
                  <a:cubicBezTo>
                    <a:pt x="f130" y="f108"/>
                    <a:pt x="f130" y="f108"/>
                    <a:pt x="f130" y="f108"/>
                  </a:cubicBezTo>
                  <a:cubicBezTo>
                    <a:pt x="f130" y="f108"/>
                    <a:pt x="f130" y="f108"/>
                    <a:pt x="f130" y="f108"/>
                  </a:cubicBezTo>
                  <a:cubicBezTo>
                    <a:pt x="f130" y="f108"/>
                    <a:pt x="f130" y="f108"/>
                    <a:pt x="f130" y="f5"/>
                  </a:cubicBezTo>
                  <a:cubicBezTo>
                    <a:pt x="f130" y="f108"/>
                    <a:pt x="f130" y="f108"/>
                    <a:pt x="f129" y="f108"/>
                  </a:cubicBezTo>
                  <a:cubicBezTo>
                    <a:pt x="f130" y="f5"/>
                    <a:pt x="f129" y="f5"/>
                    <a:pt x="f129" y="f5"/>
                  </a:cubicBezTo>
                  <a:cubicBezTo>
                    <a:pt x="f129" y="f5"/>
                    <a:pt x="f129" y="f5"/>
                    <a:pt x="f129" y="f5"/>
                  </a:cubicBezTo>
                  <a:cubicBezTo>
                    <a:pt x="f129" y="f5"/>
                    <a:pt x="f129" y="f5"/>
                    <a:pt x="f129" y="f5"/>
                  </a:cubicBezTo>
                  <a:cubicBezTo>
                    <a:pt x="f129" y="f5"/>
                    <a:pt x="f128" y="f5"/>
                    <a:pt x="f128" y="f5"/>
                  </a:cubicBezTo>
                  <a:cubicBezTo>
                    <a:pt x="f128" y="f5"/>
                    <a:pt x="f128" y="f107"/>
                    <a:pt x="f128" y="f107"/>
                  </a:cubicBezTo>
                  <a:cubicBezTo>
                    <a:pt x="f127" y="f107"/>
                    <a:pt x="f127" y="f9"/>
                    <a:pt x="f126" y="f9"/>
                  </a:cubicBezTo>
                  <a:cubicBezTo>
                    <a:pt x="f126" y="f9"/>
                    <a:pt x="f126" y="f9"/>
                    <a:pt x="f126" y="f9"/>
                  </a:cubicBezTo>
                  <a:cubicBezTo>
                    <a:pt x="f124" y="f9"/>
                    <a:pt x="f126" y="f9"/>
                    <a:pt x="f124" y="f9"/>
                  </a:cubicBezTo>
                  <a:cubicBezTo>
                    <a:pt x="f124" y="f9"/>
                    <a:pt x="f126" y="f105"/>
                    <a:pt x="f126" y="f105"/>
                  </a:cubicBezTo>
                  <a:cubicBezTo>
                    <a:pt x="f124" y="f105"/>
                    <a:pt x="f124" y="f9"/>
                    <a:pt x="f124" y="f9"/>
                  </a:cubicBezTo>
                  <a:cubicBezTo>
                    <a:pt x="f124" y="f9"/>
                    <a:pt x="f124" y="f9"/>
                    <a:pt x="f124" y="f105"/>
                  </a:cubicBezTo>
                  <a:cubicBezTo>
                    <a:pt x="f124" y="f105"/>
                    <a:pt x="f109" y="f105"/>
                    <a:pt x="f109" y="f104"/>
                  </a:cubicBezTo>
                  <a:cubicBezTo>
                    <a:pt x="f109" y="f104"/>
                    <a:pt x="f109" y="f104"/>
                    <a:pt x="f109" y="f104"/>
                  </a:cubicBezTo>
                  <a:cubicBezTo>
                    <a:pt x="f109" y="f104"/>
                    <a:pt x="f109" y="f104"/>
                    <a:pt x="f123" y="f104"/>
                  </a:cubicBezTo>
                  <a:cubicBezTo>
                    <a:pt x="f123" y="f104"/>
                    <a:pt x="f123" y="f104"/>
                    <a:pt x="f123" y="f104"/>
                  </a:cubicBezTo>
                  <a:cubicBezTo>
                    <a:pt x="f123" y="f104"/>
                    <a:pt x="f123" y="f104"/>
                    <a:pt x="f123" y="f104"/>
                  </a:cubicBezTo>
                  <a:cubicBezTo>
                    <a:pt x="f123" y="f104"/>
                    <a:pt x="f5" y="f6"/>
                    <a:pt x="f5" y="f6"/>
                  </a:cubicBezTo>
                  <a:close/>
                  <a:moveTo>
                    <a:pt x="f130" y="f108"/>
                  </a:moveTo>
                  <a:cubicBezTo>
                    <a:pt x="f129" y="f109"/>
                    <a:pt x="f130" y="f109"/>
                    <a:pt x="f130" y="f109"/>
                  </a:cubicBezTo>
                  <a:cubicBezTo>
                    <a:pt x="f129" y="f109"/>
                    <a:pt x="f129" y="f109"/>
                    <a:pt x="f129" y="f109"/>
                  </a:cubicBezTo>
                  <a:cubicBezTo>
                    <a:pt x="f129" y="f109"/>
                    <a:pt x="f129" y="f109"/>
                    <a:pt x="f129" y="f109"/>
                  </a:cubicBezTo>
                  <a:cubicBezTo>
                    <a:pt x="f129" y="f109"/>
                    <a:pt x="f129" y="f108"/>
                    <a:pt x="f129" y="f108"/>
                  </a:cubicBezTo>
                  <a:close/>
                  <a:moveTo>
                    <a:pt x="f132" y="f111"/>
                  </a:moveTo>
                  <a:cubicBezTo>
                    <a:pt x="f132" y="f111"/>
                    <a:pt x="f132" y="f111"/>
                    <a:pt x="f132" y="f111"/>
                  </a:cubicBezTo>
                  <a:cubicBezTo>
                    <a:pt x="f132" y="f111"/>
                    <a:pt x="f131" y="f111"/>
                    <a:pt x="f132" y="f111"/>
                  </a:cubicBezTo>
                  <a:cubicBezTo>
                    <a:pt x="f132" y="f111"/>
                    <a:pt x="f132" y="f111"/>
                    <a:pt x="f132" y="f111"/>
                  </a:cubicBezTo>
                  <a:close/>
                  <a:moveTo>
                    <a:pt x="f109" y="f108"/>
                  </a:moveTo>
                  <a:cubicBezTo>
                    <a:pt x="f109" y="f108"/>
                    <a:pt x="f124" y="f108"/>
                    <a:pt x="f124" y="f109"/>
                  </a:cubicBezTo>
                  <a:cubicBezTo>
                    <a:pt x="f124" y="f109"/>
                    <a:pt x="f109" y="f109"/>
                    <a:pt x="f109" y="f109"/>
                  </a:cubicBezTo>
                  <a:cubicBezTo>
                    <a:pt x="f109" y="f108"/>
                    <a:pt x="f109" y="f108"/>
                    <a:pt x="f109" y="f108"/>
                  </a:cubicBezTo>
                  <a:close/>
                  <a:moveTo>
                    <a:pt x="f134" y="f114"/>
                  </a:moveTo>
                  <a:cubicBezTo>
                    <a:pt x="f134" y="f114"/>
                    <a:pt x="f134" y="f114"/>
                    <a:pt x="f134" y="f114"/>
                  </a:cubicBezTo>
                  <a:cubicBezTo>
                    <a:pt x="f134" y="f114"/>
                    <a:pt x="f134" y="f114"/>
                    <a:pt x="f134" y="f114"/>
                  </a:cubicBezTo>
                  <a:close/>
                  <a:moveTo>
                    <a:pt x="f128" y="f112"/>
                  </a:moveTo>
                  <a:cubicBezTo>
                    <a:pt x="f128" y="f113"/>
                    <a:pt x="f128" y="f112"/>
                    <a:pt x="f128" y="f112"/>
                  </a:cubicBezTo>
                  <a:cubicBezTo>
                    <a:pt x="f128" y="f112"/>
                    <a:pt x="f128" y="f112"/>
                    <a:pt x="f128" y="f112"/>
                  </a:cubicBezTo>
                  <a:close/>
                  <a:moveTo>
                    <a:pt x="f130" y="f114"/>
                  </a:moveTo>
                  <a:cubicBezTo>
                    <a:pt x="f130" y="f114"/>
                    <a:pt x="f130" y="f114"/>
                    <a:pt x="f130" y="f114"/>
                  </a:cubicBezTo>
                  <a:cubicBezTo>
                    <a:pt x="f130" y="f114"/>
                    <a:pt x="f130" y="f114"/>
                    <a:pt x="f130" y="f114"/>
                  </a:cubicBezTo>
                  <a:cubicBezTo>
                    <a:pt x="f129" y="f114"/>
                    <a:pt x="f129" y="f114"/>
                    <a:pt x="f129" y="f114"/>
                  </a:cubicBezTo>
                  <a:cubicBezTo>
                    <a:pt x="f129" y="f113"/>
                    <a:pt x="f130" y="f114"/>
                    <a:pt x="f130" y="f114"/>
                  </a:cubicBezTo>
                  <a:cubicBezTo>
                    <a:pt x="f130" y="f114"/>
                    <a:pt x="f130" y="f114"/>
                    <a:pt x="f130" y="f114"/>
                  </a:cubicBezTo>
                  <a:cubicBezTo>
                    <a:pt x="f130" y="f114"/>
                    <a:pt x="f130" y="f114"/>
                    <a:pt x="f130" y="f114"/>
                  </a:cubicBezTo>
                  <a:cubicBezTo>
                    <a:pt x="f130" y="f113"/>
                    <a:pt x="f130" y="f113"/>
                    <a:pt x="f130" y="f113"/>
                  </a:cubicBezTo>
                  <a:cubicBezTo>
                    <a:pt x="f130" y="f114"/>
                    <a:pt x="f130" y="f114"/>
                    <a:pt x="f130" y="f114"/>
                  </a:cubicBezTo>
                  <a:cubicBezTo>
                    <a:pt x="f130" y="f114"/>
                    <a:pt x="f130" y="f114"/>
                    <a:pt x="f130" y="f114"/>
                  </a:cubicBezTo>
                  <a:cubicBezTo>
                    <a:pt x="f130" y="f114"/>
                    <a:pt x="f130" y="f114"/>
                    <a:pt x="f130" y="f114"/>
                  </a:cubicBezTo>
                  <a:close/>
                  <a:moveTo>
                    <a:pt x="f132" y="f115"/>
                  </a:moveTo>
                  <a:cubicBezTo>
                    <a:pt x="f132" y="f115"/>
                    <a:pt x="f132" y="f115"/>
                    <a:pt x="f132" y="f115"/>
                  </a:cubicBezTo>
                  <a:cubicBezTo>
                    <a:pt x="f132" y="f115"/>
                    <a:pt x="f132" y="f115"/>
                    <a:pt x="f132" y="f115"/>
                  </a:cubicBezTo>
                  <a:cubicBezTo>
                    <a:pt x="f132" y="f115"/>
                    <a:pt x="f132" y="f115"/>
                    <a:pt x="f132" y="f115"/>
                  </a:cubicBezTo>
                  <a:close/>
                  <a:moveTo>
                    <a:pt x="f131" y="f114"/>
                  </a:moveTo>
                  <a:lnTo>
                    <a:pt x="f131" y="f114"/>
                  </a:lnTo>
                  <a:cubicBezTo>
                    <a:pt x="f131" y="f114"/>
                    <a:pt x="f131" y="f114"/>
                    <a:pt x="f131" y="f114"/>
                  </a:cubicBezTo>
                  <a:cubicBezTo>
                    <a:pt x="f131" y="f114"/>
                    <a:pt x="f131" y="f114"/>
                    <a:pt x="f131" y="f114"/>
                  </a:cubicBezTo>
                  <a:close/>
                  <a:moveTo>
                    <a:pt x="f131" y="f115"/>
                  </a:moveTo>
                  <a:lnTo>
                    <a:pt x="f131" y="f115"/>
                  </a:lnTo>
                  <a:cubicBezTo>
                    <a:pt x="f130" y="f115"/>
                    <a:pt x="f130" y="f115"/>
                    <a:pt x="f130" y="f114"/>
                  </a:cubicBezTo>
                  <a:cubicBezTo>
                    <a:pt x="f130" y="f114"/>
                    <a:pt x="f131" y="f114"/>
                    <a:pt x="f131" y="f115"/>
                  </a:cubicBezTo>
                  <a:close/>
                  <a:moveTo>
                    <a:pt x="f133" y="f116"/>
                  </a:moveTo>
                  <a:cubicBezTo>
                    <a:pt x="f133" y="f116"/>
                    <a:pt x="f133" y="f116"/>
                    <a:pt x="f133" y="f116"/>
                  </a:cubicBezTo>
                  <a:cubicBezTo>
                    <a:pt x="f133" y="f117"/>
                    <a:pt x="f133" y="f116"/>
                    <a:pt x="f133" y="f116"/>
                  </a:cubicBezTo>
                  <a:close/>
                  <a:moveTo>
                    <a:pt x="f132" y="f116"/>
                  </a:moveTo>
                  <a:cubicBezTo>
                    <a:pt x="f133" y="f116"/>
                    <a:pt x="f133" y="f116"/>
                    <a:pt x="f132" y="f116"/>
                  </a:cubicBezTo>
                  <a:cubicBezTo>
                    <a:pt x="f132" y="f116"/>
                    <a:pt x="f132" y="f116"/>
                    <a:pt x="f132" y="f116"/>
                  </a:cubicBezTo>
                  <a:close/>
                  <a:moveTo>
                    <a:pt x="f130" y="f115"/>
                  </a:moveTo>
                  <a:cubicBezTo>
                    <a:pt x="f130" y="f115"/>
                    <a:pt x="f130" y="f115"/>
                    <a:pt x="f130" y="f116"/>
                  </a:cubicBezTo>
                  <a:lnTo>
                    <a:pt x="f129" y="f116"/>
                  </a:lnTo>
                  <a:cubicBezTo>
                    <a:pt x="f129" y="f116"/>
                    <a:pt x="f129" y="f115"/>
                    <a:pt x="f129" y="f115"/>
                  </a:cubicBezTo>
                  <a:cubicBezTo>
                    <a:pt x="f130" y="f115"/>
                    <a:pt x="f129" y="f115"/>
                    <a:pt x="f129" y="f115"/>
                  </a:cubicBezTo>
                  <a:cubicBezTo>
                    <a:pt x="f129" y="f115"/>
                    <a:pt x="f130" y="f114"/>
                    <a:pt x="f130" y="f115"/>
                  </a:cubicBezTo>
                  <a:cubicBezTo>
                    <a:pt x="f130" y="f115"/>
                    <a:pt x="f130" y="f115"/>
                    <a:pt x="f129" y="f115"/>
                  </a:cubicBezTo>
                  <a:cubicBezTo>
                    <a:pt x="f130" y="f115"/>
                    <a:pt x="f130" y="f115"/>
                    <a:pt x="f130" y="f115"/>
                  </a:cubicBezTo>
                  <a:cubicBezTo>
                    <a:pt x="f130" y="f115"/>
                    <a:pt x="f130" y="f115"/>
                    <a:pt x="f130" y="f115"/>
                  </a:cubicBezTo>
                  <a:cubicBezTo>
                    <a:pt x="f130" y="f116"/>
                    <a:pt x="f130" y="f116"/>
                    <a:pt x="f130" y="f116"/>
                  </a:cubicBezTo>
                  <a:cubicBezTo>
                    <a:pt x="f130" y="f116"/>
                    <a:pt x="f130" y="f116"/>
                    <a:pt x="f130" y="f115"/>
                  </a:cubicBezTo>
                  <a:cubicBezTo>
                    <a:pt x="f131" y="f115"/>
                    <a:pt x="f131" y="f116"/>
                    <a:pt x="f131" y="f115"/>
                  </a:cubicBezTo>
                  <a:cubicBezTo>
                    <a:pt x="f131" y="f116"/>
                    <a:pt x="f130" y="f116"/>
                    <a:pt x="f131" y="f116"/>
                  </a:cubicBezTo>
                  <a:cubicBezTo>
                    <a:pt x="f130" y="f117"/>
                    <a:pt x="f130" y="f116"/>
                    <a:pt x="f130" y="f117"/>
                  </a:cubicBezTo>
                  <a:cubicBezTo>
                    <a:pt x="f130" y="f117"/>
                    <a:pt x="f130" y="f117"/>
                    <a:pt x="f130" y="f117"/>
                  </a:cubicBezTo>
                  <a:cubicBezTo>
                    <a:pt x="f130" y="f116"/>
                    <a:pt x="f130" y="f117"/>
                    <a:pt x="f130" y="f116"/>
                  </a:cubicBezTo>
                  <a:cubicBezTo>
                    <a:pt x="f130" y="f116"/>
                    <a:pt x="f130" y="f116"/>
                    <a:pt x="f130" y="f115"/>
                  </a:cubicBezTo>
                  <a:close/>
                  <a:moveTo>
                    <a:pt x="f131" y="f116"/>
                  </a:moveTo>
                  <a:cubicBezTo>
                    <a:pt x="f131" y="f116"/>
                    <a:pt x="f131" y="f116"/>
                    <a:pt x="f131" y="f116"/>
                  </a:cubicBezTo>
                  <a:cubicBezTo>
                    <a:pt x="f131" y="f116"/>
                    <a:pt x="f131" y="f116"/>
                    <a:pt x="f132" y="f116"/>
                  </a:cubicBezTo>
                  <a:cubicBezTo>
                    <a:pt x="f131" y="f117"/>
                    <a:pt x="f131" y="f119"/>
                    <a:pt x="f131" y="f119"/>
                  </a:cubicBezTo>
                  <a:cubicBezTo>
                    <a:pt x="f131" y="f117"/>
                    <a:pt x="f131" y="f117"/>
                    <a:pt x="f131" y="f117"/>
                  </a:cubicBezTo>
                  <a:cubicBezTo>
                    <a:pt x="f131" y="f117"/>
                    <a:pt x="f131" y="f117"/>
                    <a:pt x="f131" y="f117"/>
                  </a:cubicBezTo>
                  <a:cubicBezTo>
                    <a:pt x="f131" y="f117"/>
                    <a:pt x="f131" y="f116"/>
                    <a:pt x="f131" y="f116"/>
                  </a:cubicBezTo>
                  <a:cubicBezTo>
                    <a:pt x="f131" y="f116"/>
                    <a:pt x="f131" y="f116"/>
                    <a:pt x="f131" y="f116"/>
                  </a:cubicBezTo>
                  <a:close/>
                  <a:moveTo>
                    <a:pt x="f133" y="f117"/>
                  </a:moveTo>
                  <a:cubicBezTo>
                    <a:pt x="f133" y="f117"/>
                    <a:pt x="f133" y="f119"/>
                    <a:pt x="f133" y="f119"/>
                  </a:cubicBezTo>
                  <a:cubicBezTo>
                    <a:pt x="f133" y="f119"/>
                    <a:pt x="f133" y="f119"/>
                    <a:pt x="f133" y="f119"/>
                  </a:cubicBezTo>
                  <a:cubicBezTo>
                    <a:pt x="f133" y="f119"/>
                    <a:pt x="f133" y="f119"/>
                    <a:pt x="f133" y="f119"/>
                  </a:cubicBezTo>
                  <a:cubicBezTo>
                    <a:pt x="f133" y="f119"/>
                    <a:pt x="f132" y="f117"/>
                    <a:pt x="f132" y="f117"/>
                  </a:cubicBezTo>
                  <a:lnTo>
                    <a:pt x="f132" y="f117"/>
                  </a:lnTo>
                  <a:cubicBezTo>
                    <a:pt x="f132" y="f117"/>
                    <a:pt x="f133" y="f117"/>
                    <a:pt x="f133" y="f117"/>
                  </a:cubicBezTo>
                  <a:close/>
                  <a:moveTo>
                    <a:pt x="f128" y="f115"/>
                  </a:moveTo>
                  <a:lnTo>
                    <a:pt x="f128" y="f115"/>
                  </a:lnTo>
                  <a:cubicBezTo>
                    <a:pt x="f128" y="f115"/>
                    <a:pt x="f128" y="f115"/>
                    <a:pt x="f129" y="f115"/>
                  </a:cubicBezTo>
                  <a:cubicBezTo>
                    <a:pt x="f129" y="f116"/>
                    <a:pt x="f128" y="f116"/>
                    <a:pt x="f128" y="f116"/>
                  </a:cubicBezTo>
                  <a:cubicBezTo>
                    <a:pt x="f128" y="f115"/>
                    <a:pt x="f127" y="f115"/>
                    <a:pt x="f127" y="f115"/>
                  </a:cubicBezTo>
                  <a:cubicBezTo>
                    <a:pt x="f127" y="f115"/>
                    <a:pt x="f128" y="f115"/>
                    <a:pt x="f128" y="f115"/>
                  </a:cubicBezTo>
                  <a:close/>
                  <a:moveTo>
                    <a:pt x="f134" y="f120"/>
                  </a:moveTo>
                  <a:cubicBezTo>
                    <a:pt x="f135" y="f119"/>
                    <a:pt x="f134" y="f120"/>
                    <a:pt x="f135" y="f120"/>
                  </a:cubicBezTo>
                  <a:cubicBezTo>
                    <a:pt x="f134" y="f120"/>
                    <a:pt x="f134" y="f120"/>
                    <a:pt x="f134" y="f120"/>
                  </a:cubicBezTo>
                  <a:cubicBezTo>
                    <a:pt x="f134" y="f120"/>
                    <a:pt x="f134" y="f120"/>
                    <a:pt x="f134" y="f120"/>
                  </a:cubicBezTo>
                  <a:close/>
                  <a:moveTo>
                    <a:pt x="f132" y="f119"/>
                  </a:moveTo>
                  <a:lnTo>
                    <a:pt x="f132" y="f119"/>
                  </a:lnTo>
                  <a:cubicBezTo>
                    <a:pt x="f132" y="f119"/>
                    <a:pt x="f132" y="f119"/>
                    <a:pt x="f132" y="f119"/>
                  </a:cubicBezTo>
                  <a:cubicBezTo>
                    <a:pt x="f132" y="f119"/>
                    <a:pt x="f132" y="f119"/>
                    <a:pt x="f132" y="f119"/>
                  </a:cubicBezTo>
                  <a:close/>
                  <a:moveTo>
                    <a:pt x="f132" y="f119"/>
                  </a:moveTo>
                  <a:cubicBezTo>
                    <a:pt x="f133" y="f119"/>
                    <a:pt x="f133" y="f120"/>
                    <a:pt x="f134" y="f120"/>
                  </a:cubicBezTo>
                  <a:cubicBezTo>
                    <a:pt x="f134" y="f121"/>
                    <a:pt x="f134" y="f121"/>
                    <a:pt x="f134" y="f121"/>
                  </a:cubicBezTo>
                  <a:cubicBezTo>
                    <a:pt x="f134" y="f121"/>
                    <a:pt x="f134" y="f120"/>
                    <a:pt x="f133" y="f120"/>
                  </a:cubicBezTo>
                  <a:cubicBezTo>
                    <a:pt x="f133" y="f120"/>
                    <a:pt x="f133" y="f120"/>
                    <a:pt x="f133" y="f120"/>
                  </a:cubicBezTo>
                  <a:cubicBezTo>
                    <a:pt x="f132" y="f120"/>
                    <a:pt x="f132" y="f120"/>
                    <a:pt x="f132" y="f120"/>
                  </a:cubicBezTo>
                  <a:cubicBezTo>
                    <a:pt x="f132" y="f120"/>
                    <a:pt x="f132" y="f120"/>
                    <a:pt x="f132" y="f120"/>
                  </a:cubicBezTo>
                  <a:cubicBezTo>
                    <a:pt x="f132" y="f120"/>
                    <a:pt x="f132" y="f120"/>
                    <a:pt x="f132" y="f119"/>
                  </a:cubicBezTo>
                  <a:close/>
                  <a:moveTo>
                    <a:pt x="f130" y="f119"/>
                  </a:moveTo>
                  <a:cubicBezTo>
                    <a:pt x="f130" y="f119"/>
                    <a:pt x="f130" y="f119"/>
                    <a:pt x="f130" y="f119"/>
                  </a:cubicBezTo>
                  <a:cubicBezTo>
                    <a:pt x="f130" y="f119"/>
                    <a:pt x="f130" y="f119"/>
                    <a:pt x="f130" y="f119"/>
                  </a:cubicBezTo>
                  <a:cubicBezTo>
                    <a:pt x="f130" y="f119"/>
                    <a:pt x="f130" y="f119"/>
                    <a:pt x="f130" y="f119"/>
                  </a:cubicBezTo>
                  <a:close/>
                  <a:moveTo>
                    <a:pt x="f130" y="f119"/>
                  </a:moveTo>
                  <a:cubicBezTo>
                    <a:pt x="f130" y="f119"/>
                    <a:pt x="f130" y="f119"/>
                    <a:pt x="f130" y="f119"/>
                  </a:cubicBezTo>
                  <a:cubicBezTo>
                    <a:pt x="f130" y="f119"/>
                    <a:pt x="f129" y="f119"/>
                    <a:pt x="f129" y="f119"/>
                  </a:cubicBezTo>
                  <a:cubicBezTo>
                    <a:pt x="f129" y="f117"/>
                    <a:pt x="f129" y="f119"/>
                    <a:pt x="f130" y="f117"/>
                  </a:cubicBezTo>
                  <a:close/>
                  <a:moveTo>
                    <a:pt x="f132" y="f120"/>
                  </a:moveTo>
                  <a:cubicBezTo>
                    <a:pt x="f132" y="f120"/>
                    <a:pt x="f131" y="f120"/>
                    <a:pt x="f131" y="f120"/>
                  </a:cubicBezTo>
                  <a:cubicBezTo>
                    <a:pt x="f131" y="f120"/>
                    <a:pt x="f131" y="f120"/>
                    <a:pt x="f131" y="f120"/>
                  </a:cubicBezTo>
                  <a:cubicBezTo>
                    <a:pt x="f132" y="f120"/>
                    <a:pt x="f132" y="f120"/>
                    <a:pt x="f132" y="f120"/>
                  </a:cubicBezTo>
                  <a:close/>
                  <a:moveTo>
                    <a:pt x="f134" y="f121"/>
                  </a:moveTo>
                  <a:lnTo>
                    <a:pt x="f134" y="f122"/>
                  </a:lnTo>
                  <a:cubicBezTo>
                    <a:pt x="f134" y="f122"/>
                    <a:pt x="f134" y="f122"/>
                    <a:pt x="f134" y="f122"/>
                  </a:cubicBezTo>
                  <a:cubicBezTo>
                    <a:pt x="f134" y="f122"/>
                    <a:pt x="f134" y="f122"/>
                    <a:pt x="f134" y="f121"/>
                  </a:cubicBezTo>
                  <a:close/>
                  <a:moveTo>
                    <a:pt x="f124" y="f116"/>
                  </a:moveTo>
                  <a:cubicBezTo>
                    <a:pt x="f124" y="f116"/>
                    <a:pt x="f109" y="f116"/>
                    <a:pt x="f109" y="f116"/>
                  </a:cubicBezTo>
                  <a:cubicBezTo>
                    <a:pt x="f109" y="f115"/>
                    <a:pt x="f124" y="f116"/>
                    <a:pt x="f124" y="f116"/>
                  </a:cubicBezTo>
                  <a:close/>
                  <a:moveTo>
                    <a:pt x="f126" y="f116"/>
                  </a:moveTo>
                  <a:cubicBezTo>
                    <a:pt x="f124" y="f117"/>
                    <a:pt x="f124" y="f117"/>
                    <a:pt x="f124" y="f117"/>
                  </a:cubicBezTo>
                  <a:cubicBezTo>
                    <a:pt x="f124" y="f117"/>
                    <a:pt x="f124" y="f117"/>
                    <a:pt x="f124" y="f117"/>
                  </a:cubicBezTo>
                  <a:cubicBezTo>
                    <a:pt x="f124" y="f117"/>
                    <a:pt x="f124" y="f117"/>
                    <a:pt x="f124" y="f117"/>
                  </a:cubicBezTo>
                  <a:lnTo>
                    <a:pt x="f124" y="f116"/>
                  </a:lnTo>
                  <a:cubicBezTo>
                    <a:pt x="f124" y="f116"/>
                    <a:pt x="f124" y="f116"/>
                    <a:pt x="f124" y="f116"/>
                  </a:cubicBezTo>
                  <a:close/>
                  <a:moveTo>
                    <a:pt x="f127" y="f117"/>
                  </a:moveTo>
                  <a:cubicBezTo>
                    <a:pt x="f127" y="f117"/>
                    <a:pt x="f127" y="f117"/>
                    <a:pt x="f127" y="f117"/>
                  </a:cubicBezTo>
                  <a:cubicBezTo>
                    <a:pt x="f127" y="f117"/>
                    <a:pt x="f127" y="f117"/>
                    <a:pt x="f127" y="f117"/>
                  </a:cubicBezTo>
                  <a:lnTo>
                    <a:pt x="f127" y="f119"/>
                  </a:lnTo>
                  <a:lnTo>
                    <a:pt x="f127" y="f117"/>
                  </a:lnTo>
                  <a:cubicBezTo>
                    <a:pt x="f127" y="f117"/>
                    <a:pt x="f127" y="f117"/>
                    <a:pt x="f127" y="f117"/>
                  </a:cubicBezTo>
                  <a:close/>
                  <a:moveTo>
                    <a:pt x="f127" y="f117"/>
                  </a:moveTo>
                  <a:lnTo>
                    <a:pt x="f127" y="f119"/>
                  </a:lnTo>
                  <a:cubicBezTo>
                    <a:pt x="f127" y="f119"/>
                    <a:pt x="f127" y="f119"/>
                    <a:pt x="f127" y="f119"/>
                  </a:cubicBezTo>
                  <a:lnTo>
                    <a:pt x="f127" y="f117"/>
                  </a:lnTo>
                  <a:cubicBezTo>
                    <a:pt x="f127" y="f117"/>
                    <a:pt x="f127" y="f117"/>
                    <a:pt x="f127" y="f117"/>
                  </a:cubicBezTo>
                  <a:close/>
                  <a:moveTo>
                    <a:pt x="f128" y="f119"/>
                  </a:moveTo>
                  <a:cubicBezTo>
                    <a:pt x="f128" y="f119"/>
                    <a:pt x="f127" y="f119"/>
                    <a:pt x="f128" y="f119"/>
                  </a:cubicBezTo>
                  <a:cubicBezTo>
                    <a:pt x="f128" y="f119"/>
                    <a:pt x="f127" y="f119"/>
                    <a:pt x="f127" y="f119"/>
                  </a:cubicBezTo>
                  <a:close/>
                  <a:moveTo>
                    <a:pt x="f130" y="f120"/>
                  </a:moveTo>
                  <a:lnTo>
                    <a:pt x="f130" y="f120"/>
                  </a:lnTo>
                  <a:cubicBezTo>
                    <a:pt x="f130" y="f121"/>
                    <a:pt x="f130" y="f121"/>
                    <a:pt x="f129" y="f121"/>
                  </a:cubicBezTo>
                  <a:cubicBezTo>
                    <a:pt x="f129" y="f121"/>
                    <a:pt x="f129" y="f121"/>
                    <a:pt x="f130" y="f120"/>
                  </a:cubicBezTo>
                  <a:close/>
                  <a:moveTo>
                    <a:pt x="f130" y="f121"/>
                  </a:moveTo>
                  <a:cubicBezTo>
                    <a:pt x="f130" y="f121"/>
                    <a:pt x="f130" y="f121"/>
                    <a:pt x="f130" y="f121"/>
                  </a:cubicBezTo>
                  <a:cubicBezTo>
                    <a:pt x="f130" y="f121"/>
                    <a:pt x="f130" y="f121"/>
                    <a:pt x="f130" y="f121"/>
                  </a:cubicBezTo>
                  <a:close/>
                  <a:moveTo>
                    <a:pt x="f23" y="f113"/>
                  </a:moveTo>
                  <a:cubicBezTo>
                    <a:pt x="f23" y="f113"/>
                    <a:pt x="f21" y="f113"/>
                    <a:pt x="f21" y="f113"/>
                  </a:cubicBezTo>
                  <a:cubicBezTo>
                    <a:pt x="f21" y="f113"/>
                    <a:pt x="f23" y="f113"/>
                    <a:pt x="f23" y="f113"/>
                  </a:cubicBezTo>
                  <a:cubicBezTo>
                    <a:pt x="f23" y="f113"/>
                    <a:pt x="f23" y="f113"/>
                    <a:pt x="f23" y="f113"/>
                  </a:cubicBezTo>
                  <a:cubicBezTo>
                    <a:pt x="f23" y="f113"/>
                    <a:pt x="f23" y="f113"/>
                    <a:pt x="f23" y="f113"/>
                  </a:cubicBezTo>
                  <a:close/>
                  <a:moveTo>
                    <a:pt x="f21" y="f113"/>
                  </a:moveTo>
                  <a:cubicBezTo>
                    <a:pt x="f21" y="f113"/>
                    <a:pt x="f21" y="f113"/>
                    <a:pt x="f21" y="f113"/>
                  </a:cubicBezTo>
                  <a:cubicBezTo>
                    <a:pt x="f21" y="f113"/>
                    <a:pt x="f21" y="f113"/>
                    <a:pt x="f21" y="f113"/>
                  </a:cubicBezTo>
                  <a:close/>
                  <a:moveTo>
                    <a:pt x="f20" y="f114"/>
                  </a:moveTo>
                  <a:cubicBezTo>
                    <a:pt x="f21" y="f114"/>
                    <a:pt x="f21" y="f114"/>
                    <a:pt x="f21" y="f113"/>
                  </a:cubicBezTo>
                  <a:cubicBezTo>
                    <a:pt x="f21" y="f113"/>
                    <a:pt x="f20" y="f113"/>
                    <a:pt x="f20" y="f114"/>
                  </a:cubicBezTo>
                  <a:close/>
                  <a:moveTo>
                    <a:pt x="f128" y="f122"/>
                  </a:moveTo>
                  <a:lnTo>
                    <a:pt x="f127" y="f122"/>
                  </a:lnTo>
                  <a:cubicBezTo>
                    <a:pt x="f127" y="f122"/>
                    <a:pt x="f127" y="f122"/>
                    <a:pt x="f127" y="f122"/>
                  </a:cubicBezTo>
                  <a:cubicBezTo>
                    <a:pt x="f127" y="f122"/>
                    <a:pt x="f127" y="f122"/>
                    <a:pt x="f128" y="f122"/>
                  </a:cubicBezTo>
                  <a:close/>
                  <a:moveTo>
                    <a:pt x="f126" y="f121"/>
                  </a:moveTo>
                  <a:cubicBezTo>
                    <a:pt x="f126" y="f121"/>
                    <a:pt x="f124" y="f121"/>
                    <a:pt x="f124" y="f121"/>
                  </a:cubicBezTo>
                  <a:cubicBezTo>
                    <a:pt x="f124" y="f121"/>
                    <a:pt x="f124" y="f122"/>
                    <a:pt x="f124" y="f122"/>
                  </a:cubicBezTo>
                  <a:cubicBezTo>
                    <a:pt x="f124" y="f122"/>
                    <a:pt x="f124" y="f122"/>
                    <a:pt x="f124" y="f122"/>
                  </a:cubicBezTo>
                  <a:cubicBezTo>
                    <a:pt x="f124" y="f121"/>
                    <a:pt x="f124" y="f121"/>
                    <a:pt x="f124" y="f121"/>
                  </a:cubicBezTo>
                  <a:cubicBezTo>
                    <a:pt x="f124" y="f121"/>
                    <a:pt x="f124" y="f121"/>
                    <a:pt x="f126" y="f121"/>
                  </a:cubicBezTo>
                  <a:close/>
                  <a:moveTo>
                    <a:pt x="f126" y="f121"/>
                  </a:moveTo>
                  <a:cubicBezTo>
                    <a:pt x="f126" y="f121"/>
                    <a:pt x="f126" y="f121"/>
                    <a:pt x="f126" y="f121"/>
                  </a:cubicBezTo>
                  <a:cubicBezTo>
                    <a:pt x="f126" y="f122"/>
                    <a:pt x="f126" y="f122"/>
                    <a:pt x="f126" y="f122"/>
                  </a:cubicBezTo>
                  <a:cubicBezTo>
                    <a:pt x="f126" y="f121"/>
                    <a:pt x="f126" y="f121"/>
                    <a:pt x="f126" y="f121"/>
                  </a:cubicBezTo>
                  <a:close/>
                  <a:moveTo>
                    <a:pt x="f11" y="f119"/>
                  </a:moveTo>
                  <a:cubicBezTo>
                    <a:pt x="f11" y="f119"/>
                    <a:pt x="f11" y="f119"/>
                    <a:pt x="f11" y="f119"/>
                  </a:cubicBezTo>
                  <a:cubicBezTo>
                    <a:pt x="f11" y="f117"/>
                    <a:pt x="f11" y="f117"/>
                    <a:pt x="f11" y="f119"/>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6" name="Google Shape;3269;p43">
              <a:extLst>
                <a:ext uri="{FF2B5EF4-FFF2-40B4-BE49-F238E27FC236}">
                  <a16:creationId xmlns:a16="http://schemas.microsoft.com/office/drawing/2014/main" id="{B32C32EC-02C0-455A-806B-4E72BF7C1F91}"/>
                </a:ext>
              </a:extLst>
            </p:cNvPr>
            <p:cNvSpPr/>
            <p:nvPr/>
          </p:nvSpPr>
          <p:spPr>
            <a:xfrm rot="16200004">
              <a:off x="5932536" y="3207587"/>
              <a:ext cx="1353" cy="676"/>
            </a:xfrm>
            <a:custGeom>
              <a:avLst/>
              <a:gdLst>
                <a:gd name="f0" fmla="val w"/>
                <a:gd name="f1" fmla="val h"/>
                <a:gd name="f2" fmla="val 0"/>
                <a:gd name="f3" fmla="val 36"/>
                <a:gd name="f4" fmla="val 18"/>
                <a:gd name="f5" fmla="val 35"/>
                <a:gd name="f6" fmla="*/ f0 1 36"/>
                <a:gd name="f7" fmla="*/ f1 1 18"/>
                <a:gd name="f8" fmla="val f2"/>
                <a:gd name="f9" fmla="val f3"/>
                <a:gd name="f10" fmla="val f4"/>
                <a:gd name="f11" fmla="+- f10 0 f8"/>
                <a:gd name="f12" fmla="+- f9 0 f8"/>
                <a:gd name="f13" fmla="*/ f12 1 36"/>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6" h="18">
                  <a:moveTo>
                    <a:pt x="f4" y="f4"/>
                  </a:moveTo>
                  <a:cubicBezTo>
                    <a:pt x="f4" y="f2"/>
                    <a:pt x="f2" y="f2"/>
                    <a:pt x="f2" y="f2"/>
                  </a:cubicBezTo>
                  <a:cubicBezTo>
                    <a:pt x="f2" y="f2"/>
                    <a:pt x="f2" y="f2"/>
                    <a:pt x="f2" y="f2"/>
                  </a:cubicBezTo>
                  <a:cubicBezTo>
                    <a:pt x="f2" y="f2"/>
                    <a:pt x="f2" y="f2"/>
                    <a:pt x="f2" y="f2"/>
                  </a:cubicBezTo>
                  <a:cubicBezTo>
                    <a:pt x="f2" y="f2"/>
                    <a:pt x="f2" y="f2"/>
                    <a:pt x="f2" y="f2"/>
                  </a:cubicBezTo>
                  <a:cubicBezTo>
                    <a:pt x="f4" y="f2"/>
                    <a:pt x="f4" y="f2"/>
                    <a:pt x="f5" y="f4"/>
                  </a:cubicBezTo>
                  <a:cubicBezTo>
                    <a:pt x="f4" y="f4"/>
                    <a:pt x="f4"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7" name="Google Shape;3270;p43">
              <a:extLst>
                <a:ext uri="{FF2B5EF4-FFF2-40B4-BE49-F238E27FC236}">
                  <a16:creationId xmlns:a16="http://schemas.microsoft.com/office/drawing/2014/main" id="{051D0EE1-93C5-46EC-B705-93D029262CCB}"/>
                </a:ext>
              </a:extLst>
            </p:cNvPr>
            <p:cNvSpPr/>
            <p:nvPr/>
          </p:nvSpPr>
          <p:spPr>
            <a:xfrm rot="16200004">
              <a:off x="5904601" y="3232897"/>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5"/>
                  </a:moveTo>
                  <a:cubicBezTo>
                    <a:pt x="f4" y="f4"/>
                    <a:pt x="f4" y="f4"/>
                    <a:pt x="f4" y="f4"/>
                  </a:cubicBezTo>
                  <a:lnTo>
                    <a:pt x="f4" y="f4"/>
                  </a:lnTo>
                  <a:cubicBezTo>
                    <a:pt x="f4" y="f4"/>
                    <a:pt x="f4" y="f4"/>
                    <a:pt x="f5" y="f4"/>
                  </a:cubicBezTo>
                  <a:cubicBezTo>
                    <a:pt x="f5" y="f4"/>
                    <a:pt x="f5" y="f5"/>
                    <a:pt x="f4"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8" name="Google Shape;3271;p43">
              <a:extLst>
                <a:ext uri="{FF2B5EF4-FFF2-40B4-BE49-F238E27FC236}">
                  <a16:creationId xmlns:a16="http://schemas.microsoft.com/office/drawing/2014/main" id="{A399F595-F1E1-4BF8-8F4C-3601B5F9AB04}"/>
                </a:ext>
              </a:extLst>
            </p:cNvPr>
            <p:cNvSpPr/>
            <p:nvPr/>
          </p:nvSpPr>
          <p:spPr>
            <a:xfrm rot="16200004">
              <a:off x="5903641" y="3233894"/>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cubicBezTo>
                    <a:pt x="f2" y="f2"/>
                    <a:pt x="f2" y="f2"/>
                    <a:pt x="f2" y="f2"/>
                  </a:cubicBezTo>
                  <a:cubicBezTo>
                    <a:pt x="f2" y="f2"/>
                    <a:pt x="f2" y="f2"/>
                    <a:pt x="f2" y="f2"/>
                  </a:cubicBezTo>
                  <a:cubicBezTo>
                    <a:pt x="f2" y="f2"/>
                    <a:pt x="f2" y="f2"/>
                    <a:pt x="f3"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9" name="Google Shape;3272;p43">
              <a:extLst>
                <a:ext uri="{FF2B5EF4-FFF2-40B4-BE49-F238E27FC236}">
                  <a16:creationId xmlns:a16="http://schemas.microsoft.com/office/drawing/2014/main" id="{2CFA0336-1A97-418D-9FD4-AC7942DA679C}"/>
                </a:ext>
              </a:extLst>
            </p:cNvPr>
            <p:cNvSpPr/>
            <p:nvPr/>
          </p:nvSpPr>
          <p:spPr>
            <a:xfrm rot="16200004">
              <a:off x="5903284" y="3232257"/>
              <a:ext cx="1353" cy="1353"/>
            </a:xfrm>
            <a:custGeom>
              <a:avLst/>
              <a:gdLst>
                <a:gd name="f0" fmla="val w"/>
                <a:gd name="f1" fmla="val h"/>
                <a:gd name="f2" fmla="val 0"/>
                <a:gd name="f3" fmla="val 36"/>
                <a:gd name="f4" fmla="val 18"/>
                <a:gd name="f5" fmla="val 1"/>
                <a:gd name="f6" fmla="*/ f0 1 36"/>
                <a:gd name="f7" fmla="*/ f1 1 36"/>
                <a:gd name="f8" fmla="val f2"/>
                <a:gd name="f9" fmla="val f3"/>
                <a:gd name="f10" fmla="+- f9 0 f8"/>
                <a:gd name="f11" fmla="*/ f10 1 36"/>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36" h="36">
                  <a:moveTo>
                    <a:pt x="f3" y="f3"/>
                  </a:moveTo>
                  <a:cubicBezTo>
                    <a:pt x="f4" y="f3"/>
                    <a:pt x="f4" y="f4"/>
                    <a:pt x="f4" y="f3"/>
                  </a:cubicBezTo>
                  <a:cubicBezTo>
                    <a:pt x="f4" y="f3"/>
                    <a:pt x="f4" y="f3"/>
                    <a:pt x="f4" y="f4"/>
                  </a:cubicBezTo>
                  <a:cubicBezTo>
                    <a:pt x="f4" y="f3"/>
                    <a:pt x="f4" y="f3"/>
                    <a:pt x="f4" y="f3"/>
                  </a:cubicBezTo>
                  <a:cubicBezTo>
                    <a:pt x="f4" y="f4"/>
                    <a:pt x="f5" y="f4"/>
                    <a:pt x="f5" y="f4"/>
                  </a:cubicBezTo>
                  <a:cubicBezTo>
                    <a:pt x="f4" y="f5"/>
                    <a:pt x="f5" y="f4"/>
                    <a:pt x="f5" y="f5"/>
                  </a:cubicBezTo>
                  <a:cubicBezTo>
                    <a:pt x="f5" y="f5"/>
                    <a:pt x="f5" y="f5"/>
                    <a:pt x="f5" y="f5"/>
                  </a:cubicBezTo>
                  <a:cubicBezTo>
                    <a:pt x="f4" y="f5"/>
                    <a:pt x="f4" y="f4"/>
                    <a:pt x="f4" y="f4"/>
                  </a:cubicBezTo>
                  <a:cubicBezTo>
                    <a:pt x="f4" y="f3"/>
                    <a:pt x="f3" y="f4"/>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0" name="Google Shape;3273;p43">
              <a:extLst>
                <a:ext uri="{FF2B5EF4-FFF2-40B4-BE49-F238E27FC236}">
                  <a16:creationId xmlns:a16="http://schemas.microsoft.com/office/drawing/2014/main" id="{C22B532F-38A7-419C-B201-E3B6F47DBFC7}"/>
                </a:ext>
              </a:extLst>
            </p:cNvPr>
            <p:cNvSpPr/>
            <p:nvPr/>
          </p:nvSpPr>
          <p:spPr>
            <a:xfrm rot="16200004">
              <a:off x="5899983" y="3234214"/>
              <a:ext cx="713" cy="713"/>
            </a:xfrm>
            <a:custGeom>
              <a:avLst/>
              <a:gdLst>
                <a:gd name="f0" fmla="val w"/>
                <a:gd name="f1" fmla="val h"/>
                <a:gd name="f2" fmla="val 0"/>
                <a:gd name="f3" fmla="val 19"/>
                <a:gd name="f4" fmla="val 1"/>
                <a:gd name="f5" fmla="val 18"/>
                <a:gd name="f6" fmla="*/ f0 1 19"/>
                <a:gd name="f7" fmla="*/ f1 1 19"/>
                <a:gd name="f8" fmla="val f2"/>
                <a:gd name="f9" fmla="val f3"/>
                <a:gd name="f10" fmla="+- f9 0 f8"/>
                <a:gd name="f11" fmla="*/ f10 1 19"/>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 h="19">
                  <a:moveTo>
                    <a:pt x="f4" y="f4"/>
                  </a:moveTo>
                  <a:cubicBezTo>
                    <a:pt x="f4" y="f4"/>
                    <a:pt x="f4" y="f4"/>
                    <a:pt x="f4" y="f4"/>
                  </a:cubicBezTo>
                  <a:cubicBezTo>
                    <a:pt x="f4" y="f4"/>
                    <a:pt x="f4" y="f4"/>
                    <a:pt x="f4" y="f4"/>
                  </a:cubicBezTo>
                  <a:cubicBezTo>
                    <a:pt x="f5" y="f4"/>
                    <a:pt x="f5" y="f4"/>
                    <a:pt x="f5" y="f5"/>
                  </a:cubicBezTo>
                  <a:cubicBezTo>
                    <a:pt x="f5" y="f5"/>
                    <a:pt x="f5" y="f5"/>
                    <a:pt x="f5" y="f5"/>
                  </a:cubicBezTo>
                  <a:cubicBezTo>
                    <a:pt x="f4" y="f5"/>
                    <a:pt x="f4" y="f5"/>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1" name="Google Shape;3274;p43">
              <a:extLst>
                <a:ext uri="{FF2B5EF4-FFF2-40B4-BE49-F238E27FC236}">
                  <a16:creationId xmlns:a16="http://schemas.microsoft.com/office/drawing/2014/main" id="{5F7A4D2A-1172-4132-979B-E89FB82D25B2}"/>
                </a:ext>
              </a:extLst>
            </p:cNvPr>
            <p:cNvSpPr/>
            <p:nvPr/>
          </p:nvSpPr>
          <p:spPr>
            <a:xfrm rot="16200004">
              <a:off x="5899992" y="3235531"/>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2" name="Google Shape;3275;p43">
              <a:extLst>
                <a:ext uri="{FF2B5EF4-FFF2-40B4-BE49-F238E27FC236}">
                  <a16:creationId xmlns:a16="http://schemas.microsoft.com/office/drawing/2014/main" id="{E93C0DDB-6574-415C-BB91-A2F361B1DF12}"/>
                </a:ext>
              </a:extLst>
            </p:cNvPr>
            <p:cNvSpPr/>
            <p:nvPr/>
          </p:nvSpPr>
          <p:spPr>
            <a:xfrm rot="16200004">
              <a:off x="5899672" y="3235211"/>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3" y="f4"/>
                  </a:moveTo>
                  <a:cubicBezTo>
                    <a:pt x="f2" y="f4"/>
                    <a:pt x="f2" y="f4"/>
                    <a:pt x="f2" y="f4"/>
                  </a:cubicBezTo>
                  <a:cubicBezTo>
                    <a:pt x="f2"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3" name="Google Shape;3276;p43">
              <a:extLst>
                <a:ext uri="{FF2B5EF4-FFF2-40B4-BE49-F238E27FC236}">
                  <a16:creationId xmlns:a16="http://schemas.microsoft.com/office/drawing/2014/main" id="{5DF6AF38-619A-4437-AABB-6EEBBB820EDD}"/>
                </a:ext>
              </a:extLst>
            </p:cNvPr>
            <p:cNvSpPr/>
            <p:nvPr/>
          </p:nvSpPr>
          <p:spPr>
            <a:xfrm rot="16200004">
              <a:off x="5899032" y="3236519"/>
              <a:ext cx="676" cy="36"/>
            </a:xfrm>
            <a:custGeom>
              <a:avLst/>
              <a:gdLst>
                <a:gd name="f0" fmla="val w"/>
                <a:gd name="f1" fmla="val h"/>
                <a:gd name="f2" fmla="val 0"/>
                <a:gd name="f3" fmla="val 18"/>
                <a:gd name="f4" fmla="val 1"/>
                <a:gd name="f5" fmla="*/ f0 1 18"/>
                <a:gd name="f6" fmla="*/ f1 1 1"/>
                <a:gd name="f7" fmla="val f2"/>
                <a:gd name="f8" fmla="val f3"/>
                <a:gd name="f9" fmla="val f4"/>
                <a:gd name="f10" fmla="+- f9 0 f7"/>
                <a:gd name="f11" fmla="+- f8 0 f7"/>
                <a:gd name="f12" fmla="*/ f11 1 18"/>
                <a:gd name="f13" fmla="val f10"/>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8" h="1">
                  <a:moveTo>
                    <a:pt x="f2" y="f2"/>
                  </a:moveTo>
                  <a:cubicBezTo>
                    <a:pt x="f2" y="f2"/>
                    <a:pt x="f3" y="f2"/>
                    <a:pt x="f3" y="f2"/>
                  </a:cubicBezTo>
                  <a:cubicBezTo>
                    <a:pt x="f3"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4" name="Google Shape;3277;p43">
              <a:extLst>
                <a:ext uri="{FF2B5EF4-FFF2-40B4-BE49-F238E27FC236}">
                  <a16:creationId xmlns:a16="http://schemas.microsoft.com/office/drawing/2014/main" id="{C0426BF2-4694-4C25-A8B0-A7542860DE16}"/>
                </a:ext>
              </a:extLst>
            </p:cNvPr>
            <p:cNvSpPr/>
            <p:nvPr/>
          </p:nvSpPr>
          <p:spPr>
            <a:xfrm rot="16200004">
              <a:off x="5899992" y="3234891"/>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lnTo>
                    <a:pt x="f3" y="f3"/>
                  </a:ln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5" name="Google Shape;3278;p43">
              <a:extLst>
                <a:ext uri="{FF2B5EF4-FFF2-40B4-BE49-F238E27FC236}">
                  <a16:creationId xmlns:a16="http://schemas.microsoft.com/office/drawing/2014/main" id="{761A536B-71EC-48D5-8A26-DAEE9C7A7585}"/>
                </a:ext>
              </a:extLst>
            </p:cNvPr>
            <p:cNvSpPr/>
            <p:nvPr/>
          </p:nvSpPr>
          <p:spPr>
            <a:xfrm rot="16200004">
              <a:off x="5899014" y="3234553"/>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2"/>
                  </a:moveTo>
                  <a:cubicBezTo>
                    <a:pt x="f4" y="f2"/>
                    <a:pt x="f5" y="f2"/>
                    <a:pt x="f5" y="f2"/>
                  </a:cubicBezTo>
                  <a:cubicBezTo>
                    <a:pt x="f4"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6" name="Google Shape;3279;p43">
              <a:extLst>
                <a:ext uri="{FF2B5EF4-FFF2-40B4-BE49-F238E27FC236}">
                  <a16:creationId xmlns:a16="http://schemas.microsoft.com/office/drawing/2014/main" id="{39E3E741-57D1-4CBC-B632-3E0C5B07AC31}"/>
                </a:ext>
              </a:extLst>
            </p:cNvPr>
            <p:cNvSpPr/>
            <p:nvPr/>
          </p:nvSpPr>
          <p:spPr>
            <a:xfrm rot="16200004">
              <a:off x="5899352" y="3234891"/>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7" name="Google Shape;3280;p43">
              <a:extLst>
                <a:ext uri="{FF2B5EF4-FFF2-40B4-BE49-F238E27FC236}">
                  <a16:creationId xmlns:a16="http://schemas.microsoft.com/office/drawing/2014/main" id="{00B98C46-D49B-4CCF-84D8-7F7EF5A882DC}"/>
                </a:ext>
              </a:extLst>
            </p:cNvPr>
            <p:cNvSpPr/>
            <p:nvPr/>
          </p:nvSpPr>
          <p:spPr>
            <a:xfrm rot="16200004">
              <a:off x="5899015" y="3235184"/>
              <a:ext cx="36" cy="713"/>
            </a:xfrm>
            <a:custGeom>
              <a:avLst/>
              <a:gdLst>
                <a:gd name="f0" fmla="val w"/>
                <a:gd name="f1" fmla="val h"/>
                <a:gd name="f2" fmla="val 0"/>
                <a:gd name="f3" fmla="val 1"/>
                <a:gd name="f4" fmla="val 19"/>
                <a:gd name="f5" fmla="val 18"/>
                <a:gd name="f6" fmla="*/ f0 1 1"/>
                <a:gd name="f7" fmla="*/ f1 1 19"/>
                <a:gd name="f8" fmla="val f2"/>
                <a:gd name="f9" fmla="val f3"/>
                <a:gd name="f10" fmla="val f4"/>
                <a:gd name="f11" fmla="+- f10 0 f8"/>
                <a:gd name="f12" fmla="+- f9 0 f8"/>
                <a:gd name="f13" fmla="val f12"/>
                <a:gd name="f14" fmla="*/ f11 1 1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 h="19">
                  <a:moveTo>
                    <a:pt x="f2" y="f5"/>
                  </a:moveTo>
                  <a:lnTo>
                    <a:pt x="f2" y="f5"/>
                  </a:lnTo>
                  <a:cubicBezTo>
                    <a:pt x="f2" y="f5"/>
                    <a:pt x="f2" y="f3"/>
                    <a:pt x="f2" y="f5"/>
                  </a:cubicBezTo>
                  <a:cubicBezTo>
                    <a:pt x="f2" y="f5"/>
                    <a:pt x="f2" y="f5"/>
                    <a:pt x="f2"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8" name="Google Shape;3281;p43">
              <a:extLst>
                <a:ext uri="{FF2B5EF4-FFF2-40B4-BE49-F238E27FC236}">
                  <a16:creationId xmlns:a16="http://schemas.microsoft.com/office/drawing/2014/main" id="{5692B4DE-E7D9-46CF-A5D6-A28DDC83F033}"/>
                </a:ext>
              </a:extLst>
            </p:cNvPr>
            <p:cNvSpPr/>
            <p:nvPr/>
          </p:nvSpPr>
          <p:spPr>
            <a:xfrm rot="16200004">
              <a:off x="5898035" y="3234891"/>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2" y="f3"/>
                  </a:moveTo>
                  <a:cubicBezTo>
                    <a:pt x="f2" y="f2"/>
                    <a:pt x="f3" y="f2"/>
                    <a:pt x="f3" y="f2"/>
                  </a:cubicBezTo>
                  <a:cubicBezTo>
                    <a:pt x="f3"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9" name="Google Shape;3282;p43">
              <a:extLst>
                <a:ext uri="{FF2B5EF4-FFF2-40B4-BE49-F238E27FC236}">
                  <a16:creationId xmlns:a16="http://schemas.microsoft.com/office/drawing/2014/main" id="{BDA2D6C2-CE6F-4722-83A2-4F5ADAAD927D}"/>
                </a:ext>
              </a:extLst>
            </p:cNvPr>
            <p:cNvSpPr/>
            <p:nvPr/>
          </p:nvSpPr>
          <p:spPr>
            <a:xfrm rot="16200004">
              <a:off x="5898035" y="3235531"/>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lnTo>
                    <a:pt x="f2" y="f2"/>
                  </a:lnTo>
                  <a:cubicBezTo>
                    <a:pt x="f2" y="f2"/>
                    <a:pt x="f2" y="f2"/>
                    <a:pt x="f2" y="f2"/>
                  </a:cubicBezTo>
                  <a:lnTo>
                    <a:pt x="f2" y="f2"/>
                  </a:ln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0" name="Google Shape;3283;p43">
              <a:extLst>
                <a:ext uri="{FF2B5EF4-FFF2-40B4-BE49-F238E27FC236}">
                  <a16:creationId xmlns:a16="http://schemas.microsoft.com/office/drawing/2014/main" id="{F87C14BD-79CB-42E1-8136-6107C82A6259}"/>
                </a:ext>
              </a:extLst>
            </p:cNvPr>
            <p:cNvSpPr/>
            <p:nvPr/>
          </p:nvSpPr>
          <p:spPr>
            <a:xfrm rot="16200004">
              <a:off x="5898035" y="3235531"/>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2"/>
                  </a:moveTo>
                  <a:cubicBezTo>
                    <a:pt x="f2" y="f2"/>
                    <a:pt x="f2" y="f2"/>
                    <a:pt x="f2" y="f2"/>
                  </a:cubicBezTo>
                  <a:cubicBezTo>
                    <a:pt x="f2" y="f2"/>
                    <a:pt x="f2" y="f2"/>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1" name="Google Shape;3284;p43">
              <a:extLst>
                <a:ext uri="{FF2B5EF4-FFF2-40B4-BE49-F238E27FC236}">
                  <a16:creationId xmlns:a16="http://schemas.microsoft.com/office/drawing/2014/main" id="{6A7BC939-4FED-4E52-A234-C1692AA52A51}"/>
                </a:ext>
              </a:extLst>
            </p:cNvPr>
            <p:cNvSpPr/>
            <p:nvPr/>
          </p:nvSpPr>
          <p:spPr>
            <a:xfrm rot="16200004">
              <a:off x="5897697" y="3235860"/>
              <a:ext cx="713" cy="36"/>
            </a:xfrm>
            <a:custGeom>
              <a:avLst/>
              <a:gdLst>
                <a:gd name="f0" fmla="val w"/>
                <a:gd name="f1" fmla="val h"/>
                <a:gd name="f2" fmla="val 0"/>
                <a:gd name="f3" fmla="val 19"/>
                <a:gd name="f4" fmla="val 1"/>
                <a:gd name="f5" fmla="val 18"/>
                <a:gd name="f6" fmla="*/ f0 1 19"/>
                <a:gd name="f7" fmla="*/ f1 1 1"/>
                <a:gd name="f8" fmla="val f2"/>
                <a:gd name="f9" fmla="val f3"/>
                <a:gd name="f10" fmla="val f4"/>
                <a:gd name="f11" fmla="+- f10 0 f8"/>
                <a:gd name="f12" fmla="+- f9 0 f8"/>
                <a:gd name="f13" fmla="*/ f12 1 19"/>
                <a:gd name="f14" fmla="val f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
                  <a:moveTo>
                    <a:pt x="f4" y="f2"/>
                  </a:moveTo>
                  <a:cubicBezTo>
                    <a:pt x="f4" y="f2"/>
                    <a:pt x="f4" y="f2"/>
                    <a:pt x="f4" y="f2"/>
                  </a:cubicBezTo>
                  <a:cubicBezTo>
                    <a:pt x="f4" y="f2"/>
                    <a:pt x="f4" y="f2"/>
                    <a:pt x="f5" y="f2"/>
                  </a:cubicBezTo>
                  <a:cubicBezTo>
                    <a:pt x="f5" y="f2"/>
                    <a:pt x="f4" y="f2"/>
                    <a:pt x="f4"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2" name="Google Shape;3285;p43">
              <a:extLst>
                <a:ext uri="{FF2B5EF4-FFF2-40B4-BE49-F238E27FC236}">
                  <a16:creationId xmlns:a16="http://schemas.microsoft.com/office/drawing/2014/main" id="{5AF403C2-29B4-42DF-B7EE-188A3A356146}"/>
                </a:ext>
              </a:extLst>
            </p:cNvPr>
            <p:cNvSpPr/>
            <p:nvPr/>
          </p:nvSpPr>
          <p:spPr>
            <a:xfrm rot="16200004">
              <a:off x="5898035" y="3236199"/>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2"/>
                  </a:moveTo>
                  <a:cubicBezTo>
                    <a:pt x="f3" y="f2"/>
                    <a:pt x="f3" y="f2"/>
                    <a:pt x="f3" y="f2"/>
                  </a:cubicBezTo>
                  <a:cubicBezTo>
                    <a:pt x="f3" y="f2"/>
                    <a:pt x="f3" y="f2"/>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3" name="Google Shape;3286;p43">
              <a:extLst>
                <a:ext uri="{FF2B5EF4-FFF2-40B4-BE49-F238E27FC236}">
                  <a16:creationId xmlns:a16="http://schemas.microsoft.com/office/drawing/2014/main" id="{A6DA9E3C-A517-46F1-81F5-B3529858EA23}"/>
                </a:ext>
              </a:extLst>
            </p:cNvPr>
            <p:cNvSpPr/>
            <p:nvPr/>
          </p:nvSpPr>
          <p:spPr>
            <a:xfrm rot="16200004">
              <a:off x="5899992" y="3231590"/>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2" y="f3"/>
                  </a:moveTo>
                  <a:cubicBezTo>
                    <a:pt x="f2" y="f3"/>
                    <a:pt x="f2" y="f3"/>
                    <a:pt x="f2" y="f3"/>
                  </a:cubicBezTo>
                  <a:cubicBezTo>
                    <a:pt x="f2" y="f3"/>
                    <a:pt x="f2" y="f3"/>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4" name="Google Shape;3287;p43">
              <a:extLst>
                <a:ext uri="{FF2B5EF4-FFF2-40B4-BE49-F238E27FC236}">
                  <a16:creationId xmlns:a16="http://schemas.microsoft.com/office/drawing/2014/main" id="{60CE27C5-0DE7-43F5-8D28-13198267EDF5}"/>
                </a:ext>
              </a:extLst>
            </p:cNvPr>
            <p:cNvSpPr/>
            <p:nvPr/>
          </p:nvSpPr>
          <p:spPr>
            <a:xfrm rot="16200004">
              <a:off x="5898355" y="3234571"/>
              <a:ext cx="36" cy="676"/>
            </a:xfrm>
            <a:custGeom>
              <a:avLst/>
              <a:gdLst>
                <a:gd name="f0" fmla="val w"/>
                <a:gd name="f1" fmla="val h"/>
                <a:gd name="f2" fmla="val 0"/>
                <a:gd name="f3" fmla="val 1"/>
                <a:gd name="f4" fmla="val 18"/>
                <a:gd name="f5" fmla="*/ f0 1 1"/>
                <a:gd name="f6" fmla="*/ f1 1 18"/>
                <a:gd name="f7" fmla="val f2"/>
                <a:gd name="f8" fmla="val f3"/>
                <a:gd name="f9" fmla="val f4"/>
                <a:gd name="f10" fmla="+- f9 0 f7"/>
                <a:gd name="f11" fmla="+- f8 0 f7"/>
                <a:gd name="f12" fmla="val f11"/>
                <a:gd name="f13" fmla="*/ f10 1 18"/>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8">
                  <a:moveTo>
                    <a:pt x="f3" y="f4"/>
                  </a:moveTo>
                  <a:lnTo>
                    <a:pt x="f3" y="f2"/>
                  </a:lnTo>
                  <a:cubicBezTo>
                    <a:pt x="f3" y="f2"/>
                    <a:pt x="f3" y="f4"/>
                    <a:pt x="f3" y="f4"/>
                  </a:cubicBezTo>
                  <a:cubicBezTo>
                    <a:pt x="f3" y="f4"/>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5" name="Google Shape;3288;p43">
              <a:extLst>
                <a:ext uri="{FF2B5EF4-FFF2-40B4-BE49-F238E27FC236}">
                  <a16:creationId xmlns:a16="http://schemas.microsoft.com/office/drawing/2014/main" id="{37B8E4E9-D6CF-4210-953F-0CCF0574B54B}"/>
                </a:ext>
              </a:extLst>
            </p:cNvPr>
            <p:cNvSpPr/>
            <p:nvPr/>
          </p:nvSpPr>
          <p:spPr>
            <a:xfrm rot="16200004">
              <a:off x="5898017" y="3234233"/>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4" y="f2"/>
                    <a:pt x="f4" y="f4"/>
                    <a:pt x="f4" y="f4"/>
                  </a:cubicBezTo>
                  <a:cubicBezTo>
                    <a:pt x="f4" y="f4"/>
                    <a:pt x="f4" y="f4"/>
                    <a:pt x="f4" y="f4"/>
                  </a:cubicBezTo>
                  <a:cubicBezTo>
                    <a:pt x="f4" y="f4"/>
                    <a:pt x="f4"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6" name="Google Shape;3289;p43">
              <a:extLst>
                <a:ext uri="{FF2B5EF4-FFF2-40B4-BE49-F238E27FC236}">
                  <a16:creationId xmlns:a16="http://schemas.microsoft.com/office/drawing/2014/main" id="{1EA2E40C-A0EB-4FD5-879A-67E4045DD1E0}"/>
                </a:ext>
              </a:extLst>
            </p:cNvPr>
            <p:cNvSpPr/>
            <p:nvPr/>
          </p:nvSpPr>
          <p:spPr>
            <a:xfrm rot="16200004">
              <a:off x="5899992" y="3230273"/>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7" name="Google Shape;3290;p43">
              <a:extLst>
                <a:ext uri="{FF2B5EF4-FFF2-40B4-BE49-F238E27FC236}">
                  <a16:creationId xmlns:a16="http://schemas.microsoft.com/office/drawing/2014/main" id="{F87A3ADA-251D-4485-9347-0B0B0A712B57}"/>
                </a:ext>
              </a:extLst>
            </p:cNvPr>
            <p:cNvSpPr/>
            <p:nvPr/>
          </p:nvSpPr>
          <p:spPr>
            <a:xfrm rot="16200004">
              <a:off x="5898017" y="3232916"/>
              <a:ext cx="713" cy="676"/>
            </a:xfrm>
            <a:custGeom>
              <a:avLst/>
              <a:gdLst>
                <a:gd name="f0" fmla="val w"/>
                <a:gd name="f1" fmla="val h"/>
                <a:gd name="f2" fmla="val 0"/>
                <a:gd name="f3" fmla="val 19"/>
                <a:gd name="f4" fmla="val 18"/>
                <a:gd name="f5" fmla="val 1"/>
                <a:gd name="f6" fmla="*/ f0 1 19"/>
                <a:gd name="f7" fmla="*/ f1 1 18"/>
                <a:gd name="f8" fmla="val f2"/>
                <a:gd name="f9" fmla="val f3"/>
                <a:gd name="f10" fmla="val f4"/>
                <a:gd name="f11" fmla="+- f10 0 f8"/>
                <a:gd name="f12" fmla="+- f9 0 f8"/>
                <a:gd name="f13" fmla="*/ f12 1 19"/>
                <a:gd name="f14" fmla="*/ f11 1 18"/>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9" h="18">
                  <a:moveTo>
                    <a:pt x="f5" y="f2"/>
                  </a:moveTo>
                  <a:cubicBezTo>
                    <a:pt x="f5" y="f2"/>
                    <a:pt x="f4" y="f2"/>
                    <a:pt x="f4" y="f4"/>
                  </a:cubicBezTo>
                  <a:cubicBezTo>
                    <a:pt x="f4" y="f4"/>
                    <a:pt x="f4" y="f4"/>
                    <a:pt x="f4" y="f4"/>
                  </a:cubicBezTo>
                  <a:cubicBezTo>
                    <a:pt x="f4" y="f4"/>
                    <a:pt x="f5"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8" name="Google Shape;3291;p43">
              <a:extLst>
                <a:ext uri="{FF2B5EF4-FFF2-40B4-BE49-F238E27FC236}">
                  <a16:creationId xmlns:a16="http://schemas.microsoft.com/office/drawing/2014/main" id="{3EF15CFA-F4B6-4BCF-86EF-34C3FB50BBA4}"/>
                </a:ext>
              </a:extLst>
            </p:cNvPr>
            <p:cNvSpPr/>
            <p:nvPr/>
          </p:nvSpPr>
          <p:spPr>
            <a:xfrm rot="16200004">
              <a:off x="5898035" y="3232258"/>
              <a:ext cx="676" cy="676"/>
            </a:xfrm>
            <a:custGeom>
              <a:avLst/>
              <a:gdLst>
                <a:gd name="f0" fmla="val w"/>
                <a:gd name="f1" fmla="val h"/>
                <a:gd name="f2" fmla="val 0"/>
                <a:gd name="f3" fmla="val 18"/>
                <a:gd name="f4" fmla="*/ f0 1 18"/>
                <a:gd name="f5" fmla="*/ f1 1 18"/>
                <a:gd name="f6" fmla="val f2"/>
                <a:gd name="f7" fmla="val f3"/>
                <a:gd name="f8" fmla="+- f7 0 f6"/>
                <a:gd name="f9" fmla="*/ f8 1 1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8" h="18">
                  <a:moveTo>
                    <a:pt x="f3" y="f3"/>
                  </a:moveTo>
                  <a:cubicBezTo>
                    <a:pt x="f2" y="f2"/>
                    <a:pt x="f2" y="f2"/>
                    <a:pt x="f2" y="f2"/>
                  </a:cubicBezTo>
                  <a:cubicBezTo>
                    <a:pt x="f3" y="f2"/>
                    <a:pt x="f3" y="f2"/>
                    <a:pt x="f3" y="f2"/>
                  </a:cubicBezTo>
                  <a:cubicBezTo>
                    <a:pt x="f3" y="f2"/>
                    <a:pt x="f3" y="f2"/>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9" name="Google Shape;3292;p43">
              <a:extLst>
                <a:ext uri="{FF2B5EF4-FFF2-40B4-BE49-F238E27FC236}">
                  <a16:creationId xmlns:a16="http://schemas.microsoft.com/office/drawing/2014/main" id="{F98B23F7-66C3-4B83-9C52-3E1AD8DA6D50}"/>
                </a:ext>
              </a:extLst>
            </p:cNvPr>
            <p:cNvSpPr/>
            <p:nvPr/>
          </p:nvSpPr>
          <p:spPr>
            <a:xfrm rot="16200004">
              <a:off x="5901300" y="3222400"/>
              <a:ext cx="36" cy="36"/>
            </a:xfrm>
            <a:custGeom>
              <a:avLst/>
              <a:gdLst>
                <a:gd name="f0" fmla="val w"/>
                <a:gd name="f1" fmla="val h"/>
                <a:gd name="f2" fmla="val 0"/>
                <a:gd name="f3" fmla="val 1"/>
                <a:gd name="f4" fmla="*/ f0 1 1"/>
                <a:gd name="f5" fmla="*/ f1 1 1"/>
                <a:gd name="f6" fmla="val f2"/>
                <a:gd name="f7" fmla="val f3"/>
                <a:gd name="f8" fmla="+- f7 0 f6"/>
                <a:gd name="f9" fmla="val f8"/>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1" h="1">
                  <a:moveTo>
                    <a:pt x="f3" y="f3"/>
                  </a:moveTo>
                  <a:cubicBezTo>
                    <a:pt x="f3" y="f3"/>
                    <a:pt x="f3" y="f3"/>
                    <a:pt x="f3" y="f3"/>
                  </a:cubicBezTo>
                  <a:cubicBezTo>
                    <a:pt x="f3" y="f3"/>
                    <a:pt x="f3" y="f3"/>
                    <a:pt x="f3"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0" name="Google Shape;3293;p43">
              <a:extLst>
                <a:ext uri="{FF2B5EF4-FFF2-40B4-BE49-F238E27FC236}">
                  <a16:creationId xmlns:a16="http://schemas.microsoft.com/office/drawing/2014/main" id="{27396AED-DE82-443D-A7CD-D6B551A69F0B}"/>
                </a:ext>
              </a:extLst>
            </p:cNvPr>
            <p:cNvSpPr/>
            <p:nvPr/>
          </p:nvSpPr>
          <p:spPr>
            <a:xfrm rot="16200004">
              <a:off x="5893427" y="3192142"/>
              <a:ext cx="47365" cy="39483"/>
            </a:xfrm>
            <a:custGeom>
              <a:avLst/>
              <a:gdLst>
                <a:gd name="f0" fmla="val w"/>
                <a:gd name="f1" fmla="val h"/>
                <a:gd name="f2" fmla="val 0"/>
                <a:gd name="f3" fmla="val 1263"/>
                <a:gd name="f4" fmla="val 1053"/>
                <a:gd name="f5" fmla="val 228"/>
                <a:gd name="f6" fmla="val 351"/>
                <a:gd name="f7" fmla="val 334"/>
                <a:gd name="f8" fmla="val 246"/>
                <a:gd name="f9" fmla="val 263"/>
                <a:gd name="f10" fmla="val 369"/>
                <a:gd name="f11" fmla="val 281"/>
                <a:gd name="f12" fmla="val 298"/>
                <a:gd name="f13" fmla="val 386"/>
                <a:gd name="f14" fmla="val 316"/>
                <a:gd name="f15" fmla="val 404"/>
                <a:gd name="f16" fmla="val 333"/>
                <a:gd name="f17" fmla="val 422"/>
                <a:gd name="f18" fmla="val 439"/>
                <a:gd name="f19" fmla="val 368"/>
                <a:gd name="f20" fmla="val 457"/>
                <a:gd name="f21" fmla="val 474"/>
                <a:gd name="f22" fmla="val 403"/>
                <a:gd name="f23" fmla="val 421"/>
                <a:gd name="f24" fmla="val 492"/>
                <a:gd name="f25" fmla="val 509"/>
                <a:gd name="f26" fmla="val 456"/>
                <a:gd name="f27" fmla="val 527"/>
                <a:gd name="f28" fmla="val 544"/>
                <a:gd name="f29" fmla="val 491"/>
                <a:gd name="f30" fmla="val 526"/>
                <a:gd name="f31" fmla="val 562"/>
                <a:gd name="f32" fmla="val 579"/>
                <a:gd name="f33" fmla="val 561"/>
                <a:gd name="f34" fmla="val 597"/>
                <a:gd name="f35" fmla="val 596"/>
                <a:gd name="f36" fmla="val 614"/>
                <a:gd name="f37" fmla="val 632"/>
                <a:gd name="f38" fmla="val 631"/>
                <a:gd name="f39" fmla="val 649"/>
                <a:gd name="f40" fmla="val 667"/>
                <a:gd name="f41" fmla="val 666"/>
                <a:gd name="f42" fmla="val 684"/>
                <a:gd name="f43" fmla="val 702"/>
                <a:gd name="f44" fmla="val 720"/>
                <a:gd name="f45" fmla="val 719"/>
                <a:gd name="f46" fmla="val 737"/>
                <a:gd name="f47" fmla="val 755"/>
                <a:gd name="f48" fmla="val 754"/>
                <a:gd name="f49" fmla="val 772"/>
                <a:gd name="f50" fmla="val 789"/>
                <a:gd name="f51" fmla="val 790"/>
                <a:gd name="f52" fmla="val 807"/>
                <a:gd name="f53" fmla="val 824"/>
                <a:gd name="f54" fmla="val 825"/>
                <a:gd name="f55" fmla="val 842"/>
                <a:gd name="f56" fmla="val 859"/>
                <a:gd name="f57" fmla="val 860"/>
                <a:gd name="f58" fmla="val 877"/>
                <a:gd name="f59" fmla="val 895"/>
                <a:gd name="f60" fmla="val 894"/>
                <a:gd name="f61" fmla="val 912"/>
                <a:gd name="f62" fmla="val 930"/>
                <a:gd name="f63" fmla="val 929"/>
                <a:gd name="f64" fmla="val 947"/>
                <a:gd name="f65" fmla="val 965"/>
                <a:gd name="f66" fmla="val 964"/>
                <a:gd name="f67" fmla="val 983"/>
                <a:gd name="f68" fmla="val 982"/>
                <a:gd name="f69" fmla="val 1000"/>
                <a:gd name="f70" fmla="val 1018"/>
                <a:gd name="f71" fmla="val 1035"/>
                <a:gd name="f72" fmla="val 1052"/>
                <a:gd name="f73" fmla="val 1070"/>
                <a:gd name="f74" fmla="val 1087"/>
                <a:gd name="f75" fmla="val 1105"/>
                <a:gd name="f76" fmla="val 1122"/>
                <a:gd name="f77" fmla="val 1140"/>
                <a:gd name="f78" fmla="val 1157"/>
                <a:gd name="f79" fmla="val 1192"/>
                <a:gd name="f80" fmla="val 1227"/>
                <a:gd name="f81" fmla="val 1245"/>
                <a:gd name="f82" fmla="val 1210"/>
                <a:gd name="f83" fmla="val 1175"/>
                <a:gd name="f84" fmla="val 1017"/>
                <a:gd name="f85" fmla="val 299"/>
                <a:gd name="f86" fmla="val 264"/>
                <a:gd name="f87" fmla="val 229"/>
                <a:gd name="f88" fmla="val 211"/>
                <a:gd name="f89" fmla="val 194"/>
                <a:gd name="f90" fmla="val 176"/>
                <a:gd name="f91" fmla="val 159"/>
                <a:gd name="f92" fmla="val 141"/>
                <a:gd name="f93" fmla="val 106"/>
                <a:gd name="f94" fmla="val 88"/>
                <a:gd name="f95" fmla="val 71"/>
                <a:gd name="f96" fmla="val 53"/>
                <a:gd name="f97" fmla="val 36"/>
                <a:gd name="f98" fmla="val 18"/>
                <a:gd name="f99" fmla="val 193"/>
                <a:gd name="f100" fmla="val 1"/>
                <a:gd name="f101" fmla="val 158"/>
                <a:gd name="f102" fmla="val 123"/>
                <a:gd name="f103" fmla="val 105"/>
                <a:gd name="f104" fmla="val 70"/>
                <a:gd name="f105" fmla="val 35"/>
                <a:gd name="f106" fmla="*/ f0 1 1263"/>
                <a:gd name="f107" fmla="*/ f1 1 1053"/>
                <a:gd name="f108" fmla="val f2"/>
                <a:gd name="f109" fmla="val f3"/>
                <a:gd name="f110" fmla="val f4"/>
                <a:gd name="f111" fmla="+- f110 0 f108"/>
                <a:gd name="f112" fmla="+- f109 0 f108"/>
                <a:gd name="f113" fmla="*/ f112 1 1263"/>
                <a:gd name="f114" fmla="*/ f111 1 1053"/>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63" h="1053">
                  <a:moveTo>
                    <a:pt x="f5" y="f6"/>
                  </a:moveTo>
                  <a:cubicBezTo>
                    <a:pt x="f5" y="f6"/>
                    <a:pt x="f5" y="f7"/>
                    <a:pt x="f5" y="f7"/>
                  </a:cubicBezTo>
                  <a:cubicBezTo>
                    <a:pt x="f8" y="f6"/>
                    <a:pt x="f5" y="f6"/>
                    <a:pt x="f8" y="f6"/>
                  </a:cubicBezTo>
                  <a:cubicBezTo>
                    <a:pt x="f8" y="f6"/>
                    <a:pt x="f8" y="f6"/>
                    <a:pt x="f8" y="f6"/>
                  </a:cubicBezTo>
                  <a:cubicBezTo>
                    <a:pt x="f8" y="f6"/>
                    <a:pt x="f8" y="f6"/>
                    <a:pt x="f8" y="f6"/>
                  </a:cubicBezTo>
                  <a:cubicBezTo>
                    <a:pt x="f8" y="f6"/>
                    <a:pt x="f8" y="f6"/>
                    <a:pt x="f9" y="f10"/>
                  </a:cubicBezTo>
                  <a:cubicBezTo>
                    <a:pt x="f9" y="f10"/>
                    <a:pt x="f9" y="f10"/>
                    <a:pt x="f9" y="f10"/>
                  </a:cubicBezTo>
                  <a:cubicBezTo>
                    <a:pt x="f9" y="f10"/>
                    <a:pt x="f9" y="f10"/>
                    <a:pt x="f11" y="f10"/>
                  </a:cubicBezTo>
                  <a:lnTo>
                    <a:pt x="f11" y="f10"/>
                  </a:lnTo>
                  <a:cubicBezTo>
                    <a:pt x="f12" y="f13"/>
                    <a:pt x="f14" y="f15"/>
                    <a:pt x="f16" y="f15"/>
                  </a:cubicBezTo>
                  <a:cubicBezTo>
                    <a:pt x="f16" y="f17"/>
                    <a:pt x="f16" y="f17"/>
                    <a:pt x="f6" y="f17"/>
                  </a:cubicBezTo>
                  <a:cubicBezTo>
                    <a:pt x="f6" y="f18"/>
                    <a:pt x="f6" y="f18"/>
                    <a:pt x="f6" y="f18"/>
                  </a:cubicBezTo>
                  <a:cubicBezTo>
                    <a:pt x="f6" y="f18"/>
                    <a:pt x="f19" y="f20"/>
                    <a:pt x="f19" y="f20"/>
                  </a:cubicBezTo>
                  <a:cubicBezTo>
                    <a:pt x="f19" y="f20"/>
                    <a:pt x="f19" y="f20"/>
                    <a:pt x="f19" y="f20"/>
                  </a:cubicBezTo>
                  <a:cubicBezTo>
                    <a:pt x="f19" y="f20"/>
                    <a:pt x="f19" y="f20"/>
                    <a:pt x="f13" y="f20"/>
                  </a:cubicBezTo>
                  <a:cubicBezTo>
                    <a:pt x="f13" y="f20"/>
                    <a:pt x="f13" y="f21"/>
                    <a:pt x="f13" y="f21"/>
                  </a:cubicBezTo>
                  <a:cubicBezTo>
                    <a:pt x="f13" y="f21"/>
                    <a:pt x="f13" y="f21"/>
                    <a:pt x="f13" y="f21"/>
                  </a:cubicBezTo>
                  <a:cubicBezTo>
                    <a:pt x="f22" y="f21"/>
                    <a:pt x="f22" y="f21"/>
                    <a:pt x="f22" y="f21"/>
                  </a:cubicBezTo>
                  <a:cubicBezTo>
                    <a:pt x="f23" y="f24"/>
                    <a:pt x="f23" y="f24"/>
                    <a:pt x="f18" y="f25"/>
                  </a:cubicBezTo>
                  <a:cubicBezTo>
                    <a:pt x="f18" y="f25"/>
                    <a:pt x="f18" y="f25"/>
                    <a:pt x="f26" y="f25"/>
                  </a:cubicBezTo>
                  <a:cubicBezTo>
                    <a:pt x="f26" y="f25"/>
                    <a:pt x="f26" y="f25"/>
                    <a:pt x="f26" y="f27"/>
                  </a:cubicBezTo>
                  <a:cubicBezTo>
                    <a:pt x="f21" y="f27"/>
                    <a:pt x="f21" y="f28"/>
                    <a:pt x="f29" y="f27"/>
                  </a:cubicBezTo>
                  <a:lnTo>
                    <a:pt x="f29" y="f28"/>
                  </a:lnTo>
                  <a:cubicBezTo>
                    <a:pt x="f29" y="f28"/>
                    <a:pt x="f25" y="f28"/>
                    <a:pt x="f30" y="f31"/>
                  </a:cubicBezTo>
                  <a:cubicBezTo>
                    <a:pt x="f30" y="f31"/>
                    <a:pt x="f30" y="f31"/>
                    <a:pt x="f30" y="f31"/>
                  </a:cubicBezTo>
                  <a:cubicBezTo>
                    <a:pt x="f30" y="f31"/>
                    <a:pt x="f30" y="f31"/>
                    <a:pt x="f30" y="f31"/>
                  </a:cubicBezTo>
                  <a:cubicBezTo>
                    <a:pt x="f28" y="f31"/>
                    <a:pt x="f28" y="f32"/>
                    <a:pt x="f28" y="f32"/>
                  </a:cubicBezTo>
                  <a:cubicBezTo>
                    <a:pt x="f33" y="f31"/>
                    <a:pt x="f33" y="f31"/>
                    <a:pt x="f33" y="f31"/>
                  </a:cubicBezTo>
                  <a:cubicBezTo>
                    <a:pt x="f33" y="f31"/>
                    <a:pt x="f33" y="f32"/>
                    <a:pt x="f33" y="f32"/>
                  </a:cubicBezTo>
                  <a:cubicBezTo>
                    <a:pt x="f33" y="f32"/>
                    <a:pt x="f33" y="f34"/>
                    <a:pt x="f32" y="f34"/>
                  </a:cubicBezTo>
                  <a:cubicBezTo>
                    <a:pt x="f32" y="f34"/>
                    <a:pt x="f35" y="f36"/>
                    <a:pt x="f35" y="f36"/>
                  </a:cubicBezTo>
                  <a:cubicBezTo>
                    <a:pt x="f35" y="f36"/>
                    <a:pt x="f36" y="f36"/>
                    <a:pt x="f36" y="f36"/>
                  </a:cubicBezTo>
                  <a:cubicBezTo>
                    <a:pt x="f36" y="f36"/>
                    <a:pt x="f36" y="f36"/>
                    <a:pt x="f36" y="f36"/>
                  </a:cubicBezTo>
                  <a:cubicBezTo>
                    <a:pt x="f36" y="f36"/>
                    <a:pt x="f36" y="f36"/>
                    <a:pt x="f36" y="f36"/>
                  </a:cubicBezTo>
                  <a:lnTo>
                    <a:pt x="f36" y="f36"/>
                  </a:lnTo>
                  <a:cubicBezTo>
                    <a:pt x="f36" y="f37"/>
                    <a:pt x="f36" y="f37"/>
                    <a:pt x="f36" y="f37"/>
                  </a:cubicBezTo>
                  <a:cubicBezTo>
                    <a:pt x="f38" y="f37"/>
                    <a:pt x="f38" y="f37"/>
                    <a:pt x="f38" y="f39"/>
                  </a:cubicBezTo>
                  <a:cubicBezTo>
                    <a:pt x="f39" y="f39"/>
                    <a:pt x="f39" y="f39"/>
                    <a:pt x="f39" y="f39"/>
                  </a:cubicBezTo>
                  <a:cubicBezTo>
                    <a:pt x="f39" y="f40"/>
                    <a:pt x="f41" y="f40"/>
                    <a:pt x="f41" y="f40"/>
                  </a:cubicBezTo>
                  <a:cubicBezTo>
                    <a:pt x="f41" y="f40"/>
                    <a:pt x="f41" y="f42"/>
                    <a:pt x="f42" y="f42"/>
                  </a:cubicBezTo>
                  <a:cubicBezTo>
                    <a:pt x="f42" y="f42"/>
                    <a:pt x="f42" y="f42"/>
                    <a:pt x="f42" y="f42"/>
                  </a:cubicBezTo>
                  <a:cubicBezTo>
                    <a:pt x="f42" y="f43"/>
                    <a:pt x="f43" y="f43"/>
                    <a:pt x="f43" y="f43"/>
                  </a:cubicBezTo>
                  <a:cubicBezTo>
                    <a:pt x="f43" y="f43"/>
                    <a:pt x="f43" y="f43"/>
                    <a:pt x="f43" y="f43"/>
                  </a:cubicBezTo>
                  <a:cubicBezTo>
                    <a:pt x="f43" y="f44"/>
                    <a:pt x="f45" y="f44"/>
                    <a:pt x="f45" y="f44"/>
                  </a:cubicBezTo>
                  <a:lnTo>
                    <a:pt x="f45" y="f44"/>
                  </a:lnTo>
                  <a:cubicBezTo>
                    <a:pt x="f46" y="f46"/>
                    <a:pt x="f46" y="f46"/>
                    <a:pt x="f46" y="f46"/>
                  </a:cubicBezTo>
                  <a:cubicBezTo>
                    <a:pt x="f46" y="f47"/>
                    <a:pt x="f48" y="f47"/>
                    <a:pt x="f48" y="f47"/>
                  </a:cubicBezTo>
                  <a:cubicBezTo>
                    <a:pt x="f48" y="f47"/>
                    <a:pt x="f48" y="f49"/>
                    <a:pt x="f49" y="f49"/>
                  </a:cubicBezTo>
                  <a:lnTo>
                    <a:pt x="f49" y="f49"/>
                  </a:lnTo>
                  <a:cubicBezTo>
                    <a:pt x="f49" y="f49"/>
                    <a:pt x="f49" y="f49"/>
                    <a:pt x="f49" y="f49"/>
                  </a:cubicBezTo>
                  <a:cubicBezTo>
                    <a:pt x="f49" y="f49"/>
                    <a:pt x="f50" y="f51"/>
                    <a:pt x="f50" y="f51"/>
                  </a:cubicBezTo>
                  <a:cubicBezTo>
                    <a:pt x="f50" y="f51"/>
                    <a:pt x="f50" y="f51"/>
                    <a:pt x="f50" y="f51"/>
                  </a:cubicBezTo>
                  <a:cubicBezTo>
                    <a:pt x="f50" y="f51"/>
                    <a:pt x="f50" y="f52"/>
                    <a:pt x="f50" y="f51"/>
                  </a:cubicBezTo>
                  <a:cubicBezTo>
                    <a:pt x="f50" y="f52"/>
                    <a:pt x="f52" y="f52"/>
                    <a:pt x="f52" y="f52"/>
                  </a:cubicBezTo>
                  <a:cubicBezTo>
                    <a:pt x="f52" y="f52"/>
                    <a:pt x="f53" y="f54"/>
                    <a:pt x="f53" y="f54"/>
                  </a:cubicBezTo>
                  <a:cubicBezTo>
                    <a:pt x="f55" y="f55"/>
                    <a:pt x="f56" y="f57"/>
                    <a:pt x="f58" y="f58"/>
                  </a:cubicBezTo>
                  <a:lnTo>
                    <a:pt x="f58" y="f58"/>
                  </a:lnTo>
                  <a:cubicBezTo>
                    <a:pt x="f58" y="f58"/>
                    <a:pt x="f58" y="f59"/>
                    <a:pt x="f58" y="f59"/>
                  </a:cubicBezTo>
                  <a:lnTo>
                    <a:pt x="f60" y="f59"/>
                  </a:lnTo>
                  <a:cubicBezTo>
                    <a:pt x="f60" y="f59"/>
                    <a:pt x="f60" y="f61"/>
                    <a:pt x="f61" y="f61"/>
                  </a:cubicBezTo>
                  <a:cubicBezTo>
                    <a:pt x="f61" y="f61"/>
                    <a:pt x="f61" y="f61"/>
                    <a:pt x="f61" y="f62"/>
                  </a:cubicBezTo>
                  <a:cubicBezTo>
                    <a:pt x="f63" y="f62"/>
                    <a:pt x="f63" y="f64"/>
                    <a:pt x="f64" y="f65"/>
                  </a:cubicBezTo>
                  <a:cubicBezTo>
                    <a:pt x="f64" y="f65"/>
                    <a:pt x="f64" y="f65"/>
                    <a:pt x="f66" y="f65"/>
                  </a:cubicBezTo>
                  <a:cubicBezTo>
                    <a:pt x="f66" y="f67"/>
                    <a:pt x="f66" y="f67"/>
                    <a:pt x="f66" y="f67"/>
                  </a:cubicBezTo>
                  <a:cubicBezTo>
                    <a:pt x="f68" y="f69"/>
                    <a:pt x="f68" y="f69"/>
                    <a:pt x="f68" y="f70"/>
                  </a:cubicBezTo>
                  <a:cubicBezTo>
                    <a:pt x="f68" y="f70"/>
                    <a:pt x="f68" y="f71"/>
                    <a:pt x="f68" y="f71"/>
                  </a:cubicBezTo>
                  <a:cubicBezTo>
                    <a:pt x="f69" y="f4"/>
                    <a:pt x="f71" y="f71"/>
                    <a:pt x="f72" y="f71"/>
                  </a:cubicBezTo>
                  <a:cubicBezTo>
                    <a:pt x="f72" y="f71"/>
                    <a:pt x="f73" y="f71"/>
                    <a:pt x="f74" y="f71"/>
                  </a:cubicBezTo>
                  <a:cubicBezTo>
                    <a:pt x="f74" y="f71"/>
                    <a:pt x="f74" y="f71"/>
                    <a:pt x="f74" y="f71"/>
                  </a:cubicBezTo>
                  <a:cubicBezTo>
                    <a:pt x="f75" y="f71"/>
                    <a:pt x="f75" y="f70"/>
                    <a:pt x="f76" y="f70"/>
                  </a:cubicBezTo>
                  <a:cubicBezTo>
                    <a:pt x="f76" y="f70"/>
                    <a:pt x="f77" y="f70"/>
                    <a:pt x="f78" y="f69"/>
                  </a:cubicBezTo>
                  <a:cubicBezTo>
                    <a:pt x="f79" y="f69"/>
                    <a:pt x="f79" y="f67"/>
                    <a:pt x="f80" y="f65"/>
                  </a:cubicBezTo>
                  <a:cubicBezTo>
                    <a:pt x="f80" y="f65"/>
                    <a:pt x="f80" y="f65"/>
                    <a:pt x="f80" y="f65"/>
                  </a:cubicBezTo>
                  <a:cubicBezTo>
                    <a:pt x="f81" y="f64"/>
                    <a:pt x="f81" y="f64"/>
                    <a:pt x="f81" y="f62"/>
                  </a:cubicBezTo>
                  <a:cubicBezTo>
                    <a:pt x="f81" y="f62"/>
                    <a:pt x="f3" y="f62"/>
                    <a:pt x="f3" y="f62"/>
                  </a:cubicBezTo>
                  <a:cubicBezTo>
                    <a:pt x="f3" y="f61"/>
                    <a:pt x="f3" y="f61"/>
                    <a:pt x="f3" y="f61"/>
                  </a:cubicBezTo>
                  <a:cubicBezTo>
                    <a:pt x="f3" y="f59"/>
                    <a:pt x="f3" y="f59"/>
                    <a:pt x="f3" y="f58"/>
                  </a:cubicBezTo>
                  <a:cubicBezTo>
                    <a:pt x="f3" y="f58"/>
                    <a:pt x="f3" y="f58"/>
                    <a:pt x="f3" y="f58"/>
                  </a:cubicBezTo>
                  <a:cubicBezTo>
                    <a:pt x="f81" y="f57"/>
                    <a:pt x="f81" y="f55"/>
                    <a:pt x="f80" y="f55"/>
                  </a:cubicBezTo>
                  <a:cubicBezTo>
                    <a:pt x="f80" y="f54"/>
                    <a:pt x="f80" y="f54"/>
                    <a:pt x="f82" y="f54"/>
                  </a:cubicBezTo>
                  <a:cubicBezTo>
                    <a:pt x="f82" y="f52"/>
                    <a:pt x="f79" y="f52"/>
                    <a:pt x="f79" y="f51"/>
                  </a:cubicBezTo>
                  <a:cubicBezTo>
                    <a:pt x="f79" y="f51"/>
                    <a:pt x="f83" y="f51"/>
                    <a:pt x="f83" y="f49"/>
                  </a:cubicBezTo>
                  <a:cubicBezTo>
                    <a:pt x="f83" y="f49"/>
                    <a:pt x="f83" y="f49"/>
                    <a:pt x="f78" y="f49"/>
                  </a:cubicBezTo>
                  <a:cubicBezTo>
                    <a:pt x="f78" y="f47"/>
                    <a:pt x="f78" y="f47"/>
                    <a:pt x="f78" y="f47"/>
                  </a:cubicBezTo>
                  <a:cubicBezTo>
                    <a:pt x="f78" y="f47"/>
                    <a:pt x="f77" y="f47"/>
                    <a:pt x="f77" y="f46"/>
                  </a:cubicBezTo>
                  <a:cubicBezTo>
                    <a:pt x="f77" y="f46"/>
                    <a:pt x="f77" y="f46"/>
                    <a:pt x="f77" y="f46"/>
                  </a:cubicBezTo>
                  <a:cubicBezTo>
                    <a:pt x="f76" y="f46"/>
                    <a:pt x="f76" y="f44"/>
                    <a:pt x="f76" y="f44"/>
                  </a:cubicBezTo>
                  <a:cubicBezTo>
                    <a:pt x="f75" y="f44"/>
                    <a:pt x="f75" y="f43"/>
                    <a:pt x="f75" y="f43"/>
                  </a:cubicBezTo>
                  <a:cubicBezTo>
                    <a:pt x="f75" y="f43"/>
                    <a:pt x="f75" y="f43"/>
                    <a:pt x="f74" y="f43"/>
                  </a:cubicBezTo>
                  <a:cubicBezTo>
                    <a:pt x="f75" y="f42"/>
                    <a:pt x="f74" y="f42"/>
                    <a:pt x="f74" y="f42"/>
                  </a:cubicBezTo>
                  <a:cubicBezTo>
                    <a:pt x="f74" y="f42"/>
                    <a:pt x="f74" y="f42"/>
                    <a:pt x="f74" y="f42"/>
                  </a:cubicBezTo>
                  <a:cubicBezTo>
                    <a:pt x="f74" y="f40"/>
                    <a:pt x="f73" y="f40"/>
                    <a:pt x="f72" y="f39"/>
                  </a:cubicBezTo>
                  <a:cubicBezTo>
                    <a:pt x="f72" y="f39"/>
                    <a:pt x="f72" y="f37"/>
                    <a:pt x="f72" y="f37"/>
                  </a:cubicBezTo>
                  <a:cubicBezTo>
                    <a:pt x="f71" y="f37"/>
                    <a:pt x="f71" y="f37"/>
                    <a:pt x="f71" y="f37"/>
                  </a:cubicBezTo>
                  <a:cubicBezTo>
                    <a:pt x="f84" y="f36"/>
                    <a:pt x="f69" y="f34"/>
                    <a:pt x="f68" y="f32"/>
                  </a:cubicBezTo>
                  <a:cubicBezTo>
                    <a:pt x="f68" y="f31"/>
                    <a:pt x="f64" y="f31"/>
                    <a:pt x="f64" y="f28"/>
                  </a:cubicBezTo>
                  <a:cubicBezTo>
                    <a:pt x="f63" y="f27"/>
                    <a:pt x="f63" y="f25"/>
                    <a:pt x="f61" y="f25"/>
                  </a:cubicBezTo>
                  <a:cubicBezTo>
                    <a:pt x="f61" y="f24"/>
                    <a:pt x="f61" y="f24"/>
                    <a:pt x="f60" y="f24"/>
                  </a:cubicBezTo>
                  <a:cubicBezTo>
                    <a:pt x="f60" y="f24"/>
                    <a:pt x="f60" y="f21"/>
                    <a:pt x="f60" y="f21"/>
                  </a:cubicBezTo>
                  <a:cubicBezTo>
                    <a:pt x="f60" y="f21"/>
                    <a:pt x="f58" y="f21"/>
                    <a:pt x="f58" y="f20"/>
                  </a:cubicBezTo>
                  <a:cubicBezTo>
                    <a:pt x="f58" y="f20"/>
                    <a:pt x="f58" y="f20"/>
                    <a:pt x="f56" y="f20"/>
                  </a:cubicBezTo>
                  <a:cubicBezTo>
                    <a:pt x="f56" y="f20"/>
                    <a:pt x="f56" y="f20"/>
                    <a:pt x="f56" y="f18"/>
                  </a:cubicBezTo>
                  <a:cubicBezTo>
                    <a:pt x="f55" y="f18"/>
                    <a:pt x="f55" y="f17"/>
                    <a:pt x="f53" y="f17"/>
                  </a:cubicBezTo>
                  <a:cubicBezTo>
                    <a:pt x="f53" y="f17"/>
                    <a:pt x="f52" y="f17"/>
                    <a:pt x="f52" y="f15"/>
                  </a:cubicBezTo>
                  <a:lnTo>
                    <a:pt x="f52" y="f15"/>
                  </a:lnTo>
                  <a:cubicBezTo>
                    <a:pt x="f52" y="f15"/>
                    <a:pt x="f50" y="f15"/>
                    <a:pt x="f50" y="f15"/>
                  </a:cubicBezTo>
                  <a:cubicBezTo>
                    <a:pt x="f50" y="f13"/>
                    <a:pt x="f50" y="f15"/>
                    <a:pt x="f50" y="f15"/>
                  </a:cubicBezTo>
                  <a:cubicBezTo>
                    <a:pt x="f50" y="f13"/>
                    <a:pt x="f49" y="f13"/>
                    <a:pt x="f49" y="f13"/>
                  </a:cubicBezTo>
                  <a:cubicBezTo>
                    <a:pt x="f49" y="f10"/>
                    <a:pt x="f46" y="f10"/>
                    <a:pt x="f46" y="f6"/>
                  </a:cubicBezTo>
                  <a:cubicBezTo>
                    <a:pt x="f46" y="f6"/>
                    <a:pt x="f45" y="f6"/>
                    <a:pt x="f45" y="f6"/>
                  </a:cubicBezTo>
                  <a:cubicBezTo>
                    <a:pt x="f45" y="f6"/>
                    <a:pt x="f45" y="f6"/>
                    <a:pt x="f45" y="f6"/>
                  </a:cubicBezTo>
                  <a:cubicBezTo>
                    <a:pt x="f45" y="f7"/>
                    <a:pt x="f43" y="f7"/>
                    <a:pt x="f43" y="f7"/>
                  </a:cubicBezTo>
                  <a:cubicBezTo>
                    <a:pt x="f43" y="f7"/>
                    <a:pt x="f42" y="f7"/>
                    <a:pt x="f42" y="f7"/>
                  </a:cubicBezTo>
                  <a:cubicBezTo>
                    <a:pt x="f42" y="f14"/>
                    <a:pt x="f42" y="f14"/>
                    <a:pt x="f41" y="f14"/>
                  </a:cubicBezTo>
                  <a:cubicBezTo>
                    <a:pt x="f41" y="f14"/>
                    <a:pt x="f41" y="f14"/>
                    <a:pt x="f39" y="f85"/>
                  </a:cubicBezTo>
                  <a:cubicBezTo>
                    <a:pt x="f39" y="f85"/>
                    <a:pt x="f39" y="f85"/>
                    <a:pt x="f39" y="f85"/>
                  </a:cubicBezTo>
                  <a:cubicBezTo>
                    <a:pt x="f38" y="f85"/>
                    <a:pt x="f36" y="f11"/>
                    <a:pt x="f36" y="f11"/>
                  </a:cubicBezTo>
                  <a:cubicBezTo>
                    <a:pt x="f35" y="f11"/>
                    <a:pt x="f35" y="f86"/>
                    <a:pt x="f32" y="f86"/>
                  </a:cubicBezTo>
                  <a:cubicBezTo>
                    <a:pt x="f32" y="f86"/>
                    <a:pt x="f32" y="f86"/>
                    <a:pt x="f32" y="f86"/>
                  </a:cubicBezTo>
                  <a:cubicBezTo>
                    <a:pt x="f32" y="f86"/>
                    <a:pt x="f32" y="f86"/>
                    <a:pt x="f32" y="f86"/>
                  </a:cubicBezTo>
                  <a:cubicBezTo>
                    <a:pt x="f32" y="f86"/>
                    <a:pt x="f32" y="f86"/>
                    <a:pt x="f32" y="f86"/>
                  </a:cubicBezTo>
                  <a:cubicBezTo>
                    <a:pt x="f32" y="f86"/>
                    <a:pt x="f32" y="f8"/>
                    <a:pt x="f33" y="f8"/>
                  </a:cubicBezTo>
                  <a:cubicBezTo>
                    <a:pt x="f33" y="f8"/>
                    <a:pt x="f33" y="f8"/>
                    <a:pt x="f33" y="f8"/>
                  </a:cubicBezTo>
                  <a:cubicBezTo>
                    <a:pt x="f33" y="f8"/>
                    <a:pt x="f33" y="f8"/>
                    <a:pt x="f33" y="f8"/>
                  </a:cubicBezTo>
                  <a:cubicBezTo>
                    <a:pt x="f33" y="f87"/>
                    <a:pt x="f28" y="f87"/>
                    <a:pt x="f30" y="f87"/>
                  </a:cubicBezTo>
                  <a:cubicBezTo>
                    <a:pt x="f30" y="f87"/>
                    <a:pt x="f30" y="f87"/>
                    <a:pt x="f30" y="f87"/>
                  </a:cubicBezTo>
                  <a:cubicBezTo>
                    <a:pt x="f30" y="f87"/>
                    <a:pt x="f30" y="f87"/>
                    <a:pt x="f30" y="f87"/>
                  </a:cubicBezTo>
                  <a:cubicBezTo>
                    <a:pt x="f30" y="f88"/>
                    <a:pt x="f30" y="f88"/>
                    <a:pt x="f25" y="f88"/>
                  </a:cubicBezTo>
                  <a:cubicBezTo>
                    <a:pt x="f25" y="f89"/>
                    <a:pt x="f29" y="f88"/>
                    <a:pt x="f29" y="f89"/>
                  </a:cubicBezTo>
                  <a:cubicBezTo>
                    <a:pt x="f29" y="f89"/>
                    <a:pt x="f29" y="f89"/>
                    <a:pt x="f29" y="f89"/>
                  </a:cubicBezTo>
                  <a:cubicBezTo>
                    <a:pt x="f29" y="f90"/>
                    <a:pt x="f21" y="f89"/>
                    <a:pt x="f21" y="f89"/>
                  </a:cubicBezTo>
                  <a:cubicBezTo>
                    <a:pt x="f21" y="f89"/>
                    <a:pt x="f21" y="f89"/>
                    <a:pt x="f21" y="f90"/>
                  </a:cubicBezTo>
                  <a:cubicBezTo>
                    <a:pt x="f21" y="f90"/>
                    <a:pt x="f26" y="f90"/>
                    <a:pt x="f26" y="f90"/>
                  </a:cubicBezTo>
                  <a:cubicBezTo>
                    <a:pt x="f26" y="f90"/>
                    <a:pt x="f26" y="f90"/>
                    <a:pt x="f18" y="f90"/>
                  </a:cubicBezTo>
                  <a:cubicBezTo>
                    <a:pt x="f18" y="f91"/>
                    <a:pt x="f18" y="f91"/>
                    <a:pt x="f23" y="f91"/>
                  </a:cubicBezTo>
                  <a:cubicBezTo>
                    <a:pt x="f23" y="f91"/>
                    <a:pt x="f23" y="f92"/>
                    <a:pt x="f22" y="f92"/>
                  </a:cubicBezTo>
                  <a:lnTo>
                    <a:pt x="f6" y="f93"/>
                  </a:lnTo>
                  <a:cubicBezTo>
                    <a:pt x="f6" y="f93"/>
                    <a:pt x="f6" y="f93"/>
                    <a:pt x="f6" y="f93"/>
                  </a:cubicBezTo>
                  <a:cubicBezTo>
                    <a:pt x="f6" y="f93"/>
                    <a:pt x="f6" y="f93"/>
                    <a:pt x="f6" y="f93"/>
                  </a:cubicBezTo>
                  <a:cubicBezTo>
                    <a:pt x="f16" y="f94"/>
                    <a:pt x="f16" y="f94"/>
                    <a:pt x="f16" y="f94"/>
                  </a:cubicBezTo>
                  <a:cubicBezTo>
                    <a:pt x="f14" y="f94"/>
                    <a:pt x="f14" y="f94"/>
                    <a:pt x="f14" y="f94"/>
                  </a:cubicBezTo>
                  <a:cubicBezTo>
                    <a:pt x="f14" y="f95"/>
                    <a:pt x="f12" y="f95"/>
                    <a:pt x="f12" y="f95"/>
                  </a:cubicBezTo>
                  <a:cubicBezTo>
                    <a:pt x="f12" y="f95"/>
                    <a:pt x="f12" y="f95"/>
                    <a:pt x="f12" y="f95"/>
                  </a:cubicBezTo>
                  <a:cubicBezTo>
                    <a:pt x="f11" y="f95"/>
                    <a:pt x="f11" y="f95"/>
                    <a:pt x="f11" y="f95"/>
                  </a:cubicBezTo>
                  <a:cubicBezTo>
                    <a:pt x="f11" y="f95"/>
                    <a:pt x="f11" y="f96"/>
                    <a:pt x="f11" y="f95"/>
                  </a:cubicBezTo>
                  <a:cubicBezTo>
                    <a:pt x="f11" y="f95"/>
                    <a:pt x="f12" y="f95"/>
                    <a:pt x="f12" y="f95"/>
                  </a:cubicBezTo>
                  <a:cubicBezTo>
                    <a:pt x="f12" y="f96"/>
                    <a:pt x="f11" y="f97"/>
                    <a:pt x="f9" y="f97"/>
                  </a:cubicBezTo>
                  <a:cubicBezTo>
                    <a:pt x="f9" y="f97"/>
                    <a:pt x="f9" y="f97"/>
                    <a:pt x="f8" y="f97"/>
                  </a:cubicBezTo>
                  <a:cubicBezTo>
                    <a:pt x="f8" y="f98"/>
                    <a:pt x="f5" y="f98"/>
                    <a:pt x="f5" y="f98"/>
                  </a:cubicBezTo>
                  <a:cubicBezTo>
                    <a:pt x="f5" y="f98"/>
                    <a:pt x="f88" y="f98"/>
                    <a:pt x="f88" y="f98"/>
                  </a:cubicBezTo>
                  <a:cubicBezTo>
                    <a:pt x="f88" y="f98"/>
                    <a:pt x="f88" y="f98"/>
                    <a:pt x="f88" y="f98"/>
                  </a:cubicBezTo>
                  <a:cubicBezTo>
                    <a:pt x="f99" y="f98"/>
                    <a:pt x="f90" y="f98"/>
                    <a:pt x="f90" y="f98"/>
                  </a:cubicBezTo>
                  <a:cubicBezTo>
                    <a:pt x="f90" y="f98"/>
                    <a:pt x="f90" y="f100"/>
                    <a:pt x="f90" y="f98"/>
                  </a:cubicBezTo>
                  <a:cubicBezTo>
                    <a:pt x="f101" y="f98"/>
                    <a:pt x="f90" y="f98"/>
                    <a:pt x="f90" y="f98"/>
                  </a:cubicBezTo>
                  <a:cubicBezTo>
                    <a:pt x="f90" y="f98"/>
                    <a:pt x="f101" y="f98"/>
                    <a:pt x="f101" y="f98"/>
                  </a:cubicBezTo>
                  <a:cubicBezTo>
                    <a:pt x="f101" y="f98"/>
                    <a:pt x="f92" y="f98"/>
                    <a:pt x="f92" y="f98"/>
                  </a:cubicBezTo>
                  <a:cubicBezTo>
                    <a:pt x="f92" y="f98"/>
                    <a:pt x="f92" y="f98"/>
                    <a:pt x="f92" y="f98"/>
                  </a:cubicBezTo>
                  <a:cubicBezTo>
                    <a:pt x="f92" y="f98"/>
                    <a:pt x="f92" y="f98"/>
                    <a:pt x="f92" y="f98"/>
                  </a:cubicBezTo>
                  <a:cubicBezTo>
                    <a:pt x="f102" y="f98"/>
                    <a:pt x="f102" y="f98"/>
                    <a:pt x="f102" y="f100"/>
                  </a:cubicBezTo>
                  <a:cubicBezTo>
                    <a:pt x="f102" y="f98"/>
                    <a:pt x="f103" y="f98"/>
                    <a:pt x="f103" y="f100"/>
                  </a:cubicBezTo>
                  <a:cubicBezTo>
                    <a:pt x="f103" y="f100"/>
                    <a:pt x="f103" y="f100"/>
                    <a:pt x="f102" y="f100"/>
                  </a:cubicBezTo>
                  <a:cubicBezTo>
                    <a:pt x="f103" y="f100"/>
                    <a:pt x="f103" y="f100"/>
                    <a:pt x="f94" y="f100"/>
                  </a:cubicBezTo>
                  <a:cubicBezTo>
                    <a:pt x="f94" y="f100"/>
                    <a:pt x="f103" y="f100"/>
                    <a:pt x="f103" y="f100"/>
                  </a:cubicBezTo>
                  <a:cubicBezTo>
                    <a:pt x="f103" y="f98"/>
                    <a:pt x="f102" y="f98"/>
                    <a:pt x="f102" y="f98"/>
                  </a:cubicBezTo>
                  <a:cubicBezTo>
                    <a:pt x="f102" y="f98"/>
                    <a:pt x="f102" y="f98"/>
                    <a:pt x="f102" y="f98"/>
                  </a:cubicBezTo>
                  <a:cubicBezTo>
                    <a:pt x="f92" y="f97"/>
                    <a:pt x="f101" y="f97"/>
                    <a:pt x="f101" y="f97"/>
                  </a:cubicBezTo>
                  <a:cubicBezTo>
                    <a:pt x="f101" y="f96"/>
                    <a:pt x="f101" y="f97"/>
                    <a:pt x="f101" y="f97"/>
                  </a:cubicBezTo>
                  <a:cubicBezTo>
                    <a:pt x="f92" y="f97"/>
                    <a:pt x="f92" y="f97"/>
                    <a:pt x="f102" y="f98"/>
                  </a:cubicBezTo>
                  <a:cubicBezTo>
                    <a:pt x="f102" y="f97"/>
                    <a:pt x="f102" y="f98"/>
                    <a:pt x="f102" y="f97"/>
                  </a:cubicBezTo>
                  <a:cubicBezTo>
                    <a:pt x="f102" y="f97"/>
                    <a:pt x="f102" y="f97"/>
                    <a:pt x="f102" y="f97"/>
                  </a:cubicBezTo>
                  <a:cubicBezTo>
                    <a:pt x="f102" y="f97"/>
                    <a:pt x="f102" y="f97"/>
                    <a:pt x="f102" y="f97"/>
                  </a:cubicBezTo>
                  <a:cubicBezTo>
                    <a:pt x="f102" y="f97"/>
                    <a:pt x="f102" y="f97"/>
                    <a:pt x="f102" y="f97"/>
                  </a:cubicBezTo>
                  <a:cubicBezTo>
                    <a:pt x="f102" y="f97"/>
                    <a:pt x="f102" y="f97"/>
                    <a:pt x="f102" y="f97"/>
                  </a:cubicBezTo>
                  <a:cubicBezTo>
                    <a:pt x="f102" y="f97"/>
                    <a:pt x="f102" y="f97"/>
                    <a:pt x="f102" y="f97"/>
                  </a:cubicBezTo>
                  <a:cubicBezTo>
                    <a:pt x="f102" y="f98"/>
                    <a:pt x="f103" y="f97"/>
                    <a:pt x="f103" y="f97"/>
                  </a:cubicBezTo>
                  <a:lnTo>
                    <a:pt x="f103" y="f98"/>
                  </a:lnTo>
                  <a:cubicBezTo>
                    <a:pt x="f102" y="f98"/>
                    <a:pt x="f102" y="f98"/>
                    <a:pt x="f102" y="f98"/>
                  </a:cubicBezTo>
                  <a:cubicBezTo>
                    <a:pt x="f102" y="f98"/>
                    <a:pt x="f103" y="f98"/>
                    <a:pt x="f103" y="f100"/>
                  </a:cubicBezTo>
                  <a:cubicBezTo>
                    <a:pt x="f103" y="f100"/>
                    <a:pt x="f103" y="f98"/>
                    <a:pt x="f103" y="f98"/>
                  </a:cubicBezTo>
                  <a:cubicBezTo>
                    <a:pt x="f103" y="f98"/>
                    <a:pt x="f103" y="f98"/>
                    <a:pt x="f103" y="f98"/>
                  </a:cubicBezTo>
                  <a:cubicBezTo>
                    <a:pt x="f103" y="f98"/>
                    <a:pt x="f103" y="f98"/>
                    <a:pt x="f103" y="f97"/>
                  </a:cubicBezTo>
                  <a:cubicBezTo>
                    <a:pt x="f103" y="f98"/>
                    <a:pt x="f94" y="f98"/>
                    <a:pt x="f94" y="f98"/>
                  </a:cubicBezTo>
                  <a:lnTo>
                    <a:pt x="f94" y="f97"/>
                  </a:lnTo>
                  <a:cubicBezTo>
                    <a:pt x="f94" y="f97"/>
                    <a:pt x="f103" y="f97"/>
                    <a:pt x="f103" y="f97"/>
                  </a:cubicBezTo>
                  <a:cubicBezTo>
                    <a:pt x="f103" y="f96"/>
                    <a:pt x="f103" y="f97"/>
                    <a:pt x="f103" y="f96"/>
                  </a:cubicBezTo>
                  <a:cubicBezTo>
                    <a:pt x="f103" y="f96"/>
                    <a:pt x="f102" y="f96"/>
                    <a:pt x="f102" y="f96"/>
                  </a:cubicBezTo>
                  <a:cubicBezTo>
                    <a:pt x="f102" y="f96"/>
                    <a:pt x="f102" y="f96"/>
                    <a:pt x="f102" y="f96"/>
                  </a:cubicBezTo>
                  <a:cubicBezTo>
                    <a:pt x="f102" y="f96"/>
                    <a:pt x="f92" y="f96"/>
                    <a:pt x="f92" y="f95"/>
                  </a:cubicBezTo>
                  <a:cubicBezTo>
                    <a:pt x="f92" y="f95"/>
                    <a:pt x="f92" y="f96"/>
                    <a:pt x="f92" y="f96"/>
                  </a:cubicBezTo>
                  <a:cubicBezTo>
                    <a:pt x="f92" y="f95"/>
                    <a:pt x="f101" y="f95"/>
                    <a:pt x="f101" y="f95"/>
                  </a:cubicBezTo>
                  <a:cubicBezTo>
                    <a:pt x="f101" y="f95"/>
                    <a:pt x="f101" y="f95"/>
                    <a:pt x="f92" y="f95"/>
                  </a:cubicBezTo>
                  <a:cubicBezTo>
                    <a:pt x="f92" y="f95"/>
                    <a:pt x="f102" y="f96"/>
                    <a:pt x="f102" y="f95"/>
                  </a:cubicBezTo>
                  <a:cubicBezTo>
                    <a:pt x="f102" y="f95"/>
                    <a:pt x="f102" y="f95"/>
                    <a:pt x="f102" y="f95"/>
                  </a:cubicBezTo>
                  <a:cubicBezTo>
                    <a:pt x="f102" y="f95"/>
                    <a:pt x="f103" y="f95"/>
                    <a:pt x="f103" y="f95"/>
                  </a:cubicBezTo>
                  <a:cubicBezTo>
                    <a:pt x="f103" y="f96"/>
                    <a:pt x="f103" y="f96"/>
                    <a:pt x="f103" y="f96"/>
                  </a:cubicBezTo>
                  <a:cubicBezTo>
                    <a:pt x="f103" y="f96"/>
                    <a:pt x="f103" y="f96"/>
                    <a:pt x="f103" y="f96"/>
                  </a:cubicBezTo>
                  <a:cubicBezTo>
                    <a:pt x="f103" y="f96"/>
                    <a:pt x="f94" y="f96"/>
                    <a:pt x="f94" y="f96"/>
                  </a:cubicBezTo>
                  <a:lnTo>
                    <a:pt x="f94" y="f97"/>
                  </a:lnTo>
                  <a:cubicBezTo>
                    <a:pt x="f94" y="f97"/>
                    <a:pt x="f94" y="f97"/>
                    <a:pt x="f94" y="f97"/>
                  </a:cubicBezTo>
                  <a:cubicBezTo>
                    <a:pt x="f94" y="f97"/>
                    <a:pt x="f104" y="f97"/>
                    <a:pt x="f104" y="f97"/>
                  </a:cubicBezTo>
                  <a:cubicBezTo>
                    <a:pt x="f104" y="f97"/>
                    <a:pt x="f104" y="f97"/>
                    <a:pt x="f104" y="f97"/>
                  </a:cubicBezTo>
                  <a:cubicBezTo>
                    <a:pt x="f104" y="f97"/>
                    <a:pt x="f104" y="f97"/>
                    <a:pt x="f94" y="f96"/>
                  </a:cubicBezTo>
                  <a:cubicBezTo>
                    <a:pt x="f104" y="f96"/>
                    <a:pt x="f104" y="f97"/>
                    <a:pt x="f104" y="f97"/>
                  </a:cubicBezTo>
                  <a:cubicBezTo>
                    <a:pt x="f104" y="f97"/>
                    <a:pt x="f104" y="f97"/>
                    <a:pt x="f104" y="f97"/>
                  </a:cubicBezTo>
                  <a:cubicBezTo>
                    <a:pt x="f96" y="f97"/>
                    <a:pt x="f96" y="f97"/>
                    <a:pt x="f96" y="f98"/>
                  </a:cubicBezTo>
                  <a:cubicBezTo>
                    <a:pt x="f96" y="f97"/>
                    <a:pt x="f96" y="f98"/>
                    <a:pt x="f105" y="f97"/>
                  </a:cubicBezTo>
                  <a:cubicBezTo>
                    <a:pt x="f105" y="f97"/>
                    <a:pt x="f105" y="f97"/>
                    <a:pt x="f96" y="f97"/>
                  </a:cubicBezTo>
                  <a:cubicBezTo>
                    <a:pt x="f96" y="f97"/>
                    <a:pt x="f96" y="f97"/>
                    <a:pt x="f96" y="f97"/>
                  </a:cubicBezTo>
                  <a:cubicBezTo>
                    <a:pt x="f96" y="f97"/>
                    <a:pt x="f96" y="f96"/>
                    <a:pt x="f96" y="f96"/>
                  </a:cubicBezTo>
                  <a:cubicBezTo>
                    <a:pt x="f96" y="f96"/>
                    <a:pt x="f105" y="f96"/>
                    <a:pt x="f105" y="f97"/>
                  </a:cubicBezTo>
                  <a:cubicBezTo>
                    <a:pt x="f105" y="f96"/>
                    <a:pt x="f105" y="f96"/>
                    <a:pt x="f105" y="f96"/>
                  </a:cubicBezTo>
                  <a:cubicBezTo>
                    <a:pt x="f105" y="f96"/>
                    <a:pt x="f105" y="f97"/>
                    <a:pt x="f105" y="f97"/>
                  </a:cubicBezTo>
                  <a:cubicBezTo>
                    <a:pt x="f105" y="f97"/>
                    <a:pt x="f105" y="f97"/>
                    <a:pt x="f105" y="f97"/>
                  </a:cubicBezTo>
                  <a:cubicBezTo>
                    <a:pt x="f105" y="f97"/>
                    <a:pt x="f105" y="f97"/>
                    <a:pt x="f105" y="f97"/>
                  </a:cubicBezTo>
                  <a:cubicBezTo>
                    <a:pt x="f105" y="f97"/>
                    <a:pt x="f98" y="f97"/>
                    <a:pt x="f98" y="f97"/>
                  </a:cubicBezTo>
                  <a:cubicBezTo>
                    <a:pt x="f98" y="f97"/>
                    <a:pt x="f98" y="f97"/>
                    <a:pt x="f98" y="f97"/>
                  </a:cubicBezTo>
                  <a:lnTo>
                    <a:pt x="f98" y="f97"/>
                  </a:lnTo>
                  <a:cubicBezTo>
                    <a:pt x="f98" y="f97"/>
                    <a:pt x="f98" y="f97"/>
                    <a:pt x="f98" y="f97"/>
                  </a:cubicBezTo>
                  <a:cubicBezTo>
                    <a:pt x="f98" y="f97"/>
                    <a:pt x="f98" y="f97"/>
                    <a:pt x="f98" y="f97"/>
                  </a:cubicBezTo>
                  <a:cubicBezTo>
                    <a:pt x="f98" y="f97"/>
                    <a:pt x="f98" y="f97"/>
                    <a:pt x="f105" y="f97"/>
                  </a:cubicBezTo>
                  <a:cubicBezTo>
                    <a:pt x="f105" y="f97"/>
                    <a:pt x="f98" y="f97"/>
                    <a:pt x="f98" y="f96"/>
                  </a:cubicBezTo>
                  <a:cubicBezTo>
                    <a:pt x="f105" y="f96"/>
                    <a:pt x="f105" y="f96"/>
                    <a:pt x="f96" y="f95"/>
                  </a:cubicBezTo>
                  <a:cubicBezTo>
                    <a:pt x="f96" y="f95"/>
                    <a:pt x="f96" y="f95"/>
                    <a:pt x="f96" y="f95"/>
                  </a:cubicBezTo>
                  <a:cubicBezTo>
                    <a:pt x="f105" y="f95"/>
                    <a:pt x="f105" y="f96"/>
                    <a:pt x="f105" y="f96"/>
                  </a:cubicBezTo>
                  <a:cubicBezTo>
                    <a:pt x="f105" y="f95"/>
                    <a:pt x="f105" y="f95"/>
                    <a:pt x="f105" y="f95"/>
                  </a:cubicBezTo>
                  <a:cubicBezTo>
                    <a:pt x="f105" y="f95"/>
                    <a:pt x="f96" y="f95"/>
                    <a:pt x="f96" y="f94"/>
                  </a:cubicBezTo>
                  <a:cubicBezTo>
                    <a:pt x="f96" y="f94"/>
                    <a:pt x="f96" y="f94"/>
                    <a:pt x="f96" y="f94"/>
                  </a:cubicBezTo>
                  <a:cubicBezTo>
                    <a:pt x="f105" y="f94"/>
                    <a:pt x="f105" y="f94"/>
                    <a:pt x="f105" y="f94"/>
                  </a:cubicBezTo>
                  <a:cubicBezTo>
                    <a:pt x="f105" y="f94"/>
                    <a:pt x="f105" y="f94"/>
                    <a:pt x="f105" y="f94"/>
                  </a:cubicBezTo>
                  <a:cubicBezTo>
                    <a:pt x="f105" y="f94"/>
                    <a:pt x="f105" y="f93"/>
                    <a:pt x="f105" y="f93"/>
                  </a:cubicBezTo>
                  <a:cubicBezTo>
                    <a:pt x="f105" y="f94"/>
                    <a:pt x="f105" y="f93"/>
                    <a:pt x="f105" y="f93"/>
                  </a:cubicBezTo>
                  <a:cubicBezTo>
                    <a:pt x="f105" y="f93"/>
                    <a:pt x="f105" y="f102"/>
                    <a:pt x="f96" y="f102"/>
                  </a:cubicBezTo>
                  <a:cubicBezTo>
                    <a:pt x="f105" y="f102"/>
                    <a:pt x="f105" y="f102"/>
                    <a:pt x="f98" y="f102"/>
                  </a:cubicBezTo>
                  <a:cubicBezTo>
                    <a:pt x="f98" y="f102"/>
                    <a:pt x="f98" y="f102"/>
                    <a:pt x="f98" y="f93"/>
                  </a:cubicBezTo>
                  <a:cubicBezTo>
                    <a:pt x="f98" y="f102"/>
                    <a:pt x="f2" y="f93"/>
                    <a:pt x="f2" y="f102"/>
                  </a:cubicBezTo>
                  <a:cubicBezTo>
                    <a:pt x="f2" y="f102"/>
                    <a:pt x="f98" y="f102"/>
                    <a:pt x="f98" y="f102"/>
                  </a:cubicBezTo>
                  <a:cubicBezTo>
                    <a:pt x="f98" y="f102"/>
                    <a:pt x="f98" y="f102"/>
                    <a:pt x="f98" y="f102"/>
                  </a:cubicBezTo>
                  <a:cubicBezTo>
                    <a:pt x="f98" y="f102"/>
                    <a:pt x="f98" y="f102"/>
                    <a:pt x="f98" y="f102"/>
                  </a:cubicBezTo>
                  <a:cubicBezTo>
                    <a:pt x="f98" y="f102"/>
                    <a:pt x="f98" y="f102"/>
                    <a:pt x="f98" y="f92"/>
                  </a:cubicBezTo>
                  <a:cubicBezTo>
                    <a:pt x="f105" y="f92"/>
                    <a:pt x="f105" y="f92"/>
                    <a:pt x="f96" y="f91"/>
                  </a:cubicBezTo>
                  <a:cubicBezTo>
                    <a:pt x="f96" y="f91"/>
                    <a:pt x="f96" y="f91"/>
                    <a:pt x="f96" y="f91"/>
                  </a:cubicBezTo>
                  <a:cubicBezTo>
                    <a:pt x="f96" y="f91"/>
                    <a:pt x="f96" y="f91"/>
                    <a:pt x="f96" y="f91"/>
                  </a:cubicBezTo>
                  <a:cubicBezTo>
                    <a:pt x="f104" y="f90"/>
                    <a:pt x="f104" y="f90"/>
                    <a:pt x="f104" y="f90"/>
                  </a:cubicBezTo>
                  <a:cubicBezTo>
                    <a:pt x="f104" y="f90"/>
                    <a:pt x="f104" y="f90"/>
                    <a:pt x="f104" y="f91"/>
                  </a:cubicBezTo>
                  <a:cubicBezTo>
                    <a:pt x="f94" y="f91"/>
                    <a:pt x="f94" y="f91"/>
                    <a:pt x="f94" y="f91"/>
                  </a:cubicBezTo>
                  <a:cubicBezTo>
                    <a:pt x="f94" y="f91"/>
                    <a:pt x="f94" y="f91"/>
                    <a:pt x="f104" y="f90"/>
                  </a:cubicBezTo>
                  <a:cubicBezTo>
                    <a:pt x="f104" y="f90"/>
                    <a:pt x="f104" y="f90"/>
                    <a:pt x="f104" y="f90"/>
                  </a:cubicBezTo>
                  <a:cubicBezTo>
                    <a:pt x="f104" y="f90"/>
                    <a:pt x="f104" y="f90"/>
                    <a:pt x="f94" y="f90"/>
                  </a:cubicBezTo>
                  <a:cubicBezTo>
                    <a:pt x="f94" y="f89"/>
                    <a:pt x="f94" y="f89"/>
                    <a:pt x="f94" y="f88"/>
                  </a:cubicBezTo>
                  <a:cubicBezTo>
                    <a:pt x="f94" y="f88"/>
                    <a:pt x="f103" y="f88"/>
                    <a:pt x="f103" y="f89"/>
                  </a:cubicBezTo>
                  <a:lnTo>
                    <a:pt x="f103" y="f88"/>
                  </a:lnTo>
                  <a:cubicBezTo>
                    <a:pt x="f103" y="f88"/>
                    <a:pt x="f103" y="f88"/>
                    <a:pt x="f103" y="f88"/>
                  </a:cubicBezTo>
                  <a:cubicBezTo>
                    <a:pt x="f103" y="f88"/>
                    <a:pt x="f103" y="f88"/>
                    <a:pt x="f103" y="f87"/>
                  </a:cubicBezTo>
                  <a:cubicBezTo>
                    <a:pt x="f103" y="f88"/>
                    <a:pt x="f103" y="f88"/>
                    <a:pt x="f94" y="f88"/>
                  </a:cubicBezTo>
                  <a:cubicBezTo>
                    <a:pt x="f94" y="f8"/>
                    <a:pt x="f103" y="f87"/>
                    <a:pt x="f102" y="f8"/>
                  </a:cubicBezTo>
                  <a:cubicBezTo>
                    <a:pt x="f102" y="f8"/>
                    <a:pt x="f102" y="f8"/>
                    <a:pt x="f102" y="f8"/>
                  </a:cubicBezTo>
                  <a:cubicBezTo>
                    <a:pt x="f102" y="f8"/>
                    <a:pt x="f102" y="f8"/>
                    <a:pt x="f102" y="f8"/>
                  </a:cubicBezTo>
                  <a:cubicBezTo>
                    <a:pt x="f102" y="f8"/>
                    <a:pt x="f102" y="f8"/>
                    <a:pt x="f102" y="f8"/>
                  </a:cubicBezTo>
                  <a:cubicBezTo>
                    <a:pt x="f102" y="f8"/>
                    <a:pt x="f102" y="f8"/>
                    <a:pt x="f102" y="f8"/>
                  </a:cubicBezTo>
                  <a:cubicBezTo>
                    <a:pt x="f102" y="f8"/>
                    <a:pt x="f102" y="f8"/>
                    <a:pt x="f102" y="f8"/>
                  </a:cubicBezTo>
                  <a:cubicBezTo>
                    <a:pt x="f102" y="f8"/>
                    <a:pt x="f102" y="f8"/>
                    <a:pt x="f92" y="f86"/>
                  </a:cubicBezTo>
                  <a:cubicBezTo>
                    <a:pt x="f92" y="f8"/>
                    <a:pt x="f92" y="f8"/>
                    <a:pt x="f92" y="f8"/>
                  </a:cubicBezTo>
                  <a:cubicBezTo>
                    <a:pt x="f92" y="f8"/>
                    <a:pt x="f92" y="f8"/>
                    <a:pt x="f92" y="f86"/>
                  </a:cubicBezTo>
                  <a:cubicBezTo>
                    <a:pt x="f92" y="f86"/>
                    <a:pt x="f101" y="f86"/>
                    <a:pt x="f101" y="f86"/>
                  </a:cubicBezTo>
                  <a:cubicBezTo>
                    <a:pt x="f101" y="f86"/>
                    <a:pt x="f101" y="f86"/>
                    <a:pt x="f101" y="f86"/>
                  </a:cubicBezTo>
                  <a:cubicBezTo>
                    <a:pt x="f101" y="f86"/>
                    <a:pt x="f90" y="f11"/>
                    <a:pt x="f90" y="f11"/>
                  </a:cubicBezTo>
                  <a:cubicBezTo>
                    <a:pt x="f90" y="f85"/>
                    <a:pt x="f90" y="f85"/>
                    <a:pt x="f99" y="f85"/>
                  </a:cubicBezTo>
                  <a:cubicBezTo>
                    <a:pt x="f99" y="f85"/>
                    <a:pt x="f99" y="f11"/>
                    <a:pt x="f99" y="f11"/>
                  </a:cubicBezTo>
                  <a:cubicBezTo>
                    <a:pt x="f99" y="f11"/>
                    <a:pt x="f90" y="f85"/>
                    <a:pt x="f99" y="f85"/>
                  </a:cubicBezTo>
                  <a:cubicBezTo>
                    <a:pt x="f99" y="f85"/>
                    <a:pt x="f99" y="f85"/>
                    <a:pt x="f99" y="f11"/>
                  </a:cubicBezTo>
                  <a:cubicBezTo>
                    <a:pt x="f99" y="f85"/>
                    <a:pt x="f99" y="f85"/>
                    <a:pt x="f99" y="f85"/>
                  </a:cubicBezTo>
                  <a:cubicBezTo>
                    <a:pt x="f99" y="f14"/>
                    <a:pt x="f88" y="f85"/>
                    <a:pt x="f88" y="f14"/>
                  </a:cubicBezTo>
                  <a:cubicBezTo>
                    <a:pt x="f88" y="f14"/>
                    <a:pt x="f99" y="f14"/>
                    <a:pt x="f99" y="f14"/>
                  </a:cubicBezTo>
                  <a:cubicBezTo>
                    <a:pt x="f88" y="f14"/>
                    <a:pt x="f88" y="f14"/>
                    <a:pt x="f88" y="f14"/>
                  </a:cubicBezTo>
                  <a:cubicBezTo>
                    <a:pt x="f88" y="f14"/>
                    <a:pt x="f5" y="f14"/>
                    <a:pt x="f5" y="f14"/>
                  </a:cubicBezTo>
                  <a:cubicBezTo>
                    <a:pt x="f5" y="f14"/>
                    <a:pt x="f5" y="f14"/>
                    <a:pt x="f5" y="f7"/>
                  </a:cubicBezTo>
                  <a:cubicBezTo>
                    <a:pt x="f5" y="f7"/>
                    <a:pt x="f5" y="f7"/>
                    <a:pt x="f5" y="f6"/>
                  </a:cubicBezTo>
                  <a:close/>
                  <a:moveTo>
                    <a:pt x="f102" y="f87"/>
                  </a:moveTo>
                  <a:cubicBezTo>
                    <a:pt x="f92" y="f87"/>
                    <a:pt x="f102" y="f87"/>
                    <a:pt x="f102" y="f87"/>
                  </a:cubicBezTo>
                  <a:cubicBezTo>
                    <a:pt x="f92" y="f87"/>
                    <a:pt x="f92" y="f87"/>
                    <a:pt x="f92" y="f87"/>
                  </a:cubicBezTo>
                  <a:lnTo>
                    <a:pt x="f92" y="f87"/>
                  </a:lnTo>
                  <a:cubicBezTo>
                    <a:pt x="f92" y="f87"/>
                    <a:pt x="f92" y="f87"/>
                    <a:pt x="f102" y="f87"/>
                  </a:cubicBezTo>
                  <a:close/>
                  <a:moveTo>
                    <a:pt x="f94" y="f89"/>
                  </a:moveTo>
                  <a:cubicBezTo>
                    <a:pt x="f94" y="f89"/>
                    <a:pt x="f103" y="f89"/>
                    <a:pt x="f103" y="f89"/>
                  </a:cubicBezTo>
                  <a:cubicBezTo>
                    <a:pt x="f103" y="f89"/>
                    <a:pt x="f103" y="f89"/>
                    <a:pt x="f103" y="f89"/>
                  </a:cubicBezTo>
                  <a:cubicBezTo>
                    <a:pt x="f103" y="f89"/>
                    <a:pt x="f94" y="f88"/>
                    <a:pt x="f94" y="f89"/>
                  </a:cubicBezTo>
                  <a:close/>
                  <a:moveTo>
                    <a:pt x="f88" y="f87"/>
                  </a:moveTo>
                  <a:cubicBezTo>
                    <a:pt x="f88" y="f87"/>
                    <a:pt x="f99" y="f87"/>
                    <a:pt x="f88" y="f87"/>
                  </a:cubicBezTo>
                  <a:cubicBezTo>
                    <a:pt x="f88" y="f87"/>
                    <a:pt x="f88" y="f87"/>
                    <a:pt x="f88" y="f87"/>
                  </a:cubicBezTo>
                  <a:cubicBezTo>
                    <a:pt x="f88" y="f87"/>
                    <a:pt x="f88" y="f87"/>
                    <a:pt x="f88" y="f87"/>
                  </a:cubicBezTo>
                  <a:close/>
                  <a:moveTo>
                    <a:pt x="f96" y="f91"/>
                  </a:moveTo>
                  <a:cubicBezTo>
                    <a:pt x="f104" y="f91"/>
                    <a:pt x="f104" y="f91"/>
                    <a:pt x="f104" y="f91"/>
                  </a:cubicBezTo>
                  <a:cubicBezTo>
                    <a:pt x="f104" y="f91"/>
                    <a:pt x="f104" y="f91"/>
                    <a:pt x="f96" y="f91"/>
                  </a:cubicBezTo>
                  <a:close/>
                  <a:moveTo>
                    <a:pt x="f101" y="f90"/>
                  </a:moveTo>
                  <a:cubicBezTo>
                    <a:pt x="f101" y="f91"/>
                    <a:pt x="f101" y="f90"/>
                    <a:pt x="f101" y="f90"/>
                  </a:cubicBezTo>
                  <a:cubicBezTo>
                    <a:pt x="f101" y="f90"/>
                    <a:pt x="f101" y="f90"/>
                    <a:pt x="f101" y="f90"/>
                  </a:cubicBezTo>
                  <a:close/>
                  <a:moveTo>
                    <a:pt x="f102" y="f92"/>
                  </a:moveTo>
                  <a:cubicBezTo>
                    <a:pt x="f102" y="f92"/>
                    <a:pt x="f102" y="f92"/>
                    <a:pt x="f102" y="f92"/>
                  </a:cubicBezTo>
                  <a:cubicBezTo>
                    <a:pt x="f102" y="f92"/>
                    <a:pt x="f102" y="f92"/>
                    <a:pt x="f102" y="f92"/>
                  </a:cubicBezTo>
                  <a:cubicBezTo>
                    <a:pt x="f92" y="f92"/>
                    <a:pt x="f92" y="f92"/>
                    <a:pt x="f92" y="f91"/>
                  </a:cubicBezTo>
                  <a:cubicBezTo>
                    <a:pt x="f92" y="f91"/>
                    <a:pt x="f102" y="f91"/>
                    <a:pt x="f102" y="f92"/>
                  </a:cubicBezTo>
                  <a:cubicBezTo>
                    <a:pt x="f102" y="f92"/>
                    <a:pt x="f102" y="f92"/>
                    <a:pt x="f102" y="f92"/>
                  </a:cubicBezTo>
                  <a:cubicBezTo>
                    <a:pt x="f102" y="f91"/>
                    <a:pt x="f102" y="f91"/>
                    <a:pt x="f102" y="f91"/>
                  </a:cubicBezTo>
                  <a:cubicBezTo>
                    <a:pt x="f102" y="f91"/>
                    <a:pt x="f102" y="f91"/>
                    <a:pt x="f102" y="f91"/>
                  </a:cubicBezTo>
                  <a:cubicBezTo>
                    <a:pt x="f102" y="f91"/>
                    <a:pt x="f102" y="f91"/>
                    <a:pt x="f102" y="f92"/>
                  </a:cubicBezTo>
                  <a:cubicBezTo>
                    <a:pt x="f102" y="f92"/>
                    <a:pt x="f102" y="f92"/>
                    <a:pt x="f102" y="f92"/>
                  </a:cubicBezTo>
                  <a:cubicBezTo>
                    <a:pt x="f102" y="f92"/>
                    <a:pt x="f102" y="f92"/>
                    <a:pt x="f102" y="f92"/>
                  </a:cubicBezTo>
                  <a:close/>
                  <a:moveTo>
                    <a:pt x="f94" y="f92"/>
                  </a:moveTo>
                  <a:cubicBezTo>
                    <a:pt x="f94" y="f92"/>
                    <a:pt x="f94" y="f92"/>
                    <a:pt x="f94" y="f92"/>
                  </a:cubicBezTo>
                  <a:cubicBezTo>
                    <a:pt x="f94" y="f102"/>
                    <a:pt x="f94" y="f92"/>
                    <a:pt x="f94" y="f102"/>
                  </a:cubicBezTo>
                  <a:cubicBezTo>
                    <a:pt x="f94" y="f102"/>
                    <a:pt x="f94" y="f92"/>
                    <a:pt x="f94" y="f92"/>
                  </a:cubicBezTo>
                  <a:close/>
                  <a:moveTo>
                    <a:pt x="f103" y="f92"/>
                  </a:moveTo>
                  <a:lnTo>
                    <a:pt x="f103" y="f92"/>
                  </a:lnTo>
                  <a:cubicBezTo>
                    <a:pt x="f103" y="f92"/>
                    <a:pt x="f103" y="f92"/>
                    <a:pt x="f103" y="f92"/>
                  </a:cubicBezTo>
                  <a:cubicBezTo>
                    <a:pt x="f103" y="f92"/>
                    <a:pt x="f103" y="f92"/>
                    <a:pt x="f103" y="f92"/>
                  </a:cubicBezTo>
                  <a:close/>
                  <a:moveTo>
                    <a:pt x="f103" y="f92"/>
                  </a:moveTo>
                  <a:lnTo>
                    <a:pt x="f102" y="f92"/>
                  </a:lnTo>
                  <a:cubicBezTo>
                    <a:pt x="f102" y="f92"/>
                    <a:pt x="f102" y="f92"/>
                    <a:pt x="f102" y="f92"/>
                  </a:cubicBezTo>
                  <a:cubicBezTo>
                    <a:pt x="f102" y="f92"/>
                    <a:pt x="f103" y="f92"/>
                    <a:pt x="f103" y="f92"/>
                  </a:cubicBezTo>
                  <a:close/>
                  <a:moveTo>
                    <a:pt x="f94" y="f102"/>
                  </a:moveTo>
                  <a:cubicBezTo>
                    <a:pt x="f104" y="f102"/>
                    <a:pt x="f104" y="f93"/>
                    <a:pt x="f104" y="f93"/>
                  </a:cubicBezTo>
                  <a:cubicBezTo>
                    <a:pt x="f104" y="f93"/>
                    <a:pt x="f94" y="f93"/>
                    <a:pt x="f94" y="f102"/>
                  </a:cubicBezTo>
                  <a:close/>
                  <a:moveTo>
                    <a:pt x="f94" y="f102"/>
                  </a:moveTo>
                  <a:cubicBezTo>
                    <a:pt x="f94" y="f102"/>
                    <a:pt x="f94" y="f102"/>
                    <a:pt x="f94" y="f93"/>
                  </a:cubicBezTo>
                  <a:cubicBezTo>
                    <a:pt x="f94" y="f93"/>
                    <a:pt x="f94" y="f102"/>
                    <a:pt x="f94" y="f102"/>
                  </a:cubicBezTo>
                  <a:close/>
                  <a:moveTo>
                    <a:pt x="f102" y="f102"/>
                  </a:moveTo>
                  <a:cubicBezTo>
                    <a:pt x="f102" y="f102"/>
                    <a:pt x="f102" y="f102"/>
                    <a:pt x="f102" y="f102"/>
                  </a:cubicBezTo>
                  <a:lnTo>
                    <a:pt x="f92" y="f102"/>
                  </a:lnTo>
                  <a:cubicBezTo>
                    <a:pt x="f92" y="f102"/>
                    <a:pt x="f92" y="f102"/>
                    <a:pt x="f92" y="f102"/>
                  </a:cubicBezTo>
                  <a:cubicBezTo>
                    <a:pt x="f102" y="f102"/>
                    <a:pt x="f92" y="f102"/>
                    <a:pt x="f92" y="f92"/>
                  </a:cubicBezTo>
                  <a:cubicBezTo>
                    <a:pt x="f92" y="f92"/>
                    <a:pt x="f102" y="f92"/>
                    <a:pt x="f102" y="f92"/>
                  </a:cubicBezTo>
                  <a:cubicBezTo>
                    <a:pt x="f102" y="f102"/>
                    <a:pt x="f102" y="f92"/>
                    <a:pt x="f92" y="f102"/>
                  </a:cubicBezTo>
                  <a:cubicBezTo>
                    <a:pt x="f102" y="f102"/>
                    <a:pt x="f102" y="f102"/>
                    <a:pt x="f102" y="f102"/>
                  </a:cubicBezTo>
                  <a:cubicBezTo>
                    <a:pt x="f102" y="f102"/>
                    <a:pt x="f102" y="f102"/>
                    <a:pt x="f102" y="f102"/>
                  </a:cubicBezTo>
                  <a:cubicBezTo>
                    <a:pt x="f102" y="f93"/>
                    <a:pt x="f102" y="f93"/>
                    <a:pt x="f102" y="f93"/>
                  </a:cubicBezTo>
                  <a:cubicBezTo>
                    <a:pt x="f102" y="f93"/>
                    <a:pt x="f102" y="f102"/>
                    <a:pt x="f102" y="f102"/>
                  </a:cubicBezTo>
                  <a:cubicBezTo>
                    <a:pt x="f102" y="f102"/>
                    <a:pt x="f102" y="f102"/>
                    <a:pt x="f103" y="f102"/>
                  </a:cubicBezTo>
                  <a:cubicBezTo>
                    <a:pt x="f103" y="f102"/>
                    <a:pt x="f102" y="f93"/>
                    <a:pt x="f102" y="f93"/>
                  </a:cubicBezTo>
                  <a:cubicBezTo>
                    <a:pt x="f103" y="f93"/>
                    <a:pt x="f102" y="f93"/>
                    <a:pt x="f102" y="f93"/>
                  </a:cubicBezTo>
                  <a:cubicBezTo>
                    <a:pt x="f102" y="f93"/>
                    <a:pt x="f102" y="f93"/>
                    <a:pt x="f102" y="f93"/>
                  </a:cubicBezTo>
                  <a:cubicBezTo>
                    <a:pt x="f102" y="f93"/>
                    <a:pt x="f102" y="f93"/>
                    <a:pt x="f102" y="f93"/>
                  </a:cubicBezTo>
                  <a:cubicBezTo>
                    <a:pt x="f102" y="f93"/>
                    <a:pt x="f102" y="f102"/>
                    <a:pt x="f102" y="f102"/>
                  </a:cubicBezTo>
                  <a:close/>
                  <a:moveTo>
                    <a:pt x="f103" y="f102"/>
                  </a:moveTo>
                  <a:cubicBezTo>
                    <a:pt x="f103" y="f93"/>
                    <a:pt x="f103" y="f93"/>
                    <a:pt x="f103" y="f93"/>
                  </a:cubicBezTo>
                  <a:cubicBezTo>
                    <a:pt x="f103" y="f93"/>
                    <a:pt x="f103" y="f93"/>
                    <a:pt x="f103" y="f93"/>
                  </a:cubicBezTo>
                  <a:cubicBezTo>
                    <a:pt x="f103" y="f93"/>
                    <a:pt x="f103" y="f94"/>
                    <a:pt x="f103" y="f94"/>
                  </a:cubicBezTo>
                  <a:cubicBezTo>
                    <a:pt x="f103" y="f94"/>
                    <a:pt x="f103" y="f94"/>
                    <a:pt x="f103" y="f93"/>
                  </a:cubicBezTo>
                  <a:cubicBezTo>
                    <a:pt x="f103" y="f93"/>
                    <a:pt x="f103" y="f93"/>
                    <a:pt x="f103" y="f93"/>
                  </a:cubicBezTo>
                  <a:cubicBezTo>
                    <a:pt x="f103" y="f93"/>
                    <a:pt x="f103" y="f93"/>
                    <a:pt x="f103" y="f93"/>
                  </a:cubicBezTo>
                  <a:cubicBezTo>
                    <a:pt x="f103" y="f93"/>
                    <a:pt x="f103" y="f102"/>
                    <a:pt x="f103" y="f102"/>
                  </a:cubicBezTo>
                  <a:close/>
                  <a:moveTo>
                    <a:pt x="f94" y="f93"/>
                  </a:moveTo>
                  <a:cubicBezTo>
                    <a:pt x="f94" y="f94"/>
                    <a:pt x="f104" y="f94"/>
                    <a:pt x="f104" y="f94"/>
                  </a:cubicBezTo>
                  <a:cubicBezTo>
                    <a:pt x="f104" y="f94"/>
                    <a:pt x="f104" y="f94"/>
                    <a:pt x="f104" y="f94"/>
                  </a:cubicBezTo>
                  <a:cubicBezTo>
                    <a:pt x="f104" y="f94"/>
                    <a:pt x="f94" y="f94"/>
                    <a:pt x="f94" y="f94"/>
                  </a:cubicBezTo>
                  <a:cubicBezTo>
                    <a:pt x="f94" y="f94"/>
                    <a:pt x="f94" y="f94"/>
                    <a:pt x="f94" y="f94"/>
                  </a:cubicBezTo>
                  <a:lnTo>
                    <a:pt x="f94" y="f93"/>
                  </a:lnTo>
                  <a:cubicBezTo>
                    <a:pt x="f94" y="f93"/>
                    <a:pt x="f94" y="f93"/>
                    <a:pt x="f94" y="f93"/>
                  </a:cubicBezTo>
                  <a:close/>
                  <a:moveTo>
                    <a:pt x="f101" y="f102"/>
                  </a:moveTo>
                  <a:lnTo>
                    <a:pt x="f101" y="f102"/>
                  </a:lnTo>
                  <a:cubicBezTo>
                    <a:pt x="f101" y="f102"/>
                    <a:pt x="f92" y="f102"/>
                    <a:pt x="f92" y="f102"/>
                  </a:cubicBezTo>
                  <a:cubicBezTo>
                    <a:pt x="f92" y="f102"/>
                    <a:pt x="f92" y="f102"/>
                    <a:pt x="f101" y="f102"/>
                  </a:cubicBezTo>
                  <a:cubicBezTo>
                    <a:pt x="f101" y="f102"/>
                    <a:pt x="f101" y="f102"/>
                    <a:pt x="f101" y="f102"/>
                  </a:cubicBezTo>
                  <a:cubicBezTo>
                    <a:pt x="f101" y="f102"/>
                    <a:pt x="f101" y="f102"/>
                    <a:pt x="f101" y="f102"/>
                  </a:cubicBezTo>
                  <a:close/>
                  <a:moveTo>
                    <a:pt x="f96" y="f95"/>
                  </a:moveTo>
                  <a:cubicBezTo>
                    <a:pt x="f96" y="f94"/>
                    <a:pt x="f96" y="f95"/>
                    <a:pt x="f96" y="f95"/>
                  </a:cubicBezTo>
                  <a:cubicBezTo>
                    <a:pt x="f96" y="f95"/>
                    <a:pt x="f96" y="f95"/>
                    <a:pt x="f96" y="f95"/>
                  </a:cubicBezTo>
                  <a:cubicBezTo>
                    <a:pt x="f96" y="f95"/>
                    <a:pt x="f96" y="f95"/>
                    <a:pt x="f96" y="f95"/>
                  </a:cubicBezTo>
                  <a:close/>
                  <a:moveTo>
                    <a:pt x="f94" y="f94"/>
                  </a:moveTo>
                  <a:lnTo>
                    <a:pt x="f94" y="f94"/>
                  </a:lnTo>
                  <a:cubicBezTo>
                    <a:pt x="f94" y="f94"/>
                    <a:pt x="f94" y="f94"/>
                    <a:pt x="f94" y="f94"/>
                  </a:cubicBezTo>
                  <a:cubicBezTo>
                    <a:pt x="f94" y="f94"/>
                    <a:pt x="f94" y="f94"/>
                    <a:pt x="f94" y="f94"/>
                  </a:cubicBezTo>
                  <a:close/>
                  <a:moveTo>
                    <a:pt x="f94" y="f94"/>
                  </a:moveTo>
                  <a:cubicBezTo>
                    <a:pt x="f104" y="f94"/>
                    <a:pt x="f104" y="f95"/>
                    <a:pt x="f104" y="f95"/>
                  </a:cubicBezTo>
                  <a:cubicBezTo>
                    <a:pt x="f104" y="f96"/>
                    <a:pt x="f96" y="f96"/>
                    <a:pt x="f96" y="f96"/>
                  </a:cubicBezTo>
                  <a:cubicBezTo>
                    <a:pt x="f104" y="f96"/>
                    <a:pt x="f96" y="f95"/>
                    <a:pt x="f104" y="f95"/>
                  </a:cubicBezTo>
                  <a:cubicBezTo>
                    <a:pt x="f104" y="f95"/>
                    <a:pt x="f104" y="f95"/>
                    <a:pt x="f94" y="f95"/>
                  </a:cubicBezTo>
                  <a:lnTo>
                    <a:pt x="f94" y="f95"/>
                  </a:lnTo>
                  <a:cubicBezTo>
                    <a:pt x="f94" y="f95"/>
                    <a:pt x="f94" y="f95"/>
                    <a:pt x="f94" y="f95"/>
                  </a:cubicBezTo>
                  <a:cubicBezTo>
                    <a:pt x="f94" y="f95"/>
                    <a:pt x="f94" y="f95"/>
                    <a:pt x="f94" y="f94"/>
                  </a:cubicBezTo>
                  <a:close/>
                  <a:moveTo>
                    <a:pt x="f102" y="f94"/>
                  </a:moveTo>
                  <a:cubicBezTo>
                    <a:pt x="f102" y="f94"/>
                    <a:pt x="f102" y="f94"/>
                    <a:pt x="f102" y="f95"/>
                  </a:cubicBezTo>
                  <a:lnTo>
                    <a:pt x="f102" y="f94"/>
                  </a:lnTo>
                  <a:cubicBezTo>
                    <a:pt x="f102" y="f94"/>
                    <a:pt x="f102" y="f94"/>
                    <a:pt x="f102" y="f94"/>
                  </a:cubicBezTo>
                  <a:close/>
                  <a:moveTo>
                    <a:pt x="f102" y="f94"/>
                  </a:moveTo>
                  <a:cubicBezTo>
                    <a:pt x="f102" y="f94"/>
                    <a:pt x="f102" y="f94"/>
                    <a:pt x="f102" y="f94"/>
                  </a:cubicBezTo>
                  <a:cubicBezTo>
                    <a:pt x="f102" y="f94"/>
                    <a:pt x="f92" y="f94"/>
                    <a:pt x="f92" y="f94"/>
                  </a:cubicBezTo>
                  <a:cubicBezTo>
                    <a:pt x="f92" y="f94"/>
                    <a:pt x="f102" y="f94"/>
                    <a:pt x="f102" y="f94"/>
                  </a:cubicBezTo>
                  <a:close/>
                  <a:moveTo>
                    <a:pt x="f94" y="f96"/>
                  </a:moveTo>
                  <a:cubicBezTo>
                    <a:pt x="f103" y="f96"/>
                    <a:pt x="f103" y="f96"/>
                    <a:pt x="f103" y="f96"/>
                  </a:cubicBezTo>
                  <a:cubicBezTo>
                    <a:pt x="f103" y="f96"/>
                    <a:pt x="f103" y="f95"/>
                    <a:pt x="f103" y="f95"/>
                  </a:cubicBezTo>
                  <a:cubicBezTo>
                    <a:pt x="f103" y="f95"/>
                    <a:pt x="f94" y="f95"/>
                    <a:pt x="f94" y="f96"/>
                  </a:cubicBezTo>
                  <a:close/>
                  <a:moveTo>
                    <a:pt x="f96" y="f96"/>
                  </a:moveTo>
                  <a:lnTo>
                    <a:pt x="f96" y="f96"/>
                  </a:lnTo>
                  <a:cubicBezTo>
                    <a:pt x="f96" y="f97"/>
                    <a:pt x="f96" y="f97"/>
                    <a:pt x="f96" y="f97"/>
                  </a:cubicBezTo>
                  <a:cubicBezTo>
                    <a:pt x="f96" y="f96"/>
                    <a:pt x="f96" y="f96"/>
                    <a:pt x="f96" y="f96"/>
                  </a:cubicBezTo>
                  <a:close/>
                  <a:moveTo>
                    <a:pt x="f88" y="f93"/>
                  </a:moveTo>
                  <a:cubicBezTo>
                    <a:pt x="f88" y="f93"/>
                    <a:pt x="f88" y="f93"/>
                    <a:pt x="f88" y="f93"/>
                  </a:cubicBezTo>
                  <a:cubicBezTo>
                    <a:pt x="f88" y="f102"/>
                    <a:pt x="f88" y="f93"/>
                    <a:pt x="f88" y="f93"/>
                  </a:cubicBezTo>
                  <a:close/>
                  <a:moveTo>
                    <a:pt x="f99" y="f93"/>
                  </a:moveTo>
                  <a:cubicBezTo>
                    <a:pt x="f99" y="f94"/>
                    <a:pt x="f99" y="f94"/>
                    <a:pt x="f88" y="f94"/>
                  </a:cubicBezTo>
                  <a:cubicBezTo>
                    <a:pt x="f88" y="f94"/>
                    <a:pt x="f88" y="f94"/>
                    <a:pt x="f88" y="f94"/>
                  </a:cubicBezTo>
                  <a:cubicBezTo>
                    <a:pt x="f88" y="f94"/>
                    <a:pt x="f88" y="f94"/>
                    <a:pt x="f99" y="f94"/>
                  </a:cubicBezTo>
                  <a:lnTo>
                    <a:pt x="f99" y="f93"/>
                  </a:lnTo>
                  <a:cubicBezTo>
                    <a:pt x="f99" y="f93"/>
                    <a:pt x="f99" y="f93"/>
                    <a:pt x="f99" y="f93"/>
                  </a:cubicBezTo>
                  <a:close/>
                  <a:moveTo>
                    <a:pt x="f90" y="f94"/>
                  </a:moveTo>
                  <a:cubicBezTo>
                    <a:pt x="f90" y="f94"/>
                    <a:pt x="f90" y="f94"/>
                    <a:pt x="f90" y="f94"/>
                  </a:cubicBezTo>
                  <a:cubicBezTo>
                    <a:pt x="f90" y="f94"/>
                    <a:pt x="f90" y="f94"/>
                    <a:pt x="f90" y="f94"/>
                  </a:cubicBezTo>
                  <a:lnTo>
                    <a:pt x="f90" y="f94"/>
                  </a:lnTo>
                  <a:lnTo>
                    <a:pt x="f90" y="f94"/>
                  </a:lnTo>
                  <a:cubicBezTo>
                    <a:pt x="f90" y="f94"/>
                    <a:pt x="f90" y="f94"/>
                    <a:pt x="f90" y="f94"/>
                  </a:cubicBezTo>
                  <a:close/>
                  <a:moveTo>
                    <a:pt x="f101" y="f94"/>
                  </a:moveTo>
                  <a:lnTo>
                    <a:pt x="f101" y="f94"/>
                  </a:lnTo>
                  <a:lnTo>
                    <a:pt x="f90" y="f94"/>
                  </a:lnTo>
                  <a:lnTo>
                    <a:pt x="f90" y="f94"/>
                  </a:lnTo>
                  <a:cubicBezTo>
                    <a:pt x="f101" y="f94"/>
                    <a:pt x="f101" y="f94"/>
                    <a:pt x="f101" y="f94"/>
                  </a:cubicBezTo>
                  <a:close/>
                  <a:moveTo>
                    <a:pt x="f101" y="f94"/>
                  </a:moveTo>
                  <a:cubicBezTo>
                    <a:pt x="f101" y="f94"/>
                    <a:pt x="f101" y="f95"/>
                    <a:pt x="f101" y="f95"/>
                  </a:cubicBezTo>
                  <a:cubicBezTo>
                    <a:pt x="f101" y="f95"/>
                    <a:pt x="f101" y="f95"/>
                    <a:pt x="f101" y="f95"/>
                  </a:cubicBezTo>
                  <a:close/>
                  <a:moveTo>
                    <a:pt x="f102" y="f96"/>
                  </a:moveTo>
                  <a:lnTo>
                    <a:pt x="f102" y="f96"/>
                  </a:lnTo>
                  <a:cubicBezTo>
                    <a:pt x="f102" y="f96"/>
                    <a:pt x="f102" y="f96"/>
                    <a:pt x="f102" y="f96"/>
                  </a:cubicBezTo>
                  <a:cubicBezTo>
                    <a:pt x="f102" y="f96"/>
                    <a:pt x="f102" y="f96"/>
                    <a:pt x="f102" y="f96"/>
                  </a:cubicBezTo>
                  <a:close/>
                  <a:moveTo>
                    <a:pt x="f102" y="f96"/>
                  </a:moveTo>
                  <a:cubicBezTo>
                    <a:pt x="f102" y="f96"/>
                    <a:pt x="f102" y="f96"/>
                    <a:pt x="f102" y="f96"/>
                  </a:cubicBezTo>
                  <a:cubicBezTo>
                    <a:pt x="f102" y="f96"/>
                    <a:pt x="f102" y="f96"/>
                    <a:pt x="f102" y="f96"/>
                  </a:cubicBezTo>
                  <a:close/>
                  <a:moveTo>
                    <a:pt x="f23" y="f90"/>
                  </a:moveTo>
                  <a:cubicBezTo>
                    <a:pt x="f23" y="f90"/>
                    <a:pt x="f23" y="f91"/>
                    <a:pt x="f23" y="f91"/>
                  </a:cubicBezTo>
                  <a:cubicBezTo>
                    <a:pt x="f23" y="f91"/>
                    <a:pt x="f23" y="f91"/>
                    <a:pt x="f23" y="f91"/>
                  </a:cubicBezTo>
                  <a:cubicBezTo>
                    <a:pt x="f23" y="f91"/>
                    <a:pt x="f23" y="f91"/>
                    <a:pt x="f23" y="f91"/>
                  </a:cubicBezTo>
                  <a:cubicBezTo>
                    <a:pt x="f23" y="f90"/>
                    <a:pt x="f23" y="f90"/>
                    <a:pt x="f23" y="f90"/>
                  </a:cubicBezTo>
                  <a:close/>
                  <a:moveTo>
                    <a:pt x="f22" y="f91"/>
                  </a:moveTo>
                  <a:cubicBezTo>
                    <a:pt x="f22" y="f91"/>
                    <a:pt x="f23" y="f91"/>
                    <a:pt x="f23" y="f91"/>
                  </a:cubicBezTo>
                  <a:cubicBezTo>
                    <a:pt x="f23" y="f91"/>
                    <a:pt x="f22" y="f91"/>
                    <a:pt x="f22" y="f91"/>
                  </a:cubicBezTo>
                  <a:close/>
                  <a:moveTo>
                    <a:pt x="f22" y="f91"/>
                  </a:moveTo>
                  <a:cubicBezTo>
                    <a:pt x="f22" y="f91"/>
                    <a:pt x="f22" y="f91"/>
                    <a:pt x="f22" y="f91"/>
                  </a:cubicBezTo>
                  <a:cubicBezTo>
                    <a:pt x="f22" y="f91"/>
                    <a:pt x="f22" y="f91"/>
                    <a:pt x="f22" y="f91"/>
                  </a:cubicBezTo>
                  <a:close/>
                  <a:moveTo>
                    <a:pt x="f101" y="f97"/>
                  </a:moveTo>
                  <a:lnTo>
                    <a:pt x="f101" y="f98"/>
                  </a:lnTo>
                  <a:cubicBezTo>
                    <a:pt x="f90" y="f98"/>
                    <a:pt x="f90" y="f97"/>
                    <a:pt x="f90" y="f97"/>
                  </a:cubicBezTo>
                  <a:cubicBezTo>
                    <a:pt x="f90" y="f97"/>
                    <a:pt x="f101" y="f97"/>
                    <a:pt x="f101" y="f97"/>
                  </a:cubicBezTo>
                  <a:close/>
                  <a:moveTo>
                    <a:pt x="f99" y="f97"/>
                  </a:moveTo>
                  <a:cubicBezTo>
                    <a:pt x="f99" y="f97"/>
                    <a:pt x="f99" y="f97"/>
                    <a:pt x="f99" y="f97"/>
                  </a:cubicBezTo>
                  <a:cubicBezTo>
                    <a:pt x="f99" y="f97"/>
                    <a:pt x="f99" y="f97"/>
                    <a:pt x="f99" y="f97"/>
                  </a:cubicBezTo>
                  <a:cubicBezTo>
                    <a:pt x="f99" y="f97"/>
                    <a:pt x="f99" y="f97"/>
                    <a:pt x="f88" y="f97"/>
                  </a:cubicBezTo>
                  <a:cubicBezTo>
                    <a:pt x="f88" y="f97"/>
                    <a:pt x="f99" y="f97"/>
                    <a:pt x="f99" y="f97"/>
                  </a:cubicBezTo>
                  <a:cubicBezTo>
                    <a:pt x="f99" y="f97"/>
                    <a:pt x="f99" y="f97"/>
                    <a:pt x="f99" y="f97"/>
                  </a:cubicBezTo>
                  <a:close/>
                  <a:moveTo>
                    <a:pt x="f99" y="f97"/>
                  </a:moveTo>
                  <a:cubicBezTo>
                    <a:pt x="f90" y="f97"/>
                    <a:pt x="f99" y="f97"/>
                    <a:pt x="f90" y="f97"/>
                  </a:cubicBezTo>
                  <a:cubicBezTo>
                    <a:pt x="f99" y="f97"/>
                    <a:pt x="f99" y="f97"/>
                    <a:pt x="f99" y="f97"/>
                  </a:cubicBezTo>
                  <a:cubicBezTo>
                    <a:pt x="f99" y="f97"/>
                    <a:pt x="f99" y="f97"/>
                    <a:pt x="f99" y="f97"/>
                  </a:cubicBezTo>
                  <a:close/>
                  <a:moveTo>
                    <a:pt x="f12" y="f95"/>
                  </a:moveTo>
                  <a:cubicBezTo>
                    <a:pt x="f12" y="f95"/>
                    <a:pt x="f12" y="f94"/>
                    <a:pt x="f12" y="f94"/>
                  </a:cubicBezTo>
                  <a:cubicBezTo>
                    <a:pt x="f12" y="f94"/>
                    <a:pt x="f12" y="f94"/>
                    <a:pt x="f12" y="f9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1" name="Google Shape;3294;p43">
              <a:extLst>
                <a:ext uri="{FF2B5EF4-FFF2-40B4-BE49-F238E27FC236}">
                  <a16:creationId xmlns:a16="http://schemas.microsoft.com/office/drawing/2014/main" id="{391CC4F9-FCBE-485C-8EAC-FDF2C6F83788}"/>
                </a:ext>
              </a:extLst>
            </p:cNvPr>
            <p:cNvSpPr/>
            <p:nvPr/>
          </p:nvSpPr>
          <p:spPr>
            <a:xfrm rot="16200004">
              <a:off x="5904940" y="3231929"/>
              <a:ext cx="676" cy="1353"/>
            </a:xfrm>
            <a:custGeom>
              <a:avLst/>
              <a:gdLst>
                <a:gd name="f0" fmla="val w"/>
                <a:gd name="f1" fmla="val h"/>
                <a:gd name="f2" fmla="val 0"/>
                <a:gd name="f3" fmla="val 18"/>
                <a:gd name="f4" fmla="val 36"/>
                <a:gd name="f5" fmla="val 1"/>
                <a:gd name="f6" fmla="*/ f0 1 18"/>
                <a:gd name="f7" fmla="*/ f1 1 36"/>
                <a:gd name="f8" fmla="val f2"/>
                <a:gd name="f9" fmla="val f3"/>
                <a:gd name="f10" fmla="val f4"/>
                <a:gd name="f11" fmla="+- f10 0 f8"/>
                <a:gd name="f12" fmla="+- f9 0 f8"/>
                <a:gd name="f13" fmla="*/ f12 1 18"/>
                <a:gd name="f14" fmla="*/ f11 1 3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8" h="36">
                  <a:moveTo>
                    <a:pt x="f2" y="f3"/>
                  </a:moveTo>
                  <a:cubicBezTo>
                    <a:pt x="f2" y="f3"/>
                    <a:pt x="f2" y="f3"/>
                    <a:pt x="f2" y="f3"/>
                  </a:cubicBezTo>
                  <a:cubicBezTo>
                    <a:pt x="f2" y="f3"/>
                    <a:pt x="f2" y="f3"/>
                    <a:pt x="f2" y="f3"/>
                  </a:cubicBezTo>
                  <a:cubicBezTo>
                    <a:pt x="f2" y="f5"/>
                    <a:pt x="f2" y="f5"/>
                    <a:pt x="f2" y="f3"/>
                  </a:cubicBezTo>
                  <a:cubicBezTo>
                    <a:pt x="f2" y="f3"/>
                    <a:pt x="f2" y="f5"/>
                    <a:pt x="f2" y="f5"/>
                  </a:cubicBezTo>
                  <a:cubicBezTo>
                    <a:pt x="f2" y="f3"/>
                    <a:pt x="f3" y="f3"/>
                    <a:pt x="f3" y="f3"/>
                  </a:cubicBezTo>
                  <a:cubicBezTo>
                    <a:pt x="f3" y="f4"/>
                    <a:pt x="f2" y="f4"/>
                    <a:pt x="f2" y="f3"/>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52" name="Google Shape;3295;p43">
            <a:extLst>
              <a:ext uri="{FF2B5EF4-FFF2-40B4-BE49-F238E27FC236}">
                <a16:creationId xmlns:a16="http://schemas.microsoft.com/office/drawing/2014/main" id="{F40F9709-BBDB-410D-8820-45789D7E5224}"/>
              </a:ext>
            </a:extLst>
          </p:cNvPr>
          <p:cNvGrpSpPr/>
          <p:nvPr/>
        </p:nvGrpSpPr>
        <p:grpSpPr>
          <a:xfrm>
            <a:off x="4577449" y="1412400"/>
            <a:ext cx="870901" cy="870901"/>
            <a:chOff x="4577449" y="1412400"/>
            <a:chExt cx="870901" cy="870901"/>
          </a:xfrm>
        </p:grpSpPr>
        <p:sp>
          <p:nvSpPr>
            <p:cNvPr id="653" name="Google Shape;3296;p43">
              <a:extLst>
                <a:ext uri="{FF2B5EF4-FFF2-40B4-BE49-F238E27FC236}">
                  <a16:creationId xmlns:a16="http://schemas.microsoft.com/office/drawing/2014/main" id="{583E63EC-B201-430A-95FA-927C189A9ED0}"/>
                </a:ext>
              </a:extLst>
            </p:cNvPr>
            <p:cNvSpPr/>
            <p:nvPr/>
          </p:nvSpPr>
          <p:spPr>
            <a:xfrm>
              <a:off x="4577449" y="1412400"/>
              <a:ext cx="870901" cy="870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54" name="Google Shape;3297;p43">
              <a:extLst>
                <a:ext uri="{FF2B5EF4-FFF2-40B4-BE49-F238E27FC236}">
                  <a16:creationId xmlns:a16="http://schemas.microsoft.com/office/drawing/2014/main" id="{DAE16B1E-F2CD-4C95-A0E8-DB85801F5C93}"/>
                </a:ext>
              </a:extLst>
            </p:cNvPr>
            <p:cNvGrpSpPr/>
            <p:nvPr/>
          </p:nvGrpSpPr>
          <p:grpSpPr>
            <a:xfrm>
              <a:off x="4813237" y="1678765"/>
              <a:ext cx="399308" cy="338199"/>
              <a:chOff x="4813237" y="1678765"/>
              <a:chExt cx="399308" cy="338199"/>
            </a:xfrm>
          </p:grpSpPr>
          <p:sp>
            <p:nvSpPr>
              <p:cNvPr id="655" name="Google Shape;3298;p43">
                <a:extLst>
                  <a:ext uri="{FF2B5EF4-FFF2-40B4-BE49-F238E27FC236}">
                    <a16:creationId xmlns:a16="http://schemas.microsoft.com/office/drawing/2014/main" id="{EB45C485-1DFE-4CA7-ADC3-D50204D17AB6}"/>
                  </a:ext>
                </a:extLst>
              </p:cNvPr>
              <p:cNvSpPr/>
              <p:nvPr/>
            </p:nvSpPr>
            <p:spPr>
              <a:xfrm>
                <a:off x="4813237" y="1695992"/>
                <a:ext cx="398394" cy="320972"/>
              </a:xfrm>
              <a:custGeom>
                <a:avLst/>
                <a:gdLst>
                  <a:gd name="f0" fmla="val w"/>
                  <a:gd name="f1" fmla="val h"/>
                  <a:gd name="f2" fmla="val 0"/>
                  <a:gd name="f3" fmla="val 10431"/>
                  <a:gd name="f4" fmla="val 8404"/>
                  <a:gd name="f5" fmla="val 6359"/>
                  <a:gd name="f6" fmla="val 2272"/>
                  <a:gd name="f7" fmla="val 7192"/>
                  <a:gd name="f8" fmla="val 2546"/>
                  <a:gd name="f9" fmla="val 7203"/>
                  <a:gd name="f10" fmla="val 2553"/>
                  <a:gd name="f11" fmla="val 7215"/>
                  <a:gd name="f12" fmla="val 2556"/>
                  <a:gd name="f13" fmla="val 7228"/>
                  <a:gd name="f14" fmla="val 7261"/>
                  <a:gd name="f15" fmla="val 7298"/>
                  <a:gd name="f16" fmla="val 2539"/>
                  <a:gd name="f17" fmla="val 7323"/>
                  <a:gd name="f18" fmla="val 2522"/>
                  <a:gd name="f19" fmla="val 7585"/>
                  <a:gd name="f20" fmla="val 2332"/>
                  <a:gd name="f21" fmla="val 9419"/>
                  <a:gd name="f22" fmla="val 4725"/>
                  <a:gd name="f23" fmla="val 9109"/>
                  <a:gd name="f24" fmla="val 4951"/>
                  <a:gd name="f25" fmla="val 9097"/>
                  <a:gd name="f26" fmla="val 4927"/>
                  <a:gd name="f27" fmla="val 9061"/>
                  <a:gd name="f28" fmla="val 4915"/>
                  <a:gd name="f29" fmla="val 9050"/>
                  <a:gd name="f30" fmla="val 4903"/>
                  <a:gd name="f31" fmla="val 5882"/>
                  <a:gd name="f32" fmla="val 3177"/>
                  <a:gd name="f33" fmla="val 6002"/>
                  <a:gd name="f34" fmla="val 2987"/>
                  <a:gd name="f35" fmla="val 6049"/>
                  <a:gd name="f36" fmla="val 2903"/>
                  <a:gd name="f37" fmla="val 6025"/>
                  <a:gd name="f38" fmla="val 2820"/>
                  <a:gd name="f39" fmla="val 5954"/>
                  <a:gd name="f40" fmla="val 2772"/>
                  <a:gd name="f41" fmla="val 5929"/>
                  <a:gd name="f42" fmla="val 2755"/>
                  <a:gd name="f43" fmla="val 5900"/>
                  <a:gd name="f44" fmla="val 2747"/>
                  <a:gd name="f45" fmla="val 5873"/>
                  <a:gd name="f46" fmla="val 5822"/>
                  <a:gd name="f47" fmla="val 5775"/>
                  <a:gd name="f48" fmla="val 2774"/>
                  <a:gd name="f49" fmla="val 5752"/>
                  <a:gd name="f50" fmla="val 5418"/>
                  <a:gd name="f51" fmla="val 3356"/>
                  <a:gd name="f52" fmla="val 5406"/>
                  <a:gd name="f53" fmla="val 3379"/>
                  <a:gd name="f54" fmla="val 5382"/>
                  <a:gd name="f55" fmla="val 3415"/>
                  <a:gd name="f56" fmla="val 3427"/>
                  <a:gd name="f57" fmla="val 4987"/>
                  <a:gd name="f58" fmla="val 5168"/>
                  <a:gd name="f59" fmla="val 5213"/>
                  <a:gd name="f60" fmla="val 4894"/>
                  <a:gd name="f61" fmla="val 4632"/>
                  <a:gd name="f62" fmla="val 4406"/>
                  <a:gd name="f63" fmla="val 3439"/>
                  <a:gd name="f64" fmla="val 4704"/>
                  <a:gd name="f65" fmla="val 2692"/>
                  <a:gd name="f66" fmla="val 1796"/>
                  <a:gd name="f67" fmla="val 2930"/>
                  <a:gd name="f68" fmla="val 1927"/>
                  <a:gd name="f69" fmla="val 929"/>
                  <a:gd name="f70" fmla="val 5392"/>
                  <a:gd name="f71" fmla="val 691"/>
                  <a:gd name="f72" fmla="val 5261"/>
                  <a:gd name="f73" fmla="val 3215"/>
                  <a:gd name="f74" fmla="val 4844"/>
                  <a:gd name="f75" fmla="val 3323"/>
                  <a:gd name="f76" fmla="val 3406"/>
                  <a:gd name="f77" fmla="val 4892"/>
                  <a:gd name="f78" fmla="val 3489"/>
                  <a:gd name="f79" fmla="val 4975"/>
                  <a:gd name="f80" fmla="val 3608"/>
                  <a:gd name="f81" fmla="val 5130"/>
                  <a:gd name="f82" fmla="val 3561"/>
                  <a:gd name="f83" fmla="val 5344"/>
                  <a:gd name="f84" fmla="val 5451"/>
                  <a:gd name="f85" fmla="val 2323"/>
                  <a:gd name="f86" fmla="val 6213"/>
                  <a:gd name="f87" fmla="val 2266"/>
                  <a:gd name="f88" fmla="val 6255"/>
                  <a:gd name="f89" fmla="val 2199"/>
                  <a:gd name="f90" fmla="val 6275"/>
                  <a:gd name="f91" fmla="val 2131"/>
                  <a:gd name="f92" fmla="val 2027"/>
                  <a:gd name="f93" fmla="val 1923"/>
                  <a:gd name="f94" fmla="val 6228"/>
                  <a:gd name="f95" fmla="val 1858"/>
                  <a:gd name="f96" fmla="val 6142"/>
                  <a:gd name="f97" fmla="val 1763"/>
                  <a:gd name="f98" fmla="val 5987"/>
                  <a:gd name="f99" fmla="val 1787"/>
                  <a:gd name="f100" fmla="val 5785"/>
                  <a:gd name="f101" fmla="val 1942"/>
                  <a:gd name="f102" fmla="val 5677"/>
                  <a:gd name="f103" fmla="val 3025"/>
                  <a:gd name="f104" fmla="val 3085"/>
                  <a:gd name="f105" fmla="val 4856"/>
                  <a:gd name="f106" fmla="val 3156"/>
                  <a:gd name="f107" fmla="val 3811"/>
                  <a:gd name="f108" fmla="val 5606"/>
                  <a:gd name="f109" fmla="val 3918"/>
                  <a:gd name="f110" fmla="val 4001"/>
                  <a:gd name="f111" fmla="val 5665"/>
                  <a:gd name="f112" fmla="val 4061"/>
                  <a:gd name="f113" fmla="val 5737"/>
                  <a:gd name="f114" fmla="val 4180"/>
                  <a:gd name="f115" fmla="val 5880"/>
                  <a:gd name="f116" fmla="val 4144"/>
                  <a:gd name="f117" fmla="val 6106"/>
                  <a:gd name="f118" fmla="val 3989"/>
                  <a:gd name="f119" fmla="val 6820"/>
                  <a:gd name="f120" fmla="val 3100"/>
                  <a:gd name="f121" fmla="val 6863"/>
                  <a:gd name="f122" fmla="val 3032"/>
                  <a:gd name="f123" fmla="val 6883"/>
                  <a:gd name="f124" fmla="val 2964"/>
                  <a:gd name="f125" fmla="val 2861"/>
                  <a:gd name="f126" fmla="val 2756"/>
                  <a:gd name="f127" fmla="val 6835"/>
                  <a:gd name="f128" fmla="val 6749"/>
                  <a:gd name="f129" fmla="val 2573"/>
                  <a:gd name="f130" fmla="val 6594"/>
                  <a:gd name="f131" fmla="val 2620"/>
                  <a:gd name="f132" fmla="val 6380"/>
                  <a:gd name="f133" fmla="val 2775"/>
                  <a:gd name="f134" fmla="val 6273"/>
                  <a:gd name="f135" fmla="val 3573"/>
                  <a:gd name="f136" fmla="val 5689"/>
                  <a:gd name="f137" fmla="val 3632"/>
                  <a:gd name="f138" fmla="val 5642"/>
                  <a:gd name="f139" fmla="val 3668"/>
                  <a:gd name="f140" fmla="val 5630"/>
                  <a:gd name="f141" fmla="val 3704"/>
                  <a:gd name="f142" fmla="val 5618"/>
                  <a:gd name="f143" fmla="val 3763"/>
                  <a:gd name="f144" fmla="val 4415"/>
                  <a:gd name="f145" fmla="val 6386"/>
                  <a:gd name="f146" fmla="val 4516"/>
                  <a:gd name="f147" fmla="val 4617"/>
                  <a:gd name="f148" fmla="val 6431"/>
                  <a:gd name="f149" fmla="val 4680"/>
                  <a:gd name="f150" fmla="val 6523"/>
                  <a:gd name="f151" fmla="val 4799"/>
                  <a:gd name="f152" fmla="val 6666"/>
                  <a:gd name="f153" fmla="val 4751"/>
                  <a:gd name="f154" fmla="val 6892"/>
                  <a:gd name="f155" fmla="val 4597"/>
                  <a:gd name="f156" fmla="val 6999"/>
                  <a:gd name="f157" fmla="val 7416"/>
                  <a:gd name="f158" fmla="val 3946"/>
                  <a:gd name="f159" fmla="val 7462"/>
                  <a:gd name="f160" fmla="val 3883"/>
                  <a:gd name="f161" fmla="val 7479"/>
                  <a:gd name="f162" fmla="val 3814"/>
                  <a:gd name="f163" fmla="val 3793"/>
                  <a:gd name="f164" fmla="val 3773"/>
                  <a:gd name="f165" fmla="val 7478"/>
                  <a:gd name="f166" fmla="val 3751"/>
                  <a:gd name="f167" fmla="val 7475"/>
                  <a:gd name="f168" fmla="val 7463"/>
                  <a:gd name="f169" fmla="val 3585"/>
                  <a:gd name="f170" fmla="val 3525"/>
                  <a:gd name="f171" fmla="val 7344"/>
                  <a:gd name="f172" fmla="val 3430"/>
                  <a:gd name="f173" fmla="val 7189"/>
                  <a:gd name="f174" fmla="val 3454"/>
                  <a:gd name="f175" fmla="val 6987"/>
                  <a:gd name="f176" fmla="val 6880"/>
                  <a:gd name="f177" fmla="val 6463"/>
                  <a:gd name="f178" fmla="val 4216"/>
                  <a:gd name="f179" fmla="val 6451"/>
                  <a:gd name="f180" fmla="val 4274"/>
                  <a:gd name="f181" fmla="val 6407"/>
                  <a:gd name="f182" fmla="val 4344"/>
                  <a:gd name="f183" fmla="val 2894"/>
                  <a:gd name="f184" fmla="val 2594"/>
                  <a:gd name="f185" fmla="val 3168"/>
                  <a:gd name="f186" fmla="val 2760"/>
                  <a:gd name="f187" fmla="val 3193"/>
                  <a:gd name="f188" fmla="val 2769"/>
                  <a:gd name="f189" fmla="val 3212"/>
                  <a:gd name="f190" fmla="val 2777"/>
                  <a:gd name="f191" fmla="val 3234"/>
                  <a:gd name="f192" fmla="val 3243"/>
                  <a:gd name="f193" fmla="val 3253"/>
                  <a:gd name="f194" fmla="val 2776"/>
                  <a:gd name="f195" fmla="val 3263"/>
                  <a:gd name="f196" fmla="val 3977"/>
                  <a:gd name="f197" fmla="val 2677"/>
                  <a:gd name="f198" fmla="val 4239"/>
                  <a:gd name="f199" fmla="val 2784"/>
                  <a:gd name="f200" fmla="val 4097"/>
                  <a:gd name="f201" fmla="val 4701"/>
                  <a:gd name="f202" fmla="val 5154"/>
                  <a:gd name="f203" fmla="val 4454"/>
                  <a:gd name="f204" fmla="val 5511"/>
                  <a:gd name="f205" fmla="val 5347"/>
                  <a:gd name="f206" fmla="val 5704"/>
                  <a:gd name="f207" fmla="val 5728"/>
                  <a:gd name="f208" fmla="val 3391"/>
                  <a:gd name="f209" fmla="val 8919"/>
                  <a:gd name="f210" fmla="val 5118"/>
                  <a:gd name="f211" fmla="val 9121"/>
                  <a:gd name="f212" fmla="val 5463"/>
                  <a:gd name="f213" fmla="val 9038"/>
                  <a:gd name="f214" fmla="val 8973"/>
                  <a:gd name="f215" fmla="val 5742"/>
                  <a:gd name="f216" fmla="val 8860"/>
                  <a:gd name="f217" fmla="val 5806"/>
                  <a:gd name="f218" fmla="val 8742"/>
                  <a:gd name="f219" fmla="val 8685"/>
                  <a:gd name="f220" fmla="val 8627"/>
                  <a:gd name="f221" fmla="val 5792"/>
                  <a:gd name="f222" fmla="val 8573"/>
                  <a:gd name="f223" fmla="val 5761"/>
                  <a:gd name="f224" fmla="val 6799"/>
                  <a:gd name="f225" fmla="val 4796"/>
                  <a:gd name="f226" fmla="val 6777"/>
                  <a:gd name="f227" fmla="val 4781"/>
                  <a:gd name="f228" fmla="val 6753"/>
                  <a:gd name="f229" fmla="val 4775"/>
                  <a:gd name="f230" fmla="val 6730"/>
                  <a:gd name="f231" fmla="val 6679"/>
                  <a:gd name="f232" fmla="val 6630"/>
                  <a:gd name="f233" fmla="val 4807"/>
                  <a:gd name="f234" fmla="val 6597"/>
                  <a:gd name="f235" fmla="val 6549"/>
                  <a:gd name="f236" fmla="val 6585"/>
                  <a:gd name="f237" fmla="val 5023"/>
                  <a:gd name="f238" fmla="val 6656"/>
                  <a:gd name="f239" fmla="val 5058"/>
                  <a:gd name="f240" fmla="val 8133"/>
                  <a:gd name="f241" fmla="val 5868"/>
                  <a:gd name="f242" fmla="val 8288"/>
                  <a:gd name="f243" fmla="val 5951"/>
                  <a:gd name="f244" fmla="val 8347"/>
                  <a:gd name="f245" fmla="val 6166"/>
                  <a:gd name="f246" fmla="val 8264"/>
                  <a:gd name="f247" fmla="val 6332"/>
                  <a:gd name="f248" fmla="val 8198"/>
                  <a:gd name="f249" fmla="val 6439"/>
                  <a:gd name="f250" fmla="val 8080"/>
                  <a:gd name="f251" fmla="val 6501"/>
                  <a:gd name="f252" fmla="val 7959"/>
                  <a:gd name="f253" fmla="val 7905"/>
                  <a:gd name="f254" fmla="val 7851"/>
                  <a:gd name="f255" fmla="val 6489"/>
                  <a:gd name="f256" fmla="val 7799"/>
                  <a:gd name="f257" fmla="val 6299"/>
                  <a:gd name="f258" fmla="val 6277"/>
                  <a:gd name="f259" fmla="val 5627"/>
                  <a:gd name="f260" fmla="val 6252"/>
                  <a:gd name="f261" fmla="val 5620"/>
                  <a:gd name="f262" fmla="val 6227"/>
                  <a:gd name="f263" fmla="val 6173"/>
                  <a:gd name="f264" fmla="val 6118"/>
                  <a:gd name="f265" fmla="val 5652"/>
                  <a:gd name="f266" fmla="val 6085"/>
                  <a:gd name="f267" fmla="val 5701"/>
                  <a:gd name="f268" fmla="val 5773"/>
                  <a:gd name="f269" fmla="val 6073"/>
                  <a:gd name="f270" fmla="val 6144"/>
                  <a:gd name="f271" fmla="val 5916"/>
                  <a:gd name="f272" fmla="val 7371"/>
                  <a:gd name="f273" fmla="val 6570"/>
                  <a:gd name="f274" fmla="val 7537"/>
                  <a:gd name="f275" fmla="val 6654"/>
                  <a:gd name="f276" fmla="val 7597"/>
                  <a:gd name="f277" fmla="val 6868"/>
                  <a:gd name="f278" fmla="val 7502"/>
                  <a:gd name="f279" fmla="val 7023"/>
                  <a:gd name="f280" fmla="val 7444"/>
                  <a:gd name="f281" fmla="val 7139"/>
                  <a:gd name="f282" fmla="val 7322"/>
                  <a:gd name="f283" fmla="val 7197"/>
                  <a:gd name="f284" fmla="val 7143"/>
                  <a:gd name="f285" fmla="val 7088"/>
                  <a:gd name="f286" fmla="val 7191"/>
                  <a:gd name="f287" fmla="val 7037"/>
                  <a:gd name="f288" fmla="val 7166"/>
                  <a:gd name="f289" fmla="val 5753"/>
                  <a:gd name="f290" fmla="val 6448"/>
                  <a:gd name="f291" fmla="val 6442"/>
                  <a:gd name="f292" fmla="val 5650"/>
                  <a:gd name="f293" fmla="val 5597"/>
                  <a:gd name="f294" fmla="val 6474"/>
                  <a:gd name="f295" fmla="val 5573"/>
                  <a:gd name="f296" fmla="val 5525"/>
                  <a:gd name="f297" fmla="val 5549"/>
                  <a:gd name="f298" fmla="val 6689"/>
                  <a:gd name="f299" fmla="val 5632"/>
                  <a:gd name="f300" fmla="val 6725"/>
                  <a:gd name="f301" fmla="val 6609"/>
                  <a:gd name="f302" fmla="val 6775"/>
                  <a:gd name="f303" fmla="val 7356"/>
                  <a:gd name="f304" fmla="val 7559"/>
                  <a:gd name="f305" fmla="val 6740"/>
                  <a:gd name="f306" fmla="val 7725"/>
                  <a:gd name="f307" fmla="val 6683"/>
                  <a:gd name="f308" fmla="val 7838"/>
                  <a:gd name="f309" fmla="val 6567"/>
                  <a:gd name="f310" fmla="val 7902"/>
                  <a:gd name="f311" fmla="val 6450"/>
                  <a:gd name="f312" fmla="val 6394"/>
                  <a:gd name="f313" fmla="val 6337"/>
                  <a:gd name="f314" fmla="val 7887"/>
                  <a:gd name="f315" fmla="val 6287"/>
                  <a:gd name="f316" fmla="val 7856"/>
                  <a:gd name="f317" fmla="val 7487"/>
                  <a:gd name="f318" fmla="val 7201"/>
                  <a:gd name="f319" fmla="val 5466"/>
                  <a:gd name="f320" fmla="val 7082"/>
                  <a:gd name="f321" fmla="val 6939"/>
                  <a:gd name="f322" fmla="val 6844"/>
                  <a:gd name="f323" fmla="val 4990"/>
                  <a:gd name="f324" fmla="val 6832"/>
                  <a:gd name="f325" fmla="val 6808"/>
                  <a:gd name="f326" fmla="val 5001"/>
                  <a:gd name="f327" fmla="val 6785"/>
                  <a:gd name="f328" fmla="val 5037"/>
                  <a:gd name="f329" fmla="val 6606"/>
                  <a:gd name="f330" fmla="val 4882"/>
                  <a:gd name="f331" fmla="val 6308"/>
                  <a:gd name="f332" fmla="val 4763"/>
                  <a:gd name="f333" fmla="val 4585"/>
                  <a:gd name="f334" fmla="val 6070"/>
                  <a:gd name="f335" fmla="val 6058"/>
                  <a:gd name="f336" fmla="val 6046"/>
                  <a:gd name="f337" fmla="val 6035"/>
                  <a:gd name="f338" fmla="val 4418"/>
                  <a:gd name="f339" fmla="val 6011"/>
                  <a:gd name="f340" fmla="val 5832"/>
                  <a:gd name="f341" fmla="val 4299"/>
                  <a:gd name="f342" fmla="val 5535"/>
                  <a:gd name="f343" fmla="val 5296"/>
                  <a:gd name="f344" fmla="val 3823"/>
                  <a:gd name="f345" fmla="val 5284"/>
                  <a:gd name="f346" fmla="val 5273"/>
                  <a:gd name="f347" fmla="val 3847"/>
                  <a:gd name="f348" fmla="val 5237"/>
                  <a:gd name="f349" fmla="val 3870"/>
                  <a:gd name="f350" fmla="val 3727"/>
                  <a:gd name="f351" fmla="val 4761"/>
                  <a:gd name="f352" fmla="val 3600"/>
                  <a:gd name="f353" fmla="val 3413"/>
                  <a:gd name="f354" fmla="val 4515"/>
                  <a:gd name="f355" fmla="val 3222"/>
                  <a:gd name="f356" fmla="val 3093"/>
                  <a:gd name="f357" fmla="val 2962"/>
                  <a:gd name="f358" fmla="val 4553"/>
                  <a:gd name="f359" fmla="val 2846"/>
                  <a:gd name="f360" fmla="val 4630"/>
                  <a:gd name="f361" fmla="val 1775"/>
                  <a:gd name="f362" fmla="val 5404"/>
                  <a:gd name="f363" fmla="val 1382"/>
                  <a:gd name="f364" fmla="val 5201"/>
                  <a:gd name="f365" fmla="val 5009"/>
                  <a:gd name="f366" fmla="val 7159"/>
                  <a:gd name="f367" fmla="val 5109"/>
                  <a:gd name="f368" fmla="val 5207"/>
                  <a:gd name="f369" fmla="val 7205"/>
                  <a:gd name="f370" fmla="val 5263"/>
                  <a:gd name="f371" fmla="val 7297"/>
                  <a:gd name="f372" fmla="val 5311"/>
                  <a:gd name="f373" fmla="val 7451"/>
                  <a:gd name="f374" fmla="val 5335"/>
                  <a:gd name="f375" fmla="val 7535"/>
                  <a:gd name="f376" fmla="val 7630"/>
                  <a:gd name="f377" fmla="val 7701"/>
                  <a:gd name="f378" fmla="val 5192"/>
                  <a:gd name="f379" fmla="val 7761"/>
                  <a:gd name="f380" fmla="val 4835"/>
                  <a:gd name="f381" fmla="val 8011"/>
                  <a:gd name="f382" fmla="val 4778"/>
                  <a:gd name="f383" fmla="val 8053"/>
                  <a:gd name="f384" fmla="val 4711"/>
                  <a:gd name="f385" fmla="val 8073"/>
                  <a:gd name="f386" fmla="val 4643"/>
                  <a:gd name="f387" fmla="val 4539"/>
                  <a:gd name="f388" fmla="val 4435"/>
                  <a:gd name="f389" fmla="val 8026"/>
                  <a:gd name="f390" fmla="val 4370"/>
                  <a:gd name="f391" fmla="val 7940"/>
                  <a:gd name="f392" fmla="val 4275"/>
                  <a:gd name="f393" fmla="val 7785"/>
                  <a:gd name="f394" fmla="val 7582"/>
                  <a:gd name="f395" fmla="val 7237"/>
                  <a:gd name="f396" fmla="val 4811"/>
                  <a:gd name="f397" fmla="val 7225"/>
                  <a:gd name="f398" fmla="val 4869"/>
                  <a:gd name="f399" fmla="val 7181"/>
                  <a:gd name="f400" fmla="val 4940"/>
                  <a:gd name="f401" fmla="val 182"/>
                  <a:gd name="f402" fmla="val 131"/>
                  <a:gd name="f403" fmla="val 81"/>
                  <a:gd name="f404" fmla="val 32"/>
                  <a:gd name="f405" fmla="val 48"/>
                  <a:gd name="f406" fmla="val 1"/>
                  <a:gd name="f407" fmla="val 153"/>
                  <a:gd name="f408" fmla="val 25"/>
                  <a:gd name="f409" fmla="val 248"/>
                  <a:gd name="f410" fmla="val 108"/>
                  <a:gd name="f411" fmla="val 284"/>
                  <a:gd name="f412" fmla="val 2430"/>
                  <a:gd name="f413" fmla="val 1629"/>
                  <a:gd name="f414" fmla="val 418"/>
                  <a:gd name="f415" fmla="val 5094"/>
                  <a:gd name="f416" fmla="val 251"/>
                  <a:gd name="f417" fmla="val 5011"/>
                  <a:gd name="f418" fmla="val 226"/>
                  <a:gd name="f419" fmla="val 4994"/>
                  <a:gd name="f420" fmla="val 200"/>
                  <a:gd name="f421" fmla="val 4986"/>
                  <a:gd name="f422" fmla="val 175"/>
                  <a:gd name="f423" fmla="val 126"/>
                  <a:gd name="f424" fmla="val 80"/>
                  <a:gd name="f425" fmla="val 5015"/>
                  <a:gd name="f426" fmla="val 5070"/>
                  <a:gd name="f427" fmla="val 5142"/>
                  <a:gd name="f428" fmla="val 5225"/>
                  <a:gd name="f429" fmla="val 906"/>
                  <a:gd name="f430" fmla="val 932"/>
                  <a:gd name="f431" fmla="val 958"/>
                  <a:gd name="f432" fmla="val 5759"/>
                  <a:gd name="f433" fmla="val 983"/>
                  <a:gd name="f434" fmla="val 1038"/>
                  <a:gd name="f435" fmla="val 1087"/>
                  <a:gd name="f436" fmla="val 5726"/>
                  <a:gd name="f437" fmla="val 1120"/>
                  <a:gd name="f438" fmla="val 1239"/>
                  <a:gd name="f439" fmla="val 1561"/>
                  <a:gd name="f440" fmla="val 1465"/>
                  <a:gd name="f441" fmla="val 5856"/>
                  <a:gd name="f442" fmla="val 1608"/>
                  <a:gd name="f443" fmla="val 6320"/>
                  <a:gd name="f444" fmla="val 1727"/>
                  <a:gd name="f445" fmla="val 6499"/>
                  <a:gd name="f446" fmla="val 6582"/>
                  <a:gd name="f447" fmla="val 2132"/>
                  <a:gd name="f448" fmla="val 2192"/>
                  <a:gd name="f449" fmla="val 2263"/>
                  <a:gd name="f450" fmla="val 6558"/>
                  <a:gd name="f451" fmla="val 2370"/>
                  <a:gd name="f452" fmla="val 2442"/>
                  <a:gd name="f453" fmla="val 6928"/>
                  <a:gd name="f454" fmla="val 2561"/>
                  <a:gd name="f455" fmla="val 7094"/>
                  <a:gd name="f456" fmla="val 2751"/>
                  <a:gd name="f457" fmla="val 7178"/>
                  <a:gd name="f458" fmla="val 2965"/>
                  <a:gd name="f459" fmla="val 3096"/>
                  <a:gd name="f460" fmla="val 7154"/>
                  <a:gd name="f461" fmla="val 7285"/>
                  <a:gd name="f462" fmla="val 3204"/>
                  <a:gd name="f463" fmla="val 7404"/>
                  <a:gd name="f464" fmla="val 3275"/>
                  <a:gd name="f465" fmla="val 7523"/>
                  <a:gd name="f466" fmla="val 3382"/>
                  <a:gd name="f467" fmla="val 7654"/>
                  <a:gd name="f468" fmla="val 7749"/>
                  <a:gd name="f469" fmla="val 3692"/>
                  <a:gd name="f470" fmla="val 7773"/>
                  <a:gd name="f471" fmla="val 3716"/>
                  <a:gd name="f472" fmla="val 3799"/>
                  <a:gd name="f473" fmla="val 3858"/>
                  <a:gd name="f474" fmla="val 3930"/>
                  <a:gd name="f475" fmla="val 7892"/>
                  <a:gd name="f476" fmla="val 4037"/>
                  <a:gd name="f477" fmla="val 4108"/>
                  <a:gd name="f478" fmla="val 8130"/>
                  <a:gd name="f479" fmla="val 8261"/>
                  <a:gd name="f480" fmla="val 4358"/>
                  <a:gd name="f481" fmla="val 8356"/>
                  <a:gd name="f482" fmla="val 4525"/>
                  <a:gd name="f483" fmla="val 8380"/>
                  <a:gd name="f484" fmla="val 4549"/>
                  <a:gd name="f485" fmla="val 8285"/>
                  <a:gd name="f486" fmla="val 5359"/>
                  <a:gd name="f487" fmla="val 8023"/>
                  <a:gd name="f488" fmla="val 5430"/>
                  <a:gd name="f489" fmla="val 7963"/>
                  <a:gd name="f490" fmla="val 5490"/>
                  <a:gd name="f491" fmla="val 7904"/>
                  <a:gd name="f492" fmla="val 5537"/>
                  <a:gd name="f493" fmla="val 7820"/>
                  <a:gd name="f494" fmla="val 6156"/>
                  <a:gd name="f495" fmla="val 8166"/>
                  <a:gd name="f496" fmla="val 8201"/>
                  <a:gd name="f497" fmla="val 8237"/>
                  <a:gd name="f498" fmla="val 6478"/>
                  <a:gd name="f499" fmla="val 6537"/>
                  <a:gd name="f500" fmla="val 8225"/>
                  <a:gd name="f501" fmla="val 6811"/>
                  <a:gd name="f502" fmla="val 6954"/>
                  <a:gd name="f503" fmla="val 8047"/>
                  <a:gd name="f504" fmla="val 7097"/>
                  <a:gd name="f505" fmla="val 7133"/>
                  <a:gd name="f506" fmla="val 7642"/>
                  <a:gd name="f507" fmla="val 7109"/>
                  <a:gd name="f508" fmla="val 7156"/>
                  <a:gd name="f509" fmla="val 7454"/>
                  <a:gd name="f510" fmla="val 7680"/>
                  <a:gd name="f511" fmla="val 7213"/>
                  <a:gd name="f512" fmla="val 7859"/>
                  <a:gd name="f513" fmla="val 7883"/>
                  <a:gd name="f514" fmla="val 6951"/>
                  <a:gd name="f515" fmla="val 7871"/>
                  <a:gd name="f516" fmla="val 7918"/>
                  <a:gd name="f517" fmla="val 7942"/>
                  <a:gd name="f518" fmla="val 6856"/>
                  <a:gd name="f519" fmla="val 7990"/>
                  <a:gd name="f520" fmla="val 8216"/>
                  <a:gd name="f521" fmla="val 8442"/>
                  <a:gd name="f522" fmla="val 6737"/>
                  <a:gd name="f523" fmla="val 8561"/>
                  <a:gd name="f524" fmla="val 8621"/>
                  <a:gd name="f525" fmla="val 6404"/>
                  <a:gd name="f526" fmla="val 8645"/>
                  <a:gd name="f527" fmla="val 8633"/>
                  <a:gd name="f528" fmla="val 6154"/>
                  <a:gd name="f529" fmla="val 8680"/>
                  <a:gd name="f530" fmla="val 8704"/>
                  <a:gd name="f531" fmla="val 8752"/>
                  <a:gd name="f532" fmla="val 8811"/>
                  <a:gd name="f533" fmla="val 8871"/>
                  <a:gd name="f534" fmla="val 8930"/>
                  <a:gd name="f535" fmla="val 6094"/>
                  <a:gd name="f536" fmla="val 9228"/>
                  <a:gd name="f537" fmla="val 5975"/>
                  <a:gd name="f538" fmla="val 9311"/>
                  <a:gd name="f539" fmla="val 5820"/>
                  <a:gd name="f540" fmla="val 9407"/>
                  <a:gd name="f541" fmla="val 5499"/>
                  <a:gd name="f542" fmla="val 9359"/>
                  <a:gd name="f543" fmla="val 5332"/>
                  <a:gd name="f544" fmla="val 9347"/>
                  <a:gd name="f545" fmla="val 9335"/>
                  <a:gd name="f546" fmla="val 9585"/>
                  <a:gd name="f547" fmla="val 9728"/>
                  <a:gd name="f548" fmla="val 9756"/>
                  <a:gd name="f549" fmla="val 5236"/>
                  <a:gd name="f550" fmla="val 9804"/>
                  <a:gd name="f551" fmla="val 5254"/>
                  <a:gd name="f552" fmla="val 9853"/>
                  <a:gd name="f553" fmla="val 9889"/>
                  <a:gd name="f554" fmla="val 9925"/>
                  <a:gd name="f555" fmla="val 5245"/>
                  <a:gd name="f556" fmla="val 9954"/>
                  <a:gd name="f557" fmla="val 10371"/>
                  <a:gd name="f558" fmla="val 4808"/>
                  <a:gd name="f559" fmla="val 10395"/>
                  <a:gd name="f560" fmla="val 4653"/>
                  <a:gd name="f561" fmla="val 10350"/>
                  <a:gd name="f562" fmla="val 4616"/>
                  <a:gd name="f563" fmla="val 10300"/>
                  <a:gd name="f564" fmla="val 4592"/>
                  <a:gd name="f565" fmla="val 10254"/>
                  <a:gd name="f566" fmla="val 10228"/>
                  <a:gd name="f567" fmla="val 10202"/>
                  <a:gd name="f568" fmla="val 4600"/>
                  <a:gd name="f569" fmla="val 10181"/>
                  <a:gd name="f570" fmla="val 4618"/>
                  <a:gd name="f571" fmla="val 9883"/>
                  <a:gd name="f572" fmla="val 1689"/>
                  <a:gd name="f573" fmla="val 8835"/>
                  <a:gd name="f574" fmla="val 796"/>
                  <a:gd name="f575" fmla="val 748"/>
                  <a:gd name="f576" fmla="val 665"/>
                  <a:gd name="f577" fmla="val 8883"/>
                  <a:gd name="f578" fmla="val 582"/>
                  <a:gd name="f579" fmla="val 8854"/>
                  <a:gd name="f580" fmla="val 539"/>
                  <a:gd name="f581" fmla="val 8813"/>
                  <a:gd name="f582" fmla="val 517"/>
                  <a:gd name="f583" fmla="val 8769"/>
                  <a:gd name="f584" fmla="val 8740"/>
                  <a:gd name="f585" fmla="val 8709"/>
                  <a:gd name="f586" fmla="val 527"/>
                  <a:gd name="f587" fmla="val 546"/>
                  <a:gd name="f588" fmla="val 1522"/>
                  <a:gd name="f589" fmla="val 7085"/>
                  <a:gd name="f590" fmla="val 1570"/>
                  <a:gd name="f591" fmla="val 7073"/>
                  <a:gd name="f592" fmla="val 1677"/>
                  <a:gd name="f593" fmla="val 1748"/>
                  <a:gd name="f594" fmla="val 7395"/>
                  <a:gd name="f595" fmla="val 2106"/>
                  <a:gd name="f596" fmla="val 7204"/>
                  <a:gd name="f597" fmla="val 2248"/>
                  <a:gd name="f598" fmla="val 6418"/>
                  <a:gd name="f599" fmla="val 1998"/>
                  <a:gd name="f600" fmla="val 6406"/>
                  <a:gd name="f601" fmla="val 6383"/>
                  <a:gd name="f602" fmla="val 1986"/>
                  <a:gd name="f603" fmla="val 6371"/>
                  <a:gd name="f604" fmla="val 4513"/>
                  <a:gd name="f605" fmla="val 2034"/>
                  <a:gd name="f606" fmla="val 4442"/>
                  <a:gd name="f607" fmla="val 4335"/>
                  <a:gd name="f608" fmla="val 2510"/>
                  <a:gd name="f609" fmla="val 4073"/>
                  <a:gd name="f610" fmla="val 2403"/>
                  <a:gd name="f611" fmla="val 4049"/>
                  <a:gd name="f612" fmla="val 2391"/>
                  <a:gd name="f613" fmla="val 3287"/>
                  <a:gd name="f614" fmla="val 2475"/>
                  <a:gd name="f615" fmla="val 3049"/>
                  <a:gd name="f616" fmla="val 2344"/>
                  <a:gd name="f617" fmla="val 1939"/>
                  <a:gd name="f618" fmla="val 1867"/>
                  <a:gd name="f619" fmla="val 1772"/>
                  <a:gd name="f620" fmla="val 1736"/>
                  <a:gd name="f621" fmla="val 22"/>
                  <a:gd name="f622" fmla="val 228"/>
                  <a:gd name="f623" fmla="val 7"/>
                  <a:gd name="f624" fmla="val 205"/>
                  <a:gd name="f625" fmla="*/ f0 1 10431"/>
                  <a:gd name="f626" fmla="*/ f1 1 8404"/>
                  <a:gd name="f627" fmla="val f2"/>
                  <a:gd name="f628" fmla="val f3"/>
                  <a:gd name="f629" fmla="val f4"/>
                  <a:gd name="f630" fmla="+- f629 0 f627"/>
                  <a:gd name="f631" fmla="+- f628 0 f627"/>
                  <a:gd name="f632" fmla="*/ f631 1 10431"/>
                  <a:gd name="f633" fmla="*/ f630 1 8404"/>
                  <a:gd name="f634" fmla="*/ f627 1 f632"/>
                  <a:gd name="f635" fmla="*/ f628 1 f632"/>
                  <a:gd name="f636" fmla="*/ f627 1 f633"/>
                  <a:gd name="f637" fmla="*/ f629 1 f633"/>
                  <a:gd name="f638" fmla="*/ f634 f625 1"/>
                  <a:gd name="f639" fmla="*/ f635 f625 1"/>
                  <a:gd name="f640" fmla="*/ f637 f626 1"/>
                  <a:gd name="f641" fmla="*/ f636 f626 1"/>
                </a:gdLst>
                <a:ahLst/>
                <a:cxnLst>
                  <a:cxn ang="3cd4">
                    <a:pos x="hc" y="t"/>
                  </a:cxn>
                  <a:cxn ang="0">
                    <a:pos x="r" y="vc"/>
                  </a:cxn>
                  <a:cxn ang="cd4">
                    <a:pos x="hc" y="b"/>
                  </a:cxn>
                  <a:cxn ang="cd2">
                    <a:pos x="l" y="vc"/>
                  </a:cxn>
                </a:cxnLst>
                <a:rect l="f638" t="f641" r="f639" b="f640"/>
                <a:pathLst>
                  <a:path w="10431" h="8404">
                    <a:moveTo>
                      <a:pt x="f5" y="f6"/>
                    </a:moveTo>
                    <a:lnTo>
                      <a:pt x="f7" y="f8"/>
                    </a:lnTo>
                    <a:cubicBezTo>
                      <a:pt x="f9" y="f10"/>
                      <a:pt x="f11" y="f12"/>
                      <a:pt x="f13" y="f12"/>
                    </a:cubicBezTo>
                    <a:cubicBezTo>
                      <a:pt x="f14" y="f12"/>
                      <a:pt x="f15" y="f16"/>
                      <a:pt x="f17" y="f18"/>
                    </a:cubicBezTo>
                    <a:lnTo>
                      <a:pt x="f19" y="f20"/>
                    </a:lnTo>
                    <a:lnTo>
                      <a:pt x="f21" y="f22"/>
                    </a:lnTo>
                    <a:lnTo>
                      <a:pt x="f23" y="f24"/>
                    </a:lnTo>
                    <a:cubicBezTo>
                      <a:pt x="f25" y="f26"/>
                      <a:pt x="f27" y="f28"/>
                      <a:pt x="f29" y="f30"/>
                    </a:cubicBezTo>
                    <a:lnTo>
                      <a:pt x="f31" y="f32"/>
                    </a:lnTo>
                    <a:lnTo>
                      <a:pt x="f33" y="f34"/>
                    </a:lnTo>
                    <a:cubicBezTo>
                      <a:pt x="f35" y="f36"/>
                      <a:pt x="f37" y="f38"/>
                      <a:pt x="f39" y="f40"/>
                    </a:cubicBezTo>
                    <a:cubicBezTo>
                      <a:pt x="f41" y="f42"/>
                      <a:pt x="f43" y="f44"/>
                      <a:pt x="f45" y="f44"/>
                    </a:cubicBezTo>
                    <a:cubicBezTo>
                      <a:pt x="f46" y="f44"/>
                      <a:pt x="f47" y="f48"/>
                      <a:pt x="f49" y="f38"/>
                    </a:cubicBezTo>
                    <a:lnTo>
                      <a:pt x="f50" y="f51"/>
                    </a:lnTo>
                    <a:cubicBezTo>
                      <a:pt x="f52" y="f53"/>
                      <a:pt x="f54" y="f55"/>
                      <a:pt x="f54" y="f56"/>
                    </a:cubicBezTo>
                    <a:lnTo>
                      <a:pt x="f54" y="f22"/>
                    </a:lnTo>
                    <a:cubicBezTo>
                      <a:pt x="f54" y="f57"/>
                      <a:pt x="f58" y="f59"/>
                      <a:pt x="f60" y="f59"/>
                    </a:cubicBezTo>
                    <a:cubicBezTo>
                      <a:pt x="f61" y="f59"/>
                      <a:pt x="f62" y="f57"/>
                      <a:pt x="f62" y="f22"/>
                    </a:cubicBezTo>
                    <a:lnTo>
                      <a:pt x="f62" y="f63"/>
                    </a:lnTo>
                    <a:lnTo>
                      <a:pt x="f64" y="f6"/>
                    </a:lnTo>
                    <a:close/>
                    <a:moveTo>
                      <a:pt x="f65" y="f66"/>
                    </a:moveTo>
                    <a:lnTo>
                      <a:pt x="f67" y="f68"/>
                    </a:lnTo>
                    <a:lnTo>
                      <a:pt x="f69" y="f70"/>
                    </a:lnTo>
                    <a:lnTo>
                      <a:pt x="f71" y="f72"/>
                    </a:lnTo>
                    <a:lnTo>
                      <a:pt x="f65" y="f66"/>
                    </a:lnTo>
                    <a:close/>
                    <a:moveTo>
                      <a:pt x="f73" y="f74"/>
                    </a:moveTo>
                    <a:cubicBezTo>
                      <a:pt x="f75" y="f74"/>
                      <a:pt x="f76" y="f77"/>
                      <a:pt x="f78" y="f79"/>
                    </a:cubicBezTo>
                    <a:cubicBezTo>
                      <a:pt x="f80" y="f81"/>
                      <a:pt x="f82" y="f83"/>
                      <a:pt x="f76" y="f84"/>
                    </a:cubicBezTo>
                    <a:lnTo>
                      <a:pt x="f85" y="f86"/>
                    </a:lnTo>
                    <a:cubicBezTo>
                      <a:pt x="f87" y="f88"/>
                      <a:pt x="f89" y="f90"/>
                      <a:pt x="f91" y="f90"/>
                    </a:cubicBezTo>
                    <a:cubicBezTo>
                      <a:pt x="f92" y="f90"/>
                      <a:pt x="f93" y="f94"/>
                      <a:pt x="f95" y="f96"/>
                    </a:cubicBezTo>
                    <a:cubicBezTo>
                      <a:pt x="f97" y="f98"/>
                      <a:pt x="f99" y="f100"/>
                      <a:pt x="f101" y="f102"/>
                    </a:cubicBezTo>
                    <a:lnTo>
                      <a:pt x="f103" y="f30"/>
                    </a:lnTo>
                    <a:cubicBezTo>
                      <a:pt x="f104" y="f105"/>
                      <a:pt x="f106" y="f74"/>
                      <a:pt x="f73" y="f74"/>
                    </a:cubicBezTo>
                    <a:close/>
                    <a:moveTo>
                      <a:pt x="f107" y="f108"/>
                    </a:moveTo>
                    <a:cubicBezTo>
                      <a:pt x="f109" y="f108"/>
                      <a:pt x="f110" y="f111"/>
                      <a:pt x="f112" y="f113"/>
                    </a:cubicBezTo>
                    <a:cubicBezTo>
                      <a:pt x="f114" y="f115"/>
                      <a:pt x="f116" y="f117"/>
                      <a:pt x="f118" y="f86"/>
                    </a:cubicBezTo>
                    <a:lnTo>
                      <a:pt x="f106" y="f119"/>
                    </a:lnTo>
                    <a:cubicBezTo>
                      <a:pt x="f120" y="f121"/>
                      <a:pt x="f122" y="f123"/>
                      <a:pt x="f124" y="f123"/>
                    </a:cubicBezTo>
                    <a:cubicBezTo>
                      <a:pt x="f125" y="f123"/>
                      <a:pt x="f126" y="f127"/>
                      <a:pt x="f65" y="f128"/>
                    </a:cubicBezTo>
                    <a:cubicBezTo>
                      <a:pt x="f129" y="f130"/>
                      <a:pt x="f131" y="f132"/>
                      <a:pt x="f133" y="f134"/>
                    </a:cubicBezTo>
                    <a:lnTo>
                      <a:pt x="f135" y="f136"/>
                    </a:lnTo>
                    <a:cubicBezTo>
                      <a:pt x="f80" y="f102"/>
                      <a:pt x="f137" y="f138"/>
                      <a:pt x="f139" y="f140"/>
                    </a:cubicBezTo>
                    <a:cubicBezTo>
                      <a:pt x="f141" y="f142"/>
                      <a:pt x="f143" y="f108"/>
                      <a:pt x="f107" y="f108"/>
                    </a:cubicBezTo>
                    <a:close/>
                    <a:moveTo>
                      <a:pt x="f144" y="f145"/>
                    </a:moveTo>
                    <a:cubicBezTo>
                      <a:pt x="f146" y="f145"/>
                      <a:pt x="f147" y="f148"/>
                      <a:pt x="f149" y="f150"/>
                    </a:cubicBezTo>
                    <a:cubicBezTo>
                      <a:pt x="f151" y="f152"/>
                      <a:pt x="f153" y="f154"/>
                      <a:pt x="f155" y="f156"/>
                    </a:cubicBezTo>
                    <a:lnTo>
                      <a:pt x="f110" y="f157"/>
                    </a:lnTo>
                    <a:cubicBezTo>
                      <a:pt x="f158" y="f159"/>
                      <a:pt x="f160" y="f161"/>
                      <a:pt x="f162" y="f161"/>
                    </a:cubicBezTo>
                    <a:cubicBezTo>
                      <a:pt x="f163" y="f161"/>
                      <a:pt x="f164" y="f165"/>
                      <a:pt x="f166" y="f167"/>
                    </a:cubicBezTo>
                    <a:cubicBezTo>
                      <a:pt x="f139" y="f168"/>
                      <a:pt x="f169" y="f157"/>
                      <a:pt x="f170" y="f171"/>
                    </a:cubicBezTo>
                    <a:cubicBezTo>
                      <a:pt x="f172" y="f173"/>
                      <a:pt x="f174" y="f175"/>
                      <a:pt x="f80" y="f176"/>
                    </a:cubicBezTo>
                    <a:lnTo>
                      <a:pt x="f114" y="f177"/>
                    </a:lnTo>
                    <a:lnTo>
                      <a:pt x="f178" y="f179"/>
                    </a:lnTo>
                    <a:cubicBezTo>
                      <a:pt x="f180" y="f181"/>
                      <a:pt x="f182" y="f145"/>
                      <a:pt x="f144" y="f145"/>
                    </a:cubicBezTo>
                    <a:close/>
                    <a:moveTo>
                      <a:pt x="f183" y="f184"/>
                    </a:moveTo>
                    <a:lnTo>
                      <a:pt x="f185" y="f186"/>
                    </a:lnTo>
                    <a:cubicBezTo>
                      <a:pt x="f187" y="f188"/>
                      <a:pt x="f189" y="f190"/>
                      <a:pt x="f191" y="f190"/>
                    </a:cubicBezTo>
                    <a:cubicBezTo>
                      <a:pt x="f192" y="f190"/>
                      <a:pt x="f193" y="f194"/>
                      <a:pt x="f195" y="f40"/>
                    </a:cubicBezTo>
                    <a:lnTo>
                      <a:pt x="f196" y="f197"/>
                    </a:lnTo>
                    <a:lnTo>
                      <a:pt x="f198" y="f199"/>
                    </a:lnTo>
                    <a:lnTo>
                      <a:pt x="f200" y="f53"/>
                    </a:lnTo>
                    <a:lnTo>
                      <a:pt x="f200" y="f55"/>
                    </a:lnTo>
                    <a:lnTo>
                      <a:pt x="f200" y="f201"/>
                    </a:lnTo>
                    <a:cubicBezTo>
                      <a:pt x="f200" y="f202"/>
                      <a:pt x="f203" y="f204"/>
                      <a:pt x="f60" y="f204"/>
                    </a:cubicBezTo>
                    <a:cubicBezTo>
                      <a:pt x="f205" y="f204"/>
                      <a:pt x="f206" y="f202"/>
                      <a:pt x="f206" y="f201"/>
                    </a:cubicBezTo>
                    <a:lnTo>
                      <a:pt x="f206" y="f63"/>
                    </a:lnTo>
                    <a:lnTo>
                      <a:pt x="f207" y="f208"/>
                    </a:lnTo>
                    <a:lnTo>
                      <a:pt x="f209" y="f210"/>
                    </a:lnTo>
                    <a:cubicBezTo>
                      <a:pt x="f27" y="f72"/>
                      <a:pt x="f211" y="f212"/>
                      <a:pt x="f213" y="f140"/>
                    </a:cubicBezTo>
                    <a:cubicBezTo>
                      <a:pt x="f214" y="f215"/>
                      <a:pt x="f216" y="f217"/>
                      <a:pt x="f218" y="f217"/>
                    </a:cubicBezTo>
                    <a:cubicBezTo>
                      <a:pt x="f219" y="f217"/>
                      <a:pt x="f220" y="f221"/>
                      <a:pt x="f222" y="f223"/>
                    </a:cubicBezTo>
                    <a:lnTo>
                      <a:pt x="f224" y="f225"/>
                    </a:lnTo>
                    <a:cubicBezTo>
                      <a:pt x="f226" y="f227"/>
                      <a:pt x="f228" y="f229"/>
                      <a:pt x="f230" y="f229"/>
                    </a:cubicBezTo>
                    <a:cubicBezTo>
                      <a:pt x="f231" y="f229"/>
                      <a:pt x="f232" y="f233"/>
                      <a:pt x="f234" y="f105"/>
                    </a:cubicBezTo>
                    <a:cubicBezTo>
                      <a:pt x="f235" y="f26"/>
                      <a:pt x="f236" y="f237"/>
                      <a:pt x="f238" y="f239"/>
                    </a:cubicBezTo>
                    <a:lnTo>
                      <a:pt x="f240" y="f241"/>
                    </a:lnTo>
                    <a:cubicBezTo>
                      <a:pt x="f242" y="f243"/>
                      <a:pt x="f244" y="f245"/>
                      <a:pt x="f246" y="f247"/>
                    </a:cubicBezTo>
                    <a:cubicBezTo>
                      <a:pt x="f248" y="f249"/>
                      <a:pt x="f250" y="f251"/>
                      <a:pt x="f252" y="f251"/>
                    </a:cubicBezTo>
                    <a:cubicBezTo>
                      <a:pt x="f253" y="f251"/>
                      <a:pt x="f254" y="f255"/>
                      <a:pt x="f256" y="f177"/>
                    </a:cubicBezTo>
                    <a:lnTo>
                      <a:pt x="f257" y="f138"/>
                    </a:lnTo>
                    <a:cubicBezTo>
                      <a:pt x="f258" y="f259"/>
                      <a:pt x="f260" y="f261"/>
                      <a:pt x="f262" y="f261"/>
                    </a:cubicBezTo>
                    <a:cubicBezTo>
                      <a:pt x="f263" y="f261"/>
                      <a:pt x="f264" y="f265"/>
                      <a:pt x="f266" y="f267"/>
                    </a:cubicBezTo>
                    <a:cubicBezTo>
                      <a:pt x="f35" y="f268"/>
                      <a:pt x="f269" y="f241"/>
                      <a:pt x="f270" y="f271"/>
                    </a:cubicBezTo>
                    <a:lnTo>
                      <a:pt x="f272" y="f273"/>
                    </a:lnTo>
                    <a:cubicBezTo>
                      <a:pt x="f274" y="f275"/>
                      <a:pt x="f276" y="f277"/>
                      <a:pt x="f278" y="f279"/>
                    </a:cubicBezTo>
                    <a:cubicBezTo>
                      <a:pt x="f280" y="f281"/>
                      <a:pt x="f282" y="f9"/>
                      <a:pt x="f283" y="f9"/>
                    </a:cubicBezTo>
                    <a:cubicBezTo>
                      <a:pt x="f284" y="f9"/>
                      <a:pt x="f285" y="f286"/>
                      <a:pt x="f287" y="f288"/>
                    </a:cubicBezTo>
                    <a:lnTo>
                      <a:pt x="f47" y="f177"/>
                    </a:lnTo>
                    <a:cubicBezTo>
                      <a:pt x="f289" y="f290"/>
                      <a:pt x="f207" y="f291"/>
                      <a:pt x="f206" y="f291"/>
                    </a:cubicBezTo>
                    <a:cubicBezTo>
                      <a:pt x="f292" y="f291"/>
                      <a:pt x="f293" y="f294"/>
                      <a:pt x="f295" y="f150"/>
                    </a:cubicBezTo>
                    <a:cubicBezTo>
                      <a:pt x="f296" y="f130"/>
                      <a:pt x="f297" y="f298"/>
                      <a:pt x="f299" y="f300"/>
                    </a:cubicBezTo>
                    <a:lnTo>
                      <a:pt x="f301" y="f14"/>
                    </a:lnTo>
                    <a:cubicBezTo>
                      <a:pt x="f302" y="f303"/>
                      <a:pt x="f127" y="f304"/>
                      <a:pt x="f305" y="f306"/>
                    </a:cubicBezTo>
                    <a:cubicBezTo>
                      <a:pt x="f307" y="f308"/>
                      <a:pt x="f309" y="f310"/>
                      <a:pt x="f311" y="f310"/>
                    </a:cubicBezTo>
                    <a:cubicBezTo>
                      <a:pt x="f312" y="f310"/>
                      <a:pt x="f313" y="f314"/>
                      <a:pt x="f315" y="f316"/>
                    </a:cubicBezTo>
                    <a:lnTo>
                      <a:pt x="f293" y="f317"/>
                    </a:lnTo>
                    <a:cubicBezTo>
                      <a:pt x="f293" y="f171"/>
                      <a:pt x="f297" y="f318"/>
                      <a:pt x="f319" y="f320"/>
                    </a:cubicBezTo>
                    <a:cubicBezTo>
                      <a:pt x="f205" y="f321"/>
                      <a:pt x="f58" y="f322"/>
                      <a:pt x="f323" y="f324"/>
                    </a:cubicBezTo>
                    <a:cubicBezTo>
                      <a:pt x="f323" y="f119"/>
                      <a:pt x="f323" y="f325"/>
                      <a:pt x="f326" y="f327"/>
                    </a:cubicBezTo>
                    <a:cubicBezTo>
                      <a:pt x="f328" y="f329"/>
                      <a:pt x="f323" y="f179"/>
                      <a:pt x="f330" y="f331"/>
                    </a:cubicBezTo>
                    <a:cubicBezTo>
                      <a:pt x="f332" y="f245"/>
                      <a:pt x="f333" y="f334"/>
                      <a:pt x="f62" y="f335"/>
                    </a:cubicBezTo>
                    <a:cubicBezTo>
                      <a:pt x="f62" y="f336"/>
                      <a:pt x="f62" y="f337"/>
                      <a:pt x="f338" y="f339"/>
                    </a:cubicBezTo>
                    <a:cubicBezTo>
                      <a:pt x="f203" y="f340"/>
                      <a:pt x="f62" y="f102"/>
                      <a:pt x="f341" y="f342"/>
                    </a:cubicBezTo>
                    <a:cubicBezTo>
                      <a:pt x="f114" y="f70"/>
                      <a:pt x="f110" y="f343"/>
                      <a:pt x="f344" y="f345"/>
                    </a:cubicBezTo>
                    <a:cubicBezTo>
                      <a:pt x="f344" y="f346"/>
                      <a:pt x="f344" y="f72"/>
                      <a:pt x="f347" y="f348"/>
                    </a:cubicBezTo>
                    <a:cubicBezTo>
                      <a:pt x="f349" y="f239"/>
                      <a:pt x="f344" y="f30"/>
                      <a:pt x="f350" y="f351"/>
                    </a:cubicBezTo>
                    <a:cubicBezTo>
                      <a:pt x="f352" y="f155"/>
                      <a:pt x="f353" y="f354"/>
                      <a:pt x="f355" y="f354"/>
                    </a:cubicBezTo>
                    <a:cubicBezTo>
                      <a:pt x="f356" y="f354"/>
                      <a:pt x="f357" y="f358"/>
                      <a:pt x="f359" y="f360"/>
                    </a:cubicBezTo>
                    <a:lnTo>
                      <a:pt x="f361" y="f362"/>
                    </a:lnTo>
                    <a:lnTo>
                      <a:pt x="f363" y="f364"/>
                    </a:lnTo>
                    <a:lnTo>
                      <a:pt x="f183" y="f184"/>
                    </a:lnTo>
                    <a:close/>
                    <a:moveTo>
                      <a:pt x="f365" y="f366"/>
                    </a:moveTo>
                    <a:cubicBezTo>
                      <a:pt x="f367" y="f366"/>
                      <a:pt x="f368" y="f369"/>
                      <a:pt x="f370" y="f371"/>
                    </a:cubicBezTo>
                    <a:cubicBezTo>
                      <a:pt x="f372" y="f303"/>
                      <a:pt x="f205" y="f373"/>
                      <a:pt x="f374" y="f375"/>
                    </a:cubicBezTo>
                    <a:cubicBezTo>
                      <a:pt x="f372" y="f376"/>
                      <a:pt x="f370" y="f377"/>
                      <a:pt x="f378" y="f379"/>
                    </a:cubicBezTo>
                    <a:lnTo>
                      <a:pt x="f380" y="f381"/>
                    </a:lnTo>
                    <a:cubicBezTo>
                      <a:pt x="f382" y="f383"/>
                      <a:pt x="f384" y="f385"/>
                      <a:pt x="f386" y="f385"/>
                    </a:cubicBezTo>
                    <a:cubicBezTo>
                      <a:pt x="f387" y="f385"/>
                      <a:pt x="f388" y="f389"/>
                      <a:pt x="f390" y="f391"/>
                    </a:cubicBezTo>
                    <a:cubicBezTo>
                      <a:pt x="f392" y="f393"/>
                      <a:pt x="f341" y="f394"/>
                      <a:pt x="f203" y="f167"/>
                    </a:cubicBezTo>
                    <a:lnTo>
                      <a:pt x="f229" y="f395"/>
                    </a:lnTo>
                    <a:lnTo>
                      <a:pt x="f396" y="f397"/>
                    </a:lnTo>
                    <a:cubicBezTo>
                      <a:pt x="f398" y="f399"/>
                      <a:pt x="f400" y="f366"/>
                      <a:pt x="f365" y="f366"/>
                    </a:cubicBezTo>
                    <a:close/>
                    <a:moveTo>
                      <a:pt x="f401" y="f2"/>
                    </a:moveTo>
                    <a:cubicBezTo>
                      <a:pt x="f402" y="f2"/>
                      <a:pt x="f403" y="f404"/>
                      <a:pt x="f405" y="f403"/>
                    </a:cubicBezTo>
                    <a:cubicBezTo>
                      <a:pt x="f406" y="f407"/>
                      <a:pt x="f408" y="f409"/>
                      <a:pt x="f410" y="f411"/>
                    </a:cubicBezTo>
                    <a:lnTo>
                      <a:pt x="f412" y="f413"/>
                    </a:lnTo>
                    <a:lnTo>
                      <a:pt x="f414" y="f415"/>
                    </a:lnTo>
                    <a:lnTo>
                      <a:pt x="f416" y="f417"/>
                    </a:lnTo>
                    <a:cubicBezTo>
                      <a:pt x="f418" y="f419"/>
                      <a:pt x="f420" y="f421"/>
                      <a:pt x="f422" y="f421"/>
                    </a:cubicBezTo>
                    <a:cubicBezTo>
                      <a:pt x="f423" y="f421"/>
                      <a:pt x="f424" y="f425"/>
                      <a:pt x="f405" y="f426"/>
                    </a:cubicBezTo>
                    <a:cubicBezTo>
                      <a:pt x="f406" y="f427"/>
                      <a:pt x="f408" y="f428"/>
                      <a:pt x="f410" y="f346"/>
                    </a:cubicBezTo>
                    <a:lnTo>
                      <a:pt x="f429" y="f113"/>
                    </a:lnTo>
                    <a:cubicBezTo>
                      <a:pt x="f430" y="f49"/>
                      <a:pt x="f431" y="f432"/>
                      <a:pt x="f433" y="f432"/>
                    </a:cubicBezTo>
                    <a:cubicBezTo>
                      <a:pt x="f434" y="f432"/>
                      <a:pt x="f435" y="f436"/>
                      <a:pt x="f437" y="f102"/>
                    </a:cubicBezTo>
                    <a:lnTo>
                      <a:pt x="f438" y="f212"/>
                    </a:lnTo>
                    <a:lnTo>
                      <a:pt x="f439" y="f138"/>
                    </a:lnTo>
                    <a:cubicBezTo>
                      <a:pt x="f440" y="f441"/>
                      <a:pt x="f440" y="f117"/>
                      <a:pt x="f442" y="f443"/>
                    </a:cubicBezTo>
                    <a:cubicBezTo>
                      <a:pt x="f444" y="f445"/>
                      <a:pt x="f101" y="f446"/>
                      <a:pt x="f447" y="f446"/>
                    </a:cubicBezTo>
                    <a:cubicBezTo>
                      <a:pt x="f448" y="f446"/>
                      <a:pt x="f449" y="f273"/>
                      <a:pt x="f85" y="f450"/>
                    </a:cubicBezTo>
                    <a:cubicBezTo>
                      <a:pt x="f85" y="f298"/>
                      <a:pt x="f451" y="f119"/>
                      <a:pt x="f452" y="f453"/>
                    </a:cubicBezTo>
                    <a:cubicBezTo>
                      <a:pt x="f454" y="f455"/>
                      <a:pt x="f456" y="f457"/>
                      <a:pt x="f458" y="f457"/>
                    </a:cubicBezTo>
                    <a:cubicBezTo>
                      <a:pt x="f103" y="f457"/>
                      <a:pt x="f459" y="f288"/>
                      <a:pt x="f106" y="f460"/>
                    </a:cubicBezTo>
                    <a:cubicBezTo>
                      <a:pt x="f106" y="f461"/>
                      <a:pt x="f462" y="f463"/>
                      <a:pt x="f464" y="f465"/>
                    </a:cubicBezTo>
                    <a:cubicBezTo>
                      <a:pt x="f466" y="f467"/>
                      <a:pt x="f170" y="f468"/>
                      <a:pt x="f469" y="f470"/>
                    </a:cubicBezTo>
                    <a:cubicBezTo>
                      <a:pt x="f471" y="f470"/>
                      <a:pt x="f143" y="f393"/>
                      <a:pt x="f472" y="f393"/>
                    </a:cubicBezTo>
                    <a:cubicBezTo>
                      <a:pt x="f473" y="f393"/>
                      <a:pt x="f474" y="f470"/>
                      <a:pt x="f118" y="f379"/>
                    </a:cubicBezTo>
                    <a:cubicBezTo>
                      <a:pt x="f118" y="f475"/>
                      <a:pt x="f476" y="f381"/>
                      <a:pt x="f477" y="f478"/>
                    </a:cubicBezTo>
                    <a:cubicBezTo>
                      <a:pt x="f178" y="f479"/>
                      <a:pt x="f480" y="f481"/>
                      <a:pt x="f482" y="f483"/>
                    </a:cubicBezTo>
                    <a:cubicBezTo>
                      <a:pt x="f484" y="f483"/>
                      <a:pt x="f155" y="f4"/>
                      <a:pt x="f61" y="f4"/>
                    </a:cubicBezTo>
                    <a:cubicBezTo>
                      <a:pt x="f332" y="f4"/>
                      <a:pt x="f60" y="f481"/>
                      <a:pt x="f326" y="f485"/>
                    </a:cubicBezTo>
                    <a:lnTo>
                      <a:pt x="f486" y="f487"/>
                    </a:lnTo>
                    <a:cubicBezTo>
                      <a:pt x="f488" y="f489"/>
                      <a:pt x="f490" y="f491"/>
                      <a:pt x="f492" y="f493"/>
                    </a:cubicBezTo>
                    <a:lnTo>
                      <a:pt x="f494" y="f495"/>
                    </a:lnTo>
                    <a:cubicBezTo>
                      <a:pt x="f260" y="f496"/>
                      <a:pt x="f5" y="f497"/>
                      <a:pt x="f498" y="f497"/>
                    </a:cubicBezTo>
                    <a:cubicBezTo>
                      <a:pt x="f499" y="f497"/>
                      <a:pt x="f234" y="f500"/>
                      <a:pt x="f238" y="f496"/>
                    </a:cubicBezTo>
                    <a:cubicBezTo>
                      <a:pt x="f501" y="f495"/>
                      <a:pt x="f502" y="f503"/>
                      <a:pt x="f287" y="f475"/>
                    </a:cubicBezTo>
                    <a:cubicBezTo>
                      <a:pt x="f504" y="f470"/>
                      <a:pt x="f505" y="f506"/>
                      <a:pt x="f507" y="f465"/>
                    </a:cubicBezTo>
                    <a:cubicBezTo>
                      <a:pt x="f508" y="f465"/>
                      <a:pt x="f7" y="f375"/>
                      <a:pt x="f13" y="f375"/>
                    </a:cubicBezTo>
                    <a:cubicBezTo>
                      <a:pt x="f509" y="f375"/>
                      <a:pt x="f510" y="f157"/>
                      <a:pt x="f256" y="f511"/>
                    </a:cubicBezTo>
                    <a:cubicBezTo>
                      <a:pt x="f512" y="f455"/>
                      <a:pt x="f513" y="f514"/>
                      <a:pt x="f515" y="f324"/>
                    </a:cubicBezTo>
                    <a:cubicBezTo>
                      <a:pt x="f516" y="f324"/>
                      <a:pt x="f517" y="f518"/>
                      <a:pt x="f519" y="f518"/>
                    </a:cubicBezTo>
                    <a:cubicBezTo>
                      <a:pt x="f520" y="f518"/>
                      <a:pt x="f521" y="f522"/>
                      <a:pt x="f523" y="f150"/>
                    </a:cubicBezTo>
                    <a:cubicBezTo>
                      <a:pt x="f524" y="f525"/>
                      <a:pt x="f526" y="f134"/>
                      <a:pt x="f527" y="f528"/>
                    </a:cubicBezTo>
                    <a:cubicBezTo>
                      <a:pt x="f529" y="f528"/>
                      <a:pt x="f530" y="f245"/>
                      <a:pt x="f531" y="f245"/>
                    </a:cubicBezTo>
                    <a:cubicBezTo>
                      <a:pt x="f532" y="f245"/>
                      <a:pt x="f533" y="f528"/>
                      <a:pt x="f534" y="f96"/>
                    </a:cubicBezTo>
                    <a:cubicBezTo>
                      <a:pt x="f25" y="f535"/>
                      <a:pt x="f536" y="f537"/>
                      <a:pt x="f538" y="f539"/>
                    </a:cubicBezTo>
                    <a:cubicBezTo>
                      <a:pt x="f540" y="f102"/>
                      <a:pt x="f21" y="f541"/>
                      <a:pt x="f542" y="f543"/>
                    </a:cubicBezTo>
                    <a:cubicBezTo>
                      <a:pt x="f544" y="f345"/>
                      <a:pt x="f545" y="f72"/>
                      <a:pt x="f538" y="f59"/>
                    </a:cubicBezTo>
                    <a:lnTo>
                      <a:pt x="f546" y="f237"/>
                    </a:lnTo>
                    <a:lnTo>
                      <a:pt x="f547" y="f364"/>
                    </a:lnTo>
                    <a:cubicBezTo>
                      <a:pt x="f548" y="f549"/>
                      <a:pt x="f550" y="f551"/>
                      <a:pt x="f552" y="f551"/>
                    </a:cubicBezTo>
                    <a:cubicBezTo>
                      <a:pt x="f553" y="f551"/>
                      <a:pt x="f554" y="f555"/>
                      <a:pt x="f556" y="f428"/>
                    </a:cubicBezTo>
                    <a:lnTo>
                      <a:pt x="f557" y="f30"/>
                    </a:lnTo>
                    <a:cubicBezTo>
                      <a:pt x="f3" y="f558"/>
                      <a:pt x="f3" y="f22"/>
                      <a:pt x="f559" y="f560"/>
                    </a:cubicBezTo>
                    <a:cubicBezTo>
                      <a:pt x="f561" y="f562"/>
                      <a:pt x="f563" y="f564"/>
                      <a:pt x="f565" y="f564"/>
                    </a:cubicBezTo>
                    <a:cubicBezTo>
                      <a:pt x="f566" y="f564"/>
                      <a:pt x="f567" y="f568"/>
                      <a:pt x="f569" y="f570"/>
                    </a:cubicBezTo>
                    <a:lnTo>
                      <a:pt x="f571" y="f105"/>
                    </a:lnTo>
                    <a:lnTo>
                      <a:pt x="f509" y="f572"/>
                    </a:lnTo>
                    <a:lnTo>
                      <a:pt x="f573" y="f574"/>
                    </a:lnTo>
                    <a:cubicBezTo>
                      <a:pt x="f209" y="f575"/>
                      <a:pt x="f534" y="f576"/>
                      <a:pt x="f577" y="f578"/>
                    </a:cubicBezTo>
                    <a:cubicBezTo>
                      <a:pt x="f579" y="f580"/>
                      <a:pt x="f581" y="f582"/>
                      <a:pt x="f583" y="f582"/>
                    </a:cubicBezTo>
                    <a:cubicBezTo>
                      <a:pt x="f584" y="f582"/>
                      <a:pt x="f585" y="f586"/>
                      <a:pt x="f529" y="f587"/>
                    </a:cubicBezTo>
                    <a:lnTo>
                      <a:pt x="f508" y="f588"/>
                    </a:lnTo>
                    <a:cubicBezTo>
                      <a:pt x="f589" y="f590"/>
                      <a:pt x="f591" y="f592"/>
                      <a:pt x="f507" y="f593"/>
                    </a:cubicBezTo>
                    <a:lnTo>
                      <a:pt x="f594" y="f595"/>
                    </a:lnTo>
                    <a:lnTo>
                      <a:pt x="f596" y="f597"/>
                    </a:lnTo>
                    <a:lnTo>
                      <a:pt x="f598" y="f599"/>
                    </a:lnTo>
                    <a:cubicBezTo>
                      <a:pt x="f600" y="f599"/>
                      <a:pt x="f601" y="f602"/>
                      <a:pt x="f603" y="f602"/>
                    </a:cubicBezTo>
                    <a:lnTo>
                      <a:pt x="f333" y="f602"/>
                    </a:lnTo>
                    <a:cubicBezTo>
                      <a:pt x="f604" y="f602"/>
                      <a:pt x="f203" y="f605"/>
                      <a:pt x="f606" y="f595"/>
                    </a:cubicBezTo>
                    <a:lnTo>
                      <a:pt x="f607" y="f608"/>
                    </a:lnTo>
                    <a:lnTo>
                      <a:pt x="f609" y="f610"/>
                    </a:lnTo>
                    <a:cubicBezTo>
                      <a:pt x="f611" y="f612"/>
                      <a:pt x="f476" y="f612"/>
                      <a:pt x="f110" y="f612"/>
                    </a:cubicBezTo>
                    <a:lnTo>
                      <a:pt x="f613" y="f614"/>
                    </a:lnTo>
                    <a:lnTo>
                      <a:pt x="f615" y="f616"/>
                    </a:lnTo>
                    <a:lnTo>
                      <a:pt x="f464" y="f617"/>
                    </a:lnTo>
                    <a:cubicBezTo>
                      <a:pt x="f75" y="f618"/>
                      <a:pt x="f613" y="f619"/>
                      <a:pt x="f73" y="f620"/>
                    </a:cubicBezTo>
                    <a:lnTo>
                      <a:pt x="f416" y="f621"/>
                    </a:lnTo>
                    <a:cubicBezTo>
                      <a:pt x="f622" y="f623"/>
                      <a:pt x="f624" y="f2"/>
                      <a:pt x="f401"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6" name="Google Shape;3299;p43">
                <a:extLst>
                  <a:ext uri="{FF2B5EF4-FFF2-40B4-BE49-F238E27FC236}">
                    <a16:creationId xmlns:a16="http://schemas.microsoft.com/office/drawing/2014/main" id="{7F30DEC6-BAC0-428F-9548-EA4FFF9D570B}"/>
                  </a:ext>
                </a:extLst>
              </p:cNvPr>
              <p:cNvSpPr/>
              <p:nvPr/>
            </p:nvSpPr>
            <p:spPr>
              <a:xfrm>
                <a:off x="5166140" y="1678765"/>
                <a:ext cx="46405" cy="32616"/>
              </a:xfrm>
              <a:custGeom>
                <a:avLst/>
                <a:gdLst>
                  <a:gd name="f0" fmla="val w"/>
                  <a:gd name="f1" fmla="val h"/>
                  <a:gd name="f2" fmla="val 0"/>
                  <a:gd name="f3" fmla="val 1215"/>
                  <a:gd name="f4" fmla="val 854"/>
                  <a:gd name="f5" fmla="val 1023"/>
                  <a:gd name="f6" fmla="val 1"/>
                  <a:gd name="f7" fmla="val 995"/>
                  <a:gd name="f8" fmla="val 966"/>
                  <a:gd name="f9" fmla="val 8"/>
                  <a:gd name="f10" fmla="val 941"/>
                  <a:gd name="f11" fmla="val 20"/>
                  <a:gd name="f12" fmla="val 95"/>
                  <a:gd name="f13" fmla="val 580"/>
                  <a:gd name="f14" fmla="val 12"/>
                  <a:gd name="f15" fmla="val 616"/>
                  <a:gd name="f16" fmla="val 711"/>
                  <a:gd name="f17" fmla="val 48"/>
                  <a:gd name="f18" fmla="val 782"/>
                  <a:gd name="f19" fmla="val 83"/>
                  <a:gd name="f20" fmla="val 830"/>
                  <a:gd name="f21" fmla="val 119"/>
                  <a:gd name="f22" fmla="val 179"/>
                  <a:gd name="f23" fmla="val 214"/>
                  <a:gd name="f24" fmla="val 238"/>
                  <a:gd name="f25" fmla="val 842"/>
                  <a:gd name="f26" fmla="val 274"/>
                  <a:gd name="f27" fmla="val 1119"/>
                  <a:gd name="f28" fmla="val 282"/>
                  <a:gd name="f29" fmla="val 1179"/>
                  <a:gd name="f30" fmla="val 235"/>
                  <a:gd name="f31" fmla="val 1214"/>
                  <a:gd name="f32" fmla="val 140"/>
                  <a:gd name="f33" fmla="val 1155"/>
                  <a:gd name="f34" fmla="val 68"/>
                  <a:gd name="f35" fmla="val 1124"/>
                  <a:gd name="f36" fmla="val 22"/>
                  <a:gd name="f37" fmla="val 1074"/>
                  <a:gd name="f38" fmla="*/ f0 1 1215"/>
                  <a:gd name="f39" fmla="*/ f1 1 854"/>
                  <a:gd name="f40" fmla="val f2"/>
                  <a:gd name="f41" fmla="val f3"/>
                  <a:gd name="f42" fmla="val f4"/>
                  <a:gd name="f43" fmla="+- f42 0 f40"/>
                  <a:gd name="f44" fmla="+- f41 0 f40"/>
                  <a:gd name="f45" fmla="*/ f44 1 1215"/>
                  <a:gd name="f46" fmla="*/ f43 1 854"/>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215" h="854">
                    <a:moveTo>
                      <a:pt x="f5" y="f6"/>
                    </a:moveTo>
                    <a:cubicBezTo>
                      <a:pt x="f7" y="f6"/>
                      <a:pt x="f8" y="f9"/>
                      <a:pt x="f10" y="f11"/>
                    </a:cubicBezTo>
                    <a:lnTo>
                      <a:pt x="f12" y="f13"/>
                    </a:lnTo>
                    <a:cubicBezTo>
                      <a:pt x="f14" y="f15"/>
                      <a:pt x="f2" y="f16"/>
                      <a:pt x="f17" y="f18"/>
                    </a:cubicBezTo>
                    <a:cubicBezTo>
                      <a:pt x="f19" y="f20"/>
                      <a:pt x="f21" y="f4"/>
                      <a:pt x="f22" y="f4"/>
                    </a:cubicBezTo>
                    <a:cubicBezTo>
                      <a:pt x="f23" y="f4"/>
                      <a:pt x="f24" y="f25"/>
                      <a:pt x="f26" y="f20"/>
                    </a:cubicBezTo>
                    <a:lnTo>
                      <a:pt x="f27" y="f28"/>
                    </a:lnTo>
                    <a:cubicBezTo>
                      <a:pt x="f29" y="f30"/>
                      <a:pt x="f31" y="f32"/>
                      <a:pt x="f33" y="f34"/>
                    </a:cubicBezTo>
                    <a:cubicBezTo>
                      <a:pt x="f35" y="f36"/>
                      <a:pt x="f37"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657" name="Google Shape;3300;p43">
            <a:extLst>
              <a:ext uri="{FF2B5EF4-FFF2-40B4-BE49-F238E27FC236}">
                <a16:creationId xmlns:a16="http://schemas.microsoft.com/office/drawing/2014/main" id="{59703E16-565F-4C19-A131-3613CD943913}"/>
              </a:ext>
            </a:extLst>
          </p:cNvPr>
          <p:cNvGrpSpPr/>
          <p:nvPr/>
        </p:nvGrpSpPr>
        <p:grpSpPr>
          <a:xfrm>
            <a:off x="852751" y="1412400"/>
            <a:ext cx="870901" cy="870901"/>
            <a:chOff x="852751" y="1412400"/>
            <a:chExt cx="870901" cy="870901"/>
          </a:xfrm>
        </p:grpSpPr>
        <p:sp>
          <p:nvSpPr>
            <p:cNvPr id="658" name="Google Shape;3301;p43">
              <a:extLst>
                <a:ext uri="{FF2B5EF4-FFF2-40B4-BE49-F238E27FC236}">
                  <a16:creationId xmlns:a16="http://schemas.microsoft.com/office/drawing/2014/main" id="{4FC5DB9B-7081-4551-BC79-2C942FFC016F}"/>
                </a:ext>
              </a:extLst>
            </p:cNvPr>
            <p:cNvSpPr/>
            <p:nvPr/>
          </p:nvSpPr>
          <p:spPr>
            <a:xfrm>
              <a:off x="852751" y="1412400"/>
              <a:ext cx="870901" cy="870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59" name="Google Shape;3302;p43">
              <a:extLst>
                <a:ext uri="{FF2B5EF4-FFF2-40B4-BE49-F238E27FC236}">
                  <a16:creationId xmlns:a16="http://schemas.microsoft.com/office/drawing/2014/main" id="{9644AEC9-B09A-4E42-9352-0409E0730586}"/>
                </a:ext>
              </a:extLst>
            </p:cNvPr>
            <p:cNvGrpSpPr/>
            <p:nvPr/>
          </p:nvGrpSpPr>
          <p:grpSpPr>
            <a:xfrm>
              <a:off x="1078333" y="1638211"/>
              <a:ext cx="419737" cy="419325"/>
              <a:chOff x="1078333" y="1638211"/>
              <a:chExt cx="419737" cy="419325"/>
            </a:xfrm>
          </p:grpSpPr>
          <p:sp>
            <p:nvSpPr>
              <p:cNvPr id="660" name="Google Shape;3303;p43">
                <a:extLst>
                  <a:ext uri="{FF2B5EF4-FFF2-40B4-BE49-F238E27FC236}">
                    <a16:creationId xmlns:a16="http://schemas.microsoft.com/office/drawing/2014/main" id="{AF45BF96-5514-4FFA-A75C-675D90925121}"/>
                  </a:ext>
                </a:extLst>
              </p:cNvPr>
              <p:cNvSpPr/>
              <p:nvPr/>
            </p:nvSpPr>
            <p:spPr>
              <a:xfrm>
                <a:off x="1114269" y="1754358"/>
                <a:ext cx="383801" cy="303178"/>
              </a:xfrm>
              <a:custGeom>
                <a:avLst/>
                <a:gdLst>
                  <a:gd name="f0" fmla="val w"/>
                  <a:gd name="f1" fmla="val h"/>
                  <a:gd name="f2" fmla="val 0"/>
                  <a:gd name="f3" fmla="val 10049"/>
                  <a:gd name="f4" fmla="val 7938"/>
                  <a:gd name="f5" fmla="val 9368"/>
                  <a:gd name="f6" fmla="val 9345"/>
                  <a:gd name="f7" fmla="val 9322"/>
                  <a:gd name="f8" fmla="val 6"/>
                  <a:gd name="f9" fmla="val 9299"/>
                  <a:gd name="f10" fmla="val 20"/>
                  <a:gd name="f11" fmla="val 9227"/>
                  <a:gd name="f12" fmla="val 67"/>
                  <a:gd name="f13" fmla="val 9180"/>
                  <a:gd name="f14" fmla="val 151"/>
                  <a:gd name="f15" fmla="val 234"/>
                  <a:gd name="f16" fmla="val 9561"/>
                  <a:gd name="f17" fmla="val 925"/>
                  <a:gd name="f18" fmla="val 9716"/>
                  <a:gd name="f19" fmla="val 1675"/>
                  <a:gd name="f20" fmla="val 2449"/>
                  <a:gd name="f21" fmla="val 3830"/>
                  <a:gd name="f22" fmla="val 5127"/>
                  <a:gd name="f23" fmla="val 8203"/>
                  <a:gd name="f24" fmla="val 6104"/>
                  <a:gd name="f25" fmla="val 7215"/>
                  <a:gd name="f26" fmla="val 7092"/>
                  <a:gd name="f27" fmla="val 5917"/>
                  <a:gd name="f28" fmla="val 7628"/>
                  <a:gd name="f29" fmla="val 4536"/>
                  <a:gd name="f30" fmla="val 3715"/>
                  <a:gd name="f31" fmla="val 2929"/>
                  <a:gd name="f32" fmla="val 7449"/>
                  <a:gd name="f33" fmla="val 2203"/>
                  <a:gd name="f34" fmla="val 7080"/>
                  <a:gd name="f35" fmla="val 1596"/>
                  <a:gd name="f36" fmla="val 6759"/>
                  <a:gd name="f37" fmla="val 1060"/>
                  <a:gd name="f38" fmla="val 6342"/>
                  <a:gd name="f39" fmla="val 607"/>
                  <a:gd name="f40" fmla="val 5830"/>
                  <a:gd name="f41" fmla="val 1250"/>
                  <a:gd name="f42" fmla="val 6032"/>
                  <a:gd name="f43" fmla="val 1272"/>
                  <a:gd name="f44" fmla="val 6040"/>
                  <a:gd name="f45" fmla="val 1293"/>
                  <a:gd name="f46" fmla="val 6044"/>
                  <a:gd name="f47" fmla="val 1312"/>
                  <a:gd name="f48" fmla="val 1380"/>
                  <a:gd name="f49" fmla="val 1434"/>
                  <a:gd name="f50" fmla="val 5999"/>
                  <a:gd name="f51" fmla="val 1453"/>
                  <a:gd name="f52" fmla="val 5925"/>
                  <a:gd name="f53" fmla="val 1488"/>
                  <a:gd name="f54" fmla="val 5842"/>
                  <a:gd name="f55" fmla="val 1441"/>
                  <a:gd name="f56" fmla="val 5747"/>
                  <a:gd name="f57" fmla="val 1357"/>
                  <a:gd name="f58" fmla="val 5723"/>
                  <a:gd name="f59" fmla="val 202"/>
                  <a:gd name="f60" fmla="val 5330"/>
                  <a:gd name="f61" fmla="val 191"/>
                  <a:gd name="f62" fmla="val 5327"/>
                  <a:gd name="f63" fmla="val 179"/>
                  <a:gd name="f64" fmla="val 5325"/>
                  <a:gd name="f65" fmla="val 167"/>
                  <a:gd name="f66" fmla="val 131"/>
                  <a:gd name="f67" fmla="val 95"/>
                  <a:gd name="f68" fmla="val 5339"/>
                  <a:gd name="f69" fmla="val 60"/>
                  <a:gd name="f70" fmla="val 5366"/>
                  <a:gd name="f71" fmla="val 12"/>
                  <a:gd name="f72" fmla="val 5389"/>
                  <a:gd name="f73" fmla="val 5449"/>
                  <a:gd name="f74" fmla="val 5508"/>
                  <a:gd name="f75" fmla="val 6854"/>
                  <a:gd name="f76" fmla="val 214"/>
                  <a:gd name="f77" fmla="val 6925"/>
                  <a:gd name="f78" fmla="val 274"/>
                  <a:gd name="f79" fmla="val 6985"/>
                  <a:gd name="f80" fmla="val 357"/>
                  <a:gd name="f81" fmla="val 393"/>
                  <a:gd name="f82" fmla="val 476"/>
                  <a:gd name="f83" fmla="val 6973"/>
                  <a:gd name="f84" fmla="val 536"/>
                  <a:gd name="f85" fmla="val 6890"/>
                  <a:gd name="f86" fmla="val 524"/>
                  <a:gd name="f87" fmla="val 6806"/>
                  <a:gd name="f88" fmla="val 417"/>
                  <a:gd name="f89" fmla="val 6068"/>
                  <a:gd name="f90" fmla="val 881"/>
                  <a:gd name="f91" fmla="val 6604"/>
                  <a:gd name="f92" fmla="val 1465"/>
                  <a:gd name="f93" fmla="val 7044"/>
                  <a:gd name="f94" fmla="val 2084"/>
                  <a:gd name="f95" fmla="val 7354"/>
                  <a:gd name="f96" fmla="val 2858"/>
                  <a:gd name="f97" fmla="val 7747"/>
                  <a:gd name="f98" fmla="val 3691"/>
                  <a:gd name="f99" fmla="val 7937"/>
                  <a:gd name="f100" fmla="val 4560"/>
                  <a:gd name="f101" fmla="val 6025"/>
                  <a:gd name="f102" fmla="val 7394"/>
                  <a:gd name="f103" fmla="val 7366"/>
                  <a:gd name="f104" fmla="val 8442"/>
                  <a:gd name="f105" fmla="val 6330"/>
                  <a:gd name="f106" fmla="val 9477"/>
                  <a:gd name="f107" fmla="val 5282"/>
                  <a:gd name="f108" fmla="val 3913"/>
                  <a:gd name="f109" fmla="val 1627"/>
                  <a:gd name="f110" fmla="val 9870"/>
                  <a:gd name="f111" fmla="val 829"/>
                  <a:gd name="f112" fmla="val 9513"/>
                  <a:gd name="f113" fmla="val 91"/>
                  <a:gd name="f114" fmla="val 9479"/>
                  <a:gd name="f115" fmla="val 40"/>
                  <a:gd name="f116" fmla="val 9426"/>
                  <a:gd name="f117" fmla="*/ f0 1 10049"/>
                  <a:gd name="f118" fmla="*/ f1 1 7938"/>
                  <a:gd name="f119" fmla="val f2"/>
                  <a:gd name="f120" fmla="val f3"/>
                  <a:gd name="f121" fmla="val f4"/>
                  <a:gd name="f122" fmla="+- f121 0 f119"/>
                  <a:gd name="f123" fmla="+- f120 0 f119"/>
                  <a:gd name="f124" fmla="*/ f123 1 10049"/>
                  <a:gd name="f125" fmla="*/ f122 1 7938"/>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10049" h="7937">
                    <a:moveTo>
                      <a:pt x="f5" y="f2"/>
                    </a:moveTo>
                    <a:cubicBezTo>
                      <a:pt x="f6" y="f2"/>
                      <a:pt x="f7" y="f8"/>
                      <a:pt x="f9" y="f10"/>
                    </a:cubicBezTo>
                    <a:cubicBezTo>
                      <a:pt x="f11" y="f12"/>
                      <a:pt x="f13" y="f14"/>
                      <a:pt x="f11" y="f15"/>
                    </a:cubicBezTo>
                    <a:cubicBezTo>
                      <a:pt x="f16" y="f17"/>
                      <a:pt x="f18" y="f19"/>
                      <a:pt x="f18" y="f20"/>
                    </a:cubicBezTo>
                    <a:cubicBezTo>
                      <a:pt x="f18" y="f21"/>
                      <a:pt x="f13" y="f22"/>
                      <a:pt x="f23" y="f24"/>
                    </a:cubicBezTo>
                    <a:cubicBezTo>
                      <a:pt x="f25" y="f26"/>
                      <a:pt x="f27" y="f28"/>
                      <a:pt x="f29" y="f28"/>
                    </a:cubicBezTo>
                    <a:cubicBezTo>
                      <a:pt x="f30" y="f28"/>
                      <a:pt x="f31" y="f32"/>
                      <a:pt x="f33" y="f34"/>
                    </a:cubicBezTo>
                    <a:cubicBezTo>
                      <a:pt x="f35" y="f36"/>
                      <a:pt x="f37" y="f38"/>
                      <a:pt x="f39" y="f40"/>
                    </a:cubicBezTo>
                    <a:lnTo>
                      <a:pt x="f39" y="f40"/>
                    </a:lnTo>
                    <a:lnTo>
                      <a:pt x="f41" y="f42"/>
                    </a:lnTo>
                    <a:cubicBezTo>
                      <a:pt x="f43" y="f44"/>
                      <a:pt x="f45" y="f46"/>
                      <a:pt x="f47" y="f46"/>
                    </a:cubicBezTo>
                    <a:cubicBezTo>
                      <a:pt x="f48" y="f46"/>
                      <a:pt x="f49" y="f50"/>
                      <a:pt x="f51" y="f52"/>
                    </a:cubicBezTo>
                    <a:cubicBezTo>
                      <a:pt x="f53" y="f54"/>
                      <a:pt x="f55" y="f56"/>
                      <a:pt x="f57" y="f58"/>
                    </a:cubicBezTo>
                    <a:lnTo>
                      <a:pt x="f59" y="f60"/>
                    </a:lnTo>
                    <a:cubicBezTo>
                      <a:pt x="f61" y="f62"/>
                      <a:pt x="f63" y="f64"/>
                      <a:pt x="f65" y="f64"/>
                    </a:cubicBezTo>
                    <a:cubicBezTo>
                      <a:pt x="f66" y="f64"/>
                      <a:pt x="f67" y="f68"/>
                      <a:pt x="f69" y="f70"/>
                    </a:cubicBezTo>
                    <a:cubicBezTo>
                      <a:pt x="f71" y="f72"/>
                      <a:pt x="f2" y="f73"/>
                      <a:pt x="f2" y="f74"/>
                    </a:cubicBezTo>
                    <a:lnTo>
                      <a:pt x="f61" y="f75"/>
                    </a:lnTo>
                    <a:cubicBezTo>
                      <a:pt x="f76" y="f77"/>
                      <a:pt x="f78" y="f79"/>
                      <a:pt x="f80" y="f79"/>
                    </a:cubicBezTo>
                    <a:lnTo>
                      <a:pt x="f81" y="f79"/>
                    </a:lnTo>
                    <a:cubicBezTo>
                      <a:pt x="f82" y="f83"/>
                      <a:pt x="f84" y="f85"/>
                      <a:pt x="f86" y="f87"/>
                    </a:cubicBezTo>
                    <a:lnTo>
                      <a:pt x="f88" y="f89"/>
                    </a:lnTo>
                    <a:lnTo>
                      <a:pt x="f88" y="f89"/>
                    </a:lnTo>
                    <a:cubicBezTo>
                      <a:pt x="f90" y="f91"/>
                      <a:pt x="f92" y="f93"/>
                      <a:pt x="f94" y="f95"/>
                    </a:cubicBezTo>
                    <a:cubicBezTo>
                      <a:pt x="f96" y="f97"/>
                      <a:pt x="f98" y="f99"/>
                      <a:pt x="f100" y="f99"/>
                    </a:cubicBezTo>
                    <a:cubicBezTo>
                      <a:pt x="f101" y="f99"/>
                      <a:pt x="f102" y="f103"/>
                      <a:pt x="f104" y="f105"/>
                    </a:cubicBezTo>
                    <a:cubicBezTo>
                      <a:pt x="f106" y="f107"/>
                      <a:pt x="f3" y="f108"/>
                      <a:pt x="f3" y="f20"/>
                    </a:cubicBezTo>
                    <a:cubicBezTo>
                      <a:pt x="f3" y="f109"/>
                      <a:pt x="f110" y="f111"/>
                      <a:pt x="f112" y="f113"/>
                    </a:cubicBezTo>
                    <a:cubicBezTo>
                      <a:pt x="f114" y="f115"/>
                      <a:pt x="f116"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1" name="Google Shape;3304;p43">
                <a:extLst>
                  <a:ext uri="{FF2B5EF4-FFF2-40B4-BE49-F238E27FC236}">
                    <a16:creationId xmlns:a16="http://schemas.microsoft.com/office/drawing/2014/main" id="{2AF73EC1-86BD-4137-9C8A-3C5508C25738}"/>
                  </a:ext>
                </a:extLst>
              </p:cNvPr>
              <p:cNvSpPr/>
              <p:nvPr/>
            </p:nvSpPr>
            <p:spPr>
              <a:xfrm>
                <a:off x="1078333" y="1638211"/>
                <a:ext cx="383380" cy="302913"/>
              </a:xfrm>
              <a:custGeom>
                <a:avLst/>
                <a:gdLst>
                  <a:gd name="f0" fmla="val w"/>
                  <a:gd name="f1" fmla="val h"/>
                  <a:gd name="f2" fmla="val 0"/>
                  <a:gd name="f3" fmla="val 10038"/>
                  <a:gd name="f4" fmla="val 7931"/>
                  <a:gd name="f5" fmla="val 5501"/>
                  <a:gd name="f6" fmla="val 1"/>
                  <a:gd name="f7" fmla="val 4025"/>
                  <a:gd name="f8" fmla="val 2656"/>
                  <a:gd name="f9" fmla="val 560"/>
                  <a:gd name="f10" fmla="val 1608"/>
                  <a:gd name="f11" fmla="val 572"/>
                  <a:gd name="f12" fmla="val 2644"/>
                  <a:gd name="f13" fmla="val 4013"/>
                  <a:gd name="f14" fmla="val 5490"/>
                  <a:gd name="f15" fmla="val 6311"/>
                  <a:gd name="f16" fmla="val 179"/>
                  <a:gd name="f17" fmla="val 7109"/>
                  <a:gd name="f18" fmla="val 536"/>
                  <a:gd name="f19" fmla="val 7835"/>
                  <a:gd name="f20" fmla="val 7895"/>
                  <a:gd name="f21" fmla="val 632"/>
                  <a:gd name="f22" fmla="val 7930"/>
                  <a:gd name="f23" fmla="val 691"/>
                  <a:gd name="f24" fmla="val 715"/>
                  <a:gd name="f25" fmla="val 739"/>
                  <a:gd name="f26" fmla="val 762"/>
                  <a:gd name="f27" fmla="val 7918"/>
                  <a:gd name="f28" fmla="val 834"/>
                  <a:gd name="f29" fmla="val 7871"/>
                  <a:gd name="f30" fmla="val 882"/>
                  <a:gd name="f31" fmla="val 7776"/>
                  <a:gd name="f32" fmla="val 7704"/>
                  <a:gd name="f33" fmla="val 512"/>
                  <a:gd name="f34" fmla="val 7002"/>
                  <a:gd name="f35" fmla="val 346"/>
                  <a:gd name="f36" fmla="val 6263"/>
                  <a:gd name="f37" fmla="val 4108"/>
                  <a:gd name="f38" fmla="val 2811"/>
                  <a:gd name="f39" fmla="val 1870"/>
                  <a:gd name="f40" fmla="val 1822"/>
                  <a:gd name="f41" fmla="val 2846"/>
                  <a:gd name="f42" fmla="val 846"/>
                  <a:gd name="f43" fmla="val 4144"/>
                  <a:gd name="f44" fmla="val 310"/>
                  <a:gd name="f45" fmla="val 5525"/>
                  <a:gd name="f46" fmla="val 7049"/>
                  <a:gd name="f47" fmla="val 8454"/>
                  <a:gd name="f48" fmla="val 965"/>
                  <a:gd name="f49" fmla="val 9454"/>
                  <a:gd name="f50" fmla="val 2108"/>
                  <a:gd name="f51" fmla="val 8811"/>
                  <a:gd name="f52" fmla="val 1906"/>
                  <a:gd name="f53" fmla="val 8792"/>
                  <a:gd name="f54" fmla="val 1898"/>
                  <a:gd name="f55" fmla="val 8772"/>
                  <a:gd name="f56" fmla="val 1894"/>
                  <a:gd name="f57" fmla="val 8753"/>
                  <a:gd name="f58" fmla="val 8688"/>
                  <a:gd name="f59" fmla="val 8627"/>
                  <a:gd name="f60" fmla="val 1937"/>
                  <a:gd name="f61" fmla="val 8609"/>
                  <a:gd name="f62" fmla="val 2001"/>
                  <a:gd name="f63" fmla="val 8573"/>
                  <a:gd name="f64" fmla="val 2096"/>
                  <a:gd name="f65" fmla="val 8621"/>
                  <a:gd name="f66" fmla="val 2180"/>
                  <a:gd name="f67" fmla="val 8716"/>
                  <a:gd name="f68" fmla="val 2215"/>
                  <a:gd name="f69" fmla="val 9859"/>
                  <a:gd name="f70" fmla="val 2596"/>
                  <a:gd name="f71" fmla="val 9871"/>
                  <a:gd name="f72" fmla="val 9883"/>
                  <a:gd name="f73" fmla="val 2620"/>
                  <a:gd name="f74" fmla="val 9906"/>
                  <a:gd name="f75" fmla="val 9930"/>
                  <a:gd name="f76" fmla="val 9978"/>
                  <a:gd name="f77" fmla="val 10002"/>
                  <a:gd name="f78" fmla="val 2572"/>
                  <a:gd name="f79" fmla="val 10026"/>
                  <a:gd name="f80" fmla="val 2525"/>
                  <a:gd name="f81" fmla="val 10037"/>
                  <a:gd name="f82" fmla="val 2465"/>
                  <a:gd name="f83" fmla="val 2418"/>
                  <a:gd name="f84" fmla="val 9847"/>
                  <a:gd name="f85" fmla="val 1084"/>
                  <a:gd name="f86" fmla="val 9827"/>
                  <a:gd name="f87" fmla="val 1003"/>
                  <a:gd name="f88" fmla="val 9772"/>
                  <a:gd name="f89" fmla="val 948"/>
                  <a:gd name="f90" fmla="val 9705"/>
                  <a:gd name="f91" fmla="val 9693"/>
                  <a:gd name="f92" fmla="val 9681"/>
                  <a:gd name="f93" fmla="val 950"/>
                  <a:gd name="f94" fmla="val 9668"/>
                  <a:gd name="f95" fmla="val 953"/>
                  <a:gd name="f96" fmla="val 9573"/>
                  <a:gd name="f97" fmla="val 9514"/>
                  <a:gd name="f98" fmla="val 1037"/>
                  <a:gd name="f99" fmla="val 9525"/>
                  <a:gd name="f100" fmla="val 1132"/>
                  <a:gd name="f101" fmla="val 9633"/>
                  <a:gd name="f102" fmla="val 8597"/>
                  <a:gd name="f103" fmla="val 667"/>
                  <a:gd name="f104" fmla="val 7085"/>
                  <a:gd name="f105" fmla="*/ f0 1 10038"/>
                  <a:gd name="f106" fmla="*/ f1 1 7931"/>
                  <a:gd name="f107" fmla="val f2"/>
                  <a:gd name="f108" fmla="val f3"/>
                  <a:gd name="f109" fmla="val f4"/>
                  <a:gd name="f110" fmla="+- f109 0 f107"/>
                  <a:gd name="f111" fmla="+- f108 0 f107"/>
                  <a:gd name="f112" fmla="*/ f111 1 10038"/>
                  <a:gd name="f113" fmla="*/ f110 1 7931"/>
                  <a:gd name="f114" fmla="*/ f107 1 f112"/>
                  <a:gd name="f115" fmla="*/ f108 1 f112"/>
                  <a:gd name="f116" fmla="*/ f107 1 f113"/>
                  <a:gd name="f117" fmla="*/ f109 1 f113"/>
                  <a:gd name="f118" fmla="*/ f114 f105 1"/>
                  <a:gd name="f119" fmla="*/ f115 f105 1"/>
                  <a:gd name="f120" fmla="*/ f117 f106 1"/>
                  <a:gd name="f121" fmla="*/ f116 f106 1"/>
                </a:gdLst>
                <a:ahLst/>
                <a:cxnLst>
                  <a:cxn ang="3cd4">
                    <a:pos x="hc" y="t"/>
                  </a:cxn>
                  <a:cxn ang="0">
                    <a:pos x="r" y="vc"/>
                  </a:cxn>
                  <a:cxn ang="cd4">
                    <a:pos x="hc" y="b"/>
                  </a:cxn>
                  <a:cxn ang="cd2">
                    <a:pos x="l" y="vc"/>
                  </a:cxn>
                </a:cxnLst>
                <a:rect l="f118" t="f121" r="f119" b="f120"/>
                <a:pathLst>
                  <a:path w="10038" h="7931">
                    <a:moveTo>
                      <a:pt x="f5" y="f6"/>
                    </a:moveTo>
                    <a:cubicBezTo>
                      <a:pt x="f7" y="f6"/>
                      <a:pt x="f8" y="f9"/>
                      <a:pt x="f10" y="f10"/>
                    </a:cubicBezTo>
                    <a:cubicBezTo>
                      <a:pt x="f11" y="f12"/>
                      <a:pt x="f2" y="f13"/>
                      <a:pt x="f2" y="f14"/>
                    </a:cubicBezTo>
                    <a:cubicBezTo>
                      <a:pt x="f2" y="f15"/>
                      <a:pt x="f16" y="f17"/>
                      <a:pt x="f18" y="f19"/>
                    </a:cubicBezTo>
                    <a:cubicBezTo>
                      <a:pt x="f11" y="f20"/>
                      <a:pt x="f21" y="f22"/>
                      <a:pt x="f23" y="f22"/>
                    </a:cubicBezTo>
                    <a:cubicBezTo>
                      <a:pt x="f24" y="f22"/>
                      <a:pt x="f25" y="f22"/>
                      <a:pt x="f26" y="f27"/>
                    </a:cubicBezTo>
                    <a:cubicBezTo>
                      <a:pt x="f28" y="f29"/>
                      <a:pt x="f30" y="f31"/>
                      <a:pt x="f28" y="f32"/>
                    </a:cubicBezTo>
                    <a:cubicBezTo>
                      <a:pt x="f33" y="f34"/>
                      <a:pt x="f35" y="f36"/>
                      <a:pt x="f35" y="f14"/>
                    </a:cubicBezTo>
                    <a:cubicBezTo>
                      <a:pt x="f35" y="f37"/>
                      <a:pt x="f30" y="f38"/>
                      <a:pt x="f39" y="f40"/>
                    </a:cubicBezTo>
                    <a:cubicBezTo>
                      <a:pt x="f41" y="f42"/>
                      <a:pt x="f43" y="f44"/>
                      <a:pt x="f45" y="f44"/>
                    </a:cubicBezTo>
                    <a:cubicBezTo>
                      <a:pt x="f46" y="f44"/>
                      <a:pt x="f47" y="f48"/>
                      <a:pt x="f49" y="f50"/>
                    </a:cubicBezTo>
                    <a:lnTo>
                      <a:pt x="f51" y="f52"/>
                    </a:lnTo>
                    <a:cubicBezTo>
                      <a:pt x="f53" y="f54"/>
                      <a:pt x="f55" y="f56"/>
                      <a:pt x="f57" y="f56"/>
                    </a:cubicBezTo>
                    <a:cubicBezTo>
                      <a:pt x="f58" y="f56"/>
                      <a:pt x="f59" y="f60"/>
                      <a:pt x="f61" y="f62"/>
                    </a:cubicBezTo>
                    <a:cubicBezTo>
                      <a:pt x="f63" y="f64"/>
                      <a:pt x="f65" y="f66"/>
                      <a:pt x="f67" y="f68"/>
                    </a:cubicBezTo>
                    <a:lnTo>
                      <a:pt x="f69" y="f70"/>
                    </a:lnTo>
                    <a:cubicBezTo>
                      <a:pt x="f71" y="f70"/>
                      <a:pt x="f72" y="f73"/>
                      <a:pt x="f74" y="f73"/>
                    </a:cubicBezTo>
                    <a:cubicBezTo>
                      <a:pt x="f75" y="f73"/>
                      <a:pt x="f76" y="f70"/>
                      <a:pt x="f77" y="f78"/>
                    </a:cubicBezTo>
                    <a:cubicBezTo>
                      <a:pt x="f79" y="f80"/>
                      <a:pt x="f81" y="f82"/>
                      <a:pt x="f81" y="f83"/>
                    </a:cubicBezTo>
                    <a:lnTo>
                      <a:pt x="f84" y="f85"/>
                    </a:lnTo>
                    <a:cubicBezTo>
                      <a:pt x="f86" y="f87"/>
                      <a:pt x="f88" y="f89"/>
                      <a:pt x="f90" y="f89"/>
                    </a:cubicBezTo>
                    <a:cubicBezTo>
                      <a:pt x="f91" y="f89"/>
                      <a:pt x="f92" y="f93"/>
                      <a:pt x="f94" y="f95"/>
                    </a:cubicBezTo>
                    <a:cubicBezTo>
                      <a:pt x="f96" y="f48"/>
                      <a:pt x="f97" y="f98"/>
                      <a:pt x="f99" y="f100"/>
                    </a:cubicBezTo>
                    <a:lnTo>
                      <a:pt x="f101" y="f39"/>
                    </a:lnTo>
                    <a:cubicBezTo>
                      <a:pt x="f102" y="f103"/>
                      <a:pt x="f104"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2" name="Google Shape;3305;p43">
                <a:extLst>
                  <a:ext uri="{FF2B5EF4-FFF2-40B4-BE49-F238E27FC236}">
                    <a16:creationId xmlns:a16="http://schemas.microsoft.com/office/drawing/2014/main" id="{7072A803-AB4C-44B5-BE22-F639A7A6FE9E}"/>
                  </a:ext>
                </a:extLst>
              </p:cNvPr>
              <p:cNvSpPr/>
              <p:nvPr/>
            </p:nvSpPr>
            <p:spPr>
              <a:xfrm>
                <a:off x="1234311" y="1748698"/>
                <a:ext cx="20052" cy="32808"/>
              </a:xfrm>
              <a:custGeom>
                <a:avLst/>
                <a:gdLst>
                  <a:gd name="f0" fmla="val w"/>
                  <a:gd name="f1" fmla="val h"/>
                  <a:gd name="f2" fmla="val 0"/>
                  <a:gd name="f3" fmla="val 525"/>
                  <a:gd name="f4" fmla="val 859"/>
                  <a:gd name="f5" fmla="val 358"/>
                  <a:gd name="f6" fmla="val 1"/>
                  <a:gd name="f7" fmla="val 262"/>
                  <a:gd name="f8" fmla="val 191"/>
                  <a:gd name="f9" fmla="val 84"/>
                  <a:gd name="f10" fmla="val 168"/>
                  <a:gd name="f11" fmla="val 465"/>
                  <a:gd name="f12" fmla="val 72"/>
                  <a:gd name="f13" fmla="val 584"/>
                  <a:gd name="f14" fmla="val 12"/>
                  <a:gd name="f15" fmla="val 644"/>
                  <a:gd name="f16" fmla="val 751"/>
                  <a:gd name="f17" fmla="val 811"/>
                  <a:gd name="f18" fmla="val 96"/>
                  <a:gd name="f19" fmla="val 834"/>
                  <a:gd name="f20" fmla="val 143"/>
                  <a:gd name="f21" fmla="val 858"/>
                  <a:gd name="f22" fmla="val 238"/>
                  <a:gd name="f23" fmla="val 298"/>
                  <a:gd name="f24" fmla="val 453"/>
                  <a:gd name="f25" fmla="val 488"/>
                  <a:gd name="f26" fmla="val 620"/>
                  <a:gd name="f27" fmla="val 500"/>
                  <a:gd name="f28" fmla="val 572"/>
                  <a:gd name="f29" fmla="val 524"/>
                  <a:gd name="f30" fmla="val 441"/>
                  <a:gd name="f31" fmla="*/ f0 1 525"/>
                  <a:gd name="f32" fmla="*/ f1 1 859"/>
                  <a:gd name="f33" fmla="val f2"/>
                  <a:gd name="f34" fmla="val f3"/>
                  <a:gd name="f35" fmla="val f4"/>
                  <a:gd name="f36" fmla="+- f35 0 f33"/>
                  <a:gd name="f37" fmla="+- f34 0 f33"/>
                  <a:gd name="f38" fmla="*/ f37 1 525"/>
                  <a:gd name="f39" fmla="*/ f36 1 85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25" h="859">
                    <a:moveTo>
                      <a:pt x="f5" y="f6"/>
                    </a:moveTo>
                    <a:cubicBezTo>
                      <a:pt x="f7" y="f6"/>
                      <a:pt x="f8" y="f9"/>
                      <a:pt x="f8" y="f10"/>
                    </a:cubicBezTo>
                    <a:lnTo>
                      <a:pt x="f8" y="f11"/>
                    </a:lnTo>
                    <a:lnTo>
                      <a:pt x="f12" y="f13"/>
                    </a:lnTo>
                    <a:cubicBezTo>
                      <a:pt x="f14" y="f15"/>
                      <a:pt x="f2" y="f16"/>
                      <a:pt x="f12" y="f17"/>
                    </a:cubicBezTo>
                    <a:cubicBezTo>
                      <a:pt x="f18" y="f19"/>
                      <a:pt x="f20" y="f21"/>
                      <a:pt x="f8" y="f21"/>
                    </a:cubicBezTo>
                    <a:cubicBezTo>
                      <a:pt x="f22" y="f21"/>
                      <a:pt x="f7" y="f19"/>
                      <a:pt x="f23" y="f17"/>
                    </a:cubicBezTo>
                    <a:lnTo>
                      <a:pt x="f24" y="f15"/>
                    </a:lnTo>
                    <a:cubicBezTo>
                      <a:pt x="f25" y="f26"/>
                      <a:pt x="f27" y="f28"/>
                      <a:pt x="f27" y="f3"/>
                    </a:cubicBezTo>
                    <a:lnTo>
                      <a:pt x="f29" y="f10"/>
                    </a:lnTo>
                    <a:cubicBezTo>
                      <a:pt x="f29" y="f9"/>
                      <a:pt x="f30"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3" name="Google Shape;3306;p43">
                <a:extLst>
                  <a:ext uri="{FF2B5EF4-FFF2-40B4-BE49-F238E27FC236}">
                    <a16:creationId xmlns:a16="http://schemas.microsoft.com/office/drawing/2014/main" id="{5CF21CE1-D4A4-4F7D-B840-6BB0739B8ADF}"/>
                  </a:ext>
                </a:extLst>
              </p:cNvPr>
              <p:cNvSpPr/>
              <p:nvPr/>
            </p:nvSpPr>
            <p:spPr>
              <a:xfrm>
                <a:off x="1127903" y="1692289"/>
                <a:ext cx="318796" cy="314288"/>
              </a:xfrm>
              <a:custGeom>
                <a:avLst/>
                <a:gdLst>
                  <a:gd name="f0" fmla="val w"/>
                  <a:gd name="f1" fmla="val h"/>
                  <a:gd name="f2" fmla="val 0"/>
                  <a:gd name="f3" fmla="val 8347"/>
                  <a:gd name="f4" fmla="val 8229"/>
                  <a:gd name="f5" fmla="val 2751"/>
                  <a:gd name="f6" fmla="val 3109"/>
                  <a:gd name="f7" fmla="val 2977"/>
                  <a:gd name="f8" fmla="val 3133"/>
                  <a:gd name="f9" fmla="val 3084"/>
                  <a:gd name="f10" fmla="val 2917"/>
                  <a:gd name="f11" fmla="val 3502"/>
                  <a:gd name="f12" fmla="val 2643"/>
                  <a:gd name="f13" fmla="val 3431"/>
                  <a:gd name="f14" fmla="val 3834"/>
                  <a:gd name="f15" fmla="val 3026"/>
                  <a:gd name="f16" fmla="val 4156"/>
                  <a:gd name="f17" fmla="val 3419"/>
                  <a:gd name="f18" fmla="val 4120"/>
                  <a:gd name="f19" fmla="val 3526"/>
                  <a:gd name="f20" fmla="val 4096"/>
                  <a:gd name="f21" fmla="val 3609"/>
                  <a:gd name="f22" fmla="val 4144"/>
                  <a:gd name="f23" fmla="val 3704"/>
                  <a:gd name="f24" fmla="val 4227"/>
                  <a:gd name="f25" fmla="val 3728"/>
                  <a:gd name="f26" fmla="val 4239"/>
                  <a:gd name="f27" fmla="val 4263"/>
                  <a:gd name="f28" fmla="val 3740"/>
                  <a:gd name="f29" fmla="val 4275"/>
                  <a:gd name="f30" fmla="val 4346"/>
                  <a:gd name="f31" fmla="val 4406"/>
                  <a:gd name="f32" fmla="val 4417"/>
                  <a:gd name="f33" fmla="val 3645"/>
                  <a:gd name="f34" fmla="val 4465"/>
                  <a:gd name="f35" fmla="val 4501"/>
                  <a:gd name="f36" fmla="val 4477"/>
                  <a:gd name="f37" fmla="val 3312"/>
                  <a:gd name="f38" fmla="val 3240"/>
                  <a:gd name="f39" fmla="val 4334"/>
                  <a:gd name="f40" fmla="val 4608"/>
                  <a:gd name="f41" fmla="val 3359"/>
                  <a:gd name="f42" fmla="val 4638"/>
                  <a:gd name="f43" fmla="val 3374"/>
                  <a:gd name="f44" fmla="val 4673"/>
                  <a:gd name="f45" fmla="val 3389"/>
                  <a:gd name="f46" fmla="val 4710"/>
                  <a:gd name="f47" fmla="val 4731"/>
                  <a:gd name="f48" fmla="val 4753"/>
                  <a:gd name="f49" fmla="val 3384"/>
                  <a:gd name="f50" fmla="val 4775"/>
                  <a:gd name="f51" fmla="val 3371"/>
                  <a:gd name="f52" fmla="val 4989"/>
                  <a:gd name="f53" fmla="val 3288"/>
                  <a:gd name="f54" fmla="val 5108"/>
                  <a:gd name="f55" fmla="val 5132"/>
                  <a:gd name="f56" fmla="val 3466"/>
                  <a:gd name="f57" fmla="val 5191"/>
                  <a:gd name="f58" fmla="val 3478"/>
                  <a:gd name="f59" fmla="val 5239"/>
                  <a:gd name="f60" fmla="val 5644"/>
                  <a:gd name="f61" fmla="val 3442"/>
                  <a:gd name="f62" fmla="val 5656"/>
                  <a:gd name="f63" fmla="val 5668"/>
                  <a:gd name="f64" fmla="val 3562"/>
                  <a:gd name="f65" fmla="val 3597"/>
                  <a:gd name="f66" fmla="val 5620"/>
                  <a:gd name="f67" fmla="val 3621"/>
                  <a:gd name="f68" fmla="val 5608"/>
                  <a:gd name="f69" fmla="val 3657"/>
                  <a:gd name="f70" fmla="val 5560"/>
                  <a:gd name="f71" fmla="val 4882"/>
                  <a:gd name="f72" fmla="val 3716"/>
                  <a:gd name="f73" fmla="val 4787"/>
                  <a:gd name="f74" fmla="val 4715"/>
                  <a:gd name="f75" fmla="val 3764"/>
                  <a:gd name="f76" fmla="val 4668"/>
                  <a:gd name="f77" fmla="val 3835"/>
                  <a:gd name="f78" fmla="val 4644"/>
                  <a:gd name="f79" fmla="val 3895"/>
                  <a:gd name="f80" fmla="val 3954"/>
                  <a:gd name="f81" fmla="val 4632"/>
                  <a:gd name="f82" fmla="val 4014"/>
                  <a:gd name="f83" fmla="val 4167"/>
                  <a:gd name="f84" fmla="val 3859"/>
                  <a:gd name="f85" fmla="val 3847"/>
                  <a:gd name="f86" fmla="val 3977"/>
                  <a:gd name="f87" fmla="val 3538"/>
                  <a:gd name="f88" fmla="val 3798"/>
                  <a:gd name="f89" fmla="val 3775"/>
                  <a:gd name="f90" fmla="val 3286"/>
                  <a:gd name="f91" fmla="val 3550"/>
                  <a:gd name="f92" fmla="val 3405"/>
                  <a:gd name="f93" fmla="val 3204"/>
                  <a:gd name="f94" fmla="val 3429"/>
                  <a:gd name="f95" fmla="val 3181"/>
                  <a:gd name="f96" fmla="val 3453"/>
                  <a:gd name="f97" fmla="val 3169"/>
                  <a:gd name="f98" fmla="val 3489"/>
                  <a:gd name="f99" fmla="val 3145"/>
                  <a:gd name="f100" fmla="val 7561"/>
                  <a:gd name="f101" fmla="val 7573"/>
                  <a:gd name="f102" fmla="val 7620"/>
                  <a:gd name="f103" fmla="val 7656"/>
                  <a:gd name="f104" fmla="val 7977"/>
                  <a:gd name="f105" fmla="val 3907"/>
                  <a:gd name="f106" fmla="val 7989"/>
                  <a:gd name="f107" fmla="val 4026"/>
                  <a:gd name="f108" fmla="val 4133"/>
                  <a:gd name="f109" fmla="val 4216"/>
                  <a:gd name="f110" fmla="val 7930"/>
                  <a:gd name="f111" fmla="val 5169"/>
                  <a:gd name="f112" fmla="val 7549"/>
                  <a:gd name="f113" fmla="val 6086"/>
                  <a:gd name="f114" fmla="val 6858"/>
                  <a:gd name="f115" fmla="val 6752"/>
                  <a:gd name="f116" fmla="val 6763"/>
                  <a:gd name="f117" fmla="val 6860"/>
                  <a:gd name="f118" fmla="val 6656"/>
                  <a:gd name="f119" fmla="val 6943"/>
                  <a:gd name="f120" fmla="val 6537"/>
                  <a:gd name="f121" fmla="val 7050"/>
                  <a:gd name="f122" fmla="val 6596"/>
                  <a:gd name="f123" fmla="val 6955"/>
                  <a:gd name="f124" fmla="val 6644"/>
                  <a:gd name="f125" fmla="val 6871"/>
                  <a:gd name="f126" fmla="val 6680"/>
                  <a:gd name="f127" fmla="val 6776"/>
                  <a:gd name="f128" fmla="val 7430"/>
                  <a:gd name="f129" fmla="val 5074"/>
                  <a:gd name="f130" fmla="val 7454"/>
                  <a:gd name="f131" fmla="val 5026"/>
                  <a:gd name="f132" fmla="val 7442"/>
                  <a:gd name="f133" fmla="val 4966"/>
                  <a:gd name="f134" fmla="val 7418"/>
                  <a:gd name="f135" fmla="val 4907"/>
                  <a:gd name="f136" fmla="val 7382"/>
                  <a:gd name="f137" fmla="val 4859"/>
                  <a:gd name="f138" fmla="val 7323"/>
                  <a:gd name="f139" fmla="val 4836"/>
                  <a:gd name="f140" fmla="val 7263"/>
                  <a:gd name="f141" fmla="val 7192"/>
                  <a:gd name="f142" fmla="val 7596"/>
                  <a:gd name="f143" fmla="val 7501"/>
                  <a:gd name="f144" fmla="val 7477"/>
                  <a:gd name="f145" fmla="val 7489"/>
                  <a:gd name="f146" fmla="val 7513"/>
                  <a:gd name="f147" fmla="val 4088"/>
                  <a:gd name="f148" fmla="val 4055"/>
                  <a:gd name="f149" fmla="val 4022"/>
                  <a:gd name="f150" fmla="val 1"/>
                  <a:gd name="f151" fmla="val 3989"/>
                  <a:gd name="f152" fmla="val 2"/>
                  <a:gd name="f153" fmla="val 2953"/>
                  <a:gd name="f154" fmla="val 49"/>
                  <a:gd name="f155" fmla="val 1977"/>
                  <a:gd name="f156" fmla="val 478"/>
                  <a:gd name="f157" fmla="val 1250"/>
                  <a:gd name="f158" fmla="val 1216"/>
                  <a:gd name="f159" fmla="val 524"/>
                  <a:gd name="f160" fmla="val 1942"/>
                  <a:gd name="f161" fmla="val 96"/>
                  <a:gd name="f162" fmla="val 2919"/>
                  <a:gd name="f163" fmla="val 48"/>
                  <a:gd name="f164" fmla="val 4978"/>
                  <a:gd name="f165" fmla="val 346"/>
                  <a:gd name="f166" fmla="val 5979"/>
                  <a:gd name="f167" fmla="val 1012"/>
                  <a:gd name="f168" fmla="val 6764"/>
                  <a:gd name="f169" fmla="val 1048"/>
                  <a:gd name="f170" fmla="val 6812"/>
                  <a:gd name="f171" fmla="val 1084"/>
                  <a:gd name="f172" fmla="val 6824"/>
                  <a:gd name="f173" fmla="val 1131"/>
                  <a:gd name="f174" fmla="val 1167"/>
                  <a:gd name="f175" fmla="val 1203"/>
                  <a:gd name="f176" fmla="val 1239"/>
                  <a:gd name="f177" fmla="val 1310"/>
                  <a:gd name="f178" fmla="val 6717"/>
                  <a:gd name="f179" fmla="val 6610"/>
                  <a:gd name="f180" fmla="val 6550"/>
                  <a:gd name="f181" fmla="val 643"/>
                  <a:gd name="f182" fmla="val 5824"/>
                  <a:gd name="f183" fmla="val 334"/>
                  <a:gd name="f184" fmla="val 369"/>
                  <a:gd name="f185" fmla="val 3966"/>
                  <a:gd name="f186" fmla="val 417"/>
                  <a:gd name="f187" fmla="val 3014"/>
                  <a:gd name="f188" fmla="val 810"/>
                  <a:gd name="f189" fmla="val 2109"/>
                  <a:gd name="f190" fmla="val 1489"/>
                  <a:gd name="f191" fmla="val 1430"/>
                  <a:gd name="f192" fmla="val 2155"/>
                  <a:gd name="f193" fmla="val 764"/>
                  <a:gd name="f194" fmla="val 3072"/>
                  <a:gd name="f195" fmla="val 359"/>
                  <a:gd name="f196" fmla="val 4025"/>
                  <a:gd name="f197" fmla="val 323"/>
                  <a:gd name="f198" fmla="val 4087"/>
                  <a:gd name="f199" fmla="val 316"/>
                  <a:gd name="f200" fmla="val 4150"/>
                  <a:gd name="f201" fmla="val 313"/>
                  <a:gd name="f202" fmla="val 4213"/>
                  <a:gd name="f203" fmla="val 4363"/>
                  <a:gd name="f204" fmla="val 4512"/>
                  <a:gd name="f205" fmla="val 330"/>
                  <a:gd name="f206" fmla="val 4656"/>
                  <a:gd name="f207" fmla="val 347"/>
                  <a:gd name="f208" fmla="val 621"/>
                  <a:gd name="f209" fmla="val 4798"/>
                  <a:gd name="f210" fmla="val 823"/>
                  <a:gd name="f211" fmla="val 585"/>
                  <a:gd name="f212" fmla="val 537"/>
                  <a:gd name="f213" fmla="val 4572"/>
                  <a:gd name="f214" fmla="val 502"/>
                  <a:gd name="f215" fmla="val 4525"/>
                  <a:gd name="f216" fmla="val 3965"/>
                  <a:gd name="f217" fmla="val 3906"/>
                  <a:gd name="f218" fmla="val 525"/>
                  <a:gd name="f219" fmla="val 3870"/>
                  <a:gd name="f220" fmla="val 3513"/>
                  <a:gd name="f221" fmla="val 1276"/>
                  <a:gd name="f222" fmla="val 3465"/>
                  <a:gd name="f223" fmla="val 1359"/>
                  <a:gd name="f224" fmla="val 1478"/>
                  <a:gd name="f225" fmla="val 1573"/>
                  <a:gd name="f226" fmla="val 3560"/>
                  <a:gd name="f227" fmla="val 1657"/>
                  <a:gd name="f228" fmla="val 3667"/>
                  <a:gd name="f229" fmla="val 1716"/>
                  <a:gd name="f230" fmla="val 3763"/>
                  <a:gd name="f231" fmla="val 1728"/>
                  <a:gd name="f232" fmla="val 4048"/>
                  <a:gd name="f233" fmla="val 1764"/>
                  <a:gd name="f234" fmla="val 4108"/>
                  <a:gd name="f235" fmla="val 1752"/>
                  <a:gd name="f236" fmla="val 4203"/>
                  <a:gd name="f237" fmla="val 1692"/>
                  <a:gd name="f238" fmla="val 4298"/>
                  <a:gd name="f239" fmla="val 1537"/>
                  <a:gd name="f240" fmla="val 4358"/>
                  <a:gd name="f241" fmla="val 1609"/>
                  <a:gd name="f242" fmla="val 4310"/>
                  <a:gd name="f243" fmla="val 1895"/>
                  <a:gd name="f244" fmla="val 3822"/>
                  <a:gd name="f245" fmla="val 1966"/>
                  <a:gd name="f246" fmla="val 1990"/>
                  <a:gd name="f247" fmla="val 3751"/>
                  <a:gd name="f248" fmla="val 2002"/>
                  <a:gd name="f249" fmla="val 3108"/>
                  <a:gd name="f250" fmla="val 2466"/>
                  <a:gd name="f251" fmla="val 2490"/>
                  <a:gd name="f252" fmla="val 3048"/>
                  <a:gd name="f253" fmla="val 2526"/>
                  <a:gd name="f254" fmla="val 2550"/>
                  <a:gd name="f255" fmla="val 2847"/>
                  <a:gd name="f256" fmla="val 2823"/>
                  <a:gd name="f257" fmla="val 2736"/>
                  <a:gd name="f258" fmla="val 2821"/>
                  <a:gd name="f259" fmla="val 2721"/>
                  <a:gd name="f260" fmla="val 2819"/>
                  <a:gd name="f261" fmla="val 2706"/>
                  <a:gd name="f262" fmla="val 2591"/>
                  <a:gd name="f263" fmla="val 2483"/>
                  <a:gd name="f264" fmla="val 2898"/>
                  <a:gd name="f265" fmla="val 2441"/>
                  <a:gd name="f266" fmla="val 2310"/>
                  <a:gd name="f267" fmla="val 2274"/>
                  <a:gd name="f268" fmla="val 2322"/>
                  <a:gd name="f269" fmla="val 2370"/>
                  <a:gd name="f270" fmla="val 3681"/>
                  <a:gd name="f271" fmla="val 2429"/>
                  <a:gd name="f272" fmla="val 2501"/>
                  <a:gd name="f273" fmla="val 3752"/>
                  <a:gd name="f274" fmla="val 2346"/>
                  <a:gd name="f275" fmla="val 3812"/>
                  <a:gd name="f276" fmla="val 2251"/>
                  <a:gd name="f277" fmla="val 3978"/>
                  <a:gd name="f278" fmla="val 4145"/>
                  <a:gd name="f279" fmla="val 1798"/>
                  <a:gd name="f280" fmla="val 4740"/>
                  <a:gd name="f281" fmla="val 1727"/>
                  <a:gd name="f282" fmla="val 4812"/>
                  <a:gd name="f283" fmla="val 1703"/>
                  <a:gd name="f284" fmla="val 4919"/>
                  <a:gd name="f285" fmla="val 5621"/>
                  <a:gd name="f286" fmla="val 5764"/>
                  <a:gd name="f287" fmla="val 1750"/>
                  <a:gd name="f288" fmla="val 5919"/>
                  <a:gd name="f289" fmla="val 1881"/>
                  <a:gd name="f290" fmla="val 6038"/>
                  <a:gd name="f291" fmla="val 6455"/>
                  <a:gd name="f292" fmla="val 2393"/>
                  <a:gd name="f293" fmla="val 6538"/>
                  <a:gd name="f294" fmla="val 2524"/>
                  <a:gd name="f295" fmla="val 6598"/>
                  <a:gd name="f296" fmla="val 3917"/>
                  <a:gd name="f297" fmla="val 3894"/>
                  <a:gd name="f298" fmla="val 6907"/>
                  <a:gd name="f299" fmla="val 7074"/>
                  <a:gd name="f300" fmla="val 7169"/>
                  <a:gd name="f301" fmla="val 7324"/>
                  <a:gd name="f302" fmla="val 7372"/>
                  <a:gd name="f303" fmla="val 4251"/>
                  <a:gd name="f304" fmla="val 7538"/>
                  <a:gd name="f305" fmla="val 7717"/>
                  <a:gd name="f306" fmla="val 4429"/>
                  <a:gd name="f307" fmla="val 7836"/>
                  <a:gd name="f308" fmla="val 4489"/>
                  <a:gd name="f309" fmla="val 7895"/>
                  <a:gd name="f310" fmla="val 4394"/>
                  <a:gd name="f311" fmla="val 7907"/>
                  <a:gd name="f312" fmla="val 4272"/>
                  <a:gd name="f313" fmla="val 7910"/>
                  <a:gd name="f314" fmla="val 4211"/>
                  <a:gd name="f315" fmla="val 7912"/>
                  <a:gd name="f316" fmla="val 4149"/>
                  <a:gd name="f317" fmla="val 3262"/>
                  <a:gd name="f318" fmla="val 2407"/>
                  <a:gd name="f319" fmla="val 7593"/>
                  <a:gd name="f320" fmla="val 1739"/>
                  <a:gd name="f321" fmla="val 7014"/>
                  <a:gd name="f322" fmla="val 1708"/>
                  <a:gd name="f323" fmla="val 6989"/>
                  <a:gd name="f324" fmla="val 1672"/>
                  <a:gd name="f325" fmla="val 6976"/>
                  <a:gd name="f326" fmla="val 1637"/>
                  <a:gd name="f327" fmla="val 1591"/>
                  <a:gd name="f328" fmla="val 1546"/>
                  <a:gd name="f329" fmla="val 6998"/>
                  <a:gd name="f330" fmla="val 1512"/>
                  <a:gd name="f331" fmla="val 7038"/>
                  <a:gd name="f332" fmla="val 1453"/>
                  <a:gd name="f333" fmla="val 7110"/>
                  <a:gd name="f334" fmla="val 1477"/>
                  <a:gd name="f335" fmla="val 7193"/>
                  <a:gd name="f336" fmla="val 1536"/>
                  <a:gd name="f337" fmla="val 7252"/>
                  <a:gd name="f338" fmla="val 7883"/>
                  <a:gd name="f339" fmla="val 3215"/>
                  <a:gd name="f340" fmla="val 4179"/>
                  <a:gd name="f341" fmla="val 5382"/>
                  <a:gd name="f342" fmla="val 8181"/>
                  <a:gd name="f343" fmla="val 6358"/>
                  <a:gd name="f344" fmla="val 7753"/>
                  <a:gd name="f345" fmla="val 7084"/>
                  <a:gd name="f346" fmla="val 7811"/>
                  <a:gd name="f347" fmla="val 6288"/>
                  <a:gd name="f348" fmla="val 8239"/>
                  <a:gd name="f349" fmla="val 5312"/>
                  <a:gd name="f350" fmla="val 8287"/>
                  <a:gd name="f351" fmla="val 4276"/>
                  <a:gd name="f352" fmla="val 8001"/>
                  <a:gd name="f353" fmla="val 2216"/>
                  <a:gd name="f354" fmla="val 7335"/>
                  <a:gd name="f355" fmla="val 1418"/>
                  <a:gd name="f356" fmla="val 7303"/>
                  <a:gd name="f357" fmla="val 1381"/>
                  <a:gd name="f358" fmla="val 7259"/>
                  <a:gd name="f359" fmla="val 1363"/>
                  <a:gd name="f360" fmla="val 7216"/>
                  <a:gd name="f361" fmla="val 7176"/>
                  <a:gd name="f362" fmla="val 7137"/>
                  <a:gd name="f363" fmla="val 1378"/>
                  <a:gd name="f364" fmla="val 7108"/>
                  <a:gd name="f365" fmla="val 1407"/>
                  <a:gd name="f366" fmla="val 7037"/>
                  <a:gd name="f367" fmla="val 1466"/>
                  <a:gd name="f368" fmla="val 7096"/>
                  <a:gd name="f369" fmla="val 1633"/>
                  <a:gd name="f370" fmla="val 7525"/>
                  <a:gd name="f371" fmla="val 2157"/>
                  <a:gd name="f372" fmla="val 7823"/>
                  <a:gd name="f373" fmla="val 2776"/>
                  <a:gd name="f374" fmla="val 7894"/>
                  <a:gd name="f375" fmla="val 3383"/>
                  <a:gd name="f376" fmla="val 7809"/>
                  <a:gd name="f377" fmla="val 3308"/>
                  <a:gd name="f378" fmla="val 7694"/>
                  <a:gd name="f379" fmla="val 7577"/>
                  <a:gd name="f380" fmla="val 7564"/>
                  <a:gd name="f381" fmla="val 7550"/>
                  <a:gd name="f382" fmla="val 3263"/>
                  <a:gd name="f383" fmla="val 7537"/>
                  <a:gd name="f384" fmla="val 3264"/>
                  <a:gd name="f385" fmla="val 7394"/>
                  <a:gd name="f386" fmla="val 7275"/>
                  <a:gd name="f387" fmla="val 7215"/>
                  <a:gd name="f388" fmla="val 6977"/>
                  <a:gd name="f389" fmla="val 3585"/>
                  <a:gd name="f390" fmla="val 6775"/>
                  <a:gd name="f391" fmla="val 3323"/>
                  <a:gd name="f392" fmla="val 6744"/>
                  <a:gd name="f393" fmla="val 6700"/>
                  <a:gd name="f394" fmla="val 3268"/>
                  <a:gd name="f395" fmla="val 6616"/>
                  <a:gd name="f396" fmla="val 6577"/>
                  <a:gd name="f397" fmla="val 3283"/>
                  <a:gd name="f398" fmla="val 6549"/>
                  <a:gd name="f399" fmla="val 6477"/>
                  <a:gd name="f400" fmla="val 3919"/>
                  <a:gd name="f401" fmla="val 6894"/>
                  <a:gd name="f402" fmla="val 6942"/>
                  <a:gd name="f403" fmla="val 7025"/>
                  <a:gd name="f404" fmla="val 7073"/>
                  <a:gd name="f405" fmla="val 3943"/>
                  <a:gd name="f406" fmla="val 7204"/>
                  <a:gd name="f407" fmla="val 4871"/>
                  <a:gd name="f408" fmla="val 6834"/>
                  <a:gd name="f409" fmla="val 6799"/>
                  <a:gd name="f410" fmla="val 6739"/>
                  <a:gd name="f411" fmla="val 6096"/>
                  <a:gd name="f412" fmla="val 4062"/>
                  <a:gd name="f413" fmla="val 6069"/>
                  <a:gd name="f414" fmla="val 6023"/>
                  <a:gd name="f415" fmla="val 3994"/>
                  <a:gd name="f416" fmla="val 5977"/>
                  <a:gd name="f417" fmla="val 5942"/>
                  <a:gd name="f418" fmla="val 5908"/>
                  <a:gd name="f419" fmla="val 4005"/>
                  <a:gd name="f420" fmla="val 5882"/>
                  <a:gd name="f421" fmla="val 5799"/>
                  <a:gd name="f422" fmla="val 4085"/>
                  <a:gd name="f423" fmla="val 4193"/>
                  <a:gd name="f424" fmla="val 5846"/>
                  <a:gd name="f425" fmla="val 4252"/>
                  <a:gd name="f426" fmla="val 6489"/>
                  <a:gd name="f427" fmla="val 6584"/>
                  <a:gd name="f428" fmla="val 5133"/>
                  <a:gd name="f429" fmla="val 6715"/>
                  <a:gd name="f430" fmla="val 5193"/>
                  <a:gd name="f431" fmla="val 6430"/>
                  <a:gd name="f432" fmla="val 6645"/>
                  <a:gd name="f433" fmla="val 6382"/>
                  <a:gd name="f434" fmla="val 6322"/>
                  <a:gd name="f435" fmla="val 6848"/>
                  <a:gd name="f436" fmla="val 6251"/>
                  <a:gd name="f437" fmla="val 5751"/>
                  <a:gd name="f438" fmla="val 5489"/>
                  <a:gd name="f439" fmla="val 7657"/>
                  <a:gd name="f440" fmla="val 5227"/>
                  <a:gd name="f441" fmla="val 4953"/>
                  <a:gd name="f442" fmla="val 7812"/>
                  <a:gd name="f443" fmla="val 4679"/>
                  <a:gd name="f444" fmla="val 7562"/>
                  <a:gd name="f445" fmla="val 7491"/>
                  <a:gd name="f446" fmla="val 7443"/>
                  <a:gd name="f447" fmla="val 4691"/>
                  <a:gd name="f448" fmla="val 7288"/>
                  <a:gd name="f449" fmla="val 4703"/>
                  <a:gd name="f450" fmla="val 7229"/>
                  <a:gd name="f451" fmla="val 7145"/>
                  <a:gd name="f452" fmla="val 4322"/>
                  <a:gd name="f453" fmla="val 4287"/>
                  <a:gd name="f454" fmla="val 6836"/>
                  <a:gd name="f455" fmla="val 6514"/>
                  <a:gd name="f456" fmla="val 6467"/>
                  <a:gd name="f457" fmla="val 6431"/>
                  <a:gd name="f458" fmla="val 6407"/>
                  <a:gd name="f459" fmla="val 6371"/>
                  <a:gd name="f460" fmla="val 2679"/>
                  <a:gd name="f461" fmla="val 6264"/>
                  <a:gd name="f462" fmla="val 2620"/>
                  <a:gd name="f463" fmla="val 2572"/>
                  <a:gd name="f464" fmla="val 6229"/>
                  <a:gd name="f465" fmla="val 2536"/>
                  <a:gd name="f466" fmla="val 6181"/>
                  <a:gd name="f467" fmla="val 2096"/>
                  <a:gd name="f468" fmla="val 2060"/>
                  <a:gd name="f469" fmla="val 5728"/>
                  <a:gd name="f470" fmla="val 2024"/>
                  <a:gd name="f471" fmla="val 5645"/>
                  <a:gd name="f472" fmla="val 5586"/>
                  <a:gd name="f473" fmla="val 4990"/>
                  <a:gd name="f474" fmla="val 2036"/>
                  <a:gd name="f475" fmla="val 4931"/>
                  <a:gd name="f476" fmla="val 2548"/>
                  <a:gd name="f477" fmla="val 4359"/>
                  <a:gd name="f478" fmla="val 4324"/>
                  <a:gd name="f479" fmla="val 2596"/>
                  <a:gd name="f480" fmla="val 4300"/>
                  <a:gd name="f481" fmla="val 4121"/>
                  <a:gd name="f482" fmla="val 4074"/>
                  <a:gd name="f483" fmla="val 4038"/>
                  <a:gd name="f484" fmla="val 2655"/>
                  <a:gd name="f485" fmla="val 3036"/>
                  <a:gd name="f486" fmla="val 3786"/>
                  <a:gd name="f487" fmla="val 3990"/>
                  <a:gd name="f488" fmla="val 4097"/>
                  <a:gd name="f489" fmla="val 4537"/>
                  <a:gd name="f490" fmla="val 4569"/>
                  <a:gd name="f491" fmla="val 4331"/>
                  <a:gd name="f492" fmla="val 4601"/>
                  <a:gd name="f493" fmla="val 4335"/>
                  <a:gd name="f494" fmla="val 4633"/>
                  <a:gd name="f495" fmla="val 4705"/>
                  <a:gd name="f496" fmla="val 4772"/>
                  <a:gd name="f497" fmla="val 4314"/>
                  <a:gd name="f498" fmla="val 4822"/>
                  <a:gd name="f499" fmla="val 4264"/>
                  <a:gd name="f500" fmla="val 4204"/>
                  <a:gd name="f501" fmla="val 4918"/>
                  <a:gd name="f502" fmla="val 5549"/>
                  <a:gd name="f503" fmla="val 5787"/>
                  <a:gd name="f504" fmla="val 5870"/>
                  <a:gd name="f505" fmla="val 5941"/>
                  <a:gd name="f506" fmla="val 5965"/>
                  <a:gd name="f507" fmla="val 5930"/>
                  <a:gd name="f508" fmla="val 5896"/>
                  <a:gd name="f509" fmla="val 3247"/>
                  <a:gd name="f510" fmla="val 5776"/>
                  <a:gd name="f511" fmla="val 3144"/>
                  <a:gd name="f512" fmla="val 5632"/>
                  <a:gd name="f513" fmla="val 5624"/>
                  <a:gd name="f514" fmla="val 5616"/>
                  <a:gd name="f515" fmla="val 5275"/>
                  <a:gd name="f516" fmla="val 3121"/>
                  <a:gd name="f517" fmla="val 2669"/>
                  <a:gd name="f518" fmla="val 5727"/>
                  <a:gd name="f519" fmla="val 2609"/>
                  <a:gd name="f520" fmla="val 2502"/>
                  <a:gd name="f521" fmla="val 2442"/>
                  <a:gd name="f522" fmla="val 5638"/>
                  <a:gd name="f523" fmla="val 2413"/>
                  <a:gd name="f524" fmla="val 5599"/>
                  <a:gd name="f525" fmla="val 2398"/>
                  <a:gd name="f526" fmla="val 5522"/>
                  <a:gd name="f527" fmla="val 5483"/>
                  <a:gd name="f528" fmla="val 5453"/>
                  <a:gd name="f529" fmla="val 2978"/>
                  <a:gd name="f530" fmla="val 4739"/>
                  <a:gd name="f531" fmla="val 3061"/>
                  <a:gd name="f532" fmla="val 2652"/>
                  <a:gd name="f533" fmla="val 4166"/>
                  <a:gd name="f534" fmla="val 2635"/>
                  <a:gd name="f535" fmla="val 4131"/>
                  <a:gd name="f536" fmla="val 4117"/>
                  <a:gd name="f537" fmla="val 4102"/>
                  <a:gd name="f538" fmla="val 2638"/>
                  <a:gd name="f539" fmla="val 4084"/>
                  <a:gd name="f540" fmla="val 2645"/>
                  <a:gd name="f541" fmla="val 3382"/>
                  <a:gd name="f542" fmla="val 2859"/>
                  <a:gd name="f543" fmla="val 3370"/>
                  <a:gd name="f544" fmla="val 3334"/>
                  <a:gd name="f545" fmla="val 2883"/>
                  <a:gd name="f546" fmla="val 3322"/>
                  <a:gd name="f547" fmla="val 2895"/>
                  <a:gd name="f548" fmla="val 2680"/>
                  <a:gd name="f549" fmla="val 2288"/>
                  <a:gd name="f550" fmla="val 2192"/>
                  <a:gd name="f551" fmla="val 2180"/>
                  <a:gd name="f552" fmla="val 4620"/>
                  <a:gd name="f553" fmla="val 2133"/>
                  <a:gd name="f554" fmla="val 2061"/>
                  <a:gd name="f555" fmla="val 1597"/>
                  <a:gd name="f556" fmla="val 1549"/>
                  <a:gd name="f557" fmla="val 1514"/>
                  <a:gd name="f558" fmla="val 1180"/>
                  <a:gd name="f559" fmla="val 1133"/>
                  <a:gd name="f560" fmla="val 1121"/>
                  <a:gd name="f561" fmla="val 1156"/>
                  <a:gd name="f562" fmla="val 1192"/>
                  <a:gd name="f563" fmla="val 1454"/>
                  <a:gd name="f564" fmla="val 835"/>
                  <a:gd name="f565" fmla="val 1287"/>
                  <a:gd name="f566" fmla="val 1347"/>
                  <a:gd name="f567" fmla="val 4751"/>
                  <a:gd name="f568" fmla="val 1371"/>
                  <a:gd name="f569" fmla="val 4810"/>
                  <a:gd name="f570" fmla="val 4870"/>
                  <a:gd name="f571" fmla="val 4929"/>
                  <a:gd name="f572" fmla="val 1335"/>
                  <a:gd name="f573" fmla="val 4941"/>
                  <a:gd name="f574" fmla="val 5168"/>
                  <a:gd name="f575" fmla="val 740"/>
                  <a:gd name="f576" fmla="val 5215"/>
                  <a:gd name="f577" fmla="val 645"/>
                  <a:gd name="f578" fmla="val 454"/>
                  <a:gd name="f579" fmla="val 597"/>
                  <a:gd name="f580" fmla="val 6168"/>
                  <a:gd name="f581" fmla="val 859"/>
                  <a:gd name="f582" fmla="val 6625"/>
                  <a:gd name="f583" fmla="val 1240"/>
                  <a:gd name="f584" fmla="val 6658"/>
                  <a:gd name="f585" fmla="val 6691"/>
                  <a:gd name="f586" fmla="val 6787"/>
                  <a:gd name="f587" fmla="val 1228"/>
                  <a:gd name="f588" fmla="val 6823"/>
                  <a:gd name="f589" fmla="val 6882"/>
                  <a:gd name="f590" fmla="val 1037"/>
                  <a:gd name="f591" fmla="val 978"/>
                  <a:gd name="f592" fmla="val 344"/>
                  <a:gd name="f593" fmla="val 5077"/>
                  <a:gd name="f594" fmla="*/ f0 1 8347"/>
                  <a:gd name="f595" fmla="*/ f1 1 8229"/>
                  <a:gd name="f596" fmla="val f2"/>
                  <a:gd name="f597" fmla="val f3"/>
                  <a:gd name="f598" fmla="val f4"/>
                  <a:gd name="f599" fmla="+- f598 0 f596"/>
                  <a:gd name="f600" fmla="+- f597 0 f596"/>
                  <a:gd name="f601" fmla="*/ f600 1 8347"/>
                  <a:gd name="f602" fmla="*/ f599 1 8229"/>
                  <a:gd name="f603" fmla="*/ f596 1 f601"/>
                  <a:gd name="f604" fmla="*/ f597 1 f601"/>
                  <a:gd name="f605" fmla="*/ f596 1 f602"/>
                  <a:gd name="f606" fmla="*/ f598 1 f602"/>
                  <a:gd name="f607" fmla="*/ f603 f594 1"/>
                  <a:gd name="f608" fmla="*/ f604 f594 1"/>
                  <a:gd name="f609" fmla="*/ f606 f595 1"/>
                  <a:gd name="f610" fmla="*/ f605 f595 1"/>
                </a:gdLst>
                <a:ahLst/>
                <a:cxnLst>
                  <a:cxn ang="3cd4">
                    <a:pos x="hc" y="t"/>
                  </a:cxn>
                  <a:cxn ang="0">
                    <a:pos x="r" y="vc"/>
                  </a:cxn>
                  <a:cxn ang="cd4">
                    <a:pos x="hc" y="b"/>
                  </a:cxn>
                  <a:cxn ang="cd2">
                    <a:pos x="l" y="vc"/>
                  </a:cxn>
                </a:cxnLst>
                <a:rect l="f607" t="f610" r="f608" b="f609"/>
                <a:pathLst>
                  <a:path w="8347" h="8229">
                    <a:moveTo>
                      <a:pt x="f5" y="f6"/>
                    </a:moveTo>
                    <a:lnTo>
                      <a:pt x="f7" y="f8"/>
                    </a:lnTo>
                    <a:lnTo>
                      <a:pt x="f9" y="f8"/>
                    </a:lnTo>
                    <a:lnTo>
                      <a:pt x="f10" y="f11"/>
                    </a:lnTo>
                    <a:lnTo>
                      <a:pt x="f12" y="f13"/>
                    </a:lnTo>
                    <a:lnTo>
                      <a:pt x="f5" y="f6"/>
                    </a:lnTo>
                    <a:close/>
                    <a:moveTo>
                      <a:pt x="f14" y="f15"/>
                    </a:moveTo>
                    <a:lnTo>
                      <a:pt x="f16" y="f17"/>
                    </a:lnTo>
                    <a:lnTo>
                      <a:pt x="f18" y="f19"/>
                    </a:lnTo>
                    <a:cubicBezTo>
                      <a:pt x="f20" y="f21"/>
                      <a:pt x="f22" y="f23"/>
                      <a:pt x="f24" y="f25"/>
                    </a:cubicBezTo>
                    <a:cubicBezTo>
                      <a:pt x="f26" y="f25"/>
                      <a:pt x="f27" y="f28"/>
                      <a:pt x="f29" y="f28"/>
                    </a:cubicBezTo>
                    <a:cubicBezTo>
                      <a:pt x="f30" y="f28"/>
                      <a:pt x="f31" y="f23"/>
                      <a:pt x="f32" y="f33"/>
                    </a:cubicBezTo>
                    <a:lnTo>
                      <a:pt x="f34" y="f19"/>
                    </a:lnTo>
                    <a:cubicBezTo>
                      <a:pt x="f35" y="f17"/>
                      <a:pt x="f36" y="f37"/>
                      <a:pt x="f32" y="f38"/>
                    </a:cubicBezTo>
                    <a:lnTo>
                      <a:pt x="f39" y="f8"/>
                    </a:lnTo>
                    <a:lnTo>
                      <a:pt x="f40" y="f41"/>
                    </a:lnTo>
                    <a:cubicBezTo>
                      <a:pt x="f42" y="f43"/>
                      <a:pt x="f44" y="f45"/>
                      <a:pt x="f46" y="f45"/>
                    </a:cubicBezTo>
                    <a:cubicBezTo>
                      <a:pt x="f47" y="f45"/>
                      <a:pt x="f48" y="f49"/>
                      <a:pt x="f50" y="f51"/>
                    </a:cubicBezTo>
                    <a:lnTo>
                      <a:pt x="f52" y="f53"/>
                    </a:lnTo>
                    <a:lnTo>
                      <a:pt x="f54" y="f17"/>
                    </a:lnTo>
                    <a:cubicBezTo>
                      <a:pt x="f55" y="f56"/>
                      <a:pt x="f57" y="f58"/>
                      <a:pt x="f59" y="f58"/>
                    </a:cubicBezTo>
                    <a:lnTo>
                      <a:pt x="f60" y="f61"/>
                    </a:lnTo>
                    <a:lnTo>
                      <a:pt x="f62" y="f19"/>
                    </a:lnTo>
                    <a:cubicBezTo>
                      <a:pt x="f63" y="f64"/>
                      <a:pt x="f60" y="f65"/>
                      <a:pt x="f60" y="f21"/>
                    </a:cubicBezTo>
                    <a:cubicBezTo>
                      <a:pt x="f66" y="f67"/>
                      <a:pt x="f68" y="f69"/>
                      <a:pt x="f70" y="f69"/>
                    </a:cubicBezTo>
                    <a:lnTo>
                      <a:pt x="f71" y="f72"/>
                    </a:lnTo>
                    <a:cubicBezTo>
                      <a:pt x="f73" y="f72"/>
                      <a:pt x="f74" y="f75"/>
                      <a:pt x="f76" y="f77"/>
                    </a:cubicBezTo>
                    <a:cubicBezTo>
                      <a:pt x="f78" y="f79"/>
                      <a:pt x="f40" y="f80"/>
                      <a:pt x="f81" y="f82"/>
                    </a:cubicBezTo>
                    <a:lnTo>
                      <a:pt x="f83" y="f84"/>
                    </a:lnTo>
                    <a:cubicBezTo>
                      <a:pt x="f16" y="f84"/>
                      <a:pt x="f16" y="f85"/>
                      <a:pt x="f16" y="f77"/>
                    </a:cubicBezTo>
                    <a:cubicBezTo>
                      <a:pt x="f18" y="f69"/>
                      <a:pt x="f86" y="f87"/>
                      <a:pt x="f88" y="f87"/>
                    </a:cubicBezTo>
                    <a:lnTo>
                      <a:pt x="f89" y="f87"/>
                    </a:lnTo>
                    <a:lnTo>
                      <a:pt x="f90" y="f91"/>
                    </a:lnTo>
                    <a:lnTo>
                      <a:pt x="f92" y="f93"/>
                    </a:lnTo>
                    <a:cubicBezTo>
                      <a:pt x="f94" y="f95"/>
                      <a:pt x="f96" y="f97"/>
                      <a:pt x="f98" y="f99"/>
                    </a:cubicBezTo>
                    <a:lnTo>
                      <a:pt x="f14" y="f15"/>
                    </a:lnTo>
                    <a:close/>
                    <a:moveTo>
                      <a:pt x="f100" y="f64"/>
                    </a:moveTo>
                    <a:cubicBezTo>
                      <a:pt x="f101" y="f64"/>
                      <a:pt x="f102" y="f64"/>
                      <a:pt x="f103" y="f65"/>
                    </a:cubicBezTo>
                    <a:lnTo>
                      <a:pt x="f104" y="f105"/>
                    </a:lnTo>
                    <a:cubicBezTo>
                      <a:pt x="f106" y="f107"/>
                      <a:pt x="f106" y="f108"/>
                      <a:pt x="f104" y="f109"/>
                    </a:cubicBezTo>
                    <a:cubicBezTo>
                      <a:pt x="f110" y="f111"/>
                      <a:pt x="f112" y="f113"/>
                      <a:pt x="f114" y="f115"/>
                    </a:cubicBezTo>
                    <a:cubicBezTo>
                      <a:pt x="f116" y="f117"/>
                      <a:pt x="f118" y="f119"/>
                      <a:pt x="f120" y="f121"/>
                    </a:cubicBezTo>
                    <a:cubicBezTo>
                      <a:pt x="f122" y="f123"/>
                      <a:pt x="f124" y="f125"/>
                      <a:pt x="f126" y="f127"/>
                    </a:cubicBezTo>
                    <a:lnTo>
                      <a:pt x="f128" y="f129"/>
                    </a:lnTo>
                    <a:cubicBezTo>
                      <a:pt x="f130" y="f131"/>
                      <a:pt x="f132" y="f133"/>
                      <a:pt x="f134" y="f135"/>
                    </a:cubicBezTo>
                    <a:cubicBezTo>
                      <a:pt x="f136" y="f137"/>
                      <a:pt x="f138" y="f139"/>
                      <a:pt x="f140" y="f139"/>
                    </a:cubicBezTo>
                    <a:lnTo>
                      <a:pt x="f141" y="f139"/>
                    </a:lnTo>
                    <a:lnTo>
                      <a:pt x="f142" y="f107"/>
                    </a:lnTo>
                    <a:cubicBezTo>
                      <a:pt x="f103" y="f79"/>
                      <a:pt x="f102" y="f25"/>
                      <a:pt x="f143" y="f69"/>
                    </a:cubicBezTo>
                    <a:lnTo>
                      <a:pt x="f144" y="f67"/>
                    </a:lnTo>
                    <a:lnTo>
                      <a:pt x="f145" y="f21"/>
                    </a:lnTo>
                    <a:cubicBezTo>
                      <a:pt x="f146" y="f64"/>
                      <a:pt x="f112" y="f64"/>
                      <a:pt x="f100" y="f64"/>
                    </a:cubicBezTo>
                    <a:close/>
                    <a:moveTo>
                      <a:pt x="f147" y="f2"/>
                    </a:moveTo>
                    <a:cubicBezTo>
                      <a:pt x="f148" y="f2"/>
                      <a:pt x="f149" y="f150"/>
                      <a:pt x="f151" y="f152"/>
                    </a:cubicBezTo>
                    <a:cubicBezTo>
                      <a:pt x="f153" y="f154"/>
                      <a:pt x="f155" y="f156"/>
                      <a:pt x="f157" y="f158"/>
                    </a:cubicBezTo>
                    <a:cubicBezTo>
                      <a:pt x="f159" y="f160"/>
                      <a:pt x="f161" y="f162"/>
                      <a:pt x="f163" y="f80"/>
                    </a:cubicBezTo>
                    <a:cubicBezTo>
                      <a:pt x="f2" y="f164"/>
                      <a:pt x="f165" y="f166"/>
                      <a:pt x="f167" y="f168"/>
                    </a:cubicBezTo>
                    <a:cubicBezTo>
                      <a:pt x="f169" y="f170"/>
                      <a:pt x="f171" y="f172"/>
                      <a:pt x="f173" y="f172"/>
                    </a:cubicBezTo>
                    <a:cubicBezTo>
                      <a:pt x="f174" y="f172"/>
                      <a:pt x="f175" y="f170"/>
                      <a:pt x="f176" y="f127"/>
                    </a:cubicBezTo>
                    <a:cubicBezTo>
                      <a:pt x="f177" y="f178"/>
                      <a:pt x="f177" y="f179"/>
                      <a:pt x="f157" y="f180"/>
                    </a:cubicBezTo>
                    <a:cubicBezTo>
                      <a:pt x="f181" y="f182"/>
                      <a:pt x="f183" y="f135"/>
                      <a:pt x="f184" y="f185"/>
                    </a:cubicBezTo>
                    <a:cubicBezTo>
                      <a:pt x="f186" y="f187"/>
                      <a:pt x="f188" y="f189"/>
                      <a:pt x="f190" y="f191"/>
                    </a:cubicBezTo>
                    <a:cubicBezTo>
                      <a:pt x="f192" y="f193"/>
                      <a:pt x="f194" y="f195"/>
                      <a:pt x="f196" y="f197"/>
                    </a:cubicBezTo>
                    <a:cubicBezTo>
                      <a:pt x="f198" y="f199"/>
                      <a:pt x="f200" y="f201"/>
                      <a:pt x="f202" y="f201"/>
                    </a:cubicBezTo>
                    <a:cubicBezTo>
                      <a:pt x="f203" y="f201"/>
                      <a:pt x="f204" y="f205"/>
                      <a:pt x="f206" y="f207"/>
                    </a:cubicBezTo>
                    <a:lnTo>
                      <a:pt x="f71" y="f208"/>
                    </a:lnTo>
                    <a:lnTo>
                      <a:pt x="f209" y="f210"/>
                    </a:lnTo>
                    <a:lnTo>
                      <a:pt x="f206" y="f211"/>
                    </a:lnTo>
                    <a:cubicBezTo>
                      <a:pt x="f81" y="f212"/>
                      <a:pt x="f213" y="f214"/>
                      <a:pt x="f215" y="f214"/>
                    </a:cubicBezTo>
                    <a:lnTo>
                      <a:pt x="f196" y="f214"/>
                    </a:lnTo>
                    <a:cubicBezTo>
                      <a:pt x="f216" y="f214"/>
                      <a:pt x="f217" y="f218"/>
                      <a:pt x="f219" y="f211"/>
                    </a:cubicBezTo>
                    <a:lnTo>
                      <a:pt x="f220" y="f221"/>
                    </a:lnTo>
                    <a:cubicBezTo>
                      <a:pt x="f222" y="f223"/>
                      <a:pt x="f222" y="f224"/>
                      <a:pt x="f220" y="f225"/>
                    </a:cubicBezTo>
                    <a:cubicBezTo>
                      <a:pt x="f226" y="f227"/>
                      <a:pt x="f228" y="f229"/>
                      <a:pt x="f230" y="f231"/>
                    </a:cubicBezTo>
                    <a:lnTo>
                      <a:pt x="f232" y="f233"/>
                    </a:lnTo>
                    <a:cubicBezTo>
                      <a:pt x="f234" y="f233"/>
                      <a:pt x="f83" y="f235"/>
                      <a:pt x="f236" y="f237"/>
                    </a:cubicBezTo>
                    <a:lnTo>
                      <a:pt x="f238" y="f239"/>
                    </a:lnTo>
                    <a:lnTo>
                      <a:pt x="f240" y="f241"/>
                    </a:lnTo>
                    <a:lnTo>
                      <a:pt x="f242" y="f243"/>
                    </a:lnTo>
                    <a:lnTo>
                      <a:pt x="f244" y="f245"/>
                    </a:lnTo>
                    <a:cubicBezTo>
                      <a:pt x="f88" y="f245"/>
                      <a:pt x="f89" y="f246"/>
                      <a:pt x="f247" y="f248"/>
                    </a:cubicBezTo>
                    <a:lnTo>
                      <a:pt x="f249" y="f250"/>
                    </a:lnTo>
                    <a:cubicBezTo>
                      <a:pt x="f9" y="f251"/>
                      <a:pt x="f252" y="f253"/>
                      <a:pt x="f252" y="f254"/>
                    </a:cubicBezTo>
                    <a:lnTo>
                      <a:pt x="f7" y="f255"/>
                    </a:lnTo>
                    <a:lnTo>
                      <a:pt x="f5" y="f256"/>
                    </a:lnTo>
                    <a:cubicBezTo>
                      <a:pt x="f257" y="f258"/>
                      <a:pt x="f259" y="f260"/>
                      <a:pt x="f261" y="f260"/>
                    </a:cubicBezTo>
                    <a:cubicBezTo>
                      <a:pt x="f262" y="f260"/>
                      <a:pt x="f263" y="f264"/>
                      <a:pt x="f265" y="f187"/>
                    </a:cubicBezTo>
                    <a:lnTo>
                      <a:pt x="f266" y="f51"/>
                    </a:lnTo>
                    <a:cubicBezTo>
                      <a:pt x="f267" y="f61"/>
                      <a:pt x="f267" y="f87"/>
                      <a:pt x="f268" y="f21"/>
                    </a:cubicBezTo>
                    <a:cubicBezTo>
                      <a:pt x="f269" y="f270"/>
                      <a:pt x="f271" y="f28"/>
                      <a:pt x="f272" y="f273"/>
                    </a:cubicBezTo>
                    <a:cubicBezTo>
                      <a:pt x="f274" y="f275"/>
                      <a:pt x="f276" y="f277"/>
                      <a:pt x="f276" y="f278"/>
                    </a:cubicBezTo>
                    <a:lnTo>
                      <a:pt x="f276" y="f109"/>
                    </a:lnTo>
                    <a:lnTo>
                      <a:pt x="f279" y="f280"/>
                    </a:lnTo>
                    <a:cubicBezTo>
                      <a:pt x="f281" y="f282"/>
                      <a:pt x="f283" y="f284"/>
                      <a:pt x="f283" y="f131"/>
                    </a:cubicBezTo>
                    <a:lnTo>
                      <a:pt x="f283" y="f285"/>
                    </a:lnTo>
                    <a:cubicBezTo>
                      <a:pt x="f283" y="f286"/>
                      <a:pt x="f287" y="f288"/>
                      <a:pt x="f289" y="f290"/>
                    </a:cubicBezTo>
                    <a:lnTo>
                      <a:pt x="f266" y="f291"/>
                    </a:lnTo>
                    <a:cubicBezTo>
                      <a:pt x="f292" y="f293"/>
                      <a:pt x="f294" y="f295"/>
                      <a:pt x="f12" y="f179"/>
                    </a:cubicBezTo>
                    <a:lnTo>
                      <a:pt x="f296" y="f178"/>
                    </a:lnTo>
                    <a:lnTo>
                      <a:pt x="f296" y="f168"/>
                    </a:lnTo>
                    <a:cubicBezTo>
                      <a:pt x="f297" y="f298"/>
                      <a:pt x="f216" y="f299"/>
                      <a:pt x="f20" y="f300"/>
                    </a:cubicBezTo>
                    <a:lnTo>
                      <a:pt x="f242" y="f301"/>
                    </a:lnTo>
                    <a:lnTo>
                      <a:pt x="f238" y="f302"/>
                    </a:lnTo>
                    <a:cubicBezTo>
                      <a:pt x="f303" y="f304"/>
                      <a:pt x="f238" y="f305"/>
                      <a:pt x="f306" y="f307"/>
                    </a:cubicBezTo>
                    <a:lnTo>
                      <a:pt x="f308" y="f309"/>
                    </a:lnTo>
                    <a:cubicBezTo>
                      <a:pt x="f306" y="f309"/>
                      <a:pt x="f310" y="f311"/>
                      <a:pt x="f39" y="f311"/>
                    </a:cubicBezTo>
                    <a:cubicBezTo>
                      <a:pt x="f312" y="f313"/>
                      <a:pt x="f314" y="f315"/>
                      <a:pt x="f316" y="f315"/>
                    </a:cubicBezTo>
                    <a:cubicBezTo>
                      <a:pt x="f317" y="f315"/>
                      <a:pt x="f318" y="f319"/>
                      <a:pt x="f320" y="f321"/>
                    </a:cubicBezTo>
                    <a:cubicBezTo>
                      <a:pt x="f322" y="f323"/>
                      <a:pt x="f324" y="f325"/>
                      <a:pt x="f326" y="f325"/>
                    </a:cubicBezTo>
                    <a:cubicBezTo>
                      <a:pt x="f327" y="f325"/>
                      <a:pt x="f328" y="f329"/>
                      <a:pt x="f330" y="f331"/>
                    </a:cubicBezTo>
                    <a:cubicBezTo>
                      <a:pt x="f332" y="f333"/>
                      <a:pt x="f334" y="f335"/>
                      <a:pt x="f336" y="f337"/>
                    </a:cubicBezTo>
                    <a:cubicBezTo>
                      <a:pt x="f267" y="f338"/>
                      <a:pt x="f339" y="f4"/>
                      <a:pt x="f340" y="f4"/>
                    </a:cubicBezTo>
                    <a:lnTo>
                      <a:pt x="f30" y="f4"/>
                    </a:lnTo>
                    <a:cubicBezTo>
                      <a:pt x="f341" y="f342"/>
                      <a:pt x="f343" y="f344"/>
                      <a:pt x="f345" y="f321"/>
                    </a:cubicBezTo>
                    <a:cubicBezTo>
                      <a:pt x="f346" y="f347"/>
                      <a:pt x="f348" y="f349"/>
                      <a:pt x="f350" y="f351"/>
                    </a:cubicBezTo>
                    <a:cubicBezTo>
                      <a:pt x="f3" y="f93"/>
                      <a:pt x="f352" y="f353"/>
                      <a:pt x="f354" y="f355"/>
                    </a:cubicBezTo>
                    <a:cubicBezTo>
                      <a:pt x="f356" y="f357"/>
                      <a:pt x="f358" y="f359"/>
                      <a:pt x="f360" y="f359"/>
                    </a:cubicBezTo>
                    <a:cubicBezTo>
                      <a:pt x="f361" y="f359"/>
                      <a:pt x="f362" y="f363"/>
                      <a:pt x="f364" y="f365"/>
                    </a:cubicBezTo>
                    <a:cubicBezTo>
                      <a:pt x="f366" y="f367"/>
                      <a:pt x="f366" y="f225"/>
                      <a:pt x="f368" y="f369"/>
                    </a:cubicBezTo>
                    <a:cubicBezTo>
                      <a:pt x="f370" y="f371"/>
                      <a:pt x="f372" y="f373"/>
                      <a:pt x="f110" y="f13"/>
                    </a:cubicBezTo>
                    <a:lnTo>
                      <a:pt x="f374" y="f375"/>
                    </a:lnTo>
                    <a:cubicBezTo>
                      <a:pt x="f376" y="f377"/>
                      <a:pt x="f378" y="f317"/>
                      <a:pt x="f379" y="f317"/>
                    </a:cubicBezTo>
                    <a:cubicBezTo>
                      <a:pt x="f380" y="f317"/>
                      <a:pt x="f381" y="f382"/>
                      <a:pt x="f383" y="f384"/>
                    </a:cubicBezTo>
                    <a:cubicBezTo>
                      <a:pt x="f385" y="f53"/>
                      <a:pt x="f386" y="f41"/>
                      <a:pt x="f387" y="f56"/>
                    </a:cubicBezTo>
                    <a:lnTo>
                      <a:pt x="f141" y="f11"/>
                    </a:lnTo>
                    <a:cubicBezTo>
                      <a:pt x="f364" y="f11"/>
                      <a:pt x="f366" y="f87"/>
                      <a:pt x="f388" y="f389"/>
                    </a:cubicBezTo>
                    <a:lnTo>
                      <a:pt x="f390" y="f391"/>
                    </a:lnTo>
                    <a:cubicBezTo>
                      <a:pt x="f392" y="f90"/>
                      <a:pt x="f393" y="f394"/>
                      <a:pt x="f118" y="f394"/>
                    </a:cubicBezTo>
                    <a:cubicBezTo>
                      <a:pt x="f395" y="f394"/>
                      <a:pt x="f396" y="f397"/>
                      <a:pt x="f398" y="f37"/>
                    </a:cubicBezTo>
                    <a:cubicBezTo>
                      <a:pt x="f399" y="f51"/>
                      <a:pt x="f399" y="f58"/>
                      <a:pt x="f120" y="f87"/>
                    </a:cubicBezTo>
                    <a:lnTo>
                      <a:pt x="f114" y="f400"/>
                    </a:lnTo>
                    <a:cubicBezTo>
                      <a:pt x="f401" y="f80"/>
                      <a:pt x="f402" y="f277"/>
                      <a:pt x="f388" y="f277"/>
                    </a:cubicBezTo>
                    <a:cubicBezTo>
                      <a:pt x="f403" y="f277"/>
                      <a:pt x="f404" y="f185"/>
                      <a:pt x="f368" y="f405"/>
                    </a:cubicBezTo>
                    <a:lnTo>
                      <a:pt x="f406" y="f77"/>
                    </a:lnTo>
                    <a:lnTo>
                      <a:pt x="f354" y="f400"/>
                    </a:lnTo>
                    <a:lnTo>
                      <a:pt x="f114" y="f407"/>
                    </a:lnTo>
                    <a:lnTo>
                      <a:pt x="f408" y="f407"/>
                    </a:lnTo>
                    <a:cubicBezTo>
                      <a:pt x="f409" y="f407"/>
                      <a:pt x="f116" y="f137"/>
                      <a:pt x="f410" y="f139"/>
                    </a:cubicBezTo>
                    <a:lnTo>
                      <a:pt x="f411" y="f412"/>
                    </a:lnTo>
                    <a:cubicBezTo>
                      <a:pt x="f413" y="f82"/>
                      <a:pt x="f414" y="f415"/>
                      <a:pt x="f416" y="f415"/>
                    </a:cubicBezTo>
                    <a:cubicBezTo>
                      <a:pt x="f417" y="f415"/>
                      <a:pt x="f418" y="f419"/>
                      <a:pt x="f420" y="f107"/>
                    </a:cubicBezTo>
                    <a:cubicBezTo>
                      <a:pt x="f421" y="f422"/>
                      <a:pt x="f421" y="f423"/>
                      <a:pt x="f424" y="f425"/>
                    </a:cubicBezTo>
                    <a:lnTo>
                      <a:pt x="f426" y="f131"/>
                    </a:lnTo>
                    <a:cubicBezTo>
                      <a:pt x="f427" y="f428"/>
                      <a:pt x="f429" y="f430"/>
                      <a:pt x="f114" y="f430"/>
                    </a:cubicBezTo>
                    <a:lnTo>
                      <a:pt x="f404" y="f111"/>
                    </a:lnTo>
                    <a:lnTo>
                      <a:pt x="f431" y="f432"/>
                    </a:lnTo>
                    <a:cubicBezTo>
                      <a:pt x="f433" y="f115"/>
                      <a:pt x="f434" y="f435"/>
                      <a:pt x="f436" y="f119"/>
                    </a:cubicBezTo>
                    <a:lnTo>
                      <a:pt x="f437" y="f381"/>
                    </a:lnTo>
                    <a:cubicBezTo>
                      <a:pt x="f438" y="f439"/>
                      <a:pt x="f440" y="f344"/>
                      <a:pt x="f441" y="f442"/>
                    </a:cubicBezTo>
                    <a:lnTo>
                      <a:pt x="f443" y="f444"/>
                    </a:lnTo>
                    <a:cubicBezTo>
                      <a:pt x="f78" y="f304"/>
                      <a:pt x="f81" y="f445"/>
                      <a:pt x="f78" y="f446"/>
                    </a:cubicBezTo>
                    <a:lnTo>
                      <a:pt x="f447" y="f448"/>
                    </a:lnTo>
                    <a:cubicBezTo>
                      <a:pt x="f449" y="f450"/>
                      <a:pt x="f447" y="f451"/>
                      <a:pt x="f81" y="f333"/>
                    </a:cubicBezTo>
                    <a:lnTo>
                      <a:pt x="f452" y="f125"/>
                    </a:lnTo>
                    <a:cubicBezTo>
                      <a:pt x="f453" y="f454"/>
                      <a:pt x="f29" y="f170"/>
                      <a:pt x="f29" y="f168"/>
                    </a:cubicBezTo>
                    <a:lnTo>
                      <a:pt x="f238" y="f180"/>
                    </a:lnTo>
                    <a:cubicBezTo>
                      <a:pt x="f238" y="f455"/>
                      <a:pt x="f238" y="f456"/>
                      <a:pt x="f29" y="f457"/>
                    </a:cubicBezTo>
                    <a:cubicBezTo>
                      <a:pt x="f26" y="f458"/>
                      <a:pt x="f236" y="f459"/>
                      <a:pt x="f83" y="f459"/>
                    </a:cubicBezTo>
                    <a:lnTo>
                      <a:pt x="f460" y="f461"/>
                    </a:lnTo>
                    <a:cubicBezTo>
                      <a:pt x="f462" y="f461"/>
                      <a:pt x="f463" y="f464"/>
                      <a:pt x="f465" y="f466"/>
                    </a:cubicBezTo>
                    <a:lnTo>
                      <a:pt x="f467" y="f286"/>
                    </a:lnTo>
                    <a:cubicBezTo>
                      <a:pt x="f468" y="f469"/>
                      <a:pt x="f470" y="f471"/>
                      <a:pt x="f470" y="f472"/>
                    </a:cubicBezTo>
                    <a:lnTo>
                      <a:pt x="f470" y="f473"/>
                    </a:lnTo>
                    <a:cubicBezTo>
                      <a:pt x="f470" y="f133"/>
                      <a:pt x="f474" y="f475"/>
                      <a:pt x="f468" y="f284"/>
                    </a:cubicBezTo>
                    <a:lnTo>
                      <a:pt x="f476" y="f477"/>
                    </a:lnTo>
                    <a:cubicBezTo>
                      <a:pt x="f463" y="f478"/>
                      <a:pt x="f479" y="f480"/>
                      <a:pt x="f479" y="f425"/>
                    </a:cubicBezTo>
                    <a:lnTo>
                      <a:pt x="f479" y="f481"/>
                    </a:lnTo>
                    <a:cubicBezTo>
                      <a:pt x="f479" y="f482"/>
                      <a:pt x="f462" y="f483"/>
                      <a:pt x="f484" y="f82"/>
                    </a:cubicBezTo>
                    <a:lnTo>
                      <a:pt x="f485" y="f85"/>
                    </a:lnTo>
                    <a:lnTo>
                      <a:pt x="f247" y="f77"/>
                    </a:lnTo>
                    <a:cubicBezTo>
                      <a:pt x="f230" y="f77"/>
                      <a:pt x="f486" y="f85"/>
                      <a:pt x="f486" y="f84"/>
                    </a:cubicBezTo>
                    <a:cubicBezTo>
                      <a:pt x="f88" y="f487"/>
                      <a:pt x="f217" y="f488"/>
                      <a:pt x="f196" y="f278"/>
                    </a:cubicBezTo>
                    <a:lnTo>
                      <a:pt x="f489" y="f478"/>
                    </a:lnTo>
                    <a:cubicBezTo>
                      <a:pt x="f490" y="f491"/>
                      <a:pt x="f492" y="f493"/>
                      <a:pt x="f494" y="f493"/>
                    </a:cubicBezTo>
                    <a:cubicBezTo>
                      <a:pt x="f495" y="f493"/>
                      <a:pt x="f496" y="f497"/>
                      <a:pt x="f498" y="f499"/>
                    </a:cubicBezTo>
                    <a:cubicBezTo>
                      <a:pt x="f71" y="f500"/>
                      <a:pt x="f501" y="f481"/>
                      <a:pt x="f501" y="f107"/>
                    </a:cubicBezTo>
                    <a:lnTo>
                      <a:pt x="f502" y="f277"/>
                    </a:lnTo>
                    <a:cubicBezTo>
                      <a:pt x="f63" y="f185"/>
                      <a:pt x="f503" y="f105"/>
                      <a:pt x="f504" y="f275"/>
                    </a:cubicBezTo>
                    <a:cubicBezTo>
                      <a:pt x="f505" y="f25"/>
                      <a:pt x="f506" y="f65"/>
                      <a:pt x="f505" y="f58"/>
                    </a:cubicBezTo>
                    <a:lnTo>
                      <a:pt x="f507" y="f375"/>
                    </a:lnTo>
                    <a:cubicBezTo>
                      <a:pt x="f508" y="f509"/>
                      <a:pt x="f510" y="f511"/>
                      <a:pt x="f512" y="f511"/>
                    </a:cubicBezTo>
                    <a:cubicBezTo>
                      <a:pt x="f513" y="f511"/>
                      <a:pt x="f514" y="f511"/>
                      <a:pt x="f68" y="f99"/>
                    </a:cubicBezTo>
                    <a:lnTo>
                      <a:pt x="f515" y="f95"/>
                    </a:lnTo>
                    <a:lnTo>
                      <a:pt x="f440" y="f516"/>
                    </a:lnTo>
                    <a:lnTo>
                      <a:pt x="f63" y="f517"/>
                    </a:lnTo>
                    <a:cubicBezTo>
                      <a:pt x="f518" y="f519"/>
                      <a:pt x="f518" y="f520"/>
                      <a:pt x="f63" y="f521"/>
                    </a:cubicBezTo>
                    <a:cubicBezTo>
                      <a:pt x="f522" y="f523"/>
                      <a:pt x="f524" y="f525"/>
                      <a:pt x="f70" y="f525"/>
                    </a:cubicBezTo>
                    <a:cubicBezTo>
                      <a:pt x="f526" y="f525"/>
                      <a:pt x="f527" y="f523"/>
                      <a:pt x="f528" y="f521"/>
                    </a:cubicBezTo>
                    <a:lnTo>
                      <a:pt x="f501" y="f529"/>
                    </a:lnTo>
                    <a:lnTo>
                      <a:pt x="f530" y="f531"/>
                    </a:lnTo>
                    <a:lnTo>
                      <a:pt x="f24" y="f517"/>
                    </a:lnTo>
                    <a:cubicBezTo>
                      <a:pt x="f423" y="f532"/>
                      <a:pt x="f533" y="f534"/>
                      <a:pt x="f535" y="f534"/>
                    </a:cubicBezTo>
                    <a:cubicBezTo>
                      <a:pt x="f536" y="f534"/>
                      <a:pt x="f537" y="f538"/>
                      <a:pt x="f539" y="f540"/>
                    </a:cubicBezTo>
                    <a:lnTo>
                      <a:pt x="f541" y="f542"/>
                    </a:lnTo>
                    <a:cubicBezTo>
                      <a:pt x="f543" y="f542"/>
                      <a:pt x="f544" y="f545"/>
                      <a:pt x="f546" y="f547"/>
                    </a:cubicBezTo>
                    <a:lnTo>
                      <a:pt x="f543" y="f548"/>
                    </a:lnTo>
                    <a:lnTo>
                      <a:pt x="f296" y="f549"/>
                    </a:lnTo>
                    <a:lnTo>
                      <a:pt x="f35" y="f550"/>
                    </a:lnTo>
                    <a:cubicBezTo>
                      <a:pt x="f213" y="f551"/>
                      <a:pt x="f552" y="f553"/>
                      <a:pt x="f81" y="f554"/>
                    </a:cubicBezTo>
                    <a:lnTo>
                      <a:pt x="f447" y="f555"/>
                    </a:lnTo>
                    <a:cubicBezTo>
                      <a:pt x="f447" y="f556"/>
                      <a:pt x="f447" y="f557"/>
                      <a:pt x="f206" y="f224"/>
                    </a:cubicBezTo>
                    <a:lnTo>
                      <a:pt x="f32" y="f558"/>
                    </a:lnTo>
                    <a:cubicBezTo>
                      <a:pt x="f310" y="f559"/>
                      <a:pt x="f30" y="f560"/>
                      <a:pt x="f453" y="f560"/>
                    </a:cubicBezTo>
                    <a:cubicBezTo>
                      <a:pt x="f26" y="f560"/>
                      <a:pt x="f340" y="f561"/>
                      <a:pt x="f16" y="f562"/>
                    </a:cubicBezTo>
                    <a:lnTo>
                      <a:pt x="f86" y="f563"/>
                    </a:lnTo>
                    <a:lnTo>
                      <a:pt x="f486" y="f191"/>
                    </a:lnTo>
                    <a:lnTo>
                      <a:pt x="f20" y="f564"/>
                    </a:lnTo>
                    <a:lnTo>
                      <a:pt x="f32" y="f564"/>
                    </a:lnTo>
                    <a:lnTo>
                      <a:pt x="f206" y="f565"/>
                    </a:lnTo>
                    <a:cubicBezTo>
                      <a:pt x="f447" y="f566"/>
                      <a:pt x="f567" y="f568"/>
                      <a:pt x="f569" y="f568"/>
                    </a:cubicBezTo>
                    <a:cubicBezTo>
                      <a:pt x="f570" y="f568"/>
                      <a:pt x="f571" y="f572"/>
                      <a:pt x="f573" y="f221"/>
                    </a:cubicBezTo>
                    <a:lnTo>
                      <a:pt x="f574" y="f575"/>
                    </a:lnTo>
                    <a:cubicBezTo>
                      <a:pt x="f576" y="f577"/>
                      <a:pt x="f57" y="f218"/>
                      <a:pt x="f55" y="f578"/>
                    </a:cubicBezTo>
                    <a:lnTo>
                      <a:pt x="f55" y="f578"/>
                    </a:lnTo>
                    <a:cubicBezTo>
                      <a:pt x="f63" y="f579"/>
                      <a:pt x="f580" y="f581"/>
                      <a:pt x="f122" y="f158"/>
                    </a:cubicBezTo>
                    <a:cubicBezTo>
                      <a:pt x="f582" y="f583"/>
                      <a:pt x="f584" y="f157"/>
                      <a:pt x="f585" y="f157"/>
                    </a:cubicBezTo>
                    <a:cubicBezTo>
                      <a:pt x="f410" y="f157"/>
                      <a:pt x="f586" y="f587"/>
                      <a:pt x="f588" y="f562"/>
                    </a:cubicBezTo>
                    <a:cubicBezTo>
                      <a:pt x="f589" y="f560"/>
                      <a:pt x="f114" y="f590"/>
                      <a:pt x="f409" y="f591"/>
                    </a:cubicBezTo>
                    <a:cubicBezTo>
                      <a:pt x="f290" y="f592"/>
                      <a:pt x="f593" y="f2"/>
                      <a:pt x="f147"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664" name="Google Shape;3307;p43">
            <a:extLst>
              <a:ext uri="{FF2B5EF4-FFF2-40B4-BE49-F238E27FC236}">
                <a16:creationId xmlns:a16="http://schemas.microsoft.com/office/drawing/2014/main" id="{784FD2CB-5410-4E25-9ACC-EF2BFFDEF2C2}"/>
              </a:ext>
            </a:extLst>
          </p:cNvPr>
          <p:cNvGrpSpPr/>
          <p:nvPr/>
        </p:nvGrpSpPr>
        <p:grpSpPr>
          <a:xfrm>
            <a:off x="2771875" y="1412400"/>
            <a:ext cx="870901" cy="870901"/>
            <a:chOff x="2771875" y="1412400"/>
            <a:chExt cx="870901" cy="870901"/>
          </a:xfrm>
        </p:grpSpPr>
        <p:sp>
          <p:nvSpPr>
            <p:cNvPr id="665" name="Google Shape;3308;p43">
              <a:extLst>
                <a:ext uri="{FF2B5EF4-FFF2-40B4-BE49-F238E27FC236}">
                  <a16:creationId xmlns:a16="http://schemas.microsoft.com/office/drawing/2014/main" id="{A9C9D6A5-6C36-4202-A438-54E636217B15}"/>
                </a:ext>
              </a:extLst>
            </p:cNvPr>
            <p:cNvSpPr/>
            <p:nvPr/>
          </p:nvSpPr>
          <p:spPr>
            <a:xfrm>
              <a:off x="2771875" y="1412400"/>
              <a:ext cx="870901" cy="870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66" name="Google Shape;3309;p43">
              <a:extLst>
                <a:ext uri="{FF2B5EF4-FFF2-40B4-BE49-F238E27FC236}">
                  <a16:creationId xmlns:a16="http://schemas.microsoft.com/office/drawing/2014/main" id="{DB26076A-CF8F-4BE3-BEA3-04222D3D44FE}"/>
                </a:ext>
              </a:extLst>
            </p:cNvPr>
            <p:cNvGrpSpPr/>
            <p:nvPr/>
          </p:nvGrpSpPr>
          <p:grpSpPr>
            <a:xfrm>
              <a:off x="2999497" y="1689152"/>
              <a:ext cx="415649" cy="317416"/>
              <a:chOff x="2999497" y="1689152"/>
              <a:chExt cx="415649" cy="317416"/>
            </a:xfrm>
          </p:grpSpPr>
          <p:sp>
            <p:nvSpPr>
              <p:cNvPr id="667" name="Google Shape;3310;p43">
                <a:extLst>
                  <a:ext uri="{FF2B5EF4-FFF2-40B4-BE49-F238E27FC236}">
                    <a16:creationId xmlns:a16="http://schemas.microsoft.com/office/drawing/2014/main" id="{70D84542-D356-43DC-B4E5-99C57BC04F76}"/>
                  </a:ext>
                </a:extLst>
              </p:cNvPr>
              <p:cNvSpPr/>
              <p:nvPr/>
            </p:nvSpPr>
            <p:spPr>
              <a:xfrm>
                <a:off x="3135468" y="1967880"/>
                <a:ext cx="12298" cy="38688"/>
              </a:xfrm>
              <a:custGeom>
                <a:avLst/>
                <a:gdLst>
                  <a:gd name="f0" fmla="val w"/>
                  <a:gd name="f1" fmla="val h"/>
                  <a:gd name="f2" fmla="val 0"/>
                  <a:gd name="f3" fmla="val 322"/>
                  <a:gd name="f4" fmla="val 1013"/>
                  <a:gd name="f5" fmla="val 167"/>
                  <a:gd name="f6" fmla="val 1"/>
                  <a:gd name="f7" fmla="val 71"/>
                  <a:gd name="f8" fmla="val 72"/>
                  <a:gd name="f9" fmla="val 155"/>
                  <a:gd name="f10" fmla="val 846"/>
                  <a:gd name="f11" fmla="val 929"/>
                  <a:gd name="f12" fmla="val 250"/>
                  <a:gd name="f13" fmla="val 321"/>
                  <a:gd name="f14" fmla="val 143"/>
                  <a:gd name="f15" fmla="val 60"/>
                  <a:gd name="f16" fmla="*/ f0 1 322"/>
                  <a:gd name="f17" fmla="*/ f1 1 1013"/>
                  <a:gd name="f18" fmla="val f2"/>
                  <a:gd name="f19" fmla="val f3"/>
                  <a:gd name="f20" fmla="val f4"/>
                  <a:gd name="f21" fmla="+- f20 0 f18"/>
                  <a:gd name="f22" fmla="+- f19 0 f18"/>
                  <a:gd name="f23" fmla="*/ f22 1 322"/>
                  <a:gd name="f24" fmla="*/ f21 1 101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22" h="1013">
                    <a:moveTo>
                      <a:pt x="f5" y="f6"/>
                    </a:moveTo>
                    <a:cubicBezTo>
                      <a:pt x="f7" y="f6"/>
                      <a:pt x="f2" y="f8"/>
                      <a:pt x="f2" y="f9"/>
                    </a:cubicBezTo>
                    <a:lnTo>
                      <a:pt x="f2" y="f10"/>
                    </a:lnTo>
                    <a:cubicBezTo>
                      <a:pt x="f2" y="f11"/>
                      <a:pt x="f7" y="f4"/>
                      <a:pt x="f5" y="f4"/>
                    </a:cubicBezTo>
                    <a:cubicBezTo>
                      <a:pt x="f12" y="f4"/>
                      <a:pt x="f13" y="f11"/>
                      <a:pt x="f13" y="f10"/>
                    </a:cubicBezTo>
                    <a:lnTo>
                      <a:pt x="f13" y="f14"/>
                    </a:lnTo>
                    <a:cubicBezTo>
                      <a:pt x="f13" y="f15"/>
                      <a:pt x="f12"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8" name="Google Shape;3311;p43">
                <a:extLst>
                  <a:ext uri="{FF2B5EF4-FFF2-40B4-BE49-F238E27FC236}">
                    <a16:creationId xmlns:a16="http://schemas.microsoft.com/office/drawing/2014/main" id="{FB66F355-26DA-427B-B9EE-8D3CB712C96D}"/>
                  </a:ext>
                </a:extLst>
              </p:cNvPr>
              <p:cNvSpPr/>
              <p:nvPr/>
            </p:nvSpPr>
            <p:spPr>
              <a:xfrm>
                <a:off x="3265057" y="1967880"/>
                <a:ext cx="12298" cy="38688"/>
              </a:xfrm>
              <a:custGeom>
                <a:avLst/>
                <a:gdLst>
                  <a:gd name="f0" fmla="val w"/>
                  <a:gd name="f1" fmla="val h"/>
                  <a:gd name="f2" fmla="val 0"/>
                  <a:gd name="f3" fmla="val 322"/>
                  <a:gd name="f4" fmla="val 1013"/>
                  <a:gd name="f5" fmla="val 167"/>
                  <a:gd name="f6" fmla="val 1"/>
                  <a:gd name="f7" fmla="val 72"/>
                  <a:gd name="f8" fmla="val 155"/>
                  <a:gd name="f9" fmla="val 846"/>
                  <a:gd name="f10" fmla="val 929"/>
                  <a:gd name="f11" fmla="val 250"/>
                  <a:gd name="f12" fmla="val 143"/>
                  <a:gd name="f13" fmla="val 310"/>
                  <a:gd name="f14" fmla="val 60"/>
                  <a:gd name="f15" fmla="*/ f0 1 322"/>
                  <a:gd name="f16" fmla="*/ f1 1 1013"/>
                  <a:gd name="f17" fmla="val f2"/>
                  <a:gd name="f18" fmla="val f3"/>
                  <a:gd name="f19" fmla="val f4"/>
                  <a:gd name="f20" fmla="+- f19 0 f17"/>
                  <a:gd name="f21" fmla="+- f18 0 f17"/>
                  <a:gd name="f22" fmla="*/ f21 1 322"/>
                  <a:gd name="f23" fmla="*/ f20 1 101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22" h="1013">
                    <a:moveTo>
                      <a:pt x="f5" y="f6"/>
                    </a:moveTo>
                    <a:cubicBezTo>
                      <a:pt x="f7" y="f6"/>
                      <a:pt x="f2" y="f7"/>
                      <a:pt x="f2" y="f8"/>
                    </a:cubicBezTo>
                    <a:lnTo>
                      <a:pt x="f2" y="f9"/>
                    </a:lnTo>
                    <a:cubicBezTo>
                      <a:pt x="f2" y="f10"/>
                      <a:pt x="f7" y="f4"/>
                      <a:pt x="f5" y="f4"/>
                    </a:cubicBezTo>
                    <a:cubicBezTo>
                      <a:pt x="f11" y="f4"/>
                      <a:pt x="f3" y="f10"/>
                      <a:pt x="f3" y="f9"/>
                    </a:cubicBezTo>
                    <a:lnTo>
                      <a:pt x="f3" y="f12"/>
                    </a:lnTo>
                    <a:cubicBezTo>
                      <a:pt x="f13" y="f14"/>
                      <a:pt x="f11"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9" name="Google Shape;3312;p43">
                <a:extLst>
                  <a:ext uri="{FF2B5EF4-FFF2-40B4-BE49-F238E27FC236}">
                    <a16:creationId xmlns:a16="http://schemas.microsoft.com/office/drawing/2014/main" id="{1BE31401-743E-41BE-B00D-FF22893633FF}"/>
                  </a:ext>
                </a:extLst>
              </p:cNvPr>
              <p:cNvSpPr/>
              <p:nvPr/>
            </p:nvSpPr>
            <p:spPr>
              <a:xfrm>
                <a:off x="3044951" y="1831451"/>
                <a:ext cx="51864" cy="18681"/>
              </a:xfrm>
              <a:custGeom>
                <a:avLst/>
                <a:gdLst>
                  <a:gd name="f0" fmla="val w"/>
                  <a:gd name="f1" fmla="val h"/>
                  <a:gd name="f2" fmla="val 0"/>
                  <a:gd name="f3" fmla="val 1358"/>
                  <a:gd name="f4" fmla="val 489"/>
                  <a:gd name="f5" fmla="val 167"/>
                  <a:gd name="f6" fmla="val 1"/>
                  <a:gd name="f7" fmla="val 72"/>
                  <a:gd name="f8" fmla="val 156"/>
                  <a:gd name="f9" fmla="val 251"/>
                  <a:gd name="f10" fmla="val 322"/>
                  <a:gd name="f11" fmla="val 346"/>
                  <a:gd name="f12" fmla="val 870"/>
                  <a:gd name="f13" fmla="val 358"/>
                  <a:gd name="f14" fmla="val 1120"/>
                  <a:gd name="f15" fmla="val 477"/>
                  <a:gd name="f16" fmla="val 1144"/>
                  <a:gd name="f17" fmla="val 1167"/>
                  <a:gd name="f18" fmla="val 1191"/>
                  <a:gd name="f19" fmla="val 1251"/>
                  <a:gd name="f20" fmla="val 1310"/>
                  <a:gd name="f21" fmla="val 453"/>
                  <a:gd name="f22" fmla="val 1346"/>
                  <a:gd name="f23" fmla="val 394"/>
                  <a:gd name="f24" fmla="val 1322"/>
                  <a:gd name="f25" fmla="val 239"/>
                  <a:gd name="f26" fmla="val 191"/>
                  <a:gd name="f27" fmla="val 882"/>
                  <a:gd name="f28" fmla="val 13"/>
                  <a:gd name="f29" fmla="*/ f0 1 1358"/>
                  <a:gd name="f30" fmla="*/ f1 1 489"/>
                  <a:gd name="f31" fmla="val f2"/>
                  <a:gd name="f32" fmla="val f3"/>
                  <a:gd name="f33" fmla="val f4"/>
                  <a:gd name="f34" fmla="+- f33 0 f31"/>
                  <a:gd name="f35" fmla="+- f32 0 f31"/>
                  <a:gd name="f36" fmla="*/ f35 1 1358"/>
                  <a:gd name="f37" fmla="*/ f34 1 489"/>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358" h="489">
                    <a:moveTo>
                      <a:pt x="f5" y="f6"/>
                    </a:moveTo>
                    <a:cubicBezTo>
                      <a:pt x="f7" y="f6"/>
                      <a:pt x="f6" y="f7"/>
                      <a:pt x="f6" y="f8"/>
                    </a:cubicBezTo>
                    <a:cubicBezTo>
                      <a:pt x="f6" y="f9"/>
                      <a:pt x="f7" y="f10"/>
                      <a:pt x="f5" y="f10"/>
                    </a:cubicBezTo>
                    <a:cubicBezTo>
                      <a:pt x="f11" y="f10"/>
                      <a:pt x="f12" y="f13"/>
                      <a:pt x="f14" y="f15"/>
                    </a:cubicBezTo>
                    <a:cubicBezTo>
                      <a:pt x="f16" y="f4"/>
                      <a:pt x="f17" y="f4"/>
                      <a:pt x="f18" y="f4"/>
                    </a:cubicBezTo>
                    <a:cubicBezTo>
                      <a:pt x="f19" y="f4"/>
                      <a:pt x="f20" y="f21"/>
                      <a:pt x="f22" y="f23"/>
                    </a:cubicBezTo>
                    <a:cubicBezTo>
                      <a:pt x="f3" y="f10"/>
                      <a:pt x="f24" y="f25"/>
                      <a:pt x="f19" y="f26"/>
                    </a:cubicBezTo>
                    <a:cubicBezTo>
                      <a:pt x="f27" y="f28"/>
                      <a:pt x="f26"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0" name="Google Shape;3313;p43">
                <a:extLst>
                  <a:ext uri="{FF2B5EF4-FFF2-40B4-BE49-F238E27FC236}">
                    <a16:creationId xmlns:a16="http://schemas.microsoft.com/office/drawing/2014/main" id="{697E901D-7B7A-4846-B05C-50300E228F8A}"/>
                  </a:ext>
                </a:extLst>
              </p:cNvPr>
              <p:cNvSpPr/>
              <p:nvPr/>
            </p:nvSpPr>
            <p:spPr>
              <a:xfrm>
                <a:off x="3024935" y="1954703"/>
                <a:ext cx="12792" cy="50950"/>
              </a:xfrm>
              <a:custGeom>
                <a:avLst/>
                <a:gdLst>
                  <a:gd name="f0" fmla="val w"/>
                  <a:gd name="f1" fmla="val h"/>
                  <a:gd name="f2" fmla="val 0"/>
                  <a:gd name="f3" fmla="val 335"/>
                  <a:gd name="f4" fmla="val 1334"/>
                  <a:gd name="f5" fmla="val 167"/>
                  <a:gd name="f6" fmla="val 84"/>
                  <a:gd name="f7" fmla="val 1"/>
                  <a:gd name="f8" fmla="val 72"/>
                  <a:gd name="f9" fmla="val 1179"/>
                  <a:gd name="f10" fmla="val 1262"/>
                  <a:gd name="f11" fmla="val 251"/>
                  <a:gd name="f12" fmla="val 334"/>
                  <a:gd name="f13" fmla="val 263"/>
                  <a:gd name="f14" fmla="*/ f0 1 335"/>
                  <a:gd name="f15" fmla="*/ f1 1 1334"/>
                  <a:gd name="f16" fmla="val f2"/>
                  <a:gd name="f17" fmla="val f3"/>
                  <a:gd name="f18" fmla="val f4"/>
                  <a:gd name="f19" fmla="+- f18 0 f16"/>
                  <a:gd name="f20" fmla="+- f17 0 f16"/>
                  <a:gd name="f21" fmla="*/ f20 1 335"/>
                  <a:gd name="f22" fmla="*/ f19 1 1334"/>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35" h="1334">
                    <a:moveTo>
                      <a:pt x="f5" y="f2"/>
                    </a:moveTo>
                    <a:cubicBezTo>
                      <a:pt x="f6" y="f2"/>
                      <a:pt x="f7" y="f8"/>
                      <a:pt x="f7" y="f5"/>
                    </a:cubicBezTo>
                    <a:lnTo>
                      <a:pt x="f7" y="f9"/>
                    </a:lnTo>
                    <a:cubicBezTo>
                      <a:pt x="f7" y="f10"/>
                      <a:pt x="f6" y="f4"/>
                      <a:pt x="f5" y="f4"/>
                    </a:cubicBezTo>
                    <a:cubicBezTo>
                      <a:pt x="f11" y="f4"/>
                      <a:pt x="f12" y="f10"/>
                      <a:pt x="f12" y="f9"/>
                    </a:cubicBezTo>
                    <a:lnTo>
                      <a:pt x="f12" y="f5"/>
                    </a:lnTo>
                    <a:cubicBezTo>
                      <a:pt x="f12" y="f8"/>
                      <a:pt x="f13"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1" name="Google Shape;3314;p43">
                <a:extLst>
                  <a:ext uri="{FF2B5EF4-FFF2-40B4-BE49-F238E27FC236}">
                    <a16:creationId xmlns:a16="http://schemas.microsoft.com/office/drawing/2014/main" id="{EFFEB671-B343-47EF-B563-02012698E9D3}"/>
                  </a:ext>
                </a:extLst>
              </p:cNvPr>
              <p:cNvSpPr/>
              <p:nvPr/>
            </p:nvSpPr>
            <p:spPr>
              <a:xfrm>
                <a:off x="2999497" y="1689152"/>
                <a:ext cx="415649" cy="316967"/>
              </a:xfrm>
              <a:custGeom>
                <a:avLst/>
                <a:gdLst>
                  <a:gd name="f0" fmla="val w"/>
                  <a:gd name="f1" fmla="val h"/>
                  <a:gd name="f2" fmla="val 0"/>
                  <a:gd name="f3" fmla="val 10883"/>
                  <a:gd name="f4" fmla="val 8299"/>
                  <a:gd name="f5" fmla="val 9144"/>
                  <a:gd name="f6" fmla="val 2512"/>
                  <a:gd name="f7" fmla="val 9418"/>
                  <a:gd name="f8" fmla="val 9656"/>
                  <a:gd name="f9" fmla="val 2715"/>
                  <a:gd name="f10" fmla="val 2953"/>
                  <a:gd name="f11" fmla="val 2977"/>
                  <a:gd name="f12" fmla="val 9501"/>
                  <a:gd name="f13" fmla="val 2917"/>
                  <a:gd name="f14" fmla="val 9335"/>
                  <a:gd name="f15" fmla="val 2869"/>
                  <a:gd name="f16" fmla="val 8965"/>
                  <a:gd name="f17" fmla="val 8787"/>
                  <a:gd name="f18" fmla="val 2905"/>
                  <a:gd name="f19" fmla="val 8620"/>
                  <a:gd name="f20" fmla="val 2727"/>
                  <a:gd name="f21" fmla="val 8858"/>
                  <a:gd name="f22" fmla="val 3203"/>
                  <a:gd name="f23" fmla="val 3858"/>
                  <a:gd name="f24" fmla="val 3965"/>
                  <a:gd name="f25" fmla="val 2846"/>
                  <a:gd name="f26" fmla="val 4060"/>
                  <a:gd name="f27" fmla="val 2798"/>
                  <a:gd name="f28" fmla="val 4167"/>
                  <a:gd name="f29" fmla="val 4334"/>
                  <a:gd name="f30" fmla="val 4346"/>
                  <a:gd name="f31" fmla="val 4382"/>
                  <a:gd name="f32" fmla="val 4405"/>
                  <a:gd name="f33" fmla="val 4751"/>
                  <a:gd name="f34" fmla="val 4989"/>
                  <a:gd name="f35" fmla="val 2619"/>
                  <a:gd name="f36" fmla="val 5191"/>
                  <a:gd name="f37" fmla="val 2441"/>
                  <a:gd name="f38" fmla="val 5358"/>
                  <a:gd name="f39" fmla="val 2298"/>
                  <a:gd name="f40" fmla="val 5525"/>
                  <a:gd name="f41" fmla="val 2072"/>
                  <a:gd name="f42" fmla="val 5596"/>
                  <a:gd name="f43" fmla="val 1834"/>
                  <a:gd name="f44" fmla="val 1369"/>
                  <a:gd name="f45" fmla="val 5584"/>
                  <a:gd name="f46" fmla="val 1000"/>
                  <a:gd name="f47" fmla="val 5179"/>
                  <a:gd name="f48" fmla="val 4703"/>
                  <a:gd name="f49" fmla="val 4358"/>
                  <a:gd name="f50" fmla="val 988"/>
                  <a:gd name="f51" fmla="val 881"/>
                  <a:gd name="f52" fmla="val 4143"/>
                  <a:gd name="f53" fmla="val 845"/>
                  <a:gd name="f54" fmla="val 822"/>
                  <a:gd name="f55" fmla="val 3989"/>
                  <a:gd name="f56" fmla="val 3905"/>
                  <a:gd name="f57" fmla="val 3882"/>
                  <a:gd name="f58" fmla="val 3501"/>
                  <a:gd name="f59" fmla="val 1131"/>
                  <a:gd name="f60" fmla="val 1500"/>
                  <a:gd name="f61" fmla="val 3215"/>
                  <a:gd name="f62" fmla="val 9704"/>
                  <a:gd name="f63" fmla="val 10168"/>
                  <a:gd name="f64" fmla="val 3679"/>
                  <a:gd name="f65" fmla="val 4239"/>
                  <a:gd name="f66" fmla="val 10156"/>
                  <a:gd name="f67" fmla="val 4465"/>
                  <a:gd name="f68" fmla="val 10108"/>
                  <a:gd name="f69" fmla="val 4572"/>
                  <a:gd name="f70" fmla="val 4108"/>
                  <a:gd name="f71" fmla="val 8870"/>
                  <a:gd name="f72" fmla="val 3929"/>
                  <a:gd name="f73" fmla="val 8823"/>
                  <a:gd name="f74" fmla="val 8814"/>
                  <a:gd name="f75" fmla="val 3926"/>
                  <a:gd name="f76" fmla="val 8804"/>
                  <a:gd name="f77" fmla="val 3925"/>
                  <a:gd name="f78" fmla="val 8794"/>
                  <a:gd name="f79" fmla="val 8763"/>
                  <a:gd name="f80" fmla="val 8727"/>
                  <a:gd name="f81" fmla="val 3938"/>
                  <a:gd name="f82" fmla="val 8692"/>
                  <a:gd name="f83" fmla="val 8644"/>
                  <a:gd name="f84" fmla="val 8632"/>
                  <a:gd name="f85" fmla="val 4036"/>
                  <a:gd name="f86" fmla="val 4084"/>
                  <a:gd name="f87" fmla="val 4179"/>
                  <a:gd name="f88" fmla="val 8513"/>
                  <a:gd name="f89" fmla="val 4298"/>
                  <a:gd name="f90" fmla="val 8453"/>
                  <a:gd name="f91" fmla="val 4524"/>
                  <a:gd name="f92" fmla="val 8543"/>
                  <a:gd name="f93" fmla="val 4554"/>
                  <a:gd name="f94" fmla="val 8584"/>
                  <a:gd name="f95" fmla="val 4569"/>
                  <a:gd name="f96" fmla="val 8626"/>
                  <a:gd name="f97" fmla="val 8668"/>
                  <a:gd name="f98" fmla="val 8709"/>
                  <a:gd name="f99" fmla="val 8739"/>
                  <a:gd name="f100" fmla="val 4441"/>
                  <a:gd name="f101" fmla="val 8882"/>
                  <a:gd name="f102" fmla="val 8918"/>
                  <a:gd name="f103" fmla="val 4274"/>
                  <a:gd name="f104" fmla="val 9180"/>
                  <a:gd name="f105" fmla="val 9739"/>
                  <a:gd name="f106" fmla="val 4560"/>
                  <a:gd name="f107" fmla="val 9989"/>
                  <a:gd name="f108" fmla="val 4894"/>
                  <a:gd name="f109" fmla="val 9906"/>
                  <a:gd name="f110" fmla="val 5298"/>
                  <a:gd name="f111" fmla="val 9573"/>
                  <a:gd name="f112" fmla="val 8704"/>
                  <a:gd name="f113" fmla="val 8334"/>
                  <a:gd name="f114" fmla="val 5275"/>
                  <a:gd name="f115" fmla="val 8287"/>
                  <a:gd name="f116" fmla="val 4834"/>
                  <a:gd name="f117" fmla="val 4810"/>
                  <a:gd name="f118" fmla="val 8275"/>
                  <a:gd name="f119" fmla="val 4798"/>
                  <a:gd name="f120" fmla="val 8263"/>
                  <a:gd name="f121" fmla="val 4774"/>
                  <a:gd name="f122" fmla="val 8156"/>
                  <a:gd name="f123" fmla="val 4620"/>
                  <a:gd name="f124" fmla="val 8108"/>
                  <a:gd name="f125" fmla="val 8573"/>
                  <a:gd name="f126" fmla="val 5441"/>
                  <a:gd name="f127" fmla="val 298"/>
                  <a:gd name="f128" fmla="val 6013"/>
                  <a:gd name="f129" fmla="val 6489"/>
                  <a:gd name="f130" fmla="val 488"/>
                  <a:gd name="f131" fmla="val 6858"/>
                  <a:gd name="f132" fmla="val 7227"/>
                  <a:gd name="f133" fmla="val 1226"/>
                  <a:gd name="f134" fmla="val 7453"/>
                  <a:gd name="f135" fmla="val 1738"/>
                  <a:gd name="f136" fmla="val 7501"/>
                  <a:gd name="f137" fmla="val 2369"/>
                  <a:gd name="f138" fmla="val 7620"/>
                  <a:gd name="f139" fmla="val 7763"/>
                  <a:gd name="f140" fmla="val 5001"/>
                  <a:gd name="f141" fmla="val 7822"/>
                  <a:gd name="f142" fmla="val 5334"/>
                  <a:gd name="f143" fmla="val 5346"/>
                  <a:gd name="f144" fmla="val 7632"/>
                  <a:gd name="f145" fmla="val 5453"/>
                  <a:gd name="f146" fmla="val 7310"/>
                  <a:gd name="f147" fmla="val 5632"/>
                  <a:gd name="f148" fmla="val 6787"/>
                  <a:gd name="f149" fmla="val 5763"/>
                  <a:gd name="f150" fmla="val 6525"/>
                  <a:gd name="f151" fmla="val 5644"/>
                  <a:gd name="f152" fmla="val 6453"/>
                  <a:gd name="f153" fmla="val 5608"/>
                  <a:gd name="f154" fmla="val 6418"/>
                  <a:gd name="f155" fmla="val 5548"/>
                  <a:gd name="f156" fmla="val 5477"/>
                  <a:gd name="f157" fmla="val 4929"/>
                  <a:gd name="f158" fmla="val 6918"/>
                  <a:gd name="f159" fmla="val 4596"/>
                  <a:gd name="f160" fmla="val 7263"/>
                  <a:gd name="f161" fmla="val 4024"/>
                  <a:gd name="f162" fmla="val 3370"/>
                  <a:gd name="f163" fmla="val 3072"/>
                  <a:gd name="f164" fmla="val 7180"/>
                  <a:gd name="f165" fmla="val 2691"/>
                  <a:gd name="f166" fmla="val 7037"/>
                  <a:gd name="f167" fmla="val 2560"/>
                  <a:gd name="f168" fmla="val 6727"/>
                  <a:gd name="f169" fmla="val 2274"/>
                  <a:gd name="f170" fmla="val 6001"/>
                  <a:gd name="f171" fmla="val 1798"/>
                  <a:gd name="f172" fmla="val 1667"/>
                  <a:gd name="f173" fmla="val 4744"/>
                  <a:gd name="f174" fmla="val 1666"/>
                  <a:gd name="f175" fmla="val 4737"/>
                  <a:gd name="f176" fmla="val 4730"/>
                  <a:gd name="f177" fmla="val 4645"/>
                  <a:gd name="f178" fmla="val 4583"/>
                  <a:gd name="f179" fmla="val 1733"/>
                  <a:gd name="f180" fmla="val 1822"/>
                  <a:gd name="f181" fmla="val 4548"/>
                  <a:gd name="f182" fmla="val 1905"/>
                  <a:gd name="f183" fmla="val 4632"/>
                  <a:gd name="f184" fmla="val 1977"/>
                  <a:gd name="f185" fmla="val 4715"/>
                  <a:gd name="f186" fmla="val 2000"/>
                  <a:gd name="f187" fmla="val 5882"/>
                  <a:gd name="f188" fmla="val 2119"/>
                  <a:gd name="f189" fmla="val 6537"/>
                  <a:gd name="f190" fmla="val 2548"/>
                  <a:gd name="f191" fmla="val 6834"/>
                  <a:gd name="f192" fmla="val 6906"/>
                  <a:gd name="f193" fmla="val 2858"/>
                  <a:gd name="f194" fmla="val 6953"/>
                  <a:gd name="f195" fmla="val 2965"/>
                  <a:gd name="f196" fmla="val 4215"/>
                  <a:gd name="f197" fmla="val 6263"/>
                  <a:gd name="f198" fmla="val 5417"/>
                  <a:gd name="f199" fmla="val 3881"/>
                  <a:gd name="f200" fmla="val 3227"/>
                  <a:gd name="f201" fmla="val 3167"/>
                  <a:gd name="f202" fmla="val 3917"/>
                  <a:gd name="f203" fmla="val 3108"/>
                  <a:gd name="f204" fmla="val 3977"/>
                  <a:gd name="f205" fmla="val 3084"/>
                  <a:gd name="f206" fmla="val 4429"/>
                  <a:gd name="f207" fmla="val 2750"/>
                  <a:gd name="f208" fmla="val 2393"/>
                  <a:gd name="f209" fmla="val 4584"/>
                  <a:gd name="f210" fmla="val 2310"/>
                  <a:gd name="f211" fmla="val 4536"/>
                  <a:gd name="f212" fmla="val 2215"/>
                  <a:gd name="f213" fmla="val 4453"/>
                  <a:gd name="f214" fmla="val 2203"/>
                  <a:gd name="f215" fmla="val 4434"/>
                  <a:gd name="f216" fmla="val 2198"/>
                  <a:gd name="f217" fmla="val 4415"/>
                  <a:gd name="f218" fmla="val 2196"/>
                  <a:gd name="f219" fmla="val 4398"/>
                  <a:gd name="f220" fmla="val 4327"/>
                  <a:gd name="f221" fmla="val 4270"/>
                  <a:gd name="f222" fmla="val 2234"/>
                  <a:gd name="f223" fmla="val 4251"/>
                  <a:gd name="f224" fmla="val 2572"/>
                  <a:gd name="f225" fmla="val 3822"/>
                  <a:gd name="f226" fmla="val 2810"/>
                  <a:gd name="f227" fmla="val 3572"/>
                  <a:gd name="f228" fmla="val 4417"/>
                  <a:gd name="f229" fmla="val 4370"/>
                  <a:gd name="f230" fmla="val 4310"/>
                  <a:gd name="f231" fmla="val 4048"/>
                  <a:gd name="f232" fmla="val 3536"/>
                  <a:gd name="f233" fmla="val 3060"/>
                  <a:gd name="f234" fmla="val 3131"/>
                  <a:gd name="f235" fmla="val 3262"/>
                  <a:gd name="f236" fmla="val 3393"/>
                  <a:gd name="f237" fmla="val 3441"/>
                  <a:gd name="f238" fmla="val 3655"/>
                  <a:gd name="f239" fmla="val 4393"/>
                  <a:gd name="f240" fmla="val 4882"/>
                  <a:gd name="f241" fmla="val 5465"/>
                  <a:gd name="f242" fmla="val 2786"/>
                  <a:gd name="f243" fmla="val 5501"/>
                  <a:gd name="f244" fmla="val 5572"/>
                  <a:gd name="f245" fmla="val 3000"/>
                  <a:gd name="f246" fmla="val 5691"/>
                  <a:gd name="f247" fmla="val 3239"/>
                  <a:gd name="f248" fmla="val 5822"/>
                  <a:gd name="f249" fmla="val 3584"/>
                  <a:gd name="f250" fmla="val 5941"/>
                  <a:gd name="f251" fmla="val 3155"/>
                  <a:gd name="f252" fmla="val 6144"/>
                  <a:gd name="f253" fmla="val 2655"/>
                  <a:gd name="f254" fmla="val 5953"/>
                  <a:gd name="f255" fmla="val 5906"/>
                  <a:gd name="f256" fmla="val 5656"/>
                  <a:gd name="f257" fmla="val 2667"/>
                  <a:gd name="f258" fmla="val 5536"/>
                  <a:gd name="f259" fmla="val 5513"/>
                  <a:gd name="f260" fmla="val 8096"/>
                  <a:gd name="f261" fmla="val 5239"/>
                  <a:gd name="f262" fmla="val 8180"/>
                  <a:gd name="f263" fmla="val 8323"/>
                  <a:gd name="f264" fmla="val 8477"/>
                  <a:gd name="f265" fmla="val 6025"/>
                  <a:gd name="f266" fmla="val 8489"/>
                  <a:gd name="f267" fmla="val 7977"/>
                  <a:gd name="f268" fmla="val 6287"/>
                  <a:gd name="f269" fmla="val 7965"/>
                  <a:gd name="f270" fmla="val 7596"/>
                  <a:gd name="f271" fmla="val 5667"/>
                  <a:gd name="f272" fmla="val 7942"/>
                  <a:gd name="f273" fmla="val 8049"/>
                  <a:gd name="f274" fmla="val 5406"/>
                  <a:gd name="f275" fmla="val 5870"/>
                  <a:gd name="f276" fmla="val 5929"/>
                  <a:gd name="f277" fmla="val 5989"/>
                  <a:gd name="f278" fmla="val 1857"/>
                  <a:gd name="f279" fmla="val 6370"/>
                  <a:gd name="f280" fmla="val 1512"/>
                  <a:gd name="f281" fmla="val 1619"/>
                  <a:gd name="f282" fmla="val 5894"/>
                  <a:gd name="f283" fmla="val 1726"/>
                  <a:gd name="f284" fmla="val 1976"/>
                  <a:gd name="f285" fmla="val 2096"/>
                  <a:gd name="f286" fmla="val 9525"/>
                  <a:gd name="f287" fmla="val 6048"/>
                  <a:gd name="f288" fmla="val 6108"/>
                  <a:gd name="f289" fmla="val 9537"/>
                  <a:gd name="f290" fmla="val 6191"/>
                  <a:gd name="f291" fmla="val 9394"/>
                  <a:gd name="f292" fmla="val 6322"/>
                  <a:gd name="f293" fmla="val 9323"/>
                  <a:gd name="f294" fmla="val 6394"/>
                  <a:gd name="f295" fmla="val 9236"/>
                  <a:gd name="f296" fmla="val 6429"/>
                  <a:gd name="f297" fmla="val 9151"/>
                  <a:gd name="f298" fmla="val 9067"/>
                  <a:gd name="f299" fmla="val 8983"/>
                  <a:gd name="f300" fmla="val 8799"/>
                  <a:gd name="f301" fmla="val 8811"/>
                  <a:gd name="f302" fmla="val 6084"/>
                  <a:gd name="f303" fmla="val 9037"/>
                  <a:gd name="f304" fmla="val 9168"/>
                  <a:gd name="f305" fmla="val 9287"/>
                  <a:gd name="f306" fmla="val 9406"/>
                  <a:gd name="f307" fmla="val 6096"/>
                  <a:gd name="f308" fmla="val 5096"/>
                  <a:gd name="f309" fmla="val 6215"/>
                  <a:gd name="f310" fmla="val 5846"/>
                  <a:gd name="f311" fmla="val 6632"/>
                  <a:gd name="f312" fmla="val 6406"/>
                  <a:gd name="f313" fmla="val 6501"/>
                  <a:gd name="f314" fmla="val 4203"/>
                  <a:gd name="f315" fmla="val 4739"/>
                  <a:gd name="f316" fmla="val 4941"/>
                  <a:gd name="f317" fmla="val 5227"/>
                  <a:gd name="f318" fmla="val 4763"/>
                  <a:gd name="f319" fmla="val 226"/>
                  <a:gd name="f320" fmla="val 3786"/>
                  <a:gd name="f321" fmla="val 643"/>
                  <a:gd name="f322" fmla="val 3346"/>
                  <a:gd name="f323" fmla="val 1060"/>
                  <a:gd name="f324" fmla="val 3096"/>
                  <a:gd name="f325" fmla="val 1655"/>
                  <a:gd name="f326" fmla="val 3048"/>
                  <a:gd name="f327" fmla="val 2346"/>
                  <a:gd name="f328" fmla="val 3036"/>
                  <a:gd name="f329" fmla="val 3024"/>
                  <a:gd name="f330" fmla="val 2703"/>
                  <a:gd name="f331" fmla="val 3012"/>
                  <a:gd name="f332" fmla="val 2881"/>
                  <a:gd name="f333" fmla="val 1524"/>
                  <a:gd name="f334" fmla="val 964"/>
                  <a:gd name="f335" fmla="val 512"/>
                  <a:gd name="f336" fmla="val 3334"/>
                  <a:gd name="f337" fmla="val 3893"/>
                  <a:gd name="f338" fmla="val 536"/>
                  <a:gd name="f339" fmla="val 595"/>
                  <a:gd name="f340" fmla="val 4286"/>
                  <a:gd name="f341" fmla="val 667"/>
                  <a:gd name="f342" fmla="val 5120"/>
                  <a:gd name="f343" fmla="val 1179"/>
                  <a:gd name="f344" fmla="val 5703"/>
                  <a:gd name="f345" fmla="val 1167"/>
                  <a:gd name="f346" fmla="val 476"/>
                  <a:gd name="f347" fmla="val 6179"/>
                  <a:gd name="f348" fmla="val 191"/>
                  <a:gd name="f349" fmla="val 6251"/>
                  <a:gd name="f350" fmla="val 6513"/>
                  <a:gd name="f351" fmla="val 6810"/>
                  <a:gd name="f352" fmla="val 8120"/>
                  <a:gd name="f353" fmla="val 8215"/>
                  <a:gd name="f354" fmla="val 71"/>
                  <a:gd name="f355" fmla="val 167"/>
                  <a:gd name="f356" fmla="val 250"/>
                  <a:gd name="f357" fmla="val 333"/>
                  <a:gd name="f358" fmla="val 6668"/>
                  <a:gd name="f359" fmla="val 429"/>
                  <a:gd name="f360" fmla="val 583"/>
                  <a:gd name="f361" fmla="val 6477"/>
                  <a:gd name="f362" fmla="val 1238"/>
                  <a:gd name="f363" fmla="val 1262"/>
                  <a:gd name="f364" fmla="val 1286"/>
                  <a:gd name="f365" fmla="val 1310"/>
                  <a:gd name="f366" fmla="val 1715"/>
                  <a:gd name="f367" fmla="val 6656"/>
                  <a:gd name="f368" fmla="val 8203"/>
                  <a:gd name="f369" fmla="val 1786"/>
                  <a:gd name="f370" fmla="val 1881"/>
                  <a:gd name="f371" fmla="val 1965"/>
                  <a:gd name="f372" fmla="val 2036"/>
                  <a:gd name="f373" fmla="val 2500"/>
                  <a:gd name="f374" fmla="val 6298"/>
                  <a:gd name="f375" fmla="val 2596"/>
                  <a:gd name="f376" fmla="val 6310"/>
                  <a:gd name="f377" fmla="val 6358"/>
                  <a:gd name="f378" fmla="val 2536"/>
                  <a:gd name="f379" fmla="val 6751"/>
                  <a:gd name="f380" fmla="val 2465"/>
                  <a:gd name="f381" fmla="val 2643"/>
                  <a:gd name="f382" fmla="val 6560"/>
                  <a:gd name="f383" fmla="val 3941"/>
                  <a:gd name="f384" fmla="val 6156"/>
                  <a:gd name="f385" fmla="val 4227"/>
                  <a:gd name="f386" fmla="val 7096"/>
                  <a:gd name="f387" fmla="val 6739"/>
                  <a:gd name="f388" fmla="val 7858"/>
                  <a:gd name="f389" fmla="val 8168"/>
                  <a:gd name="f390" fmla="val 8239"/>
                  <a:gd name="f391" fmla="val 8418"/>
                  <a:gd name="f392" fmla="val 8501"/>
                  <a:gd name="f393" fmla="val 8537"/>
                  <a:gd name="f394" fmla="val 6382"/>
                  <a:gd name="f395" fmla="val 8715"/>
                  <a:gd name="f396" fmla="val 6679"/>
                  <a:gd name="f397" fmla="val 9013"/>
                  <a:gd name="f398" fmla="val 9346"/>
                  <a:gd name="f399" fmla="val 9513"/>
                  <a:gd name="f400" fmla="val 9644"/>
                  <a:gd name="f401" fmla="val 9823"/>
                  <a:gd name="f402" fmla="val 10358"/>
                  <a:gd name="f403" fmla="val 10478"/>
                  <a:gd name="f404" fmla="val 6715"/>
                  <a:gd name="f405" fmla="val 10549"/>
                  <a:gd name="f406" fmla="val 6965"/>
                  <a:gd name="f407" fmla="val 8144"/>
                  <a:gd name="f408" fmla="val 8227"/>
                  <a:gd name="f409" fmla="val 10620"/>
                  <a:gd name="f410" fmla="val 10716"/>
                  <a:gd name="f411" fmla="val 10799"/>
                  <a:gd name="f412" fmla="val 10882"/>
                  <a:gd name="f413" fmla="val 10823"/>
                  <a:gd name="f414" fmla="val 6703"/>
                  <a:gd name="f415" fmla="val 10692"/>
                  <a:gd name="f416" fmla="val 10466"/>
                  <a:gd name="f417" fmla="val 10097"/>
                  <a:gd name="f418" fmla="val 10275"/>
                  <a:gd name="f419" fmla="val 10311"/>
                  <a:gd name="f420" fmla="val 10430"/>
                  <a:gd name="f421" fmla="val 4679"/>
                  <a:gd name="f422" fmla="val 10489"/>
                  <a:gd name="f423" fmla="val 10287"/>
                  <a:gd name="f424" fmla="val 3381"/>
                  <a:gd name="f425" fmla="val 9954"/>
                  <a:gd name="f426" fmla="val 3143"/>
                  <a:gd name="f427" fmla="val 9977"/>
                  <a:gd name="f428" fmla="val 9620"/>
                  <a:gd name="f429" fmla="val 2191"/>
                  <a:gd name="f430" fmla="val 9156"/>
                  <a:gd name="f431" fmla="val 2524"/>
                  <a:gd name="f432" fmla="val 8346"/>
                  <a:gd name="f433" fmla="val 3286"/>
                  <a:gd name="f434" fmla="val 8013"/>
                  <a:gd name="f435" fmla="val 3477"/>
                  <a:gd name="f436" fmla="val 7906"/>
                  <a:gd name="f437" fmla="val 3715"/>
                  <a:gd name="f438" fmla="val 7834"/>
                  <a:gd name="f439" fmla="val 7787"/>
                  <a:gd name="f440" fmla="val 7739"/>
                  <a:gd name="f441" fmla="val 7489"/>
                  <a:gd name="f442" fmla="val 7060"/>
                  <a:gd name="f443" fmla="val 6644"/>
                  <a:gd name="f444" fmla="val 6072"/>
                  <a:gd name="f445" fmla="*/ f0 1 10883"/>
                  <a:gd name="f446" fmla="*/ f1 1 8299"/>
                  <a:gd name="f447" fmla="val f2"/>
                  <a:gd name="f448" fmla="val f3"/>
                  <a:gd name="f449" fmla="val f4"/>
                  <a:gd name="f450" fmla="+- f449 0 f447"/>
                  <a:gd name="f451" fmla="+- f448 0 f447"/>
                  <a:gd name="f452" fmla="*/ f451 1 10883"/>
                  <a:gd name="f453" fmla="*/ f450 1 8299"/>
                  <a:gd name="f454" fmla="*/ f447 1 f452"/>
                  <a:gd name="f455" fmla="*/ f448 1 f452"/>
                  <a:gd name="f456" fmla="*/ f447 1 f453"/>
                  <a:gd name="f457" fmla="*/ f449 1 f453"/>
                  <a:gd name="f458" fmla="*/ f454 f445 1"/>
                  <a:gd name="f459" fmla="*/ f455 f445 1"/>
                  <a:gd name="f460" fmla="*/ f457 f446 1"/>
                  <a:gd name="f461" fmla="*/ f456 f446 1"/>
                </a:gdLst>
                <a:ahLst/>
                <a:cxnLst>
                  <a:cxn ang="3cd4">
                    <a:pos x="hc" y="t"/>
                  </a:cxn>
                  <a:cxn ang="0">
                    <a:pos x="r" y="vc"/>
                  </a:cxn>
                  <a:cxn ang="cd4">
                    <a:pos x="hc" y="b"/>
                  </a:cxn>
                  <a:cxn ang="cd2">
                    <a:pos x="l" y="vc"/>
                  </a:cxn>
                </a:cxnLst>
                <a:rect l="f458" t="f461" r="f459" b="f460"/>
                <a:pathLst>
                  <a:path w="10883" h="8299">
                    <a:moveTo>
                      <a:pt x="f5" y="f6"/>
                    </a:moveTo>
                    <a:cubicBezTo>
                      <a:pt x="f7" y="f6"/>
                      <a:pt x="f8" y="f9"/>
                      <a:pt x="f8" y="f10"/>
                    </a:cubicBezTo>
                    <a:lnTo>
                      <a:pt x="f8" y="f11"/>
                    </a:lnTo>
                    <a:cubicBezTo>
                      <a:pt x="f12" y="f13"/>
                      <a:pt x="f14" y="f15"/>
                      <a:pt x="f5" y="f15"/>
                    </a:cubicBezTo>
                    <a:cubicBezTo>
                      <a:pt x="f16" y="f15"/>
                      <a:pt x="f17" y="f18"/>
                      <a:pt x="f19" y="f11"/>
                    </a:cubicBezTo>
                    <a:lnTo>
                      <a:pt x="f19" y="f10"/>
                    </a:lnTo>
                    <a:cubicBezTo>
                      <a:pt x="f19" y="f20"/>
                      <a:pt x="f21" y="f6"/>
                      <a:pt x="f5" y="f6"/>
                    </a:cubicBezTo>
                    <a:close/>
                    <a:moveTo>
                      <a:pt x="f15" y="f22"/>
                    </a:moveTo>
                    <a:lnTo>
                      <a:pt x="f15" y="f23"/>
                    </a:lnTo>
                    <a:cubicBezTo>
                      <a:pt x="f15" y="f24"/>
                      <a:pt x="f25" y="f26"/>
                      <a:pt x="f27" y="f28"/>
                    </a:cubicBezTo>
                    <a:lnTo>
                      <a:pt x="f20" y="f29"/>
                    </a:lnTo>
                    <a:cubicBezTo>
                      <a:pt x="f9" y="f30"/>
                      <a:pt x="f9" y="f31"/>
                      <a:pt x="f9" y="f32"/>
                    </a:cubicBezTo>
                    <a:lnTo>
                      <a:pt x="f9" y="f33"/>
                    </a:lnTo>
                    <a:cubicBezTo>
                      <a:pt x="f9" y="f34"/>
                      <a:pt x="f35" y="f36"/>
                      <a:pt x="f37" y="f38"/>
                    </a:cubicBezTo>
                    <a:cubicBezTo>
                      <a:pt x="f39" y="f40"/>
                      <a:pt x="f41" y="f42"/>
                      <a:pt x="f43" y="f42"/>
                    </a:cubicBezTo>
                    <a:cubicBezTo>
                      <a:pt x="f44" y="f45"/>
                      <a:pt x="f46" y="f47"/>
                      <a:pt x="f46" y="f48"/>
                    </a:cubicBezTo>
                    <a:lnTo>
                      <a:pt x="f46" y="f32"/>
                    </a:lnTo>
                    <a:cubicBezTo>
                      <a:pt x="f46" y="f31"/>
                      <a:pt x="f46" y="f49"/>
                      <a:pt x="f50" y="f29"/>
                    </a:cubicBezTo>
                    <a:lnTo>
                      <a:pt x="f51" y="f52"/>
                    </a:lnTo>
                    <a:cubicBezTo>
                      <a:pt x="f53" y="f26"/>
                      <a:pt x="f54" y="f55"/>
                      <a:pt x="f54" y="f56"/>
                    </a:cubicBezTo>
                    <a:lnTo>
                      <a:pt x="f54" y="f57"/>
                    </a:lnTo>
                    <a:cubicBezTo>
                      <a:pt x="f54" y="f58"/>
                      <a:pt x="f59" y="f22"/>
                      <a:pt x="f60" y="f22"/>
                    </a:cubicBezTo>
                    <a:close/>
                    <a:moveTo>
                      <a:pt x="f5" y="f61"/>
                    </a:moveTo>
                    <a:cubicBezTo>
                      <a:pt x="f62" y="f61"/>
                      <a:pt x="f63" y="f64"/>
                      <a:pt x="f63" y="f65"/>
                    </a:cubicBezTo>
                    <a:cubicBezTo>
                      <a:pt x="f63" y="f30"/>
                      <a:pt x="f66" y="f67"/>
                      <a:pt x="f68" y="f69"/>
                    </a:cubicBezTo>
                    <a:cubicBezTo>
                      <a:pt x="f8" y="f70"/>
                      <a:pt x="f71" y="f72"/>
                      <a:pt x="f73" y="f72"/>
                    </a:cubicBezTo>
                    <a:cubicBezTo>
                      <a:pt x="f74" y="f75"/>
                      <a:pt x="f76" y="f77"/>
                      <a:pt x="f78" y="f77"/>
                    </a:cubicBezTo>
                    <a:cubicBezTo>
                      <a:pt x="f79" y="f77"/>
                      <a:pt x="f80" y="f81"/>
                      <a:pt x="f82" y="f24"/>
                    </a:cubicBezTo>
                    <a:cubicBezTo>
                      <a:pt x="f83" y="f55"/>
                      <a:pt x="f84" y="f85"/>
                      <a:pt x="f84" y="f86"/>
                    </a:cubicBezTo>
                    <a:cubicBezTo>
                      <a:pt x="f84" y="f86"/>
                      <a:pt x="f84" y="f87"/>
                      <a:pt x="f88" y="f89"/>
                    </a:cubicBezTo>
                    <a:cubicBezTo>
                      <a:pt x="f90" y="f49"/>
                      <a:pt x="f90" y="f67"/>
                      <a:pt x="f88" y="f91"/>
                    </a:cubicBezTo>
                    <a:cubicBezTo>
                      <a:pt x="f92" y="f93"/>
                      <a:pt x="f94" y="f95"/>
                      <a:pt x="f96" y="f95"/>
                    </a:cubicBezTo>
                    <a:cubicBezTo>
                      <a:pt x="f97" y="f95"/>
                      <a:pt x="f98" y="f93"/>
                      <a:pt x="f99" y="f91"/>
                    </a:cubicBezTo>
                    <a:cubicBezTo>
                      <a:pt x="f73" y="f100"/>
                      <a:pt x="f101" y="f30"/>
                      <a:pt x="f102" y="f103"/>
                    </a:cubicBezTo>
                    <a:cubicBezTo>
                      <a:pt x="f104" y="f30"/>
                      <a:pt x="f105" y="f106"/>
                      <a:pt x="f107" y="f108"/>
                    </a:cubicBezTo>
                    <a:cubicBezTo>
                      <a:pt x="f109" y="f110"/>
                      <a:pt x="f111" y="f42"/>
                      <a:pt x="f5" y="f42"/>
                    </a:cubicBezTo>
                    <a:cubicBezTo>
                      <a:pt x="f112" y="f42"/>
                      <a:pt x="f113" y="f114"/>
                      <a:pt x="f115" y="f116"/>
                    </a:cubicBezTo>
                    <a:cubicBezTo>
                      <a:pt x="f115" y="f117"/>
                      <a:pt x="f118" y="f119"/>
                      <a:pt x="f120" y="f121"/>
                    </a:cubicBezTo>
                    <a:cubicBezTo>
                      <a:pt x="f122" y="f123"/>
                      <a:pt x="f124" y="f100"/>
                      <a:pt x="f124" y="f65"/>
                    </a:cubicBezTo>
                    <a:cubicBezTo>
                      <a:pt x="f124" y="f64"/>
                      <a:pt x="f125" y="f61"/>
                      <a:pt x="f5" y="f61"/>
                    </a:cubicBezTo>
                    <a:close/>
                    <a:moveTo>
                      <a:pt x="f126" y="f127"/>
                    </a:moveTo>
                    <a:cubicBezTo>
                      <a:pt x="f128" y="f127"/>
                      <a:pt x="f129" y="f130"/>
                      <a:pt x="f131" y="f53"/>
                    </a:cubicBezTo>
                    <a:cubicBezTo>
                      <a:pt x="f132" y="f133"/>
                      <a:pt x="f134" y="f135"/>
                      <a:pt x="f136" y="f137"/>
                    </a:cubicBezTo>
                    <a:cubicBezTo>
                      <a:pt x="f138" y="f26"/>
                      <a:pt x="f139" y="f140"/>
                      <a:pt x="f141" y="f142"/>
                    </a:cubicBezTo>
                    <a:lnTo>
                      <a:pt x="f141" y="f143"/>
                    </a:lnTo>
                    <a:cubicBezTo>
                      <a:pt x="f144" y="f145"/>
                      <a:pt x="f146" y="f147"/>
                      <a:pt x="f148" y="f149"/>
                    </a:cubicBezTo>
                    <a:lnTo>
                      <a:pt x="f150" y="f151"/>
                    </a:lnTo>
                    <a:cubicBezTo>
                      <a:pt x="f152" y="f153"/>
                      <a:pt x="f154" y="f155"/>
                      <a:pt x="f154" y="f156"/>
                    </a:cubicBezTo>
                    <a:lnTo>
                      <a:pt x="f154" y="f157"/>
                    </a:lnTo>
                    <a:cubicBezTo>
                      <a:pt x="f158" y="f159"/>
                      <a:pt x="f160" y="f161"/>
                      <a:pt x="f160" y="f162"/>
                    </a:cubicBezTo>
                    <a:lnTo>
                      <a:pt x="f160" y="f163"/>
                    </a:lnTo>
                    <a:cubicBezTo>
                      <a:pt x="f160" y="f15"/>
                      <a:pt x="f164" y="f165"/>
                      <a:pt x="f166" y="f167"/>
                    </a:cubicBezTo>
                    <a:cubicBezTo>
                      <a:pt x="f168" y="f169"/>
                      <a:pt x="f170" y="f171"/>
                      <a:pt x="f33" y="f172"/>
                    </a:cubicBezTo>
                    <a:cubicBezTo>
                      <a:pt x="f173" y="f174"/>
                      <a:pt x="f175" y="f174"/>
                      <a:pt x="f176" y="f174"/>
                    </a:cubicBezTo>
                    <a:cubicBezTo>
                      <a:pt x="f177" y="f174"/>
                      <a:pt x="f178" y="f179"/>
                      <a:pt x="f69" y="f180"/>
                    </a:cubicBezTo>
                    <a:cubicBezTo>
                      <a:pt x="f181" y="f182"/>
                      <a:pt x="f183" y="f184"/>
                      <a:pt x="f185" y="f186"/>
                    </a:cubicBezTo>
                    <a:cubicBezTo>
                      <a:pt x="f187" y="f188"/>
                      <a:pt x="f189" y="f190"/>
                      <a:pt x="f191" y="f27"/>
                    </a:cubicBezTo>
                    <a:cubicBezTo>
                      <a:pt x="f192" y="f193"/>
                      <a:pt x="f194" y="f195"/>
                      <a:pt x="f194" y="f163"/>
                    </a:cubicBezTo>
                    <a:lnTo>
                      <a:pt x="f194" y="f162"/>
                    </a:lnTo>
                    <a:cubicBezTo>
                      <a:pt x="f194" y="f196"/>
                      <a:pt x="f197" y="f108"/>
                      <a:pt x="f198" y="f108"/>
                    </a:cubicBezTo>
                    <a:cubicBezTo>
                      <a:pt x="f69" y="f108"/>
                      <a:pt x="f199" y="f196"/>
                      <a:pt x="f199" y="f162"/>
                    </a:cubicBezTo>
                    <a:lnTo>
                      <a:pt x="f199" y="f200"/>
                    </a:lnTo>
                    <a:cubicBezTo>
                      <a:pt x="f199" y="f201"/>
                      <a:pt x="f202" y="f203"/>
                      <a:pt x="f204" y="f205"/>
                    </a:cubicBezTo>
                    <a:cubicBezTo>
                      <a:pt x="f28" y="f195"/>
                      <a:pt x="f206" y="f207"/>
                      <a:pt x="f181" y="f208"/>
                    </a:cubicBezTo>
                    <a:cubicBezTo>
                      <a:pt x="f209" y="f210"/>
                      <a:pt x="f211" y="f212"/>
                      <a:pt x="f213" y="f214"/>
                    </a:cubicBezTo>
                    <a:cubicBezTo>
                      <a:pt x="f215" y="f216"/>
                      <a:pt x="f217" y="f218"/>
                      <a:pt x="f219" y="f218"/>
                    </a:cubicBezTo>
                    <a:cubicBezTo>
                      <a:pt x="f220" y="f218"/>
                      <a:pt x="f221" y="f222"/>
                      <a:pt x="f223" y="f210"/>
                    </a:cubicBezTo>
                    <a:cubicBezTo>
                      <a:pt x="f28" y="f224"/>
                      <a:pt x="f204" y="f20"/>
                      <a:pt x="f225" y="f226"/>
                    </a:cubicBezTo>
                    <a:cubicBezTo>
                      <a:pt x="f64" y="f18"/>
                      <a:pt x="f227" y="f163"/>
                      <a:pt x="f227" y="f200"/>
                    </a:cubicBezTo>
                    <a:lnTo>
                      <a:pt x="f227" y="f162"/>
                    </a:lnTo>
                    <a:cubicBezTo>
                      <a:pt x="f227" y="f161"/>
                      <a:pt x="f202" y="f209"/>
                      <a:pt x="f228" y="f157"/>
                    </a:cubicBezTo>
                    <a:lnTo>
                      <a:pt x="f228" y="f156"/>
                    </a:lnTo>
                    <a:cubicBezTo>
                      <a:pt x="f228" y="f155"/>
                      <a:pt x="f229" y="f153"/>
                      <a:pt x="f230" y="f151"/>
                    </a:cubicBezTo>
                    <a:lnTo>
                      <a:pt x="f231" y="f149"/>
                    </a:lnTo>
                    <a:cubicBezTo>
                      <a:pt x="f232" y="f147"/>
                      <a:pt x="f61" y="f145"/>
                      <a:pt x="f233" y="f143"/>
                    </a:cubicBezTo>
                    <a:lnTo>
                      <a:pt x="f233" y="f142"/>
                    </a:lnTo>
                    <a:cubicBezTo>
                      <a:pt x="f234" y="f140"/>
                      <a:pt x="f235" y="f26"/>
                      <a:pt x="f236" y="f137"/>
                    </a:cubicBezTo>
                    <a:cubicBezTo>
                      <a:pt x="f237" y="f135"/>
                      <a:pt x="f238" y="f133"/>
                      <a:pt x="f85" y="f53"/>
                    </a:cubicBezTo>
                    <a:cubicBezTo>
                      <a:pt x="f239" y="f130"/>
                      <a:pt x="f240" y="f127"/>
                      <a:pt x="f126" y="f127"/>
                    </a:cubicBezTo>
                    <a:close/>
                    <a:moveTo>
                      <a:pt x="f207" y="f241"/>
                    </a:moveTo>
                    <a:cubicBezTo>
                      <a:pt x="f242" y="f243"/>
                      <a:pt x="f226" y="f244"/>
                      <a:pt x="f15" y="f42"/>
                    </a:cubicBezTo>
                    <a:cubicBezTo>
                      <a:pt x="f245" y="f246"/>
                      <a:pt x="f247" y="f248"/>
                      <a:pt x="f249" y="f250"/>
                    </a:cubicBezTo>
                    <a:lnTo>
                      <a:pt x="f251" y="f252"/>
                    </a:lnTo>
                    <a:lnTo>
                      <a:pt x="f253" y="f170"/>
                    </a:lnTo>
                    <a:cubicBezTo>
                      <a:pt x="f6" y="f254"/>
                      <a:pt x="f6" y="f254"/>
                      <a:pt x="f6" y="f255"/>
                    </a:cubicBezTo>
                    <a:lnTo>
                      <a:pt x="f6" y="f246"/>
                    </a:lnTo>
                    <a:cubicBezTo>
                      <a:pt x="f224" y="f256"/>
                      <a:pt x="f35" y="f153"/>
                      <a:pt x="f257" y="f244"/>
                    </a:cubicBezTo>
                    <a:cubicBezTo>
                      <a:pt x="f165" y="f258"/>
                      <a:pt x="f20" y="f259"/>
                      <a:pt x="f207" y="f241"/>
                    </a:cubicBezTo>
                    <a:close/>
                    <a:moveTo>
                      <a:pt x="f260" y="f261"/>
                    </a:moveTo>
                    <a:cubicBezTo>
                      <a:pt x="f262" y="f198"/>
                      <a:pt x="f263" y="f244"/>
                      <a:pt x="f264" y="f246"/>
                    </a:cubicBezTo>
                    <a:lnTo>
                      <a:pt x="f264" y="f265"/>
                    </a:lnTo>
                    <a:lnTo>
                      <a:pt x="f266" y="f265"/>
                    </a:lnTo>
                    <a:lnTo>
                      <a:pt x="f267" y="f268"/>
                    </a:lnTo>
                    <a:cubicBezTo>
                      <a:pt x="f267" y="f268"/>
                      <a:pt x="f269" y="f268"/>
                      <a:pt x="f269" y="f197"/>
                    </a:cubicBezTo>
                    <a:lnTo>
                      <a:pt x="f132" y="f250"/>
                    </a:lnTo>
                    <a:cubicBezTo>
                      <a:pt x="f270" y="f248"/>
                      <a:pt x="f141" y="f271"/>
                      <a:pt x="f272" y="f42"/>
                    </a:cubicBezTo>
                    <a:cubicBezTo>
                      <a:pt x="f273" y="f40"/>
                      <a:pt x="f124" y="f274"/>
                      <a:pt x="f260" y="f114"/>
                    </a:cubicBezTo>
                    <a:lnTo>
                      <a:pt x="f260" y="f261"/>
                    </a:lnTo>
                    <a:close/>
                    <a:moveTo>
                      <a:pt x="f214" y="f275"/>
                    </a:moveTo>
                    <a:lnTo>
                      <a:pt x="f214" y="f276"/>
                    </a:lnTo>
                    <a:cubicBezTo>
                      <a:pt x="f214" y="f254"/>
                      <a:pt x="f214" y="f277"/>
                      <a:pt x="f212" y="f128"/>
                    </a:cubicBezTo>
                    <a:lnTo>
                      <a:pt x="f278" y="f279"/>
                    </a:lnTo>
                    <a:lnTo>
                      <a:pt x="f60" y="f128"/>
                    </a:lnTo>
                    <a:cubicBezTo>
                      <a:pt x="f280" y="f277"/>
                      <a:pt x="f280" y="f254"/>
                      <a:pt x="f280" y="f276"/>
                    </a:cubicBezTo>
                    <a:lnTo>
                      <a:pt x="f280" y="f275"/>
                    </a:lnTo>
                    <a:cubicBezTo>
                      <a:pt x="f281" y="f282"/>
                      <a:pt x="f283" y="f276"/>
                      <a:pt x="f43" y="f276"/>
                    </a:cubicBezTo>
                    <a:lnTo>
                      <a:pt x="f278" y="f276"/>
                    </a:lnTo>
                    <a:cubicBezTo>
                      <a:pt x="f284" y="f276"/>
                      <a:pt x="f285" y="f255"/>
                      <a:pt x="f214" y="f275"/>
                    </a:cubicBezTo>
                    <a:close/>
                    <a:moveTo>
                      <a:pt x="f286" y="f187"/>
                    </a:moveTo>
                    <a:lnTo>
                      <a:pt x="f286" y="f287"/>
                    </a:lnTo>
                    <a:cubicBezTo>
                      <a:pt x="f286" y="f288"/>
                      <a:pt x="f289" y="f252"/>
                      <a:pt x="f111" y="f290"/>
                    </a:cubicBezTo>
                    <a:lnTo>
                      <a:pt x="f291" y="f292"/>
                    </a:lnTo>
                    <a:cubicBezTo>
                      <a:pt x="f293" y="f294"/>
                      <a:pt x="f295" y="f296"/>
                      <a:pt x="f297" y="f296"/>
                    </a:cubicBezTo>
                    <a:cubicBezTo>
                      <a:pt x="f298" y="f296"/>
                      <a:pt x="f299" y="f294"/>
                      <a:pt x="f102" y="f292"/>
                    </a:cubicBezTo>
                    <a:lnTo>
                      <a:pt x="f79" y="f290"/>
                    </a:lnTo>
                    <a:cubicBezTo>
                      <a:pt x="f300" y="f252"/>
                      <a:pt x="f301" y="f302"/>
                      <a:pt x="f301" y="f287"/>
                    </a:cubicBezTo>
                    <a:lnTo>
                      <a:pt x="f301" y="f187"/>
                    </a:lnTo>
                    <a:cubicBezTo>
                      <a:pt x="f102" y="f255"/>
                      <a:pt x="f303" y="f250"/>
                      <a:pt x="f304" y="f250"/>
                    </a:cubicBezTo>
                    <a:cubicBezTo>
                      <a:pt x="f305" y="f250"/>
                      <a:pt x="f306" y="f276"/>
                      <a:pt x="f286" y="f187"/>
                    </a:cubicBezTo>
                    <a:close/>
                    <a:moveTo>
                      <a:pt x="f307" y="f308"/>
                    </a:moveTo>
                    <a:lnTo>
                      <a:pt x="f307" y="f156"/>
                    </a:lnTo>
                    <a:cubicBezTo>
                      <a:pt x="f307" y="f271"/>
                      <a:pt x="f309" y="f310"/>
                      <a:pt x="f294" y="f250"/>
                    </a:cubicBezTo>
                    <a:lnTo>
                      <a:pt x="f311" y="f287"/>
                    </a:lnTo>
                    <a:cubicBezTo>
                      <a:pt x="f312" y="f129"/>
                      <a:pt x="f250" y="f148"/>
                      <a:pt x="f198" y="f148"/>
                    </a:cubicBezTo>
                    <a:cubicBezTo>
                      <a:pt x="f108" y="f148"/>
                      <a:pt x="f100" y="f313"/>
                      <a:pt x="f314" y="f287"/>
                    </a:cubicBezTo>
                    <a:lnTo>
                      <a:pt x="f100" y="f250"/>
                    </a:lnTo>
                    <a:cubicBezTo>
                      <a:pt x="f123" y="f275"/>
                      <a:pt x="f315" y="f246"/>
                      <a:pt x="f315" y="f156"/>
                    </a:cubicBezTo>
                    <a:lnTo>
                      <a:pt x="f315" y="f308"/>
                    </a:lnTo>
                    <a:cubicBezTo>
                      <a:pt x="f316" y="f47"/>
                      <a:pt x="f47" y="f317"/>
                      <a:pt x="f198" y="f317"/>
                    </a:cubicBezTo>
                    <a:cubicBezTo>
                      <a:pt x="f256" y="f317"/>
                      <a:pt x="f282" y="f47"/>
                      <a:pt x="f307" y="f308"/>
                    </a:cubicBezTo>
                    <a:close/>
                    <a:moveTo>
                      <a:pt x="f198" y="f2"/>
                    </a:moveTo>
                    <a:cubicBezTo>
                      <a:pt x="f318" y="f2"/>
                      <a:pt x="f196" y="f319"/>
                      <a:pt x="f320" y="f321"/>
                    </a:cubicBezTo>
                    <a:cubicBezTo>
                      <a:pt x="f322" y="f323"/>
                      <a:pt x="f324" y="f325"/>
                      <a:pt x="f326" y="f327"/>
                    </a:cubicBezTo>
                    <a:cubicBezTo>
                      <a:pt x="f328" y="f190"/>
                      <a:pt x="f329" y="f330"/>
                      <a:pt x="f331" y="f332"/>
                    </a:cubicBezTo>
                    <a:lnTo>
                      <a:pt x="f333" y="f332"/>
                    </a:lnTo>
                    <a:cubicBezTo>
                      <a:pt x="f334" y="f332"/>
                      <a:pt x="f335" y="f336"/>
                      <a:pt x="f335" y="f337"/>
                    </a:cubicBezTo>
                    <a:lnTo>
                      <a:pt x="f335" y="f202"/>
                    </a:lnTo>
                    <a:cubicBezTo>
                      <a:pt x="f335" y="f231"/>
                      <a:pt x="f338" y="f28"/>
                      <a:pt x="f339" y="f340"/>
                    </a:cubicBezTo>
                    <a:lnTo>
                      <a:pt x="f341" y="f213"/>
                    </a:lnTo>
                    <a:lnTo>
                      <a:pt x="f341" y="f48"/>
                    </a:lnTo>
                    <a:cubicBezTo>
                      <a:pt x="f341" y="f342"/>
                      <a:pt x="f51" y="f156"/>
                      <a:pt x="f343" y="f344"/>
                    </a:cubicBezTo>
                    <a:lnTo>
                      <a:pt x="f343" y="f276"/>
                    </a:lnTo>
                    <a:cubicBezTo>
                      <a:pt x="f343" y="f254"/>
                      <a:pt x="f345" y="f277"/>
                      <a:pt x="f59" y="f277"/>
                    </a:cubicBezTo>
                    <a:lnTo>
                      <a:pt x="f346" y="f347"/>
                    </a:lnTo>
                    <a:cubicBezTo>
                      <a:pt x="f348" y="f349"/>
                      <a:pt x="f2" y="f350"/>
                      <a:pt x="f2" y="f351"/>
                    </a:cubicBezTo>
                    <a:lnTo>
                      <a:pt x="f2" y="f352"/>
                    </a:lnTo>
                    <a:cubicBezTo>
                      <a:pt x="f2" y="f353"/>
                      <a:pt x="f354" y="f115"/>
                      <a:pt x="f355" y="f115"/>
                    </a:cubicBezTo>
                    <a:cubicBezTo>
                      <a:pt x="f356" y="f115"/>
                      <a:pt x="f357" y="f353"/>
                      <a:pt x="f357" y="f352"/>
                    </a:cubicBezTo>
                    <a:lnTo>
                      <a:pt x="f357" y="f351"/>
                    </a:lnTo>
                    <a:cubicBezTo>
                      <a:pt x="f357" y="f358"/>
                      <a:pt x="f359" y="f350"/>
                      <a:pt x="f360" y="f361"/>
                    </a:cubicBezTo>
                    <a:lnTo>
                      <a:pt x="f362" y="f268"/>
                    </a:lnTo>
                    <a:cubicBezTo>
                      <a:pt x="f363" y="f268"/>
                      <a:pt x="f364" y="f197"/>
                      <a:pt x="f365" y="f349"/>
                    </a:cubicBezTo>
                    <a:lnTo>
                      <a:pt x="f366" y="f367"/>
                    </a:lnTo>
                    <a:lnTo>
                      <a:pt x="f366" y="f124"/>
                    </a:lnTo>
                    <a:cubicBezTo>
                      <a:pt x="f366" y="f368"/>
                      <a:pt x="f369" y="f118"/>
                      <a:pt x="f370" y="f118"/>
                    </a:cubicBezTo>
                    <a:cubicBezTo>
                      <a:pt x="f371" y="f118"/>
                      <a:pt x="f372" y="f368"/>
                      <a:pt x="f372" y="f124"/>
                    </a:cubicBezTo>
                    <a:lnTo>
                      <a:pt x="f372" y="f367"/>
                    </a:lnTo>
                    <a:lnTo>
                      <a:pt x="f37" y="f349"/>
                    </a:lnTo>
                    <a:cubicBezTo>
                      <a:pt x="f373" y="f268"/>
                      <a:pt x="f190" y="f374"/>
                      <a:pt x="f375" y="f376"/>
                    </a:cubicBezTo>
                    <a:lnTo>
                      <a:pt x="f207" y="f377"/>
                    </a:lnTo>
                    <a:cubicBezTo>
                      <a:pt x="f378" y="f313"/>
                      <a:pt x="f208" y="f379"/>
                      <a:pt x="f208" y="f166"/>
                    </a:cubicBezTo>
                    <a:lnTo>
                      <a:pt x="f208" y="f352"/>
                    </a:lnTo>
                    <a:cubicBezTo>
                      <a:pt x="f208" y="f353"/>
                      <a:pt x="f380" y="f115"/>
                      <a:pt x="f167" y="f115"/>
                    </a:cubicBezTo>
                    <a:cubicBezTo>
                      <a:pt x="f381" y="f115"/>
                      <a:pt x="f20" y="f353"/>
                      <a:pt x="f20" y="f352"/>
                    </a:cubicBezTo>
                    <a:lnTo>
                      <a:pt x="f20" y="f166"/>
                    </a:lnTo>
                    <a:cubicBezTo>
                      <a:pt x="f20" y="f191"/>
                      <a:pt x="f25" y="f367"/>
                      <a:pt x="f328" y="f382"/>
                    </a:cubicBezTo>
                    <a:lnTo>
                      <a:pt x="f383" y="f384"/>
                    </a:lnTo>
                    <a:cubicBezTo>
                      <a:pt x="f385" y="f168"/>
                      <a:pt x="f117" y="f386"/>
                      <a:pt x="f126" y="f386"/>
                    </a:cubicBezTo>
                    <a:cubicBezTo>
                      <a:pt x="f302" y="f386"/>
                      <a:pt x="f358" y="f387"/>
                      <a:pt x="f194" y="f384"/>
                    </a:cubicBezTo>
                    <a:lnTo>
                      <a:pt x="f388" y="f382"/>
                    </a:lnTo>
                    <a:cubicBezTo>
                      <a:pt x="f273" y="f367"/>
                      <a:pt x="f389" y="f191"/>
                      <a:pt x="f389" y="f166"/>
                    </a:cubicBezTo>
                    <a:lnTo>
                      <a:pt x="f389" y="f352"/>
                    </a:lnTo>
                    <a:cubicBezTo>
                      <a:pt x="f389" y="f353"/>
                      <a:pt x="f390" y="f115"/>
                      <a:pt x="f113" y="f115"/>
                    </a:cubicBezTo>
                    <a:cubicBezTo>
                      <a:pt x="f391" y="f115"/>
                      <a:pt x="f392" y="f353"/>
                      <a:pt x="f392" y="f352"/>
                    </a:cubicBezTo>
                    <a:lnTo>
                      <a:pt x="f392" y="f166"/>
                    </a:lnTo>
                    <a:cubicBezTo>
                      <a:pt x="f392" y="f191"/>
                      <a:pt x="f391" y="f367"/>
                      <a:pt x="f4" y="f313"/>
                    </a:cubicBezTo>
                    <a:lnTo>
                      <a:pt x="f393" y="f394"/>
                    </a:lnTo>
                    <a:lnTo>
                      <a:pt x="f395" y="f382"/>
                    </a:lnTo>
                    <a:cubicBezTo>
                      <a:pt x="f21" y="f396"/>
                      <a:pt x="f397" y="f387"/>
                      <a:pt x="f104" y="f387"/>
                    </a:cubicBezTo>
                    <a:cubicBezTo>
                      <a:pt x="f398" y="f387"/>
                      <a:pt x="f399" y="f396"/>
                      <a:pt x="f400" y="f382"/>
                    </a:cubicBezTo>
                    <a:lnTo>
                      <a:pt x="f401" y="f394"/>
                    </a:lnTo>
                    <a:lnTo>
                      <a:pt x="f402" y="f367"/>
                    </a:lnTo>
                    <a:cubicBezTo>
                      <a:pt x="f403" y="f404"/>
                      <a:pt x="f405" y="f191"/>
                      <a:pt x="f405" y="f406"/>
                    </a:cubicBezTo>
                    <a:lnTo>
                      <a:pt x="f405" y="f407"/>
                    </a:lnTo>
                    <a:cubicBezTo>
                      <a:pt x="f405" y="f408"/>
                      <a:pt x="f409" y="f4"/>
                      <a:pt x="f410" y="f4"/>
                    </a:cubicBezTo>
                    <a:cubicBezTo>
                      <a:pt x="f411" y="f4"/>
                      <a:pt x="f412" y="f408"/>
                      <a:pt x="f412" y="f407"/>
                    </a:cubicBezTo>
                    <a:lnTo>
                      <a:pt x="f412" y="f406"/>
                    </a:lnTo>
                    <a:cubicBezTo>
                      <a:pt x="f413" y="f414"/>
                      <a:pt x="f415" y="f361"/>
                      <a:pt x="f416" y="f377"/>
                    </a:cubicBezTo>
                    <a:lnTo>
                      <a:pt x="f401" y="f265"/>
                    </a:lnTo>
                    <a:lnTo>
                      <a:pt x="f401" y="f128"/>
                    </a:lnTo>
                    <a:lnTo>
                      <a:pt x="f401" y="f246"/>
                    </a:lnTo>
                    <a:cubicBezTo>
                      <a:pt x="f417" y="f243"/>
                      <a:pt x="f418" y="f317"/>
                      <a:pt x="f419" y="f240"/>
                    </a:cubicBezTo>
                    <a:cubicBezTo>
                      <a:pt x="f420" y="f421"/>
                      <a:pt x="f422" y="f213"/>
                      <a:pt x="f422" y="f196"/>
                    </a:cubicBezTo>
                    <a:cubicBezTo>
                      <a:pt x="f422" y="f320"/>
                      <a:pt x="f423" y="f424"/>
                      <a:pt x="f425" y="f426"/>
                    </a:cubicBezTo>
                    <a:cubicBezTo>
                      <a:pt x="f427" y="f205"/>
                      <a:pt x="f107" y="f331"/>
                      <a:pt x="f107" y="f10"/>
                    </a:cubicBezTo>
                    <a:cubicBezTo>
                      <a:pt x="f107" y="f378"/>
                      <a:pt x="f428" y="f429"/>
                      <a:pt x="f430" y="f429"/>
                    </a:cubicBezTo>
                    <a:cubicBezTo>
                      <a:pt x="f82" y="f429"/>
                      <a:pt x="f263" y="f431"/>
                      <a:pt x="f263" y="f10"/>
                    </a:cubicBezTo>
                    <a:cubicBezTo>
                      <a:pt x="f263" y="f329"/>
                      <a:pt x="f113" y="f205"/>
                      <a:pt x="f432" y="f426"/>
                    </a:cubicBezTo>
                    <a:cubicBezTo>
                      <a:pt x="f122" y="f433"/>
                      <a:pt x="f434" y="f435"/>
                      <a:pt x="f436" y="f437"/>
                    </a:cubicBezTo>
                    <a:cubicBezTo>
                      <a:pt x="f388" y="f336"/>
                      <a:pt x="f438" y="f15"/>
                      <a:pt x="f439" y="f327"/>
                    </a:cubicBezTo>
                    <a:cubicBezTo>
                      <a:pt x="f440" y="f325"/>
                      <a:pt x="f441" y="f323"/>
                      <a:pt x="f442" y="f321"/>
                    </a:cubicBezTo>
                    <a:cubicBezTo>
                      <a:pt x="f443" y="f319"/>
                      <a:pt x="f444" y="f2"/>
                      <a:pt x="f198"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2" name="Google Shape;3315;p43">
                <a:extLst>
                  <a:ext uri="{FF2B5EF4-FFF2-40B4-BE49-F238E27FC236}">
                    <a16:creationId xmlns:a16="http://schemas.microsoft.com/office/drawing/2014/main" id="{12488BC8-2F9B-45BD-8F96-3302CAD9B3FC}"/>
                  </a:ext>
                </a:extLst>
              </p:cNvPr>
              <p:cNvSpPr/>
              <p:nvPr/>
            </p:nvSpPr>
            <p:spPr>
              <a:xfrm>
                <a:off x="3374629" y="1962421"/>
                <a:ext cx="12792" cy="43232"/>
              </a:xfrm>
              <a:custGeom>
                <a:avLst/>
                <a:gdLst>
                  <a:gd name="f0" fmla="val w"/>
                  <a:gd name="f1" fmla="val h"/>
                  <a:gd name="f2" fmla="val 0"/>
                  <a:gd name="f3" fmla="val 335"/>
                  <a:gd name="f4" fmla="val 1132"/>
                  <a:gd name="f5" fmla="val 167"/>
                  <a:gd name="f6" fmla="val 1"/>
                  <a:gd name="f7" fmla="val 72"/>
                  <a:gd name="f8" fmla="val 84"/>
                  <a:gd name="f9" fmla="val 977"/>
                  <a:gd name="f10" fmla="val 1060"/>
                  <a:gd name="f11" fmla="val 251"/>
                  <a:gd name="f12" fmla="val 322"/>
                  <a:gd name="f13" fmla="val 334"/>
                  <a:gd name="f14" fmla="*/ f0 1 335"/>
                  <a:gd name="f15" fmla="*/ f1 1 1132"/>
                  <a:gd name="f16" fmla="val f2"/>
                  <a:gd name="f17" fmla="val f3"/>
                  <a:gd name="f18" fmla="val f4"/>
                  <a:gd name="f19" fmla="+- f18 0 f16"/>
                  <a:gd name="f20" fmla="+- f17 0 f16"/>
                  <a:gd name="f21" fmla="*/ f20 1 335"/>
                  <a:gd name="f22" fmla="*/ f19 1 113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35" h="1132">
                    <a:moveTo>
                      <a:pt x="f5" y="f6"/>
                    </a:moveTo>
                    <a:cubicBezTo>
                      <a:pt x="f7" y="f6"/>
                      <a:pt x="f6" y="f8"/>
                      <a:pt x="f6" y="f5"/>
                    </a:cubicBezTo>
                    <a:lnTo>
                      <a:pt x="f6" y="f9"/>
                    </a:lnTo>
                    <a:cubicBezTo>
                      <a:pt x="f6" y="f10"/>
                      <a:pt x="f7" y="f4"/>
                      <a:pt x="f5" y="f4"/>
                    </a:cubicBezTo>
                    <a:cubicBezTo>
                      <a:pt x="f11" y="f4"/>
                      <a:pt x="f12" y="f10"/>
                      <a:pt x="f12" y="f9"/>
                    </a:cubicBezTo>
                    <a:lnTo>
                      <a:pt x="f12" y="f5"/>
                    </a:lnTo>
                    <a:cubicBezTo>
                      <a:pt x="f13" y="f8"/>
                      <a:pt x="f11"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cxnSp>
        <p:nvCxnSpPr>
          <p:cNvPr id="673" name="Google Shape;3316;p43">
            <a:extLst>
              <a:ext uri="{FF2B5EF4-FFF2-40B4-BE49-F238E27FC236}">
                <a16:creationId xmlns:a16="http://schemas.microsoft.com/office/drawing/2014/main" id="{E6AA1384-AA28-46A9-B29A-9231C18145FC}"/>
              </a:ext>
            </a:extLst>
          </p:cNvPr>
          <p:cNvCxnSpPr/>
          <p:nvPr/>
        </p:nvCxnSpPr>
        <p:spPr>
          <a:xfrm>
            <a:off x="-7022" y="2722772"/>
            <a:ext cx="386397" cy="0"/>
          </a:xfrm>
          <a:prstGeom prst="straightConnector1">
            <a:avLst/>
          </a:prstGeom>
          <a:noFill/>
          <a:ln w="9528" cap="flat">
            <a:solidFill>
              <a:srgbClr val="000000"/>
            </a:solidFill>
            <a:custDash/>
            <a:round/>
          </a:ln>
        </p:spPr>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Google Shape;3471;p46">
            <a:extLst>
              <a:ext uri="{FF2B5EF4-FFF2-40B4-BE49-F238E27FC236}">
                <a16:creationId xmlns:a16="http://schemas.microsoft.com/office/drawing/2014/main" id="{EFFB25F1-9709-4810-9F7C-7BB032B38933}"/>
              </a:ext>
            </a:extLst>
          </p:cNvPr>
          <p:cNvSpPr txBox="1">
            <a:spLocks noGrp="1"/>
          </p:cNvSpPr>
          <p:nvPr>
            <p:ph type="title"/>
          </p:nvPr>
        </p:nvSpPr>
        <p:spPr/>
        <p:txBody>
          <a:bodyPr/>
          <a:lstStyle/>
          <a:p>
            <a:pPr lvl="0"/>
            <a:r>
              <a:rPr lang="en-US"/>
              <a:t>OUR TEAM</a:t>
            </a:r>
          </a:p>
        </p:txBody>
      </p:sp>
      <p:sp>
        <p:nvSpPr>
          <p:cNvPr id="3" name="Google Shape;3472;p46">
            <a:extLst>
              <a:ext uri="{FF2B5EF4-FFF2-40B4-BE49-F238E27FC236}">
                <a16:creationId xmlns:a16="http://schemas.microsoft.com/office/drawing/2014/main" id="{BCDC2D78-AD1C-4981-966A-9C959C045A82}"/>
              </a:ext>
            </a:extLst>
          </p:cNvPr>
          <p:cNvSpPr txBox="1">
            <a:spLocks noGrp="1"/>
          </p:cNvSpPr>
          <p:nvPr>
            <p:ph type="subTitle" idx="4294967295"/>
          </p:nvPr>
        </p:nvSpPr>
        <p:spPr>
          <a:xfrm>
            <a:off x="1372651" y="3869503"/>
            <a:ext cx="1752895" cy="612904"/>
          </a:xfrm>
        </p:spPr>
        <p:txBody>
          <a:bodyPr anchorCtr="1"/>
          <a:lstStyle/>
          <a:p>
            <a:pPr marL="0" lvl="0" indent="0" algn="ctr">
              <a:buNone/>
            </a:pPr>
            <a:r>
              <a:rPr lang="en-US" sz="1400"/>
              <a:t>Despite being red, Mars is cold</a:t>
            </a:r>
          </a:p>
        </p:txBody>
      </p:sp>
      <p:sp>
        <p:nvSpPr>
          <p:cNvPr id="4" name="Google Shape;3473;p46">
            <a:extLst>
              <a:ext uri="{FF2B5EF4-FFF2-40B4-BE49-F238E27FC236}">
                <a16:creationId xmlns:a16="http://schemas.microsoft.com/office/drawing/2014/main" id="{A024650F-FA3A-4A09-AD81-48FE36305362}"/>
              </a:ext>
            </a:extLst>
          </p:cNvPr>
          <p:cNvSpPr txBox="1">
            <a:spLocks noGrp="1"/>
          </p:cNvSpPr>
          <p:nvPr>
            <p:ph type="subTitle" idx="4294967295"/>
          </p:nvPr>
        </p:nvSpPr>
        <p:spPr>
          <a:xfrm>
            <a:off x="1371097" y="3510820"/>
            <a:ext cx="1752895" cy="376504"/>
          </a:xfrm>
        </p:spPr>
        <p:txBody>
          <a:bodyPr anchorCtr="1"/>
          <a:lstStyle/>
          <a:p>
            <a:pPr marL="0" lvl="0" indent="0" algn="ctr">
              <a:buNone/>
            </a:pPr>
            <a:r>
              <a:rPr lang="en-US" sz="1800" b="1">
                <a:latin typeface="Josefin Sans"/>
              </a:rPr>
              <a:t>STRATEGY</a:t>
            </a:r>
          </a:p>
        </p:txBody>
      </p:sp>
      <p:sp>
        <p:nvSpPr>
          <p:cNvPr id="5" name="Google Shape;3474;p46">
            <a:extLst>
              <a:ext uri="{FF2B5EF4-FFF2-40B4-BE49-F238E27FC236}">
                <a16:creationId xmlns:a16="http://schemas.microsoft.com/office/drawing/2014/main" id="{AE7CD11F-814A-4C04-B814-169A974388F5}"/>
              </a:ext>
            </a:extLst>
          </p:cNvPr>
          <p:cNvSpPr txBox="1">
            <a:spLocks noGrp="1"/>
          </p:cNvSpPr>
          <p:nvPr>
            <p:ph type="subTitle" idx="4294967295"/>
          </p:nvPr>
        </p:nvSpPr>
        <p:spPr>
          <a:xfrm>
            <a:off x="3697102" y="3869503"/>
            <a:ext cx="1752895" cy="612904"/>
          </a:xfrm>
        </p:spPr>
        <p:txBody>
          <a:bodyPr anchorCtr="1"/>
          <a:lstStyle/>
          <a:p>
            <a:pPr marL="0" lvl="0" indent="0" algn="ctr">
              <a:buNone/>
            </a:pPr>
            <a:r>
              <a:rPr lang="en-US" sz="1400"/>
              <a:t>Venus is the second from the Sun</a:t>
            </a:r>
          </a:p>
        </p:txBody>
      </p:sp>
      <p:sp>
        <p:nvSpPr>
          <p:cNvPr id="6" name="Google Shape;3475;p46">
            <a:extLst>
              <a:ext uri="{FF2B5EF4-FFF2-40B4-BE49-F238E27FC236}">
                <a16:creationId xmlns:a16="http://schemas.microsoft.com/office/drawing/2014/main" id="{14CDCF38-6206-46B9-89F0-8ED859A86283}"/>
              </a:ext>
            </a:extLst>
          </p:cNvPr>
          <p:cNvSpPr txBox="1">
            <a:spLocks noGrp="1"/>
          </p:cNvSpPr>
          <p:nvPr>
            <p:ph type="subTitle" idx="4294967295"/>
          </p:nvPr>
        </p:nvSpPr>
        <p:spPr>
          <a:xfrm>
            <a:off x="3695547" y="3510820"/>
            <a:ext cx="1752895" cy="376504"/>
          </a:xfrm>
        </p:spPr>
        <p:txBody>
          <a:bodyPr anchorCtr="1"/>
          <a:lstStyle/>
          <a:p>
            <a:pPr marL="0" lvl="0" indent="0" algn="ctr">
              <a:buNone/>
            </a:pPr>
            <a:r>
              <a:rPr lang="en-US" sz="1800" b="1">
                <a:latin typeface="Josefin Sans"/>
              </a:rPr>
              <a:t>PRODUCT</a:t>
            </a:r>
          </a:p>
        </p:txBody>
      </p:sp>
      <p:pic>
        <p:nvPicPr>
          <p:cNvPr id="7" name="Google Shape;3476;p46">
            <a:extLst>
              <a:ext uri="{FF2B5EF4-FFF2-40B4-BE49-F238E27FC236}">
                <a16:creationId xmlns:a16="http://schemas.microsoft.com/office/drawing/2014/main" id="{2B83586B-0D3F-4BE2-B63C-397172EDBA26}"/>
              </a:ext>
            </a:extLst>
          </p:cNvPr>
          <p:cNvPicPr>
            <a:picLocks noChangeAspect="1"/>
          </p:cNvPicPr>
          <p:nvPr/>
        </p:nvPicPr>
        <p:blipFill>
          <a:blip r:embed="rId3">
            <a:alphaModFix/>
          </a:blip>
          <a:stretch>
            <a:fillRect/>
          </a:stretch>
        </p:blipFill>
        <p:spPr>
          <a:xfrm>
            <a:off x="1299225" y="1531089"/>
            <a:ext cx="1902902" cy="1902902"/>
          </a:xfrm>
          <a:prstGeom prst="rect">
            <a:avLst/>
          </a:prstGeom>
          <a:noFill/>
          <a:ln cap="flat">
            <a:noFill/>
          </a:ln>
        </p:spPr>
      </p:pic>
      <p:pic>
        <p:nvPicPr>
          <p:cNvPr id="8" name="Google Shape;3477;p46">
            <a:extLst>
              <a:ext uri="{FF2B5EF4-FFF2-40B4-BE49-F238E27FC236}">
                <a16:creationId xmlns:a16="http://schemas.microsoft.com/office/drawing/2014/main" id="{D4177B82-08FD-4073-9D19-6E884407BF46}"/>
              </a:ext>
            </a:extLst>
          </p:cNvPr>
          <p:cNvPicPr>
            <a:picLocks noChangeAspect="1"/>
          </p:cNvPicPr>
          <p:nvPr/>
        </p:nvPicPr>
        <p:blipFill>
          <a:blip r:embed="rId4">
            <a:alphaModFix/>
          </a:blip>
          <a:stretch>
            <a:fillRect/>
          </a:stretch>
        </p:blipFill>
        <p:spPr>
          <a:xfrm>
            <a:off x="3622112" y="1531098"/>
            <a:ext cx="1902902" cy="1902902"/>
          </a:xfrm>
          <a:prstGeom prst="rect">
            <a:avLst/>
          </a:prstGeom>
          <a:noFill/>
          <a:ln cap="flat">
            <a:noFill/>
          </a:ln>
        </p:spPr>
      </p:pic>
      <p:pic>
        <p:nvPicPr>
          <p:cNvPr id="9" name="Google Shape;3478;p46">
            <a:extLst>
              <a:ext uri="{FF2B5EF4-FFF2-40B4-BE49-F238E27FC236}">
                <a16:creationId xmlns:a16="http://schemas.microsoft.com/office/drawing/2014/main" id="{F70DFAD9-C18B-4115-A21D-8ED5A09F150D}"/>
              </a:ext>
            </a:extLst>
          </p:cNvPr>
          <p:cNvPicPr>
            <a:picLocks noChangeAspect="1"/>
          </p:cNvPicPr>
          <p:nvPr/>
        </p:nvPicPr>
        <p:blipFill>
          <a:blip r:embed="rId5">
            <a:alphaModFix/>
          </a:blip>
          <a:stretch>
            <a:fillRect/>
          </a:stretch>
        </p:blipFill>
        <p:spPr>
          <a:xfrm>
            <a:off x="5944999" y="1531098"/>
            <a:ext cx="1902902" cy="1902902"/>
          </a:xfrm>
          <a:prstGeom prst="rect">
            <a:avLst/>
          </a:prstGeom>
          <a:noFill/>
          <a:ln cap="flat">
            <a:noFill/>
          </a:ln>
        </p:spPr>
      </p:pic>
      <p:sp>
        <p:nvSpPr>
          <p:cNvPr id="10" name="Google Shape;3479;p46">
            <a:extLst>
              <a:ext uri="{FF2B5EF4-FFF2-40B4-BE49-F238E27FC236}">
                <a16:creationId xmlns:a16="http://schemas.microsoft.com/office/drawing/2014/main" id="{37786862-CCD4-4EF9-9BF4-4A656DB5643B}"/>
              </a:ext>
            </a:extLst>
          </p:cNvPr>
          <p:cNvSpPr txBox="1">
            <a:spLocks noGrp="1"/>
          </p:cNvSpPr>
          <p:nvPr>
            <p:ph type="subTitle" idx="4294967295"/>
          </p:nvPr>
        </p:nvSpPr>
        <p:spPr>
          <a:xfrm>
            <a:off x="6019998" y="3510820"/>
            <a:ext cx="1752895" cy="376504"/>
          </a:xfrm>
        </p:spPr>
        <p:txBody>
          <a:bodyPr anchorCtr="1"/>
          <a:lstStyle/>
          <a:p>
            <a:pPr marL="0" lvl="0" indent="0" algn="ctr">
              <a:buNone/>
            </a:pPr>
            <a:r>
              <a:rPr lang="en-US" sz="1800" b="1">
                <a:latin typeface="Josefin Sans"/>
              </a:rPr>
              <a:t>SALES</a:t>
            </a:r>
          </a:p>
        </p:txBody>
      </p:sp>
      <p:sp>
        <p:nvSpPr>
          <p:cNvPr id="11" name="Google Shape;3480;p46">
            <a:extLst>
              <a:ext uri="{FF2B5EF4-FFF2-40B4-BE49-F238E27FC236}">
                <a16:creationId xmlns:a16="http://schemas.microsoft.com/office/drawing/2014/main" id="{719F80E3-138E-4173-A3D0-274D8B9728B1}"/>
              </a:ext>
            </a:extLst>
          </p:cNvPr>
          <p:cNvSpPr txBox="1">
            <a:spLocks noGrp="1"/>
          </p:cNvSpPr>
          <p:nvPr>
            <p:ph type="subTitle" idx="4294967295"/>
          </p:nvPr>
        </p:nvSpPr>
        <p:spPr>
          <a:xfrm>
            <a:off x="6021552" y="3869503"/>
            <a:ext cx="1752895" cy="612904"/>
          </a:xfrm>
        </p:spPr>
        <p:txBody>
          <a:bodyPr anchorCtr="1"/>
          <a:lstStyle/>
          <a:p>
            <a:pPr marL="0" lvl="0" indent="0" algn="ctr">
              <a:buNone/>
            </a:pPr>
            <a:r>
              <a:rPr lang="en-US" sz="1400"/>
              <a:t>Neptune is the farthest planet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pic>
        <p:nvPicPr>
          <p:cNvPr id="2" name="Picture 2" descr="Factura de luz peluquería: consejos para ahorrar cada mes">
            <a:extLst>
              <a:ext uri="{FF2B5EF4-FFF2-40B4-BE49-F238E27FC236}">
                <a16:creationId xmlns:a16="http://schemas.microsoft.com/office/drawing/2014/main" id="{3CFB7D11-E774-47F1-83F2-4DBBE49DD3A3}"/>
              </a:ext>
            </a:extLst>
          </p:cNvPr>
          <p:cNvPicPr>
            <a:picLocks noChangeAspect="1"/>
          </p:cNvPicPr>
          <p:nvPr/>
        </p:nvPicPr>
        <p:blipFill>
          <a:blip r:embed="rId3">
            <a:alphaModFix amt="61000"/>
          </a:blip>
          <a:stretch>
            <a:fillRect/>
          </a:stretch>
        </p:blipFill>
        <p:spPr>
          <a:xfrm>
            <a:off x="0" y="0"/>
            <a:ext cx="9144000" cy="5143499"/>
          </a:xfrm>
          <a:prstGeom prst="rect">
            <a:avLst/>
          </a:prstGeom>
          <a:noFill/>
          <a:ln cap="flat">
            <a:noFill/>
          </a:ln>
        </p:spPr>
      </p:pic>
      <p:sp>
        <p:nvSpPr>
          <p:cNvPr id="3" name="Google Shape;2333;p105">
            <a:extLst>
              <a:ext uri="{FF2B5EF4-FFF2-40B4-BE49-F238E27FC236}">
                <a16:creationId xmlns:a16="http://schemas.microsoft.com/office/drawing/2014/main" id="{75C47DE6-3C33-4371-B1D7-447A34248F06}"/>
              </a:ext>
            </a:extLst>
          </p:cNvPr>
          <p:cNvSpPr txBox="1">
            <a:spLocks noGrp="1"/>
          </p:cNvSpPr>
          <p:nvPr>
            <p:ph type="title"/>
          </p:nvPr>
        </p:nvSpPr>
        <p:spPr>
          <a:xfrm>
            <a:off x="1250935" y="2788920"/>
            <a:ext cx="6367799" cy="2028596"/>
          </a:xfrm>
        </p:spPr>
        <p:txBody>
          <a:bodyPr/>
          <a:lstStyle/>
          <a:p>
            <a:pPr lvl="0"/>
            <a:r>
              <a:rPr lang="en-US"/>
              <a:t>Awesome Words</a:t>
            </a:r>
          </a:p>
        </p:txBody>
      </p:sp>
      <p:pic>
        <p:nvPicPr>
          <p:cNvPr id="4" name="Imagen 2">
            <a:extLst>
              <a:ext uri="{FF2B5EF4-FFF2-40B4-BE49-F238E27FC236}">
                <a16:creationId xmlns:a16="http://schemas.microsoft.com/office/drawing/2014/main" id="{72C3E50C-07AA-4FD0-AAED-4890DA55A307}"/>
              </a:ext>
            </a:extLst>
          </p:cNvPr>
          <p:cNvPicPr>
            <a:picLocks noChangeAspect="1"/>
          </p:cNvPicPr>
          <p:nvPr/>
        </p:nvPicPr>
        <p:blipFill>
          <a:blip r:embed="rId4"/>
          <a:stretch>
            <a:fillRect/>
          </a:stretch>
        </p:blipFill>
        <p:spPr>
          <a:xfrm>
            <a:off x="3240405" y="434340"/>
            <a:ext cx="2388870" cy="2388870"/>
          </a:xfrm>
          <a:prstGeom prst="rect">
            <a:avLst/>
          </a:prstGeom>
          <a:noFill/>
          <a:ln cap="flat">
            <a:noFill/>
          </a:ln>
        </p:spPr>
      </p:pic>
      <p:sp>
        <p:nvSpPr>
          <p:cNvPr id="5" name="Rectángulo: esquinas redondeadas 3">
            <a:extLst>
              <a:ext uri="{FF2B5EF4-FFF2-40B4-BE49-F238E27FC236}">
                <a16:creationId xmlns:a16="http://schemas.microsoft.com/office/drawing/2014/main" id="{1C170CCE-53E9-4B56-9BBC-CF40BEDFAE44}"/>
              </a:ext>
            </a:extLst>
          </p:cNvPr>
          <p:cNvSpPr/>
          <p:nvPr/>
        </p:nvSpPr>
        <p:spPr>
          <a:xfrm>
            <a:off x="788670" y="325983"/>
            <a:ext cx="7715250" cy="458891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Google Shape;3536;p49">
            <a:extLst>
              <a:ext uri="{FF2B5EF4-FFF2-40B4-BE49-F238E27FC236}">
                <a16:creationId xmlns:a16="http://schemas.microsoft.com/office/drawing/2014/main" id="{AEED850C-D9EB-4C2F-B57B-6FC266C7A637}"/>
              </a:ext>
            </a:extLst>
          </p:cNvPr>
          <p:cNvSpPr txBox="1">
            <a:spLocks noGrp="1"/>
          </p:cNvSpPr>
          <p:nvPr>
            <p:ph type="title"/>
          </p:nvPr>
        </p:nvSpPr>
        <p:spPr/>
        <p:txBody>
          <a:bodyPr/>
          <a:lstStyle/>
          <a:p>
            <a:pPr lvl="0"/>
            <a:r>
              <a:rPr lang="en-US"/>
              <a:t>CUSTOMER TESTIMONIALS</a:t>
            </a:r>
          </a:p>
        </p:txBody>
      </p:sp>
      <p:sp>
        <p:nvSpPr>
          <p:cNvPr id="3" name="Google Shape;3537;p49">
            <a:extLst>
              <a:ext uri="{FF2B5EF4-FFF2-40B4-BE49-F238E27FC236}">
                <a16:creationId xmlns:a16="http://schemas.microsoft.com/office/drawing/2014/main" id="{1DED221D-0337-4154-8B78-16338BF1B3B7}"/>
              </a:ext>
            </a:extLst>
          </p:cNvPr>
          <p:cNvSpPr txBox="1">
            <a:spLocks noGrp="1"/>
          </p:cNvSpPr>
          <p:nvPr>
            <p:ph type="subTitle" idx="4294967295"/>
          </p:nvPr>
        </p:nvSpPr>
        <p:spPr>
          <a:xfrm>
            <a:off x="1371874" y="3869503"/>
            <a:ext cx="1752895" cy="612904"/>
          </a:xfrm>
        </p:spPr>
        <p:txBody>
          <a:bodyPr anchorCtr="1"/>
          <a:lstStyle/>
          <a:p>
            <a:pPr marL="0" lvl="0" indent="0" algn="ctr">
              <a:buNone/>
            </a:pPr>
            <a:r>
              <a:rPr lang="en-US" sz="1400"/>
              <a:t>«Mars is cold, despite being red»</a:t>
            </a:r>
          </a:p>
        </p:txBody>
      </p:sp>
      <p:sp>
        <p:nvSpPr>
          <p:cNvPr id="4" name="Google Shape;3538;p49">
            <a:extLst>
              <a:ext uri="{FF2B5EF4-FFF2-40B4-BE49-F238E27FC236}">
                <a16:creationId xmlns:a16="http://schemas.microsoft.com/office/drawing/2014/main" id="{D05E6989-D95D-4767-A1CA-3D0A67D95EC7}"/>
              </a:ext>
            </a:extLst>
          </p:cNvPr>
          <p:cNvSpPr txBox="1">
            <a:spLocks noGrp="1"/>
          </p:cNvSpPr>
          <p:nvPr>
            <p:ph type="subTitle" idx="4294967295"/>
          </p:nvPr>
        </p:nvSpPr>
        <p:spPr>
          <a:xfrm>
            <a:off x="1371874" y="3510820"/>
            <a:ext cx="1752895" cy="376504"/>
          </a:xfrm>
        </p:spPr>
        <p:txBody>
          <a:bodyPr anchorCtr="1"/>
          <a:lstStyle/>
          <a:p>
            <a:pPr marL="0" lvl="0" indent="0" algn="ctr">
              <a:buNone/>
            </a:pPr>
            <a:r>
              <a:rPr lang="en-US" sz="1800" b="1">
                <a:latin typeface="Josefin Sans"/>
              </a:rPr>
              <a:t>JAY SMITH</a:t>
            </a:r>
          </a:p>
        </p:txBody>
      </p:sp>
      <p:sp>
        <p:nvSpPr>
          <p:cNvPr id="5" name="Google Shape;3539;p49">
            <a:extLst>
              <a:ext uri="{FF2B5EF4-FFF2-40B4-BE49-F238E27FC236}">
                <a16:creationId xmlns:a16="http://schemas.microsoft.com/office/drawing/2014/main" id="{BF037E8D-05A2-4B83-BFB7-1F95FCCE3688}"/>
              </a:ext>
            </a:extLst>
          </p:cNvPr>
          <p:cNvSpPr txBox="1">
            <a:spLocks noGrp="1"/>
          </p:cNvSpPr>
          <p:nvPr>
            <p:ph type="subTitle" idx="4294967295"/>
          </p:nvPr>
        </p:nvSpPr>
        <p:spPr>
          <a:xfrm>
            <a:off x="3696324" y="3869503"/>
            <a:ext cx="1752895" cy="612904"/>
          </a:xfrm>
        </p:spPr>
        <p:txBody>
          <a:bodyPr anchorCtr="1"/>
          <a:lstStyle/>
          <a:p>
            <a:pPr marL="0" lvl="0" indent="0" algn="ctr">
              <a:buNone/>
            </a:pPr>
            <a:r>
              <a:rPr lang="en-US" sz="1400"/>
              <a:t>«Earth is the planet where we live on»</a:t>
            </a:r>
          </a:p>
        </p:txBody>
      </p:sp>
      <p:sp>
        <p:nvSpPr>
          <p:cNvPr id="6" name="Google Shape;3540;p49">
            <a:extLst>
              <a:ext uri="{FF2B5EF4-FFF2-40B4-BE49-F238E27FC236}">
                <a16:creationId xmlns:a16="http://schemas.microsoft.com/office/drawing/2014/main" id="{9AF97D53-870B-4BD5-8E6C-CF07DF1D4717}"/>
              </a:ext>
            </a:extLst>
          </p:cNvPr>
          <p:cNvSpPr txBox="1">
            <a:spLocks noGrp="1"/>
          </p:cNvSpPr>
          <p:nvPr>
            <p:ph type="subTitle" idx="4294967295"/>
          </p:nvPr>
        </p:nvSpPr>
        <p:spPr>
          <a:xfrm>
            <a:off x="3696324" y="3510820"/>
            <a:ext cx="1752895" cy="376504"/>
          </a:xfrm>
        </p:spPr>
        <p:txBody>
          <a:bodyPr anchorCtr="1"/>
          <a:lstStyle/>
          <a:p>
            <a:pPr marL="0" lvl="0" indent="0" algn="ctr">
              <a:buNone/>
            </a:pPr>
            <a:r>
              <a:rPr lang="en-US" sz="1800" b="1">
                <a:latin typeface="Josefin Sans"/>
              </a:rPr>
              <a:t>SAM JAMES</a:t>
            </a:r>
          </a:p>
        </p:txBody>
      </p:sp>
      <p:sp>
        <p:nvSpPr>
          <p:cNvPr id="7" name="Google Shape;3541;p49">
            <a:extLst>
              <a:ext uri="{FF2B5EF4-FFF2-40B4-BE49-F238E27FC236}">
                <a16:creationId xmlns:a16="http://schemas.microsoft.com/office/drawing/2014/main" id="{16B99135-2F3E-4172-AC31-FA06D31D5EE5}"/>
              </a:ext>
            </a:extLst>
          </p:cNvPr>
          <p:cNvSpPr txBox="1">
            <a:spLocks noGrp="1"/>
          </p:cNvSpPr>
          <p:nvPr>
            <p:ph type="subTitle" idx="4294967295"/>
          </p:nvPr>
        </p:nvSpPr>
        <p:spPr>
          <a:xfrm>
            <a:off x="6020775" y="3869503"/>
            <a:ext cx="1752895" cy="612904"/>
          </a:xfrm>
        </p:spPr>
        <p:txBody>
          <a:bodyPr anchorCtr="1"/>
          <a:lstStyle/>
          <a:p>
            <a:pPr marL="0" lvl="0" indent="0" algn="ctr">
              <a:buNone/>
            </a:pPr>
            <a:r>
              <a:rPr lang="en-US" sz="1400"/>
              <a:t>«Saturn is the ringed one»</a:t>
            </a:r>
          </a:p>
        </p:txBody>
      </p:sp>
      <p:sp>
        <p:nvSpPr>
          <p:cNvPr id="8" name="Google Shape;3542;p49">
            <a:extLst>
              <a:ext uri="{FF2B5EF4-FFF2-40B4-BE49-F238E27FC236}">
                <a16:creationId xmlns:a16="http://schemas.microsoft.com/office/drawing/2014/main" id="{47260F5D-F14A-41AD-A0AD-F451C6C90467}"/>
              </a:ext>
            </a:extLst>
          </p:cNvPr>
          <p:cNvSpPr txBox="1">
            <a:spLocks noGrp="1"/>
          </p:cNvSpPr>
          <p:nvPr>
            <p:ph type="subTitle" idx="4294967295"/>
          </p:nvPr>
        </p:nvSpPr>
        <p:spPr>
          <a:xfrm>
            <a:off x="6020775" y="3510820"/>
            <a:ext cx="1752895" cy="376504"/>
          </a:xfrm>
        </p:spPr>
        <p:txBody>
          <a:bodyPr anchorCtr="1"/>
          <a:lstStyle/>
          <a:p>
            <a:pPr marL="0" lvl="0" indent="0" algn="ctr">
              <a:buNone/>
            </a:pPr>
            <a:r>
              <a:rPr lang="en-US" sz="1800" b="1">
                <a:latin typeface="Josefin Sans"/>
              </a:rPr>
              <a:t>JOSH DIAZ</a:t>
            </a:r>
          </a:p>
        </p:txBody>
      </p:sp>
      <p:grpSp>
        <p:nvGrpSpPr>
          <p:cNvPr id="9" name="Google Shape;3543;p49">
            <a:extLst>
              <a:ext uri="{FF2B5EF4-FFF2-40B4-BE49-F238E27FC236}">
                <a16:creationId xmlns:a16="http://schemas.microsoft.com/office/drawing/2014/main" id="{F8ADB71D-D43B-4E06-B15E-AF106B9A81E0}"/>
              </a:ext>
            </a:extLst>
          </p:cNvPr>
          <p:cNvGrpSpPr/>
          <p:nvPr/>
        </p:nvGrpSpPr>
        <p:grpSpPr>
          <a:xfrm>
            <a:off x="6461772" y="2102095"/>
            <a:ext cx="870901" cy="870901"/>
            <a:chOff x="6461772" y="2102095"/>
            <a:chExt cx="870901" cy="870901"/>
          </a:xfrm>
        </p:grpSpPr>
        <p:sp>
          <p:nvSpPr>
            <p:cNvPr id="10" name="Google Shape;3544;p49">
              <a:extLst>
                <a:ext uri="{FF2B5EF4-FFF2-40B4-BE49-F238E27FC236}">
                  <a16:creationId xmlns:a16="http://schemas.microsoft.com/office/drawing/2014/main" id="{D9FD1640-805F-40C3-9693-B92239E67D32}"/>
                </a:ext>
              </a:extLst>
            </p:cNvPr>
            <p:cNvSpPr/>
            <p:nvPr/>
          </p:nvSpPr>
          <p:spPr>
            <a:xfrm>
              <a:off x="6461772" y="2102095"/>
              <a:ext cx="870901" cy="870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1" name="Google Shape;3545;p49">
              <a:extLst>
                <a:ext uri="{FF2B5EF4-FFF2-40B4-BE49-F238E27FC236}">
                  <a16:creationId xmlns:a16="http://schemas.microsoft.com/office/drawing/2014/main" id="{71243F03-A600-4C60-BF1D-28D60499E3EA}"/>
                </a:ext>
              </a:extLst>
            </p:cNvPr>
            <p:cNvGrpSpPr/>
            <p:nvPr/>
          </p:nvGrpSpPr>
          <p:grpSpPr>
            <a:xfrm>
              <a:off x="6680963" y="2254791"/>
              <a:ext cx="432529" cy="565519"/>
              <a:chOff x="6680963" y="2254791"/>
              <a:chExt cx="432529" cy="565519"/>
            </a:xfrm>
          </p:grpSpPr>
          <p:sp>
            <p:nvSpPr>
              <p:cNvPr id="12" name="Google Shape;3546;p49">
                <a:extLst>
                  <a:ext uri="{FF2B5EF4-FFF2-40B4-BE49-F238E27FC236}">
                    <a16:creationId xmlns:a16="http://schemas.microsoft.com/office/drawing/2014/main" id="{DADD8B33-51D6-43BC-B00F-760AEE0C2998}"/>
                  </a:ext>
                </a:extLst>
              </p:cNvPr>
              <p:cNvSpPr/>
              <p:nvPr/>
            </p:nvSpPr>
            <p:spPr>
              <a:xfrm>
                <a:off x="6862782" y="2516821"/>
                <a:ext cx="69485" cy="25200"/>
              </a:xfrm>
              <a:custGeom>
                <a:avLst/>
                <a:gdLst>
                  <a:gd name="f0" fmla="val w"/>
                  <a:gd name="f1" fmla="val h"/>
                  <a:gd name="f2" fmla="val 0"/>
                  <a:gd name="f3" fmla="val 1406"/>
                  <a:gd name="f4" fmla="val 510"/>
                  <a:gd name="f5" fmla="val 179"/>
                  <a:gd name="f6" fmla="val 134"/>
                  <a:gd name="f7" fmla="val 90"/>
                  <a:gd name="f8" fmla="val 15"/>
                  <a:gd name="f9" fmla="val 60"/>
                  <a:gd name="f10" fmla="val 45"/>
                  <a:gd name="f11" fmla="val 104"/>
                  <a:gd name="f12" fmla="val 223"/>
                  <a:gd name="f13" fmla="val 283"/>
                  <a:gd name="f14" fmla="val 215"/>
                  <a:gd name="f15" fmla="val 414"/>
                  <a:gd name="f16" fmla="val 453"/>
                  <a:gd name="f17" fmla="val 509"/>
                  <a:gd name="f18" fmla="val 703"/>
                  <a:gd name="f19" fmla="val 953"/>
                  <a:gd name="f20" fmla="val 1203"/>
                  <a:gd name="f21" fmla="val 1346"/>
                  <a:gd name="f22" fmla="val 1405"/>
                  <a:gd name="f23" fmla="val 116"/>
                  <a:gd name="f24" fmla="val 1316"/>
                  <a:gd name="f25" fmla="val 1274"/>
                  <a:gd name="f26" fmla="val 1231"/>
                  <a:gd name="f27" fmla="val 1188"/>
                  <a:gd name="f28" fmla="val 1143"/>
                  <a:gd name="f29" fmla="val 1108"/>
                  <a:gd name="f30" fmla="val 1048"/>
                  <a:gd name="f31" fmla="val 893"/>
                  <a:gd name="f32" fmla="val 176"/>
                  <a:gd name="f33" fmla="val 512"/>
                  <a:gd name="f34" fmla="val 358"/>
                  <a:gd name="f35" fmla="val 298"/>
                  <a:gd name="f36" fmla="val 268"/>
                  <a:gd name="f37" fmla="val 224"/>
                  <a:gd name="f38" fmla="*/ f0 1 1406"/>
                  <a:gd name="f39" fmla="*/ f1 1 510"/>
                  <a:gd name="f40" fmla="val f2"/>
                  <a:gd name="f41" fmla="val f3"/>
                  <a:gd name="f42" fmla="val f4"/>
                  <a:gd name="f43" fmla="+- f42 0 f40"/>
                  <a:gd name="f44" fmla="+- f41 0 f40"/>
                  <a:gd name="f45" fmla="*/ f44 1 1406"/>
                  <a:gd name="f46" fmla="*/ f43 1 510"/>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406" h="510">
                    <a:moveTo>
                      <a:pt x="f5" y="f2"/>
                    </a:moveTo>
                    <a:cubicBezTo>
                      <a:pt x="f6" y="f2"/>
                      <a:pt x="f7" y="f8"/>
                      <a:pt x="f9" y="f10"/>
                    </a:cubicBezTo>
                    <a:cubicBezTo>
                      <a:pt x="f2" y="f11"/>
                      <a:pt x="f2" y="f12"/>
                      <a:pt x="f9" y="f13"/>
                    </a:cubicBezTo>
                    <a:cubicBezTo>
                      <a:pt x="f14" y="f15"/>
                      <a:pt x="f16" y="f17"/>
                      <a:pt x="f18" y="f17"/>
                    </a:cubicBezTo>
                    <a:cubicBezTo>
                      <a:pt x="f19" y="f17"/>
                      <a:pt x="f20" y="f15"/>
                      <a:pt x="f21" y="f13"/>
                    </a:cubicBezTo>
                    <a:cubicBezTo>
                      <a:pt x="f22" y="f12"/>
                      <a:pt x="f22" y="f23"/>
                      <a:pt x="f21" y="f10"/>
                    </a:cubicBezTo>
                    <a:cubicBezTo>
                      <a:pt x="f24" y="f8"/>
                      <a:pt x="f25" y="f2"/>
                      <a:pt x="f26" y="f2"/>
                    </a:cubicBezTo>
                    <a:cubicBezTo>
                      <a:pt x="f27" y="f2"/>
                      <a:pt x="f28" y="f8"/>
                      <a:pt x="f29" y="f10"/>
                    </a:cubicBezTo>
                    <a:cubicBezTo>
                      <a:pt x="f30" y="f11"/>
                      <a:pt x="f31" y="f32"/>
                      <a:pt x="f18" y="f32"/>
                    </a:cubicBezTo>
                    <a:cubicBezTo>
                      <a:pt x="f33" y="f32"/>
                      <a:pt x="f34" y="f11"/>
                      <a:pt x="f35" y="f10"/>
                    </a:cubicBezTo>
                    <a:cubicBezTo>
                      <a:pt x="f36" y="f8"/>
                      <a:pt x="f37"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3547;p49">
                <a:extLst>
                  <a:ext uri="{FF2B5EF4-FFF2-40B4-BE49-F238E27FC236}">
                    <a16:creationId xmlns:a16="http://schemas.microsoft.com/office/drawing/2014/main" id="{8C656D47-66AE-4E38-9BD4-15B1C82EC4E0}"/>
                  </a:ext>
                </a:extLst>
              </p:cNvPr>
              <p:cNvSpPr/>
              <p:nvPr/>
            </p:nvSpPr>
            <p:spPr>
              <a:xfrm>
                <a:off x="6828035" y="2750826"/>
                <a:ext cx="16559" cy="68351"/>
              </a:xfrm>
              <a:custGeom>
                <a:avLst/>
                <a:gdLst>
                  <a:gd name="f0" fmla="val w"/>
                  <a:gd name="f1" fmla="val h"/>
                  <a:gd name="f2" fmla="val 0"/>
                  <a:gd name="f3" fmla="val 335"/>
                  <a:gd name="f4" fmla="val 1383"/>
                  <a:gd name="f5" fmla="val 168"/>
                  <a:gd name="f6" fmla="val 1"/>
                  <a:gd name="f7" fmla="val 84"/>
                  <a:gd name="f8" fmla="val 72"/>
                  <a:gd name="f9" fmla="val 156"/>
                  <a:gd name="f10" fmla="val 1215"/>
                  <a:gd name="f11" fmla="val 1311"/>
                  <a:gd name="f12" fmla="val 1382"/>
                  <a:gd name="f13" fmla="val 263"/>
                  <a:gd name="f14" fmla="val 334"/>
                  <a:gd name="f15" fmla="*/ f0 1 335"/>
                  <a:gd name="f16" fmla="*/ f1 1 1383"/>
                  <a:gd name="f17" fmla="val f2"/>
                  <a:gd name="f18" fmla="val f3"/>
                  <a:gd name="f19" fmla="val f4"/>
                  <a:gd name="f20" fmla="+- f19 0 f17"/>
                  <a:gd name="f21" fmla="+- f18 0 f17"/>
                  <a:gd name="f22" fmla="*/ f21 1 335"/>
                  <a:gd name="f23" fmla="*/ f20 1 138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35" h="1383">
                    <a:moveTo>
                      <a:pt x="f5" y="f6"/>
                    </a:moveTo>
                    <a:cubicBezTo>
                      <a:pt x="f7" y="f6"/>
                      <a:pt x="f6" y="f8"/>
                      <a:pt x="f6" y="f9"/>
                    </a:cubicBezTo>
                    <a:lnTo>
                      <a:pt x="f6" y="f10"/>
                    </a:lnTo>
                    <a:cubicBezTo>
                      <a:pt x="f6" y="f11"/>
                      <a:pt x="f7" y="f12"/>
                      <a:pt x="f5" y="f12"/>
                    </a:cubicBezTo>
                    <a:cubicBezTo>
                      <a:pt x="f13" y="f12"/>
                      <a:pt x="f14" y="f11"/>
                      <a:pt x="f14" y="f10"/>
                    </a:cubicBezTo>
                    <a:lnTo>
                      <a:pt x="f14" y="f9"/>
                    </a:lnTo>
                    <a:cubicBezTo>
                      <a:pt x="f14" y="f8"/>
                      <a:pt x="f13"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3548;p49">
                <a:extLst>
                  <a:ext uri="{FF2B5EF4-FFF2-40B4-BE49-F238E27FC236}">
                    <a16:creationId xmlns:a16="http://schemas.microsoft.com/office/drawing/2014/main" id="{892A2934-9AC4-4BBE-BB21-F18F110B688B}"/>
                  </a:ext>
                </a:extLst>
              </p:cNvPr>
              <p:cNvSpPr/>
              <p:nvPr/>
            </p:nvSpPr>
            <p:spPr>
              <a:xfrm>
                <a:off x="6802733" y="2438979"/>
                <a:ext cx="190122" cy="65973"/>
              </a:xfrm>
              <a:custGeom>
                <a:avLst/>
                <a:gdLst>
                  <a:gd name="f0" fmla="val w"/>
                  <a:gd name="f1" fmla="val h"/>
                  <a:gd name="f2" fmla="val 0"/>
                  <a:gd name="f3" fmla="val 3847"/>
                  <a:gd name="f4" fmla="val 1335"/>
                  <a:gd name="f5" fmla="val 3156"/>
                  <a:gd name="f6" fmla="val 322"/>
                  <a:gd name="f7" fmla="val 3335"/>
                  <a:gd name="f8" fmla="val 3490"/>
                  <a:gd name="f9" fmla="val 477"/>
                  <a:gd name="f10" fmla="val 667"/>
                  <a:gd name="f11" fmla="val 775"/>
                  <a:gd name="f12" fmla="val 3454"/>
                  <a:gd name="f13" fmla="val 870"/>
                  <a:gd name="f14" fmla="val 3359"/>
                  <a:gd name="f15" fmla="val 929"/>
                  <a:gd name="f16" fmla="val 3302"/>
                  <a:gd name="f17" fmla="val 970"/>
                  <a:gd name="f18" fmla="val 3229"/>
                  <a:gd name="f19" fmla="val 994"/>
                  <a:gd name="f20" fmla="val 3154"/>
                  <a:gd name="f21" fmla="val 3119"/>
                  <a:gd name="f22" fmla="val 3083"/>
                  <a:gd name="f23" fmla="val 988"/>
                  <a:gd name="f24" fmla="val 3049"/>
                  <a:gd name="f25" fmla="val 977"/>
                  <a:gd name="f26" fmla="val 2644"/>
                  <a:gd name="f27" fmla="val 834"/>
                  <a:gd name="f28" fmla="val 2513"/>
                  <a:gd name="f29" fmla="val 786"/>
                  <a:gd name="f30" fmla="val 2418"/>
                  <a:gd name="f31" fmla="val 655"/>
                  <a:gd name="f32" fmla="val 513"/>
                  <a:gd name="f33" fmla="val 2799"/>
                  <a:gd name="f34" fmla="val 489"/>
                  <a:gd name="f35" fmla="val 572"/>
                  <a:gd name="f36" fmla="val 2870"/>
                  <a:gd name="f37" fmla="val 2954"/>
                  <a:gd name="f38" fmla="val 3120"/>
                  <a:gd name="f39" fmla="val 680"/>
                  <a:gd name="f40" fmla="val 310"/>
                  <a:gd name="f41" fmla="val 560"/>
                  <a:gd name="f42" fmla="val 751"/>
                  <a:gd name="f43" fmla="val 632"/>
                  <a:gd name="f44" fmla="val 846"/>
                  <a:gd name="f45" fmla="val 930"/>
                  <a:gd name="f46" fmla="val 1013"/>
                  <a:gd name="f47" fmla="val 1382"/>
                  <a:gd name="f48" fmla="val 1394"/>
                  <a:gd name="f49" fmla="val 1311"/>
                  <a:gd name="f50" fmla="val 1168"/>
                  <a:gd name="f51" fmla="val 734"/>
                  <a:gd name="f52" fmla="val 995"/>
                  <a:gd name="f53" fmla="val 691"/>
                  <a:gd name="f54" fmla="val 1005"/>
                  <a:gd name="f55" fmla="val 648"/>
                  <a:gd name="f56" fmla="val 580"/>
                  <a:gd name="f57" fmla="val 512"/>
                  <a:gd name="f58" fmla="val 981"/>
                  <a:gd name="f59" fmla="val 453"/>
                  <a:gd name="f60" fmla="val 370"/>
                  <a:gd name="f61" fmla="val 311"/>
                  <a:gd name="f62" fmla="val 656"/>
                  <a:gd name="f63" fmla="val 668"/>
                  <a:gd name="f64" fmla="val 1"/>
                  <a:gd name="f65" fmla="val 299"/>
                  <a:gd name="f66" fmla="val 298"/>
                  <a:gd name="f67" fmla="val 894"/>
                  <a:gd name="f68" fmla="val 96"/>
                  <a:gd name="f69" fmla="val 1096"/>
                  <a:gd name="f70" fmla="val 275"/>
                  <a:gd name="f71" fmla="val 1215"/>
                  <a:gd name="f72" fmla="val 394"/>
                  <a:gd name="f73" fmla="val 1287"/>
                  <a:gd name="f74" fmla="val 537"/>
                  <a:gd name="f75" fmla="val 1334"/>
                  <a:gd name="f76" fmla="val 739"/>
                  <a:gd name="f77" fmla="val 1322"/>
                  <a:gd name="f78" fmla="val 906"/>
                  <a:gd name="f79" fmla="val 1144"/>
                  <a:gd name="f80" fmla="val 1561"/>
                  <a:gd name="f81" fmla="val 1036"/>
                  <a:gd name="f82" fmla="val 1739"/>
                  <a:gd name="f83" fmla="val 798"/>
                  <a:gd name="f84" fmla="val 2108"/>
                  <a:gd name="f85" fmla="val 2287"/>
                  <a:gd name="f86" fmla="val 1048"/>
                  <a:gd name="f87" fmla="val 2537"/>
                  <a:gd name="f88" fmla="val 2942"/>
                  <a:gd name="f89" fmla="val 3013"/>
                  <a:gd name="f90" fmla="val 3097"/>
                  <a:gd name="f91" fmla="val 3180"/>
                  <a:gd name="f92" fmla="val 3311"/>
                  <a:gd name="f93" fmla="val 3573"/>
                  <a:gd name="f94" fmla="val 3751"/>
                  <a:gd name="f95" fmla="val 3835"/>
                  <a:gd name="f96" fmla="val 3537"/>
                  <a:gd name="f97" fmla="val 3168"/>
                  <a:gd name="f98" fmla="*/ f0 1 3847"/>
                  <a:gd name="f99" fmla="*/ f1 1 1335"/>
                  <a:gd name="f100" fmla="val f2"/>
                  <a:gd name="f101" fmla="val f3"/>
                  <a:gd name="f102" fmla="val f4"/>
                  <a:gd name="f103" fmla="+- f102 0 f100"/>
                  <a:gd name="f104" fmla="+- f101 0 f100"/>
                  <a:gd name="f105" fmla="*/ f104 1 3847"/>
                  <a:gd name="f106" fmla="*/ f103 1 1335"/>
                  <a:gd name="f107" fmla="*/ f100 1 f105"/>
                  <a:gd name="f108" fmla="*/ f101 1 f105"/>
                  <a:gd name="f109" fmla="*/ f100 1 f106"/>
                  <a:gd name="f110" fmla="*/ f102 1 f106"/>
                  <a:gd name="f111" fmla="*/ f107 f98 1"/>
                  <a:gd name="f112" fmla="*/ f108 f98 1"/>
                  <a:gd name="f113" fmla="*/ f110 f99 1"/>
                  <a:gd name="f114" fmla="*/ f109 f99 1"/>
                </a:gdLst>
                <a:ahLst/>
                <a:cxnLst>
                  <a:cxn ang="3cd4">
                    <a:pos x="hc" y="t"/>
                  </a:cxn>
                  <a:cxn ang="0">
                    <a:pos x="r" y="vc"/>
                  </a:cxn>
                  <a:cxn ang="cd4">
                    <a:pos x="hc" y="b"/>
                  </a:cxn>
                  <a:cxn ang="cd2">
                    <a:pos x="l" y="vc"/>
                  </a:cxn>
                </a:cxnLst>
                <a:rect l="f111" t="f114" r="f112" b="f113"/>
                <a:pathLst>
                  <a:path w="3846" h="1335">
                    <a:moveTo>
                      <a:pt x="f5" y="f6"/>
                    </a:moveTo>
                    <a:cubicBezTo>
                      <a:pt x="f7" y="f6"/>
                      <a:pt x="f8" y="f9"/>
                      <a:pt x="f8" y="f10"/>
                    </a:cubicBezTo>
                    <a:cubicBezTo>
                      <a:pt x="f8" y="f11"/>
                      <a:pt x="f12" y="f13"/>
                      <a:pt x="f14" y="f15"/>
                    </a:cubicBezTo>
                    <a:cubicBezTo>
                      <a:pt x="f16" y="f17"/>
                      <a:pt x="f18" y="f19"/>
                      <a:pt x="f20" y="f19"/>
                    </a:cubicBezTo>
                    <a:cubicBezTo>
                      <a:pt x="f21" y="f19"/>
                      <a:pt x="f22" y="f23"/>
                      <a:pt x="f24" y="f25"/>
                    </a:cubicBezTo>
                    <a:lnTo>
                      <a:pt x="f26" y="f27"/>
                    </a:lnTo>
                    <a:cubicBezTo>
                      <a:pt x="f28" y="f29"/>
                      <a:pt x="f30" y="f31"/>
                      <a:pt x="f30" y="f32"/>
                    </a:cubicBezTo>
                    <a:lnTo>
                      <a:pt x="f30" y="f6"/>
                    </a:lnTo>
                    <a:lnTo>
                      <a:pt x="f33" y="f6"/>
                    </a:lnTo>
                    <a:lnTo>
                      <a:pt x="f33" y="f34"/>
                    </a:lnTo>
                    <a:cubicBezTo>
                      <a:pt x="f33" y="f35"/>
                      <a:pt x="f36" y="f31"/>
                      <a:pt x="f37" y="f31"/>
                    </a:cubicBezTo>
                    <a:cubicBezTo>
                      <a:pt x="f24" y="f31"/>
                      <a:pt x="f38" y="f35"/>
                      <a:pt x="f38" y="f34"/>
                    </a:cubicBezTo>
                    <a:lnTo>
                      <a:pt x="f38" y="f6"/>
                    </a:lnTo>
                    <a:close/>
                    <a:moveTo>
                      <a:pt x="f39" y="f40"/>
                    </a:moveTo>
                    <a:lnTo>
                      <a:pt x="f39" y="f9"/>
                    </a:lnTo>
                    <a:cubicBezTo>
                      <a:pt x="f39" y="f41"/>
                      <a:pt x="f42" y="f43"/>
                      <a:pt x="f44" y="f43"/>
                    </a:cubicBezTo>
                    <a:cubicBezTo>
                      <a:pt x="f45" y="f43"/>
                      <a:pt x="f46" y="f41"/>
                      <a:pt x="f46" y="f9"/>
                    </a:cubicBezTo>
                    <a:lnTo>
                      <a:pt x="f46" y="f6"/>
                    </a:lnTo>
                    <a:lnTo>
                      <a:pt x="f47" y="f6"/>
                    </a:lnTo>
                    <a:lnTo>
                      <a:pt x="f47" y="f32"/>
                    </a:lnTo>
                    <a:lnTo>
                      <a:pt x="f48" y="f32"/>
                    </a:lnTo>
                    <a:cubicBezTo>
                      <a:pt x="f48" y="f31"/>
                      <a:pt x="f49" y="f29"/>
                      <a:pt x="f50" y="f27"/>
                    </a:cubicBezTo>
                    <a:lnTo>
                      <a:pt x="f11" y="f25"/>
                    </a:lnTo>
                    <a:cubicBezTo>
                      <a:pt x="f51" y="f52"/>
                      <a:pt x="f53" y="f54"/>
                      <a:pt x="f55" y="f54"/>
                    </a:cubicBezTo>
                    <a:cubicBezTo>
                      <a:pt x="f56" y="f54"/>
                      <a:pt x="f57" y="f58"/>
                      <a:pt x="f59" y="f15"/>
                    </a:cubicBezTo>
                    <a:cubicBezTo>
                      <a:pt x="f60" y="f13"/>
                      <a:pt x="f61" y="f11"/>
                      <a:pt x="f61" y="f31"/>
                    </a:cubicBezTo>
                    <a:cubicBezTo>
                      <a:pt x="f61" y="f9"/>
                      <a:pt x="f59" y="f40"/>
                      <a:pt x="f62" y="f40"/>
                    </a:cubicBezTo>
                    <a:close/>
                    <a:moveTo>
                      <a:pt x="f63" y="f64"/>
                    </a:moveTo>
                    <a:cubicBezTo>
                      <a:pt x="f65" y="f64"/>
                      <a:pt x="f64" y="f66"/>
                      <a:pt x="f64" y="f10"/>
                    </a:cubicBezTo>
                    <a:cubicBezTo>
                      <a:pt x="f64" y="f67"/>
                      <a:pt x="f68" y="f69"/>
                      <a:pt x="f70" y="f71"/>
                    </a:cubicBezTo>
                    <a:cubicBezTo>
                      <a:pt x="f72" y="f73"/>
                      <a:pt x="f74" y="f75"/>
                      <a:pt x="f63" y="f75"/>
                    </a:cubicBezTo>
                    <a:cubicBezTo>
                      <a:pt x="f76" y="f75"/>
                      <a:pt x="f27" y="f77"/>
                      <a:pt x="f78" y="f73"/>
                    </a:cubicBezTo>
                    <a:lnTo>
                      <a:pt x="f49" y="f79"/>
                    </a:lnTo>
                    <a:cubicBezTo>
                      <a:pt x="f80" y="f81"/>
                      <a:pt x="f82" y="f83"/>
                      <a:pt x="f82" y="f32"/>
                    </a:cubicBezTo>
                    <a:lnTo>
                      <a:pt x="f82" y="f6"/>
                    </a:lnTo>
                    <a:lnTo>
                      <a:pt x="f84" y="f6"/>
                    </a:lnTo>
                    <a:lnTo>
                      <a:pt x="f84" y="f32"/>
                    </a:lnTo>
                    <a:cubicBezTo>
                      <a:pt x="f84" y="f83"/>
                      <a:pt x="f85" y="f86"/>
                      <a:pt x="f87" y="f79"/>
                    </a:cubicBezTo>
                    <a:lnTo>
                      <a:pt x="f88" y="f73"/>
                    </a:lnTo>
                    <a:cubicBezTo>
                      <a:pt x="f89" y="f77"/>
                      <a:pt x="f90" y="f75"/>
                      <a:pt x="f91" y="f75"/>
                    </a:cubicBezTo>
                    <a:cubicBezTo>
                      <a:pt x="f92" y="f75"/>
                      <a:pt x="f12" y="f73"/>
                      <a:pt x="f93" y="f71"/>
                    </a:cubicBezTo>
                    <a:cubicBezTo>
                      <a:pt x="f94" y="f69"/>
                      <a:pt x="f3" y="f67"/>
                      <a:pt x="f3" y="f10"/>
                    </a:cubicBezTo>
                    <a:cubicBezTo>
                      <a:pt x="f95" y="f66"/>
                      <a:pt x="f96" y="f64"/>
                      <a:pt x="f97" y="f64"/>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3549;p49">
                <a:extLst>
                  <a:ext uri="{FF2B5EF4-FFF2-40B4-BE49-F238E27FC236}">
                    <a16:creationId xmlns:a16="http://schemas.microsoft.com/office/drawing/2014/main" id="{31E4476C-CB73-4543-95D0-1B6C7A57FB7F}"/>
                  </a:ext>
                </a:extLst>
              </p:cNvPr>
              <p:cNvSpPr/>
              <p:nvPr/>
            </p:nvSpPr>
            <p:spPr>
              <a:xfrm>
                <a:off x="6680963" y="2254791"/>
                <a:ext cx="432529" cy="565519"/>
              </a:xfrm>
              <a:custGeom>
                <a:avLst/>
                <a:gdLst>
                  <a:gd name="f0" fmla="val w"/>
                  <a:gd name="f1" fmla="val h"/>
                  <a:gd name="f2" fmla="val 0"/>
                  <a:gd name="f3" fmla="val 8752"/>
                  <a:gd name="f4" fmla="val 11443"/>
                  <a:gd name="f5" fmla="val 5168"/>
                  <a:gd name="f6" fmla="val 370"/>
                  <a:gd name="f7" fmla="val 6775"/>
                  <a:gd name="f8" fmla="val 8073"/>
                  <a:gd name="f9" fmla="val 1680"/>
                  <a:gd name="f10" fmla="val 3275"/>
                  <a:gd name="f11" fmla="val 4394"/>
                  <a:gd name="f12" fmla="val 7430"/>
                  <a:gd name="f13" fmla="val 5383"/>
                  <a:gd name="f14" fmla="val 6465"/>
                  <a:gd name="f15" fmla="val 5883"/>
                  <a:gd name="f16" fmla="val 6644"/>
                  <a:gd name="f17" fmla="val 5597"/>
                  <a:gd name="f18" fmla="val 6763"/>
                  <a:gd name="f19" fmla="val 5287"/>
                  <a:gd name="f20" fmla="val 6811"/>
                  <a:gd name="f21" fmla="val 4942"/>
                  <a:gd name="f22" fmla="val 6894"/>
                  <a:gd name="f23" fmla="val 7227"/>
                  <a:gd name="f24" fmla="val 7489"/>
                  <a:gd name="f25" fmla="val 4704"/>
                  <a:gd name="f26" fmla="val 7525"/>
                  <a:gd name="f27" fmla="val 7537"/>
                  <a:gd name="f28" fmla="val 4228"/>
                  <a:gd name="f29" fmla="val 7478"/>
                  <a:gd name="f30" fmla="val 4049"/>
                  <a:gd name="f31" fmla="val 7370"/>
                  <a:gd name="f32" fmla="val 3930"/>
                  <a:gd name="f33" fmla="val 7251"/>
                  <a:gd name="f34" fmla="val 3799"/>
                  <a:gd name="f35" fmla="val 7085"/>
                  <a:gd name="f36" fmla="val 3740"/>
                  <a:gd name="f37" fmla="val 6930"/>
                  <a:gd name="f38" fmla="val 6656"/>
                  <a:gd name="f39" fmla="val 6549"/>
                  <a:gd name="f40" fmla="val 6477"/>
                  <a:gd name="f41" fmla="val 3644"/>
                  <a:gd name="f42" fmla="val 3561"/>
                  <a:gd name="f43" fmla="val 2680"/>
                  <a:gd name="f44" fmla="val 2394"/>
                  <a:gd name="f45" fmla="val 6239"/>
                  <a:gd name="f46" fmla="val 2156"/>
                  <a:gd name="f47" fmla="val 5954"/>
                  <a:gd name="f48" fmla="val 5775"/>
                  <a:gd name="f49" fmla="val 5692"/>
                  <a:gd name="f50" fmla="val 5620"/>
                  <a:gd name="f51" fmla="val 2227"/>
                  <a:gd name="f52" fmla="val 2323"/>
                  <a:gd name="f53" fmla="val 2406"/>
                  <a:gd name="f54" fmla="val 2489"/>
                  <a:gd name="f55" fmla="val 6061"/>
                  <a:gd name="f56" fmla="val 6132"/>
                  <a:gd name="f57" fmla="val 2573"/>
                  <a:gd name="f58" fmla="val 2668"/>
                  <a:gd name="f59" fmla="val 3537"/>
                  <a:gd name="f60" fmla="val 3823"/>
                  <a:gd name="f61" fmla="val 6370"/>
                  <a:gd name="f62" fmla="val 4061"/>
                  <a:gd name="f63" fmla="val 7001"/>
                  <a:gd name="f64" fmla="val 7073"/>
                  <a:gd name="f65" fmla="val 4097"/>
                  <a:gd name="f66" fmla="val 7132"/>
                  <a:gd name="f67" fmla="val 4156"/>
                  <a:gd name="f68" fmla="val 7192"/>
                  <a:gd name="f69" fmla="val 4216"/>
                  <a:gd name="f70" fmla="val 7204"/>
                  <a:gd name="f71" fmla="val 4287"/>
                  <a:gd name="f72" fmla="val 4359"/>
                  <a:gd name="f73" fmla="val 4490"/>
                  <a:gd name="f74" fmla="val 7061"/>
                  <a:gd name="f75" fmla="val 4597"/>
                  <a:gd name="f76" fmla="val 6906"/>
                  <a:gd name="f77" fmla="val 6835"/>
                  <a:gd name="f78" fmla="val 4513"/>
                  <a:gd name="f79" fmla="val 4430"/>
                  <a:gd name="f80" fmla="val 6668"/>
                  <a:gd name="f81" fmla="val 6585"/>
                  <a:gd name="f82" fmla="val 6513"/>
                  <a:gd name="f83" fmla="val 6489"/>
                  <a:gd name="f84" fmla="val 5764"/>
                  <a:gd name="f85" fmla="val 5537"/>
                  <a:gd name="f86" fmla="val 6704"/>
                  <a:gd name="f87" fmla="val 4382"/>
                  <a:gd name="f88" fmla="val 3215"/>
                  <a:gd name="f89" fmla="val 2263"/>
                  <a:gd name="f90" fmla="val 5752"/>
                  <a:gd name="f91" fmla="val 4585"/>
                  <a:gd name="f92" fmla="val 2191"/>
                  <a:gd name="f93" fmla="val 4418"/>
                  <a:gd name="f94" fmla="val 2108"/>
                  <a:gd name="f95" fmla="val 2013"/>
                  <a:gd name="f96" fmla="val 1941"/>
                  <a:gd name="f97" fmla="val 1846"/>
                  <a:gd name="f98" fmla="val 1774"/>
                  <a:gd name="f99" fmla="val 1703"/>
                  <a:gd name="f100" fmla="val 4573"/>
                  <a:gd name="f101" fmla="val 1643"/>
                  <a:gd name="f102" fmla="val 1584"/>
                  <a:gd name="f103" fmla="val 4454"/>
                  <a:gd name="f104" fmla="val 1572"/>
                  <a:gd name="f105" fmla="val 4299"/>
                  <a:gd name="f106" fmla="val 4168"/>
                  <a:gd name="f107" fmla="val 1715"/>
                  <a:gd name="f108" fmla="val 1870"/>
                  <a:gd name="f109" fmla="val 2382"/>
                  <a:gd name="f110" fmla="val 2620"/>
                  <a:gd name="f111" fmla="val 2561"/>
                  <a:gd name="f112" fmla="val 2715"/>
                  <a:gd name="f113" fmla="val 2798"/>
                  <a:gd name="f114" fmla="val 5084"/>
                  <a:gd name="f115" fmla="val 5239"/>
                  <a:gd name="f116" fmla="val 2525"/>
                  <a:gd name="f117" fmla="val 2286"/>
                  <a:gd name="f118" fmla="val 3656"/>
                  <a:gd name="f119" fmla="val 1536"/>
                  <a:gd name="f120" fmla="val 1274"/>
                  <a:gd name="f121" fmla="val 3978"/>
                  <a:gd name="f122" fmla="val 1239"/>
                  <a:gd name="f123" fmla="val 1227"/>
                  <a:gd name="f124" fmla="val 1286"/>
                  <a:gd name="f125" fmla="val 4633"/>
                  <a:gd name="f126" fmla="val 1393"/>
                  <a:gd name="f127" fmla="val 4752"/>
                  <a:gd name="f128" fmla="val 1512"/>
                  <a:gd name="f129" fmla="val 4883"/>
                  <a:gd name="f130" fmla="val 1667"/>
                  <a:gd name="f131" fmla="val 1834"/>
                  <a:gd name="f132" fmla="val 1953"/>
                  <a:gd name="f133" fmla="val 2001"/>
                  <a:gd name="f134" fmla="val 2120"/>
                  <a:gd name="f135" fmla="val 2298"/>
                  <a:gd name="f136" fmla="val 1334"/>
                  <a:gd name="f137" fmla="val 5406"/>
                  <a:gd name="f138" fmla="val 691"/>
                  <a:gd name="f139" fmla="val 1668"/>
                  <a:gd name="f140" fmla="val 3596"/>
                  <a:gd name="f141" fmla="val 5442"/>
                  <a:gd name="f142" fmla="val 6799"/>
                  <a:gd name="f143" fmla="val 8157"/>
                  <a:gd name="f144" fmla="val 8466"/>
                  <a:gd name="f145" fmla="val 4787"/>
                  <a:gd name="f146" fmla="val 8633"/>
                  <a:gd name="f147" fmla="val 3977"/>
                  <a:gd name="f148" fmla="val 8454"/>
                  <a:gd name="f149" fmla="val 3322"/>
                  <a:gd name="f150" fmla="val 6954"/>
                  <a:gd name="f151" fmla="val 4013"/>
                  <a:gd name="f152" fmla="val 7038"/>
                  <a:gd name="f153" fmla="val 4763"/>
                  <a:gd name="f154" fmla="val 5120"/>
                  <a:gd name="f155" fmla="val 8609"/>
                  <a:gd name="f156" fmla="val 9050"/>
                  <a:gd name="f157" fmla="val 5108"/>
                  <a:gd name="f158" fmla="val 9240"/>
                  <a:gd name="f159" fmla="val 4751"/>
                  <a:gd name="f160" fmla="val 9335"/>
                  <a:gd name="f161" fmla="val 3632"/>
                  <a:gd name="f162" fmla="val 9228"/>
                  <a:gd name="f163" fmla="val 3620"/>
                  <a:gd name="f164" fmla="val 8847"/>
                  <a:gd name="f165" fmla="val 3989"/>
                  <a:gd name="f166" fmla="val 8966"/>
                  <a:gd name="f167" fmla="val 5144"/>
                  <a:gd name="f168" fmla="val 8824"/>
                  <a:gd name="f169" fmla="val 1"/>
                  <a:gd name="f170" fmla="val 1810"/>
                  <a:gd name="f171" fmla="val 346"/>
                  <a:gd name="f172" fmla="val 1465"/>
                  <a:gd name="f173" fmla="val 3251"/>
                  <a:gd name="f174" fmla="val 5990"/>
                  <a:gd name="f175" fmla="val 2727"/>
                  <a:gd name="f176" fmla="val 6371"/>
                  <a:gd name="f177" fmla="val 6442"/>
                  <a:gd name="f178" fmla="val 2894"/>
                  <a:gd name="f179" fmla="val 6526"/>
                  <a:gd name="f180" fmla="val 2977"/>
                  <a:gd name="f181" fmla="val 2644"/>
                  <a:gd name="f182" fmla="val 7264"/>
                  <a:gd name="f183" fmla="val 7514"/>
                  <a:gd name="f184" fmla="val 2251"/>
                  <a:gd name="f185" fmla="val 7669"/>
                  <a:gd name="f186" fmla="val 2203"/>
                  <a:gd name="f187" fmla="val 7728"/>
                  <a:gd name="f188" fmla="val 2167"/>
                  <a:gd name="f189" fmla="val 7788"/>
                  <a:gd name="f190" fmla="val 2144"/>
                  <a:gd name="f191" fmla="val 7859"/>
                  <a:gd name="f192" fmla="val 1001"/>
                  <a:gd name="f193" fmla="val 8204"/>
                  <a:gd name="f194" fmla="val 405"/>
                  <a:gd name="f195" fmla="val 8383"/>
                  <a:gd name="f196" fmla="val 8931"/>
                  <a:gd name="f197" fmla="val 9538"/>
                  <a:gd name="f198" fmla="val 11252"/>
                  <a:gd name="f199" fmla="val 11348"/>
                  <a:gd name="f200" fmla="val 84"/>
                  <a:gd name="f201" fmla="val 11419"/>
                  <a:gd name="f202" fmla="val 167"/>
                  <a:gd name="f203" fmla="val 250"/>
                  <a:gd name="f204" fmla="val 334"/>
                  <a:gd name="f205" fmla="val 9085"/>
                  <a:gd name="f206" fmla="val 643"/>
                  <a:gd name="f207" fmla="val 8645"/>
                  <a:gd name="f208" fmla="val 1084"/>
                  <a:gd name="f209" fmla="val 8526"/>
                  <a:gd name="f210" fmla="val 8216"/>
                  <a:gd name="f211" fmla="val 8978"/>
                  <a:gd name="f212" fmla="val 9038"/>
                  <a:gd name="f213" fmla="val 2239"/>
                  <a:gd name="f214" fmla="val 9109"/>
                  <a:gd name="f215" fmla="val 2179"/>
                  <a:gd name="f216" fmla="val 9157"/>
                  <a:gd name="f217" fmla="val 1822"/>
                  <a:gd name="f218" fmla="val 9419"/>
                  <a:gd name="f219" fmla="val 1655"/>
                  <a:gd name="f220" fmla="val 9752"/>
                  <a:gd name="f221" fmla="val 1620"/>
                  <a:gd name="f222" fmla="val 9943"/>
                  <a:gd name="f223" fmla="val 1917"/>
                  <a:gd name="f224" fmla="val 11300"/>
                  <a:gd name="f225" fmla="val 11371"/>
                  <a:gd name="f226" fmla="val 11431"/>
                  <a:gd name="f227" fmla="val 2084"/>
                  <a:gd name="f228" fmla="val 11324"/>
                  <a:gd name="f229" fmla="val 11240"/>
                  <a:gd name="f230" fmla="val 9883"/>
                  <a:gd name="f231" fmla="val 9812"/>
                  <a:gd name="f232" fmla="val 1965"/>
                  <a:gd name="f233" fmla="val 9740"/>
                  <a:gd name="f234" fmla="val 2024"/>
                  <a:gd name="f235" fmla="val 9693"/>
                  <a:gd name="f236" fmla="val 2536"/>
                  <a:gd name="f237" fmla="val 9300"/>
                  <a:gd name="f238" fmla="val 2608"/>
                  <a:gd name="f239" fmla="val 9121"/>
                  <a:gd name="f240" fmla="val 2596"/>
                  <a:gd name="f241" fmla="val 2477"/>
                  <a:gd name="f242" fmla="val 8050"/>
                  <a:gd name="f243" fmla="val 2465"/>
                  <a:gd name="f244" fmla="val 7990"/>
                  <a:gd name="f245" fmla="val 7954"/>
                  <a:gd name="f246" fmla="val 2513"/>
                  <a:gd name="f247" fmla="val 7907"/>
                  <a:gd name="f248" fmla="val 7800"/>
                  <a:gd name="f249" fmla="val 2786"/>
                  <a:gd name="f250" fmla="val 7633"/>
                  <a:gd name="f251" fmla="val 3001"/>
                  <a:gd name="f252" fmla="val 7561"/>
                  <a:gd name="f253" fmla="val 9514"/>
                  <a:gd name="f254" fmla="val 9597"/>
                  <a:gd name="f255" fmla="val 3072"/>
                  <a:gd name="f256" fmla="val 9681"/>
                  <a:gd name="f257" fmla="val 3156"/>
                  <a:gd name="f258" fmla="val 9443"/>
                  <a:gd name="f259" fmla="val 4025"/>
                  <a:gd name="f260" fmla="val 4739"/>
                  <a:gd name="f261" fmla="val 9586"/>
                  <a:gd name="f262" fmla="val 5430"/>
                  <a:gd name="f263" fmla="val 11264"/>
                  <a:gd name="f264" fmla="val 11360"/>
                  <a:gd name="f265" fmla="val 5513"/>
                  <a:gd name="f266" fmla="val 5596"/>
                  <a:gd name="f267" fmla="val 5763"/>
                  <a:gd name="f268" fmla="val 7573"/>
                  <a:gd name="f269" fmla="val 5989"/>
                  <a:gd name="f270" fmla="val 7657"/>
                  <a:gd name="f271" fmla="val 6144"/>
                  <a:gd name="f272" fmla="val 7811"/>
                  <a:gd name="f273" fmla="val 7919"/>
                  <a:gd name="f274" fmla="val 6263"/>
                  <a:gd name="f275" fmla="val 7966"/>
                  <a:gd name="f276" fmla="val 6287"/>
                  <a:gd name="f277" fmla="val 8014"/>
                  <a:gd name="f278" fmla="val 6168"/>
                  <a:gd name="f279" fmla="val 8943"/>
                  <a:gd name="f280" fmla="val 9145"/>
                  <a:gd name="f281" fmla="val 6204"/>
                  <a:gd name="f282" fmla="val 9324"/>
                  <a:gd name="f283" fmla="val 6727"/>
                  <a:gd name="f284" fmla="val 9705"/>
                  <a:gd name="f285" fmla="val 6787"/>
                  <a:gd name="f286" fmla="val 6823"/>
                  <a:gd name="f287" fmla="val 9824"/>
                  <a:gd name="f288" fmla="val 9895"/>
                  <a:gd name="f289" fmla="val 6501"/>
                  <a:gd name="f290" fmla="val 6537"/>
                  <a:gd name="f291" fmla="val 6739"/>
                  <a:gd name="f292" fmla="val 11383"/>
                  <a:gd name="f293" fmla="val 11312"/>
                  <a:gd name="f294" fmla="val 9955"/>
                  <a:gd name="f295" fmla="val 7180"/>
                  <a:gd name="f296" fmla="val 9764"/>
                  <a:gd name="f297" fmla="val 7097"/>
                  <a:gd name="f298" fmla="val 9562"/>
                  <a:gd name="f299" fmla="val 6942"/>
                  <a:gd name="f300" fmla="val 9169"/>
                  <a:gd name="f301" fmla="val 6525"/>
                  <a:gd name="f302" fmla="val 9062"/>
                  <a:gd name="f303" fmla="val 8990"/>
                  <a:gd name="f304" fmla="val 6608"/>
                  <a:gd name="f305" fmla="val 8228"/>
                  <a:gd name="f306" fmla="val 7668"/>
                  <a:gd name="f307" fmla="val 8550"/>
                  <a:gd name="f308" fmla="val 8109"/>
                  <a:gd name="f309" fmla="val 8681"/>
                  <a:gd name="f310" fmla="val 8430"/>
                  <a:gd name="f311" fmla="val 9097"/>
                  <a:gd name="f312" fmla="val 8501"/>
                  <a:gd name="f313" fmla="val 8585"/>
                  <a:gd name="f314" fmla="val 8680"/>
                  <a:gd name="f315" fmla="val 8751"/>
                  <a:gd name="f316" fmla="val 8335"/>
                  <a:gd name="f317" fmla="val 7763"/>
                  <a:gd name="f318" fmla="val 6596"/>
                  <a:gd name="f319" fmla="val 6120"/>
                  <a:gd name="f320" fmla="val 7276"/>
                  <a:gd name="f321" fmla="val 5870"/>
                  <a:gd name="f322" fmla="val 6037"/>
                  <a:gd name="f323" fmla="val 8418"/>
                  <a:gd name="f324" fmla="*/ f0 1 8752"/>
                  <a:gd name="f325" fmla="*/ f1 1 11443"/>
                  <a:gd name="f326" fmla="val f2"/>
                  <a:gd name="f327" fmla="val f3"/>
                  <a:gd name="f328" fmla="val f4"/>
                  <a:gd name="f329" fmla="+- f328 0 f326"/>
                  <a:gd name="f330" fmla="+- f327 0 f326"/>
                  <a:gd name="f331" fmla="*/ f330 1 8752"/>
                  <a:gd name="f332" fmla="*/ f329 1 11443"/>
                  <a:gd name="f333" fmla="*/ f326 1 f331"/>
                  <a:gd name="f334" fmla="*/ f327 1 f331"/>
                  <a:gd name="f335" fmla="*/ f326 1 f332"/>
                  <a:gd name="f336" fmla="*/ f328 1 f332"/>
                  <a:gd name="f337" fmla="*/ f333 f324 1"/>
                  <a:gd name="f338" fmla="*/ f334 f324 1"/>
                  <a:gd name="f339" fmla="*/ f336 f325 1"/>
                  <a:gd name="f340" fmla="*/ f335 f325 1"/>
                </a:gdLst>
                <a:ahLst/>
                <a:cxnLst>
                  <a:cxn ang="3cd4">
                    <a:pos x="hc" y="t"/>
                  </a:cxn>
                  <a:cxn ang="0">
                    <a:pos x="r" y="vc"/>
                  </a:cxn>
                  <a:cxn ang="cd4">
                    <a:pos x="hc" y="b"/>
                  </a:cxn>
                  <a:cxn ang="cd2">
                    <a:pos x="l" y="vc"/>
                  </a:cxn>
                </a:cxnLst>
                <a:rect l="f337" t="f340" r="f338" b="f339"/>
                <a:pathLst>
                  <a:path w="8752" h="11443">
                    <a:moveTo>
                      <a:pt x="f5" y="f6"/>
                    </a:moveTo>
                    <a:cubicBezTo>
                      <a:pt x="f7" y="f6"/>
                      <a:pt x="f8" y="f9"/>
                      <a:pt x="f8" y="f10"/>
                    </a:cubicBezTo>
                    <a:cubicBezTo>
                      <a:pt x="f8" y="f11"/>
                      <a:pt x="f12" y="f13"/>
                      <a:pt x="f14" y="f15"/>
                    </a:cubicBezTo>
                    <a:cubicBezTo>
                      <a:pt x="f16" y="f17"/>
                      <a:pt x="f18" y="f19"/>
                      <a:pt x="f20" y="f21"/>
                    </a:cubicBezTo>
                    <a:lnTo>
                      <a:pt x="f22" y="f21"/>
                    </a:lnTo>
                    <a:cubicBezTo>
                      <a:pt x="f23" y="f21"/>
                      <a:pt x="f24" y="f25"/>
                      <a:pt x="f26" y="f11"/>
                    </a:cubicBezTo>
                    <a:cubicBezTo>
                      <a:pt x="f27" y="f28"/>
                      <a:pt x="f29" y="f30"/>
                      <a:pt x="f31" y="f32"/>
                    </a:cubicBezTo>
                    <a:cubicBezTo>
                      <a:pt x="f33" y="f34"/>
                      <a:pt x="f35" y="f36"/>
                      <a:pt x="f37" y="f36"/>
                    </a:cubicBezTo>
                    <a:lnTo>
                      <a:pt x="f38" y="f36"/>
                    </a:lnTo>
                    <a:cubicBezTo>
                      <a:pt x="f39" y="f36"/>
                      <a:pt x="f40" y="f41"/>
                      <a:pt x="f40" y="f42"/>
                    </a:cubicBezTo>
                    <a:lnTo>
                      <a:pt x="f40" y="f43"/>
                    </a:lnTo>
                    <a:cubicBezTo>
                      <a:pt x="f40" y="f44"/>
                      <a:pt x="f45" y="f46"/>
                      <a:pt x="f47" y="f46"/>
                    </a:cubicBezTo>
                    <a:lnTo>
                      <a:pt x="f48" y="f46"/>
                    </a:lnTo>
                    <a:cubicBezTo>
                      <a:pt x="f49" y="f46"/>
                      <a:pt x="f50" y="f51"/>
                      <a:pt x="f50" y="f52"/>
                    </a:cubicBezTo>
                    <a:cubicBezTo>
                      <a:pt x="f50" y="f53"/>
                      <a:pt x="f49" y="f54"/>
                      <a:pt x="f48" y="f54"/>
                    </a:cubicBezTo>
                    <a:lnTo>
                      <a:pt x="f47" y="f54"/>
                    </a:lnTo>
                    <a:cubicBezTo>
                      <a:pt x="f55" y="f54"/>
                      <a:pt x="f56" y="f57"/>
                      <a:pt x="f56" y="f58"/>
                    </a:cubicBezTo>
                    <a:lnTo>
                      <a:pt x="f56" y="f59"/>
                    </a:lnTo>
                    <a:cubicBezTo>
                      <a:pt x="f56" y="f60"/>
                      <a:pt x="f61" y="f62"/>
                      <a:pt x="f38" y="f62"/>
                    </a:cubicBezTo>
                    <a:lnTo>
                      <a:pt x="f37" y="f62"/>
                    </a:lnTo>
                    <a:cubicBezTo>
                      <a:pt x="f63" y="f62"/>
                      <a:pt x="f64" y="f65"/>
                      <a:pt x="f66" y="f67"/>
                    </a:cubicBezTo>
                    <a:cubicBezTo>
                      <a:pt x="f68" y="f69"/>
                      <a:pt x="f70" y="f71"/>
                      <a:pt x="f70" y="f72"/>
                    </a:cubicBezTo>
                    <a:cubicBezTo>
                      <a:pt x="f68" y="f73"/>
                      <a:pt x="f74" y="f75"/>
                      <a:pt x="f76" y="f75"/>
                    </a:cubicBezTo>
                    <a:lnTo>
                      <a:pt x="f77" y="f75"/>
                    </a:lnTo>
                    <a:cubicBezTo>
                      <a:pt x="f77" y="f78"/>
                      <a:pt x="f18" y="f79"/>
                      <a:pt x="f80" y="f79"/>
                    </a:cubicBezTo>
                    <a:cubicBezTo>
                      <a:pt x="f81" y="f79"/>
                      <a:pt x="f82" y="f78"/>
                      <a:pt x="f82" y="f75"/>
                    </a:cubicBezTo>
                    <a:cubicBezTo>
                      <a:pt x="f83" y="f84"/>
                      <a:pt x="f85" y="f86"/>
                      <a:pt x="f87" y="f86"/>
                    </a:cubicBezTo>
                    <a:cubicBezTo>
                      <a:pt x="f88" y="f86"/>
                      <a:pt x="f89" y="f90"/>
                      <a:pt x="f89" y="f91"/>
                    </a:cubicBezTo>
                    <a:cubicBezTo>
                      <a:pt x="f89" y="f73"/>
                      <a:pt x="f92" y="f93"/>
                      <a:pt x="f94" y="f93"/>
                    </a:cubicBezTo>
                    <a:cubicBezTo>
                      <a:pt x="f95" y="f93"/>
                      <a:pt x="f96" y="f73"/>
                      <a:pt x="f96" y="f91"/>
                    </a:cubicBezTo>
                    <a:lnTo>
                      <a:pt x="f96" y="f75"/>
                    </a:lnTo>
                    <a:lnTo>
                      <a:pt x="f97" y="f75"/>
                    </a:lnTo>
                    <a:cubicBezTo>
                      <a:pt x="f98" y="f75"/>
                      <a:pt x="f99" y="f100"/>
                      <a:pt x="f101" y="f78"/>
                    </a:cubicBezTo>
                    <a:cubicBezTo>
                      <a:pt x="f102" y="f103"/>
                      <a:pt x="f104" y="f87"/>
                      <a:pt x="f104" y="f105"/>
                    </a:cubicBezTo>
                    <a:cubicBezTo>
                      <a:pt x="f102" y="f106"/>
                      <a:pt x="f107" y="f62"/>
                      <a:pt x="f108" y="f62"/>
                    </a:cubicBezTo>
                    <a:lnTo>
                      <a:pt x="f94" y="f62"/>
                    </a:lnTo>
                    <a:cubicBezTo>
                      <a:pt x="f109" y="f62"/>
                      <a:pt x="f110" y="f60"/>
                      <a:pt x="f110" y="f59"/>
                    </a:cubicBezTo>
                    <a:lnTo>
                      <a:pt x="f110" y="f58"/>
                    </a:lnTo>
                    <a:cubicBezTo>
                      <a:pt x="f110" y="f111"/>
                      <a:pt x="f112" y="f54"/>
                      <a:pt x="f113" y="f54"/>
                    </a:cubicBezTo>
                    <a:lnTo>
                      <a:pt x="f114" y="f54"/>
                    </a:lnTo>
                    <a:cubicBezTo>
                      <a:pt x="f5" y="f54"/>
                      <a:pt x="f115" y="f53"/>
                      <a:pt x="f115" y="f52"/>
                    </a:cubicBezTo>
                    <a:cubicBezTo>
                      <a:pt x="f115" y="f51"/>
                      <a:pt x="f5" y="f46"/>
                      <a:pt x="f114" y="f46"/>
                    </a:cubicBezTo>
                    <a:lnTo>
                      <a:pt x="f113" y="f46"/>
                    </a:lnTo>
                    <a:cubicBezTo>
                      <a:pt x="f116" y="f46"/>
                      <a:pt x="f117" y="f44"/>
                      <a:pt x="f117" y="f43"/>
                    </a:cubicBezTo>
                    <a:lnTo>
                      <a:pt x="f117" y="f42"/>
                    </a:lnTo>
                    <a:cubicBezTo>
                      <a:pt x="f117" y="f118"/>
                      <a:pt x="f92" y="f36"/>
                      <a:pt x="f94" y="f36"/>
                    </a:cubicBezTo>
                    <a:lnTo>
                      <a:pt x="f108" y="f36"/>
                    </a:lnTo>
                    <a:cubicBezTo>
                      <a:pt x="f119" y="f36"/>
                      <a:pt x="f120" y="f121"/>
                      <a:pt x="f122" y="f71"/>
                    </a:cubicBezTo>
                    <a:cubicBezTo>
                      <a:pt x="f123" y="f103"/>
                      <a:pt x="f124" y="f125"/>
                      <a:pt x="f126" y="f127"/>
                    </a:cubicBezTo>
                    <a:cubicBezTo>
                      <a:pt x="f128" y="f129"/>
                      <a:pt x="f130" y="f21"/>
                      <a:pt x="f131" y="f21"/>
                    </a:cubicBezTo>
                    <a:lnTo>
                      <a:pt x="f132" y="f21"/>
                    </a:lnTo>
                    <a:cubicBezTo>
                      <a:pt x="f133" y="f19"/>
                      <a:pt x="f134" y="f17"/>
                      <a:pt x="f135" y="f15"/>
                    </a:cubicBezTo>
                    <a:cubicBezTo>
                      <a:pt x="f136" y="f137"/>
                      <a:pt x="f138" y="f11"/>
                      <a:pt x="f138" y="f10"/>
                    </a:cubicBezTo>
                    <a:cubicBezTo>
                      <a:pt x="f138" y="f139"/>
                      <a:pt x="f133" y="f6"/>
                      <a:pt x="f140" y="f6"/>
                    </a:cubicBezTo>
                    <a:close/>
                    <a:moveTo>
                      <a:pt x="f141" y="f142"/>
                    </a:moveTo>
                    <a:lnTo>
                      <a:pt x="f141" y="f143"/>
                    </a:lnTo>
                    <a:cubicBezTo>
                      <a:pt x="f5" y="f144"/>
                      <a:pt x="f145" y="f146"/>
                      <a:pt x="f87" y="f146"/>
                    </a:cubicBezTo>
                    <a:cubicBezTo>
                      <a:pt x="f147" y="f146"/>
                      <a:pt x="f140" y="f148"/>
                      <a:pt x="f149" y="f143"/>
                    </a:cubicBezTo>
                    <a:lnTo>
                      <a:pt x="f149" y="f142"/>
                    </a:lnTo>
                    <a:cubicBezTo>
                      <a:pt x="f118" y="f150"/>
                      <a:pt x="f151" y="f152"/>
                      <a:pt x="f87" y="f152"/>
                    </a:cubicBezTo>
                    <a:cubicBezTo>
                      <a:pt x="f153" y="f152"/>
                      <a:pt x="f154" y="f150"/>
                      <a:pt x="f141" y="f142"/>
                    </a:cubicBezTo>
                    <a:close/>
                    <a:moveTo>
                      <a:pt x="f141" y="f155"/>
                    </a:moveTo>
                    <a:lnTo>
                      <a:pt x="f141" y="f156"/>
                    </a:lnTo>
                    <a:cubicBezTo>
                      <a:pt x="f157" y="f158"/>
                      <a:pt x="f159" y="f160"/>
                      <a:pt x="f87" y="f160"/>
                    </a:cubicBezTo>
                    <a:cubicBezTo>
                      <a:pt x="f151" y="f160"/>
                      <a:pt x="f161" y="f162"/>
                      <a:pt x="f149" y="f156"/>
                    </a:cubicBezTo>
                    <a:lnTo>
                      <a:pt x="f149" y="f155"/>
                    </a:lnTo>
                    <a:cubicBezTo>
                      <a:pt x="f163" y="f164"/>
                      <a:pt x="f165" y="f166"/>
                      <a:pt x="f87" y="f166"/>
                    </a:cubicBezTo>
                    <a:cubicBezTo>
                      <a:pt x="f153" y="f166"/>
                      <a:pt x="f167" y="f168"/>
                      <a:pt x="f141" y="f155"/>
                    </a:cubicBezTo>
                    <a:close/>
                    <a:moveTo>
                      <a:pt x="f140" y="f169"/>
                    </a:moveTo>
                    <a:cubicBezTo>
                      <a:pt x="f170" y="f169"/>
                      <a:pt x="f171" y="f172"/>
                      <a:pt x="f171" y="f173"/>
                    </a:cubicBezTo>
                    <a:cubicBezTo>
                      <a:pt x="f171" y="f25"/>
                      <a:pt x="f136" y="f174"/>
                      <a:pt x="f175" y="f176"/>
                    </a:cubicBezTo>
                    <a:cubicBezTo>
                      <a:pt x="f113" y="f177"/>
                      <a:pt x="f178" y="f179"/>
                      <a:pt x="f180" y="f81"/>
                    </a:cubicBezTo>
                    <a:lnTo>
                      <a:pt x="f180" y="f68"/>
                    </a:lnTo>
                    <a:cubicBezTo>
                      <a:pt x="f181" y="f182"/>
                      <a:pt x="f109" y="f183"/>
                      <a:pt x="f184" y="f185"/>
                    </a:cubicBezTo>
                    <a:cubicBezTo>
                      <a:pt x="f186" y="f187"/>
                      <a:pt x="f188" y="f189"/>
                      <a:pt x="f190" y="f191"/>
                    </a:cubicBezTo>
                    <a:lnTo>
                      <a:pt x="f192" y="f193"/>
                    </a:lnTo>
                    <a:cubicBezTo>
                      <a:pt x="f194" y="f195"/>
                      <a:pt x="f2" y="f196"/>
                      <a:pt x="f2" y="f197"/>
                    </a:cubicBezTo>
                    <a:lnTo>
                      <a:pt x="f2" y="f198"/>
                    </a:lnTo>
                    <a:cubicBezTo>
                      <a:pt x="f2" y="f199"/>
                      <a:pt x="f200" y="f201"/>
                      <a:pt x="f202" y="f201"/>
                    </a:cubicBezTo>
                    <a:cubicBezTo>
                      <a:pt x="f203" y="f201"/>
                      <a:pt x="f204" y="f199"/>
                      <a:pt x="f204" y="f198"/>
                    </a:cubicBezTo>
                    <a:lnTo>
                      <a:pt x="f204" y="f197"/>
                    </a:lnTo>
                    <a:cubicBezTo>
                      <a:pt x="f204" y="f205"/>
                      <a:pt x="f206" y="f207"/>
                      <a:pt x="f208" y="f209"/>
                    </a:cubicBezTo>
                    <a:lnTo>
                      <a:pt x="f190" y="f210"/>
                    </a:lnTo>
                    <a:lnTo>
                      <a:pt x="f184" y="f211"/>
                    </a:lnTo>
                    <a:cubicBezTo>
                      <a:pt x="f89" y="f212"/>
                      <a:pt x="f213" y="f214"/>
                      <a:pt x="f215" y="f216"/>
                    </a:cubicBezTo>
                    <a:lnTo>
                      <a:pt x="f217" y="f218"/>
                    </a:lnTo>
                    <a:cubicBezTo>
                      <a:pt x="f219" y="f197"/>
                      <a:pt x="f102" y="f220"/>
                      <a:pt x="f221" y="f222"/>
                    </a:cubicBezTo>
                    <a:lnTo>
                      <a:pt x="f223" y="f224"/>
                    </a:lnTo>
                    <a:cubicBezTo>
                      <a:pt x="f96" y="f225"/>
                      <a:pt x="f95" y="f226"/>
                      <a:pt x="f227" y="f226"/>
                    </a:cubicBezTo>
                    <a:lnTo>
                      <a:pt x="f134" y="f226"/>
                    </a:lnTo>
                    <a:cubicBezTo>
                      <a:pt x="f186" y="f201"/>
                      <a:pt x="f89" y="f228"/>
                      <a:pt x="f184" y="f229"/>
                    </a:cubicBezTo>
                    <a:lnTo>
                      <a:pt x="f132" y="f230"/>
                    </a:lnTo>
                    <a:cubicBezTo>
                      <a:pt x="f96" y="f231"/>
                      <a:pt x="f232" y="f233"/>
                      <a:pt x="f234" y="f235"/>
                    </a:cubicBezTo>
                    <a:lnTo>
                      <a:pt x="f109" y="f218"/>
                    </a:lnTo>
                    <a:cubicBezTo>
                      <a:pt x="f236" y="f237"/>
                      <a:pt x="f238" y="f239"/>
                      <a:pt x="f240" y="f196"/>
                    </a:cubicBezTo>
                    <a:lnTo>
                      <a:pt x="f241" y="f242"/>
                    </a:lnTo>
                    <a:cubicBezTo>
                      <a:pt x="f243" y="f244"/>
                      <a:pt x="f54" y="f245"/>
                      <a:pt x="f246" y="f247"/>
                    </a:cubicBezTo>
                    <a:cubicBezTo>
                      <a:pt x="f238" y="f248"/>
                      <a:pt x="f249" y="f250"/>
                      <a:pt x="f251" y="f252"/>
                    </a:cubicBezTo>
                    <a:lnTo>
                      <a:pt x="f251" y="f253"/>
                    </a:lnTo>
                    <a:cubicBezTo>
                      <a:pt x="f251" y="f254"/>
                      <a:pt x="f255" y="f256"/>
                      <a:pt x="f257" y="f256"/>
                    </a:cubicBezTo>
                    <a:cubicBezTo>
                      <a:pt x="f173" y="f256"/>
                      <a:pt x="f149" y="f254"/>
                      <a:pt x="f149" y="f253"/>
                    </a:cubicBezTo>
                    <a:lnTo>
                      <a:pt x="f149" y="f258"/>
                    </a:lnTo>
                    <a:cubicBezTo>
                      <a:pt x="f41" y="f254"/>
                      <a:pt x="f259" y="f256"/>
                      <a:pt x="f87" y="f256"/>
                    </a:cubicBezTo>
                    <a:cubicBezTo>
                      <a:pt x="f260" y="f256"/>
                      <a:pt x="f157" y="f261"/>
                      <a:pt x="f262" y="f258"/>
                    </a:cubicBezTo>
                    <a:lnTo>
                      <a:pt x="f262" y="f263"/>
                    </a:lnTo>
                    <a:cubicBezTo>
                      <a:pt x="f262" y="f264"/>
                      <a:pt x="f265" y="f226"/>
                      <a:pt x="f266" y="f226"/>
                    </a:cubicBezTo>
                    <a:cubicBezTo>
                      <a:pt x="f49" y="f226"/>
                      <a:pt x="f267" y="f264"/>
                      <a:pt x="f267" y="f263"/>
                    </a:cubicBezTo>
                    <a:lnTo>
                      <a:pt x="f267" y="f268"/>
                    </a:lnTo>
                    <a:cubicBezTo>
                      <a:pt x="f269" y="f270"/>
                      <a:pt x="f271" y="f272"/>
                      <a:pt x="f45" y="f273"/>
                    </a:cubicBezTo>
                    <a:cubicBezTo>
                      <a:pt x="f274" y="f275"/>
                      <a:pt x="f276" y="f277"/>
                      <a:pt x="f276" y="f8"/>
                    </a:cubicBezTo>
                    <a:lnTo>
                      <a:pt x="f278" y="f279"/>
                    </a:lnTo>
                    <a:cubicBezTo>
                      <a:pt x="f56" y="f280"/>
                      <a:pt x="f281" y="f282"/>
                      <a:pt x="f61" y="f258"/>
                    </a:cubicBezTo>
                    <a:lnTo>
                      <a:pt x="f283" y="f284"/>
                    </a:lnTo>
                    <a:cubicBezTo>
                      <a:pt x="f285" y="f220"/>
                      <a:pt x="f286" y="f287"/>
                      <a:pt x="f142" y="f288"/>
                    </a:cubicBezTo>
                    <a:lnTo>
                      <a:pt x="f289" y="f198"/>
                    </a:lnTo>
                    <a:cubicBezTo>
                      <a:pt x="f83" y="f199"/>
                      <a:pt x="f290" y="f226"/>
                      <a:pt x="f16" y="f4"/>
                    </a:cubicBezTo>
                    <a:lnTo>
                      <a:pt x="f80" y="f4"/>
                    </a:lnTo>
                    <a:cubicBezTo>
                      <a:pt x="f291" y="f4"/>
                      <a:pt x="f286" y="f292"/>
                      <a:pt x="f77" y="f293"/>
                    </a:cubicBezTo>
                    <a:lnTo>
                      <a:pt x="f66" y="f294"/>
                    </a:lnTo>
                    <a:cubicBezTo>
                      <a:pt x="f295" y="f296"/>
                      <a:pt x="f297" y="f298"/>
                      <a:pt x="f299" y="f258"/>
                    </a:cubicBezTo>
                    <a:lnTo>
                      <a:pt x="f81" y="f300"/>
                    </a:lnTo>
                    <a:cubicBezTo>
                      <a:pt x="f301" y="f239"/>
                      <a:pt x="f289" y="f302"/>
                      <a:pt x="f289" y="f303"/>
                    </a:cubicBezTo>
                    <a:lnTo>
                      <a:pt x="f304" y="f305"/>
                    </a:lnTo>
                    <a:lnTo>
                      <a:pt x="f306" y="f307"/>
                    </a:lnTo>
                    <a:cubicBezTo>
                      <a:pt x="f308" y="f309"/>
                      <a:pt x="f310" y="f311"/>
                      <a:pt x="f310" y="f298"/>
                    </a:cubicBezTo>
                    <a:lnTo>
                      <a:pt x="f310" y="f263"/>
                    </a:lnTo>
                    <a:cubicBezTo>
                      <a:pt x="f310" y="f264"/>
                      <a:pt x="f312" y="f226"/>
                      <a:pt x="f313" y="f226"/>
                    </a:cubicBezTo>
                    <a:cubicBezTo>
                      <a:pt x="f314" y="f226"/>
                      <a:pt x="f315" y="f264"/>
                      <a:pt x="f315" y="f263"/>
                    </a:cubicBezTo>
                    <a:lnTo>
                      <a:pt x="f315" y="f298"/>
                    </a:lnTo>
                    <a:cubicBezTo>
                      <a:pt x="f315" y="f196"/>
                      <a:pt x="f316" y="f195"/>
                      <a:pt x="f317" y="f193"/>
                    </a:cubicBezTo>
                    <a:lnTo>
                      <a:pt x="f304" y="f191"/>
                    </a:lnTo>
                    <a:cubicBezTo>
                      <a:pt x="f318" y="f189"/>
                      <a:pt x="f39" y="f187"/>
                      <a:pt x="f82" y="f185"/>
                    </a:cubicBezTo>
                    <a:cubicBezTo>
                      <a:pt x="f61" y="f183"/>
                      <a:pt x="f319" y="f320"/>
                      <a:pt x="f48" y="f68"/>
                    </a:cubicBezTo>
                    <a:lnTo>
                      <a:pt x="f48" y="f81"/>
                    </a:lnTo>
                    <a:cubicBezTo>
                      <a:pt x="f321" y="f179"/>
                      <a:pt x="f47" y="f177"/>
                      <a:pt x="f322" y="f176"/>
                    </a:cubicBezTo>
                    <a:cubicBezTo>
                      <a:pt x="f12" y="f174"/>
                      <a:pt x="f323" y="f25"/>
                      <a:pt x="f323" y="f173"/>
                    </a:cubicBezTo>
                    <a:cubicBezTo>
                      <a:pt x="f323" y="f172"/>
                      <a:pt x="f150" y="f169"/>
                      <a:pt x="f5" y="f169"/>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6" name="Google Shape;3550;p49">
            <a:extLst>
              <a:ext uri="{FF2B5EF4-FFF2-40B4-BE49-F238E27FC236}">
                <a16:creationId xmlns:a16="http://schemas.microsoft.com/office/drawing/2014/main" id="{6E0E958D-554A-4FC0-BBD1-8F3E8960A4C8}"/>
              </a:ext>
            </a:extLst>
          </p:cNvPr>
          <p:cNvGrpSpPr/>
          <p:nvPr/>
        </p:nvGrpSpPr>
        <p:grpSpPr>
          <a:xfrm>
            <a:off x="1812871" y="2102095"/>
            <a:ext cx="870901" cy="870901"/>
            <a:chOff x="1812871" y="2102095"/>
            <a:chExt cx="870901" cy="870901"/>
          </a:xfrm>
        </p:grpSpPr>
        <p:sp>
          <p:nvSpPr>
            <p:cNvPr id="17" name="Google Shape;3551;p49">
              <a:extLst>
                <a:ext uri="{FF2B5EF4-FFF2-40B4-BE49-F238E27FC236}">
                  <a16:creationId xmlns:a16="http://schemas.microsoft.com/office/drawing/2014/main" id="{6BBF63B9-D95F-48EB-9400-8C26CCAB7711}"/>
                </a:ext>
              </a:extLst>
            </p:cNvPr>
            <p:cNvSpPr/>
            <p:nvPr/>
          </p:nvSpPr>
          <p:spPr>
            <a:xfrm>
              <a:off x="1812871" y="2102095"/>
              <a:ext cx="870901" cy="870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8" name="Google Shape;3552;p49">
              <a:extLst>
                <a:ext uri="{FF2B5EF4-FFF2-40B4-BE49-F238E27FC236}">
                  <a16:creationId xmlns:a16="http://schemas.microsoft.com/office/drawing/2014/main" id="{7F627A03-CB6F-44AA-B86E-0500CEA31BA0}"/>
                </a:ext>
              </a:extLst>
            </p:cNvPr>
            <p:cNvGrpSpPr/>
            <p:nvPr/>
          </p:nvGrpSpPr>
          <p:grpSpPr>
            <a:xfrm>
              <a:off x="2030873" y="2260963"/>
              <a:ext cx="434906" cy="553166"/>
              <a:chOff x="2030873" y="2260963"/>
              <a:chExt cx="434906" cy="553166"/>
            </a:xfrm>
          </p:grpSpPr>
          <p:sp>
            <p:nvSpPr>
              <p:cNvPr id="19" name="Google Shape;3553;p49">
                <a:extLst>
                  <a:ext uri="{FF2B5EF4-FFF2-40B4-BE49-F238E27FC236}">
                    <a16:creationId xmlns:a16="http://schemas.microsoft.com/office/drawing/2014/main" id="{40AE7B6A-D4C0-44CD-9102-B2422F7ACB60}"/>
                  </a:ext>
                </a:extLst>
              </p:cNvPr>
              <p:cNvSpPr/>
              <p:nvPr/>
            </p:nvSpPr>
            <p:spPr>
              <a:xfrm>
                <a:off x="2030873" y="2260963"/>
                <a:ext cx="434906" cy="553166"/>
              </a:xfrm>
              <a:custGeom>
                <a:avLst/>
                <a:gdLst>
                  <a:gd name="f0" fmla="val w"/>
                  <a:gd name="f1" fmla="val h"/>
                  <a:gd name="f2" fmla="val 0"/>
                  <a:gd name="f3" fmla="val 8800"/>
                  <a:gd name="f4" fmla="val 11193"/>
                  <a:gd name="f5" fmla="val 4418"/>
                  <a:gd name="f6" fmla="val 488"/>
                  <a:gd name="f7" fmla="val 4763"/>
                  <a:gd name="f8" fmla="val 1536"/>
                  <a:gd name="f9" fmla="val 4442"/>
                  <a:gd name="f10" fmla="val 2072"/>
                  <a:gd name="f11" fmla="val 2084"/>
                  <a:gd name="f12" fmla="val 4406"/>
                  <a:gd name="f13" fmla="val 4085"/>
                  <a:gd name="f14" fmla="val 5049"/>
                  <a:gd name="f15" fmla="val 1703"/>
                  <a:gd name="f16" fmla="val 6120"/>
                  <a:gd name="f17" fmla="val 1977"/>
                  <a:gd name="f18" fmla="val 6882"/>
                  <a:gd name="f19" fmla="val 2965"/>
                  <a:gd name="f20" fmla="val 4084"/>
                  <a:gd name="f21" fmla="val 4465"/>
                  <a:gd name="f22" fmla="val 6823"/>
                  <a:gd name="f23" fmla="val 4501"/>
                  <a:gd name="f24" fmla="val 6787"/>
                  <a:gd name="f25" fmla="val 4560"/>
                  <a:gd name="f26" fmla="val 4620"/>
                  <a:gd name="f27" fmla="val 4703"/>
                  <a:gd name="f28" fmla="val 6871"/>
                  <a:gd name="f29" fmla="val 4775"/>
                  <a:gd name="f30" fmla="val 6954"/>
                  <a:gd name="f31" fmla="val 7025"/>
                  <a:gd name="f32" fmla="val 7097"/>
                  <a:gd name="f33" fmla="val 4810"/>
                  <a:gd name="f34" fmla="val 7168"/>
                  <a:gd name="f35" fmla="val 4870"/>
                  <a:gd name="f36" fmla="val 7228"/>
                  <a:gd name="f37" fmla="val 4929"/>
                  <a:gd name="f38" fmla="val 7240"/>
                  <a:gd name="f39" fmla="val 5001"/>
                  <a:gd name="f40" fmla="val 5072"/>
                  <a:gd name="f41" fmla="val 5215"/>
                  <a:gd name="f42" fmla="val 7085"/>
                  <a:gd name="f43" fmla="val 5334"/>
                  <a:gd name="f44" fmla="val 6942"/>
                  <a:gd name="f45" fmla="val 5310"/>
                  <a:gd name="f46" fmla="val 5227"/>
                  <a:gd name="f47" fmla="val 5156"/>
                  <a:gd name="f48" fmla="val 6704"/>
                  <a:gd name="f49" fmla="val 6609"/>
                  <a:gd name="f50" fmla="val 6537"/>
                  <a:gd name="f51" fmla="val 6477"/>
                  <a:gd name="f52" fmla="val 5585"/>
                  <a:gd name="f53" fmla="val 7430"/>
                  <a:gd name="f54" fmla="val 4430"/>
                  <a:gd name="f55" fmla="val 3263"/>
                  <a:gd name="f56" fmla="val 7418"/>
                  <a:gd name="f57" fmla="val 2310"/>
                  <a:gd name="f58" fmla="val 6465"/>
                  <a:gd name="f59" fmla="val 5298"/>
                  <a:gd name="f60" fmla="val 2239"/>
                  <a:gd name="f61" fmla="val 5132"/>
                  <a:gd name="f62" fmla="val 2144"/>
                  <a:gd name="f63" fmla="val 2060"/>
                  <a:gd name="f64" fmla="val 1989"/>
                  <a:gd name="f65" fmla="val 1882"/>
                  <a:gd name="f66" fmla="val 1810"/>
                  <a:gd name="f67" fmla="val 1727"/>
                  <a:gd name="f68" fmla="val 5287"/>
                  <a:gd name="f69" fmla="val 1668"/>
                  <a:gd name="f70" fmla="val 1608"/>
                  <a:gd name="f71" fmla="val 5168"/>
                  <a:gd name="f72" fmla="val 1596"/>
                  <a:gd name="f73" fmla="val 5096"/>
                  <a:gd name="f74" fmla="val 5013"/>
                  <a:gd name="f75" fmla="val 4882"/>
                  <a:gd name="f76" fmla="val 1751"/>
                  <a:gd name="f77" fmla="val 1894"/>
                  <a:gd name="f78" fmla="val 4691"/>
                  <a:gd name="f79" fmla="val 4596"/>
                  <a:gd name="f80" fmla="val 4525"/>
                  <a:gd name="f81" fmla="val 2013"/>
                  <a:gd name="f82" fmla="val 1941"/>
                  <a:gd name="f83" fmla="val 4453"/>
                  <a:gd name="f84" fmla="val 2703"/>
                  <a:gd name="f85" fmla="val 3775"/>
                  <a:gd name="f86" fmla="val 4108"/>
                  <a:gd name="f87" fmla="val 2250"/>
                  <a:gd name="f88" fmla="val 4168"/>
                  <a:gd name="f89" fmla="val 2358"/>
                  <a:gd name="f90" fmla="val 4287"/>
                  <a:gd name="f91" fmla="val 2417"/>
                  <a:gd name="f92" fmla="val 4644"/>
                  <a:gd name="f93" fmla="val 4704"/>
                  <a:gd name="f94" fmla="val 3025"/>
                  <a:gd name="f95" fmla="val 7846"/>
                  <a:gd name="f96" fmla="val 7858"/>
                  <a:gd name="f97" fmla="val 8168"/>
                  <a:gd name="f98" fmla="val 8323"/>
                  <a:gd name="f99" fmla="val 2942"/>
                  <a:gd name="f100" fmla="val 8454"/>
                  <a:gd name="f101" fmla="val 2787"/>
                  <a:gd name="f102" fmla="val 8513"/>
                  <a:gd name="f103" fmla="val 2418"/>
                  <a:gd name="f104" fmla="val 8263"/>
                  <a:gd name="f105" fmla="val 8192"/>
                  <a:gd name="f106" fmla="val 2299"/>
                  <a:gd name="f107" fmla="val 8085"/>
                  <a:gd name="f108" fmla="val 2322"/>
                  <a:gd name="f109" fmla="val 8001"/>
                  <a:gd name="f110" fmla="val 7930"/>
                  <a:gd name="f111" fmla="val 2537"/>
                  <a:gd name="f112" fmla="val 6311"/>
                  <a:gd name="f113" fmla="val 7870"/>
                  <a:gd name="f114" fmla="val 6430"/>
                  <a:gd name="f115" fmla="val 6501"/>
                  <a:gd name="f116" fmla="val 7954"/>
                  <a:gd name="f117" fmla="val 6525"/>
                  <a:gd name="f118" fmla="val 8037"/>
                  <a:gd name="f119" fmla="val 6549"/>
                  <a:gd name="f120" fmla="val 8108"/>
                  <a:gd name="f121" fmla="val 8216"/>
                  <a:gd name="f122" fmla="val 8287"/>
                  <a:gd name="f123" fmla="val 6061"/>
                  <a:gd name="f124" fmla="val 8549"/>
                  <a:gd name="f125" fmla="val 5906"/>
                  <a:gd name="f126" fmla="val 8466"/>
                  <a:gd name="f127" fmla="val 5823"/>
                  <a:gd name="f128" fmla="val 8335"/>
                  <a:gd name="f129" fmla="val 6406"/>
                  <a:gd name="f130" fmla="val 7334"/>
                  <a:gd name="f131" fmla="val 6894"/>
                  <a:gd name="f132" fmla="val 7299"/>
                  <a:gd name="f133" fmla="val 7739"/>
                  <a:gd name="f134" fmla="val 8227"/>
                  <a:gd name="f135" fmla="val 9049"/>
                  <a:gd name="f136" fmla="val 6716"/>
                  <a:gd name="f137" fmla="val 9763"/>
                  <a:gd name="f138" fmla="val 5990"/>
                  <a:gd name="f139" fmla="val 10049"/>
                  <a:gd name="f140" fmla="val 9990"/>
                  <a:gd name="f141" fmla="val 9894"/>
                  <a:gd name="f142" fmla="val 9823"/>
                  <a:gd name="f143" fmla="val 5739"/>
                  <a:gd name="f144" fmla="val 5656"/>
                  <a:gd name="f145" fmla="val 10132"/>
                  <a:gd name="f146" fmla="val 5537"/>
                  <a:gd name="f147" fmla="val 10156"/>
                  <a:gd name="f148" fmla="val 5418"/>
                  <a:gd name="f149" fmla="val 10168"/>
                  <a:gd name="f150" fmla="val 5299"/>
                  <a:gd name="f151" fmla="val 3549"/>
                  <a:gd name="f152" fmla="val 3430"/>
                  <a:gd name="f153" fmla="val 3311"/>
                  <a:gd name="f154" fmla="val 3192"/>
                  <a:gd name="f155" fmla="val 3120"/>
                  <a:gd name="f156" fmla="val 2858"/>
                  <a:gd name="f157" fmla="val 2132"/>
                  <a:gd name="f158" fmla="val 9061"/>
                  <a:gd name="f159" fmla="val 2501"/>
                  <a:gd name="f160" fmla="val 3037"/>
                  <a:gd name="f161" fmla="val 7358"/>
                  <a:gd name="f162" fmla="val 7549"/>
                  <a:gd name="f163" fmla="val 2549"/>
                  <a:gd name="f164" fmla="val 7692"/>
                  <a:gd name="f165" fmla="val 2025"/>
                  <a:gd name="f166" fmla="val 1953"/>
                  <a:gd name="f167" fmla="val 2037"/>
                  <a:gd name="f168" fmla="val 8406"/>
                  <a:gd name="f169" fmla="val 2251"/>
                  <a:gd name="f170" fmla="val 4156"/>
                  <a:gd name="f171" fmla="val 9811"/>
                  <a:gd name="f172" fmla="val 4239"/>
                  <a:gd name="f173" fmla="val 9870"/>
                  <a:gd name="f174" fmla="val 4346"/>
                  <a:gd name="f175" fmla="val 4632"/>
                  <a:gd name="f176" fmla="val 4727"/>
                  <a:gd name="f177" fmla="val 5228"/>
                  <a:gd name="f178" fmla="val 9466"/>
                  <a:gd name="f179" fmla="val 9418"/>
                  <a:gd name="f180" fmla="val 5323"/>
                  <a:gd name="f181" fmla="val 9323"/>
                  <a:gd name="f182" fmla="val 5275"/>
                  <a:gd name="f183" fmla="val 9239"/>
                  <a:gd name="f184" fmla="val 5247"/>
                  <a:gd name="f185" fmla="val 9197"/>
                  <a:gd name="f186" fmla="val 5197"/>
                  <a:gd name="f187" fmla="val 9175"/>
                  <a:gd name="f188" fmla="val 5146"/>
                  <a:gd name="f189" fmla="val 5112"/>
                  <a:gd name="f190" fmla="val 5077"/>
                  <a:gd name="f191" fmla="val 9185"/>
                  <a:gd name="f192" fmla="val 9204"/>
                  <a:gd name="f193" fmla="val 4549"/>
                  <a:gd name="f194" fmla="val 9537"/>
                  <a:gd name="f195" fmla="val 4519"/>
                  <a:gd name="f196" fmla="val 9561"/>
                  <a:gd name="f197" fmla="val 4480"/>
                  <a:gd name="f198" fmla="val 9573"/>
                  <a:gd name="f199" fmla="val 4403"/>
                  <a:gd name="f200" fmla="val 4364"/>
                  <a:gd name="f201" fmla="val 4335"/>
                  <a:gd name="f202" fmla="val 8727"/>
                  <a:gd name="f203" fmla="val 3275"/>
                  <a:gd name="f204" fmla="val 8585"/>
                  <a:gd name="f205" fmla="val 3382"/>
                  <a:gd name="f206" fmla="val 8394"/>
                  <a:gd name="f207" fmla="val 7501"/>
                  <a:gd name="f208" fmla="val 3715"/>
                  <a:gd name="f209" fmla="val 7668"/>
                  <a:gd name="f210" fmla="val 4061"/>
                  <a:gd name="f211" fmla="val 4454"/>
                  <a:gd name="f212" fmla="val 4835"/>
                  <a:gd name="f213" fmla="val 5204"/>
                  <a:gd name="f214" fmla="val 7656"/>
                  <a:gd name="f215" fmla="val 5525"/>
                  <a:gd name="f216" fmla="val 5632"/>
                  <a:gd name="f217" fmla="val 8597"/>
                  <a:gd name="f218" fmla="val 5799"/>
                  <a:gd name="f219" fmla="val 5692"/>
                  <a:gd name="f220" fmla="val 8799"/>
                  <a:gd name="f221" fmla="val 5609"/>
                  <a:gd name="f222" fmla="val 8847"/>
                  <a:gd name="f223" fmla="val 5597"/>
                  <a:gd name="f224" fmla="val 8942"/>
                  <a:gd name="f225" fmla="val 5644"/>
                  <a:gd name="f226" fmla="val 9025"/>
                  <a:gd name="f227" fmla="val 5680"/>
                  <a:gd name="f228" fmla="val 5728"/>
                  <a:gd name="f229" fmla="val 9097"/>
                  <a:gd name="f230" fmla="val 5775"/>
                  <a:gd name="f231" fmla="val 5811"/>
                  <a:gd name="f232" fmla="val 5835"/>
                  <a:gd name="f233" fmla="val 9085"/>
                  <a:gd name="f234" fmla="val 5870"/>
                  <a:gd name="f235" fmla="val 6656"/>
                  <a:gd name="f236" fmla="val 8156"/>
                  <a:gd name="f237" fmla="val 6799"/>
                  <a:gd name="f238" fmla="val 7704"/>
                  <a:gd name="f239" fmla="val 6597"/>
                  <a:gd name="f240" fmla="val 6359"/>
                  <a:gd name="f241" fmla="val 4311"/>
                  <a:gd name="f242" fmla="val 4215"/>
                  <a:gd name="f243" fmla="val 72"/>
                  <a:gd name="f244" fmla="val 167"/>
                  <a:gd name="f245" fmla="val 1358"/>
                  <a:gd name="f246" fmla="val 1643"/>
                  <a:gd name="f247" fmla="val 2786"/>
                  <a:gd name="f248" fmla="val 4513"/>
                  <a:gd name="f249" fmla="val 1406"/>
                  <a:gd name="f250" fmla="val 1275"/>
                  <a:gd name="f251" fmla="val 1251"/>
                  <a:gd name="f252" fmla="val 4989"/>
                  <a:gd name="f253" fmla="val 1239"/>
                  <a:gd name="f254" fmla="val 1298"/>
                  <a:gd name="f255" fmla="val 5322"/>
                  <a:gd name="f256" fmla="val 5453"/>
                  <a:gd name="f257" fmla="val 1525"/>
                  <a:gd name="f258" fmla="val 5572"/>
                  <a:gd name="f259" fmla="val 1691"/>
                  <a:gd name="f260" fmla="val 1846"/>
                  <a:gd name="f261" fmla="val 1965"/>
                  <a:gd name="f262" fmla="val 2049"/>
                  <a:gd name="f263" fmla="val 6180"/>
                  <a:gd name="f264" fmla="val 2287"/>
                  <a:gd name="f265" fmla="val 6644"/>
                  <a:gd name="f266" fmla="val 2644"/>
                  <a:gd name="f267" fmla="val 7013"/>
                  <a:gd name="f268" fmla="val 2465"/>
                  <a:gd name="f269" fmla="val 1787"/>
                  <a:gd name="f270" fmla="val 7561"/>
                  <a:gd name="f271" fmla="val 8489"/>
                  <a:gd name="f272" fmla="val 1287"/>
                  <a:gd name="f273" fmla="val 882"/>
                  <a:gd name="f274" fmla="val 358"/>
                  <a:gd name="f275" fmla="val 9228"/>
                  <a:gd name="f276" fmla="val 1"/>
                  <a:gd name="f277" fmla="val 9704"/>
                  <a:gd name="f278" fmla="val 10240"/>
                  <a:gd name="f279" fmla="val 11025"/>
                  <a:gd name="f280" fmla="val 11121"/>
                  <a:gd name="f281" fmla="val 84"/>
                  <a:gd name="f282" fmla="val 11192"/>
                  <a:gd name="f283" fmla="val 263"/>
                  <a:gd name="f284" fmla="val 334"/>
                  <a:gd name="f285" fmla="val 9847"/>
                  <a:gd name="f286" fmla="val 596"/>
                  <a:gd name="f287" fmla="val 9489"/>
                  <a:gd name="f288" fmla="val 977"/>
                  <a:gd name="f289" fmla="val 9394"/>
                  <a:gd name="f290" fmla="val 1477"/>
                  <a:gd name="f291" fmla="val 9775"/>
                  <a:gd name="f292" fmla="val 10192"/>
                  <a:gd name="f293" fmla="val 2822"/>
                  <a:gd name="f294" fmla="val 10382"/>
                  <a:gd name="f295" fmla="val 2894"/>
                  <a:gd name="f296" fmla="val 2977"/>
                  <a:gd name="f297" fmla="val 3072"/>
                  <a:gd name="f298" fmla="val 3144"/>
                  <a:gd name="f299" fmla="val 10466"/>
                  <a:gd name="f300" fmla="val 10478"/>
                  <a:gd name="f301" fmla="val 10490"/>
                  <a:gd name="f302" fmla="val 3501"/>
                  <a:gd name="f303" fmla="val 5263"/>
                  <a:gd name="f304" fmla="val 5382"/>
                  <a:gd name="f305" fmla="val 5501"/>
                  <a:gd name="f306" fmla="val 5620"/>
                  <a:gd name="f307" fmla="val 5942"/>
                  <a:gd name="f308" fmla="val 7287"/>
                  <a:gd name="f309" fmla="val 7787"/>
                  <a:gd name="f310" fmla="val 8430"/>
                  <a:gd name="f311" fmla="val 8502"/>
                  <a:gd name="f312" fmla="val 8680"/>
                  <a:gd name="f313" fmla="val 8752"/>
                  <a:gd name="f314" fmla="val 8442"/>
                  <a:gd name="f315" fmla="val 7918"/>
                  <a:gd name="f316" fmla="val 7442"/>
                  <a:gd name="f317" fmla="val 7514"/>
                  <a:gd name="f318" fmla="val 6347"/>
                  <a:gd name="f319" fmla="val 6168"/>
                  <a:gd name="f320" fmla="val 6763"/>
                  <a:gd name="f321" fmla="val 6835"/>
                  <a:gd name="f322" fmla="val 7263"/>
                  <a:gd name="f323" fmla="val 7537"/>
                  <a:gd name="f324" fmla="val 5406"/>
                  <a:gd name="f325" fmla="val 5108"/>
                  <a:gd name="f326" fmla="val 7573"/>
                  <a:gd name="f327" fmla="val 4941"/>
                  <a:gd name="f328" fmla="val 7359"/>
                  <a:gd name="f329" fmla="val 4584"/>
                  <a:gd name="f330" fmla="val 4536"/>
                  <a:gd name="f331" fmla="val 7216"/>
                  <a:gd name="f332" fmla="val 4489"/>
                  <a:gd name="f333" fmla="val 60"/>
                  <a:gd name="f334" fmla="*/ f0 1 8800"/>
                  <a:gd name="f335" fmla="*/ f1 1 11193"/>
                  <a:gd name="f336" fmla="val f2"/>
                  <a:gd name="f337" fmla="val f3"/>
                  <a:gd name="f338" fmla="val f4"/>
                  <a:gd name="f339" fmla="+- f338 0 f336"/>
                  <a:gd name="f340" fmla="+- f337 0 f336"/>
                  <a:gd name="f341" fmla="*/ f340 1 8800"/>
                  <a:gd name="f342" fmla="*/ f339 1 11193"/>
                  <a:gd name="f343" fmla="*/ f336 1 f341"/>
                  <a:gd name="f344" fmla="*/ f337 1 f341"/>
                  <a:gd name="f345" fmla="*/ f336 1 f342"/>
                  <a:gd name="f346" fmla="*/ f338 1 f342"/>
                  <a:gd name="f347" fmla="*/ f343 f334 1"/>
                  <a:gd name="f348" fmla="*/ f344 f334 1"/>
                  <a:gd name="f349" fmla="*/ f346 f335 1"/>
                  <a:gd name="f350" fmla="*/ f345 f335 1"/>
                </a:gdLst>
                <a:ahLst/>
                <a:cxnLst>
                  <a:cxn ang="3cd4">
                    <a:pos x="hc" y="t"/>
                  </a:cxn>
                  <a:cxn ang="0">
                    <a:pos x="r" y="vc"/>
                  </a:cxn>
                  <a:cxn ang="cd4">
                    <a:pos x="hc" y="b"/>
                  </a:cxn>
                  <a:cxn ang="cd2">
                    <a:pos x="l" y="vc"/>
                  </a:cxn>
                </a:cxnLst>
                <a:rect l="f347" t="f350" r="f348" b="f349"/>
                <a:pathLst>
                  <a:path w="8800" h="11193">
                    <a:moveTo>
                      <a:pt x="f5" y="f6"/>
                    </a:moveTo>
                    <a:lnTo>
                      <a:pt x="f7" y="f8"/>
                    </a:lnTo>
                    <a:lnTo>
                      <a:pt x="f9" y="f10"/>
                    </a:lnTo>
                    <a:cubicBezTo>
                      <a:pt x="f9" y="f10"/>
                      <a:pt x="f9" y="f11"/>
                      <a:pt x="f5" y="f11"/>
                    </a:cubicBezTo>
                    <a:cubicBezTo>
                      <a:pt x="f12" y="f11"/>
                      <a:pt x="f12" y="f11"/>
                      <a:pt x="f12" y="f10"/>
                    </a:cubicBezTo>
                    <a:lnTo>
                      <a:pt x="f13" y="f8"/>
                    </a:lnTo>
                    <a:lnTo>
                      <a:pt x="f5" y="f6"/>
                    </a:lnTo>
                    <a:close/>
                    <a:moveTo>
                      <a:pt x="f14" y="f15"/>
                    </a:moveTo>
                    <a:cubicBezTo>
                      <a:pt x="f16" y="f17"/>
                      <a:pt x="f18" y="f19"/>
                      <a:pt x="f18" y="f20"/>
                    </a:cubicBezTo>
                    <a:lnTo>
                      <a:pt x="f18" y="f21"/>
                    </a:lnTo>
                    <a:cubicBezTo>
                      <a:pt x="f22" y="f23"/>
                      <a:pt x="f24" y="f25"/>
                      <a:pt x="f24" y="f26"/>
                    </a:cubicBezTo>
                    <a:cubicBezTo>
                      <a:pt x="f24" y="f27"/>
                      <a:pt x="f28" y="f29"/>
                      <a:pt x="f30" y="f29"/>
                    </a:cubicBezTo>
                    <a:cubicBezTo>
                      <a:pt x="f31" y="f29"/>
                      <a:pt x="f32" y="f33"/>
                      <a:pt x="f34" y="f35"/>
                    </a:cubicBezTo>
                    <a:cubicBezTo>
                      <a:pt x="f36" y="f37"/>
                      <a:pt x="f38" y="f39"/>
                      <a:pt x="f38" y="f40"/>
                    </a:cubicBezTo>
                    <a:cubicBezTo>
                      <a:pt x="f36" y="f41"/>
                      <a:pt x="f42" y="f43"/>
                      <a:pt x="f44" y="f43"/>
                    </a:cubicBezTo>
                    <a:lnTo>
                      <a:pt x="f28" y="f43"/>
                    </a:lnTo>
                    <a:lnTo>
                      <a:pt x="f28" y="f45"/>
                    </a:lnTo>
                    <a:cubicBezTo>
                      <a:pt x="f28" y="f46"/>
                      <a:pt x="f24" y="f47"/>
                      <a:pt x="f48" y="f47"/>
                    </a:cubicBezTo>
                    <a:cubicBezTo>
                      <a:pt x="f49" y="f47"/>
                      <a:pt x="f50" y="f46"/>
                      <a:pt x="f50" y="f45"/>
                    </a:cubicBezTo>
                    <a:cubicBezTo>
                      <a:pt x="f50" y="f51"/>
                      <a:pt x="f52" y="f53"/>
                      <a:pt x="f54" y="f53"/>
                    </a:cubicBezTo>
                    <a:cubicBezTo>
                      <a:pt x="f55" y="f56"/>
                      <a:pt x="f57" y="f58"/>
                      <a:pt x="f57" y="f59"/>
                    </a:cubicBezTo>
                    <a:cubicBezTo>
                      <a:pt x="f57" y="f41"/>
                      <a:pt x="f60" y="f61"/>
                      <a:pt x="f62" y="f61"/>
                    </a:cubicBezTo>
                    <a:cubicBezTo>
                      <a:pt x="f63" y="f61"/>
                      <a:pt x="f64" y="f41"/>
                      <a:pt x="f64" y="f59"/>
                    </a:cubicBezTo>
                    <a:lnTo>
                      <a:pt x="f64" y="f45"/>
                    </a:lnTo>
                    <a:lnTo>
                      <a:pt x="f65" y="f45"/>
                    </a:lnTo>
                    <a:cubicBezTo>
                      <a:pt x="f66" y="f45"/>
                      <a:pt x="f67" y="f68"/>
                      <a:pt x="f69" y="f46"/>
                    </a:cubicBezTo>
                    <a:cubicBezTo>
                      <a:pt x="f70" y="f71"/>
                      <a:pt x="f72" y="f73"/>
                      <a:pt x="f72" y="f74"/>
                    </a:cubicBezTo>
                    <a:cubicBezTo>
                      <a:pt x="f70" y="f75"/>
                      <a:pt x="f76" y="f7"/>
                      <a:pt x="f77" y="f7"/>
                    </a:cubicBezTo>
                    <a:cubicBezTo>
                      <a:pt x="f64" y="f7"/>
                      <a:pt x="f63" y="f78"/>
                      <a:pt x="f63" y="f79"/>
                    </a:cubicBezTo>
                    <a:cubicBezTo>
                      <a:pt x="f63" y="f80"/>
                      <a:pt x="f81" y="f21"/>
                      <a:pt x="f82" y="f83"/>
                    </a:cubicBezTo>
                    <a:lnTo>
                      <a:pt x="f82" y="f20"/>
                    </a:lnTo>
                    <a:cubicBezTo>
                      <a:pt x="f82" y="f19"/>
                      <a:pt x="f84" y="f17"/>
                      <a:pt x="f85" y="f15"/>
                    </a:cubicBezTo>
                    <a:lnTo>
                      <a:pt x="f86" y="f87"/>
                    </a:lnTo>
                    <a:cubicBezTo>
                      <a:pt x="f88" y="f89"/>
                      <a:pt x="f90" y="f91"/>
                      <a:pt x="f12" y="f91"/>
                    </a:cubicBezTo>
                    <a:cubicBezTo>
                      <a:pt x="f80" y="f91"/>
                      <a:pt x="f92" y="f89"/>
                      <a:pt x="f93" y="f87"/>
                    </a:cubicBezTo>
                    <a:lnTo>
                      <a:pt x="f14" y="f15"/>
                    </a:lnTo>
                    <a:close/>
                    <a:moveTo>
                      <a:pt x="f94" y="f95"/>
                    </a:moveTo>
                    <a:lnTo>
                      <a:pt x="f94" y="f96"/>
                    </a:lnTo>
                    <a:lnTo>
                      <a:pt x="f94" y="f97"/>
                    </a:lnTo>
                    <a:cubicBezTo>
                      <a:pt x="f94" y="f98"/>
                      <a:pt x="f99" y="f100"/>
                      <a:pt x="f101" y="f102"/>
                    </a:cubicBezTo>
                    <a:lnTo>
                      <a:pt x="f103" y="f104"/>
                    </a:lnTo>
                    <a:cubicBezTo>
                      <a:pt x="f57" y="f105"/>
                      <a:pt x="f106" y="f107"/>
                      <a:pt x="f108" y="f109"/>
                    </a:cubicBezTo>
                    <a:cubicBezTo>
                      <a:pt x="f89" y="f110"/>
                      <a:pt x="f103" y="f95"/>
                      <a:pt x="f111" y="f95"/>
                    </a:cubicBezTo>
                    <a:close/>
                    <a:moveTo>
                      <a:pt x="f112" y="f113"/>
                    </a:moveTo>
                    <a:cubicBezTo>
                      <a:pt x="f114" y="f113"/>
                      <a:pt x="f115" y="f116"/>
                      <a:pt x="f117" y="f118"/>
                    </a:cubicBezTo>
                    <a:cubicBezTo>
                      <a:pt x="f119" y="f120"/>
                      <a:pt x="f50" y="f121"/>
                      <a:pt x="f114" y="f122"/>
                    </a:cubicBezTo>
                    <a:lnTo>
                      <a:pt x="f123" y="f124"/>
                    </a:lnTo>
                    <a:cubicBezTo>
                      <a:pt x="f125" y="f126"/>
                      <a:pt x="f127" y="f128"/>
                      <a:pt x="f127" y="f105"/>
                    </a:cubicBezTo>
                    <a:lnTo>
                      <a:pt x="f127" y="f113"/>
                    </a:lnTo>
                    <a:close/>
                    <a:moveTo>
                      <a:pt x="f129" y="f130"/>
                    </a:moveTo>
                    <a:cubicBezTo>
                      <a:pt x="f131" y="f130"/>
                      <a:pt x="f132" y="f133"/>
                      <a:pt x="f132" y="f134"/>
                    </a:cubicBezTo>
                    <a:cubicBezTo>
                      <a:pt x="f38" y="f135"/>
                      <a:pt x="f136" y="f137"/>
                      <a:pt x="f138" y="f139"/>
                    </a:cubicBezTo>
                    <a:lnTo>
                      <a:pt x="f138" y="f140"/>
                    </a:lnTo>
                    <a:cubicBezTo>
                      <a:pt x="f138" y="f141"/>
                      <a:pt x="f125" y="f142"/>
                      <a:pt x="f127" y="f142"/>
                    </a:cubicBezTo>
                    <a:cubicBezTo>
                      <a:pt x="f143" y="f142"/>
                      <a:pt x="f144" y="f141"/>
                      <a:pt x="f144" y="f140"/>
                    </a:cubicBezTo>
                    <a:lnTo>
                      <a:pt x="f144" y="f145"/>
                    </a:lnTo>
                    <a:cubicBezTo>
                      <a:pt x="f146" y="f147"/>
                      <a:pt x="f148" y="f149"/>
                      <a:pt x="f150" y="f149"/>
                    </a:cubicBezTo>
                    <a:lnTo>
                      <a:pt x="f151" y="f149"/>
                    </a:lnTo>
                    <a:cubicBezTo>
                      <a:pt x="f152" y="f149"/>
                      <a:pt x="f153" y="f147"/>
                      <a:pt x="f154" y="f145"/>
                    </a:cubicBezTo>
                    <a:lnTo>
                      <a:pt x="f154" y="f140"/>
                    </a:lnTo>
                    <a:cubicBezTo>
                      <a:pt x="f154" y="f141"/>
                      <a:pt x="f155" y="f142"/>
                      <a:pt x="f94" y="f142"/>
                    </a:cubicBezTo>
                    <a:cubicBezTo>
                      <a:pt x="f99" y="f142"/>
                      <a:pt x="f156" y="f141"/>
                      <a:pt x="f156" y="f140"/>
                    </a:cubicBezTo>
                    <a:lnTo>
                      <a:pt x="f156" y="f139"/>
                    </a:lnTo>
                    <a:cubicBezTo>
                      <a:pt x="f157" y="f137"/>
                      <a:pt x="f70" y="f158"/>
                      <a:pt x="f70" y="f134"/>
                    </a:cubicBezTo>
                    <a:cubicBezTo>
                      <a:pt x="f70" y="f133"/>
                      <a:pt x="f81" y="f130"/>
                      <a:pt x="f159" y="f130"/>
                    </a:cubicBezTo>
                    <a:lnTo>
                      <a:pt x="f160" y="f130"/>
                    </a:lnTo>
                    <a:lnTo>
                      <a:pt x="f160" y="f161"/>
                    </a:lnTo>
                    <a:lnTo>
                      <a:pt x="f160" y="f162"/>
                    </a:lnTo>
                    <a:lnTo>
                      <a:pt x="f163" y="f162"/>
                    </a:lnTo>
                    <a:cubicBezTo>
                      <a:pt x="f106" y="f162"/>
                      <a:pt x="f11" y="f164"/>
                      <a:pt x="f165" y="f110"/>
                    </a:cubicBezTo>
                    <a:cubicBezTo>
                      <a:pt x="f166" y="f97"/>
                      <a:pt x="f167" y="f168"/>
                      <a:pt x="f169" y="f124"/>
                    </a:cubicBezTo>
                    <a:lnTo>
                      <a:pt x="f170" y="f171"/>
                    </a:lnTo>
                    <a:cubicBezTo>
                      <a:pt x="f172" y="f173"/>
                      <a:pt x="f174" y="f141"/>
                      <a:pt x="f9" y="f141"/>
                    </a:cubicBezTo>
                    <a:cubicBezTo>
                      <a:pt x="f80" y="f141"/>
                      <a:pt x="f175" y="f173"/>
                      <a:pt x="f176" y="f171"/>
                    </a:cubicBezTo>
                    <a:lnTo>
                      <a:pt x="f177" y="f178"/>
                    </a:lnTo>
                    <a:cubicBezTo>
                      <a:pt x="f150" y="f179"/>
                      <a:pt x="f180" y="f181"/>
                      <a:pt x="f182" y="f183"/>
                    </a:cubicBezTo>
                    <a:cubicBezTo>
                      <a:pt x="f184" y="f185"/>
                      <a:pt x="f186" y="f187"/>
                      <a:pt x="f188" y="f187"/>
                    </a:cubicBezTo>
                    <a:cubicBezTo>
                      <a:pt x="f189" y="f187"/>
                      <a:pt x="f190" y="f191"/>
                      <a:pt x="f14" y="f192"/>
                    </a:cubicBezTo>
                    <a:lnTo>
                      <a:pt x="f193" y="f194"/>
                    </a:lnTo>
                    <a:cubicBezTo>
                      <a:pt x="f195" y="f196"/>
                      <a:pt x="f197" y="f198"/>
                      <a:pt x="f9" y="f198"/>
                    </a:cubicBezTo>
                    <a:cubicBezTo>
                      <a:pt x="f199" y="f198"/>
                      <a:pt x="f200" y="f196"/>
                      <a:pt x="f201" y="f194"/>
                    </a:cubicBezTo>
                    <a:lnTo>
                      <a:pt x="f155" y="f202"/>
                    </a:lnTo>
                    <a:cubicBezTo>
                      <a:pt x="f203" y="f204"/>
                      <a:pt x="f205" y="f206"/>
                      <a:pt x="f205" y="f105"/>
                    </a:cubicBezTo>
                    <a:lnTo>
                      <a:pt x="f205" y="f207"/>
                    </a:lnTo>
                    <a:cubicBezTo>
                      <a:pt x="f208" y="f209"/>
                      <a:pt x="f210" y="f133"/>
                      <a:pt x="f211" y="f133"/>
                    </a:cubicBezTo>
                    <a:cubicBezTo>
                      <a:pt x="f212" y="f133"/>
                      <a:pt x="f213" y="f214"/>
                      <a:pt x="f215" y="f207"/>
                    </a:cubicBezTo>
                    <a:lnTo>
                      <a:pt x="f215" y="f105"/>
                    </a:lnTo>
                    <a:cubicBezTo>
                      <a:pt x="f215" y="f206"/>
                      <a:pt x="f216" y="f217"/>
                      <a:pt x="f218" y="f202"/>
                    </a:cubicBezTo>
                    <a:lnTo>
                      <a:pt x="f219" y="f220"/>
                    </a:lnTo>
                    <a:cubicBezTo>
                      <a:pt x="f221" y="f222"/>
                      <a:pt x="f223" y="f224"/>
                      <a:pt x="f225" y="f226"/>
                    </a:cubicBezTo>
                    <a:cubicBezTo>
                      <a:pt x="f227" y="f158"/>
                      <a:pt x="f228" y="f229"/>
                      <a:pt x="f230" y="f229"/>
                    </a:cubicBezTo>
                    <a:cubicBezTo>
                      <a:pt x="f231" y="f229"/>
                      <a:pt x="f232" y="f233"/>
                      <a:pt x="f234" y="f158"/>
                    </a:cubicBezTo>
                    <a:lnTo>
                      <a:pt x="f235" y="f124"/>
                    </a:lnTo>
                    <a:cubicBezTo>
                      <a:pt x="f28" y="f168"/>
                      <a:pt x="f30" y="f236"/>
                      <a:pt x="f18" y="f110"/>
                    </a:cubicBezTo>
                    <a:cubicBezTo>
                      <a:pt x="f237" y="f238"/>
                      <a:pt x="f239" y="f162"/>
                      <a:pt x="f240" y="f162"/>
                    </a:cubicBezTo>
                    <a:lnTo>
                      <a:pt x="f234" y="f162"/>
                    </a:lnTo>
                    <a:lnTo>
                      <a:pt x="f234" y="f161"/>
                    </a:lnTo>
                    <a:lnTo>
                      <a:pt x="f234" y="f130"/>
                    </a:lnTo>
                    <a:close/>
                    <a:moveTo>
                      <a:pt x="f12" y="f2"/>
                    </a:moveTo>
                    <a:cubicBezTo>
                      <a:pt x="f241" y="f2"/>
                      <a:pt x="f242" y="f243"/>
                      <a:pt x="f88" y="f244"/>
                    </a:cubicBezTo>
                    <a:lnTo>
                      <a:pt x="f85" y="f245"/>
                    </a:lnTo>
                    <a:cubicBezTo>
                      <a:pt x="f159" y="f246"/>
                      <a:pt x="f72" y="f247"/>
                      <a:pt x="f72" y="f20"/>
                    </a:cubicBezTo>
                    <a:lnTo>
                      <a:pt x="f72" y="f248"/>
                    </a:lnTo>
                    <a:cubicBezTo>
                      <a:pt x="f249" y="f79"/>
                      <a:pt x="f250" y="f29"/>
                      <a:pt x="f251" y="f252"/>
                    </a:cubicBezTo>
                    <a:cubicBezTo>
                      <a:pt x="f253" y="f47"/>
                      <a:pt x="f254" y="f255"/>
                      <a:pt x="f249" y="f256"/>
                    </a:cubicBezTo>
                    <a:cubicBezTo>
                      <a:pt x="f257" y="f258"/>
                      <a:pt x="f259" y="f225"/>
                      <a:pt x="f260" y="f225"/>
                    </a:cubicBezTo>
                    <a:lnTo>
                      <a:pt x="f261" y="f225"/>
                    </a:lnTo>
                    <a:cubicBezTo>
                      <a:pt x="f262" y="f263"/>
                      <a:pt x="f264" y="f265"/>
                      <a:pt x="f266" y="f267"/>
                    </a:cubicBezTo>
                    <a:lnTo>
                      <a:pt x="f268" y="f267"/>
                    </a:lnTo>
                    <a:cubicBezTo>
                      <a:pt x="f269" y="f267"/>
                      <a:pt x="f253" y="f270"/>
                      <a:pt x="f253" y="f134"/>
                    </a:cubicBezTo>
                    <a:cubicBezTo>
                      <a:pt x="f253" y="f271"/>
                      <a:pt x="f272" y="f202"/>
                      <a:pt x="f245" y="f224"/>
                    </a:cubicBezTo>
                    <a:lnTo>
                      <a:pt x="f273" y="f233"/>
                    </a:lnTo>
                    <a:cubicBezTo>
                      <a:pt x="f274" y="f275"/>
                      <a:pt x="f276" y="f277"/>
                      <a:pt x="f276" y="f278"/>
                    </a:cubicBezTo>
                    <a:lnTo>
                      <a:pt x="f276" y="f279"/>
                    </a:lnTo>
                    <a:cubicBezTo>
                      <a:pt x="f276" y="f280"/>
                      <a:pt x="f281" y="f282"/>
                      <a:pt x="f244" y="f282"/>
                    </a:cubicBezTo>
                    <a:cubicBezTo>
                      <a:pt x="f283" y="f282"/>
                      <a:pt x="f284" y="f280"/>
                      <a:pt x="f284" y="f279"/>
                    </a:cubicBezTo>
                    <a:lnTo>
                      <a:pt x="f284" y="f278"/>
                    </a:lnTo>
                    <a:cubicBezTo>
                      <a:pt x="f284" y="f285"/>
                      <a:pt x="f286" y="f287"/>
                      <a:pt x="f288" y="f289"/>
                    </a:cubicBezTo>
                    <a:lnTo>
                      <a:pt x="f290" y="f183"/>
                    </a:lnTo>
                    <a:cubicBezTo>
                      <a:pt x="f76" y="f291"/>
                      <a:pt x="f60" y="f292"/>
                      <a:pt x="f293" y="f294"/>
                    </a:cubicBezTo>
                    <a:lnTo>
                      <a:pt x="f293" y="f279"/>
                    </a:lnTo>
                    <a:cubicBezTo>
                      <a:pt x="f293" y="f280"/>
                      <a:pt x="f295" y="f282"/>
                      <a:pt x="f296" y="f282"/>
                    </a:cubicBezTo>
                    <a:cubicBezTo>
                      <a:pt x="f297" y="f282"/>
                      <a:pt x="f298" y="f280"/>
                      <a:pt x="f298" y="f279"/>
                    </a:cubicBezTo>
                    <a:lnTo>
                      <a:pt x="f298" y="f299"/>
                    </a:lnTo>
                    <a:cubicBezTo>
                      <a:pt x="f55" y="f300"/>
                      <a:pt x="f205" y="f301"/>
                      <a:pt x="f302" y="f301"/>
                    </a:cubicBezTo>
                    <a:lnTo>
                      <a:pt x="f303" y="f301"/>
                    </a:lnTo>
                    <a:cubicBezTo>
                      <a:pt x="f304" y="f301"/>
                      <a:pt x="f305" y="f300"/>
                      <a:pt x="f306" y="f299"/>
                    </a:cubicBezTo>
                    <a:lnTo>
                      <a:pt x="f306" y="f279"/>
                    </a:lnTo>
                    <a:cubicBezTo>
                      <a:pt x="f306" y="f280"/>
                      <a:pt x="f219" y="f282"/>
                      <a:pt x="f230" y="f282"/>
                    </a:cubicBezTo>
                    <a:cubicBezTo>
                      <a:pt x="f234" y="f282"/>
                      <a:pt x="f307" y="f280"/>
                      <a:pt x="f307" y="f279"/>
                    </a:cubicBezTo>
                    <a:lnTo>
                      <a:pt x="f307" y="f294"/>
                    </a:lnTo>
                    <a:cubicBezTo>
                      <a:pt x="f117" y="f292"/>
                      <a:pt x="f267" y="f291"/>
                      <a:pt x="f308" y="f183"/>
                    </a:cubicBezTo>
                    <a:lnTo>
                      <a:pt x="f309" y="f289"/>
                    </a:lnTo>
                    <a:cubicBezTo>
                      <a:pt x="f236" y="f287"/>
                      <a:pt x="f310" y="f285"/>
                      <a:pt x="f310" y="f278"/>
                    </a:cubicBezTo>
                    <a:lnTo>
                      <a:pt x="f310" y="f279"/>
                    </a:lnTo>
                    <a:cubicBezTo>
                      <a:pt x="f310" y="f280"/>
                      <a:pt x="f311" y="f282"/>
                      <a:pt x="f204" y="f282"/>
                    </a:cubicBezTo>
                    <a:cubicBezTo>
                      <a:pt x="f312" y="f282"/>
                      <a:pt x="f313" y="f280"/>
                      <a:pt x="f313" y="f279"/>
                    </a:cubicBezTo>
                    <a:lnTo>
                      <a:pt x="f313" y="f278"/>
                    </a:lnTo>
                    <a:cubicBezTo>
                      <a:pt x="f220" y="f277"/>
                      <a:pt x="f314" y="f275"/>
                      <a:pt x="f315" y="f233"/>
                    </a:cubicBezTo>
                    <a:lnTo>
                      <a:pt x="f316" y="f224"/>
                    </a:lnTo>
                    <a:cubicBezTo>
                      <a:pt x="f317" y="f202"/>
                      <a:pt x="f270" y="f271"/>
                      <a:pt x="f270" y="f134"/>
                    </a:cubicBezTo>
                    <a:cubicBezTo>
                      <a:pt x="f270" y="f270"/>
                      <a:pt x="f267" y="f267"/>
                      <a:pt x="f318" y="f267"/>
                    </a:cubicBezTo>
                    <a:lnTo>
                      <a:pt x="f319" y="f267"/>
                    </a:lnTo>
                    <a:cubicBezTo>
                      <a:pt x="f117" y="f265"/>
                      <a:pt x="f320" y="f263"/>
                      <a:pt x="f321" y="f225"/>
                    </a:cubicBezTo>
                    <a:lnTo>
                      <a:pt x="f44" y="f225"/>
                    </a:lnTo>
                    <a:cubicBezTo>
                      <a:pt x="f322" y="f225"/>
                      <a:pt x="f323" y="f324"/>
                      <a:pt x="f270" y="f325"/>
                    </a:cubicBezTo>
                    <a:cubicBezTo>
                      <a:pt x="f326" y="f327"/>
                      <a:pt x="f317" y="f7"/>
                      <a:pt x="f56" y="f92"/>
                    </a:cubicBezTo>
                    <a:cubicBezTo>
                      <a:pt x="f328" y="f329"/>
                      <a:pt x="f132" y="f330"/>
                      <a:pt x="f331" y="f332"/>
                    </a:cubicBezTo>
                    <a:lnTo>
                      <a:pt x="f331" y="f20"/>
                    </a:lnTo>
                    <a:cubicBezTo>
                      <a:pt x="f331" y="f247"/>
                      <a:pt x="f112" y="f246"/>
                      <a:pt x="f14" y="f245"/>
                    </a:cubicBezTo>
                    <a:lnTo>
                      <a:pt x="f92" y="f244"/>
                    </a:lnTo>
                    <a:cubicBezTo>
                      <a:pt x="f26" y="f333"/>
                      <a:pt x="f248" y="f2"/>
                      <a:pt x="f12"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3554;p49">
                <a:extLst>
                  <a:ext uri="{FF2B5EF4-FFF2-40B4-BE49-F238E27FC236}">
                    <a16:creationId xmlns:a16="http://schemas.microsoft.com/office/drawing/2014/main" id="{99D885DE-3FB6-4F3F-AC29-ECB177747916}"/>
                  </a:ext>
                </a:extLst>
              </p:cNvPr>
              <p:cNvSpPr/>
              <p:nvPr/>
            </p:nvSpPr>
            <p:spPr>
              <a:xfrm>
                <a:off x="2189165" y="2489243"/>
                <a:ext cx="15910" cy="24761"/>
              </a:xfrm>
              <a:custGeom>
                <a:avLst/>
                <a:gdLst>
                  <a:gd name="f0" fmla="val w"/>
                  <a:gd name="f1" fmla="val h"/>
                  <a:gd name="f2" fmla="val 0"/>
                  <a:gd name="f3" fmla="val 322"/>
                  <a:gd name="f4" fmla="val 501"/>
                  <a:gd name="f5" fmla="val 167"/>
                  <a:gd name="f6" fmla="val 1"/>
                  <a:gd name="f7" fmla="val 72"/>
                  <a:gd name="f8" fmla="val 156"/>
                  <a:gd name="f9" fmla="val 334"/>
                  <a:gd name="f10" fmla="val 429"/>
                  <a:gd name="f11" fmla="val 250"/>
                  <a:gd name="f12" fmla="val 60"/>
                  <a:gd name="f13" fmla="*/ f0 1 322"/>
                  <a:gd name="f14" fmla="*/ f1 1 501"/>
                  <a:gd name="f15" fmla="val f2"/>
                  <a:gd name="f16" fmla="val f3"/>
                  <a:gd name="f17" fmla="val f4"/>
                  <a:gd name="f18" fmla="+- f17 0 f15"/>
                  <a:gd name="f19" fmla="+- f16 0 f15"/>
                  <a:gd name="f20" fmla="*/ f19 1 322"/>
                  <a:gd name="f21" fmla="*/ f18 1 50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22" h="501">
                    <a:moveTo>
                      <a:pt x="f5" y="f6"/>
                    </a:moveTo>
                    <a:cubicBezTo>
                      <a:pt x="f7" y="f6"/>
                      <a:pt x="f2" y="f7"/>
                      <a:pt x="f2" y="f8"/>
                    </a:cubicBezTo>
                    <a:lnTo>
                      <a:pt x="f2" y="f9"/>
                    </a:lnTo>
                    <a:cubicBezTo>
                      <a:pt x="f2" y="f10"/>
                      <a:pt x="f7" y="f4"/>
                      <a:pt x="f5" y="f4"/>
                    </a:cubicBezTo>
                    <a:cubicBezTo>
                      <a:pt x="f11" y="f4"/>
                      <a:pt x="f3" y="f10"/>
                      <a:pt x="f3" y="f9"/>
                    </a:cubicBezTo>
                    <a:lnTo>
                      <a:pt x="f3" y="f8"/>
                    </a:lnTo>
                    <a:cubicBezTo>
                      <a:pt x="f3" y="f12"/>
                      <a:pt x="f11"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3555;p49">
                <a:extLst>
                  <a:ext uri="{FF2B5EF4-FFF2-40B4-BE49-F238E27FC236}">
                    <a16:creationId xmlns:a16="http://schemas.microsoft.com/office/drawing/2014/main" id="{4533ACD5-BD4F-47E0-B223-C3EDEEB2F92D}"/>
                  </a:ext>
                </a:extLst>
              </p:cNvPr>
              <p:cNvSpPr/>
              <p:nvPr/>
            </p:nvSpPr>
            <p:spPr>
              <a:xfrm>
                <a:off x="2293891" y="2489243"/>
                <a:ext cx="15965" cy="24761"/>
              </a:xfrm>
              <a:custGeom>
                <a:avLst/>
                <a:gdLst>
                  <a:gd name="f0" fmla="val w"/>
                  <a:gd name="f1" fmla="val h"/>
                  <a:gd name="f2" fmla="val 0"/>
                  <a:gd name="f3" fmla="val 323"/>
                  <a:gd name="f4" fmla="val 501"/>
                  <a:gd name="f5" fmla="val 156"/>
                  <a:gd name="f6" fmla="val 1"/>
                  <a:gd name="f7" fmla="val 72"/>
                  <a:gd name="f8" fmla="val 334"/>
                  <a:gd name="f9" fmla="val 429"/>
                  <a:gd name="f10" fmla="val 251"/>
                  <a:gd name="f11" fmla="val 322"/>
                  <a:gd name="f12" fmla="val 60"/>
                  <a:gd name="f13" fmla="*/ f0 1 323"/>
                  <a:gd name="f14" fmla="*/ f1 1 501"/>
                  <a:gd name="f15" fmla="val f2"/>
                  <a:gd name="f16" fmla="val f3"/>
                  <a:gd name="f17" fmla="val f4"/>
                  <a:gd name="f18" fmla="+- f17 0 f15"/>
                  <a:gd name="f19" fmla="+- f16 0 f15"/>
                  <a:gd name="f20" fmla="*/ f19 1 323"/>
                  <a:gd name="f21" fmla="*/ f18 1 50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23" h="501">
                    <a:moveTo>
                      <a:pt x="f5" y="f6"/>
                    </a:moveTo>
                    <a:cubicBezTo>
                      <a:pt x="f7" y="f6"/>
                      <a:pt x="f6" y="f7"/>
                      <a:pt x="f6" y="f5"/>
                    </a:cubicBezTo>
                    <a:lnTo>
                      <a:pt x="f6" y="f8"/>
                    </a:lnTo>
                    <a:cubicBezTo>
                      <a:pt x="f6" y="f9"/>
                      <a:pt x="f7" y="f4"/>
                      <a:pt x="f5" y="f4"/>
                    </a:cubicBezTo>
                    <a:cubicBezTo>
                      <a:pt x="f10" y="f4"/>
                      <a:pt x="f11" y="f9"/>
                      <a:pt x="f11" y="f8"/>
                    </a:cubicBezTo>
                    <a:lnTo>
                      <a:pt x="f11" y="f5"/>
                    </a:lnTo>
                    <a:cubicBezTo>
                      <a:pt x="f11" y="f12"/>
                      <a:pt x="f10"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3556;p49">
                <a:extLst>
                  <a:ext uri="{FF2B5EF4-FFF2-40B4-BE49-F238E27FC236}">
                    <a16:creationId xmlns:a16="http://schemas.microsoft.com/office/drawing/2014/main" id="{50DB2EC7-BD6A-4856-BC05-66B16E990BF2}"/>
                  </a:ext>
                </a:extLst>
              </p:cNvPr>
              <p:cNvSpPr/>
              <p:nvPr/>
            </p:nvSpPr>
            <p:spPr>
              <a:xfrm>
                <a:off x="2213286" y="2549438"/>
                <a:ext cx="71853" cy="25200"/>
              </a:xfrm>
              <a:custGeom>
                <a:avLst/>
                <a:gdLst>
                  <a:gd name="f0" fmla="val w"/>
                  <a:gd name="f1" fmla="val h"/>
                  <a:gd name="f2" fmla="val 0"/>
                  <a:gd name="f3" fmla="val 1454"/>
                  <a:gd name="f4" fmla="val 510"/>
                  <a:gd name="f5" fmla="val 188"/>
                  <a:gd name="f6" fmla="val 146"/>
                  <a:gd name="f7" fmla="val 102"/>
                  <a:gd name="f8" fmla="val 15"/>
                  <a:gd name="f9" fmla="val 60"/>
                  <a:gd name="f10" fmla="val 45"/>
                  <a:gd name="f11" fmla="val 1"/>
                  <a:gd name="f12" fmla="val 104"/>
                  <a:gd name="f13" fmla="val 212"/>
                  <a:gd name="f14" fmla="val 283"/>
                  <a:gd name="f15" fmla="val 215"/>
                  <a:gd name="f16" fmla="val 414"/>
                  <a:gd name="f17" fmla="val 453"/>
                  <a:gd name="f18" fmla="val 509"/>
                  <a:gd name="f19" fmla="val 703"/>
                  <a:gd name="f20" fmla="val 977"/>
                  <a:gd name="f21" fmla="val 1215"/>
                  <a:gd name="f22" fmla="val 1346"/>
                  <a:gd name="f23" fmla="val 1429"/>
                  <a:gd name="f24" fmla="val 223"/>
                  <a:gd name="f25" fmla="val 1453"/>
                  <a:gd name="f26" fmla="val 116"/>
                  <a:gd name="f27" fmla="val 1370"/>
                  <a:gd name="f28" fmla="val 1340"/>
                  <a:gd name="f29" fmla="val 1301"/>
                  <a:gd name="f30" fmla="val 1260"/>
                  <a:gd name="f31" fmla="val 1218"/>
                  <a:gd name="f32" fmla="val 1173"/>
                  <a:gd name="f33" fmla="val 1132"/>
                  <a:gd name="f34" fmla="val 1072"/>
                  <a:gd name="f35" fmla="val 929"/>
                  <a:gd name="f36" fmla="val 176"/>
                  <a:gd name="f37" fmla="val 715"/>
                  <a:gd name="f38" fmla="val 513"/>
                  <a:gd name="f39" fmla="val 358"/>
                  <a:gd name="f40" fmla="val 298"/>
                  <a:gd name="f41" fmla="val 268"/>
                  <a:gd name="f42" fmla="val 230"/>
                  <a:gd name="f43" fmla="*/ f0 1 1454"/>
                  <a:gd name="f44" fmla="*/ f1 1 510"/>
                  <a:gd name="f45" fmla="val f2"/>
                  <a:gd name="f46" fmla="val f3"/>
                  <a:gd name="f47" fmla="val f4"/>
                  <a:gd name="f48" fmla="+- f47 0 f45"/>
                  <a:gd name="f49" fmla="+- f46 0 f45"/>
                  <a:gd name="f50" fmla="*/ f49 1 1454"/>
                  <a:gd name="f51" fmla="*/ f48 1 51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454" h="510">
                    <a:moveTo>
                      <a:pt x="f5" y="f2"/>
                    </a:moveTo>
                    <a:cubicBezTo>
                      <a:pt x="f6" y="f2"/>
                      <a:pt x="f7" y="f8"/>
                      <a:pt x="f9" y="f10"/>
                    </a:cubicBezTo>
                    <a:cubicBezTo>
                      <a:pt x="f11" y="f12"/>
                      <a:pt x="f11" y="f13"/>
                      <a:pt x="f9" y="f14"/>
                    </a:cubicBezTo>
                    <a:cubicBezTo>
                      <a:pt x="f15" y="f16"/>
                      <a:pt x="f17" y="f18"/>
                      <a:pt x="f19" y="f18"/>
                    </a:cubicBezTo>
                    <a:cubicBezTo>
                      <a:pt x="f20" y="f18"/>
                      <a:pt x="f21" y="f16"/>
                      <a:pt x="f22" y="f14"/>
                    </a:cubicBezTo>
                    <a:cubicBezTo>
                      <a:pt x="f23" y="f24"/>
                      <a:pt x="f25" y="f26"/>
                      <a:pt x="f27" y="f10"/>
                    </a:cubicBezTo>
                    <a:cubicBezTo>
                      <a:pt x="f28" y="f8"/>
                      <a:pt x="f29" y="f2"/>
                      <a:pt x="f30" y="f2"/>
                    </a:cubicBezTo>
                    <a:cubicBezTo>
                      <a:pt x="f31" y="f2"/>
                      <a:pt x="f32" y="f8"/>
                      <a:pt x="f33" y="f10"/>
                    </a:cubicBezTo>
                    <a:cubicBezTo>
                      <a:pt x="f34" y="f12"/>
                      <a:pt x="f35" y="f36"/>
                      <a:pt x="f37" y="f36"/>
                    </a:cubicBezTo>
                    <a:cubicBezTo>
                      <a:pt x="f38" y="f36"/>
                      <a:pt x="f39" y="f12"/>
                      <a:pt x="f40" y="f10"/>
                    </a:cubicBezTo>
                    <a:cubicBezTo>
                      <a:pt x="f41" y="f8"/>
                      <a:pt x="f42"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3557;p49">
                <a:extLst>
                  <a:ext uri="{FF2B5EF4-FFF2-40B4-BE49-F238E27FC236}">
                    <a16:creationId xmlns:a16="http://schemas.microsoft.com/office/drawing/2014/main" id="{0EA7D208-8E60-42E0-AF8C-9DBCC8A7C494}"/>
                  </a:ext>
                </a:extLst>
              </p:cNvPr>
              <p:cNvSpPr/>
              <p:nvPr/>
            </p:nvSpPr>
            <p:spPr>
              <a:xfrm>
                <a:off x="2179728" y="2462799"/>
                <a:ext cx="44183" cy="25356"/>
              </a:xfrm>
              <a:custGeom>
                <a:avLst/>
                <a:gdLst>
                  <a:gd name="f0" fmla="val w"/>
                  <a:gd name="f1" fmla="val h"/>
                  <a:gd name="f2" fmla="val 0"/>
                  <a:gd name="f3" fmla="val 894"/>
                  <a:gd name="f4" fmla="val 513"/>
                  <a:gd name="f5" fmla="val 177"/>
                  <a:gd name="f6" fmla="val 109"/>
                  <a:gd name="f7" fmla="val 52"/>
                  <a:gd name="f8" fmla="val 45"/>
                  <a:gd name="f9" fmla="val 25"/>
                  <a:gd name="f10" fmla="val 119"/>
                  <a:gd name="f11" fmla="val 1"/>
                  <a:gd name="f12" fmla="val 202"/>
                  <a:gd name="f13" fmla="val 37"/>
                  <a:gd name="f14" fmla="val 298"/>
                  <a:gd name="f15" fmla="val 132"/>
                  <a:gd name="f16" fmla="val 322"/>
                  <a:gd name="f17" fmla="val 656"/>
                  <a:gd name="f18" fmla="val 500"/>
                  <a:gd name="f19" fmla="val 668"/>
                  <a:gd name="f20" fmla="val 680"/>
                  <a:gd name="f21" fmla="val 512"/>
                  <a:gd name="f22" fmla="val 703"/>
                  <a:gd name="f23" fmla="val 775"/>
                  <a:gd name="f24" fmla="val 834"/>
                  <a:gd name="f25" fmla="val 476"/>
                  <a:gd name="f26" fmla="val 846"/>
                  <a:gd name="f27" fmla="val 393"/>
                  <a:gd name="f28" fmla="val 310"/>
                  <a:gd name="f29" fmla="val 763"/>
                  <a:gd name="f30" fmla="val 191"/>
                  <a:gd name="f31" fmla="val 239"/>
                  <a:gd name="f32" fmla="val 12"/>
                  <a:gd name="f33" fmla="val 218"/>
                  <a:gd name="f34" fmla="val 4"/>
                  <a:gd name="f35" fmla="val 197"/>
                  <a:gd name="f36" fmla="*/ f0 1 894"/>
                  <a:gd name="f37" fmla="*/ f1 1 513"/>
                  <a:gd name="f38" fmla="val f2"/>
                  <a:gd name="f39" fmla="val f3"/>
                  <a:gd name="f40" fmla="val f4"/>
                  <a:gd name="f41" fmla="+- f40 0 f38"/>
                  <a:gd name="f42" fmla="+- f39 0 f38"/>
                  <a:gd name="f43" fmla="*/ f42 1 894"/>
                  <a:gd name="f44" fmla="*/ f41 1 513"/>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894" h="513">
                    <a:moveTo>
                      <a:pt x="f5" y="f2"/>
                    </a:moveTo>
                    <a:cubicBezTo>
                      <a:pt x="f6" y="f2"/>
                      <a:pt x="f7" y="f8"/>
                      <a:pt x="f9" y="f10"/>
                    </a:cubicBezTo>
                    <a:cubicBezTo>
                      <a:pt x="f11" y="f12"/>
                      <a:pt x="f13" y="f14"/>
                      <a:pt x="f15" y="f16"/>
                    </a:cubicBezTo>
                    <a:lnTo>
                      <a:pt x="f17" y="f18"/>
                    </a:lnTo>
                    <a:cubicBezTo>
                      <a:pt x="f19" y="f18"/>
                      <a:pt x="f20" y="f21"/>
                      <a:pt x="f22" y="f21"/>
                    </a:cubicBezTo>
                    <a:cubicBezTo>
                      <a:pt x="f23" y="f21"/>
                      <a:pt x="f24" y="f25"/>
                      <a:pt x="f26" y="f27"/>
                    </a:cubicBezTo>
                    <a:cubicBezTo>
                      <a:pt x="f3" y="f28"/>
                      <a:pt x="f26" y="f12"/>
                      <a:pt x="f29" y="f30"/>
                    </a:cubicBezTo>
                    <a:lnTo>
                      <a:pt x="f31" y="f32"/>
                    </a:lnTo>
                    <a:cubicBezTo>
                      <a:pt x="f33" y="f34"/>
                      <a:pt x="f35"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3558;p49">
                <a:extLst>
                  <a:ext uri="{FF2B5EF4-FFF2-40B4-BE49-F238E27FC236}">
                    <a16:creationId xmlns:a16="http://schemas.microsoft.com/office/drawing/2014/main" id="{0552ADD9-3B46-4743-B18C-B6BA1DD51538}"/>
                  </a:ext>
                </a:extLst>
              </p:cNvPr>
              <p:cNvSpPr/>
              <p:nvPr/>
            </p:nvSpPr>
            <p:spPr>
              <a:xfrm>
                <a:off x="2275063" y="2462799"/>
                <a:ext cx="44183" cy="25356"/>
              </a:xfrm>
              <a:custGeom>
                <a:avLst/>
                <a:gdLst>
                  <a:gd name="f0" fmla="val w"/>
                  <a:gd name="f1" fmla="val h"/>
                  <a:gd name="f2" fmla="val 0"/>
                  <a:gd name="f3" fmla="val 894"/>
                  <a:gd name="f4" fmla="val 513"/>
                  <a:gd name="f5" fmla="val 718"/>
                  <a:gd name="f6" fmla="val 698"/>
                  <a:gd name="f7" fmla="val 677"/>
                  <a:gd name="f8" fmla="val 4"/>
                  <a:gd name="f9" fmla="val 656"/>
                  <a:gd name="f10" fmla="val 12"/>
                  <a:gd name="f11" fmla="val 144"/>
                  <a:gd name="f12" fmla="val 191"/>
                  <a:gd name="f13" fmla="val 48"/>
                  <a:gd name="f14" fmla="val 214"/>
                  <a:gd name="f15" fmla="val 1"/>
                  <a:gd name="f16" fmla="val 310"/>
                  <a:gd name="f17" fmla="val 36"/>
                  <a:gd name="f18" fmla="val 393"/>
                  <a:gd name="f19" fmla="val 60"/>
                  <a:gd name="f20" fmla="val 476"/>
                  <a:gd name="f21" fmla="val 120"/>
                  <a:gd name="f22" fmla="val 512"/>
                  <a:gd name="f23" fmla="val 179"/>
                  <a:gd name="f24" fmla="val 215"/>
                  <a:gd name="f25" fmla="val 227"/>
                  <a:gd name="f26" fmla="val 500"/>
                  <a:gd name="f27" fmla="val 751"/>
                  <a:gd name="f28" fmla="val 322"/>
                  <a:gd name="f29" fmla="val 858"/>
                  <a:gd name="f30" fmla="val 298"/>
                  <a:gd name="f31" fmla="val 870"/>
                  <a:gd name="f32" fmla="val 119"/>
                  <a:gd name="f33" fmla="val 842"/>
                  <a:gd name="f34" fmla="val 45"/>
                  <a:gd name="f35" fmla="val 786"/>
                  <a:gd name="f36" fmla="*/ f0 1 894"/>
                  <a:gd name="f37" fmla="*/ f1 1 513"/>
                  <a:gd name="f38" fmla="val f2"/>
                  <a:gd name="f39" fmla="val f3"/>
                  <a:gd name="f40" fmla="val f4"/>
                  <a:gd name="f41" fmla="+- f40 0 f38"/>
                  <a:gd name="f42" fmla="+- f39 0 f38"/>
                  <a:gd name="f43" fmla="*/ f42 1 894"/>
                  <a:gd name="f44" fmla="*/ f41 1 513"/>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894" h="513">
                    <a:moveTo>
                      <a:pt x="f5" y="f2"/>
                    </a:moveTo>
                    <a:cubicBezTo>
                      <a:pt x="f6" y="f2"/>
                      <a:pt x="f7" y="f8"/>
                      <a:pt x="f9" y="f10"/>
                    </a:cubicBezTo>
                    <a:lnTo>
                      <a:pt x="f11" y="f12"/>
                    </a:lnTo>
                    <a:cubicBezTo>
                      <a:pt x="f13" y="f14"/>
                      <a:pt x="f15" y="f16"/>
                      <a:pt x="f17" y="f18"/>
                    </a:cubicBezTo>
                    <a:cubicBezTo>
                      <a:pt x="f19" y="f20"/>
                      <a:pt x="f21" y="f22"/>
                      <a:pt x="f23" y="f22"/>
                    </a:cubicBezTo>
                    <a:cubicBezTo>
                      <a:pt x="f12" y="f22"/>
                      <a:pt x="f24" y="f22"/>
                      <a:pt x="f25" y="f26"/>
                    </a:cubicBezTo>
                    <a:lnTo>
                      <a:pt x="f27" y="f28"/>
                    </a:lnTo>
                    <a:cubicBezTo>
                      <a:pt x="f29" y="f30"/>
                      <a:pt x="f3" y="f12"/>
                      <a:pt x="f31" y="f32"/>
                    </a:cubicBezTo>
                    <a:cubicBezTo>
                      <a:pt x="f33" y="f34"/>
                      <a:pt x="f35"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25" name="Google Shape;3559;p49">
            <a:extLst>
              <a:ext uri="{FF2B5EF4-FFF2-40B4-BE49-F238E27FC236}">
                <a16:creationId xmlns:a16="http://schemas.microsoft.com/office/drawing/2014/main" id="{3136A64D-EDD7-4A28-B66F-AAA1800B77DA}"/>
              </a:ext>
            </a:extLst>
          </p:cNvPr>
          <p:cNvGrpSpPr/>
          <p:nvPr/>
        </p:nvGrpSpPr>
        <p:grpSpPr>
          <a:xfrm>
            <a:off x="4137321" y="2102095"/>
            <a:ext cx="870901" cy="870901"/>
            <a:chOff x="4137321" y="2102095"/>
            <a:chExt cx="870901" cy="870901"/>
          </a:xfrm>
        </p:grpSpPr>
        <p:sp>
          <p:nvSpPr>
            <p:cNvPr id="26" name="Google Shape;3560;p49">
              <a:extLst>
                <a:ext uri="{FF2B5EF4-FFF2-40B4-BE49-F238E27FC236}">
                  <a16:creationId xmlns:a16="http://schemas.microsoft.com/office/drawing/2014/main" id="{802038F4-000F-4826-955F-3317BECECC12}"/>
                </a:ext>
              </a:extLst>
            </p:cNvPr>
            <p:cNvSpPr/>
            <p:nvPr/>
          </p:nvSpPr>
          <p:spPr>
            <a:xfrm>
              <a:off x="4137321" y="2102095"/>
              <a:ext cx="870901" cy="8709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7" name="Google Shape;3561;p49">
              <a:extLst>
                <a:ext uri="{FF2B5EF4-FFF2-40B4-BE49-F238E27FC236}">
                  <a16:creationId xmlns:a16="http://schemas.microsoft.com/office/drawing/2014/main" id="{126D22B6-242E-4ECC-A443-21071235325F}"/>
                </a:ext>
              </a:extLst>
            </p:cNvPr>
            <p:cNvGrpSpPr/>
            <p:nvPr/>
          </p:nvGrpSpPr>
          <p:grpSpPr>
            <a:xfrm>
              <a:off x="4366223" y="2261859"/>
              <a:ext cx="413107" cy="551392"/>
              <a:chOff x="4366223" y="2261859"/>
              <a:chExt cx="413107" cy="551392"/>
            </a:xfrm>
          </p:grpSpPr>
          <p:sp>
            <p:nvSpPr>
              <p:cNvPr id="28" name="Google Shape;3562;p49">
                <a:extLst>
                  <a:ext uri="{FF2B5EF4-FFF2-40B4-BE49-F238E27FC236}">
                    <a16:creationId xmlns:a16="http://schemas.microsoft.com/office/drawing/2014/main" id="{DA717F6C-1CE6-4666-9F03-44273C6CC158}"/>
                  </a:ext>
                </a:extLst>
              </p:cNvPr>
              <p:cNvSpPr/>
              <p:nvPr/>
            </p:nvSpPr>
            <p:spPr>
              <a:xfrm>
                <a:off x="4366223" y="2261859"/>
                <a:ext cx="413107" cy="551392"/>
              </a:xfrm>
              <a:custGeom>
                <a:avLst/>
                <a:gdLst>
                  <a:gd name="f0" fmla="val w"/>
                  <a:gd name="f1" fmla="val h"/>
                  <a:gd name="f2" fmla="val 0"/>
                  <a:gd name="f3" fmla="val 8359"/>
                  <a:gd name="f4" fmla="val 11157"/>
                  <a:gd name="f5" fmla="val 1572"/>
                  <a:gd name="f6" fmla="val 346"/>
                  <a:gd name="f7" fmla="val 1905"/>
                  <a:gd name="f8" fmla="val 2215"/>
                  <a:gd name="f9" fmla="val 501"/>
                  <a:gd name="f10" fmla="val 2405"/>
                  <a:gd name="f11" fmla="val 751"/>
                  <a:gd name="f12" fmla="val 1846"/>
                  <a:gd name="f13" fmla="val 1144"/>
                  <a:gd name="f14" fmla="val 1405"/>
                  <a:gd name="f15" fmla="val 1715"/>
                  <a:gd name="f16" fmla="val 1203"/>
                  <a:gd name="f17" fmla="val 2394"/>
                  <a:gd name="f18" fmla="val 798"/>
                  <a:gd name="f19" fmla="val 2239"/>
                  <a:gd name="f20" fmla="val 524"/>
                  <a:gd name="f21" fmla="val 1834"/>
                  <a:gd name="f22" fmla="val 1406"/>
                  <a:gd name="f23" fmla="val 822"/>
                  <a:gd name="f24" fmla="val 1000"/>
                  <a:gd name="f25" fmla="val 6799"/>
                  <a:gd name="f26" fmla="val 358"/>
                  <a:gd name="f27" fmla="val 7382"/>
                  <a:gd name="f28" fmla="val 7858"/>
                  <a:gd name="f29" fmla="val 834"/>
                  <a:gd name="f30" fmla="val 1858"/>
                  <a:gd name="f31" fmla="val 7572"/>
                  <a:gd name="f32" fmla="val 7168"/>
                  <a:gd name="f33" fmla="val 6965"/>
                  <a:gd name="f34" fmla="val 1727"/>
                  <a:gd name="f35" fmla="val 6537"/>
                  <a:gd name="f36" fmla="val 5965"/>
                  <a:gd name="f37" fmla="val 6167"/>
                  <a:gd name="f38" fmla="val 6465"/>
                  <a:gd name="f39" fmla="val 4191"/>
                  <a:gd name="f40" fmla="val 548"/>
                  <a:gd name="f41" fmla="val 5739"/>
                  <a:gd name="f42" fmla="val 6989"/>
                  <a:gd name="f43" fmla="val 1799"/>
                  <a:gd name="f44" fmla="val 3346"/>
                  <a:gd name="f45" fmla="val 3537"/>
                  <a:gd name="f46" fmla="val 6977"/>
                  <a:gd name="f47" fmla="val 3727"/>
                  <a:gd name="f48" fmla="val 6929"/>
                  <a:gd name="f49" fmla="val 3930"/>
                  <a:gd name="f50" fmla="val 6870"/>
                  <a:gd name="f51" fmla="val 3894"/>
                  <a:gd name="f52" fmla="val 3882"/>
                  <a:gd name="f53" fmla="val 6727"/>
                  <a:gd name="f54" fmla="val 6620"/>
                  <a:gd name="f55" fmla="val 3489"/>
                  <a:gd name="f56" fmla="val 6632"/>
                  <a:gd name="f57" fmla="val 3418"/>
                  <a:gd name="f58" fmla="val 3335"/>
                  <a:gd name="f59" fmla="val 3239"/>
                  <a:gd name="f60" fmla="val 3168"/>
                  <a:gd name="f61" fmla="val 5263"/>
                  <a:gd name="f62" fmla="val 4286"/>
                  <a:gd name="f63" fmla="val 2715"/>
                  <a:gd name="f64" fmla="val 3703"/>
                  <a:gd name="f65" fmla="val 2346"/>
                  <a:gd name="f66" fmla="val 3060"/>
                  <a:gd name="f67" fmla="val 1942"/>
                  <a:gd name="f68" fmla="val 2750"/>
                  <a:gd name="f69" fmla="val 1525"/>
                  <a:gd name="f70" fmla="val 2738"/>
                  <a:gd name="f71" fmla="val 2705"/>
                  <a:gd name="f72" fmla="val 1484"/>
                  <a:gd name="f73" fmla="val 2656"/>
                  <a:gd name="f74" fmla="val 1463"/>
                  <a:gd name="f75" fmla="val 2608"/>
                  <a:gd name="f76" fmla="val 2573"/>
                  <a:gd name="f77" fmla="val 2538"/>
                  <a:gd name="f78" fmla="val 1475"/>
                  <a:gd name="f79" fmla="val 2512"/>
                  <a:gd name="f80" fmla="val 1501"/>
                  <a:gd name="f81" fmla="val 2441"/>
                  <a:gd name="f82" fmla="val 1561"/>
                  <a:gd name="f83" fmla="val 2417"/>
                  <a:gd name="f84" fmla="val 1668"/>
                  <a:gd name="f85" fmla="val 2477"/>
                  <a:gd name="f86" fmla="val 2500"/>
                  <a:gd name="f87" fmla="val 1739"/>
                  <a:gd name="f88" fmla="val 2834"/>
                  <a:gd name="f89" fmla="val 2168"/>
                  <a:gd name="f90" fmla="val 3512"/>
                  <a:gd name="f91" fmla="val 2596"/>
                  <a:gd name="f92" fmla="val 4084"/>
                  <a:gd name="f93" fmla="val 2965"/>
                  <a:gd name="f94" fmla="val 5024"/>
                  <a:gd name="f95" fmla="val 3382"/>
                  <a:gd name="f96" fmla="val 6287"/>
                  <a:gd name="f97" fmla="val 3466"/>
                  <a:gd name="f98" fmla="val 4013"/>
                  <a:gd name="f99" fmla="val 4073"/>
                  <a:gd name="f100" fmla="val 6322"/>
                  <a:gd name="f101" fmla="val 4120"/>
                  <a:gd name="f102" fmla="val 6370"/>
                  <a:gd name="f103" fmla="val 4144"/>
                  <a:gd name="f104" fmla="val 6406"/>
                  <a:gd name="f105" fmla="val 4180"/>
                  <a:gd name="f106" fmla="val 6572"/>
                  <a:gd name="f107" fmla="val 6715"/>
                  <a:gd name="f108" fmla="val 6858"/>
                  <a:gd name="f109" fmla="val 4299"/>
                  <a:gd name="f110" fmla="val 4442"/>
                  <a:gd name="f111" fmla="val 4597"/>
                  <a:gd name="f112" fmla="val 4716"/>
                  <a:gd name="f113" fmla="val 6608"/>
                  <a:gd name="f114" fmla="val 4692"/>
                  <a:gd name="f115" fmla="val 4609"/>
                  <a:gd name="f116" fmla="val 4537"/>
                  <a:gd name="f117" fmla="val 6441"/>
                  <a:gd name="f118" fmla="val 6358"/>
                  <a:gd name="f119" fmla="val 6275"/>
                  <a:gd name="f120" fmla="val 5859"/>
                  <a:gd name="f121" fmla="val 5346"/>
                  <a:gd name="f122" fmla="val 4179"/>
                  <a:gd name="f123" fmla="val 3024"/>
                  <a:gd name="f124" fmla="val 2096"/>
                  <a:gd name="f125" fmla="val 5871"/>
                  <a:gd name="f126" fmla="val 4620"/>
                  <a:gd name="f127" fmla="val 2024"/>
                  <a:gd name="f128" fmla="val 4549"/>
                  <a:gd name="f129" fmla="val 1929"/>
                  <a:gd name="f130" fmla="val 1774"/>
                  <a:gd name="f131" fmla="val 4728"/>
                  <a:gd name="f132" fmla="val 1667"/>
                  <a:gd name="f133" fmla="val 1512"/>
                  <a:gd name="f134" fmla="val 1393"/>
                  <a:gd name="f135" fmla="val 4466"/>
                  <a:gd name="f136" fmla="val 4311"/>
                  <a:gd name="f137" fmla="val 4192"/>
                  <a:gd name="f138" fmla="val 1798"/>
                  <a:gd name="f139" fmla="val 1976"/>
                  <a:gd name="f140" fmla="val 2012"/>
                  <a:gd name="f141" fmla="val 2072"/>
                  <a:gd name="f142" fmla="val 4085"/>
                  <a:gd name="f143" fmla="val 4025"/>
                  <a:gd name="f144" fmla="val 3847"/>
                  <a:gd name="f145" fmla="val 2262"/>
                  <a:gd name="f146" fmla="val 2882"/>
                  <a:gd name="f147" fmla="val 2572"/>
                  <a:gd name="f148" fmla="val 2513"/>
                  <a:gd name="f149" fmla="val 2631"/>
                  <a:gd name="f150" fmla="val 2442"/>
                  <a:gd name="f151" fmla="val 2619"/>
                  <a:gd name="f152" fmla="val 2334"/>
                  <a:gd name="f153" fmla="val 2560"/>
                  <a:gd name="f154" fmla="val 2287"/>
                  <a:gd name="f155" fmla="val 2528"/>
                  <a:gd name="f156" fmla="val 2260"/>
                  <a:gd name="f157" fmla="val 2488"/>
                  <a:gd name="f158" fmla="val 2248"/>
                  <a:gd name="f159" fmla="val 2450"/>
                  <a:gd name="f160" fmla="val 2404"/>
                  <a:gd name="f161" fmla="val 2360"/>
                  <a:gd name="f162" fmla="val 2266"/>
                  <a:gd name="f163" fmla="val 2299"/>
                  <a:gd name="f164" fmla="val 1965"/>
                  <a:gd name="f165" fmla="val 2739"/>
                  <a:gd name="f166" fmla="val 3251"/>
                  <a:gd name="f167" fmla="val 3870"/>
                  <a:gd name="f168" fmla="val 1595"/>
                  <a:gd name="f169" fmla="val 1453"/>
                  <a:gd name="f170" fmla="val 1417"/>
                  <a:gd name="f171" fmla="val 2643"/>
                  <a:gd name="f172" fmla="val 5084"/>
                  <a:gd name="f173" fmla="val 6990"/>
                  <a:gd name="f174" fmla="val 7537"/>
                  <a:gd name="f175" fmla="val 7895"/>
                  <a:gd name="f176" fmla="val 5310"/>
                  <a:gd name="f177" fmla="val 8228"/>
                  <a:gd name="f178" fmla="val 5667"/>
                  <a:gd name="f179" fmla="val 8347"/>
                  <a:gd name="f180" fmla="val 6001"/>
                  <a:gd name="f181" fmla="val 8466"/>
                  <a:gd name="f182" fmla="val 5620"/>
                  <a:gd name="f183" fmla="val 8811"/>
                  <a:gd name="f184" fmla="val 5489"/>
                  <a:gd name="f185" fmla="val 8942"/>
                  <a:gd name="f186" fmla="val 5429"/>
                  <a:gd name="f187" fmla="val 9109"/>
                  <a:gd name="f188" fmla="val 9300"/>
                  <a:gd name="f189" fmla="val 9359"/>
                  <a:gd name="f190" fmla="val 5060"/>
                  <a:gd name="f191" fmla="val 9514"/>
                  <a:gd name="f192" fmla="val 4643"/>
                  <a:gd name="f193" fmla="val 9621"/>
                  <a:gd name="f194" fmla="val 3762"/>
                  <a:gd name="f195" fmla="val 3334"/>
                  <a:gd name="f196" fmla="val 9538"/>
                  <a:gd name="f197" fmla="val 9121"/>
                  <a:gd name="f198" fmla="val 2881"/>
                  <a:gd name="f199" fmla="val 2762"/>
                  <a:gd name="f200" fmla="val 2429"/>
                  <a:gd name="f201" fmla="val 3096"/>
                  <a:gd name="f202" fmla="val 3596"/>
                  <a:gd name="f203" fmla="val 7097"/>
                  <a:gd name="f204" fmla="val 3893"/>
                  <a:gd name="f205" fmla="val 7156"/>
                  <a:gd name="f206" fmla="val 4215"/>
                  <a:gd name="f207" fmla="val 4524"/>
                  <a:gd name="f208" fmla="val 4822"/>
                  <a:gd name="f209" fmla="val 1560"/>
                  <a:gd name="f210" fmla="val 1"/>
                  <a:gd name="f211" fmla="val 179"/>
                  <a:gd name="f212" fmla="val 620"/>
                  <a:gd name="f213" fmla="val 1382"/>
                  <a:gd name="f214" fmla="val 1977"/>
                  <a:gd name="f215" fmla="val 2501"/>
                  <a:gd name="f216" fmla="val 1119"/>
                  <a:gd name="f217" fmla="val 2692"/>
                  <a:gd name="f218" fmla="val 1072"/>
                  <a:gd name="f219" fmla="val 1060"/>
                  <a:gd name="f220" fmla="val 3299"/>
                  <a:gd name="f221" fmla="val 3573"/>
                  <a:gd name="f222" fmla="val 1084"/>
                  <a:gd name="f223" fmla="val 3835"/>
                  <a:gd name="f224" fmla="val 1155"/>
                  <a:gd name="f225" fmla="val 4108"/>
                  <a:gd name="f226" fmla="val 1095"/>
                  <a:gd name="f227" fmla="val 4775"/>
                  <a:gd name="f228" fmla="val 1322"/>
                  <a:gd name="f229" fmla="val 5037"/>
                  <a:gd name="f230" fmla="val 1655"/>
                  <a:gd name="f231" fmla="val 1869"/>
                  <a:gd name="f232" fmla="val 5799"/>
                  <a:gd name="f233" fmla="val 6442"/>
                  <a:gd name="f234" fmla="val 6811"/>
                  <a:gd name="f235" fmla="val 7526"/>
                  <a:gd name="f236" fmla="val 7752"/>
                  <a:gd name="f237" fmla="val 2810"/>
                  <a:gd name="f238" fmla="val 7954"/>
                  <a:gd name="f239" fmla="val 8038"/>
                  <a:gd name="f240" fmla="val 8669"/>
                  <a:gd name="f241" fmla="val 322"/>
                  <a:gd name="f242" fmla="val 8835"/>
                  <a:gd name="f243" fmla="val 9823"/>
                  <a:gd name="f244" fmla="val 10990"/>
                  <a:gd name="f245" fmla="val 11085"/>
                  <a:gd name="f246" fmla="val 71"/>
                  <a:gd name="f247" fmla="val 155"/>
                  <a:gd name="f248" fmla="val 250"/>
                  <a:gd name="f249" fmla="val 9442"/>
                  <a:gd name="f250" fmla="val 560"/>
                  <a:gd name="f251" fmla="val 917"/>
                  <a:gd name="f252" fmla="val 8990"/>
                  <a:gd name="f253" fmla="val 2048"/>
                  <a:gd name="f254" fmla="val 8585"/>
                  <a:gd name="f255" fmla="val 9050"/>
                  <a:gd name="f256" fmla="val 2584"/>
                  <a:gd name="f257" fmla="val 9204"/>
                  <a:gd name="f258" fmla="val 2691"/>
                  <a:gd name="f259" fmla="val 2774"/>
                  <a:gd name="f260" fmla="val 2869"/>
                  <a:gd name="f261" fmla="val 2941"/>
                  <a:gd name="f262" fmla="val 9704"/>
                  <a:gd name="f263" fmla="val 9847"/>
                  <a:gd name="f264" fmla="val 3751"/>
                  <a:gd name="f265" fmla="val 9943"/>
                  <a:gd name="f266" fmla="val 4608"/>
                  <a:gd name="f267" fmla="val 9859"/>
                  <a:gd name="f268" fmla="val 5417"/>
                  <a:gd name="f269" fmla="val 9776"/>
                  <a:gd name="f270" fmla="val 5572"/>
                  <a:gd name="f271" fmla="val 5786"/>
                  <a:gd name="f272" fmla="val 5846"/>
                  <a:gd name="f273" fmla="val 9038"/>
                  <a:gd name="f274" fmla="val 6310"/>
                  <a:gd name="f275" fmla="val 7441"/>
                  <a:gd name="f276" fmla="val 8978"/>
                  <a:gd name="f277" fmla="val 7799"/>
                  <a:gd name="f278" fmla="val 9097"/>
                  <a:gd name="f279" fmla="val 8037"/>
                  <a:gd name="f280" fmla="val 9812"/>
                  <a:gd name="f281" fmla="val 8108"/>
                  <a:gd name="f282" fmla="val 8192"/>
                  <a:gd name="f283" fmla="val 8287"/>
                  <a:gd name="f284" fmla="val 8358"/>
                  <a:gd name="f285" fmla="val 7561"/>
                  <a:gd name="f286" fmla="val 5763"/>
                  <a:gd name="f287" fmla="val 5548"/>
                  <a:gd name="f288" fmla="val 5405"/>
                  <a:gd name="f289" fmla="val 6037"/>
                  <a:gd name="f290" fmla="val 6489"/>
                  <a:gd name="f291" fmla="val 6596"/>
                  <a:gd name="f292" fmla="val 7037"/>
                  <a:gd name="f293" fmla="val 7310"/>
                  <a:gd name="f294" fmla="val 4323"/>
                  <a:gd name="f295" fmla="val 7263"/>
                  <a:gd name="f296" fmla="val 4204"/>
                  <a:gd name="f297" fmla="val 7203"/>
                  <a:gd name="f298" fmla="val 7275"/>
                  <a:gd name="f299" fmla="val 3585"/>
                  <a:gd name="f300" fmla="val 7287"/>
                  <a:gd name="f301" fmla="val 7251"/>
                  <a:gd name="f302" fmla="val 8180"/>
                  <a:gd name="f303" fmla="val 5953"/>
                  <a:gd name="f304" fmla="val 203"/>
                  <a:gd name="f305" fmla="val 5679"/>
                  <a:gd name="f306" fmla="val 5239"/>
                  <a:gd name="f307" fmla="val 310"/>
                  <a:gd name="f308" fmla="val 4727"/>
                  <a:gd name="f309" fmla="val 3631"/>
                  <a:gd name="f310" fmla="val 3119"/>
                  <a:gd name="f311" fmla="val 2679"/>
                  <a:gd name="f312" fmla="*/ f0 1 8359"/>
                  <a:gd name="f313" fmla="*/ f1 1 11157"/>
                  <a:gd name="f314" fmla="val f2"/>
                  <a:gd name="f315" fmla="val f3"/>
                  <a:gd name="f316" fmla="val f4"/>
                  <a:gd name="f317" fmla="+- f316 0 f314"/>
                  <a:gd name="f318" fmla="+- f315 0 f314"/>
                  <a:gd name="f319" fmla="*/ f318 1 8359"/>
                  <a:gd name="f320" fmla="*/ f317 1 11157"/>
                  <a:gd name="f321" fmla="*/ f314 1 f319"/>
                  <a:gd name="f322" fmla="*/ f315 1 f319"/>
                  <a:gd name="f323" fmla="*/ f314 1 f320"/>
                  <a:gd name="f324" fmla="*/ f316 1 f320"/>
                  <a:gd name="f325" fmla="*/ f321 f312 1"/>
                  <a:gd name="f326" fmla="*/ f322 f312 1"/>
                  <a:gd name="f327" fmla="*/ f324 f313 1"/>
                  <a:gd name="f328" fmla="*/ f323 f313 1"/>
                </a:gdLst>
                <a:ahLst/>
                <a:cxnLst>
                  <a:cxn ang="3cd4">
                    <a:pos x="hc" y="t"/>
                  </a:cxn>
                  <a:cxn ang="0">
                    <a:pos x="r" y="vc"/>
                  </a:cxn>
                  <a:cxn ang="cd4">
                    <a:pos x="hc" y="b"/>
                  </a:cxn>
                  <a:cxn ang="cd2">
                    <a:pos x="l" y="vc"/>
                  </a:cxn>
                </a:cxnLst>
                <a:rect l="f325" t="f328" r="f326" b="f327"/>
                <a:pathLst>
                  <a:path w="8359" h="11157">
                    <a:moveTo>
                      <a:pt x="f5" y="f6"/>
                    </a:moveTo>
                    <a:cubicBezTo>
                      <a:pt x="f7" y="f6"/>
                      <a:pt x="f8" y="f9"/>
                      <a:pt x="f10" y="f11"/>
                    </a:cubicBezTo>
                    <a:cubicBezTo>
                      <a:pt x="f12" y="f13"/>
                      <a:pt x="f14" y="f15"/>
                      <a:pt x="f16" y="f17"/>
                    </a:cubicBezTo>
                    <a:cubicBezTo>
                      <a:pt x="f18" y="f19"/>
                      <a:pt x="f20" y="f21"/>
                      <a:pt x="f20" y="f22"/>
                    </a:cubicBezTo>
                    <a:cubicBezTo>
                      <a:pt x="f20" y="f23"/>
                      <a:pt x="f24" y="f6"/>
                      <a:pt x="f5" y="f6"/>
                    </a:cubicBezTo>
                    <a:close/>
                    <a:moveTo>
                      <a:pt x="f25" y="f26"/>
                    </a:moveTo>
                    <a:cubicBezTo>
                      <a:pt x="f27" y="f26"/>
                      <a:pt x="f28" y="f29"/>
                      <a:pt x="f28" y="f22"/>
                    </a:cubicBezTo>
                    <a:cubicBezTo>
                      <a:pt x="f28" y="f30"/>
                      <a:pt x="f31" y="f19"/>
                      <a:pt x="f32" y="f17"/>
                    </a:cubicBezTo>
                    <a:cubicBezTo>
                      <a:pt x="f33" y="f34"/>
                      <a:pt x="f35" y="f13"/>
                      <a:pt x="f36" y="f11"/>
                    </a:cubicBezTo>
                    <a:cubicBezTo>
                      <a:pt x="f37" y="f9"/>
                      <a:pt x="f38" y="f26"/>
                      <a:pt x="f25" y="f26"/>
                    </a:cubicBezTo>
                    <a:close/>
                    <a:moveTo>
                      <a:pt x="f39" y="f40"/>
                    </a:moveTo>
                    <a:cubicBezTo>
                      <a:pt x="f41" y="f40"/>
                      <a:pt x="f42" y="f43"/>
                      <a:pt x="f42" y="f44"/>
                    </a:cubicBezTo>
                    <a:cubicBezTo>
                      <a:pt x="f42" y="f45"/>
                      <a:pt x="f46" y="f47"/>
                      <a:pt x="f48" y="f49"/>
                    </a:cubicBezTo>
                    <a:cubicBezTo>
                      <a:pt x="f50" y="f51"/>
                      <a:pt x="f25" y="f52"/>
                      <a:pt x="f53" y="f52"/>
                    </a:cubicBezTo>
                    <a:lnTo>
                      <a:pt x="f54" y="f52"/>
                    </a:lnTo>
                    <a:lnTo>
                      <a:pt x="f54" y="f55"/>
                    </a:lnTo>
                    <a:lnTo>
                      <a:pt x="f56" y="f55"/>
                    </a:lnTo>
                    <a:cubicBezTo>
                      <a:pt x="f53" y="f55"/>
                      <a:pt x="f25" y="f57"/>
                      <a:pt x="f25" y="f58"/>
                    </a:cubicBezTo>
                    <a:cubicBezTo>
                      <a:pt x="f25" y="f59"/>
                      <a:pt x="f53" y="f60"/>
                      <a:pt x="f56" y="f60"/>
                    </a:cubicBezTo>
                    <a:cubicBezTo>
                      <a:pt x="f61" y="f60"/>
                      <a:pt x="f62" y="f63"/>
                      <a:pt x="f64" y="f65"/>
                    </a:cubicBezTo>
                    <a:cubicBezTo>
                      <a:pt x="f66" y="f67"/>
                      <a:pt x="f68" y="f69"/>
                      <a:pt x="f70" y="f69"/>
                    </a:cubicBezTo>
                    <a:cubicBezTo>
                      <a:pt x="f71" y="f72"/>
                      <a:pt x="f73" y="f74"/>
                      <a:pt x="f75" y="f74"/>
                    </a:cubicBezTo>
                    <a:cubicBezTo>
                      <a:pt x="f76" y="f74"/>
                      <a:pt x="f77" y="f78"/>
                      <a:pt x="f79" y="f80"/>
                    </a:cubicBezTo>
                    <a:cubicBezTo>
                      <a:pt x="f81" y="f82"/>
                      <a:pt x="f83" y="f84"/>
                      <a:pt x="f85" y="f15"/>
                    </a:cubicBezTo>
                    <a:cubicBezTo>
                      <a:pt x="f86" y="f87"/>
                      <a:pt x="f88" y="f89"/>
                      <a:pt x="f90" y="f91"/>
                    </a:cubicBezTo>
                    <a:cubicBezTo>
                      <a:pt x="f92" y="f93"/>
                      <a:pt x="f94" y="f95"/>
                      <a:pt x="f96" y="f97"/>
                    </a:cubicBezTo>
                    <a:lnTo>
                      <a:pt x="f96" y="f98"/>
                    </a:lnTo>
                    <a:cubicBezTo>
                      <a:pt x="f96" y="f99"/>
                      <a:pt x="f100" y="f101"/>
                      <a:pt x="f102" y="f103"/>
                    </a:cubicBezTo>
                    <a:cubicBezTo>
                      <a:pt x="f104" y="f105"/>
                      <a:pt x="f104" y="f105"/>
                      <a:pt x="f106" y="f105"/>
                    </a:cubicBezTo>
                    <a:lnTo>
                      <a:pt x="f107" y="f105"/>
                    </a:lnTo>
                    <a:cubicBezTo>
                      <a:pt x="f108" y="f105"/>
                      <a:pt x="f46" y="f109"/>
                      <a:pt x="f46" y="f110"/>
                    </a:cubicBezTo>
                    <a:cubicBezTo>
                      <a:pt x="f46" y="f111"/>
                      <a:pt x="f108" y="f112"/>
                      <a:pt x="f107" y="f112"/>
                    </a:cubicBezTo>
                    <a:lnTo>
                      <a:pt x="f113" y="f112"/>
                    </a:lnTo>
                    <a:lnTo>
                      <a:pt x="f113" y="f114"/>
                    </a:lnTo>
                    <a:cubicBezTo>
                      <a:pt x="f113" y="f115"/>
                      <a:pt x="f35" y="f116"/>
                      <a:pt x="f117" y="f116"/>
                    </a:cubicBezTo>
                    <a:cubicBezTo>
                      <a:pt x="f118" y="f116"/>
                      <a:pt x="f119" y="f115"/>
                      <a:pt x="f119" y="f114"/>
                    </a:cubicBezTo>
                    <a:cubicBezTo>
                      <a:pt x="f119" y="f120"/>
                      <a:pt x="f121" y="f25"/>
                      <a:pt x="f122" y="f25"/>
                    </a:cubicBezTo>
                    <a:cubicBezTo>
                      <a:pt x="f123" y="f25"/>
                      <a:pt x="f124" y="f125"/>
                      <a:pt x="f124" y="f112"/>
                    </a:cubicBezTo>
                    <a:cubicBezTo>
                      <a:pt x="f124" y="f126"/>
                      <a:pt x="f127" y="f128"/>
                      <a:pt x="f129" y="f128"/>
                    </a:cubicBezTo>
                    <a:cubicBezTo>
                      <a:pt x="f12" y="f128"/>
                      <a:pt x="f130" y="f126"/>
                      <a:pt x="f130" y="f112"/>
                    </a:cubicBezTo>
                    <a:lnTo>
                      <a:pt x="f130" y="f131"/>
                    </a:lnTo>
                    <a:lnTo>
                      <a:pt x="f132" y="f131"/>
                    </a:lnTo>
                    <a:cubicBezTo>
                      <a:pt x="f133" y="f131"/>
                      <a:pt x="f134" y="f115"/>
                      <a:pt x="f134" y="f135"/>
                    </a:cubicBezTo>
                    <a:cubicBezTo>
                      <a:pt x="f134" y="f136"/>
                      <a:pt x="f133" y="f137"/>
                      <a:pt x="f132" y="f137"/>
                    </a:cubicBezTo>
                    <a:lnTo>
                      <a:pt x="f138" y="f137"/>
                    </a:lnTo>
                    <a:cubicBezTo>
                      <a:pt x="f139" y="f137"/>
                      <a:pt x="f139" y="f137"/>
                      <a:pt x="f140" y="f105"/>
                    </a:cubicBezTo>
                    <a:cubicBezTo>
                      <a:pt x="f141" y="f103"/>
                      <a:pt x="f124" y="f142"/>
                      <a:pt x="f124" y="f143"/>
                    </a:cubicBezTo>
                    <a:lnTo>
                      <a:pt x="f124" y="f144"/>
                    </a:lnTo>
                    <a:cubicBezTo>
                      <a:pt x="f124" y="f58"/>
                      <a:pt x="f145" y="f146"/>
                      <a:pt x="f147" y="f148"/>
                    </a:cubicBezTo>
                    <a:cubicBezTo>
                      <a:pt x="f149" y="f150"/>
                      <a:pt x="f151" y="f152"/>
                      <a:pt x="f153" y="f154"/>
                    </a:cubicBezTo>
                    <a:cubicBezTo>
                      <a:pt x="f155" y="f156"/>
                      <a:pt x="f157" y="f158"/>
                      <a:pt x="f159" y="f158"/>
                    </a:cubicBezTo>
                    <a:cubicBezTo>
                      <a:pt x="f160" y="f158"/>
                      <a:pt x="f161" y="f162"/>
                      <a:pt x="f152" y="f163"/>
                    </a:cubicBezTo>
                    <a:cubicBezTo>
                      <a:pt x="f164" y="f165"/>
                      <a:pt x="f130" y="f166"/>
                      <a:pt x="f130" y="f167"/>
                    </a:cubicBezTo>
                    <a:lnTo>
                      <a:pt x="f130" y="f52"/>
                    </a:lnTo>
                    <a:lnTo>
                      <a:pt x="f132" y="f52"/>
                    </a:lnTo>
                    <a:cubicBezTo>
                      <a:pt x="f168" y="f52"/>
                      <a:pt x="f133" y="f51"/>
                      <a:pt x="f169" y="f49"/>
                    </a:cubicBezTo>
                    <a:cubicBezTo>
                      <a:pt x="f170" y="f47"/>
                      <a:pt x="f134" y="f45"/>
                      <a:pt x="f134" y="f44"/>
                    </a:cubicBezTo>
                    <a:cubicBezTo>
                      <a:pt x="f134" y="f43"/>
                      <a:pt x="f171" y="f40"/>
                      <a:pt x="f39" y="f40"/>
                    </a:cubicBezTo>
                    <a:close/>
                    <a:moveTo>
                      <a:pt x="f172" y="f173"/>
                    </a:moveTo>
                    <a:lnTo>
                      <a:pt x="f172" y="f174"/>
                    </a:lnTo>
                    <a:cubicBezTo>
                      <a:pt x="f172" y="f175"/>
                      <a:pt x="f176" y="f177"/>
                      <a:pt x="f178" y="f179"/>
                    </a:cubicBezTo>
                    <a:lnTo>
                      <a:pt x="f180" y="f181"/>
                    </a:lnTo>
                    <a:lnTo>
                      <a:pt x="f182" y="f183"/>
                    </a:lnTo>
                    <a:cubicBezTo>
                      <a:pt x="f184" y="f185"/>
                      <a:pt x="f186" y="f187"/>
                      <a:pt x="f186" y="f188"/>
                    </a:cubicBezTo>
                    <a:lnTo>
                      <a:pt x="f186" y="f189"/>
                    </a:lnTo>
                    <a:cubicBezTo>
                      <a:pt x="f190" y="f191"/>
                      <a:pt x="f192" y="f193"/>
                      <a:pt x="f39" y="f193"/>
                    </a:cubicBezTo>
                    <a:cubicBezTo>
                      <a:pt x="f194" y="f193"/>
                      <a:pt x="f195" y="f196"/>
                      <a:pt x="f93" y="f189"/>
                    </a:cubicBezTo>
                    <a:lnTo>
                      <a:pt x="f93" y="f188"/>
                    </a:lnTo>
                    <a:cubicBezTo>
                      <a:pt x="f93" y="f197"/>
                      <a:pt x="f198" y="f185"/>
                      <a:pt x="f199" y="f183"/>
                    </a:cubicBezTo>
                    <a:lnTo>
                      <a:pt x="f200" y="f181"/>
                    </a:lnTo>
                    <a:lnTo>
                      <a:pt x="f68" y="f179"/>
                    </a:lnTo>
                    <a:cubicBezTo>
                      <a:pt x="f201" y="f177"/>
                      <a:pt x="f195" y="f175"/>
                      <a:pt x="f195" y="f174"/>
                    </a:cubicBezTo>
                    <a:lnTo>
                      <a:pt x="f195" y="f173"/>
                    </a:lnTo>
                    <a:cubicBezTo>
                      <a:pt x="f202" y="f203"/>
                      <a:pt x="f204" y="f205"/>
                      <a:pt x="f206" y="f205"/>
                    </a:cubicBezTo>
                    <a:cubicBezTo>
                      <a:pt x="f207" y="f205"/>
                      <a:pt x="f208" y="f203"/>
                      <a:pt x="f172" y="f173"/>
                    </a:cubicBezTo>
                    <a:close/>
                    <a:moveTo>
                      <a:pt x="f209" y="f210"/>
                    </a:moveTo>
                    <a:cubicBezTo>
                      <a:pt x="f18" y="f210"/>
                      <a:pt x="f211" y="f212"/>
                      <a:pt x="f211" y="f213"/>
                    </a:cubicBezTo>
                    <a:cubicBezTo>
                      <a:pt x="f211" y="f214"/>
                      <a:pt x="f40" y="f215"/>
                      <a:pt x="f216" y="f217"/>
                    </a:cubicBezTo>
                    <a:cubicBezTo>
                      <a:pt x="f218" y="f146"/>
                      <a:pt x="f219" y="f201"/>
                      <a:pt x="f219" y="f220"/>
                    </a:cubicBezTo>
                    <a:cubicBezTo>
                      <a:pt x="f219" y="f221"/>
                      <a:pt x="f222" y="f223"/>
                      <a:pt x="f224" y="f225"/>
                    </a:cubicBezTo>
                    <a:cubicBezTo>
                      <a:pt x="f226" y="f137"/>
                      <a:pt x="f219" y="f136"/>
                      <a:pt x="f219" y="f110"/>
                    </a:cubicBezTo>
                    <a:cubicBezTo>
                      <a:pt x="f219" y="f227"/>
                      <a:pt x="f228" y="f229"/>
                      <a:pt x="f230" y="f229"/>
                    </a:cubicBezTo>
                    <a:lnTo>
                      <a:pt x="f130" y="f229"/>
                    </a:lnTo>
                    <a:cubicBezTo>
                      <a:pt x="f231" y="f232"/>
                      <a:pt x="f152" y="f233"/>
                      <a:pt x="f93" y="f234"/>
                    </a:cubicBezTo>
                    <a:lnTo>
                      <a:pt x="f93" y="f235"/>
                    </a:lnTo>
                    <a:cubicBezTo>
                      <a:pt x="f93" y="f236"/>
                      <a:pt x="f237" y="f238"/>
                      <a:pt x="f91" y="f239"/>
                    </a:cubicBezTo>
                    <a:lnTo>
                      <a:pt x="f18" y="f240"/>
                    </a:lnTo>
                    <a:cubicBezTo>
                      <a:pt x="f241" y="f242"/>
                      <a:pt x="f2" y="f188"/>
                      <a:pt x="f2" y="f243"/>
                    </a:cubicBezTo>
                    <a:lnTo>
                      <a:pt x="f2" y="f244"/>
                    </a:lnTo>
                    <a:cubicBezTo>
                      <a:pt x="f2" y="f245"/>
                      <a:pt x="f246" y="f4"/>
                      <a:pt x="f247" y="f4"/>
                    </a:cubicBezTo>
                    <a:cubicBezTo>
                      <a:pt x="f248" y="f4"/>
                      <a:pt x="f241" y="f245"/>
                      <a:pt x="f241" y="f244"/>
                    </a:cubicBezTo>
                    <a:lnTo>
                      <a:pt x="f241" y="f243"/>
                    </a:lnTo>
                    <a:cubicBezTo>
                      <a:pt x="f241" y="f249"/>
                      <a:pt x="f250" y="f187"/>
                      <a:pt x="f251" y="f252"/>
                    </a:cubicBezTo>
                    <a:lnTo>
                      <a:pt x="f253" y="f254"/>
                    </a:lnTo>
                    <a:lnTo>
                      <a:pt x="f79" y="f255"/>
                    </a:lnTo>
                    <a:cubicBezTo>
                      <a:pt x="f256" y="f197"/>
                      <a:pt x="f151" y="f257"/>
                      <a:pt x="f151" y="f188"/>
                    </a:cubicBezTo>
                    <a:lnTo>
                      <a:pt x="f151" y="f244"/>
                    </a:lnTo>
                    <a:cubicBezTo>
                      <a:pt x="f151" y="f245"/>
                      <a:pt x="f258" y="f4"/>
                      <a:pt x="f259" y="f4"/>
                    </a:cubicBezTo>
                    <a:cubicBezTo>
                      <a:pt x="f260" y="f4"/>
                      <a:pt x="f261" y="f245"/>
                      <a:pt x="f261" y="f244"/>
                    </a:cubicBezTo>
                    <a:lnTo>
                      <a:pt x="f261" y="f262"/>
                    </a:lnTo>
                    <a:cubicBezTo>
                      <a:pt x="f195" y="f263"/>
                      <a:pt x="f264" y="f265"/>
                      <a:pt x="f122" y="f265"/>
                    </a:cubicBezTo>
                    <a:cubicBezTo>
                      <a:pt x="f266" y="f265"/>
                      <a:pt x="f94" y="f267"/>
                      <a:pt x="f268" y="f262"/>
                    </a:cubicBezTo>
                    <a:lnTo>
                      <a:pt x="f268" y="f269"/>
                    </a:lnTo>
                    <a:cubicBezTo>
                      <a:pt x="f268" y="f267"/>
                      <a:pt x="f184" y="f265"/>
                      <a:pt x="f270" y="f265"/>
                    </a:cubicBezTo>
                    <a:cubicBezTo>
                      <a:pt x="f178" y="f265"/>
                      <a:pt x="f41" y="f267"/>
                      <a:pt x="f41" y="f269"/>
                    </a:cubicBezTo>
                    <a:lnTo>
                      <a:pt x="f41" y="f188"/>
                    </a:lnTo>
                    <a:cubicBezTo>
                      <a:pt x="f41" y="f257"/>
                      <a:pt x="f271" y="f187"/>
                      <a:pt x="f272" y="f273"/>
                    </a:cubicBezTo>
                    <a:lnTo>
                      <a:pt x="f274" y="f254"/>
                    </a:lnTo>
                    <a:lnTo>
                      <a:pt x="f275" y="f276"/>
                    </a:lnTo>
                    <a:cubicBezTo>
                      <a:pt x="f277" y="f278"/>
                      <a:pt x="f279" y="f249"/>
                      <a:pt x="f279" y="f280"/>
                    </a:cubicBezTo>
                    <a:lnTo>
                      <a:pt x="f279" y="f244"/>
                    </a:lnTo>
                    <a:cubicBezTo>
                      <a:pt x="f279" y="f245"/>
                      <a:pt x="f281" y="f4"/>
                      <a:pt x="f282" y="f4"/>
                    </a:cubicBezTo>
                    <a:cubicBezTo>
                      <a:pt x="f283" y="f4"/>
                      <a:pt x="f284" y="f245"/>
                      <a:pt x="f284" y="f244"/>
                    </a:cubicBezTo>
                    <a:lnTo>
                      <a:pt x="f284" y="f280"/>
                    </a:lnTo>
                    <a:cubicBezTo>
                      <a:pt x="f284" y="f188"/>
                      <a:pt x="f279" y="f242"/>
                      <a:pt x="f285" y="f240"/>
                    </a:cubicBezTo>
                    <a:lnTo>
                      <a:pt x="f286" y="f239"/>
                    </a:lnTo>
                    <a:cubicBezTo>
                      <a:pt x="f287" y="f238"/>
                      <a:pt x="f288" y="f236"/>
                      <a:pt x="f288" y="f235"/>
                    </a:cubicBezTo>
                    <a:lnTo>
                      <a:pt x="f288" y="f234"/>
                    </a:lnTo>
                    <a:cubicBezTo>
                      <a:pt x="f289" y="f233"/>
                      <a:pt x="f290" y="f232"/>
                      <a:pt x="f291" y="f229"/>
                    </a:cubicBezTo>
                    <a:lnTo>
                      <a:pt x="f107" y="f229"/>
                    </a:lnTo>
                    <a:cubicBezTo>
                      <a:pt x="f292" y="f229"/>
                      <a:pt x="f293" y="f227"/>
                      <a:pt x="f293" y="f110"/>
                    </a:cubicBezTo>
                    <a:cubicBezTo>
                      <a:pt x="f293" y="f294"/>
                      <a:pt x="f295" y="f296"/>
                      <a:pt x="f297" y="f225"/>
                    </a:cubicBezTo>
                    <a:cubicBezTo>
                      <a:pt x="f298" y="f144"/>
                      <a:pt x="f293" y="f299"/>
                      <a:pt x="f293" y="f220"/>
                    </a:cubicBezTo>
                    <a:cubicBezTo>
                      <a:pt x="f293" y="f201"/>
                      <a:pt x="f300" y="f146"/>
                      <a:pt x="f301" y="f217"/>
                    </a:cubicBezTo>
                    <a:cubicBezTo>
                      <a:pt x="f277" y="f215"/>
                      <a:pt x="f302" y="f214"/>
                      <a:pt x="f302" y="f213"/>
                    </a:cubicBezTo>
                    <a:cubicBezTo>
                      <a:pt x="f302" y="f212"/>
                      <a:pt x="f285" y="f210"/>
                      <a:pt x="f25" y="f210"/>
                    </a:cubicBezTo>
                    <a:cubicBezTo>
                      <a:pt x="f118" y="f210"/>
                      <a:pt x="f303" y="f304"/>
                      <a:pt x="f305" y="f250"/>
                    </a:cubicBezTo>
                    <a:cubicBezTo>
                      <a:pt x="f306" y="f307"/>
                      <a:pt x="f308" y="f211"/>
                      <a:pt x="f122" y="f211"/>
                    </a:cubicBezTo>
                    <a:cubicBezTo>
                      <a:pt x="f309" y="f211"/>
                      <a:pt x="f310" y="f307"/>
                      <a:pt x="f311" y="f250"/>
                    </a:cubicBezTo>
                    <a:cubicBezTo>
                      <a:pt x="f200" y="f304"/>
                      <a:pt x="f140" y="f210"/>
                      <a:pt x="f209" y="f210"/>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3563;p49">
                <a:extLst>
                  <a:ext uri="{FF2B5EF4-FFF2-40B4-BE49-F238E27FC236}">
                    <a16:creationId xmlns:a16="http://schemas.microsoft.com/office/drawing/2014/main" id="{94F265B8-6066-4A4C-9237-F5BDE02D4A73}"/>
                  </a:ext>
                </a:extLst>
              </p:cNvPr>
              <p:cNvSpPr/>
              <p:nvPr/>
            </p:nvSpPr>
            <p:spPr>
              <a:xfrm>
                <a:off x="4540380" y="2530355"/>
                <a:ext cx="67711" cy="24021"/>
              </a:xfrm>
              <a:custGeom>
                <a:avLst/>
                <a:gdLst>
                  <a:gd name="f0" fmla="val w"/>
                  <a:gd name="f1" fmla="val h"/>
                  <a:gd name="f2" fmla="val 0"/>
                  <a:gd name="f3" fmla="val 1370"/>
                  <a:gd name="f4" fmla="val 486"/>
                  <a:gd name="f5" fmla="val 173"/>
                  <a:gd name="f6" fmla="val 131"/>
                  <a:gd name="f7" fmla="val 90"/>
                  <a:gd name="f8" fmla="val 15"/>
                  <a:gd name="f9" fmla="val 60"/>
                  <a:gd name="f10" fmla="val 45"/>
                  <a:gd name="f11" fmla="val 104"/>
                  <a:gd name="f12" fmla="val 199"/>
                  <a:gd name="f13" fmla="val 259"/>
                  <a:gd name="f14" fmla="val 191"/>
                  <a:gd name="f15" fmla="val 402"/>
                  <a:gd name="f16" fmla="val 429"/>
                  <a:gd name="f17" fmla="val 485"/>
                  <a:gd name="f18" fmla="val 703"/>
                  <a:gd name="f19" fmla="val 953"/>
                  <a:gd name="f20" fmla="val 1191"/>
                  <a:gd name="f21" fmla="val 1334"/>
                  <a:gd name="f22" fmla="val 1310"/>
                  <a:gd name="f23" fmla="val 1280"/>
                  <a:gd name="f24" fmla="val 1239"/>
                  <a:gd name="f25" fmla="val 1197"/>
                  <a:gd name="f26" fmla="val 1155"/>
                  <a:gd name="f27" fmla="val 1114"/>
                  <a:gd name="f28" fmla="val 1084"/>
                  <a:gd name="f29" fmla="val 1024"/>
                  <a:gd name="f30" fmla="val 881"/>
                  <a:gd name="f31" fmla="val 176"/>
                  <a:gd name="f32" fmla="val 679"/>
                  <a:gd name="f33" fmla="val 488"/>
                  <a:gd name="f34" fmla="val 346"/>
                  <a:gd name="f35" fmla="val 286"/>
                  <a:gd name="f36" fmla="val 256"/>
                  <a:gd name="f37" fmla="val 215"/>
                  <a:gd name="f38" fmla="*/ f0 1 1370"/>
                  <a:gd name="f39" fmla="*/ f1 1 486"/>
                  <a:gd name="f40" fmla="val f2"/>
                  <a:gd name="f41" fmla="val f3"/>
                  <a:gd name="f42" fmla="val f4"/>
                  <a:gd name="f43" fmla="+- f42 0 f40"/>
                  <a:gd name="f44" fmla="+- f41 0 f40"/>
                  <a:gd name="f45" fmla="*/ f44 1 1370"/>
                  <a:gd name="f46" fmla="*/ f43 1 48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70" h="486">
                    <a:moveTo>
                      <a:pt x="f5" y="f2"/>
                    </a:moveTo>
                    <a:cubicBezTo>
                      <a:pt x="f6" y="f2"/>
                      <a:pt x="f7" y="f8"/>
                      <a:pt x="f9" y="f10"/>
                    </a:cubicBezTo>
                    <a:cubicBezTo>
                      <a:pt x="f2" y="f11"/>
                      <a:pt x="f2" y="f12"/>
                      <a:pt x="f9" y="f13"/>
                    </a:cubicBezTo>
                    <a:cubicBezTo>
                      <a:pt x="f14" y="f15"/>
                      <a:pt x="f16" y="f17"/>
                      <a:pt x="f18" y="f17"/>
                    </a:cubicBezTo>
                    <a:cubicBezTo>
                      <a:pt x="f19" y="f17"/>
                      <a:pt x="f20" y="f15"/>
                      <a:pt x="f21" y="f13"/>
                    </a:cubicBezTo>
                    <a:cubicBezTo>
                      <a:pt x="f3" y="f12"/>
                      <a:pt x="f3" y="f11"/>
                      <a:pt x="f22" y="f10"/>
                    </a:cubicBezTo>
                    <a:cubicBezTo>
                      <a:pt x="f23" y="f8"/>
                      <a:pt x="f24" y="f2"/>
                      <a:pt x="f25" y="f2"/>
                    </a:cubicBezTo>
                    <a:cubicBezTo>
                      <a:pt x="f26" y="f2"/>
                      <a:pt x="f27" y="f8"/>
                      <a:pt x="f28" y="f10"/>
                    </a:cubicBezTo>
                    <a:cubicBezTo>
                      <a:pt x="f29" y="f11"/>
                      <a:pt x="f30" y="f31"/>
                      <a:pt x="f32" y="f31"/>
                    </a:cubicBezTo>
                    <a:cubicBezTo>
                      <a:pt x="f33" y="f31"/>
                      <a:pt x="f34" y="f11"/>
                      <a:pt x="f35" y="f10"/>
                    </a:cubicBezTo>
                    <a:cubicBezTo>
                      <a:pt x="f36" y="f8"/>
                      <a:pt x="f37"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3564;p49">
                <a:extLst>
                  <a:ext uri="{FF2B5EF4-FFF2-40B4-BE49-F238E27FC236}">
                    <a16:creationId xmlns:a16="http://schemas.microsoft.com/office/drawing/2014/main" id="{275FD0E7-8DB9-4B0B-879E-E3538A826510}"/>
                  </a:ext>
                </a:extLst>
              </p:cNvPr>
              <p:cNvSpPr/>
              <p:nvPr/>
            </p:nvSpPr>
            <p:spPr>
              <a:xfrm>
                <a:off x="4633932" y="2770842"/>
                <a:ext cx="15910" cy="41861"/>
              </a:xfrm>
              <a:custGeom>
                <a:avLst/>
                <a:gdLst>
                  <a:gd name="f0" fmla="val w"/>
                  <a:gd name="f1" fmla="val h"/>
                  <a:gd name="f2" fmla="val 0"/>
                  <a:gd name="f3" fmla="val 322"/>
                  <a:gd name="f4" fmla="val 847"/>
                  <a:gd name="f5" fmla="val 155"/>
                  <a:gd name="f6" fmla="val 1"/>
                  <a:gd name="f7" fmla="val 72"/>
                  <a:gd name="f8" fmla="val 679"/>
                  <a:gd name="f9" fmla="val 775"/>
                  <a:gd name="f10" fmla="val 846"/>
                  <a:gd name="f11" fmla="val 250"/>
                  <a:gd name="f12" fmla="val 262"/>
                  <a:gd name="f13" fmla="*/ f0 1 322"/>
                  <a:gd name="f14" fmla="*/ f1 1 847"/>
                  <a:gd name="f15" fmla="val f2"/>
                  <a:gd name="f16" fmla="val f3"/>
                  <a:gd name="f17" fmla="val f4"/>
                  <a:gd name="f18" fmla="+- f17 0 f15"/>
                  <a:gd name="f19" fmla="+- f16 0 f15"/>
                  <a:gd name="f20" fmla="*/ f19 1 322"/>
                  <a:gd name="f21" fmla="*/ f18 1 84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22" h="846">
                    <a:moveTo>
                      <a:pt x="f5" y="f6"/>
                    </a:moveTo>
                    <a:cubicBezTo>
                      <a:pt x="f7" y="f6"/>
                      <a:pt x="f2" y="f7"/>
                      <a:pt x="f2" y="f5"/>
                    </a:cubicBezTo>
                    <a:lnTo>
                      <a:pt x="f2" y="f8"/>
                    </a:lnTo>
                    <a:cubicBezTo>
                      <a:pt x="f2" y="f9"/>
                      <a:pt x="f7" y="f10"/>
                      <a:pt x="f5" y="f10"/>
                    </a:cubicBezTo>
                    <a:cubicBezTo>
                      <a:pt x="f11" y="f10"/>
                      <a:pt x="f3" y="f9"/>
                      <a:pt x="f3" y="f8"/>
                    </a:cubicBezTo>
                    <a:lnTo>
                      <a:pt x="f3" y="f5"/>
                    </a:lnTo>
                    <a:cubicBezTo>
                      <a:pt x="f3" y="f7"/>
                      <a:pt x="f12"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3565;p49">
                <a:extLst>
                  <a:ext uri="{FF2B5EF4-FFF2-40B4-BE49-F238E27FC236}">
                    <a16:creationId xmlns:a16="http://schemas.microsoft.com/office/drawing/2014/main" id="{5E4510BA-290D-4D7F-9081-EA000A6FA1B2}"/>
                  </a:ext>
                </a:extLst>
              </p:cNvPr>
              <p:cNvSpPr/>
              <p:nvPr/>
            </p:nvSpPr>
            <p:spPr>
              <a:xfrm>
                <a:off x="4513889" y="2460778"/>
                <a:ext cx="16504" cy="25356"/>
              </a:xfrm>
              <a:custGeom>
                <a:avLst/>
                <a:gdLst>
                  <a:gd name="f0" fmla="val w"/>
                  <a:gd name="f1" fmla="val h"/>
                  <a:gd name="f2" fmla="val 0"/>
                  <a:gd name="f3" fmla="val 334"/>
                  <a:gd name="f4" fmla="val 513"/>
                  <a:gd name="f5" fmla="val 167"/>
                  <a:gd name="f6" fmla="val 72"/>
                  <a:gd name="f7" fmla="val 1"/>
                  <a:gd name="f8" fmla="val 345"/>
                  <a:gd name="f9" fmla="val 441"/>
                  <a:gd name="f10" fmla="val 512"/>
                  <a:gd name="f11" fmla="val 251"/>
                  <a:gd name="f12" fmla="val 322"/>
                  <a:gd name="f13" fmla="*/ f0 1 334"/>
                  <a:gd name="f14" fmla="*/ f1 1 513"/>
                  <a:gd name="f15" fmla="val f2"/>
                  <a:gd name="f16" fmla="val f3"/>
                  <a:gd name="f17" fmla="val f4"/>
                  <a:gd name="f18" fmla="+- f17 0 f15"/>
                  <a:gd name="f19" fmla="+- f16 0 f15"/>
                  <a:gd name="f20" fmla="*/ f19 1 334"/>
                  <a:gd name="f21" fmla="*/ f18 1 5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4" h="513">
                    <a:moveTo>
                      <a:pt x="f5" y="f2"/>
                    </a:moveTo>
                    <a:cubicBezTo>
                      <a:pt x="f6" y="f2"/>
                      <a:pt x="f7" y="f6"/>
                      <a:pt x="f7" y="f5"/>
                    </a:cubicBezTo>
                    <a:lnTo>
                      <a:pt x="f7" y="f8"/>
                    </a:lnTo>
                    <a:cubicBezTo>
                      <a:pt x="f7" y="f9"/>
                      <a:pt x="f6" y="f10"/>
                      <a:pt x="f5" y="f10"/>
                    </a:cubicBezTo>
                    <a:cubicBezTo>
                      <a:pt x="f11" y="f10"/>
                      <a:pt x="f12" y="f9"/>
                      <a:pt x="f12" y="f8"/>
                    </a:cubicBezTo>
                    <a:lnTo>
                      <a:pt x="f12" y="f5"/>
                    </a:lnTo>
                    <a:cubicBezTo>
                      <a:pt x="f3" y="f6"/>
                      <a:pt x="f11"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3566;p49">
                <a:extLst>
                  <a:ext uri="{FF2B5EF4-FFF2-40B4-BE49-F238E27FC236}">
                    <a16:creationId xmlns:a16="http://schemas.microsoft.com/office/drawing/2014/main" id="{28B76EFC-F8D4-45D0-990D-8803B6638159}"/>
                  </a:ext>
                </a:extLst>
              </p:cNvPr>
              <p:cNvSpPr/>
              <p:nvPr/>
            </p:nvSpPr>
            <p:spPr>
              <a:xfrm>
                <a:off x="4616878" y="2460778"/>
                <a:ext cx="16504" cy="25356"/>
              </a:xfrm>
              <a:custGeom>
                <a:avLst/>
                <a:gdLst>
                  <a:gd name="f0" fmla="val w"/>
                  <a:gd name="f1" fmla="val h"/>
                  <a:gd name="f2" fmla="val 0"/>
                  <a:gd name="f3" fmla="val 334"/>
                  <a:gd name="f4" fmla="val 513"/>
                  <a:gd name="f5" fmla="val 167"/>
                  <a:gd name="f6" fmla="val 72"/>
                  <a:gd name="f7" fmla="val 345"/>
                  <a:gd name="f8" fmla="val 441"/>
                  <a:gd name="f9" fmla="val 512"/>
                  <a:gd name="f10" fmla="val 250"/>
                  <a:gd name="f11" fmla="val 322"/>
                  <a:gd name="f12" fmla="val 333"/>
                  <a:gd name="f13" fmla="*/ f0 1 334"/>
                  <a:gd name="f14" fmla="*/ f1 1 513"/>
                  <a:gd name="f15" fmla="val f2"/>
                  <a:gd name="f16" fmla="val f3"/>
                  <a:gd name="f17" fmla="val f4"/>
                  <a:gd name="f18" fmla="+- f17 0 f15"/>
                  <a:gd name="f19" fmla="+- f16 0 f15"/>
                  <a:gd name="f20" fmla="*/ f19 1 334"/>
                  <a:gd name="f21" fmla="*/ f18 1 5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4" h="513">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2" y="f6"/>
                      <a:pt x="f10"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3567;p49">
                <a:extLst>
                  <a:ext uri="{FF2B5EF4-FFF2-40B4-BE49-F238E27FC236}">
                    <a16:creationId xmlns:a16="http://schemas.microsoft.com/office/drawing/2014/main" id="{5D11245C-8825-439C-BF6A-4796B8B9BFC3}"/>
                  </a:ext>
                </a:extLst>
              </p:cNvPr>
              <p:cNvSpPr/>
              <p:nvPr/>
            </p:nvSpPr>
            <p:spPr>
              <a:xfrm>
                <a:off x="4505047" y="2434882"/>
                <a:ext cx="25356" cy="16504"/>
              </a:xfrm>
              <a:custGeom>
                <a:avLst/>
                <a:gdLst>
                  <a:gd name="f0" fmla="val w"/>
                  <a:gd name="f1" fmla="val h"/>
                  <a:gd name="f2" fmla="val 0"/>
                  <a:gd name="f3" fmla="val 513"/>
                  <a:gd name="f4" fmla="val 334"/>
                  <a:gd name="f5" fmla="val 168"/>
                  <a:gd name="f6" fmla="val 72"/>
                  <a:gd name="f7" fmla="val 1"/>
                  <a:gd name="f8" fmla="val 84"/>
                  <a:gd name="f9" fmla="val 167"/>
                  <a:gd name="f10" fmla="val 262"/>
                  <a:gd name="f11" fmla="val 346"/>
                  <a:gd name="f12" fmla="val 430"/>
                  <a:gd name="f13" fmla="val 501"/>
                  <a:gd name="f14" fmla="*/ f0 1 513"/>
                  <a:gd name="f15" fmla="*/ f1 1 334"/>
                  <a:gd name="f16" fmla="val f2"/>
                  <a:gd name="f17" fmla="val f3"/>
                  <a:gd name="f18" fmla="val f4"/>
                  <a:gd name="f19" fmla="+- f18 0 f16"/>
                  <a:gd name="f20" fmla="+- f17 0 f16"/>
                  <a:gd name="f21" fmla="*/ f20 1 513"/>
                  <a:gd name="f22" fmla="*/ f19 1 334"/>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513" h="334">
                    <a:moveTo>
                      <a:pt x="f5" y="f2"/>
                    </a:moveTo>
                    <a:cubicBezTo>
                      <a:pt x="f6" y="f2"/>
                      <a:pt x="f7" y="f8"/>
                      <a:pt x="f7" y="f9"/>
                    </a:cubicBezTo>
                    <a:cubicBezTo>
                      <a:pt x="f7" y="f10"/>
                      <a:pt x="f6" y="f4"/>
                      <a:pt x="f5" y="f4"/>
                    </a:cubicBezTo>
                    <a:lnTo>
                      <a:pt x="f11" y="f4"/>
                    </a:lnTo>
                    <a:cubicBezTo>
                      <a:pt x="f12" y="f4"/>
                      <a:pt x="f13" y="f10"/>
                      <a:pt x="f13" y="f9"/>
                    </a:cubicBezTo>
                    <a:cubicBezTo>
                      <a:pt x="f3" y="f8"/>
                      <a:pt x="f12" y="f2"/>
                      <a:pt x="f11"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3568;p49">
                <a:extLst>
                  <a:ext uri="{FF2B5EF4-FFF2-40B4-BE49-F238E27FC236}">
                    <a16:creationId xmlns:a16="http://schemas.microsoft.com/office/drawing/2014/main" id="{A0226C5F-ABA0-4F29-8408-C471E44015BE}"/>
                  </a:ext>
                </a:extLst>
              </p:cNvPr>
              <p:cNvSpPr/>
              <p:nvPr/>
            </p:nvSpPr>
            <p:spPr>
              <a:xfrm>
                <a:off x="4616293" y="2434827"/>
                <a:ext cx="25301" cy="16559"/>
              </a:xfrm>
              <a:custGeom>
                <a:avLst/>
                <a:gdLst>
                  <a:gd name="f0" fmla="val w"/>
                  <a:gd name="f1" fmla="val h"/>
                  <a:gd name="f2" fmla="val 0"/>
                  <a:gd name="f3" fmla="val 512"/>
                  <a:gd name="f4" fmla="val 335"/>
                  <a:gd name="f5" fmla="val 364"/>
                  <a:gd name="f6" fmla="val 358"/>
                  <a:gd name="f7" fmla="val 352"/>
                  <a:gd name="f8" fmla="val 345"/>
                  <a:gd name="f9" fmla="val 1"/>
                  <a:gd name="f10" fmla="val 167"/>
                  <a:gd name="f11" fmla="val 72"/>
                  <a:gd name="f12" fmla="val 85"/>
                  <a:gd name="f13" fmla="val 168"/>
                  <a:gd name="f14" fmla="val 263"/>
                  <a:gd name="f15" fmla="val 429"/>
                  <a:gd name="f16" fmla="val 500"/>
                  <a:gd name="f17" fmla="val 511"/>
                  <a:gd name="f18" fmla="val 79"/>
                  <a:gd name="f19" fmla="val 450"/>
                  <a:gd name="f20" fmla="*/ f0 1 512"/>
                  <a:gd name="f21" fmla="*/ f1 1 335"/>
                  <a:gd name="f22" fmla="val f2"/>
                  <a:gd name="f23" fmla="val f3"/>
                  <a:gd name="f24" fmla="val f4"/>
                  <a:gd name="f25" fmla="+- f24 0 f22"/>
                  <a:gd name="f26" fmla="+- f23 0 f22"/>
                  <a:gd name="f27" fmla="*/ f26 1 512"/>
                  <a:gd name="f28" fmla="*/ f25 1 33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512" h="335">
                    <a:moveTo>
                      <a:pt x="f5" y="f2"/>
                    </a:moveTo>
                    <a:cubicBezTo>
                      <a:pt x="f6" y="f2"/>
                      <a:pt x="f7" y="f2"/>
                      <a:pt x="f8" y="f9"/>
                    </a:cubicBezTo>
                    <a:lnTo>
                      <a:pt x="f10" y="f9"/>
                    </a:lnTo>
                    <a:cubicBezTo>
                      <a:pt x="f11" y="f9"/>
                      <a:pt x="f2" y="f12"/>
                      <a:pt x="f2" y="f13"/>
                    </a:cubicBezTo>
                    <a:cubicBezTo>
                      <a:pt x="f2" y="f14"/>
                      <a:pt x="f11" y="f4"/>
                      <a:pt x="f10" y="f4"/>
                    </a:cubicBezTo>
                    <a:lnTo>
                      <a:pt x="f8" y="f4"/>
                    </a:lnTo>
                    <a:cubicBezTo>
                      <a:pt x="f15" y="f4"/>
                      <a:pt x="f16" y="f14"/>
                      <a:pt x="f16" y="f13"/>
                    </a:cubicBezTo>
                    <a:cubicBezTo>
                      <a:pt x="f17" y="f18"/>
                      <a:pt x="f1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35" name="Google Shape;3569;p49">
            <a:extLst>
              <a:ext uri="{FF2B5EF4-FFF2-40B4-BE49-F238E27FC236}">
                <a16:creationId xmlns:a16="http://schemas.microsoft.com/office/drawing/2014/main" id="{D1B08558-CF01-404B-AFE0-3747FD62530E}"/>
              </a:ext>
            </a:extLst>
          </p:cNvPr>
          <p:cNvGrpSpPr/>
          <p:nvPr/>
        </p:nvGrpSpPr>
        <p:grpSpPr>
          <a:xfrm>
            <a:off x="1495034" y="3210385"/>
            <a:ext cx="1506584" cy="215021"/>
            <a:chOff x="1495034" y="3210385"/>
            <a:chExt cx="1506584" cy="215021"/>
          </a:xfrm>
        </p:grpSpPr>
        <p:sp>
          <p:nvSpPr>
            <p:cNvPr id="36" name="Google Shape;3570;p49">
              <a:extLst>
                <a:ext uri="{FF2B5EF4-FFF2-40B4-BE49-F238E27FC236}">
                  <a16:creationId xmlns:a16="http://schemas.microsoft.com/office/drawing/2014/main" id="{8D7E0EB9-B964-46DE-9B25-81E0CF68D04D}"/>
                </a:ext>
              </a:extLst>
            </p:cNvPr>
            <p:cNvSpPr/>
            <p:nvPr/>
          </p:nvSpPr>
          <p:spPr>
            <a:xfrm>
              <a:off x="1495034" y="3210385"/>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4CBCD"/>
            </a:solid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3571;p49">
              <a:extLst>
                <a:ext uri="{FF2B5EF4-FFF2-40B4-BE49-F238E27FC236}">
                  <a16:creationId xmlns:a16="http://schemas.microsoft.com/office/drawing/2014/main" id="{79F87F77-7CE1-477E-BC0F-AA6EB59BE673}"/>
                </a:ext>
              </a:extLst>
            </p:cNvPr>
            <p:cNvSpPr/>
            <p:nvPr/>
          </p:nvSpPr>
          <p:spPr>
            <a:xfrm>
              <a:off x="1815148" y="3210385"/>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4CBCD"/>
            </a:solid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3572;p49">
              <a:extLst>
                <a:ext uri="{FF2B5EF4-FFF2-40B4-BE49-F238E27FC236}">
                  <a16:creationId xmlns:a16="http://schemas.microsoft.com/office/drawing/2014/main" id="{B2EFD1DF-09F5-49B5-AE49-0700A2305049}"/>
                </a:ext>
              </a:extLst>
            </p:cNvPr>
            <p:cNvSpPr/>
            <p:nvPr/>
          </p:nvSpPr>
          <p:spPr>
            <a:xfrm>
              <a:off x="2135252" y="3210385"/>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4CBCD"/>
            </a:solid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3573;p49">
              <a:extLst>
                <a:ext uri="{FF2B5EF4-FFF2-40B4-BE49-F238E27FC236}">
                  <a16:creationId xmlns:a16="http://schemas.microsoft.com/office/drawing/2014/main" id="{36744E69-059F-48EF-B3C8-66C5F75F8C81}"/>
                </a:ext>
              </a:extLst>
            </p:cNvPr>
            <p:cNvSpPr/>
            <p:nvPr/>
          </p:nvSpPr>
          <p:spPr>
            <a:xfrm>
              <a:off x="2455365" y="3210385"/>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4CBCD"/>
            </a:solid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3574;p49">
              <a:extLst>
                <a:ext uri="{FF2B5EF4-FFF2-40B4-BE49-F238E27FC236}">
                  <a16:creationId xmlns:a16="http://schemas.microsoft.com/office/drawing/2014/main" id="{F26DC837-DC84-48F6-A650-30798659769F}"/>
                </a:ext>
              </a:extLst>
            </p:cNvPr>
            <p:cNvSpPr/>
            <p:nvPr/>
          </p:nvSpPr>
          <p:spPr>
            <a:xfrm>
              <a:off x="2775478" y="3210385"/>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no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1" name="Google Shape;3575;p49">
            <a:extLst>
              <a:ext uri="{FF2B5EF4-FFF2-40B4-BE49-F238E27FC236}">
                <a16:creationId xmlns:a16="http://schemas.microsoft.com/office/drawing/2014/main" id="{935B9C18-4319-41DF-BD62-C9BBA5B0D5B5}"/>
              </a:ext>
            </a:extLst>
          </p:cNvPr>
          <p:cNvGrpSpPr/>
          <p:nvPr/>
        </p:nvGrpSpPr>
        <p:grpSpPr>
          <a:xfrm>
            <a:off x="3819485" y="3210394"/>
            <a:ext cx="1506583" cy="215021"/>
            <a:chOff x="3819485" y="3210394"/>
            <a:chExt cx="1506583" cy="215021"/>
          </a:xfrm>
        </p:grpSpPr>
        <p:sp>
          <p:nvSpPr>
            <p:cNvPr id="42" name="Google Shape;3576;p49">
              <a:extLst>
                <a:ext uri="{FF2B5EF4-FFF2-40B4-BE49-F238E27FC236}">
                  <a16:creationId xmlns:a16="http://schemas.microsoft.com/office/drawing/2014/main" id="{F9BC0229-0C7A-42E3-9D7D-5B842432A35C}"/>
                </a:ext>
              </a:extLst>
            </p:cNvPr>
            <p:cNvSpPr/>
            <p:nvPr/>
          </p:nvSpPr>
          <p:spPr>
            <a:xfrm>
              <a:off x="3819485" y="3210394"/>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4CBCD"/>
            </a:solid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3577;p49">
              <a:extLst>
                <a:ext uri="{FF2B5EF4-FFF2-40B4-BE49-F238E27FC236}">
                  <a16:creationId xmlns:a16="http://schemas.microsoft.com/office/drawing/2014/main" id="{55517B79-AE5E-4BE4-A7AF-CC73A2CB77DD}"/>
                </a:ext>
              </a:extLst>
            </p:cNvPr>
            <p:cNvSpPr/>
            <p:nvPr/>
          </p:nvSpPr>
          <p:spPr>
            <a:xfrm>
              <a:off x="4139598" y="3210394"/>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4CBCD"/>
            </a:solid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3578;p49">
              <a:extLst>
                <a:ext uri="{FF2B5EF4-FFF2-40B4-BE49-F238E27FC236}">
                  <a16:creationId xmlns:a16="http://schemas.microsoft.com/office/drawing/2014/main" id="{1F8F7FA0-D1F5-4A64-86F2-4623CD0FF6F5}"/>
                </a:ext>
              </a:extLst>
            </p:cNvPr>
            <p:cNvSpPr/>
            <p:nvPr/>
          </p:nvSpPr>
          <p:spPr>
            <a:xfrm>
              <a:off x="4459702" y="3210394"/>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4CBCD"/>
            </a:solid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3579;p49">
              <a:extLst>
                <a:ext uri="{FF2B5EF4-FFF2-40B4-BE49-F238E27FC236}">
                  <a16:creationId xmlns:a16="http://schemas.microsoft.com/office/drawing/2014/main" id="{5F941612-5913-42E6-88D8-73DE6B00C5F4}"/>
                </a:ext>
              </a:extLst>
            </p:cNvPr>
            <p:cNvSpPr/>
            <p:nvPr/>
          </p:nvSpPr>
          <p:spPr>
            <a:xfrm>
              <a:off x="4779815" y="3210394"/>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4CBCD"/>
            </a:solid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3580;p49">
              <a:extLst>
                <a:ext uri="{FF2B5EF4-FFF2-40B4-BE49-F238E27FC236}">
                  <a16:creationId xmlns:a16="http://schemas.microsoft.com/office/drawing/2014/main" id="{CC58CC62-641A-468F-AF81-9B52A870DB14}"/>
                </a:ext>
              </a:extLst>
            </p:cNvPr>
            <p:cNvSpPr/>
            <p:nvPr/>
          </p:nvSpPr>
          <p:spPr>
            <a:xfrm>
              <a:off x="5099928" y="3210394"/>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4CBCD"/>
            </a:solid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7" name="Google Shape;3581;p49">
            <a:extLst>
              <a:ext uri="{FF2B5EF4-FFF2-40B4-BE49-F238E27FC236}">
                <a16:creationId xmlns:a16="http://schemas.microsoft.com/office/drawing/2014/main" id="{141370E7-6EF8-45E6-AAE0-141CC3F899DE}"/>
              </a:ext>
            </a:extLst>
          </p:cNvPr>
          <p:cNvGrpSpPr/>
          <p:nvPr/>
        </p:nvGrpSpPr>
        <p:grpSpPr>
          <a:xfrm>
            <a:off x="6143935" y="3210394"/>
            <a:ext cx="1506584" cy="215021"/>
            <a:chOff x="6143935" y="3210394"/>
            <a:chExt cx="1506584" cy="215021"/>
          </a:xfrm>
        </p:grpSpPr>
        <p:sp>
          <p:nvSpPr>
            <p:cNvPr id="48" name="Google Shape;3582;p49">
              <a:extLst>
                <a:ext uri="{FF2B5EF4-FFF2-40B4-BE49-F238E27FC236}">
                  <a16:creationId xmlns:a16="http://schemas.microsoft.com/office/drawing/2014/main" id="{9EDB1349-9758-4CB9-85FA-8492A95CA6A7}"/>
                </a:ext>
              </a:extLst>
            </p:cNvPr>
            <p:cNvSpPr/>
            <p:nvPr/>
          </p:nvSpPr>
          <p:spPr>
            <a:xfrm>
              <a:off x="6143935" y="3210394"/>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4CBCD"/>
            </a:solid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3583;p49">
              <a:extLst>
                <a:ext uri="{FF2B5EF4-FFF2-40B4-BE49-F238E27FC236}">
                  <a16:creationId xmlns:a16="http://schemas.microsoft.com/office/drawing/2014/main" id="{13F6F744-171A-468F-95A6-1C087CFF075D}"/>
                </a:ext>
              </a:extLst>
            </p:cNvPr>
            <p:cNvSpPr/>
            <p:nvPr/>
          </p:nvSpPr>
          <p:spPr>
            <a:xfrm>
              <a:off x="6464049" y="3210394"/>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4CBCD"/>
            </a:solid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3584;p49">
              <a:extLst>
                <a:ext uri="{FF2B5EF4-FFF2-40B4-BE49-F238E27FC236}">
                  <a16:creationId xmlns:a16="http://schemas.microsoft.com/office/drawing/2014/main" id="{C98EE016-2E99-46B1-A5AE-088D4231A54B}"/>
                </a:ext>
              </a:extLst>
            </p:cNvPr>
            <p:cNvSpPr/>
            <p:nvPr/>
          </p:nvSpPr>
          <p:spPr>
            <a:xfrm>
              <a:off x="6784153" y="3210394"/>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4CBCD"/>
            </a:solid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3585;p49">
              <a:extLst>
                <a:ext uri="{FF2B5EF4-FFF2-40B4-BE49-F238E27FC236}">
                  <a16:creationId xmlns:a16="http://schemas.microsoft.com/office/drawing/2014/main" id="{C08DB20F-8E2B-4C7D-9DAA-9101A2C70346}"/>
                </a:ext>
              </a:extLst>
            </p:cNvPr>
            <p:cNvSpPr/>
            <p:nvPr/>
          </p:nvSpPr>
          <p:spPr>
            <a:xfrm>
              <a:off x="7104266" y="3210394"/>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no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3586;p49">
              <a:extLst>
                <a:ext uri="{FF2B5EF4-FFF2-40B4-BE49-F238E27FC236}">
                  <a16:creationId xmlns:a16="http://schemas.microsoft.com/office/drawing/2014/main" id="{4D5FBF29-D45A-4E03-B7DB-FAF4B00283E0}"/>
                </a:ext>
              </a:extLst>
            </p:cNvPr>
            <p:cNvSpPr/>
            <p:nvPr/>
          </p:nvSpPr>
          <p:spPr>
            <a:xfrm>
              <a:off x="7424379" y="3210394"/>
              <a:ext cx="226140" cy="215021"/>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noFill/>
            <a:ln w="19046" cap="flat">
              <a:solidFill>
                <a:srgbClr val="F4CBCD"/>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Google Shape;3591;p50">
            <a:extLst>
              <a:ext uri="{FF2B5EF4-FFF2-40B4-BE49-F238E27FC236}">
                <a16:creationId xmlns:a16="http://schemas.microsoft.com/office/drawing/2014/main" id="{E1432280-D876-4B34-B2DD-8E918A3AC4B0}"/>
              </a:ext>
            </a:extLst>
          </p:cNvPr>
          <p:cNvSpPr txBox="1">
            <a:spLocks noGrp="1"/>
          </p:cNvSpPr>
          <p:nvPr>
            <p:ph type="title"/>
          </p:nvPr>
        </p:nvSpPr>
        <p:spPr>
          <a:xfrm>
            <a:off x="4065129" y="875867"/>
            <a:ext cx="4523399" cy="612904"/>
          </a:xfrm>
        </p:spPr>
        <p:txBody>
          <a:bodyPr/>
          <a:lstStyle/>
          <a:p>
            <a:pPr lvl="0"/>
            <a:r>
              <a:rPr lang="en-US"/>
              <a:t>AWARDS</a:t>
            </a:r>
          </a:p>
        </p:txBody>
      </p:sp>
      <p:sp>
        <p:nvSpPr>
          <p:cNvPr id="3" name="Google Shape;3592;p50">
            <a:extLst>
              <a:ext uri="{FF2B5EF4-FFF2-40B4-BE49-F238E27FC236}">
                <a16:creationId xmlns:a16="http://schemas.microsoft.com/office/drawing/2014/main" id="{54234643-BA98-491E-A708-89F5024AEC32}"/>
              </a:ext>
            </a:extLst>
          </p:cNvPr>
          <p:cNvSpPr txBox="1">
            <a:spLocks noGrp="1"/>
          </p:cNvSpPr>
          <p:nvPr>
            <p:ph type="subTitle" idx="4294967295"/>
          </p:nvPr>
        </p:nvSpPr>
        <p:spPr>
          <a:xfrm>
            <a:off x="3800959" y="3365083"/>
            <a:ext cx="1611300" cy="554702"/>
          </a:xfrm>
        </p:spPr>
        <p:txBody>
          <a:bodyPr anchorCtr="1"/>
          <a:lstStyle/>
          <a:p>
            <a:pPr marL="0" lvl="0" indent="0" algn="ctr">
              <a:buNone/>
            </a:pPr>
            <a:r>
              <a:rPr lang="en-US" sz="1400"/>
              <a:t>Venus has a beautiful name</a:t>
            </a:r>
          </a:p>
        </p:txBody>
      </p:sp>
      <p:sp>
        <p:nvSpPr>
          <p:cNvPr id="4" name="Google Shape;3593;p50">
            <a:extLst>
              <a:ext uri="{FF2B5EF4-FFF2-40B4-BE49-F238E27FC236}">
                <a16:creationId xmlns:a16="http://schemas.microsoft.com/office/drawing/2014/main" id="{82AFDCFA-5C12-4376-900C-B776115D566B}"/>
              </a:ext>
            </a:extLst>
          </p:cNvPr>
          <p:cNvSpPr txBox="1">
            <a:spLocks noGrp="1"/>
          </p:cNvSpPr>
          <p:nvPr>
            <p:ph type="subTitle" idx="4294967295"/>
          </p:nvPr>
        </p:nvSpPr>
        <p:spPr>
          <a:xfrm>
            <a:off x="3800959" y="3007050"/>
            <a:ext cx="1611300" cy="376504"/>
          </a:xfrm>
        </p:spPr>
        <p:txBody>
          <a:bodyPr anchorCtr="1"/>
          <a:lstStyle/>
          <a:p>
            <a:pPr marL="0" lvl="0" indent="0" algn="ctr">
              <a:buNone/>
            </a:pPr>
            <a:r>
              <a:rPr lang="en-US" sz="1800" b="1">
                <a:latin typeface="Josefin Sans"/>
              </a:rPr>
              <a:t>VENUS</a:t>
            </a:r>
          </a:p>
        </p:txBody>
      </p:sp>
      <p:sp>
        <p:nvSpPr>
          <p:cNvPr id="5" name="Google Shape;3594;p50">
            <a:extLst>
              <a:ext uri="{FF2B5EF4-FFF2-40B4-BE49-F238E27FC236}">
                <a16:creationId xmlns:a16="http://schemas.microsoft.com/office/drawing/2014/main" id="{5263BB31-CF07-4AE9-9D26-E21F3941BB8C}"/>
              </a:ext>
            </a:extLst>
          </p:cNvPr>
          <p:cNvSpPr txBox="1">
            <a:spLocks noGrp="1"/>
          </p:cNvSpPr>
          <p:nvPr>
            <p:ph type="subTitle" idx="4294967295"/>
          </p:nvPr>
        </p:nvSpPr>
        <p:spPr>
          <a:xfrm>
            <a:off x="5521183" y="3365083"/>
            <a:ext cx="1611300" cy="554702"/>
          </a:xfrm>
        </p:spPr>
        <p:txBody>
          <a:bodyPr anchorCtr="1"/>
          <a:lstStyle/>
          <a:p>
            <a:pPr marL="0" lvl="0" indent="0" algn="ctr">
              <a:buNone/>
            </a:pPr>
            <a:r>
              <a:rPr lang="en-US" sz="1400"/>
              <a:t>Saturn is the ringed one</a:t>
            </a:r>
          </a:p>
        </p:txBody>
      </p:sp>
      <p:sp>
        <p:nvSpPr>
          <p:cNvPr id="6" name="Google Shape;3595;p50">
            <a:extLst>
              <a:ext uri="{FF2B5EF4-FFF2-40B4-BE49-F238E27FC236}">
                <a16:creationId xmlns:a16="http://schemas.microsoft.com/office/drawing/2014/main" id="{2346C684-F14F-4AED-B60F-E4FB8544181B}"/>
              </a:ext>
            </a:extLst>
          </p:cNvPr>
          <p:cNvSpPr txBox="1">
            <a:spLocks noGrp="1"/>
          </p:cNvSpPr>
          <p:nvPr>
            <p:ph type="subTitle" idx="4294967295"/>
          </p:nvPr>
        </p:nvSpPr>
        <p:spPr>
          <a:xfrm>
            <a:off x="5521183" y="3007050"/>
            <a:ext cx="1611300" cy="376504"/>
          </a:xfrm>
        </p:spPr>
        <p:txBody>
          <a:bodyPr anchorCtr="1"/>
          <a:lstStyle/>
          <a:p>
            <a:pPr marL="0" lvl="0" indent="0" algn="ctr">
              <a:buNone/>
            </a:pPr>
            <a:r>
              <a:rPr lang="en-US" sz="1800" b="1">
                <a:latin typeface="Josefin Sans"/>
              </a:rPr>
              <a:t>SATURN</a:t>
            </a:r>
          </a:p>
        </p:txBody>
      </p:sp>
      <p:sp>
        <p:nvSpPr>
          <p:cNvPr id="7" name="Google Shape;3596;p50">
            <a:extLst>
              <a:ext uri="{FF2B5EF4-FFF2-40B4-BE49-F238E27FC236}">
                <a16:creationId xmlns:a16="http://schemas.microsoft.com/office/drawing/2014/main" id="{C24899B8-7C41-4C9C-A96A-BC32D43C14EF}"/>
              </a:ext>
            </a:extLst>
          </p:cNvPr>
          <p:cNvSpPr txBox="1">
            <a:spLocks noGrp="1"/>
          </p:cNvSpPr>
          <p:nvPr>
            <p:ph type="subTitle" idx="4294967295"/>
          </p:nvPr>
        </p:nvSpPr>
        <p:spPr>
          <a:xfrm>
            <a:off x="7241407" y="3365083"/>
            <a:ext cx="1611300" cy="554702"/>
          </a:xfrm>
        </p:spPr>
        <p:txBody>
          <a:bodyPr anchorCtr="1"/>
          <a:lstStyle/>
          <a:p>
            <a:pPr marL="0" lvl="0" indent="0" algn="ctr">
              <a:buNone/>
            </a:pPr>
            <a:r>
              <a:rPr lang="en-US"/>
              <a:t>Mars is inded a cold place</a:t>
            </a:r>
          </a:p>
        </p:txBody>
      </p:sp>
      <p:grpSp>
        <p:nvGrpSpPr>
          <p:cNvPr id="8" name="Google Shape;3597;p50">
            <a:extLst>
              <a:ext uri="{FF2B5EF4-FFF2-40B4-BE49-F238E27FC236}">
                <a16:creationId xmlns:a16="http://schemas.microsoft.com/office/drawing/2014/main" id="{F8F61443-B888-44B6-9A7D-8AEAA873ECAB}"/>
              </a:ext>
            </a:extLst>
          </p:cNvPr>
          <p:cNvGrpSpPr/>
          <p:nvPr/>
        </p:nvGrpSpPr>
        <p:grpSpPr>
          <a:xfrm>
            <a:off x="7704002" y="2238286"/>
            <a:ext cx="686101" cy="691496"/>
            <a:chOff x="7704002" y="2238286"/>
            <a:chExt cx="686101" cy="691496"/>
          </a:xfrm>
        </p:grpSpPr>
        <p:sp>
          <p:nvSpPr>
            <p:cNvPr id="9" name="Google Shape;3598;p50">
              <a:extLst>
                <a:ext uri="{FF2B5EF4-FFF2-40B4-BE49-F238E27FC236}">
                  <a16:creationId xmlns:a16="http://schemas.microsoft.com/office/drawing/2014/main" id="{249DE28A-B8E2-4B05-BCC7-A53332FEA480}"/>
                </a:ext>
              </a:extLst>
            </p:cNvPr>
            <p:cNvSpPr/>
            <p:nvPr/>
          </p:nvSpPr>
          <p:spPr>
            <a:xfrm>
              <a:off x="7704002" y="2238286"/>
              <a:ext cx="686101" cy="6914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0" name="Google Shape;3599;p50">
              <a:extLst>
                <a:ext uri="{FF2B5EF4-FFF2-40B4-BE49-F238E27FC236}">
                  <a16:creationId xmlns:a16="http://schemas.microsoft.com/office/drawing/2014/main" id="{7B31DE43-07FC-4FAF-B679-1A19D44F2D7D}"/>
                </a:ext>
              </a:extLst>
            </p:cNvPr>
            <p:cNvGrpSpPr/>
            <p:nvPr/>
          </p:nvGrpSpPr>
          <p:grpSpPr>
            <a:xfrm>
              <a:off x="7842525" y="2382871"/>
              <a:ext cx="409075" cy="402336"/>
              <a:chOff x="7842525" y="2382871"/>
              <a:chExt cx="409075" cy="402336"/>
            </a:xfrm>
          </p:grpSpPr>
          <p:sp>
            <p:nvSpPr>
              <p:cNvPr id="11" name="Google Shape;3600;p50">
                <a:extLst>
                  <a:ext uri="{FF2B5EF4-FFF2-40B4-BE49-F238E27FC236}">
                    <a16:creationId xmlns:a16="http://schemas.microsoft.com/office/drawing/2014/main" id="{A980B12A-F8A1-4475-91DA-8E900F025CF1}"/>
                  </a:ext>
                </a:extLst>
              </p:cNvPr>
              <p:cNvSpPr/>
              <p:nvPr/>
            </p:nvSpPr>
            <p:spPr>
              <a:xfrm>
                <a:off x="7894499" y="2690731"/>
                <a:ext cx="33320" cy="31866"/>
              </a:xfrm>
              <a:custGeom>
                <a:avLst/>
                <a:gdLst>
                  <a:gd name="f0" fmla="val w"/>
                  <a:gd name="f1" fmla="val h"/>
                  <a:gd name="f2" fmla="val 0"/>
                  <a:gd name="f3" fmla="val 954"/>
                  <a:gd name="f4" fmla="val 912"/>
                  <a:gd name="f5" fmla="val 763"/>
                  <a:gd name="f6" fmla="val 1"/>
                  <a:gd name="f7" fmla="val 718"/>
                  <a:gd name="f8" fmla="val 674"/>
                  <a:gd name="f9" fmla="val 16"/>
                  <a:gd name="f10" fmla="val 644"/>
                  <a:gd name="f11" fmla="val 45"/>
                  <a:gd name="f12" fmla="val 60"/>
                  <a:gd name="f13" fmla="val 629"/>
                  <a:gd name="f14" fmla="val 688"/>
                  <a:gd name="f15" fmla="val 807"/>
                  <a:gd name="f16" fmla="val 867"/>
                  <a:gd name="f17" fmla="val 90"/>
                  <a:gd name="f18" fmla="val 897"/>
                  <a:gd name="f19" fmla="val 135"/>
                  <a:gd name="f20" fmla="val 911"/>
                  <a:gd name="f21" fmla="val 179"/>
                  <a:gd name="f22" fmla="val 224"/>
                  <a:gd name="f23" fmla="val 269"/>
                  <a:gd name="f24" fmla="val 299"/>
                  <a:gd name="f25" fmla="val 882"/>
                  <a:gd name="f26" fmla="val 283"/>
                  <a:gd name="f27" fmla="val 953"/>
                  <a:gd name="f28" fmla="val 105"/>
                  <a:gd name="f29" fmla="val 852"/>
                  <a:gd name="f30" fmla="*/ f0 1 954"/>
                  <a:gd name="f31" fmla="*/ f1 1 912"/>
                  <a:gd name="f32" fmla="val f2"/>
                  <a:gd name="f33" fmla="val f3"/>
                  <a:gd name="f34" fmla="val f4"/>
                  <a:gd name="f35" fmla="+- f34 0 f32"/>
                  <a:gd name="f36" fmla="+- f33 0 f32"/>
                  <a:gd name="f37" fmla="*/ f36 1 954"/>
                  <a:gd name="f38" fmla="*/ f35 1 912"/>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954" h="912">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26"/>
                    </a:lnTo>
                    <a:cubicBezTo>
                      <a:pt x="f27" y="f22"/>
                      <a:pt x="f27" y="f28"/>
                      <a:pt x="f25" y="f11"/>
                    </a:cubicBezTo>
                    <a:cubicBezTo>
                      <a:pt x="f29" y="f9"/>
                      <a:pt x="f15"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3601;p50">
                <a:extLst>
                  <a:ext uri="{FF2B5EF4-FFF2-40B4-BE49-F238E27FC236}">
                    <a16:creationId xmlns:a16="http://schemas.microsoft.com/office/drawing/2014/main" id="{BD22C8BA-0D33-42CF-84A1-BC68246566A0}"/>
                  </a:ext>
                </a:extLst>
              </p:cNvPr>
              <p:cNvSpPr/>
              <p:nvPr/>
            </p:nvSpPr>
            <p:spPr>
              <a:xfrm>
                <a:off x="7933617" y="2729831"/>
                <a:ext cx="33293" cy="31866"/>
              </a:xfrm>
              <a:custGeom>
                <a:avLst/>
                <a:gdLst>
                  <a:gd name="f0" fmla="val w"/>
                  <a:gd name="f1" fmla="val h"/>
                  <a:gd name="f2" fmla="val 0"/>
                  <a:gd name="f3" fmla="val 953"/>
                  <a:gd name="f4" fmla="val 912"/>
                  <a:gd name="f5" fmla="val 762"/>
                  <a:gd name="f6" fmla="val 1"/>
                  <a:gd name="f7" fmla="val 717"/>
                  <a:gd name="f8" fmla="val 673"/>
                  <a:gd name="f9" fmla="val 16"/>
                  <a:gd name="f10" fmla="val 643"/>
                  <a:gd name="f11" fmla="val 46"/>
                  <a:gd name="f12" fmla="val 60"/>
                  <a:gd name="f13" fmla="val 629"/>
                  <a:gd name="f14" fmla="val 688"/>
                  <a:gd name="f15" fmla="val 807"/>
                  <a:gd name="f16" fmla="val 867"/>
                  <a:gd name="f17" fmla="val 89"/>
                  <a:gd name="f18" fmla="val 897"/>
                  <a:gd name="f19" fmla="val 134"/>
                  <a:gd name="f20" fmla="val 179"/>
                  <a:gd name="f21" fmla="val 223"/>
                  <a:gd name="f22" fmla="val 268"/>
                  <a:gd name="f23" fmla="val 298"/>
                  <a:gd name="f24" fmla="val 881"/>
                  <a:gd name="f25" fmla="val 284"/>
                  <a:gd name="f26" fmla="val 224"/>
                  <a:gd name="f27" fmla="val 105"/>
                  <a:gd name="f28" fmla="val 851"/>
                  <a:gd name="f29" fmla="*/ f0 1 953"/>
                  <a:gd name="f30" fmla="*/ f1 1 912"/>
                  <a:gd name="f31" fmla="val f2"/>
                  <a:gd name="f32" fmla="val f3"/>
                  <a:gd name="f33" fmla="val f4"/>
                  <a:gd name="f34" fmla="+- f33 0 f31"/>
                  <a:gd name="f35" fmla="+- f32 0 f31"/>
                  <a:gd name="f36" fmla="*/ f35 1 953"/>
                  <a:gd name="f37" fmla="*/ f34 1 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953" h="912">
                    <a:moveTo>
                      <a:pt x="f5" y="f6"/>
                    </a:moveTo>
                    <a:cubicBezTo>
                      <a:pt x="f7" y="f6"/>
                      <a:pt x="f8" y="f9"/>
                      <a:pt x="f10" y="f11"/>
                    </a:cubicBezTo>
                    <a:lnTo>
                      <a:pt x="f12" y="f13"/>
                    </a:lnTo>
                    <a:cubicBezTo>
                      <a:pt x="f2" y="f14"/>
                      <a:pt x="f2" y="f15"/>
                      <a:pt x="f12" y="f16"/>
                    </a:cubicBezTo>
                    <a:cubicBezTo>
                      <a:pt x="f17" y="f18"/>
                      <a:pt x="f19" y="f4"/>
                      <a:pt x="f20" y="f4"/>
                    </a:cubicBezTo>
                    <a:cubicBezTo>
                      <a:pt x="f21" y="f4"/>
                      <a:pt x="f22" y="f18"/>
                      <a:pt x="f23" y="f16"/>
                    </a:cubicBezTo>
                    <a:lnTo>
                      <a:pt x="f24" y="f25"/>
                    </a:lnTo>
                    <a:cubicBezTo>
                      <a:pt x="f3" y="f26"/>
                      <a:pt x="f3" y="f27"/>
                      <a:pt x="f24" y="f11"/>
                    </a:cubicBezTo>
                    <a:cubicBezTo>
                      <a:pt x="f28" y="f9"/>
                      <a:pt x="f15"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3602;p50">
                <a:extLst>
                  <a:ext uri="{FF2B5EF4-FFF2-40B4-BE49-F238E27FC236}">
                    <a16:creationId xmlns:a16="http://schemas.microsoft.com/office/drawing/2014/main" id="{C3794902-F67A-45A7-A8AB-0583267A3D04}"/>
                  </a:ext>
                </a:extLst>
              </p:cNvPr>
              <p:cNvSpPr/>
              <p:nvPr/>
            </p:nvSpPr>
            <p:spPr>
              <a:xfrm>
                <a:off x="7914479" y="2710299"/>
                <a:ext cx="32872" cy="31446"/>
              </a:xfrm>
              <a:custGeom>
                <a:avLst/>
                <a:gdLst>
                  <a:gd name="f0" fmla="val w"/>
                  <a:gd name="f1" fmla="val h"/>
                  <a:gd name="f2" fmla="val 0"/>
                  <a:gd name="f3" fmla="val 941"/>
                  <a:gd name="f4" fmla="val 900"/>
                  <a:gd name="f5" fmla="val 762"/>
                  <a:gd name="f6" fmla="val 718"/>
                  <a:gd name="f7" fmla="val 673"/>
                  <a:gd name="f8" fmla="val 15"/>
                  <a:gd name="f9" fmla="val 643"/>
                  <a:gd name="f10" fmla="val 45"/>
                  <a:gd name="f11" fmla="val 60"/>
                  <a:gd name="f12" fmla="val 616"/>
                  <a:gd name="f13" fmla="val 676"/>
                  <a:gd name="f14" fmla="val 795"/>
                  <a:gd name="f15" fmla="val 855"/>
                  <a:gd name="f16" fmla="val 90"/>
                  <a:gd name="f17" fmla="val 884"/>
                  <a:gd name="f18" fmla="val 134"/>
                  <a:gd name="f19" fmla="val 899"/>
                  <a:gd name="f20" fmla="val 179"/>
                  <a:gd name="f21" fmla="val 224"/>
                  <a:gd name="f22" fmla="val 268"/>
                  <a:gd name="f23" fmla="val 298"/>
                  <a:gd name="f24" fmla="val 881"/>
                  <a:gd name="f25" fmla="val 283"/>
                  <a:gd name="f26" fmla="val 116"/>
                  <a:gd name="f27" fmla="val 852"/>
                  <a:gd name="f28" fmla="val 807"/>
                  <a:gd name="f29" fmla="*/ f0 1 941"/>
                  <a:gd name="f30" fmla="*/ f1 1 900"/>
                  <a:gd name="f31" fmla="val f2"/>
                  <a:gd name="f32" fmla="val f3"/>
                  <a:gd name="f33" fmla="val f4"/>
                  <a:gd name="f34" fmla="+- f33 0 f31"/>
                  <a:gd name="f35" fmla="+- f32 0 f31"/>
                  <a:gd name="f36" fmla="*/ f35 1 941"/>
                  <a:gd name="f37" fmla="*/ f34 1 900"/>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941" h="900">
                    <a:moveTo>
                      <a:pt x="f5" y="f2"/>
                    </a:moveTo>
                    <a:cubicBezTo>
                      <a:pt x="f6" y="f2"/>
                      <a:pt x="f7" y="f8"/>
                      <a:pt x="f9" y="f10"/>
                    </a:cubicBezTo>
                    <a:lnTo>
                      <a:pt x="f11" y="f12"/>
                    </a:lnTo>
                    <a:cubicBezTo>
                      <a:pt x="f2" y="f13"/>
                      <a:pt x="f2" y="f14"/>
                      <a:pt x="f11" y="f15"/>
                    </a:cubicBezTo>
                    <a:cubicBezTo>
                      <a:pt x="f16" y="f17"/>
                      <a:pt x="f18" y="f19"/>
                      <a:pt x="f20" y="f19"/>
                    </a:cubicBezTo>
                    <a:cubicBezTo>
                      <a:pt x="f21" y="f19"/>
                      <a:pt x="f22" y="f17"/>
                      <a:pt x="f23" y="f15"/>
                    </a:cubicBezTo>
                    <a:lnTo>
                      <a:pt x="f24" y="f25"/>
                    </a:lnTo>
                    <a:cubicBezTo>
                      <a:pt x="f3" y="f21"/>
                      <a:pt x="f3" y="f26"/>
                      <a:pt x="f24" y="f10"/>
                    </a:cubicBezTo>
                    <a:cubicBezTo>
                      <a:pt x="f27" y="f8"/>
                      <a:pt x="f28"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3603;p50">
                <a:extLst>
                  <a:ext uri="{FF2B5EF4-FFF2-40B4-BE49-F238E27FC236}">
                    <a16:creationId xmlns:a16="http://schemas.microsoft.com/office/drawing/2014/main" id="{06B95E58-C1E8-4838-B5BB-CEFA7B532096}"/>
                  </a:ext>
                </a:extLst>
              </p:cNvPr>
              <p:cNvSpPr/>
              <p:nvPr/>
            </p:nvSpPr>
            <p:spPr>
              <a:xfrm>
                <a:off x="7842525" y="2382871"/>
                <a:ext cx="409075" cy="402336"/>
              </a:xfrm>
              <a:custGeom>
                <a:avLst/>
                <a:gdLst>
                  <a:gd name="f0" fmla="val w"/>
                  <a:gd name="f1" fmla="val h"/>
                  <a:gd name="f2" fmla="val 0"/>
                  <a:gd name="f3" fmla="val 11711"/>
                  <a:gd name="f4" fmla="val 11516"/>
                  <a:gd name="f5" fmla="val 11312"/>
                  <a:gd name="f6" fmla="val 344"/>
                  <a:gd name="f7" fmla="val 10835"/>
                  <a:gd name="f8" fmla="val 1987"/>
                  <a:gd name="f9" fmla="val 9680"/>
                  <a:gd name="f10" fmla="val 821"/>
                  <a:gd name="f11" fmla="val 4882"/>
                  <a:gd name="f12" fmla="val 3821"/>
                  <a:gd name="f13" fmla="val 2822"/>
                  <a:gd name="f14" fmla="val 5881"/>
                  <a:gd name="f15" fmla="val 477"/>
                  <a:gd name="f16" fmla="val 5690"/>
                  <a:gd name="f17" fmla="val 453"/>
                  <a:gd name="f18" fmla="val 429"/>
                  <a:gd name="f19" fmla="val 5643"/>
                  <a:gd name="f20" fmla="val 465"/>
                  <a:gd name="f21" fmla="val 5631"/>
                  <a:gd name="f22" fmla="val 1477"/>
                  <a:gd name="f23" fmla="val 4619"/>
                  <a:gd name="f24" fmla="val 4000"/>
                  <a:gd name="f25" fmla="val 4227"/>
                  <a:gd name="f26" fmla="val 3881"/>
                  <a:gd name="f27" fmla="val 2894"/>
                  <a:gd name="f28" fmla="val 6297"/>
                  <a:gd name="f29" fmla="val 3811"/>
                  <a:gd name="f30" fmla="val 7226"/>
                  <a:gd name="f31" fmla="val 3477"/>
                  <a:gd name="f32" fmla="val 7571"/>
                  <a:gd name="f33" fmla="val 2549"/>
                  <a:gd name="f34" fmla="val 6643"/>
                  <a:gd name="f35" fmla="val 2727"/>
                  <a:gd name="f36" fmla="val 7333"/>
                  <a:gd name="f37" fmla="val 3203"/>
                  <a:gd name="f38" fmla="val 7810"/>
                  <a:gd name="f39" fmla="val 2799"/>
                  <a:gd name="f40" fmla="val 8226"/>
                  <a:gd name="f41" fmla="val 2787"/>
                  <a:gd name="f42" fmla="val 8238"/>
                  <a:gd name="f43" fmla="val 2763"/>
                  <a:gd name="f44" fmla="val 8262"/>
                  <a:gd name="f45" fmla="val 2739"/>
                  <a:gd name="f46" fmla="val 8298"/>
                  <a:gd name="f47" fmla="val 2310"/>
                  <a:gd name="f48" fmla="val 7869"/>
                  <a:gd name="f49" fmla="val 2287"/>
                  <a:gd name="f50" fmla="val 7833"/>
                  <a:gd name="f51" fmla="val 7774"/>
                  <a:gd name="f52" fmla="val 7750"/>
                  <a:gd name="f53" fmla="val 9311"/>
                  <a:gd name="f54" fmla="val 916"/>
                  <a:gd name="f55" fmla="val 10740"/>
                  <a:gd name="f56" fmla="val 2345"/>
                  <a:gd name="f57" fmla="val 10299"/>
                  <a:gd name="f58" fmla="val 5597"/>
                  <a:gd name="f59" fmla="val 8524"/>
                  <a:gd name="f60" fmla="val 4680"/>
                  <a:gd name="f61" fmla="val 7595"/>
                  <a:gd name="f62" fmla="val 6823"/>
                  <a:gd name="f63" fmla="val 5452"/>
                  <a:gd name="f64" fmla="val 6966"/>
                  <a:gd name="f65" fmla="val 5309"/>
                  <a:gd name="f66" fmla="val 7001"/>
                  <a:gd name="f67" fmla="val 5035"/>
                  <a:gd name="f68" fmla="val 6811"/>
                  <a:gd name="f69" fmla="val 4833"/>
                  <a:gd name="f70" fmla="val 6728"/>
                  <a:gd name="f71" fmla="val 4750"/>
                  <a:gd name="f72" fmla="val 6617"/>
                  <a:gd name="f73" fmla="val 4708"/>
                  <a:gd name="f74" fmla="val 6506"/>
                  <a:gd name="f75" fmla="val 6394"/>
                  <a:gd name="f76" fmla="val 6281"/>
                  <a:gd name="f77" fmla="val 6192"/>
                  <a:gd name="f78" fmla="val 4049"/>
                  <a:gd name="f79" fmla="val 6976"/>
                  <a:gd name="f80" fmla="val 3132"/>
                  <a:gd name="f81" fmla="val 6047"/>
                  <a:gd name="f82" fmla="val 7835"/>
                  <a:gd name="f83" fmla="val 1344"/>
                  <a:gd name="f84" fmla="val 6495"/>
                  <a:gd name="f85" fmla="val 5047"/>
                  <a:gd name="f86" fmla="val 6522"/>
                  <a:gd name="f87" fmla="val 6549"/>
                  <a:gd name="f88" fmla="val 5059"/>
                  <a:gd name="f89" fmla="val 6573"/>
                  <a:gd name="f90" fmla="val 5083"/>
                  <a:gd name="f91" fmla="val 6609"/>
                  <a:gd name="f92" fmla="val 5131"/>
                  <a:gd name="f93" fmla="val 5178"/>
                  <a:gd name="f94" fmla="val 5226"/>
                  <a:gd name="f95" fmla="val 4311"/>
                  <a:gd name="f96" fmla="val 7488"/>
                  <a:gd name="f97" fmla="val 8595"/>
                  <a:gd name="f98" fmla="val 3180"/>
                  <a:gd name="f99" fmla="val 8619"/>
                  <a:gd name="f100" fmla="val 3153"/>
                  <a:gd name="f101" fmla="val 8631"/>
                  <a:gd name="f102" fmla="val 3127"/>
                  <a:gd name="f103" fmla="val 3102"/>
                  <a:gd name="f104" fmla="val 3078"/>
                  <a:gd name="f105" fmla="val 3060"/>
                  <a:gd name="f106" fmla="val 3013"/>
                  <a:gd name="f107" fmla="val 8548"/>
                  <a:gd name="f108" fmla="val 8488"/>
                  <a:gd name="f109" fmla="val 8441"/>
                  <a:gd name="f110" fmla="val 6418"/>
                  <a:gd name="f111" fmla="val 6442"/>
                  <a:gd name="f112" fmla="val 6469"/>
                  <a:gd name="f113" fmla="val 4430"/>
                  <a:gd name="f114" fmla="val 7857"/>
                  <a:gd name="f115" fmla="val 5346"/>
                  <a:gd name="f116" fmla="val 8786"/>
                  <a:gd name="f117" fmla="val 5001"/>
                  <a:gd name="f118" fmla="val 9119"/>
                  <a:gd name="f119" fmla="val 4989"/>
                  <a:gd name="f120" fmla="val 4084"/>
                  <a:gd name="f121" fmla="val 8202"/>
                  <a:gd name="f122" fmla="val 3846"/>
                  <a:gd name="f123" fmla="val 8429"/>
                  <a:gd name="f124" fmla="val 4323"/>
                  <a:gd name="f125" fmla="val 8905"/>
                  <a:gd name="f126" fmla="val 3906"/>
                  <a:gd name="f127" fmla="val 9322"/>
                  <a:gd name="f128" fmla="val 3894"/>
                  <a:gd name="f129" fmla="val 9334"/>
                  <a:gd name="f130" fmla="val 3858"/>
                  <a:gd name="f131" fmla="val 9357"/>
                  <a:gd name="f132" fmla="val 3834"/>
                  <a:gd name="f133" fmla="val 3787"/>
                  <a:gd name="f134" fmla="val 3358"/>
                  <a:gd name="f135" fmla="val 3382"/>
                  <a:gd name="f136" fmla="val 8893"/>
                  <a:gd name="f137" fmla="val 3394"/>
                  <a:gd name="f138" fmla="val 8881"/>
                  <a:gd name="f139" fmla="val 3430"/>
                  <a:gd name="f140" fmla="val 8845"/>
                  <a:gd name="f141" fmla="val 11322"/>
                  <a:gd name="f142" fmla="val 1"/>
                  <a:gd name="f143" fmla="val 11295"/>
                  <a:gd name="f144" fmla="val 11267"/>
                  <a:gd name="f145" fmla="val 4"/>
                  <a:gd name="f146" fmla="val 11240"/>
                  <a:gd name="f147" fmla="val 11"/>
                  <a:gd name="f148" fmla="val 10514"/>
                  <a:gd name="f149" fmla="val 213"/>
                  <a:gd name="f150" fmla="val 8394"/>
                  <a:gd name="f151" fmla="val 844"/>
                  <a:gd name="f152" fmla="val 7704"/>
                  <a:gd name="f153" fmla="val 1035"/>
                  <a:gd name="f154" fmla="val 7668"/>
                  <a:gd name="f155" fmla="val 1047"/>
                  <a:gd name="f156" fmla="val 7656"/>
                  <a:gd name="f157" fmla="val 1059"/>
                  <a:gd name="f158" fmla="val 7621"/>
                  <a:gd name="f159" fmla="val 1083"/>
                  <a:gd name="f160" fmla="val 5263"/>
                  <a:gd name="f161" fmla="val 3440"/>
                  <a:gd name="f162" fmla="val 4203"/>
                  <a:gd name="f163" fmla="val 3535"/>
                  <a:gd name="f164" fmla="val 2703"/>
                  <a:gd name="f165" fmla="val 3654"/>
                  <a:gd name="f166" fmla="val 1286"/>
                  <a:gd name="f167" fmla="val 4321"/>
                  <a:gd name="f168" fmla="val 227"/>
                  <a:gd name="f169" fmla="val 5381"/>
                  <a:gd name="f170" fmla="val 5595"/>
                  <a:gd name="f171" fmla="val 143"/>
                  <a:gd name="f172" fmla="val 5988"/>
                  <a:gd name="f173" fmla="val 6024"/>
                  <a:gd name="f174" fmla="val 2525"/>
                  <a:gd name="f175" fmla="val 6190"/>
                  <a:gd name="f176" fmla="val 6405"/>
                  <a:gd name="f177" fmla="val 2179"/>
                  <a:gd name="f178" fmla="val 6536"/>
                  <a:gd name="f179" fmla="val 6750"/>
                  <a:gd name="f180" fmla="val 6881"/>
                  <a:gd name="f181" fmla="val 7083"/>
                  <a:gd name="f182" fmla="val 2108"/>
                  <a:gd name="f183" fmla="val 7500"/>
                  <a:gd name="f184" fmla="val 1941"/>
                  <a:gd name="f185" fmla="val 7667"/>
                  <a:gd name="f186" fmla="val 7941"/>
                  <a:gd name="f187" fmla="val 8095"/>
                  <a:gd name="f188" fmla="val 3561"/>
                  <a:gd name="f189" fmla="val 9560"/>
                  <a:gd name="f190" fmla="val 3644"/>
                  <a:gd name="f191" fmla="val 9643"/>
                  <a:gd name="f192" fmla="val 3751"/>
                  <a:gd name="f193" fmla="val 9685"/>
                  <a:gd name="f194" fmla="val 3965"/>
                  <a:gd name="f195" fmla="val 4073"/>
                  <a:gd name="f196" fmla="val 4156"/>
                  <a:gd name="f197" fmla="val 4573"/>
                  <a:gd name="f198" fmla="val 9143"/>
                  <a:gd name="f199" fmla="val 4763"/>
                  <a:gd name="f200" fmla="val 4835"/>
                  <a:gd name="f201" fmla="val 9399"/>
                  <a:gd name="f202" fmla="val 4924"/>
                  <a:gd name="f203" fmla="val 9432"/>
                  <a:gd name="f204" fmla="val 5015"/>
                  <a:gd name="f205" fmla="val 5105"/>
                  <a:gd name="f206" fmla="val 5198"/>
                  <a:gd name="f207" fmla="val 5275"/>
                  <a:gd name="f208" fmla="val 5477"/>
                  <a:gd name="f209" fmla="val 9131"/>
                  <a:gd name="f210" fmla="val 5656"/>
                  <a:gd name="f211" fmla="val 11179"/>
                  <a:gd name="f212" fmla="val 5680"/>
                  <a:gd name="f213" fmla="val 11334"/>
                  <a:gd name="f214" fmla="val 5763"/>
                  <a:gd name="f215" fmla="val 11453"/>
                  <a:gd name="f216" fmla="val 5894"/>
                  <a:gd name="f217" fmla="val 11500"/>
                  <a:gd name="f218" fmla="val 5935"/>
                  <a:gd name="f219" fmla="val 11511"/>
                  <a:gd name="f220" fmla="val 5975"/>
                  <a:gd name="f221" fmla="val 6015"/>
                  <a:gd name="f222" fmla="val 6115"/>
                  <a:gd name="f223" fmla="val 6210"/>
                  <a:gd name="f224" fmla="val 11482"/>
                  <a:gd name="f225" fmla="val 6287"/>
                  <a:gd name="f226" fmla="val 11405"/>
                  <a:gd name="f227" fmla="val 6942"/>
                  <a:gd name="f228" fmla="val 10750"/>
                  <a:gd name="f229" fmla="val 7430"/>
                  <a:gd name="f230" fmla="val 9977"/>
                  <a:gd name="f231" fmla="val 7763"/>
                  <a:gd name="f232" fmla="val 7787"/>
                  <a:gd name="f233" fmla="val 9024"/>
                  <a:gd name="f234" fmla="val 7740"/>
                  <a:gd name="f235" fmla="val 8941"/>
                  <a:gd name="f236" fmla="val 7635"/>
                  <a:gd name="f237" fmla="val 8885"/>
                  <a:gd name="f238" fmla="val 7614"/>
                  <a:gd name="f239" fmla="val 7594"/>
                  <a:gd name="f240" fmla="val 7525"/>
                  <a:gd name="f241" fmla="val 7467"/>
                  <a:gd name="f242" fmla="val 8926"/>
                  <a:gd name="f243" fmla="val 9000"/>
                  <a:gd name="f244" fmla="val 7132"/>
                  <a:gd name="f245" fmla="val 9810"/>
                  <a:gd name="f246" fmla="val 6656"/>
                  <a:gd name="f247" fmla="val 10560"/>
                  <a:gd name="f248" fmla="val 6037"/>
                  <a:gd name="f249" fmla="val 11167"/>
                  <a:gd name="f250" fmla="val 6027"/>
                  <a:gd name="f251" fmla="val 11172"/>
                  <a:gd name="f252" fmla="val 11175"/>
                  <a:gd name="f253" fmla="val 6005"/>
                  <a:gd name="f254" fmla="val 5990"/>
                  <a:gd name="f255" fmla="val 5978"/>
                  <a:gd name="f256" fmla="val 11169"/>
                  <a:gd name="f257" fmla="val 11155"/>
                  <a:gd name="f258" fmla="val 8822"/>
                  <a:gd name="f259" fmla="val 7583"/>
                  <a:gd name="f260" fmla="val 7644"/>
                  <a:gd name="f261" fmla="val 8322"/>
                  <a:gd name="f262" fmla="val 7680"/>
                  <a:gd name="f263" fmla="val 8417"/>
                  <a:gd name="f264" fmla="val 7803"/>
                  <a:gd name="f265" fmla="val 8445"/>
                  <a:gd name="f266" fmla="val 7819"/>
                  <a:gd name="f267" fmla="val 8447"/>
                  <a:gd name="f268" fmla="val 7834"/>
                  <a:gd name="f269" fmla="val 7909"/>
                  <a:gd name="f270" fmla="val 7972"/>
                  <a:gd name="f271" fmla="val 8399"/>
                  <a:gd name="f272" fmla="val 8002"/>
                  <a:gd name="f273" fmla="val 8310"/>
                  <a:gd name="f274" fmla="val 8121"/>
                  <a:gd name="f275" fmla="val 7786"/>
                  <a:gd name="f276" fmla="val 7548"/>
                  <a:gd name="f277" fmla="val 8216"/>
                  <a:gd name="f278" fmla="val 6393"/>
                  <a:gd name="f279" fmla="val 10585"/>
                  <a:gd name="f280" fmla="val 4023"/>
                  <a:gd name="f281" fmla="val 10597"/>
                  <a:gd name="f282" fmla="val 4011"/>
                  <a:gd name="f283" fmla="val 10621"/>
                  <a:gd name="f284" fmla="val 3976"/>
                  <a:gd name="f285" fmla="val 10633"/>
                  <a:gd name="f286" fmla="val 3952"/>
                  <a:gd name="f287" fmla="val 11109"/>
                  <a:gd name="f288" fmla="val 11669"/>
                  <a:gd name="f289" fmla="val 404"/>
                  <a:gd name="f290" fmla="val 193"/>
                  <a:gd name="f291" fmla="val 11529"/>
                  <a:gd name="f292" fmla="*/ f0 1 11711"/>
                  <a:gd name="f293" fmla="*/ f1 1 11516"/>
                  <a:gd name="f294" fmla="val f2"/>
                  <a:gd name="f295" fmla="val f3"/>
                  <a:gd name="f296" fmla="val f4"/>
                  <a:gd name="f297" fmla="+- f296 0 f294"/>
                  <a:gd name="f298" fmla="+- f295 0 f294"/>
                  <a:gd name="f299" fmla="*/ f298 1 11711"/>
                  <a:gd name="f300" fmla="*/ f297 1 11516"/>
                  <a:gd name="f301" fmla="*/ f294 1 f299"/>
                  <a:gd name="f302" fmla="*/ f295 1 f299"/>
                  <a:gd name="f303" fmla="*/ f294 1 f300"/>
                  <a:gd name="f304" fmla="*/ f296 1 f300"/>
                  <a:gd name="f305" fmla="*/ f301 f292 1"/>
                  <a:gd name="f306" fmla="*/ f302 f292 1"/>
                  <a:gd name="f307" fmla="*/ f304 f293 1"/>
                  <a:gd name="f308" fmla="*/ f303 f293 1"/>
                </a:gdLst>
                <a:ahLst/>
                <a:cxnLst>
                  <a:cxn ang="3cd4">
                    <a:pos x="hc" y="t"/>
                  </a:cxn>
                  <a:cxn ang="0">
                    <a:pos x="r" y="vc"/>
                  </a:cxn>
                  <a:cxn ang="cd4">
                    <a:pos x="hc" y="b"/>
                  </a:cxn>
                  <a:cxn ang="cd2">
                    <a:pos x="l" y="vc"/>
                  </a:cxn>
                </a:cxnLst>
                <a:rect l="f305" t="f308" r="f306" b="f307"/>
                <a:pathLst>
                  <a:path w="11711" h="11516">
                    <a:moveTo>
                      <a:pt x="f5" y="f6"/>
                    </a:moveTo>
                    <a:lnTo>
                      <a:pt x="f7" y="f8"/>
                    </a:lnTo>
                    <a:lnTo>
                      <a:pt x="f9" y="f10"/>
                    </a:lnTo>
                    <a:lnTo>
                      <a:pt x="f5" y="f6"/>
                    </a:lnTo>
                    <a:close/>
                    <a:moveTo>
                      <a:pt x="f11" y="f12"/>
                    </a:moveTo>
                    <a:lnTo>
                      <a:pt x="f13" y="f14"/>
                    </a:lnTo>
                    <a:lnTo>
                      <a:pt x="f15" y="f16"/>
                    </a:lnTo>
                    <a:cubicBezTo>
                      <a:pt x="f17" y="f16"/>
                      <a:pt x="f18" y="f19"/>
                      <a:pt x="f20" y="f21"/>
                    </a:cubicBezTo>
                    <a:cubicBezTo>
                      <a:pt x="f22" y="f23"/>
                      <a:pt x="f13" y="f24"/>
                      <a:pt x="f25" y="f26"/>
                    </a:cubicBezTo>
                    <a:lnTo>
                      <a:pt x="f11" y="f12"/>
                    </a:lnTo>
                    <a:close/>
                    <a:moveTo>
                      <a:pt x="f27" y="f28"/>
                    </a:moveTo>
                    <a:lnTo>
                      <a:pt x="f29" y="f30"/>
                    </a:lnTo>
                    <a:lnTo>
                      <a:pt x="f31" y="f32"/>
                    </a:lnTo>
                    <a:lnTo>
                      <a:pt x="f33" y="f34"/>
                    </a:lnTo>
                    <a:lnTo>
                      <a:pt x="f27" y="f28"/>
                    </a:lnTo>
                    <a:close/>
                    <a:moveTo>
                      <a:pt x="f35" y="f36"/>
                    </a:moveTo>
                    <a:lnTo>
                      <a:pt x="f37" y="f38"/>
                    </a:lnTo>
                    <a:lnTo>
                      <a:pt x="f39" y="f40"/>
                    </a:lnTo>
                    <a:cubicBezTo>
                      <a:pt x="f41" y="f42"/>
                      <a:pt x="f43" y="f44"/>
                      <a:pt x="f45" y="f46"/>
                    </a:cubicBezTo>
                    <a:lnTo>
                      <a:pt x="f47" y="f48"/>
                    </a:lnTo>
                    <a:cubicBezTo>
                      <a:pt x="f49" y="f50"/>
                      <a:pt x="f49" y="f51"/>
                      <a:pt x="f47" y="f52"/>
                    </a:cubicBezTo>
                    <a:lnTo>
                      <a:pt x="f35" y="f36"/>
                    </a:lnTo>
                    <a:close/>
                    <a:moveTo>
                      <a:pt x="f53" y="f54"/>
                    </a:moveTo>
                    <a:lnTo>
                      <a:pt x="f55" y="f56"/>
                    </a:lnTo>
                    <a:lnTo>
                      <a:pt x="f57" y="f12"/>
                    </a:lnTo>
                    <a:lnTo>
                      <a:pt x="f58" y="f59"/>
                    </a:lnTo>
                    <a:lnTo>
                      <a:pt x="f60" y="f61"/>
                    </a:lnTo>
                    <a:lnTo>
                      <a:pt x="f62" y="f63"/>
                    </a:lnTo>
                    <a:cubicBezTo>
                      <a:pt x="f64" y="f65"/>
                      <a:pt x="f66" y="f67"/>
                      <a:pt x="f68" y="f69"/>
                    </a:cubicBezTo>
                    <a:cubicBezTo>
                      <a:pt x="f70" y="f71"/>
                      <a:pt x="f72" y="f73"/>
                      <a:pt x="f74" y="f73"/>
                    </a:cubicBezTo>
                    <a:cubicBezTo>
                      <a:pt x="f75" y="f73"/>
                      <a:pt x="f76" y="f71"/>
                      <a:pt x="f77" y="f69"/>
                    </a:cubicBezTo>
                    <a:lnTo>
                      <a:pt x="f78" y="f79"/>
                    </a:lnTo>
                    <a:lnTo>
                      <a:pt x="f80" y="f81"/>
                    </a:lnTo>
                    <a:lnTo>
                      <a:pt x="f82" y="f83"/>
                    </a:lnTo>
                    <a:lnTo>
                      <a:pt x="f53" y="f54"/>
                    </a:lnTo>
                    <a:close/>
                    <a:moveTo>
                      <a:pt x="f84" y="f85"/>
                    </a:moveTo>
                    <a:cubicBezTo>
                      <a:pt x="f86" y="f85"/>
                      <a:pt x="f87" y="f88"/>
                      <a:pt x="f89" y="f90"/>
                    </a:cubicBezTo>
                    <a:cubicBezTo>
                      <a:pt x="f91" y="f92"/>
                      <a:pt x="f91" y="f93"/>
                      <a:pt x="f89" y="f94"/>
                    </a:cubicBezTo>
                    <a:lnTo>
                      <a:pt x="f95" y="f96"/>
                    </a:lnTo>
                    <a:lnTo>
                      <a:pt x="f37" y="f97"/>
                    </a:lnTo>
                    <a:cubicBezTo>
                      <a:pt x="f98" y="f99"/>
                      <a:pt x="f100" y="f101"/>
                      <a:pt x="f102" y="f101"/>
                    </a:cubicBezTo>
                    <a:cubicBezTo>
                      <a:pt x="f103" y="f101"/>
                      <a:pt x="f104" y="f99"/>
                      <a:pt x="f105" y="f97"/>
                    </a:cubicBezTo>
                    <a:cubicBezTo>
                      <a:pt x="f106" y="f107"/>
                      <a:pt x="f106" y="f108"/>
                      <a:pt x="f105" y="f109"/>
                    </a:cubicBezTo>
                    <a:lnTo>
                      <a:pt x="f110" y="f90"/>
                    </a:lnTo>
                    <a:cubicBezTo>
                      <a:pt x="f111" y="f88"/>
                      <a:pt x="f112" y="f85"/>
                      <a:pt x="f84" y="f85"/>
                    </a:cubicBezTo>
                    <a:close/>
                    <a:moveTo>
                      <a:pt x="f113" y="f114"/>
                    </a:moveTo>
                    <a:lnTo>
                      <a:pt x="f115" y="f116"/>
                    </a:lnTo>
                    <a:lnTo>
                      <a:pt x="f117" y="f118"/>
                    </a:lnTo>
                    <a:lnTo>
                      <a:pt x="f119" y="f118"/>
                    </a:lnTo>
                    <a:lnTo>
                      <a:pt x="f120" y="f121"/>
                    </a:lnTo>
                    <a:lnTo>
                      <a:pt x="f113" y="f114"/>
                    </a:lnTo>
                    <a:close/>
                    <a:moveTo>
                      <a:pt x="f122" y="f123"/>
                    </a:moveTo>
                    <a:lnTo>
                      <a:pt x="f124" y="f125"/>
                    </a:lnTo>
                    <a:lnTo>
                      <a:pt x="f126" y="f127"/>
                    </a:lnTo>
                    <a:cubicBezTo>
                      <a:pt x="f128" y="f129"/>
                      <a:pt x="f130" y="f131"/>
                      <a:pt x="f122" y="f131"/>
                    </a:cubicBezTo>
                    <a:cubicBezTo>
                      <a:pt x="f132" y="f131"/>
                      <a:pt x="f29" y="f131"/>
                      <a:pt x="f133" y="f127"/>
                    </a:cubicBezTo>
                    <a:lnTo>
                      <a:pt x="f134" y="f125"/>
                    </a:lnTo>
                    <a:cubicBezTo>
                      <a:pt x="f135" y="f136"/>
                      <a:pt x="f137" y="f138"/>
                      <a:pt x="f139" y="f140"/>
                    </a:cubicBezTo>
                    <a:lnTo>
                      <a:pt x="f122" y="f123"/>
                    </a:lnTo>
                    <a:close/>
                    <a:moveTo>
                      <a:pt x="f141" y="f142"/>
                    </a:moveTo>
                    <a:cubicBezTo>
                      <a:pt x="f143" y="f142"/>
                      <a:pt x="f144" y="f145"/>
                      <a:pt x="f146" y="f147"/>
                    </a:cubicBezTo>
                    <a:cubicBezTo>
                      <a:pt x="f148" y="f149"/>
                      <a:pt x="f150" y="f151"/>
                      <a:pt x="f152" y="f153"/>
                    </a:cubicBezTo>
                    <a:cubicBezTo>
                      <a:pt x="f154" y="f155"/>
                      <a:pt x="f156" y="f157"/>
                      <a:pt x="f158" y="f159"/>
                    </a:cubicBezTo>
                    <a:lnTo>
                      <a:pt x="f160" y="f161"/>
                    </a:lnTo>
                    <a:lnTo>
                      <a:pt x="f162" y="f163"/>
                    </a:lnTo>
                    <a:cubicBezTo>
                      <a:pt x="f164" y="f165"/>
                      <a:pt x="f166" y="f167"/>
                      <a:pt x="f168" y="f169"/>
                    </a:cubicBezTo>
                    <a:cubicBezTo>
                      <a:pt x="f142" y="f170"/>
                      <a:pt x="f171" y="f172"/>
                      <a:pt x="f20" y="f173"/>
                    </a:cubicBezTo>
                    <a:lnTo>
                      <a:pt x="f174" y="f175"/>
                    </a:lnTo>
                    <a:lnTo>
                      <a:pt x="f47" y="f176"/>
                    </a:lnTo>
                    <a:cubicBezTo>
                      <a:pt x="f177" y="f178"/>
                      <a:pt x="f177" y="f179"/>
                      <a:pt x="f47" y="f180"/>
                    </a:cubicBezTo>
                    <a:lnTo>
                      <a:pt x="f174" y="f181"/>
                    </a:lnTo>
                    <a:lnTo>
                      <a:pt x="f182" y="f183"/>
                    </a:lnTo>
                    <a:cubicBezTo>
                      <a:pt x="f184" y="f185"/>
                      <a:pt x="f184" y="f186"/>
                      <a:pt x="f182" y="f187"/>
                    </a:cubicBezTo>
                    <a:lnTo>
                      <a:pt x="f188" y="f189"/>
                    </a:lnTo>
                    <a:cubicBezTo>
                      <a:pt x="f190" y="f191"/>
                      <a:pt x="f192" y="f193"/>
                      <a:pt x="f130" y="f193"/>
                    </a:cubicBezTo>
                    <a:cubicBezTo>
                      <a:pt x="f194" y="f193"/>
                      <a:pt x="f195" y="f191"/>
                      <a:pt x="f196" y="f189"/>
                    </a:cubicBezTo>
                    <a:lnTo>
                      <a:pt x="f197" y="f198"/>
                    </a:lnTo>
                    <a:lnTo>
                      <a:pt x="f199" y="f129"/>
                    </a:lnTo>
                    <a:cubicBezTo>
                      <a:pt x="f200" y="f201"/>
                      <a:pt x="f202" y="f203"/>
                      <a:pt x="f204" y="f203"/>
                    </a:cubicBezTo>
                    <a:cubicBezTo>
                      <a:pt x="f205" y="f203"/>
                      <a:pt x="f206" y="f201"/>
                      <a:pt x="f207" y="f129"/>
                    </a:cubicBezTo>
                    <a:lnTo>
                      <a:pt x="f208" y="f209"/>
                    </a:lnTo>
                    <a:lnTo>
                      <a:pt x="f210" y="f211"/>
                    </a:lnTo>
                    <a:cubicBezTo>
                      <a:pt x="f212" y="f213"/>
                      <a:pt x="f214" y="f215"/>
                      <a:pt x="f216" y="f217"/>
                    </a:cubicBezTo>
                    <a:cubicBezTo>
                      <a:pt x="f218" y="f219"/>
                      <a:pt x="f220" y="f4"/>
                      <a:pt x="f221" y="f4"/>
                    </a:cubicBezTo>
                    <a:cubicBezTo>
                      <a:pt x="f222" y="f4"/>
                      <a:pt x="f223" y="f224"/>
                      <a:pt x="f225" y="f226"/>
                    </a:cubicBezTo>
                    <a:cubicBezTo>
                      <a:pt x="f227" y="f228"/>
                      <a:pt x="f229" y="f230"/>
                      <a:pt x="f231" y="f118"/>
                    </a:cubicBezTo>
                    <a:cubicBezTo>
                      <a:pt x="f232" y="f233"/>
                      <a:pt x="f234" y="f235"/>
                      <a:pt x="f156" y="f136"/>
                    </a:cubicBezTo>
                    <a:cubicBezTo>
                      <a:pt x="f236" y="f237"/>
                      <a:pt x="f238" y="f138"/>
                      <a:pt x="f239" y="f138"/>
                    </a:cubicBezTo>
                    <a:cubicBezTo>
                      <a:pt x="f240" y="f138"/>
                      <a:pt x="f241" y="f242"/>
                      <a:pt x="f229" y="f243"/>
                    </a:cubicBezTo>
                    <a:cubicBezTo>
                      <a:pt x="f244" y="f245"/>
                      <a:pt x="f246" y="f247"/>
                      <a:pt x="f248" y="f249"/>
                    </a:cubicBezTo>
                    <a:cubicBezTo>
                      <a:pt x="f250" y="f251"/>
                      <a:pt x="f221" y="f252"/>
                      <a:pt x="f253" y="f252"/>
                    </a:cubicBezTo>
                    <a:cubicBezTo>
                      <a:pt x="f254" y="f252"/>
                      <a:pt x="f255" y="f256"/>
                      <a:pt x="f255" y="f257"/>
                    </a:cubicBezTo>
                    <a:lnTo>
                      <a:pt x="f214" y="f258"/>
                    </a:lnTo>
                    <a:lnTo>
                      <a:pt x="f82" y="f179"/>
                    </a:lnTo>
                    <a:lnTo>
                      <a:pt x="f82" y="f179"/>
                    </a:lnTo>
                    <a:cubicBezTo>
                      <a:pt x="f231" y="f259"/>
                      <a:pt x="f234" y="f38"/>
                      <a:pt x="f156" y="f42"/>
                    </a:cubicBezTo>
                    <a:cubicBezTo>
                      <a:pt x="f260" y="f261"/>
                      <a:pt x="f262" y="f263"/>
                      <a:pt x="f232" y="f109"/>
                    </a:cubicBezTo>
                    <a:cubicBezTo>
                      <a:pt x="f264" y="f265"/>
                      <a:pt x="f266" y="f267"/>
                      <a:pt x="f268" y="f267"/>
                    </a:cubicBezTo>
                    <a:cubicBezTo>
                      <a:pt x="f269" y="f267"/>
                      <a:pt x="f270" y="f271"/>
                      <a:pt x="f272" y="f273"/>
                    </a:cubicBezTo>
                    <a:cubicBezTo>
                      <a:pt x="f274" y="f275"/>
                      <a:pt x="f274" y="f276"/>
                      <a:pt x="f277" y="f278"/>
                    </a:cubicBezTo>
                    <a:lnTo>
                      <a:pt x="f279" y="f280"/>
                    </a:lnTo>
                    <a:cubicBezTo>
                      <a:pt x="f281" y="f282"/>
                      <a:pt x="f283" y="f284"/>
                      <a:pt x="f285" y="f286"/>
                    </a:cubicBezTo>
                    <a:lnTo>
                      <a:pt x="f287" y="f56"/>
                    </a:lnTo>
                    <a:lnTo>
                      <a:pt x="f288" y="f289"/>
                    </a:lnTo>
                    <a:cubicBezTo>
                      <a:pt x="f3" y="f290"/>
                      <a:pt x="f291" y="f142"/>
                      <a:pt x="f141" y="f14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3604;p50">
                <a:extLst>
                  <a:ext uri="{FF2B5EF4-FFF2-40B4-BE49-F238E27FC236}">
                    <a16:creationId xmlns:a16="http://schemas.microsoft.com/office/drawing/2014/main" id="{20FA4ED0-D1C0-42F1-BA41-C916D473E312}"/>
                  </a:ext>
                </a:extLst>
              </p:cNvPr>
              <p:cNvSpPr/>
              <p:nvPr/>
            </p:nvSpPr>
            <p:spPr>
              <a:xfrm>
                <a:off x="8072917" y="2477027"/>
                <a:ext cx="99450" cy="75950"/>
              </a:xfrm>
              <a:custGeom>
                <a:avLst/>
                <a:gdLst>
                  <a:gd name="f0" fmla="val w"/>
                  <a:gd name="f1" fmla="val h"/>
                  <a:gd name="f2" fmla="val 0"/>
                  <a:gd name="f3" fmla="val 2847"/>
                  <a:gd name="f4" fmla="val 2174"/>
                  <a:gd name="f5" fmla="val 1730"/>
                  <a:gd name="f6" fmla="val 1668"/>
                  <a:gd name="f7" fmla="val 1610"/>
                  <a:gd name="f8" fmla="val 44"/>
                  <a:gd name="f9" fmla="val 1584"/>
                  <a:gd name="f10" fmla="val 114"/>
                  <a:gd name="f11" fmla="val 1537"/>
                  <a:gd name="f12" fmla="val 197"/>
                  <a:gd name="f13" fmla="val 293"/>
                  <a:gd name="f14" fmla="val 328"/>
                  <a:gd name="f15" fmla="val 2179"/>
                  <a:gd name="f16" fmla="val 554"/>
                  <a:gd name="f17" fmla="val 2299"/>
                  <a:gd name="f18" fmla="val 1221"/>
                  <a:gd name="f19" fmla="val 1906"/>
                  <a:gd name="f20" fmla="val 1614"/>
                  <a:gd name="f21" fmla="val 1751"/>
                  <a:gd name="f22" fmla="val 1769"/>
                  <a:gd name="f23" fmla="val 1551"/>
                  <a:gd name="f24" fmla="val 1846"/>
                  <a:gd name="f25" fmla="val 1350"/>
                  <a:gd name="f26" fmla="val 1150"/>
                  <a:gd name="f27" fmla="val 947"/>
                  <a:gd name="f28" fmla="val 786"/>
                  <a:gd name="f29" fmla="val 405"/>
                  <a:gd name="f30" fmla="val 525"/>
                  <a:gd name="f31" fmla="val 566"/>
                  <a:gd name="f32" fmla="val 1025"/>
                  <a:gd name="f33" fmla="val 1120"/>
                  <a:gd name="f34" fmla="val 1144"/>
                  <a:gd name="f35" fmla="val 1083"/>
                  <a:gd name="f36" fmla="val 41"/>
                  <a:gd name="f37" fmla="val 1019"/>
                  <a:gd name="f38" fmla="val 10"/>
                  <a:gd name="f39" fmla="val 954"/>
                  <a:gd name="f40" fmla="val 934"/>
                  <a:gd name="f41" fmla="val 913"/>
                  <a:gd name="f42" fmla="val 13"/>
                  <a:gd name="f43" fmla="val 894"/>
                  <a:gd name="f44" fmla="val 19"/>
                  <a:gd name="f45" fmla="val 179"/>
                  <a:gd name="f46" fmla="val 352"/>
                  <a:gd name="f47" fmla="val 1"/>
                  <a:gd name="f48" fmla="val 1281"/>
                  <a:gd name="f49" fmla="val 572"/>
                  <a:gd name="f50" fmla="val 1852"/>
                  <a:gd name="f51" fmla="val 2078"/>
                  <a:gd name="f52" fmla="val 1072"/>
                  <a:gd name="f53" fmla="val 1370"/>
                  <a:gd name="f54" fmla="val 2334"/>
                  <a:gd name="f55" fmla="val 2162"/>
                  <a:gd name="f56" fmla="val 2846"/>
                  <a:gd name="f57" fmla="val 2132"/>
                  <a:gd name="f58" fmla="val 245"/>
                  <a:gd name="f59" fmla="val 2037"/>
                  <a:gd name="f60" fmla="val 150"/>
                  <a:gd name="f61" fmla="val 1918"/>
                  <a:gd name="f62" fmla="val 66"/>
                  <a:gd name="f63" fmla="val 1798"/>
                  <a:gd name="f64" fmla="val 1776"/>
                  <a:gd name="f65" fmla="val 6"/>
                  <a:gd name="f66" fmla="val 1753"/>
                  <a:gd name="f67" fmla="*/ f0 1 2847"/>
                  <a:gd name="f68" fmla="*/ f1 1 2174"/>
                  <a:gd name="f69" fmla="val f2"/>
                  <a:gd name="f70" fmla="val f3"/>
                  <a:gd name="f71" fmla="val f4"/>
                  <a:gd name="f72" fmla="+- f71 0 f69"/>
                  <a:gd name="f73" fmla="+- f70 0 f69"/>
                  <a:gd name="f74" fmla="*/ f73 1 2847"/>
                  <a:gd name="f75" fmla="*/ f72 1 2174"/>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2847" h="2174">
                    <a:moveTo>
                      <a:pt x="f5" y="f2"/>
                    </a:moveTo>
                    <a:cubicBezTo>
                      <a:pt x="f6" y="f2"/>
                      <a:pt x="f7" y="f8"/>
                      <a:pt x="f9" y="f10"/>
                    </a:cubicBezTo>
                    <a:cubicBezTo>
                      <a:pt x="f11" y="f12"/>
                      <a:pt x="f9" y="f13"/>
                      <a:pt x="f6" y="f14"/>
                    </a:cubicBezTo>
                    <a:cubicBezTo>
                      <a:pt x="f15" y="f16"/>
                      <a:pt x="f17" y="f18"/>
                      <a:pt x="f19" y="f20"/>
                    </a:cubicBezTo>
                    <a:cubicBezTo>
                      <a:pt x="f21" y="f22"/>
                      <a:pt x="f23" y="f24"/>
                      <a:pt x="f25" y="f24"/>
                    </a:cubicBezTo>
                    <a:cubicBezTo>
                      <a:pt x="f26" y="f24"/>
                      <a:pt x="f27" y="f22"/>
                      <a:pt x="f28" y="f20"/>
                    </a:cubicBezTo>
                    <a:cubicBezTo>
                      <a:pt x="f29" y="f18"/>
                      <a:pt x="f30" y="f31"/>
                      <a:pt x="f32" y="f14"/>
                    </a:cubicBezTo>
                    <a:cubicBezTo>
                      <a:pt x="f33" y="f13"/>
                      <a:pt x="f34" y="f12"/>
                      <a:pt x="f33" y="f10"/>
                    </a:cubicBezTo>
                    <a:cubicBezTo>
                      <a:pt x="f35" y="f36"/>
                      <a:pt x="f37" y="f38"/>
                      <a:pt x="f39" y="f38"/>
                    </a:cubicBezTo>
                    <a:cubicBezTo>
                      <a:pt x="f40" y="f38"/>
                      <a:pt x="f41" y="f42"/>
                      <a:pt x="f43" y="f44"/>
                    </a:cubicBezTo>
                    <a:cubicBezTo>
                      <a:pt x="f45" y="f46"/>
                      <a:pt x="f47" y="f48"/>
                      <a:pt x="f49" y="f50"/>
                    </a:cubicBezTo>
                    <a:cubicBezTo>
                      <a:pt x="f28" y="f51"/>
                      <a:pt x="f52" y="f4"/>
                      <a:pt x="f53" y="f4"/>
                    </a:cubicBezTo>
                    <a:cubicBezTo>
                      <a:pt x="f54" y="f55"/>
                      <a:pt x="f56" y="f27"/>
                      <a:pt x="f57" y="f58"/>
                    </a:cubicBezTo>
                    <a:cubicBezTo>
                      <a:pt x="f59" y="f60"/>
                      <a:pt x="f61" y="f62"/>
                      <a:pt x="f63" y="f44"/>
                    </a:cubicBezTo>
                    <a:cubicBezTo>
                      <a:pt x="f64" y="f65"/>
                      <a:pt x="f66"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6" name="Google Shape;3605;p50">
            <a:extLst>
              <a:ext uri="{FF2B5EF4-FFF2-40B4-BE49-F238E27FC236}">
                <a16:creationId xmlns:a16="http://schemas.microsoft.com/office/drawing/2014/main" id="{835DDBDD-0A3A-48A8-89D4-2D0850EC2D24}"/>
              </a:ext>
            </a:extLst>
          </p:cNvPr>
          <p:cNvGrpSpPr/>
          <p:nvPr/>
        </p:nvGrpSpPr>
        <p:grpSpPr>
          <a:xfrm>
            <a:off x="5983778" y="2238286"/>
            <a:ext cx="686101" cy="691496"/>
            <a:chOff x="5983778" y="2238286"/>
            <a:chExt cx="686101" cy="691496"/>
          </a:xfrm>
        </p:grpSpPr>
        <p:sp>
          <p:nvSpPr>
            <p:cNvPr id="17" name="Google Shape;3606;p50">
              <a:extLst>
                <a:ext uri="{FF2B5EF4-FFF2-40B4-BE49-F238E27FC236}">
                  <a16:creationId xmlns:a16="http://schemas.microsoft.com/office/drawing/2014/main" id="{64FB63C4-5C58-4B04-A0D8-FAC15A1C6AA2}"/>
                </a:ext>
              </a:extLst>
            </p:cNvPr>
            <p:cNvSpPr/>
            <p:nvPr/>
          </p:nvSpPr>
          <p:spPr>
            <a:xfrm>
              <a:off x="5983778" y="2238286"/>
              <a:ext cx="686101" cy="6914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8" name="Google Shape;3607;p50">
              <a:extLst>
                <a:ext uri="{FF2B5EF4-FFF2-40B4-BE49-F238E27FC236}">
                  <a16:creationId xmlns:a16="http://schemas.microsoft.com/office/drawing/2014/main" id="{6793B3CF-A36A-46C6-A08A-201CE50283D4}"/>
                </a:ext>
              </a:extLst>
            </p:cNvPr>
            <p:cNvGrpSpPr/>
            <p:nvPr/>
          </p:nvGrpSpPr>
          <p:grpSpPr>
            <a:xfrm>
              <a:off x="6170636" y="2396413"/>
              <a:ext cx="312386" cy="375260"/>
              <a:chOff x="6170636" y="2396413"/>
              <a:chExt cx="312386" cy="375260"/>
            </a:xfrm>
          </p:grpSpPr>
          <p:sp>
            <p:nvSpPr>
              <p:cNvPr id="19" name="Google Shape;3608;p50">
                <a:extLst>
                  <a:ext uri="{FF2B5EF4-FFF2-40B4-BE49-F238E27FC236}">
                    <a16:creationId xmlns:a16="http://schemas.microsoft.com/office/drawing/2014/main" id="{EBF144B1-222F-42F2-9BA2-E5A95460EDD6}"/>
                  </a:ext>
                </a:extLst>
              </p:cNvPr>
              <p:cNvSpPr/>
              <p:nvPr/>
            </p:nvSpPr>
            <p:spPr>
              <a:xfrm>
                <a:off x="6170636" y="2396413"/>
                <a:ext cx="312386" cy="375260"/>
              </a:xfrm>
              <a:custGeom>
                <a:avLst/>
                <a:gdLst>
                  <a:gd name="f0" fmla="val w"/>
                  <a:gd name="f1" fmla="val h"/>
                  <a:gd name="f2" fmla="val 0"/>
                  <a:gd name="f3" fmla="val 8943"/>
                  <a:gd name="f4" fmla="val 10741"/>
                  <a:gd name="f5" fmla="val 8430"/>
                  <a:gd name="f6" fmla="val 1013"/>
                  <a:gd name="f7" fmla="val 8466"/>
                  <a:gd name="f8" fmla="val 8514"/>
                  <a:gd name="f9" fmla="val 1025"/>
                  <a:gd name="f10" fmla="val 8549"/>
                  <a:gd name="f11" fmla="val 1061"/>
                  <a:gd name="f12" fmla="val 8573"/>
                  <a:gd name="f13" fmla="val 1084"/>
                  <a:gd name="f14" fmla="val 8585"/>
                  <a:gd name="f15" fmla="val 1132"/>
                  <a:gd name="f16" fmla="val 1180"/>
                  <a:gd name="f17" fmla="val 1846"/>
                  <a:gd name="f18" fmla="val 2454"/>
                  <a:gd name="f19" fmla="val 8454"/>
                  <a:gd name="f20" fmla="val 2906"/>
                  <a:gd name="f21" fmla="val 8192"/>
                  <a:gd name="f22" fmla="val 3204"/>
                  <a:gd name="f23" fmla="val 7954"/>
                  <a:gd name="f24" fmla="val 3466"/>
                  <a:gd name="f25" fmla="val 7633"/>
                  <a:gd name="f26" fmla="val 3585"/>
                  <a:gd name="f27" fmla="val 7323"/>
                  <a:gd name="f28" fmla="val 3716"/>
                  <a:gd name="f29" fmla="val 7180"/>
                  <a:gd name="f30" fmla="val 3775"/>
                  <a:gd name="f31" fmla="val 7025"/>
                  <a:gd name="f32" fmla="val 3835"/>
                  <a:gd name="f33" fmla="val 6894"/>
                  <a:gd name="f34" fmla="val 3918"/>
                  <a:gd name="f35" fmla="val 7037"/>
                  <a:gd name="f36" fmla="val 7121"/>
                  <a:gd name="f37" fmla="val 2989"/>
                  <a:gd name="f38" fmla="val 2501"/>
                  <a:gd name="f39" fmla="val 1811"/>
                  <a:gd name="f40" fmla="val 7335"/>
                  <a:gd name="f41" fmla="val 7549"/>
                  <a:gd name="f42" fmla="val 1715"/>
                  <a:gd name="f43" fmla="val 7680"/>
                  <a:gd name="f44" fmla="val 1513"/>
                  <a:gd name="f45" fmla="val 7799"/>
                  <a:gd name="f46" fmla="val 1334"/>
                  <a:gd name="f47" fmla="val 8168"/>
                  <a:gd name="f48" fmla="val 453"/>
                  <a:gd name="f49" fmla="val 703"/>
                  <a:gd name="f50" fmla="val 929"/>
                  <a:gd name="f51" fmla="val 1144"/>
                  <a:gd name="f52" fmla="val 1072"/>
                  <a:gd name="f53" fmla="val 1358"/>
                  <a:gd name="f54" fmla="val 1191"/>
                  <a:gd name="f55" fmla="val 1537"/>
                  <a:gd name="f56" fmla="val 1322"/>
                  <a:gd name="f57" fmla="val 1703"/>
                  <a:gd name="f58" fmla="val 1834"/>
                  <a:gd name="f59" fmla="val 1763"/>
                  <a:gd name="f60" fmla="val 2513"/>
                  <a:gd name="f61" fmla="val 1977"/>
                  <a:gd name="f62" fmla="val 3930"/>
                  <a:gd name="f63" fmla="val 1548"/>
                  <a:gd name="f64" fmla="val 1239"/>
                  <a:gd name="f65" fmla="val 3597"/>
                  <a:gd name="f66" fmla="val 691"/>
                  <a:gd name="f67" fmla="val 417"/>
                  <a:gd name="f68" fmla="val 286"/>
                  <a:gd name="f69" fmla="val 298"/>
                  <a:gd name="f70" fmla="val 1096"/>
                  <a:gd name="f71" fmla="val 334"/>
                  <a:gd name="f72" fmla="val 358"/>
                  <a:gd name="f73" fmla="val 1037"/>
                  <a:gd name="f74" fmla="val 405"/>
                  <a:gd name="f75" fmla="val 7097"/>
                  <a:gd name="f76" fmla="val 299"/>
                  <a:gd name="f77" fmla="val 668"/>
                  <a:gd name="f78" fmla="val 5739"/>
                  <a:gd name="f79" fmla="val 5656"/>
                  <a:gd name="f80" fmla="val 5585"/>
                  <a:gd name="f81" fmla="val 739"/>
                  <a:gd name="f82" fmla="val 834"/>
                  <a:gd name="f83" fmla="val 918"/>
                  <a:gd name="f84" fmla="val 1001"/>
                  <a:gd name="f85" fmla="val 6775"/>
                  <a:gd name="f86" fmla="val 6787"/>
                  <a:gd name="f87" fmla="val 3882"/>
                  <a:gd name="f88" fmla="val 6132"/>
                  <a:gd name="f89" fmla="val 5192"/>
                  <a:gd name="f90" fmla="val 5013"/>
                  <a:gd name="f91" fmla="val 6014"/>
                  <a:gd name="f92" fmla="val 4894"/>
                  <a:gd name="f93" fmla="val 6097"/>
                  <a:gd name="f94" fmla="val 4870"/>
                  <a:gd name="f95" fmla="val 4835"/>
                  <a:gd name="f96" fmla="val 6085"/>
                  <a:gd name="f97" fmla="val 4811"/>
                  <a:gd name="f98" fmla="val 4037"/>
                  <a:gd name="f99" fmla="val 4001"/>
                  <a:gd name="f100" fmla="val 3977"/>
                  <a:gd name="f101" fmla="val 3942"/>
                  <a:gd name="f102" fmla="val 3823"/>
                  <a:gd name="f103" fmla="val 2727"/>
                  <a:gd name="f104" fmla="val 2060"/>
                  <a:gd name="f105" fmla="val 5108"/>
                  <a:gd name="f106" fmla="val 5180"/>
                  <a:gd name="f107" fmla="val 1727"/>
                  <a:gd name="f108" fmla="val 4823"/>
                  <a:gd name="f109" fmla="val 6395"/>
                  <a:gd name="f110" fmla="val 4882"/>
                  <a:gd name="f111" fmla="val 4930"/>
                  <a:gd name="f112" fmla="val 6442"/>
                  <a:gd name="f113" fmla="val 6502"/>
                  <a:gd name="f114" fmla="val 6621"/>
                  <a:gd name="f115" fmla="val 6680"/>
                  <a:gd name="f116" fmla="val 6728"/>
                  <a:gd name="f117" fmla="val 4049"/>
                  <a:gd name="f118" fmla="val 3989"/>
                  <a:gd name="f119" fmla="val 4620"/>
                  <a:gd name="f120" fmla="val 4239"/>
                  <a:gd name="f121" fmla="val 5418"/>
                  <a:gd name="f122" fmla="val 8883"/>
                  <a:gd name="f123" fmla="val 5525"/>
                  <a:gd name="f124" fmla="val 5608"/>
                  <a:gd name="f125" fmla="val 8978"/>
                  <a:gd name="f126" fmla="val 9073"/>
                  <a:gd name="f127" fmla="val 9252"/>
                  <a:gd name="f128" fmla="val 4215"/>
                  <a:gd name="f129" fmla="val 4120"/>
                  <a:gd name="f130" fmla="val 9335"/>
                  <a:gd name="f131" fmla="val 9419"/>
                  <a:gd name="f132" fmla="val 9514"/>
                  <a:gd name="f133" fmla="val 9585"/>
                  <a:gd name="f134" fmla="val 6370"/>
                  <a:gd name="f135" fmla="val 6382"/>
                  <a:gd name="f136" fmla="val 6406"/>
                  <a:gd name="f137" fmla="val 9597"/>
                  <a:gd name="f138" fmla="val 6418"/>
                  <a:gd name="f139" fmla="val 9609"/>
                  <a:gd name="f140" fmla="val 6561"/>
                  <a:gd name="f141" fmla="val 10371"/>
                  <a:gd name="f142" fmla="val 10383"/>
                  <a:gd name="f143" fmla="val 10407"/>
                  <a:gd name="f144" fmla="val 6549"/>
                  <a:gd name="f145" fmla="val 6537"/>
                  <a:gd name="f146" fmla="val 10419"/>
                  <a:gd name="f147" fmla="val 6525"/>
                  <a:gd name="f148" fmla="val 2370"/>
                  <a:gd name="f149" fmla="val 2358"/>
                  <a:gd name="f150" fmla="val 2334"/>
                  <a:gd name="f151" fmla="val 2322"/>
                  <a:gd name="f152" fmla="val 2477"/>
                  <a:gd name="f153" fmla="val 2489"/>
                  <a:gd name="f154" fmla="val 3489"/>
                  <a:gd name="f155" fmla="val 3573"/>
                  <a:gd name="f156" fmla="val 3644"/>
                  <a:gd name="f157" fmla="val 3263"/>
                  <a:gd name="f158" fmla="val 3346"/>
                  <a:gd name="f159" fmla="val 3453"/>
                  <a:gd name="f160" fmla="val 1739"/>
                  <a:gd name="f161" fmla="val 1"/>
                  <a:gd name="f162" fmla="val 1572"/>
                  <a:gd name="f163" fmla="val 1441"/>
                  <a:gd name="f164" fmla="val 132"/>
                  <a:gd name="f165" fmla="val 858"/>
                  <a:gd name="f166" fmla="val 1775"/>
                  <a:gd name="f167" fmla="val 1656"/>
                  <a:gd name="f168" fmla="val 1453"/>
                  <a:gd name="f169" fmla="val 1477"/>
                  <a:gd name="f170" fmla="val 1156"/>
                  <a:gd name="f171" fmla="val 882"/>
                  <a:gd name="f172" fmla="val 822"/>
                  <a:gd name="f173" fmla="val 715"/>
                  <a:gd name="f174" fmla="val 477"/>
                  <a:gd name="f175" fmla="val 346"/>
                  <a:gd name="f176" fmla="val 227"/>
                  <a:gd name="f177" fmla="val 763"/>
                  <a:gd name="f178" fmla="val 846"/>
                  <a:gd name="f179" fmla="val 48"/>
                  <a:gd name="f180" fmla="val 941"/>
                  <a:gd name="f181" fmla="val 1049"/>
                  <a:gd name="f182" fmla="val 3418"/>
                  <a:gd name="f183" fmla="val 798"/>
                  <a:gd name="f184" fmla="val 3751"/>
                  <a:gd name="f185" fmla="val 1465"/>
                  <a:gd name="f186" fmla="val 4013"/>
                  <a:gd name="f187" fmla="val 1810"/>
                  <a:gd name="f188" fmla="val 4168"/>
                  <a:gd name="f189" fmla="val 2144"/>
                  <a:gd name="f190" fmla="val 4299"/>
                  <a:gd name="f191" fmla="val 2299"/>
                  <a:gd name="f192" fmla="val 4609"/>
                  <a:gd name="f193" fmla="val 4704"/>
                  <a:gd name="f194" fmla="val 4775"/>
                  <a:gd name="f195" fmla="val 2263"/>
                  <a:gd name="f196" fmla="val 4847"/>
                  <a:gd name="f197" fmla="val 2212"/>
                  <a:gd name="f198" fmla="val 4914"/>
                  <a:gd name="f199" fmla="val 2120"/>
                  <a:gd name="f200" fmla="val 4946"/>
                  <a:gd name="f201" fmla="val 2041"/>
                  <a:gd name="f202" fmla="val 2008"/>
                  <a:gd name="f203" fmla="val 1978"/>
                  <a:gd name="f204" fmla="val 4940"/>
                  <a:gd name="f205" fmla="val 1953"/>
                  <a:gd name="f206" fmla="val 1822"/>
                  <a:gd name="f207" fmla="val 4728"/>
                  <a:gd name="f208" fmla="val 4632"/>
                  <a:gd name="f209" fmla="val 4537"/>
                  <a:gd name="f210" fmla="val 4466"/>
                  <a:gd name="f211" fmla="val 1679"/>
                  <a:gd name="f212" fmla="val 1596"/>
                  <a:gd name="f213" fmla="val 4525"/>
                  <a:gd name="f214" fmla="val 4740"/>
                  <a:gd name="f215" fmla="val 5085"/>
                  <a:gd name="f216" fmla="val 5228"/>
                  <a:gd name="f217" fmla="val 1906"/>
                  <a:gd name="f218" fmla="val 5252"/>
                  <a:gd name="f219" fmla="val 1965"/>
                  <a:gd name="f220" fmla="val 5263"/>
                  <a:gd name="f221" fmla="val 2037"/>
                  <a:gd name="f222" fmla="val 2203"/>
                  <a:gd name="f223" fmla="val 2382"/>
                  <a:gd name="f224" fmla="val 5073"/>
                  <a:gd name="f225" fmla="val 5061"/>
                  <a:gd name="f226" fmla="val 5049"/>
                  <a:gd name="f227" fmla="val 5025"/>
                  <a:gd name="f228" fmla="val 2811"/>
                  <a:gd name="f229" fmla="val 5502"/>
                  <a:gd name="f230" fmla="val 3215"/>
                  <a:gd name="f231" fmla="val 5942"/>
                  <a:gd name="f232" fmla="val 3680"/>
                  <a:gd name="f233" fmla="val 6275"/>
                  <a:gd name="f234" fmla="val 3703"/>
                  <a:gd name="f235" fmla="val 6299"/>
                  <a:gd name="f236" fmla="val 3656"/>
                  <a:gd name="f237" fmla="val 6347"/>
                  <a:gd name="f238" fmla="val 6430"/>
                  <a:gd name="f239" fmla="val 6514"/>
                  <a:gd name="f240" fmla="val 6633"/>
                  <a:gd name="f241" fmla="val 6835"/>
                  <a:gd name="f242" fmla="val 6990"/>
                  <a:gd name="f243" fmla="val 3965"/>
                  <a:gd name="f244" fmla="val 3203"/>
                  <a:gd name="f245" fmla="val 2977"/>
                  <a:gd name="f246" fmla="val 8811"/>
                  <a:gd name="f247" fmla="val 9085"/>
                  <a:gd name="f248" fmla="val 9264"/>
                  <a:gd name="f249" fmla="val 2549"/>
                  <a:gd name="f250" fmla="val 2239"/>
                  <a:gd name="f251" fmla="val 9383"/>
                  <a:gd name="f252" fmla="val 9550"/>
                  <a:gd name="f253" fmla="val 10312"/>
                  <a:gd name="f254" fmla="val 10514"/>
                  <a:gd name="f255" fmla="val 2132"/>
                  <a:gd name="f256" fmla="val 10609"/>
                  <a:gd name="f257" fmla="val 10693"/>
                  <a:gd name="f258" fmla="val 10740"/>
                  <a:gd name="f259" fmla="val 2394"/>
                  <a:gd name="f260" fmla="val 6656"/>
                  <a:gd name="f261" fmla="val 6763"/>
                  <a:gd name="f262" fmla="val 6823"/>
                  <a:gd name="f263" fmla="val 6906"/>
                  <a:gd name="f264" fmla="val 6740"/>
                  <a:gd name="f265" fmla="val 6716"/>
                  <a:gd name="f266" fmla="val 5966"/>
                  <a:gd name="f267" fmla="val 5751"/>
                  <a:gd name="f268" fmla="val 5466"/>
                  <a:gd name="f269" fmla="val 4989"/>
                  <a:gd name="f270" fmla="val 5168"/>
                  <a:gd name="f271" fmla="val 5299"/>
                  <a:gd name="f272" fmla="val 5275"/>
                  <a:gd name="f273" fmla="val 6359"/>
                  <a:gd name="f274" fmla="val 5239"/>
                  <a:gd name="f275" fmla="val 6264"/>
                  <a:gd name="f276" fmla="val 5728"/>
                  <a:gd name="f277" fmla="val 5918"/>
                  <a:gd name="f278" fmla="val 5490"/>
                  <a:gd name="f279" fmla="val 6466"/>
                  <a:gd name="f280" fmla="val 6585"/>
                  <a:gd name="f281" fmla="val 6978"/>
                  <a:gd name="f282" fmla="val 7061"/>
                  <a:gd name="f283" fmla="val 5240"/>
                  <a:gd name="f284" fmla="val 5204"/>
                  <a:gd name="f285" fmla="val 7418"/>
                  <a:gd name="f286" fmla="val 7442"/>
                  <a:gd name="f287" fmla="val 4751"/>
                  <a:gd name="f288" fmla="val 7430"/>
                  <a:gd name="f289" fmla="val 4597"/>
                  <a:gd name="f290" fmla="val 4513"/>
                  <a:gd name="f291" fmla="val 7359"/>
                  <a:gd name="f292" fmla="val 4454"/>
                  <a:gd name="f293" fmla="val 7263"/>
                  <a:gd name="f294" fmla="val 4716"/>
                  <a:gd name="f295" fmla="val 4871"/>
                  <a:gd name="f296" fmla="val 7002"/>
                  <a:gd name="f297" fmla="val 4906"/>
                  <a:gd name="f298" fmla="val 6975"/>
                  <a:gd name="f299" fmla="val 4920"/>
                  <a:gd name="f300" fmla="val 6945"/>
                  <a:gd name="f301" fmla="val 4925"/>
                  <a:gd name="f302" fmla="val 6913"/>
                  <a:gd name="f303" fmla="val 6831"/>
                  <a:gd name="f304" fmla="val 4886"/>
                  <a:gd name="f305" fmla="val 6609"/>
                  <a:gd name="f306" fmla="val 4692"/>
                  <a:gd name="f307" fmla="val 6799"/>
                  <a:gd name="f308" fmla="val 4287"/>
                  <a:gd name="f309" fmla="val 4156"/>
                  <a:gd name="f310" fmla="val 7490"/>
                  <a:gd name="f311" fmla="val 8145"/>
                  <a:gd name="f312" fmla="val 3739"/>
                  <a:gd name="f313" fmla="val 8942"/>
                  <a:gd name="f314" fmla="val 3406"/>
                  <a:gd name="f315" fmla="val 8907"/>
                  <a:gd name="f316" fmla="val 8847"/>
                  <a:gd name="f317" fmla="val 8752"/>
                  <a:gd name="f318" fmla="val 8668"/>
                  <a:gd name="f319" fmla="val 8406"/>
                  <a:gd name="f320" fmla="val 8049"/>
                  <a:gd name="f321" fmla="val 7728"/>
                  <a:gd name="f322" fmla="val 894"/>
                  <a:gd name="f323" fmla="val 7537"/>
                  <a:gd name="f324" fmla="val 7240"/>
                  <a:gd name="f325" fmla="val 7144"/>
                  <a:gd name="f326" fmla="val 7311"/>
                  <a:gd name="f327" fmla="*/ f0 1 8943"/>
                  <a:gd name="f328" fmla="*/ f1 1 10741"/>
                  <a:gd name="f329" fmla="val f2"/>
                  <a:gd name="f330" fmla="val f3"/>
                  <a:gd name="f331" fmla="val f4"/>
                  <a:gd name="f332" fmla="+- f331 0 f329"/>
                  <a:gd name="f333" fmla="+- f330 0 f329"/>
                  <a:gd name="f334" fmla="*/ f333 1 8943"/>
                  <a:gd name="f335" fmla="*/ f332 1 10741"/>
                  <a:gd name="f336" fmla="*/ f329 1 f334"/>
                  <a:gd name="f337" fmla="*/ f330 1 f334"/>
                  <a:gd name="f338" fmla="*/ f329 1 f335"/>
                  <a:gd name="f339" fmla="*/ f331 1 f335"/>
                  <a:gd name="f340" fmla="*/ f336 f327 1"/>
                  <a:gd name="f341" fmla="*/ f337 f327 1"/>
                  <a:gd name="f342" fmla="*/ f339 f328 1"/>
                  <a:gd name="f343" fmla="*/ f338 f328 1"/>
                </a:gdLst>
                <a:ahLst/>
                <a:cxnLst>
                  <a:cxn ang="3cd4">
                    <a:pos x="hc" y="t"/>
                  </a:cxn>
                  <a:cxn ang="0">
                    <a:pos x="r" y="vc"/>
                  </a:cxn>
                  <a:cxn ang="cd4">
                    <a:pos x="hc" y="b"/>
                  </a:cxn>
                  <a:cxn ang="cd2">
                    <a:pos x="l" y="vc"/>
                  </a:cxn>
                </a:cxnLst>
                <a:rect l="f340" t="f343" r="f341" b="f342"/>
                <a:pathLst>
                  <a:path w="8943" h="10741">
                    <a:moveTo>
                      <a:pt x="f5" y="f6"/>
                    </a:moveTo>
                    <a:cubicBezTo>
                      <a:pt x="f7" y="f6"/>
                      <a:pt x="f8" y="f9"/>
                      <a:pt x="f10" y="f11"/>
                    </a:cubicBezTo>
                    <a:cubicBezTo>
                      <a:pt x="f12" y="f13"/>
                      <a:pt x="f14" y="f15"/>
                      <a:pt x="f14" y="f16"/>
                    </a:cubicBezTo>
                    <a:lnTo>
                      <a:pt x="f14" y="f17"/>
                    </a:lnTo>
                    <a:cubicBezTo>
                      <a:pt x="f14" y="f18"/>
                      <a:pt x="f19" y="f20"/>
                      <a:pt x="f21" y="f22"/>
                    </a:cubicBezTo>
                    <a:cubicBezTo>
                      <a:pt x="f23" y="f24"/>
                      <a:pt x="f25" y="f26"/>
                      <a:pt x="f27" y="f28"/>
                    </a:cubicBezTo>
                    <a:cubicBezTo>
                      <a:pt x="f29" y="f30"/>
                      <a:pt x="f31" y="f32"/>
                      <a:pt x="f33" y="f34"/>
                    </a:cubicBezTo>
                    <a:cubicBezTo>
                      <a:pt x="f35" y="f24"/>
                      <a:pt x="f36" y="f37"/>
                      <a:pt x="f36" y="f38"/>
                    </a:cubicBezTo>
                    <a:lnTo>
                      <a:pt x="f36" y="f39"/>
                    </a:lnTo>
                    <a:cubicBezTo>
                      <a:pt x="f40" y="f39"/>
                      <a:pt x="f41" y="f42"/>
                      <a:pt x="f43" y="f44"/>
                    </a:cubicBezTo>
                    <a:lnTo>
                      <a:pt x="f45" y="f46"/>
                    </a:lnTo>
                    <a:cubicBezTo>
                      <a:pt x="f23" y="f15"/>
                      <a:pt x="f47" y="f6"/>
                      <a:pt x="f5" y="f6"/>
                    </a:cubicBezTo>
                    <a:close/>
                    <a:moveTo>
                      <a:pt x="f48" y="f9"/>
                    </a:moveTo>
                    <a:cubicBezTo>
                      <a:pt x="f49" y="f9"/>
                      <a:pt x="f50" y="f51"/>
                      <a:pt x="f52" y="f53"/>
                    </a:cubicBezTo>
                    <a:lnTo>
                      <a:pt x="f54" y="f55"/>
                    </a:lnTo>
                    <a:cubicBezTo>
                      <a:pt x="f56" y="f57"/>
                      <a:pt x="f55" y="f58"/>
                      <a:pt x="f59" y="f58"/>
                    </a:cubicBezTo>
                    <a:lnTo>
                      <a:pt x="f59" y="f60"/>
                    </a:lnTo>
                    <a:cubicBezTo>
                      <a:pt x="f59" y="f37"/>
                      <a:pt x="f58" y="f24"/>
                      <a:pt x="f61" y="f62"/>
                    </a:cubicBezTo>
                    <a:cubicBezTo>
                      <a:pt x="f17" y="f32"/>
                      <a:pt x="f57" y="f30"/>
                      <a:pt x="f63" y="f28"/>
                    </a:cubicBezTo>
                    <a:cubicBezTo>
                      <a:pt x="f64" y="f65"/>
                      <a:pt x="f50" y="f24"/>
                      <a:pt x="f66" y="f22"/>
                    </a:cubicBezTo>
                    <a:cubicBezTo>
                      <a:pt x="f67" y="f20"/>
                      <a:pt x="f68" y="f18"/>
                      <a:pt x="f68" y="f17"/>
                    </a:cubicBezTo>
                    <a:lnTo>
                      <a:pt x="f68" y="f54"/>
                    </a:lnTo>
                    <a:cubicBezTo>
                      <a:pt x="f68" y="f51"/>
                      <a:pt x="f69" y="f70"/>
                      <a:pt x="f71" y="f52"/>
                    </a:cubicBezTo>
                    <a:cubicBezTo>
                      <a:pt x="f72" y="f73"/>
                      <a:pt x="f74" y="f9"/>
                      <a:pt x="f48" y="f9"/>
                    </a:cubicBezTo>
                    <a:close/>
                    <a:moveTo>
                      <a:pt x="f75" y="f76"/>
                    </a:moveTo>
                    <a:lnTo>
                      <a:pt x="f75" y="f77"/>
                    </a:lnTo>
                    <a:lnTo>
                      <a:pt x="f78" y="f77"/>
                    </a:lnTo>
                    <a:cubicBezTo>
                      <a:pt x="f79" y="f77"/>
                      <a:pt x="f80" y="f81"/>
                      <a:pt x="f80" y="f82"/>
                    </a:cubicBezTo>
                    <a:cubicBezTo>
                      <a:pt x="f80" y="f83"/>
                      <a:pt x="f79" y="f84"/>
                      <a:pt x="f78" y="f84"/>
                    </a:cubicBezTo>
                    <a:lnTo>
                      <a:pt x="f85" y="f84"/>
                    </a:lnTo>
                    <a:lnTo>
                      <a:pt x="f85" y="f60"/>
                    </a:lnTo>
                    <a:cubicBezTo>
                      <a:pt x="f86" y="f87"/>
                      <a:pt x="f88" y="f89"/>
                      <a:pt x="f90" y="f91"/>
                    </a:cubicBezTo>
                    <a:lnTo>
                      <a:pt x="f92" y="f93"/>
                    </a:lnTo>
                    <a:cubicBezTo>
                      <a:pt x="f94" y="f93"/>
                      <a:pt x="f95" y="f96"/>
                      <a:pt x="f97" y="f96"/>
                    </a:cubicBezTo>
                    <a:lnTo>
                      <a:pt x="f98" y="f96"/>
                    </a:lnTo>
                    <a:cubicBezTo>
                      <a:pt x="f99" y="f96"/>
                      <a:pt x="f100" y="f96"/>
                      <a:pt x="f101" y="f93"/>
                    </a:cubicBezTo>
                    <a:lnTo>
                      <a:pt x="f102" y="f91"/>
                    </a:lnTo>
                    <a:cubicBezTo>
                      <a:pt x="f103" y="f89"/>
                      <a:pt x="f104" y="f87"/>
                      <a:pt x="f104" y="f60"/>
                    </a:cubicBezTo>
                    <a:lnTo>
                      <a:pt x="f104" y="f84"/>
                    </a:lnTo>
                    <a:lnTo>
                      <a:pt x="f90" y="f84"/>
                    </a:lnTo>
                    <a:cubicBezTo>
                      <a:pt x="f105" y="f84"/>
                      <a:pt x="f106" y="f83"/>
                      <a:pt x="f106" y="f82"/>
                    </a:cubicBezTo>
                    <a:cubicBezTo>
                      <a:pt x="f106" y="f81"/>
                      <a:pt x="f105" y="f77"/>
                      <a:pt x="f90" y="f77"/>
                    </a:cubicBezTo>
                    <a:lnTo>
                      <a:pt x="f107" y="f77"/>
                    </a:lnTo>
                    <a:lnTo>
                      <a:pt x="f107" y="f76"/>
                    </a:lnTo>
                    <a:close/>
                    <a:moveTo>
                      <a:pt x="f108" y="f109"/>
                    </a:moveTo>
                    <a:cubicBezTo>
                      <a:pt x="f110" y="f109"/>
                      <a:pt x="f111" y="f112"/>
                      <a:pt x="f111" y="f113"/>
                    </a:cubicBezTo>
                    <a:lnTo>
                      <a:pt x="f111" y="f114"/>
                    </a:lnTo>
                    <a:cubicBezTo>
                      <a:pt x="f111" y="f115"/>
                      <a:pt x="f110" y="f116"/>
                      <a:pt x="f108" y="f116"/>
                    </a:cubicBezTo>
                    <a:lnTo>
                      <a:pt x="f117" y="f116"/>
                    </a:lnTo>
                    <a:cubicBezTo>
                      <a:pt x="f118" y="f116"/>
                      <a:pt x="f101" y="f115"/>
                      <a:pt x="f101" y="f114"/>
                    </a:cubicBezTo>
                    <a:lnTo>
                      <a:pt x="f101" y="f113"/>
                    </a:lnTo>
                    <a:cubicBezTo>
                      <a:pt x="f101" y="f112"/>
                      <a:pt x="f118" y="f109"/>
                      <a:pt x="f117" y="f109"/>
                    </a:cubicBezTo>
                    <a:close/>
                    <a:moveTo>
                      <a:pt x="f119" y="f35"/>
                    </a:moveTo>
                    <a:lnTo>
                      <a:pt x="f119" y="f12"/>
                    </a:lnTo>
                    <a:lnTo>
                      <a:pt x="f120" y="f12"/>
                    </a:lnTo>
                    <a:lnTo>
                      <a:pt x="f120" y="f35"/>
                    </a:lnTo>
                    <a:close/>
                    <a:moveTo>
                      <a:pt x="f121" y="f122"/>
                    </a:moveTo>
                    <a:cubicBezTo>
                      <a:pt x="f123" y="f122"/>
                      <a:pt x="f124" y="f125"/>
                      <a:pt x="f124" y="f126"/>
                    </a:cubicBezTo>
                    <a:lnTo>
                      <a:pt x="f124" y="f127"/>
                    </a:lnTo>
                    <a:lnTo>
                      <a:pt x="f128" y="f127"/>
                    </a:lnTo>
                    <a:cubicBezTo>
                      <a:pt x="f129" y="f127"/>
                      <a:pt x="f117" y="f130"/>
                      <a:pt x="f117" y="f131"/>
                    </a:cubicBezTo>
                    <a:cubicBezTo>
                      <a:pt x="f117" y="f132"/>
                      <a:pt x="f129" y="f133"/>
                      <a:pt x="f128" y="f133"/>
                    </a:cubicBezTo>
                    <a:lnTo>
                      <a:pt x="f134" y="f133"/>
                    </a:lnTo>
                    <a:cubicBezTo>
                      <a:pt x="f135" y="f133"/>
                      <a:pt x="f136" y="f137"/>
                      <a:pt x="f138" y="f139"/>
                    </a:cubicBezTo>
                    <a:lnTo>
                      <a:pt x="f140" y="f141"/>
                    </a:lnTo>
                    <a:cubicBezTo>
                      <a:pt x="f140" y="f142"/>
                      <a:pt x="f140" y="f143"/>
                      <a:pt x="f144" y="f143"/>
                    </a:cubicBezTo>
                    <a:cubicBezTo>
                      <a:pt x="f144" y="f143"/>
                      <a:pt x="f145" y="f146"/>
                      <a:pt x="f147" y="f146"/>
                    </a:cubicBezTo>
                    <a:lnTo>
                      <a:pt x="f148" y="f146"/>
                    </a:lnTo>
                    <a:cubicBezTo>
                      <a:pt x="f149" y="f146"/>
                      <a:pt x="f150" y="f143"/>
                      <a:pt x="f150" y="f143"/>
                    </a:cubicBezTo>
                    <a:cubicBezTo>
                      <a:pt x="f150" y="f143"/>
                      <a:pt x="f151" y="f142"/>
                      <a:pt x="f151" y="f141"/>
                    </a:cubicBezTo>
                    <a:lnTo>
                      <a:pt x="f152" y="f139"/>
                    </a:lnTo>
                    <a:cubicBezTo>
                      <a:pt x="f152" y="f137"/>
                      <a:pt x="f153" y="f133"/>
                      <a:pt x="f60" y="f133"/>
                    </a:cubicBezTo>
                    <a:lnTo>
                      <a:pt x="f154" y="f133"/>
                    </a:lnTo>
                    <a:cubicBezTo>
                      <a:pt x="f155" y="f133"/>
                      <a:pt x="f156" y="f132"/>
                      <a:pt x="f156" y="f131"/>
                    </a:cubicBezTo>
                    <a:cubicBezTo>
                      <a:pt x="f156" y="f130"/>
                      <a:pt x="f155" y="f127"/>
                      <a:pt x="f154" y="f127"/>
                    </a:cubicBezTo>
                    <a:lnTo>
                      <a:pt x="f157" y="f127"/>
                    </a:lnTo>
                    <a:lnTo>
                      <a:pt x="f157" y="f126"/>
                    </a:lnTo>
                    <a:cubicBezTo>
                      <a:pt x="f157" y="f125"/>
                      <a:pt x="f158" y="f122"/>
                      <a:pt x="f159" y="f122"/>
                    </a:cubicBezTo>
                    <a:close/>
                    <a:moveTo>
                      <a:pt x="f160" y="f161"/>
                    </a:moveTo>
                    <a:cubicBezTo>
                      <a:pt x="f162" y="f161"/>
                      <a:pt x="f163" y="f164"/>
                      <a:pt x="f163" y="f76"/>
                    </a:cubicBezTo>
                    <a:lnTo>
                      <a:pt x="f163" y="f49"/>
                    </a:lnTo>
                    <a:cubicBezTo>
                      <a:pt x="f163" y="f165"/>
                      <a:pt x="f162" y="f84"/>
                      <a:pt x="f160" y="f84"/>
                    </a:cubicBezTo>
                    <a:lnTo>
                      <a:pt x="f166" y="f84"/>
                    </a:lnTo>
                    <a:lnTo>
                      <a:pt x="f166" y="f44"/>
                    </a:lnTo>
                    <a:cubicBezTo>
                      <a:pt x="f167" y="f44"/>
                      <a:pt x="f55" y="f168"/>
                      <a:pt x="f169" y="f53"/>
                    </a:cubicBezTo>
                    <a:lnTo>
                      <a:pt x="f53" y="f16"/>
                    </a:lnTo>
                    <a:cubicBezTo>
                      <a:pt x="f170" y="f171"/>
                      <a:pt x="f172" y="f173"/>
                      <a:pt x="f174" y="f173"/>
                    </a:cubicBezTo>
                    <a:cubicBezTo>
                      <a:pt x="f175" y="f173"/>
                      <a:pt x="f176" y="f177"/>
                      <a:pt x="f164" y="f178"/>
                    </a:cubicBezTo>
                    <a:cubicBezTo>
                      <a:pt x="f179" y="f180"/>
                      <a:pt x="f161" y="f181"/>
                      <a:pt x="f161" y="f54"/>
                    </a:cubicBezTo>
                    <a:lnTo>
                      <a:pt x="f161" y="f17"/>
                    </a:lnTo>
                    <a:cubicBezTo>
                      <a:pt x="f161" y="f182"/>
                      <a:pt x="f183" y="f184"/>
                      <a:pt x="f185" y="f186"/>
                    </a:cubicBezTo>
                    <a:cubicBezTo>
                      <a:pt x="f187" y="f188"/>
                      <a:pt x="f189" y="f190"/>
                      <a:pt x="f191" y="f192"/>
                    </a:cubicBezTo>
                    <a:cubicBezTo>
                      <a:pt x="f150" y="f193"/>
                      <a:pt x="f151" y="f194"/>
                      <a:pt x="f195" y="f196"/>
                    </a:cubicBezTo>
                    <a:cubicBezTo>
                      <a:pt x="f197" y="f198"/>
                      <a:pt x="f199" y="f200"/>
                      <a:pt x="f201" y="f200"/>
                    </a:cubicBezTo>
                    <a:cubicBezTo>
                      <a:pt x="f202" y="f200"/>
                      <a:pt x="f203" y="f204"/>
                      <a:pt x="f205" y="f111"/>
                    </a:cubicBezTo>
                    <a:cubicBezTo>
                      <a:pt x="f58" y="f110"/>
                      <a:pt x="f206" y="f207"/>
                      <a:pt x="f58" y="f208"/>
                    </a:cubicBezTo>
                    <a:cubicBezTo>
                      <a:pt x="f58" y="f209"/>
                      <a:pt x="f166" y="f210"/>
                      <a:pt x="f211" y="f210"/>
                    </a:cubicBezTo>
                    <a:cubicBezTo>
                      <a:pt x="f212" y="f210"/>
                      <a:pt x="f44" y="f213"/>
                      <a:pt x="f44" y="f192"/>
                    </a:cubicBezTo>
                    <a:cubicBezTo>
                      <a:pt x="f44" y="f214"/>
                      <a:pt x="f55" y="f215"/>
                      <a:pt x="f58" y="f216"/>
                    </a:cubicBezTo>
                    <a:cubicBezTo>
                      <a:pt x="f217" y="f218"/>
                      <a:pt x="f219" y="f220"/>
                      <a:pt x="f221" y="f220"/>
                    </a:cubicBezTo>
                    <a:cubicBezTo>
                      <a:pt x="f222" y="f220"/>
                      <a:pt x="f223" y="f89"/>
                      <a:pt x="f153" y="f224"/>
                    </a:cubicBezTo>
                    <a:cubicBezTo>
                      <a:pt x="f38" y="f225"/>
                      <a:pt x="f60" y="f226"/>
                      <a:pt x="f60" y="f227"/>
                    </a:cubicBezTo>
                    <a:cubicBezTo>
                      <a:pt x="f228" y="f229"/>
                      <a:pt x="f230" y="f231"/>
                      <a:pt x="f232" y="f233"/>
                    </a:cubicBezTo>
                    <a:lnTo>
                      <a:pt x="f234" y="f235"/>
                    </a:lnTo>
                    <a:cubicBezTo>
                      <a:pt x="f236" y="f237"/>
                      <a:pt x="f156" y="f238"/>
                      <a:pt x="f156" y="f239"/>
                    </a:cubicBezTo>
                    <a:lnTo>
                      <a:pt x="f156" y="f240"/>
                    </a:lnTo>
                    <a:cubicBezTo>
                      <a:pt x="f156" y="f241"/>
                      <a:pt x="f30" y="f242"/>
                      <a:pt x="f243" y="f35"/>
                    </a:cubicBezTo>
                    <a:lnTo>
                      <a:pt x="f243" y="f14"/>
                    </a:lnTo>
                    <a:lnTo>
                      <a:pt x="f154" y="f14"/>
                    </a:lnTo>
                    <a:cubicBezTo>
                      <a:pt x="f244" y="f14"/>
                      <a:pt x="f245" y="f246"/>
                      <a:pt x="f245" y="f247"/>
                    </a:cubicBezTo>
                    <a:lnTo>
                      <a:pt x="f245" y="f248"/>
                    </a:lnTo>
                    <a:lnTo>
                      <a:pt x="f249" y="f248"/>
                    </a:lnTo>
                    <a:cubicBezTo>
                      <a:pt x="f223" y="f248"/>
                      <a:pt x="f250" y="f251"/>
                      <a:pt x="f222" y="f252"/>
                    </a:cubicBezTo>
                    <a:lnTo>
                      <a:pt x="f104" y="f253"/>
                    </a:lnTo>
                    <a:cubicBezTo>
                      <a:pt x="f221" y="f146"/>
                      <a:pt x="f104" y="f254"/>
                      <a:pt x="f255" y="f256"/>
                    </a:cubicBezTo>
                    <a:cubicBezTo>
                      <a:pt x="f222" y="f257"/>
                      <a:pt x="f191" y="f258"/>
                      <a:pt x="f259" y="f258"/>
                    </a:cubicBezTo>
                    <a:lnTo>
                      <a:pt x="f144" y="f258"/>
                    </a:lnTo>
                    <a:cubicBezTo>
                      <a:pt x="f260" y="f258"/>
                      <a:pt x="f261" y="f257"/>
                      <a:pt x="f262" y="f256"/>
                    </a:cubicBezTo>
                    <a:cubicBezTo>
                      <a:pt x="f33" y="f254"/>
                      <a:pt x="f263" y="f146"/>
                      <a:pt x="f33" y="f253"/>
                    </a:cubicBezTo>
                    <a:lnTo>
                      <a:pt x="f264" y="f252"/>
                    </a:lnTo>
                    <a:cubicBezTo>
                      <a:pt x="f265" y="f251"/>
                      <a:pt x="f140" y="f248"/>
                      <a:pt x="f136" y="f248"/>
                    </a:cubicBezTo>
                    <a:lnTo>
                      <a:pt x="f266" y="f248"/>
                    </a:lnTo>
                    <a:lnTo>
                      <a:pt x="f266" y="f247"/>
                    </a:lnTo>
                    <a:cubicBezTo>
                      <a:pt x="f266" y="f246"/>
                      <a:pt x="f267" y="f14"/>
                      <a:pt x="f268" y="f14"/>
                    </a:cubicBezTo>
                    <a:lnTo>
                      <a:pt x="f269" y="f14"/>
                    </a:lnTo>
                    <a:lnTo>
                      <a:pt x="f269" y="f35"/>
                    </a:lnTo>
                    <a:cubicBezTo>
                      <a:pt x="f270" y="f242"/>
                      <a:pt x="f271" y="f241"/>
                      <a:pt x="f271" y="f240"/>
                    </a:cubicBezTo>
                    <a:lnTo>
                      <a:pt x="f271" y="f113"/>
                    </a:lnTo>
                    <a:cubicBezTo>
                      <a:pt x="f271" y="f238"/>
                      <a:pt x="f272" y="f273"/>
                      <a:pt x="f274" y="f233"/>
                    </a:cubicBezTo>
                    <a:lnTo>
                      <a:pt x="f272" y="f275"/>
                    </a:lnTo>
                    <a:cubicBezTo>
                      <a:pt x="f276" y="f277"/>
                      <a:pt x="f88" y="f278"/>
                      <a:pt x="f238" y="f90"/>
                    </a:cubicBezTo>
                    <a:cubicBezTo>
                      <a:pt x="f112" y="f227"/>
                      <a:pt x="f279" y="f226"/>
                      <a:pt x="f279" y="f225"/>
                    </a:cubicBezTo>
                    <a:cubicBezTo>
                      <a:pt x="f280" y="f106"/>
                      <a:pt x="f264" y="f218"/>
                      <a:pt x="f263" y="f218"/>
                    </a:cubicBezTo>
                    <a:cubicBezTo>
                      <a:pt x="f281" y="f218"/>
                      <a:pt x="f282" y="f283"/>
                      <a:pt x="f36" y="f284"/>
                    </a:cubicBezTo>
                    <a:cubicBezTo>
                      <a:pt x="f285" y="f224"/>
                      <a:pt x="f286" y="f287"/>
                      <a:pt x="f288" y="f289"/>
                    </a:cubicBezTo>
                    <a:cubicBezTo>
                      <a:pt x="f288" y="f290"/>
                      <a:pt x="f291" y="f292"/>
                      <a:pt x="f293" y="f292"/>
                    </a:cubicBezTo>
                    <a:cubicBezTo>
                      <a:pt x="f29" y="f292"/>
                      <a:pt x="f36" y="f213"/>
                      <a:pt x="f36" y="f192"/>
                    </a:cubicBezTo>
                    <a:cubicBezTo>
                      <a:pt x="f36" y="f294"/>
                      <a:pt x="f75" y="f295"/>
                      <a:pt x="f296" y="f297"/>
                    </a:cubicBezTo>
                    <a:cubicBezTo>
                      <a:pt x="f298" y="f299"/>
                      <a:pt x="f300" y="f301"/>
                      <a:pt x="f302" y="f301"/>
                    </a:cubicBezTo>
                    <a:cubicBezTo>
                      <a:pt x="f303" y="f301"/>
                      <a:pt x="f264" y="f304"/>
                      <a:pt x="f115" y="f95"/>
                    </a:cubicBezTo>
                    <a:cubicBezTo>
                      <a:pt x="f114" y="f194"/>
                      <a:pt x="f305" y="f306"/>
                      <a:pt x="f260" y="f289"/>
                    </a:cubicBezTo>
                    <a:cubicBezTo>
                      <a:pt x="f307" y="f308"/>
                      <a:pt x="f36" y="f309"/>
                      <a:pt x="f310" y="f99"/>
                    </a:cubicBezTo>
                    <a:cubicBezTo>
                      <a:pt x="f311" y="f312"/>
                      <a:pt x="f313" y="f314"/>
                      <a:pt x="f313" y="f58"/>
                    </a:cubicBezTo>
                    <a:lnTo>
                      <a:pt x="f313" y="f16"/>
                    </a:lnTo>
                    <a:cubicBezTo>
                      <a:pt x="f315" y="f11"/>
                      <a:pt x="f316" y="f180"/>
                      <a:pt x="f317" y="f178"/>
                    </a:cubicBezTo>
                    <a:cubicBezTo>
                      <a:pt x="f318" y="f177"/>
                      <a:pt x="f10" y="f173"/>
                      <a:pt x="f319" y="f173"/>
                    </a:cubicBezTo>
                    <a:cubicBezTo>
                      <a:pt x="f320" y="f173"/>
                      <a:pt x="f321" y="f322"/>
                      <a:pt x="f323" y="f16"/>
                    </a:cubicBezTo>
                    <a:lnTo>
                      <a:pt x="f285" y="f53"/>
                    </a:lnTo>
                    <a:cubicBezTo>
                      <a:pt x="f40" y="f168"/>
                      <a:pt x="f324" y="f44"/>
                      <a:pt x="f36" y="f44"/>
                    </a:cubicBezTo>
                    <a:lnTo>
                      <a:pt x="f36" y="f84"/>
                    </a:lnTo>
                    <a:lnTo>
                      <a:pt x="f325" y="f84"/>
                    </a:lnTo>
                    <a:cubicBezTo>
                      <a:pt x="f326" y="f84"/>
                      <a:pt x="f286" y="f165"/>
                      <a:pt x="f286" y="f49"/>
                    </a:cubicBezTo>
                    <a:lnTo>
                      <a:pt x="f286" y="f76"/>
                    </a:lnTo>
                    <a:cubicBezTo>
                      <a:pt x="f286" y="f164"/>
                      <a:pt x="f326" y="f161"/>
                      <a:pt x="f325" y="f161"/>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3609;p50">
                <a:extLst>
                  <a:ext uri="{FF2B5EF4-FFF2-40B4-BE49-F238E27FC236}">
                    <a16:creationId xmlns:a16="http://schemas.microsoft.com/office/drawing/2014/main" id="{BF58777A-5A8D-4F68-B7EF-A50E02D70E67}"/>
                  </a:ext>
                </a:extLst>
              </p:cNvPr>
              <p:cNvSpPr/>
              <p:nvPr/>
            </p:nvSpPr>
            <p:spPr>
              <a:xfrm>
                <a:off x="6277099" y="2460906"/>
                <a:ext cx="97347" cy="93250"/>
              </a:xfrm>
              <a:custGeom>
                <a:avLst/>
                <a:gdLst>
                  <a:gd name="f0" fmla="val w"/>
                  <a:gd name="f1" fmla="val h"/>
                  <a:gd name="f2" fmla="val 0"/>
                  <a:gd name="f3" fmla="val 2787"/>
                  <a:gd name="f4" fmla="val 2669"/>
                  <a:gd name="f5" fmla="val 1358"/>
                  <a:gd name="f6" fmla="val 488"/>
                  <a:gd name="f7" fmla="val 1596"/>
                  <a:gd name="f8" fmla="val 977"/>
                  <a:gd name="f9" fmla="val 1632"/>
                  <a:gd name="f10" fmla="val 1036"/>
                  <a:gd name="f11" fmla="val 1668"/>
                  <a:gd name="f12" fmla="val 1072"/>
                  <a:gd name="f13" fmla="val 1751"/>
                  <a:gd name="f14" fmla="val 1084"/>
                  <a:gd name="f15" fmla="val 2299"/>
                  <a:gd name="f16" fmla="val 1155"/>
                  <a:gd name="f17" fmla="val 1929"/>
                  <a:gd name="f18" fmla="val 1548"/>
                  <a:gd name="f19" fmla="val 1882"/>
                  <a:gd name="f20" fmla="val 1870"/>
                  <a:gd name="f21" fmla="val 1655"/>
                  <a:gd name="f22" fmla="val 1715"/>
                  <a:gd name="f23" fmla="val 1953"/>
                  <a:gd name="f24" fmla="val 2263"/>
                  <a:gd name="f25" fmla="val 1465"/>
                  <a:gd name="f26" fmla="val 2012"/>
                  <a:gd name="f27" fmla="val 1429"/>
                  <a:gd name="f28" fmla="val 1989"/>
                  <a:gd name="f29" fmla="val 1406"/>
                  <a:gd name="f30" fmla="val 1370"/>
                  <a:gd name="f31" fmla="val 1346"/>
                  <a:gd name="f32" fmla="val 1310"/>
                  <a:gd name="f33" fmla="val 1287"/>
                  <a:gd name="f34" fmla="val 798"/>
                  <a:gd name="f35" fmla="val 882"/>
                  <a:gd name="f36" fmla="val 894"/>
                  <a:gd name="f37" fmla="val 870"/>
                  <a:gd name="f38" fmla="val 822"/>
                  <a:gd name="f39" fmla="val 417"/>
                  <a:gd name="f40" fmla="val 1096"/>
                  <a:gd name="f41" fmla="val 1120"/>
                  <a:gd name="f42" fmla="val 1334"/>
                  <a:gd name="f43" fmla="val 1275"/>
                  <a:gd name="f44" fmla="val 48"/>
                  <a:gd name="f45" fmla="val 1239"/>
                  <a:gd name="f46" fmla="val 107"/>
                  <a:gd name="f47" fmla="val 917"/>
                  <a:gd name="f48" fmla="val 774"/>
                  <a:gd name="f49" fmla="val 179"/>
                  <a:gd name="f50" fmla="val 881"/>
                  <a:gd name="f51" fmla="val 108"/>
                  <a:gd name="f52" fmla="val 893"/>
                  <a:gd name="f53" fmla="val 941"/>
                  <a:gd name="f54" fmla="val 36"/>
                  <a:gd name="f55" fmla="val 1012"/>
                  <a:gd name="f56" fmla="val 1"/>
                  <a:gd name="f57" fmla="val 84"/>
                  <a:gd name="f58" fmla="val 1203"/>
                  <a:gd name="f59" fmla="val 620"/>
                  <a:gd name="f60" fmla="val 1727"/>
                  <a:gd name="f61" fmla="val 501"/>
                  <a:gd name="f62" fmla="val 2453"/>
                  <a:gd name="f63" fmla="val 477"/>
                  <a:gd name="f64" fmla="val 2524"/>
                  <a:gd name="f65" fmla="val 513"/>
                  <a:gd name="f66" fmla="val 2608"/>
                  <a:gd name="f67" fmla="val 572"/>
                  <a:gd name="f68" fmla="val 2632"/>
                  <a:gd name="f69" fmla="val 604"/>
                  <a:gd name="f70" fmla="val 2657"/>
                  <a:gd name="f71" fmla="val 639"/>
                  <a:gd name="f72" fmla="val 674"/>
                  <a:gd name="f73" fmla="val 705"/>
                  <a:gd name="f74" fmla="val 735"/>
                  <a:gd name="f75" fmla="val 2660"/>
                  <a:gd name="f76" fmla="val 763"/>
                  <a:gd name="f77" fmla="val 2644"/>
                  <a:gd name="f78" fmla="val 1417"/>
                  <a:gd name="f79" fmla="val 2310"/>
                  <a:gd name="f80" fmla="val 2072"/>
                  <a:gd name="f81" fmla="val 2108"/>
                  <a:gd name="f82" fmla="val 2667"/>
                  <a:gd name="f83" fmla="val 2132"/>
                  <a:gd name="f84" fmla="val 2168"/>
                  <a:gd name="f85" fmla="val 2203"/>
                  <a:gd name="f86" fmla="val 2239"/>
                  <a:gd name="f87" fmla="val 2322"/>
                  <a:gd name="f88" fmla="val 2584"/>
                  <a:gd name="f89" fmla="val 2358"/>
                  <a:gd name="f90" fmla="val 2513"/>
                  <a:gd name="f91" fmla="val 2346"/>
                  <a:gd name="f92" fmla="val 2227"/>
                  <a:gd name="f93" fmla="val 2763"/>
                  <a:gd name="f94" fmla="val 2775"/>
                  <a:gd name="f95" fmla="val 2739"/>
                  <a:gd name="f96" fmla="val 2703"/>
                  <a:gd name="f97" fmla="val 2620"/>
                  <a:gd name="f98" fmla="val 1894"/>
                  <a:gd name="f99" fmla="val 1572"/>
                  <a:gd name="f100" fmla="val 1537"/>
                  <a:gd name="f101" fmla="*/ f0 1 2787"/>
                  <a:gd name="f102" fmla="*/ f1 1 2669"/>
                  <a:gd name="f103" fmla="val f2"/>
                  <a:gd name="f104" fmla="val f3"/>
                  <a:gd name="f105" fmla="val f4"/>
                  <a:gd name="f106" fmla="+- f105 0 f103"/>
                  <a:gd name="f107" fmla="+- f104 0 f103"/>
                  <a:gd name="f108" fmla="*/ f107 1 2787"/>
                  <a:gd name="f109" fmla="*/ f106 1 2669"/>
                  <a:gd name="f110" fmla="*/ f103 1 f108"/>
                  <a:gd name="f111" fmla="*/ f104 1 f108"/>
                  <a:gd name="f112" fmla="*/ f103 1 f109"/>
                  <a:gd name="f113" fmla="*/ f105 1 f109"/>
                  <a:gd name="f114" fmla="*/ f110 f101 1"/>
                  <a:gd name="f115" fmla="*/ f111 f101 1"/>
                  <a:gd name="f116" fmla="*/ f113 f102 1"/>
                  <a:gd name="f117" fmla="*/ f112 f102 1"/>
                </a:gdLst>
                <a:ahLst/>
                <a:cxnLst>
                  <a:cxn ang="3cd4">
                    <a:pos x="hc" y="t"/>
                  </a:cxn>
                  <a:cxn ang="0">
                    <a:pos x="r" y="vc"/>
                  </a:cxn>
                  <a:cxn ang="cd4">
                    <a:pos x="hc" y="b"/>
                  </a:cxn>
                  <a:cxn ang="cd2">
                    <a:pos x="l" y="vc"/>
                  </a:cxn>
                </a:cxnLst>
                <a:rect l="f114" t="f117" r="f115" b="f116"/>
                <a:pathLst>
                  <a:path w="2787" h="2669">
                    <a:moveTo>
                      <a:pt x="f5" y="f6"/>
                    </a:moveTo>
                    <a:lnTo>
                      <a:pt x="f7" y="f8"/>
                    </a:lnTo>
                    <a:cubicBezTo>
                      <a:pt x="f9" y="f10"/>
                      <a:pt x="f11" y="f12"/>
                      <a:pt x="f13" y="f14"/>
                    </a:cubicBezTo>
                    <a:lnTo>
                      <a:pt x="f15" y="f16"/>
                    </a:lnTo>
                    <a:lnTo>
                      <a:pt x="f17" y="f18"/>
                    </a:lnTo>
                    <a:cubicBezTo>
                      <a:pt x="f19" y="f7"/>
                      <a:pt x="f20" y="f21"/>
                      <a:pt x="f20" y="f22"/>
                    </a:cubicBezTo>
                    <a:lnTo>
                      <a:pt x="f23" y="f24"/>
                    </a:lnTo>
                    <a:lnTo>
                      <a:pt x="f25" y="f26"/>
                    </a:lnTo>
                    <a:cubicBezTo>
                      <a:pt x="f27" y="f28"/>
                      <a:pt x="f29" y="f28"/>
                      <a:pt x="f30" y="f28"/>
                    </a:cubicBezTo>
                    <a:cubicBezTo>
                      <a:pt x="f31" y="f28"/>
                      <a:pt x="f32" y="f28"/>
                      <a:pt x="f33" y="f26"/>
                    </a:cubicBezTo>
                    <a:lnTo>
                      <a:pt x="f34" y="f24"/>
                    </a:lnTo>
                    <a:lnTo>
                      <a:pt x="f35" y="f22"/>
                    </a:lnTo>
                    <a:cubicBezTo>
                      <a:pt x="f36" y="f21"/>
                      <a:pt x="f37" y="f7"/>
                      <a:pt x="f38" y="f18"/>
                    </a:cubicBezTo>
                    <a:lnTo>
                      <a:pt x="f39" y="f16"/>
                    </a:lnTo>
                    <a:lnTo>
                      <a:pt x="f8" y="f14"/>
                    </a:lnTo>
                    <a:cubicBezTo>
                      <a:pt x="f10" y="f12"/>
                      <a:pt x="f40" y="f10"/>
                      <a:pt x="f41" y="f8"/>
                    </a:cubicBezTo>
                    <a:lnTo>
                      <a:pt x="f5" y="f6"/>
                    </a:lnTo>
                    <a:close/>
                    <a:moveTo>
                      <a:pt x="f29" y="f2"/>
                    </a:moveTo>
                    <a:cubicBezTo>
                      <a:pt x="f42" y="f2"/>
                      <a:pt x="f43" y="f44"/>
                      <a:pt x="f45" y="f46"/>
                    </a:cubicBezTo>
                    <a:lnTo>
                      <a:pt x="f47" y="f48"/>
                    </a:lnTo>
                    <a:lnTo>
                      <a:pt x="f49" y="f50"/>
                    </a:lnTo>
                    <a:cubicBezTo>
                      <a:pt x="f51" y="f52"/>
                      <a:pt x="f44" y="f53"/>
                      <a:pt x="f54" y="f55"/>
                    </a:cubicBezTo>
                    <a:cubicBezTo>
                      <a:pt x="f56" y="f14"/>
                      <a:pt x="f54" y="f16"/>
                      <a:pt x="f57" y="f58"/>
                    </a:cubicBezTo>
                    <a:lnTo>
                      <a:pt x="f59" y="f60"/>
                    </a:lnTo>
                    <a:lnTo>
                      <a:pt x="f61" y="f62"/>
                    </a:lnTo>
                    <a:cubicBezTo>
                      <a:pt x="f63" y="f64"/>
                      <a:pt x="f65" y="f66"/>
                      <a:pt x="f67" y="f68"/>
                    </a:cubicBezTo>
                    <a:cubicBezTo>
                      <a:pt x="f69" y="f70"/>
                      <a:pt x="f71" y="f4"/>
                      <a:pt x="f72" y="f4"/>
                    </a:cubicBezTo>
                    <a:cubicBezTo>
                      <a:pt x="f73" y="f4"/>
                      <a:pt x="f74" y="f75"/>
                      <a:pt x="f76" y="f77"/>
                    </a:cubicBezTo>
                    <a:lnTo>
                      <a:pt x="f78" y="f79"/>
                    </a:lnTo>
                    <a:lnTo>
                      <a:pt x="f80" y="f77"/>
                    </a:lnTo>
                    <a:cubicBezTo>
                      <a:pt x="f81" y="f82"/>
                      <a:pt x="f83" y="f82"/>
                      <a:pt x="f84" y="f82"/>
                    </a:cubicBezTo>
                    <a:cubicBezTo>
                      <a:pt x="f85" y="f82"/>
                      <a:pt x="f86" y="f77"/>
                      <a:pt x="f24" y="f68"/>
                    </a:cubicBezTo>
                    <a:cubicBezTo>
                      <a:pt x="f87" y="f88"/>
                      <a:pt x="f89" y="f90"/>
                      <a:pt x="f91" y="f62"/>
                    </a:cubicBezTo>
                    <a:lnTo>
                      <a:pt x="f92" y="f60"/>
                    </a:lnTo>
                    <a:lnTo>
                      <a:pt x="f93" y="f58"/>
                    </a:lnTo>
                    <a:cubicBezTo>
                      <a:pt x="f94" y="f16"/>
                      <a:pt x="f3" y="f14"/>
                      <a:pt x="f94" y="f55"/>
                    </a:cubicBezTo>
                    <a:cubicBezTo>
                      <a:pt x="f95" y="f53"/>
                      <a:pt x="f96" y="f52"/>
                      <a:pt x="f97" y="f50"/>
                    </a:cubicBezTo>
                    <a:lnTo>
                      <a:pt x="f98" y="f48"/>
                    </a:lnTo>
                    <a:lnTo>
                      <a:pt x="f99" y="f46"/>
                    </a:lnTo>
                    <a:cubicBezTo>
                      <a:pt x="f100" y="f44"/>
                      <a:pt x="f25" y="f2"/>
                      <a:pt x="f29"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21" name="Google Shape;3610;p50">
            <a:extLst>
              <a:ext uri="{FF2B5EF4-FFF2-40B4-BE49-F238E27FC236}">
                <a16:creationId xmlns:a16="http://schemas.microsoft.com/office/drawing/2014/main" id="{FEAC2239-8FDC-49F8-A391-35909906A23C}"/>
              </a:ext>
            </a:extLst>
          </p:cNvPr>
          <p:cNvGrpSpPr/>
          <p:nvPr/>
        </p:nvGrpSpPr>
        <p:grpSpPr>
          <a:xfrm>
            <a:off x="4263554" y="2238286"/>
            <a:ext cx="686101" cy="691496"/>
            <a:chOff x="4263554" y="2238286"/>
            <a:chExt cx="686101" cy="691496"/>
          </a:xfrm>
        </p:grpSpPr>
        <p:sp>
          <p:nvSpPr>
            <p:cNvPr id="22" name="Google Shape;3611;p50">
              <a:extLst>
                <a:ext uri="{FF2B5EF4-FFF2-40B4-BE49-F238E27FC236}">
                  <a16:creationId xmlns:a16="http://schemas.microsoft.com/office/drawing/2014/main" id="{20DC343B-6EE5-4759-97DB-DE7EB025EDFF}"/>
                </a:ext>
              </a:extLst>
            </p:cNvPr>
            <p:cNvSpPr/>
            <p:nvPr/>
          </p:nvSpPr>
          <p:spPr>
            <a:xfrm>
              <a:off x="4263554" y="2238286"/>
              <a:ext cx="686101" cy="6914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3612;p50">
              <a:extLst>
                <a:ext uri="{FF2B5EF4-FFF2-40B4-BE49-F238E27FC236}">
                  <a16:creationId xmlns:a16="http://schemas.microsoft.com/office/drawing/2014/main" id="{99290D1F-0ED6-4458-827A-DE5BD50102AF}"/>
                </a:ext>
              </a:extLst>
            </p:cNvPr>
            <p:cNvSpPr/>
            <p:nvPr/>
          </p:nvSpPr>
          <p:spPr>
            <a:xfrm>
              <a:off x="4480185" y="2383785"/>
              <a:ext cx="252859" cy="400543"/>
            </a:xfrm>
            <a:custGeom>
              <a:avLst/>
              <a:gdLst>
                <a:gd name="f0" fmla="val w"/>
                <a:gd name="f1" fmla="val h"/>
                <a:gd name="f2" fmla="val 0"/>
                <a:gd name="f3" fmla="val 7240"/>
                <a:gd name="f4" fmla="val 11467"/>
                <a:gd name="f5" fmla="val 1048"/>
                <a:gd name="f6" fmla="val 346"/>
                <a:gd name="f7" fmla="val 1156"/>
                <a:gd name="f8" fmla="val 1239"/>
                <a:gd name="f9" fmla="val 441"/>
                <a:gd name="f10" fmla="val 537"/>
                <a:gd name="f11" fmla="val 644"/>
                <a:gd name="f12" fmla="val 727"/>
                <a:gd name="f13" fmla="val 941"/>
                <a:gd name="f14" fmla="val 858"/>
                <a:gd name="f15" fmla="val 429"/>
                <a:gd name="f16" fmla="val 3549"/>
                <a:gd name="f17" fmla="val 1203"/>
                <a:gd name="f18" fmla="val 3906"/>
                <a:gd name="f19" fmla="val 1453"/>
                <a:gd name="f20" fmla="val 6883"/>
                <a:gd name="f21" fmla="val 1060"/>
                <a:gd name="f22" fmla="val 1072"/>
                <a:gd name="f23" fmla="val 6097"/>
                <a:gd name="f24" fmla="val 2799"/>
                <a:gd name="f25" fmla="val 6085"/>
                <a:gd name="f26" fmla="val 2846"/>
                <a:gd name="f27" fmla="val 2894"/>
                <a:gd name="f28" fmla="val 2942"/>
                <a:gd name="f29" fmla="val 4680"/>
                <a:gd name="f30" fmla="val 4620"/>
                <a:gd name="f31" fmla="val 1608"/>
                <a:gd name="f32" fmla="val 1549"/>
                <a:gd name="f33" fmla="val 4597"/>
                <a:gd name="f34" fmla="val 1501"/>
                <a:gd name="f35" fmla="val 4549"/>
                <a:gd name="f36" fmla="val 1477"/>
                <a:gd name="f37" fmla="val 3942"/>
                <a:gd name="f38" fmla="val 4686"/>
                <a:gd name="f39" fmla="val 6880"/>
                <a:gd name="f40" fmla="val 4689"/>
                <a:gd name="f41" fmla="val 6878"/>
                <a:gd name="f42" fmla="val 6877"/>
                <a:gd name="f43" fmla="val 4299"/>
                <a:gd name="f44" fmla="val 1787"/>
                <a:gd name="f45" fmla="val 5394"/>
                <a:gd name="f46" fmla="val 1941"/>
                <a:gd name="f47" fmla="val 5406"/>
                <a:gd name="f48" fmla="val 2692"/>
                <a:gd name="f49" fmla="val 2608"/>
                <a:gd name="f50" fmla="val 1870"/>
                <a:gd name="f51" fmla="val 2537"/>
                <a:gd name="f52" fmla="val 1691"/>
                <a:gd name="f53" fmla="val 1620"/>
                <a:gd name="f54" fmla="val 1227"/>
                <a:gd name="f55" fmla="val 1989"/>
                <a:gd name="f56" fmla="val 2072"/>
                <a:gd name="f57" fmla="val 2144"/>
                <a:gd name="f58" fmla="val 1584"/>
                <a:gd name="f59" fmla="val 10764"/>
                <a:gd name="f60" fmla="val 10859"/>
                <a:gd name="f61" fmla="val 10954"/>
                <a:gd name="f62" fmla="val 11145"/>
                <a:gd name="f63" fmla="val 322"/>
                <a:gd name="f64" fmla="val 10847"/>
                <a:gd name="f65" fmla="val 417"/>
                <a:gd name="f66" fmla="val 513"/>
                <a:gd name="f67" fmla="val 1"/>
                <a:gd name="f68" fmla="val 775"/>
                <a:gd name="f69" fmla="val 536"/>
                <a:gd name="f70" fmla="val 239"/>
                <a:gd name="f71" fmla="val 525"/>
                <a:gd name="f72" fmla="val 763"/>
                <a:gd name="f73" fmla="val 679"/>
                <a:gd name="f74" fmla="val 953"/>
                <a:gd name="f75" fmla="val 894"/>
                <a:gd name="f76" fmla="val 1037"/>
                <a:gd name="f77" fmla="val 10419"/>
                <a:gd name="f78" fmla="val 215"/>
                <a:gd name="f79" fmla="val 10657"/>
                <a:gd name="f80" fmla="val 10943"/>
                <a:gd name="f81" fmla="val 11300"/>
                <a:gd name="f82" fmla="val 11395"/>
                <a:gd name="f83" fmla="val 72"/>
                <a:gd name="f84" fmla="val 11466"/>
                <a:gd name="f85" fmla="val 155"/>
                <a:gd name="f86" fmla="val 1965"/>
                <a:gd name="f87" fmla="val 2049"/>
                <a:gd name="f88" fmla="val 2120"/>
                <a:gd name="f89" fmla="val 10645"/>
                <a:gd name="f90" fmla="val 1882"/>
                <a:gd name="f91" fmla="val 5740"/>
                <a:gd name="f92" fmla="val 4489"/>
                <a:gd name="f93" fmla="val 4632"/>
                <a:gd name="f94" fmla="val 5585"/>
                <a:gd name="f95" fmla="val 5025"/>
                <a:gd name="f96" fmla="val 7002"/>
                <a:gd name="f97" fmla="val 7109"/>
                <a:gd name="f98" fmla="val 4966"/>
                <a:gd name="f99" fmla="val 7180"/>
                <a:gd name="f100" fmla="val 4859"/>
                <a:gd name="f101" fmla="val 7228"/>
                <a:gd name="f102" fmla="val 4763"/>
                <a:gd name="f103" fmla="val 4525"/>
                <a:gd name="f104" fmla="val 6442"/>
                <a:gd name="f105" fmla="val 2882"/>
                <a:gd name="f106" fmla="val 1120"/>
                <a:gd name="f107" fmla="val 989"/>
                <a:gd name="f108" fmla="val 7156"/>
                <a:gd name="f109" fmla="val 7097"/>
                <a:gd name="f110" fmla="val 787"/>
                <a:gd name="f111" fmla="val 6978"/>
                <a:gd name="f112" fmla="val 6859"/>
                <a:gd name="f113" fmla="val 3358"/>
                <a:gd name="f114" fmla="val 3275"/>
                <a:gd name="f115" fmla="val 3192"/>
                <a:gd name="f116" fmla="val 810"/>
                <a:gd name="f117" fmla="val 1215"/>
                <a:gd name="f118" fmla="val 1429"/>
                <a:gd name="f119" fmla="val 1572"/>
                <a:gd name="f120" fmla="val 227"/>
                <a:gd name="f121" fmla="val 1334"/>
                <a:gd name="f122" fmla="*/ f0 1 7240"/>
                <a:gd name="f123" fmla="*/ f1 1 11467"/>
                <a:gd name="f124" fmla="val f2"/>
                <a:gd name="f125" fmla="val f3"/>
                <a:gd name="f126" fmla="val f4"/>
                <a:gd name="f127" fmla="+- f126 0 f124"/>
                <a:gd name="f128" fmla="+- f125 0 f124"/>
                <a:gd name="f129" fmla="*/ f128 1 7240"/>
                <a:gd name="f130" fmla="*/ f127 1 1146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7240" h="11467">
                  <a:moveTo>
                    <a:pt x="f5" y="f6"/>
                  </a:moveTo>
                  <a:cubicBezTo>
                    <a:pt x="f7" y="f6"/>
                    <a:pt x="f8" y="f9"/>
                    <a:pt x="f8" y="f10"/>
                  </a:cubicBezTo>
                  <a:cubicBezTo>
                    <a:pt x="f8" y="f11"/>
                    <a:pt x="f7" y="f12"/>
                    <a:pt x="f5" y="f12"/>
                  </a:cubicBezTo>
                  <a:cubicBezTo>
                    <a:pt x="f13" y="f12"/>
                    <a:pt x="f14" y="f11"/>
                    <a:pt x="f14" y="f10"/>
                  </a:cubicBezTo>
                  <a:cubicBezTo>
                    <a:pt x="f14" y="f15"/>
                    <a:pt x="f13" y="f6"/>
                    <a:pt x="f5" y="f6"/>
                  </a:cubicBezTo>
                  <a:close/>
                  <a:moveTo>
                    <a:pt x="f16" y="f17"/>
                  </a:moveTo>
                  <a:lnTo>
                    <a:pt x="f18" y="f19"/>
                  </a:lnTo>
                  <a:lnTo>
                    <a:pt x="f16" y="f19"/>
                  </a:lnTo>
                  <a:lnTo>
                    <a:pt x="f16" y="f17"/>
                  </a:lnTo>
                  <a:close/>
                  <a:moveTo>
                    <a:pt x="f20" y="f21"/>
                  </a:moveTo>
                  <a:lnTo>
                    <a:pt x="f20" y="f22"/>
                  </a:lnTo>
                  <a:lnTo>
                    <a:pt x="f23" y="f24"/>
                  </a:lnTo>
                  <a:cubicBezTo>
                    <a:pt x="f25" y="f26"/>
                    <a:pt x="f25" y="f27"/>
                    <a:pt x="f23" y="f28"/>
                  </a:cubicBezTo>
                  <a:lnTo>
                    <a:pt x="f20" y="f29"/>
                  </a:lnTo>
                  <a:lnTo>
                    <a:pt x="f30" y="f29"/>
                  </a:lnTo>
                  <a:lnTo>
                    <a:pt x="f30" y="f31"/>
                  </a:lnTo>
                  <a:cubicBezTo>
                    <a:pt x="f30" y="f32"/>
                    <a:pt x="f33" y="f34"/>
                    <a:pt x="f35" y="f36"/>
                  </a:cubicBezTo>
                  <a:lnTo>
                    <a:pt x="f37" y="f21"/>
                  </a:lnTo>
                  <a:close/>
                  <a:moveTo>
                    <a:pt x="f20" y="f29"/>
                  </a:moveTo>
                  <a:cubicBezTo>
                    <a:pt x="f20" y="f38"/>
                    <a:pt x="f39" y="f40"/>
                    <a:pt x="f41" y="f40"/>
                  </a:cubicBezTo>
                  <a:cubicBezTo>
                    <a:pt x="f42" y="f40"/>
                    <a:pt x="f42" y="f38"/>
                    <a:pt x="f20" y="f29"/>
                  </a:cubicBezTo>
                  <a:close/>
                  <a:moveTo>
                    <a:pt x="f43" y="f44"/>
                  </a:moveTo>
                  <a:lnTo>
                    <a:pt x="f43" y="f45"/>
                  </a:lnTo>
                  <a:lnTo>
                    <a:pt x="f46" y="f47"/>
                  </a:lnTo>
                  <a:lnTo>
                    <a:pt x="f46" y="f48"/>
                  </a:lnTo>
                  <a:cubicBezTo>
                    <a:pt x="f46" y="f49"/>
                    <a:pt x="f50" y="f51"/>
                    <a:pt x="f44" y="f51"/>
                  </a:cubicBezTo>
                  <a:cubicBezTo>
                    <a:pt x="f52" y="f51"/>
                    <a:pt x="f53" y="f49"/>
                    <a:pt x="f53" y="f48"/>
                  </a:cubicBezTo>
                  <a:lnTo>
                    <a:pt x="f53" y="f47"/>
                  </a:lnTo>
                  <a:lnTo>
                    <a:pt x="f54" y="f47"/>
                  </a:lnTo>
                  <a:lnTo>
                    <a:pt x="f54" y="f44"/>
                  </a:lnTo>
                  <a:lnTo>
                    <a:pt x="f53" y="f44"/>
                  </a:lnTo>
                  <a:lnTo>
                    <a:pt x="f53" y="f55"/>
                  </a:lnTo>
                  <a:cubicBezTo>
                    <a:pt x="f53" y="f56"/>
                    <a:pt x="f52" y="f57"/>
                    <a:pt x="f44" y="f57"/>
                  </a:cubicBezTo>
                  <a:cubicBezTo>
                    <a:pt x="f50" y="f57"/>
                    <a:pt x="f46" y="f56"/>
                    <a:pt x="f46" y="f55"/>
                  </a:cubicBezTo>
                  <a:lnTo>
                    <a:pt x="f46" y="f44"/>
                  </a:lnTo>
                  <a:close/>
                  <a:moveTo>
                    <a:pt x="f58" y="f59"/>
                  </a:moveTo>
                  <a:cubicBezTo>
                    <a:pt x="f52" y="f59"/>
                    <a:pt x="f44" y="f60"/>
                    <a:pt x="f44" y="f61"/>
                  </a:cubicBezTo>
                  <a:lnTo>
                    <a:pt x="f44" y="f62"/>
                  </a:lnTo>
                  <a:lnTo>
                    <a:pt x="f63" y="f62"/>
                  </a:lnTo>
                  <a:lnTo>
                    <a:pt x="f63" y="f61"/>
                  </a:lnTo>
                  <a:cubicBezTo>
                    <a:pt x="f63" y="f64"/>
                    <a:pt x="f65" y="f59"/>
                    <a:pt x="f66" y="f59"/>
                  </a:cubicBezTo>
                  <a:close/>
                  <a:moveTo>
                    <a:pt x="f5" y="f67"/>
                  </a:moveTo>
                  <a:cubicBezTo>
                    <a:pt x="f68" y="f67"/>
                    <a:pt x="f69" y="f70"/>
                    <a:pt x="f69" y="f71"/>
                  </a:cubicBezTo>
                  <a:cubicBezTo>
                    <a:pt x="f69" y="f72"/>
                    <a:pt x="f73" y="f74"/>
                    <a:pt x="f75" y="f76"/>
                  </a:cubicBezTo>
                  <a:lnTo>
                    <a:pt x="f75" y="f77"/>
                  </a:lnTo>
                  <a:lnTo>
                    <a:pt x="f66" y="f77"/>
                  </a:lnTo>
                  <a:cubicBezTo>
                    <a:pt x="f78" y="f77"/>
                    <a:pt x="f67" y="f79"/>
                    <a:pt x="f67" y="f80"/>
                  </a:cubicBezTo>
                  <a:lnTo>
                    <a:pt x="f67" y="f81"/>
                  </a:lnTo>
                  <a:cubicBezTo>
                    <a:pt x="f67" y="f82"/>
                    <a:pt x="f83" y="f84"/>
                    <a:pt x="f85" y="f84"/>
                  </a:cubicBezTo>
                  <a:lnTo>
                    <a:pt x="f86" y="f84"/>
                  </a:lnTo>
                  <a:cubicBezTo>
                    <a:pt x="f87" y="f84"/>
                    <a:pt x="f88" y="f82"/>
                    <a:pt x="f88" y="f81"/>
                  </a:cubicBezTo>
                  <a:lnTo>
                    <a:pt x="f88" y="f80"/>
                  </a:lnTo>
                  <a:cubicBezTo>
                    <a:pt x="f88" y="f89"/>
                    <a:pt x="f90" y="f77"/>
                    <a:pt x="f31" y="f77"/>
                  </a:cubicBezTo>
                  <a:lnTo>
                    <a:pt x="f54" y="f77"/>
                  </a:lnTo>
                  <a:lnTo>
                    <a:pt x="f54" y="f91"/>
                  </a:lnTo>
                  <a:lnTo>
                    <a:pt x="f43" y="f91"/>
                  </a:lnTo>
                  <a:cubicBezTo>
                    <a:pt x="f92" y="f91"/>
                    <a:pt x="f93" y="f94"/>
                    <a:pt x="f93" y="f45"/>
                  </a:cubicBezTo>
                  <a:lnTo>
                    <a:pt x="f93" y="f95"/>
                  </a:lnTo>
                  <a:lnTo>
                    <a:pt x="f20" y="f95"/>
                  </a:lnTo>
                  <a:cubicBezTo>
                    <a:pt x="f96" y="f95"/>
                    <a:pt x="f97" y="f98"/>
                    <a:pt x="f99" y="f100"/>
                  </a:cubicBezTo>
                  <a:cubicBezTo>
                    <a:pt x="f101" y="f102"/>
                    <a:pt x="f3" y="f93"/>
                    <a:pt x="f99" y="f103"/>
                  </a:cubicBezTo>
                  <a:lnTo>
                    <a:pt x="f104" y="f105"/>
                  </a:lnTo>
                  <a:lnTo>
                    <a:pt x="f99" y="f54"/>
                  </a:lnTo>
                  <a:cubicBezTo>
                    <a:pt x="f101" y="f106"/>
                    <a:pt x="f101" y="f107"/>
                    <a:pt x="f108" y="f75"/>
                  </a:cubicBezTo>
                  <a:cubicBezTo>
                    <a:pt x="f109" y="f110"/>
                    <a:pt x="f111" y="f12"/>
                    <a:pt x="f112" y="f12"/>
                  </a:cubicBezTo>
                  <a:lnTo>
                    <a:pt x="f113" y="f12"/>
                  </a:lnTo>
                  <a:cubicBezTo>
                    <a:pt x="f114" y="f12"/>
                    <a:pt x="f115" y="f116"/>
                    <a:pt x="f115" y="f75"/>
                  </a:cubicBezTo>
                  <a:lnTo>
                    <a:pt x="f115" y="f19"/>
                  </a:lnTo>
                  <a:lnTo>
                    <a:pt x="f117" y="f19"/>
                  </a:lnTo>
                  <a:lnTo>
                    <a:pt x="f117" y="f76"/>
                  </a:lnTo>
                  <a:cubicBezTo>
                    <a:pt x="f118" y="f74"/>
                    <a:pt x="f119" y="f72"/>
                    <a:pt x="f119" y="f71"/>
                  </a:cubicBezTo>
                  <a:cubicBezTo>
                    <a:pt x="f119" y="f120"/>
                    <a:pt x="f121" y="f67"/>
                    <a:pt x="f5" y="f67"/>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4" name="Google Shape;3614;p50">
            <a:extLst>
              <a:ext uri="{FF2B5EF4-FFF2-40B4-BE49-F238E27FC236}">
                <a16:creationId xmlns:a16="http://schemas.microsoft.com/office/drawing/2014/main" id="{1553C61C-E8EA-468D-AEAD-FE3A34663BA2}"/>
              </a:ext>
            </a:extLst>
          </p:cNvPr>
          <p:cNvSpPr txBox="1">
            <a:spLocks noGrp="1"/>
          </p:cNvSpPr>
          <p:nvPr>
            <p:ph type="subTitle" idx="4294967295"/>
          </p:nvPr>
        </p:nvSpPr>
        <p:spPr>
          <a:xfrm>
            <a:off x="7241407" y="3007050"/>
            <a:ext cx="1611300" cy="376504"/>
          </a:xfrm>
        </p:spPr>
        <p:txBody>
          <a:bodyPr anchorCtr="1"/>
          <a:lstStyle/>
          <a:p>
            <a:pPr marL="0" lvl="0" indent="0" algn="ctr">
              <a:buNone/>
            </a:pPr>
            <a:r>
              <a:rPr lang="en-US" sz="1800" b="1">
                <a:latin typeface="Josefin Sans"/>
              </a:rPr>
              <a:t>Mars</a:t>
            </a:r>
          </a:p>
        </p:txBody>
      </p:sp>
      <p:pic>
        <p:nvPicPr>
          <p:cNvPr id="25" name="Imagen 1">
            <a:extLst>
              <a:ext uri="{FF2B5EF4-FFF2-40B4-BE49-F238E27FC236}">
                <a16:creationId xmlns:a16="http://schemas.microsoft.com/office/drawing/2014/main" id="{E083B804-96EA-48FB-896F-E3CEB9E0F32D}"/>
              </a:ext>
            </a:extLst>
          </p:cNvPr>
          <p:cNvPicPr>
            <a:picLocks noChangeAspect="1"/>
          </p:cNvPicPr>
          <p:nvPr/>
        </p:nvPicPr>
        <p:blipFill>
          <a:blip r:embed="rId3"/>
          <a:stretch>
            <a:fillRect/>
          </a:stretch>
        </p:blipFill>
        <p:spPr>
          <a:xfrm>
            <a:off x="506038" y="706739"/>
            <a:ext cx="2985278" cy="3464807"/>
          </a:xfrm>
          <a:prstGeom prst="rect">
            <a:avLst/>
          </a:prstGeom>
          <a:noFill/>
          <a:ln cap="flat">
            <a:noFill/>
          </a:ln>
        </p:spPr>
      </p:pic>
      <p:grpSp>
        <p:nvGrpSpPr>
          <p:cNvPr id="26" name="Google Shape;1395;p21">
            <a:extLst>
              <a:ext uri="{FF2B5EF4-FFF2-40B4-BE49-F238E27FC236}">
                <a16:creationId xmlns:a16="http://schemas.microsoft.com/office/drawing/2014/main" id="{4E5B7A90-E88C-4876-96B9-898033A2AB0C}"/>
              </a:ext>
            </a:extLst>
          </p:cNvPr>
          <p:cNvGrpSpPr/>
          <p:nvPr/>
        </p:nvGrpSpPr>
        <p:grpSpPr>
          <a:xfrm>
            <a:off x="5501368" y="1566028"/>
            <a:ext cx="1551462" cy="414296"/>
            <a:chOff x="5501368" y="1566028"/>
            <a:chExt cx="1551462" cy="414296"/>
          </a:xfrm>
        </p:grpSpPr>
        <p:sp>
          <p:nvSpPr>
            <p:cNvPr id="27" name="Google Shape;1396;p21">
              <a:extLst>
                <a:ext uri="{FF2B5EF4-FFF2-40B4-BE49-F238E27FC236}">
                  <a16:creationId xmlns:a16="http://schemas.microsoft.com/office/drawing/2014/main" id="{E59B96AD-3A15-4784-AED4-8B2B24DB0ABB}"/>
                </a:ext>
              </a:extLst>
            </p:cNvPr>
            <p:cNvSpPr/>
            <p:nvPr/>
          </p:nvSpPr>
          <p:spPr>
            <a:xfrm>
              <a:off x="6311188" y="1566312"/>
              <a:ext cx="741642" cy="413738"/>
            </a:xfrm>
            <a:custGeom>
              <a:avLst/>
              <a:gdLst>
                <a:gd name="f0" fmla="val w"/>
                <a:gd name="f1" fmla="val h"/>
                <a:gd name="f2" fmla="val 0"/>
                <a:gd name="f3" fmla="val 13273"/>
                <a:gd name="f4" fmla="val 7403"/>
                <a:gd name="f5" fmla="val 12304"/>
                <a:gd name="f6" fmla="val 183"/>
                <a:gd name="f7" fmla="val 12402"/>
                <a:gd name="f8" fmla="val 12493"/>
                <a:gd name="f9" fmla="val 205"/>
                <a:gd name="f10" fmla="val 12571"/>
                <a:gd name="f11" fmla="val 257"/>
                <a:gd name="f12" fmla="val 12448"/>
                <a:gd name="f13" fmla="val 484"/>
                <a:gd name="f14" fmla="val 12308"/>
                <a:gd name="f15" fmla="val 695"/>
                <a:gd name="f16" fmla="val 12150"/>
                <a:gd name="f17" fmla="val 888"/>
                <a:gd name="f18" fmla="val 11940"/>
                <a:gd name="f19" fmla="val 1168"/>
                <a:gd name="f20" fmla="val 11677"/>
                <a:gd name="f21" fmla="val 1431"/>
                <a:gd name="f22" fmla="val 11414"/>
                <a:gd name="f23" fmla="val 1659"/>
                <a:gd name="f24" fmla="val 11063"/>
                <a:gd name="f25" fmla="val 1905"/>
                <a:gd name="f26" fmla="val 10730"/>
                <a:gd name="f27" fmla="val 2167"/>
                <a:gd name="f28" fmla="val 10432"/>
                <a:gd name="f29" fmla="val 2448"/>
                <a:gd name="f30" fmla="val 10310"/>
                <a:gd name="f31" fmla="val 2553"/>
                <a:gd name="f32" fmla="val 10204"/>
                <a:gd name="f33" fmla="val 2641"/>
                <a:gd name="f34" fmla="val 10082"/>
                <a:gd name="f35" fmla="val 2746"/>
                <a:gd name="f36" fmla="val 10099"/>
                <a:gd name="f37" fmla="val 2693"/>
                <a:gd name="f38" fmla="val 10134"/>
                <a:gd name="f39" fmla="val 10152"/>
                <a:gd name="f40" fmla="val 2571"/>
                <a:gd name="f41" fmla="val 2588"/>
                <a:gd name="f42" fmla="val 10222"/>
                <a:gd name="f43" fmla="val 2413"/>
                <a:gd name="f44" fmla="val 10292"/>
                <a:gd name="f45" fmla="val 2238"/>
                <a:gd name="f46" fmla="val 10380"/>
                <a:gd name="f47" fmla="val 2080"/>
                <a:gd name="f48" fmla="val 10520"/>
                <a:gd name="f49" fmla="val 1747"/>
                <a:gd name="f50" fmla="val 10678"/>
                <a:gd name="f51" fmla="val 10853"/>
                <a:gd name="f52" fmla="val 1116"/>
                <a:gd name="f53" fmla="val 11046"/>
                <a:gd name="f54" fmla="val 835"/>
                <a:gd name="f55" fmla="val 11309"/>
                <a:gd name="f56" fmla="val 590"/>
                <a:gd name="f57" fmla="val 11607"/>
                <a:gd name="f58" fmla="val 414"/>
                <a:gd name="f59" fmla="val 11804"/>
                <a:gd name="f60" fmla="val 303"/>
                <a:gd name="f61" fmla="val 12071"/>
                <a:gd name="f62" fmla="val 12624"/>
                <a:gd name="f63" fmla="val 292"/>
                <a:gd name="f64" fmla="val 12676"/>
                <a:gd name="f65" fmla="val 344"/>
                <a:gd name="f66" fmla="val 12729"/>
                <a:gd name="f67" fmla="val 12764"/>
                <a:gd name="f68" fmla="val 13027"/>
                <a:gd name="f69" fmla="val 1098"/>
                <a:gd name="f70" fmla="val 12291"/>
                <a:gd name="f71" fmla="val 1887"/>
                <a:gd name="f72" fmla="val 11817"/>
                <a:gd name="f73" fmla="val 2185"/>
                <a:gd name="f74" fmla="val 11519"/>
                <a:gd name="f75" fmla="val 2343"/>
                <a:gd name="f76" fmla="val 11204"/>
                <a:gd name="f77" fmla="val 2501"/>
                <a:gd name="f78" fmla="val 10871"/>
                <a:gd name="f79" fmla="val 2623"/>
                <a:gd name="f80" fmla="val 10713"/>
                <a:gd name="f81" fmla="val 10555"/>
                <a:gd name="f82" fmla="val 2781"/>
                <a:gd name="f83" fmla="val 10345"/>
                <a:gd name="f84" fmla="val 2799"/>
                <a:gd name="f85" fmla="val 10239"/>
                <a:gd name="f86" fmla="val 10573"/>
                <a:gd name="f87" fmla="val 2536"/>
                <a:gd name="f88" fmla="val 10888"/>
                <a:gd name="f89" fmla="val 2255"/>
                <a:gd name="f90" fmla="val 11221"/>
                <a:gd name="f91" fmla="val 2010"/>
                <a:gd name="f92" fmla="val 11432"/>
                <a:gd name="f93" fmla="val 1852"/>
                <a:gd name="f94" fmla="val 11624"/>
                <a:gd name="f95" fmla="val 1694"/>
                <a:gd name="f96" fmla="val 11782"/>
                <a:gd name="f97" fmla="val 1501"/>
                <a:gd name="f98" fmla="val 11887"/>
                <a:gd name="f99" fmla="val 1379"/>
                <a:gd name="f100" fmla="val 11975"/>
                <a:gd name="f101" fmla="val 1256"/>
                <a:gd name="f102" fmla="val 12080"/>
                <a:gd name="f103" fmla="val 12168"/>
                <a:gd name="f104" fmla="val 993"/>
                <a:gd name="f105" fmla="val 12256"/>
                <a:gd name="f106" fmla="val 870"/>
                <a:gd name="f107" fmla="val 12343"/>
                <a:gd name="f108" fmla="val 730"/>
                <a:gd name="f109" fmla="val 607"/>
                <a:gd name="f110" fmla="val 12519"/>
                <a:gd name="f111" fmla="val 432"/>
                <a:gd name="f112" fmla="val 10957"/>
                <a:gd name="f113" fmla="val 3497"/>
                <a:gd name="f114" fmla="val 11128"/>
                <a:gd name="f115" fmla="val 11298"/>
                <a:gd name="f116" fmla="val 3515"/>
                <a:gd name="f117" fmla="val 11467"/>
                <a:gd name="f118" fmla="val 3552"/>
                <a:gd name="f119" fmla="val 3570"/>
                <a:gd name="f120" fmla="val 11765"/>
                <a:gd name="f121" fmla="val 3623"/>
                <a:gd name="f122" fmla="val 11870"/>
                <a:gd name="f123" fmla="val 3728"/>
                <a:gd name="f124" fmla="val 11642"/>
                <a:gd name="f125" fmla="val 3780"/>
                <a:gd name="f126" fmla="val 11397"/>
                <a:gd name="f127" fmla="val 3815"/>
                <a:gd name="f128" fmla="val 11151"/>
                <a:gd name="f129" fmla="val 3833"/>
                <a:gd name="f130" fmla="val 3851"/>
                <a:gd name="f131" fmla="val 10643"/>
                <a:gd name="f132" fmla="val 3938"/>
                <a:gd name="f133" fmla="val 10397"/>
                <a:gd name="f134" fmla="val 3956"/>
                <a:gd name="f135" fmla="val 10223"/>
                <a:gd name="f136" fmla="val 3976"/>
                <a:gd name="f137" fmla="val 10048"/>
                <a:gd name="f138" fmla="val 3985"/>
                <a:gd name="f139" fmla="val 9877"/>
                <a:gd name="f140" fmla="val 9756"/>
                <a:gd name="f141" fmla="val 9637"/>
                <a:gd name="f142" fmla="val 3981"/>
                <a:gd name="f143" fmla="val 9521"/>
                <a:gd name="f144" fmla="val 3973"/>
                <a:gd name="f145" fmla="val 9345"/>
                <a:gd name="f146" fmla="val 9188"/>
                <a:gd name="f147" fmla="val 3921"/>
                <a:gd name="f148" fmla="val 9030"/>
                <a:gd name="f149" fmla="val 3886"/>
                <a:gd name="f150" fmla="val 8942"/>
                <a:gd name="f151" fmla="val 8872"/>
                <a:gd name="f152" fmla="val 8802"/>
                <a:gd name="f153" fmla="val 3798"/>
                <a:gd name="f154" fmla="val 8819"/>
                <a:gd name="f155" fmla="val 8837"/>
                <a:gd name="f156" fmla="val 9100"/>
                <a:gd name="f157" fmla="val 3710"/>
                <a:gd name="f158" fmla="val 9363"/>
                <a:gd name="f159" fmla="val 9591"/>
                <a:gd name="f160" fmla="val 3658"/>
                <a:gd name="f161" fmla="val 9889"/>
                <a:gd name="f162" fmla="val 3588"/>
                <a:gd name="f163" fmla="val 10502"/>
                <a:gd name="f164" fmla="val 3535"/>
                <a:gd name="f165" fmla="val 10657"/>
                <a:gd name="f166" fmla="val 3511"/>
                <a:gd name="f167" fmla="val 10808"/>
                <a:gd name="f168" fmla="val 8821"/>
                <a:gd name="f169" fmla="val 1183"/>
                <a:gd name="f170" fmla="val 8838"/>
                <a:gd name="f171" fmla="val 8855"/>
                <a:gd name="f172" fmla="val 1184"/>
                <a:gd name="f173" fmla="val 1186"/>
                <a:gd name="f174" fmla="val 8907"/>
                <a:gd name="f175" fmla="val 8960"/>
                <a:gd name="f176" fmla="val 1203"/>
                <a:gd name="f177" fmla="val 8995"/>
                <a:gd name="f178" fmla="val 1221"/>
                <a:gd name="f179" fmla="val 1414"/>
                <a:gd name="f180" fmla="val 8854"/>
                <a:gd name="f181" fmla="val 8767"/>
                <a:gd name="f182" fmla="val 8609"/>
                <a:gd name="f183" fmla="val 2132"/>
                <a:gd name="f184" fmla="val 8451"/>
                <a:gd name="f185" fmla="val 2395"/>
                <a:gd name="f186" fmla="val 8276"/>
                <a:gd name="f187" fmla="val 2658"/>
                <a:gd name="f188" fmla="val 8118"/>
                <a:gd name="f189" fmla="val 2886"/>
                <a:gd name="f190" fmla="val 8013"/>
                <a:gd name="f191" fmla="val 3114"/>
                <a:gd name="f192" fmla="val 7925"/>
                <a:gd name="f193" fmla="val 3377"/>
                <a:gd name="f194" fmla="val 7855"/>
                <a:gd name="f195" fmla="val 3517"/>
                <a:gd name="f196" fmla="val 7820"/>
                <a:gd name="f197" fmla="val 3675"/>
                <a:gd name="f198" fmla="val 7767"/>
                <a:gd name="f199" fmla="val 7750"/>
                <a:gd name="f200" fmla="val 4061"/>
                <a:gd name="f201" fmla="val 7715"/>
                <a:gd name="f202" fmla="val 3868"/>
                <a:gd name="f203" fmla="val 3640"/>
                <a:gd name="f204" fmla="val 3465"/>
                <a:gd name="f205" fmla="val 7697"/>
                <a:gd name="f206" fmla="val 3149"/>
                <a:gd name="f207" fmla="val 7732"/>
                <a:gd name="f208" fmla="val 2851"/>
                <a:gd name="f209" fmla="val 7890"/>
                <a:gd name="f210" fmla="val 7978"/>
                <a:gd name="f211" fmla="val 1975"/>
                <a:gd name="f212" fmla="val 8101"/>
                <a:gd name="f213" fmla="val 1712"/>
                <a:gd name="f214" fmla="val 8233"/>
                <a:gd name="f215" fmla="val 1463"/>
                <a:gd name="f216" fmla="val 8523"/>
                <a:gd name="f217" fmla="val 9135"/>
                <a:gd name="f218" fmla="val 1291"/>
                <a:gd name="f219" fmla="val 9293"/>
                <a:gd name="f220" fmla="val 1449"/>
                <a:gd name="f221" fmla="val 9258"/>
                <a:gd name="f222" fmla="val 9205"/>
                <a:gd name="f223" fmla="val 1992"/>
                <a:gd name="f224" fmla="val 9117"/>
                <a:gd name="f225" fmla="val 2273"/>
                <a:gd name="f226" fmla="val 8679"/>
                <a:gd name="f227" fmla="val 3009"/>
                <a:gd name="f228" fmla="val 8539"/>
                <a:gd name="f229" fmla="val 3237"/>
                <a:gd name="f230" fmla="val 8381"/>
                <a:gd name="f231" fmla="val 8223"/>
                <a:gd name="f232" fmla="val 8065"/>
                <a:gd name="f233" fmla="val 7908"/>
                <a:gd name="f234" fmla="val 4131"/>
                <a:gd name="f235" fmla="val 7838"/>
                <a:gd name="f236" fmla="val 4149"/>
                <a:gd name="f237" fmla="val 8083"/>
                <a:gd name="f238" fmla="val 2711"/>
                <a:gd name="f239" fmla="val 2466"/>
                <a:gd name="f240" fmla="val 8697"/>
                <a:gd name="f241" fmla="val 2220"/>
                <a:gd name="f242" fmla="val 1957"/>
                <a:gd name="f243" fmla="val 8925"/>
                <a:gd name="f244" fmla="val 1834"/>
                <a:gd name="f245" fmla="val 9047"/>
                <a:gd name="f246" fmla="val 1571"/>
                <a:gd name="f247" fmla="val 9082"/>
                <a:gd name="f248" fmla="val 1466"/>
                <a:gd name="f249" fmla="val 11958"/>
                <a:gd name="f250" fmla="val 12010"/>
                <a:gd name="f251" fmla="val 3991"/>
                <a:gd name="f252" fmla="val 4271"/>
                <a:gd name="f253" fmla="val 11755"/>
                <a:gd name="f254" fmla="val 4558"/>
                <a:gd name="f255" fmla="val 11424"/>
                <a:gd name="f256" fmla="val 4645"/>
                <a:gd name="f257" fmla="val 11075"/>
                <a:gd name="f258" fmla="val 10763"/>
                <a:gd name="f259" fmla="val 10435"/>
                <a:gd name="f260" fmla="val 4575"/>
                <a:gd name="f261" fmla="val 10187"/>
                <a:gd name="f262" fmla="val 4517"/>
                <a:gd name="f263" fmla="val 9906"/>
                <a:gd name="f264" fmla="val 4447"/>
                <a:gd name="f265" fmla="val 9626"/>
                <a:gd name="f266" fmla="val 4341"/>
                <a:gd name="f267" fmla="val 4201"/>
                <a:gd name="f268" fmla="val 9223"/>
                <a:gd name="f269" fmla="val 4113"/>
                <a:gd name="f270" fmla="val 4043"/>
                <a:gd name="f271" fmla="val 8889"/>
                <a:gd name="f272" fmla="val 4008"/>
                <a:gd name="f273" fmla="val 4026"/>
                <a:gd name="f274" fmla="val 9310"/>
                <a:gd name="f275" fmla="val 9433"/>
                <a:gd name="f276" fmla="val 4078"/>
                <a:gd name="f277" fmla="val 9556"/>
                <a:gd name="f278" fmla="val 9705"/>
                <a:gd name="f279" fmla="val 4096"/>
                <a:gd name="f280" fmla="val 9854"/>
                <a:gd name="f281" fmla="val 4105"/>
                <a:gd name="f282" fmla="val 10003"/>
                <a:gd name="f283" fmla="val 10301"/>
                <a:gd name="f284" fmla="val 10450"/>
                <a:gd name="f285" fmla="val 10958"/>
                <a:gd name="f286" fmla="val 11712"/>
                <a:gd name="f287" fmla="val 3903"/>
                <a:gd name="f288" fmla="val 6330"/>
                <a:gd name="f289" fmla="val 6382"/>
                <a:gd name="f290" fmla="val 6435"/>
                <a:gd name="f291" fmla="val 6488"/>
                <a:gd name="f292" fmla="val 2834"/>
                <a:gd name="f293" fmla="val 3062"/>
                <a:gd name="f294" fmla="val 6225"/>
                <a:gd name="f295" fmla="val 3254"/>
                <a:gd name="f296" fmla="val 6084"/>
                <a:gd name="f297" fmla="val 3500"/>
                <a:gd name="f298" fmla="val 5927"/>
                <a:gd name="f299" fmla="val 5751"/>
                <a:gd name="f300" fmla="val 5646"/>
                <a:gd name="f301" fmla="val 5541"/>
                <a:gd name="f302" fmla="val 4324"/>
                <a:gd name="f303" fmla="val 5471"/>
                <a:gd name="f304" fmla="val 4534"/>
                <a:gd name="f305" fmla="val 5418"/>
                <a:gd name="f306" fmla="val 4657"/>
                <a:gd name="f307" fmla="val 5383"/>
                <a:gd name="f308" fmla="val 4797"/>
                <a:gd name="f309" fmla="val 5348"/>
                <a:gd name="f310" fmla="val 4937"/>
                <a:gd name="f311" fmla="val 4955"/>
                <a:gd name="f312" fmla="val 5331"/>
                <a:gd name="f313" fmla="val 4973"/>
                <a:gd name="f314" fmla="val 5008"/>
                <a:gd name="f315" fmla="val 4850"/>
                <a:gd name="f316" fmla="val 4675"/>
                <a:gd name="f317" fmla="val 5366"/>
                <a:gd name="f318" fmla="val 5436"/>
                <a:gd name="f319" fmla="val 3763"/>
                <a:gd name="f320" fmla="val 5576"/>
                <a:gd name="f321" fmla="val 3307"/>
                <a:gd name="f322" fmla="val 6610"/>
                <a:gd name="f323" fmla="val 2729"/>
                <a:gd name="f324" fmla="val 6751"/>
                <a:gd name="f325" fmla="val 2869"/>
                <a:gd name="f326" fmla="val 6698"/>
                <a:gd name="f327" fmla="val 3167"/>
                <a:gd name="f328" fmla="val 6628"/>
                <a:gd name="f329" fmla="val 6540"/>
                <a:gd name="f330" fmla="val 6400"/>
                <a:gd name="f331" fmla="val 6242"/>
                <a:gd name="f332" fmla="val 6102"/>
                <a:gd name="f333" fmla="val 4289"/>
                <a:gd name="f334" fmla="val 5962"/>
                <a:gd name="f335" fmla="val 4499"/>
                <a:gd name="f336" fmla="val 5786"/>
                <a:gd name="f337" fmla="val 4710"/>
                <a:gd name="f338" fmla="val 5664"/>
                <a:gd name="f339" fmla="val 5453"/>
                <a:gd name="f340" fmla="val 5148"/>
                <a:gd name="f341" fmla="val 5165"/>
                <a:gd name="f342" fmla="val 5025"/>
                <a:gd name="f343" fmla="val 4867"/>
                <a:gd name="f344" fmla="val 5523"/>
                <a:gd name="f345" fmla="val 4727"/>
                <a:gd name="f346" fmla="val 5611"/>
                <a:gd name="f347" fmla="val 4464"/>
                <a:gd name="f348" fmla="val 5734"/>
                <a:gd name="f349" fmla="val 4219"/>
                <a:gd name="f350" fmla="val 5892"/>
                <a:gd name="f351" fmla="val 6049"/>
                <a:gd name="f352" fmla="val 6190"/>
                <a:gd name="f353" fmla="val 3325"/>
                <a:gd name="f354" fmla="val 3202"/>
                <a:gd name="f355" fmla="val 6470"/>
                <a:gd name="f356" fmla="val 3097"/>
                <a:gd name="f357" fmla="val 6523"/>
                <a:gd name="f358" fmla="val 2974"/>
                <a:gd name="f359" fmla="val 6558"/>
                <a:gd name="f360" fmla="val 6575"/>
                <a:gd name="f361" fmla="val 3840"/>
                <a:gd name="f362" fmla="val 3447"/>
                <a:gd name="f363" fmla="val 3753"/>
                <a:gd name="f364" fmla="val 3718"/>
                <a:gd name="f365" fmla="val 3612"/>
                <a:gd name="f366" fmla="val 3490"/>
                <a:gd name="f367" fmla="val 3349"/>
                <a:gd name="f368" fmla="val 4376"/>
                <a:gd name="f369" fmla="val 3227"/>
                <a:gd name="f370" fmla="val 4569"/>
                <a:gd name="f371" fmla="val 3122"/>
                <a:gd name="f372" fmla="val 4745"/>
                <a:gd name="f373" fmla="val 3034"/>
                <a:gd name="f374" fmla="val 4920"/>
                <a:gd name="f375" fmla="val 2964"/>
                <a:gd name="f376" fmla="val 5095"/>
                <a:gd name="f377" fmla="val 2929"/>
                <a:gd name="f378" fmla="val 5200"/>
                <a:gd name="f379" fmla="val 2894"/>
                <a:gd name="f380" fmla="val 5306"/>
                <a:gd name="f381" fmla="val 2859"/>
                <a:gd name="f382" fmla="val 5411"/>
                <a:gd name="f383" fmla="val 5323"/>
                <a:gd name="f384" fmla="val 2876"/>
                <a:gd name="f385" fmla="val 5236"/>
                <a:gd name="f386" fmla="val 4902"/>
                <a:gd name="f387" fmla="val 4639"/>
                <a:gd name="f388" fmla="val 2981"/>
                <a:gd name="f389" fmla="val 4394"/>
                <a:gd name="f390" fmla="val 3086"/>
                <a:gd name="f391" fmla="val 3244"/>
                <a:gd name="f392" fmla="val 3482"/>
                <a:gd name="f393" fmla="val 6505"/>
                <a:gd name="f394" fmla="val 6891"/>
                <a:gd name="f395" fmla="val 7084"/>
                <a:gd name="f396" fmla="val 7329"/>
                <a:gd name="f397" fmla="val 7575"/>
                <a:gd name="f398" fmla="val 5043"/>
                <a:gd name="f399" fmla="val 5078"/>
                <a:gd name="f400" fmla="val 5113"/>
                <a:gd name="f401" fmla="val 5498"/>
                <a:gd name="f402" fmla="val 8626"/>
                <a:gd name="f403" fmla="val 5481"/>
                <a:gd name="f404" fmla="val 8153"/>
                <a:gd name="f405" fmla="val 5463"/>
                <a:gd name="f406" fmla="val 7680"/>
                <a:gd name="f407" fmla="val 7417"/>
                <a:gd name="f408" fmla="val 5376"/>
                <a:gd name="f409" fmla="val 7171"/>
                <a:gd name="f410" fmla="val 6926"/>
                <a:gd name="f411" fmla="val 5218"/>
                <a:gd name="f412" fmla="val 6768"/>
                <a:gd name="f413" fmla="val 4990"/>
                <a:gd name="f414" fmla="val 4191"/>
                <a:gd name="f415" fmla="val 3745"/>
                <a:gd name="f416" fmla="val 3805"/>
                <a:gd name="f417" fmla="val 4412"/>
                <a:gd name="f418" fmla="val 3683"/>
                <a:gd name="f419" fmla="val 4604"/>
                <a:gd name="f420" fmla="val 3456"/>
                <a:gd name="f421" fmla="val 4953"/>
                <a:gd name="f422" fmla="val 3211"/>
                <a:gd name="f423" fmla="val 5302"/>
                <a:gd name="f424" fmla="val 2950"/>
                <a:gd name="f425" fmla="val 5617"/>
                <a:gd name="f426" fmla="val 2966"/>
                <a:gd name="f427" fmla="val 5519"/>
                <a:gd name="f428" fmla="val 2982"/>
                <a:gd name="f429" fmla="val 5421"/>
                <a:gd name="f430" fmla="val 2999"/>
                <a:gd name="f431" fmla="val 5060"/>
                <a:gd name="f432" fmla="val 3192"/>
                <a:gd name="f433" fmla="val 4815"/>
                <a:gd name="f434" fmla="val 4587"/>
                <a:gd name="f435" fmla="val 3630"/>
                <a:gd name="f436" fmla="val 3893"/>
                <a:gd name="f437" fmla="val 5183"/>
                <a:gd name="f438" fmla="val 6663"/>
                <a:gd name="f439" fmla="val 5271"/>
                <a:gd name="f440" fmla="val 6873"/>
                <a:gd name="f441" fmla="val 6979"/>
                <a:gd name="f442" fmla="val 5358"/>
                <a:gd name="f443" fmla="val 7189"/>
                <a:gd name="f444" fmla="val 5446"/>
                <a:gd name="f445" fmla="val 7627"/>
                <a:gd name="f446" fmla="val 5534"/>
                <a:gd name="f447" fmla="val 8136"/>
                <a:gd name="f448" fmla="val 5569"/>
                <a:gd name="f449" fmla="val 8644"/>
                <a:gd name="f450" fmla="val 5621"/>
                <a:gd name="f451" fmla="val 9152"/>
                <a:gd name="f452" fmla="val 5656"/>
                <a:gd name="f453" fmla="val 5744"/>
                <a:gd name="f454" fmla="val 5849"/>
                <a:gd name="f455" fmla="val 9065"/>
                <a:gd name="f456" fmla="val 5919"/>
                <a:gd name="f457" fmla="val 8947"/>
                <a:gd name="f458" fmla="val 8703"/>
                <a:gd name="f459" fmla="val 6168"/>
                <a:gd name="f460" fmla="val 8485"/>
                <a:gd name="f461" fmla="val 8410"/>
                <a:gd name="f462" fmla="val 8338"/>
                <a:gd name="f463" fmla="val 6161"/>
                <a:gd name="f464" fmla="val 6147"/>
                <a:gd name="f465" fmla="val 8030"/>
                <a:gd name="f466" fmla="val 6077"/>
                <a:gd name="f467" fmla="val 7802"/>
                <a:gd name="f468" fmla="val 5989"/>
                <a:gd name="f469" fmla="val 5884"/>
                <a:gd name="f470" fmla="val 5779"/>
                <a:gd name="f471" fmla="val 7101"/>
                <a:gd name="f472" fmla="val 5639"/>
                <a:gd name="f473" fmla="val 6908"/>
                <a:gd name="f474" fmla="val 6786"/>
                <a:gd name="f475" fmla="val 4103"/>
                <a:gd name="f476" fmla="val 4489"/>
                <a:gd name="f477" fmla="val 4892"/>
                <a:gd name="f478" fmla="val 5260"/>
                <a:gd name="f479" fmla="val 6059"/>
                <a:gd name="f480" fmla="val 5769"/>
                <a:gd name="f481" fmla="val 6270"/>
                <a:gd name="f482" fmla="val 5979"/>
                <a:gd name="f483" fmla="val 6445"/>
                <a:gd name="f484" fmla="val 6067"/>
                <a:gd name="f485" fmla="val 6515"/>
                <a:gd name="f486" fmla="val 6155"/>
                <a:gd name="f487" fmla="val 6603"/>
                <a:gd name="f488" fmla="val 6207"/>
                <a:gd name="f489" fmla="val 6708"/>
                <a:gd name="f490" fmla="val 5821"/>
                <a:gd name="f491" fmla="val 6585"/>
                <a:gd name="f492" fmla="val 6463"/>
                <a:gd name="f493" fmla="val 5068"/>
                <a:gd name="f494" fmla="val 6305"/>
                <a:gd name="f495" fmla="val 4840"/>
                <a:gd name="f496" fmla="val 6217"/>
                <a:gd name="f497" fmla="val 4612"/>
                <a:gd name="f498" fmla="val 6095"/>
                <a:gd name="f499" fmla="val 4419"/>
                <a:gd name="f500" fmla="val 5937"/>
                <a:gd name="f501" fmla="val 4296"/>
                <a:gd name="f502" fmla="val 5867"/>
                <a:gd name="f503" fmla="val 5726"/>
                <a:gd name="f504" fmla="val 4086"/>
                <a:gd name="f505" fmla="val 5797"/>
                <a:gd name="f506" fmla="val 5814"/>
                <a:gd name="f507" fmla="val 4121"/>
                <a:gd name="f508" fmla="val 4138"/>
                <a:gd name="f509" fmla="val 4226"/>
                <a:gd name="f510" fmla="val 4314"/>
                <a:gd name="f511" fmla="val 6007"/>
                <a:gd name="f512" fmla="val 4401"/>
                <a:gd name="f513" fmla="val 4559"/>
                <a:gd name="f514" fmla="val 6200"/>
                <a:gd name="f515" fmla="val 4752"/>
                <a:gd name="f516" fmla="val 4945"/>
                <a:gd name="f517" fmla="val 6393"/>
                <a:gd name="f518" fmla="val 6568"/>
                <a:gd name="f519" fmla="val 5804"/>
                <a:gd name="f520" fmla="val 6726"/>
                <a:gd name="f521" fmla="val 6883"/>
                <a:gd name="f522" fmla="val 6989"/>
                <a:gd name="f523" fmla="val 6172"/>
                <a:gd name="f524" fmla="val 7094"/>
                <a:gd name="f525" fmla="val 7146"/>
                <a:gd name="f526" fmla="val 5974"/>
                <a:gd name="f527" fmla="val 7198"/>
                <a:gd name="f528" fmla="val 5879"/>
                <a:gd name="f529" fmla="val 7220"/>
                <a:gd name="f530" fmla="val 5782"/>
                <a:gd name="f531" fmla="val 5422"/>
                <a:gd name="f532" fmla="val 5053"/>
                <a:gd name="f533" fmla="val 6912"/>
                <a:gd name="f534" fmla="val 4805"/>
                <a:gd name="f535" fmla="val 6691"/>
                <a:gd name="f536" fmla="val 6533"/>
                <a:gd name="f537" fmla="val 4454"/>
                <a:gd name="f538" fmla="val 6358"/>
                <a:gd name="f539" fmla="val 6165"/>
                <a:gd name="f540" fmla="val 4244"/>
                <a:gd name="f541" fmla="val 4156"/>
                <a:gd name="f542" fmla="val 12280"/>
                <a:gd name="f543" fmla="val 11797"/>
                <a:gd name="f544" fmla="val 11260"/>
                <a:gd name="f545" fmla="val 444"/>
                <a:gd name="f546" fmla="val 10976"/>
                <a:gd name="f547" fmla="val 765"/>
                <a:gd name="f548" fmla="val 1063"/>
                <a:gd name="f549" fmla="val 10362"/>
                <a:gd name="f550" fmla="val 1799"/>
                <a:gd name="f551" fmla="val 10257"/>
                <a:gd name="f552" fmla="val 2027"/>
                <a:gd name="f553" fmla="val 10064"/>
                <a:gd name="f554" fmla="val 9994"/>
                <a:gd name="f555" fmla="val 9941"/>
                <a:gd name="f556" fmla="val 9661"/>
                <a:gd name="f557" fmla="val 3027"/>
                <a:gd name="f558" fmla="val 8504"/>
                <a:gd name="f559" fmla="val 8218"/>
                <a:gd name="f560" fmla="val 3911"/>
                <a:gd name="f561" fmla="val 8315"/>
                <a:gd name="f562" fmla="val 3796"/>
                <a:gd name="f563" fmla="val 8313"/>
                <a:gd name="f564" fmla="val 8312"/>
                <a:gd name="f565" fmla="val 3797"/>
                <a:gd name="f566" fmla="val 8311"/>
                <a:gd name="f567" fmla="val 8416"/>
                <a:gd name="f568" fmla="val 8521"/>
                <a:gd name="f569" fmla="val 3430"/>
                <a:gd name="f570" fmla="val 2764"/>
                <a:gd name="f571" fmla="val 9275"/>
                <a:gd name="f572" fmla="val 9503"/>
                <a:gd name="f573" fmla="val 9608"/>
                <a:gd name="f574" fmla="val 1151"/>
                <a:gd name="f575" fmla="val 1010"/>
                <a:gd name="f576" fmla="val 8904"/>
                <a:gd name="f577" fmla="val 1005"/>
                <a:gd name="f578" fmla="val 8866"/>
                <a:gd name="f579" fmla="val 1003"/>
                <a:gd name="f580" fmla="val 8828"/>
                <a:gd name="f581" fmla="val 8406"/>
                <a:gd name="f582" fmla="val 1089"/>
                <a:gd name="f583" fmla="val 8241"/>
                <a:gd name="f584" fmla="val 1238"/>
                <a:gd name="f585" fmla="val 7995"/>
                <a:gd name="f586" fmla="val 2062"/>
                <a:gd name="f587" fmla="val 7557"/>
                <a:gd name="f588" fmla="val 7540"/>
                <a:gd name="f589" fmla="val 7610"/>
                <a:gd name="f590" fmla="val 7662"/>
                <a:gd name="f591" fmla="val 4236"/>
                <a:gd name="f592" fmla="val 7364"/>
                <a:gd name="f593" fmla="val 7049"/>
                <a:gd name="f594" fmla="val 6032"/>
                <a:gd name="f595" fmla="val 5716"/>
                <a:gd name="f596" fmla="val 5997"/>
                <a:gd name="f597" fmla="val 6312"/>
                <a:gd name="f598" fmla="val 4306"/>
                <a:gd name="f599" fmla="val 6943"/>
                <a:gd name="f600" fmla="val 3290"/>
                <a:gd name="f601" fmla="val 7066"/>
                <a:gd name="f602" fmla="val 6453"/>
                <a:gd name="f603" fmla="val 6403"/>
                <a:gd name="f604" fmla="val 2402"/>
                <a:gd name="f605" fmla="val 6356"/>
                <a:gd name="f606" fmla="val 2397"/>
                <a:gd name="f607" fmla="val 6310"/>
                <a:gd name="f608" fmla="val 5847"/>
                <a:gd name="f609" fmla="val 5544"/>
                <a:gd name="f610" fmla="val 2924"/>
                <a:gd name="f611" fmla="val 5401"/>
                <a:gd name="f612" fmla="val 5278"/>
                <a:gd name="f613" fmla="val 5190"/>
                <a:gd name="f614" fmla="val 5173"/>
                <a:gd name="f615" fmla="val 5208"/>
                <a:gd name="f616" fmla="val 4885"/>
                <a:gd name="f617" fmla="val 5225"/>
                <a:gd name="f618" fmla="val 5243"/>
                <a:gd name="f619" fmla="val 4717"/>
                <a:gd name="f620" fmla="val 5428"/>
                <a:gd name="f621" fmla="val 5551"/>
                <a:gd name="f622" fmla="val 3420"/>
                <a:gd name="f623" fmla="val 5604"/>
                <a:gd name="f624" fmla="val 3051"/>
                <a:gd name="f625" fmla="val 3139"/>
                <a:gd name="f626" fmla="val 3507"/>
                <a:gd name="f627" fmla="val 3542"/>
                <a:gd name="f628" fmla="val 3928"/>
                <a:gd name="f629" fmla="val 4261"/>
                <a:gd name="f630" fmla="val 4349"/>
                <a:gd name="f631" fmla="val 3395"/>
                <a:gd name="f632" fmla="val 3875"/>
                <a:gd name="f633" fmla="val 3819"/>
                <a:gd name="f634" fmla="val 3238"/>
                <a:gd name="f635" fmla="val 3764"/>
                <a:gd name="f636" fmla="val 3230"/>
                <a:gd name="f637" fmla="val 3711"/>
                <a:gd name="f638" fmla="val 3321"/>
                <a:gd name="f639" fmla="val 3035"/>
                <a:gd name="f640" fmla="val 3649"/>
                <a:gd name="f641" fmla="val 2911"/>
                <a:gd name="f642" fmla="val 2806"/>
                <a:gd name="f643" fmla="val 2718"/>
                <a:gd name="f644" fmla="val 2701"/>
                <a:gd name="f645" fmla="val 2771"/>
                <a:gd name="f646" fmla="val 2636"/>
                <a:gd name="f647" fmla="val 5662"/>
                <a:gd name="f648" fmla="val 2502"/>
                <a:gd name="f649" fmla="val 2368"/>
                <a:gd name="f650" fmla="val 2101"/>
                <a:gd name="f651" fmla="val 1836"/>
                <a:gd name="f652" fmla="val 1579"/>
                <a:gd name="f653" fmla="val 1281"/>
                <a:gd name="f654" fmla="val 1000"/>
                <a:gd name="f655" fmla="val 702"/>
                <a:gd name="f656" fmla="val 474"/>
                <a:gd name="f657" fmla="val 264"/>
                <a:gd name="f658" fmla="val 5586"/>
                <a:gd name="f659" fmla="val 36"/>
                <a:gd name="f660" fmla="val 1"/>
                <a:gd name="f661" fmla="val 229"/>
                <a:gd name="f662" fmla="val 5674"/>
                <a:gd name="f663" fmla="val 422"/>
                <a:gd name="f664" fmla="val 5709"/>
                <a:gd name="f665" fmla="val 597"/>
                <a:gd name="f666" fmla="val 877"/>
                <a:gd name="f667" fmla="val 1140"/>
                <a:gd name="f668" fmla="val 1403"/>
                <a:gd name="f669" fmla="val 1649"/>
                <a:gd name="f670" fmla="val 1891"/>
                <a:gd name="f671" fmla="val 5799"/>
                <a:gd name="f672" fmla="val 2494"/>
                <a:gd name="f673" fmla="val 2852"/>
                <a:gd name="f674" fmla="val 5793"/>
                <a:gd name="f675" fmla="val 3209"/>
                <a:gd name="f676" fmla="val 5761"/>
                <a:gd name="f677" fmla="val 3437"/>
                <a:gd name="f678" fmla="val 3665"/>
                <a:gd name="f679" fmla="val 5902"/>
                <a:gd name="f680" fmla="val 4436"/>
                <a:gd name="f681" fmla="val 4647"/>
                <a:gd name="f682" fmla="val 6831"/>
                <a:gd name="f683" fmla="val 4910"/>
                <a:gd name="f684" fmla="val 7006"/>
                <a:gd name="f685" fmla="val 5120"/>
                <a:gd name="f686" fmla="val 7217"/>
                <a:gd name="f687" fmla="val 7339"/>
                <a:gd name="f688" fmla="val 5681"/>
                <a:gd name="f689" fmla="val 7392"/>
                <a:gd name="f690" fmla="val 5724"/>
                <a:gd name="f691" fmla="val 7399"/>
                <a:gd name="f692" fmla="val 5767"/>
                <a:gd name="f693" fmla="val 5810"/>
                <a:gd name="f694" fmla="val 5975"/>
                <a:gd name="f695" fmla="val 6134"/>
                <a:gd name="f696" fmla="val 7349"/>
                <a:gd name="f697" fmla="val 6260"/>
                <a:gd name="f698" fmla="val 7252"/>
                <a:gd name="f699" fmla="val 6848"/>
                <a:gd name="f700" fmla="val 6277"/>
                <a:gd name="f701" fmla="val 6130"/>
                <a:gd name="f702" fmla="val 5954"/>
                <a:gd name="f703" fmla="val 5832"/>
                <a:gd name="f704" fmla="val 4927"/>
                <a:gd name="f705" fmla="val 4384"/>
                <a:gd name="f706" fmla="val 4366"/>
                <a:gd name="f707" fmla="val 4331"/>
                <a:gd name="f708" fmla="val 4507"/>
                <a:gd name="f709" fmla="val 4682"/>
                <a:gd name="f710" fmla="val 4857"/>
                <a:gd name="f711" fmla="val 5839"/>
                <a:gd name="f712" fmla="val 5288"/>
                <a:gd name="f713" fmla="val 5516"/>
                <a:gd name="f714" fmla="val 5691"/>
                <a:gd name="f715" fmla="val 7469"/>
                <a:gd name="f716" fmla="val 6182"/>
                <a:gd name="f717" fmla="val 7992"/>
                <a:gd name="f718" fmla="val 6294"/>
                <a:gd name="f719" fmla="val 8239"/>
                <a:gd name="f720" fmla="val 6351"/>
                <a:gd name="f721" fmla="val 8490"/>
                <a:gd name="f722" fmla="val 8553"/>
                <a:gd name="f723" fmla="val 8616"/>
                <a:gd name="f724" fmla="val 6347"/>
                <a:gd name="f725" fmla="val 6340"/>
                <a:gd name="f726" fmla="val 6322"/>
                <a:gd name="f727" fmla="val 9538"/>
                <a:gd name="f728" fmla="val 8434"/>
                <a:gd name="f729" fmla="val 7031"/>
                <a:gd name="f730" fmla="val 6856"/>
                <a:gd name="f731" fmla="val 6733"/>
                <a:gd name="f732" fmla="val 6821"/>
                <a:gd name="f733" fmla="val 4832"/>
                <a:gd name="f734" fmla="val 4780"/>
                <a:gd name="f735" fmla="val 7241"/>
                <a:gd name="f736" fmla="val 4622"/>
                <a:gd name="f737" fmla="val 7504"/>
                <a:gd name="f738" fmla="val 4482"/>
                <a:gd name="f739" fmla="val 7960"/>
                <a:gd name="f740" fmla="val 8328"/>
                <a:gd name="f741" fmla="val 8591"/>
                <a:gd name="f742" fmla="val 8749"/>
                <a:gd name="f743" fmla="val 9012"/>
                <a:gd name="f744" fmla="val 9415"/>
                <a:gd name="f745" fmla="val 9749"/>
                <a:gd name="f746" fmla="val 10117"/>
                <a:gd name="f747" fmla="val 10485"/>
                <a:gd name="f748" fmla="val 4762"/>
                <a:gd name="f749" fmla="val 10702"/>
                <a:gd name="f750" fmla="val 4793"/>
                <a:gd name="f751" fmla="val 10919"/>
                <a:gd name="f752" fmla="val 4830"/>
                <a:gd name="f753" fmla="val 11133"/>
                <a:gd name="f754" fmla="val 11282"/>
                <a:gd name="f755" fmla="val 11428"/>
                <a:gd name="f756" fmla="val 4812"/>
                <a:gd name="f757" fmla="val 11572"/>
                <a:gd name="f758" fmla="val 12028"/>
                <a:gd name="f759" fmla="val 4254"/>
                <a:gd name="f760" fmla="val 12413"/>
                <a:gd name="f761" fmla="val 10660"/>
                <a:gd name="f762" fmla="val 3360"/>
                <a:gd name="f763" fmla="val 9871"/>
                <a:gd name="f764" fmla="val 9468"/>
                <a:gd name="f765" fmla="val 3184"/>
                <a:gd name="f766" fmla="val 2939"/>
                <a:gd name="f767" fmla="val 10467"/>
                <a:gd name="f768" fmla="val 2921"/>
                <a:gd name="f769" fmla="val 2816"/>
                <a:gd name="f770" fmla="val 11081"/>
                <a:gd name="f771" fmla="val 11274"/>
                <a:gd name="f772" fmla="val 11659"/>
                <a:gd name="f773" fmla="val 11835"/>
                <a:gd name="f774" fmla="val 12115"/>
                <a:gd name="f775" fmla="val 12238"/>
                <a:gd name="f776" fmla="val 1729"/>
                <a:gd name="f777" fmla="val 13272"/>
                <a:gd name="f778" fmla="val 818"/>
                <a:gd name="f779" fmla="val 12834"/>
                <a:gd name="f780" fmla="val 274"/>
                <a:gd name="f781" fmla="val 12674"/>
                <a:gd name="f782" fmla="val 78"/>
                <a:gd name="f783" fmla="val 12482"/>
                <a:gd name="f784" fmla="*/ f0 1 13273"/>
                <a:gd name="f785" fmla="*/ f1 1 7403"/>
                <a:gd name="f786" fmla="val f2"/>
                <a:gd name="f787" fmla="val f3"/>
                <a:gd name="f788" fmla="val f4"/>
                <a:gd name="f789" fmla="+- f788 0 f786"/>
                <a:gd name="f790" fmla="+- f787 0 f786"/>
                <a:gd name="f791" fmla="*/ f790 1 13273"/>
                <a:gd name="f792" fmla="*/ f789 1 7403"/>
                <a:gd name="f793" fmla="*/ f786 1 f791"/>
                <a:gd name="f794" fmla="*/ f787 1 f791"/>
                <a:gd name="f795" fmla="*/ f786 1 f792"/>
                <a:gd name="f796" fmla="*/ f788 1 f792"/>
                <a:gd name="f797" fmla="*/ f793 f784 1"/>
                <a:gd name="f798" fmla="*/ f794 f784 1"/>
                <a:gd name="f799" fmla="*/ f796 f785 1"/>
                <a:gd name="f800" fmla="*/ f795 f785 1"/>
              </a:gdLst>
              <a:ahLst/>
              <a:cxnLst>
                <a:cxn ang="3cd4">
                  <a:pos x="hc" y="t"/>
                </a:cxn>
                <a:cxn ang="0">
                  <a:pos x="r" y="vc"/>
                </a:cxn>
                <a:cxn ang="cd4">
                  <a:pos x="hc" y="b"/>
                </a:cxn>
                <a:cxn ang="cd2">
                  <a:pos x="l" y="vc"/>
                </a:cxn>
              </a:cxnLst>
              <a:rect l="f797" t="f800" r="f798" b="f799"/>
              <a:pathLst>
                <a:path w="13272" h="7403">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3"/>
                    <a:pt x="f39" y="f40"/>
                  </a:cubicBezTo>
                  <a:lnTo>
                    <a:pt x="f39" y="f41"/>
                  </a:lnTo>
                  <a:cubicBezTo>
                    <a:pt x="f42" y="f43"/>
                    <a:pt x="f44" y="f45"/>
                    <a:pt x="f46" y="f47"/>
                  </a:cubicBezTo>
                  <a:cubicBezTo>
                    <a:pt x="f48" y="f49"/>
                    <a:pt x="f50" y="f21"/>
                    <a:pt x="f51" y="f52"/>
                  </a:cubicBezTo>
                  <a:cubicBezTo>
                    <a:pt x="f53" y="f54"/>
                    <a:pt x="f55" y="f56"/>
                    <a:pt x="f57" y="f58"/>
                  </a:cubicBezTo>
                  <a:cubicBezTo>
                    <a:pt x="f59" y="f60"/>
                    <a:pt x="f61" y="f6"/>
                    <a:pt x="f5" y="f6"/>
                  </a:cubicBezTo>
                  <a:close/>
                  <a:moveTo>
                    <a:pt x="f62" y="f63"/>
                  </a:moveTo>
                  <a:cubicBezTo>
                    <a:pt x="f64" y="f65"/>
                    <a:pt x="f66" y="f58"/>
                    <a:pt x="f67" y="f13"/>
                  </a:cubicBezTo>
                  <a:cubicBezTo>
                    <a:pt x="f68" y="f69"/>
                    <a:pt x="f70" y="f71"/>
                    <a:pt x="f72" y="f73"/>
                  </a:cubicBezTo>
                  <a:cubicBezTo>
                    <a:pt x="f74" y="f75"/>
                    <a:pt x="f76" y="f77"/>
                    <a:pt x="f78" y="f79"/>
                  </a:cubicBezTo>
                  <a:cubicBezTo>
                    <a:pt x="f80" y="f37"/>
                    <a:pt x="f81" y="f35"/>
                    <a:pt x="f46" y="f82"/>
                  </a:cubicBezTo>
                  <a:cubicBezTo>
                    <a:pt x="f83" y="f84"/>
                    <a:pt x="f44" y="f84"/>
                    <a:pt x="f85" y="f84"/>
                  </a:cubicBezTo>
                  <a:cubicBezTo>
                    <a:pt x="f86" y="f87"/>
                    <a:pt x="f88" y="f89"/>
                    <a:pt x="f90" y="f91"/>
                  </a:cubicBezTo>
                  <a:cubicBezTo>
                    <a:pt x="f92" y="f93"/>
                    <a:pt x="f94" y="f95"/>
                    <a:pt x="f96" y="f97"/>
                  </a:cubicBezTo>
                  <a:cubicBezTo>
                    <a:pt x="f98" y="f99"/>
                    <a:pt x="f100" y="f101"/>
                    <a:pt x="f102" y="f52"/>
                  </a:cubicBezTo>
                  <a:cubicBezTo>
                    <a:pt x="f103" y="f104"/>
                    <a:pt x="f105" y="f106"/>
                    <a:pt x="f107" y="f108"/>
                  </a:cubicBezTo>
                  <a:cubicBezTo>
                    <a:pt x="f12" y="f109"/>
                    <a:pt x="f110" y="f111"/>
                    <a:pt x="f62" y="f63"/>
                  </a:cubicBezTo>
                  <a:close/>
                  <a:moveTo>
                    <a:pt x="f112" y="f113"/>
                  </a:moveTo>
                  <a:cubicBezTo>
                    <a:pt x="f114" y="f113"/>
                    <a:pt x="f115" y="f116"/>
                    <a:pt x="f117" y="f118"/>
                  </a:cubicBezTo>
                  <a:cubicBezTo>
                    <a:pt x="f94" y="f119"/>
                    <a:pt x="f120" y="f121"/>
                    <a:pt x="f122" y="f123"/>
                  </a:cubicBezTo>
                  <a:cubicBezTo>
                    <a:pt x="f124" y="f125"/>
                    <a:pt x="f126" y="f127"/>
                    <a:pt x="f128" y="f129"/>
                  </a:cubicBezTo>
                  <a:cubicBezTo>
                    <a:pt x="f88" y="f130"/>
                    <a:pt x="f131" y="f132"/>
                    <a:pt x="f133" y="f134"/>
                  </a:cubicBezTo>
                  <a:cubicBezTo>
                    <a:pt x="f135" y="f136"/>
                    <a:pt x="f137" y="f138"/>
                    <a:pt x="f139" y="f138"/>
                  </a:cubicBezTo>
                  <a:cubicBezTo>
                    <a:pt x="f140" y="f138"/>
                    <a:pt x="f141" y="f142"/>
                    <a:pt x="f143" y="f144"/>
                  </a:cubicBezTo>
                  <a:cubicBezTo>
                    <a:pt x="f145" y="f134"/>
                    <a:pt x="f146" y="f147"/>
                    <a:pt x="f148" y="f149"/>
                  </a:cubicBezTo>
                  <a:cubicBezTo>
                    <a:pt x="f150" y="f130"/>
                    <a:pt x="f151" y="f127"/>
                    <a:pt x="f152" y="f153"/>
                  </a:cubicBezTo>
                  <a:cubicBezTo>
                    <a:pt x="f154" y="f153"/>
                    <a:pt x="f154" y="f125"/>
                    <a:pt x="f155" y="f125"/>
                  </a:cubicBezTo>
                  <a:lnTo>
                    <a:pt x="f151" y="f125"/>
                  </a:lnTo>
                  <a:cubicBezTo>
                    <a:pt x="f156" y="f157"/>
                    <a:pt x="f158" y="f157"/>
                    <a:pt x="f159" y="f160"/>
                  </a:cubicBezTo>
                  <a:cubicBezTo>
                    <a:pt x="f161" y="f162"/>
                    <a:pt x="f32" y="f118"/>
                    <a:pt x="f163" y="f164"/>
                  </a:cubicBezTo>
                  <a:cubicBezTo>
                    <a:pt x="f165" y="f166"/>
                    <a:pt x="f167" y="f113"/>
                    <a:pt x="f112" y="f113"/>
                  </a:cubicBezTo>
                  <a:close/>
                  <a:moveTo>
                    <a:pt x="f168" y="f169"/>
                  </a:moveTo>
                  <a:cubicBezTo>
                    <a:pt x="f170" y="f169"/>
                    <a:pt x="f171" y="f172"/>
                    <a:pt x="f151" y="f173"/>
                  </a:cubicBezTo>
                  <a:cubicBezTo>
                    <a:pt x="f174" y="f173"/>
                    <a:pt x="f175" y="f176"/>
                    <a:pt x="f177" y="f178"/>
                  </a:cubicBezTo>
                  <a:cubicBezTo>
                    <a:pt x="f174" y="f179"/>
                    <a:pt x="f180" y="f23"/>
                    <a:pt x="f181" y="f93"/>
                  </a:cubicBezTo>
                  <a:cubicBezTo>
                    <a:pt x="f182" y="f183"/>
                    <a:pt x="f184" y="f185"/>
                    <a:pt x="f186" y="f187"/>
                  </a:cubicBezTo>
                  <a:cubicBezTo>
                    <a:pt x="f188" y="f189"/>
                    <a:pt x="f190" y="f191"/>
                    <a:pt x="f192" y="f193"/>
                  </a:cubicBezTo>
                  <a:cubicBezTo>
                    <a:pt x="f194" y="f195"/>
                    <a:pt x="f196" y="f197"/>
                    <a:pt x="f198" y="f129"/>
                  </a:cubicBezTo>
                  <a:cubicBezTo>
                    <a:pt x="f198" y="f149"/>
                    <a:pt x="f199" y="f144"/>
                    <a:pt x="f199" y="f200"/>
                  </a:cubicBezTo>
                  <a:cubicBezTo>
                    <a:pt x="f201" y="f202"/>
                    <a:pt x="f201" y="f203"/>
                    <a:pt x="f201" y="f204"/>
                  </a:cubicBezTo>
                  <a:cubicBezTo>
                    <a:pt x="f205" y="f206"/>
                    <a:pt x="f207" y="f208"/>
                    <a:pt x="f196" y="f31"/>
                  </a:cubicBezTo>
                  <a:cubicBezTo>
                    <a:pt x="f209" y="f89"/>
                    <a:pt x="f210" y="f211"/>
                    <a:pt x="f212" y="f213"/>
                  </a:cubicBezTo>
                  <a:cubicBezTo>
                    <a:pt x="f214" y="f215"/>
                    <a:pt x="f216" y="f169"/>
                    <a:pt x="f168" y="f169"/>
                  </a:cubicBezTo>
                  <a:close/>
                  <a:moveTo>
                    <a:pt x="f217" y="f218"/>
                  </a:moveTo>
                  <a:cubicBezTo>
                    <a:pt x="f219" y="f220"/>
                    <a:pt x="f221" y="f49"/>
                    <a:pt x="f222" y="f223"/>
                  </a:cubicBezTo>
                  <a:cubicBezTo>
                    <a:pt x="f224" y="f225"/>
                    <a:pt x="f177" y="f87"/>
                    <a:pt x="f154" y="f82"/>
                  </a:cubicBezTo>
                  <a:cubicBezTo>
                    <a:pt x="f226" y="f227"/>
                    <a:pt x="f228" y="f229"/>
                    <a:pt x="f230" y="f204"/>
                  </a:cubicBezTo>
                  <a:cubicBezTo>
                    <a:pt x="f231" y="f197"/>
                    <a:pt x="f232" y="f147"/>
                    <a:pt x="f233" y="f234"/>
                  </a:cubicBezTo>
                  <a:lnTo>
                    <a:pt x="f235" y="f236"/>
                  </a:lnTo>
                  <a:cubicBezTo>
                    <a:pt x="f233" y="f203"/>
                    <a:pt x="f237" y="f206"/>
                    <a:pt x="f230" y="f238"/>
                  </a:cubicBezTo>
                  <a:cubicBezTo>
                    <a:pt x="f228" y="f239"/>
                    <a:pt x="f240" y="f241"/>
                    <a:pt x="f180" y="f242"/>
                  </a:cubicBezTo>
                  <a:cubicBezTo>
                    <a:pt x="f243" y="f244"/>
                    <a:pt x="f177" y="f95"/>
                    <a:pt x="f245" y="f246"/>
                  </a:cubicBezTo>
                  <a:cubicBezTo>
                    <a:pt x="f247" y="f248"/>
                    <a:pt x="f156" y="f99"/>
                    <a:pt x="f217" y="f218"/>
                  </a:cubicBezTo>
                  <a:close/>
                  <a:moveTo>
                    <a:pt x="f249" y="f130"/>
                  </a:moveTo>
                  <a:lnTo>
                    <a:pt x="f249" y="f130"/>
                  </a:lnTo>
                  <a:cubicBezTo>
                    <a:pt x="f250" y="f251"/>
                    <a:pt x="f250" y="f234"/>
                    <a:pt x="f18" y="f252"/>
                  </a:cubicBezTo>
                  <a:cubicBezTo>
                    <a:pt x="f253" y="f254"/>
                    <a:pt x="f255" y="f256"/>
                    <a:pt x="f257" y="f256"/>
                  </a:cubicBezTo>
                  <a:cubicBezTo>
                    <a:pt x="f258" y="f256"/>
                    <a:pt x="f259" y="f260"/>
                    <a:pt x="f261" y="f262"/>
                  </a:cubicBezTo>
                  <a:cubicBezTo>
                    <a:pt x="f263" y="f264"/>
                    <a:pt x="f265" y="f266"/>
                    <a:pt x="f158" y="f267"/>
                  </a:cubicBezTo>
                  <a:cubicBezTo>
                    <a:pt x="f268" y="f269"/>
                    <a:pt x="f245" y="f270"/>
                    <a:pt x="f271" y="f132"/>
                  </a:cubicBezTo>
                  <a:lnTo>
                    <a:pt x="f271" y="f132"/>
                  </a:lnTo>
                  <a:cubicBezTo>
                    <a:pt x="f177" y="f144"/>
                    <a:pt x="f224" y="f272"/>
                    <a:pt x="f146" y="f273"/>
                  </a:cubicBezTo>
                  <a:cubicBezTo>
                    <a:pt x="f274" y="f200"/>
                    <a:pt x="f275" y="f276"/>
                    <a:pt x="f277" y="f276"/>
                  </a:cubicBezTo>
                  <a:cubicBezTo>
                    <a:pt x="f278" y="f279"/>
                    <a:pt x="f280" y="f281"/>
                    <a:pt x="f282" y="f281"/>
                  </a:cubicBezTo>
                  <a:cubicBezTo>
                    <a:pt x="f39" y="f281"/>
                    <a:pt x="f283" y="f279"/>
                    <a:pt x="f284" y="f276"/>
                  </a:cubicBezTo>
                  <a:cubicBezTo>
                    <a:pt x="f80" y="f270"/>
                    <a:pt x="f285" y="f144"/>
                    <a:pt x="f90" y="f134"/>
                  </a:cubicBezTo>
                  <a:cubicBezTo>
                    <a:pt x="f117" y="f132"/>
                    <a:pt x="f286" y="f287"/>
                    <a:pt x="f249" y="f130"/>
                  </a:cubicBezTo>
                  <a:close/>
                  <a:moveTo>
                    <a:pt x="f288" y="f79"/>
                  </a:moveTo>
                  <a:cubicBezTo>
                    <a:pt x="f289" y="f79"/>
                    <a:pt x="f290" y="f79"/>
                    <a:pt x="f291" y="f33"/>
                  </a:cubicBezTo>
                  <a:cubicBezTo>
                    <a:pt x="f289" y="f292"/>
                    <a:pt x="f288" y="f293"/>
                    <a:pt x="f294" y="f295"/>
                  </a:cubicBezTo>
                  <a:cubicBezTo>
                    <a:pt x="f296" y="f297"/>
                    <a:pt x="f298" y="f123"/>
                    <a:pt x="f299" y="f134"/>
                  </a:cubicBezTo>
                  <a:cubicBezTo>
                    <a:pt x="f300" y="f234"/>
                    <a:pt x="f301" y="f302"/>
                    <a:pt x="f303" y="f304"/>
                  </a:cubicBezTo>
                  <a:cubicBezTo>
                    <a:pt x="f305" y="f306"/>
                    <a:pt x="f307" y="f308"/>
                    <a:pt x="f309" y="f310"/>
                  </a:cubicBezTo>
                  <a:cubicBezTo>
                    <a:pt x="f309" y="f311"/>
                    <a:pt x="f312" y="f313"/>
                    <a:pt x="f312" y="f314"/>
                  </a:cubicBezTo>
                  <a:cubicBezTo>
                    <a:pt x="f312" y="f315"/>
                    <a:pt x="f312" y="f316"/>
                    <a:pt x="f312" y="f304"/>
                  </a:cubicBezTo>
                  <a:cubicBezTo>
                    <a:pt x="f312" y="f252"/>
                    <a:pt x="f317" y="f272"/>
                    <a:pt x="f318" y="f319"/>
                  </a:cubicBezTo>
                  <a:cubicBezTo>
                    <a:pt x="f320" y="f321"/>
                    <a:pt x="f299" y="f187"/>
                    <a:pt x="f288" y="f79"/>
                  </a:cubicBezTo>
                  <a:close/>
                  <a:moveTo>
                    <a:pt x="f322" y="f323"/>
                  </a:moveTo>
                  <a:cubicBezTo>
                    <a:pt x="f324" y="f325"/>
                    <a:pt x="f326" y="f327"/>
                    <a:pt x="f328" y="f193"/>
                  </a:cubicBezTo>
                  <a:cubicBezTo>
                    <a:pt x="f329" y="f121"/>
                    <a:pt x="f330" y="f130"/>
                    <a:pt x="f331" y="f200"/>
                  </a:cubicBezTo>
                  <a:cubicBezTo>
                    <a:pt x="f332" y="f333"/>
                    <a:pt x="f334" y="f335"/>
                    <a:pt x="f336" y="f337"/>
                  </a:cubicBezTo>
                  <a:cubicBezTo>
                    <a:pt x="f338" y="f315"/>
                    <a:pt x="f320" y="f314"/>
                    <a:pt x="f339" y="f340"/>
                  </a:cubicBezTo>
                  <a:lnTo>
                    <a:pt x="f318" y="f341"/>
                  </a:lnTo>
                  <a:cubicBezTo>
                    <a:pt x="f303" y="f342"/>
                    <a:pt x="f303" y="f343"/>
                    <a:pt x="f344" y="f345"/>
                  </a:cubicBezTo>
                  <a:cubicBezTo>
                    <a:pt x="f346" y="f347"/>
                    <a:pt x="f348" y="f349"/>
                    <a:pt x="f350" y="f144"/>
                  </a:cubicBezTo>
                  <a:cubicBezTo>
                    <a:pt x="f351" y="f319"/>
                    <a:pt x="f352" y="f118"/>
                    <a:pt x="f288" y="f353"/>
                  </a:cubicBezTo>
                  <a:cubicBezTo>
                    <a:pt x="f330" y="f354"/>
                    <a:pt x="f355" y="f356"/>
                    <a:pt x="f357" y="f358"/>
                  </a:cubicBezTo>
                  <a:cubicBezTo>
                    <a:pt x="f359" y="f189"/>
                    <a:pt x="f360" y="f84"/>
                    <a:pt x="f322" y="f323"/>
                  </a:cubicBezTo>
                  <a:close/>
                  <a:moveTo>
                    <a:pt x="f361" y="f362"/>
                  </a:moveTo>
                  <a:cubicBezTo>
                    <a:pt x="f363" y="f121"/>
                    <a:pt x="f364" y="f127"/>
                    <a:pt x="f365" y="f251"/>
                  </a:cubicBezTo>
                  <a:cubicBezTo>
                    <a:pt x="f366" y="f267"/>
                    <a:pt x="f367" y="f368"/>
                    <a:pt x="f369" y="f370"/>
                  </a:cubicBezTo>
                  <a:cubicBezTo>
                    <a:pt x="f371" y="f372"/>
                    <a:pt x="f373" y="f374"/>
                    <a:pt x="f375" y="f376"/>
                  </a:cubicBezTo>
                  <a:cubicBezTo>
                    <a:pt x="f377" y="f378"/>
                    <a:pt x="f379" y="f380"/>
                    <a:pt x="f381" y="f382"/>
                  </a:cubicBezTo>
                  <a:cubicBezTo>
                    <a:pt x="f381" y="f383"/>
                    <a:pt x="f384" y="f385"/>
                    <a:pt x="f381" y="f340"/>
                  </a:cubicBezTo>
                  <a:cubicBezTo>
                    <a:pt x="f381" y="f386"/>
                    <a:pt x="f379" y="f387"/>
                    <a:pt x="f388" y="f389"/>
                  </a:cubicBezTo>
                  <a:cubicBezTo>
                    <a:pt x="f390" y="f272"/>
                    <a:pt x="f391" y="f392"/>
                    <a:pt x="f364" y="f362"/>
                  </a:cubicBezTo>
                  <a:close/>
                  <a:moveTo>
                    <a:pt x="f393" y="f313"/>
                  </a:moveTo>
                  <a:cubicBezTo>
                    <a:pt x="f326" y="f313"/>
                    <a:pt x="f394" y="f314"/>
                    <a:pt x="f395" y="f314"/>
                  </a:cubicBezTo>
                  <a:cubicBezTo>
                    <a:pt x="f396" y="f342"/>
                    <a:pt x="f397" y="f398"/>
                    <a:pt x="f196" y="f399"/>
                  </a:cubicBezTo>
                  <a:cubicBezTo>
                    <a:pt x="f237" y="f400"/>
                    <a:pt x="f180" y="f378"/>
                    <a:pt x="f247" y="f401"/>
                  </a:cubicBezTo>
                  <a:cubicBezTo>
                    <a:pt x="f402" y="f403"/>
                    <a:pt x="f404" y="f405"/>
                    <a:pt x="f406" y="f382"/>
                  </a:cubicBezTo>
                  <a:cubicBezTo>
                    <a:pt x="f407" y="f408"/>
                    <a:pt x="f409" y="f383"/>
                    <a:pt x="f410" y="f411"/>
                  </a:cubicBezTo>
                  <a:cubicBezTo>
                    <a:pt x="f412" y="f341"/>
                    <a:pt x="f328" y="f398"/>
                    <a:pt x="f291" y="f413"/>
                  </a:cubicBezTo>
                  <a:cubicBezTo>
                    <a:pt x="f291" y="f413"/>
                    <a:pt x="f393" y="f413"/>
                    <a:pt x="f393" y="f313"/>
                  </a:cubicBezTo>
                  <a:close/>
                  <a:moveTo>
                    <a:pt x="f142" y="f195"/>
                  </a:moveTo>
                  <a:lnTo>
                    <a:pt x="f142" y="f195"/>
                  </a:lnTo>
                  <a:cubicBezTo>
                    <a:pt x="f414" y="f415"/>
                    <a:pt x="f416" y="f417"/>
                    <a:pt x="f418" y="f419"/>
                  </a:cubicBezTo>
                  <a:cubicBezTo>
                    <a:pt x="f420" y="f421"/>
                    <a:pt x="f422" y="f423"/>
                    <a:pt x="f424" y="f425"/>
                  </a:cubicBezTo>
                  <a:lnTo>
                    <a:pt x="f424" y="f425"/>
                  </a:lnTo>
                  <a:cubicBezTo>
                    <a:pt x="f426" y="f427"/>
                    <a:pt x="f428" y="f429"/>
                    <a:pt x="f430" y="f383"/>
                  </a:cubicBezTo>
                  <a:cubicBezTo>
                    <a:pt x="f390" y="f431"/>
                    <a:pt x="f432" y="f433"/>
                    <a:pt x="f367" y="f434"/>
                  </a:cubicBezTo>
                  <a:cubicBezTo>
                    <a:pt x="f366" y="f417"/>
                    <a:pt x="f435" y="f349"/>
                    <a:pt x="f363" y="f272"/>
                  </a:cubicBezTo>
                  <a:cubicBezTo>
                    <a:pt x="f361" y="f130"/>
                    <a:pt x="f436" y="f197"/>
                    <a:pt x="f142" y="f195"/>
                  </a:cubicBezTo>
                  <a:close/>
                  <a:moveTo>
                    <a:pt x="f329" y="f340"/>
                  </a:moveTo>
                  <a:lnTo>
                    <a:pt x="f329" y="f340"/>
                  </a:lnTo>
                  <a:cubicBezTo>
                    <a:pt x="f360" y="f437"/>
                    <a:pt x="f322" y="f378"/>
                    <a:pt x="f438" y="f411"/>
                  </a:cubicBezTo>
                  <a:cubicBezTo>
                    <a:pt x="f412" y="f439"/>
                    <a:pt x="f440" y="f383"/>
                    <a:pt x="f441" y="f442"/>
                  </a:cubicBezTo>
                  <a:cubicBezTo>
                    <a:pt x="f443" y="f444"/>
                    <a:pt x="f407" y="f401"/>
                    <a:pt x="f445" y="f446"/>
                  </a:cubicBezTo>
                  <a:cubicBezTo>
                    <a:pt x="f447" y="f448"/>
                    <a:pt x="f449" y="f450"/>
                    <a:pt x="f451" y="f452"/>
                  </a:cubicBezTo>
                  <a:cubicBezTo>
                    <a:pt x="f451" y="f453"/>
                    <a:pt x="f217" y="f454"/>
                    <a:pt x="f455" y="f456"/>
                  </a:cubicBezTo>
                  <a:cubicBezTo>
                    <a:pt x="f457" y="f332"/>
                    <a:pt x="f458" y="f459"/>
                    <a:pt x="f460" y="f459"/>
                  </a:cubicBezTo>
                  <a:cubicBezTo>
                    <a:pt x="f461" y="f459"/>
                    <a:pt x="f462" y="f463"/>
                    <a:pt x="f186" y="f464"/>
                  </a:cubicBezTo>
                  <a:cubicBezTo>
                    <a:pt x="f465" y="f466"/>
                    <a:pt x="f467" y="f468"/>
                    <a:pt x="f397" y="f469"/>
                  </a:cubicBezTo>
                  <a:cubicBezTo>
                    <a:pt x="f396" y="f470"/>
                    <a:pt x="f471" y="f472"/>
                    <a:pt x="f473" y="f405"/>
                  </a:cubicBezTo>
                  <a:cubicBezTo>
                    <a:pt x="f474" y="f408"/>
                    <a:pt x="f438" y="f439"/>
                    <a:pt x="f329" y="f340"/>
                  </a:cubicBezTo>
                  <a:close/>
                  <a:moveTo>
                    <a:pt x="f475" y="f450"/>
                  </a:moveTo>
                  <a:cubicBezTo>
                    <a:pt x="f476" y="f453"/>
                    <a:pt x="f477" y="f469"/>
                    <a:pt x="f478" y="f479"/>
                  </a:cubicBezTo>
                  <a:cubicBezTo>
                    <a:pt x="f344" y="f464"/>
                    <a:pt x="f480" y="f481"/>
                    <a:pt x="f482" y="f483"/>
                  </a:cubicBezTo>
                  <a:cubicBezTo>
                    <a:pt x="f484" y="f485"/>
                    <a:pt x="f486" y="f487"/>
                    <a:pt x="f488" y="f489"/>
                  </a:cubicBezTo>
                  <a:cubicBezTo>
                    <a:pt x="f490" y="f491"/>
                    <a:pt x="f318" y="f492"/>
                    <a:pt x="f493" y="f494"/>
                  </a:cubicBezTo>
                  <a:cubicBezTo>
                    <a:pt x="f495" y="f496"/>
                    <a:pt x="f497" y="f498"/>
                    <a:pt x="f499" y="f500"/>
                  </a:cubicBezTo>
                  <a:cubicBezTo>
                    <a:pt x="f501" y="f502"/>
                    <a:pt x="f414" y="f503"/>
                    <a:pt x="f504" y="f450"/>
                  </a:cubicBezTo>
                  <a:close/>
                  <a:moveTo>
                    <a:pt x="f504" y="f505"/>
                  </a:moveTo>
                  <a:lnTo>
                    <a:pt x="f504" y="f505"/>
                  </a:lnTo>
                  <a:cubicBezTo>
                    <a:pt x="f475" y="f506"/>
                    <a:pt x="f507" y="f454"/>
                    <a:pt x="f508" y="f502"/>
                  </a:cubicBezTo>
                  <a:cubicBezTo>
                    <a:pt x="f509" y="f500"/>
                    <a:pt x="f510" y="f511"/>
                    <a:pt x="f512" y="f479"/>
                  </a:cubicBezTo>
                  <a:cubicBezTo>
                    <a:pt x="f513" y="f514"/>
                    <a:pt x="f515" y="f494"/>
                    <a:pt x="f516" y="f517"/>
                  </a:cubicBezTo>
                  <a:cubicBezTo>
                    <a:pt x="f307" y="f518"/>
                    <a:pt x="f519" y="f520"/>
                    <a:pt x="f331" y="f521"/>
                  </a:cubicBezTo>
                  <a:cubicBezTo>
                    <a:pt x="f331" y="f522"/>
                    <a:pt x="f523" y="f524"/>
                    <a:pt x="f484" y="f525"/>
                  </a:cubicBezTo>
                  <a:cubicBezTo>
                    <a:pt x="f526" y="f527"/>
                    <a:pt x="f528" y="f529"/>
                    <a:pt x="f530" y="f529"/>
                  </a:cubicBezTo>
                  <a:cubicBezTo>
                    <a:pt x="f531" y="f529"/>
                    <a:pt x="f532" y="f533"/>
                    <a:pt x="f534" y="f535"/>
                  </a:cubicBezTo>
                  <a:cubicBezTo>
                    <a:pt x="f497" y="f536"/>
                    <a:pt x="f537" y="f538"/>
                    <a:pt x="f510" y="f539"/>
                  </a:cubicBezTo>
                  <a:cubicBezTo>
                    <a:pt x="f540" y="f479"/>
                    <a:pt x="f541" y="f456"/>
                    <a:pt x="f504" y="f505"/>
                  </a:cubicBezTo>
                  <a:close/>
                  <a:moveTo>
                    <a:pt x="f542" y="f2"/>
                  </a:moveTo>
                  <a:cubicBezTo>
                    <a:pt x="f543" y="f2"/>
                    <a:pt x="f544" y="f545"/>
                    <a:pt x="f546" y="f547"/>
                  </a:cubicBezTo>
                  <a:cubicBezTo>
                    <a:pt x="f80" y="f548"/>
                    <a:pt x="f163" y="f21"/>
                    <a:pt x="f549" y="f550"/>
                  </a:cubicBezTo>
                  <a:cubicBezTo>
                    <a:pt x="f551" y="f552"/>
                    <a:pt x="f39" y="f45"/>
                    <a:pt x="f553" y="f239"/>
                  </a:cubicBezTo>
                  <a:cubicBezTo>
                    <a:pt x="f554" y="f41"/>
                    <a:pt x="f555" y="f323"/>
                    <a:pt x="f161" y="f325"/>
                  </a:cubicBezTo>
                  <a:cubicBezTo>
                    <a:pt x="f556" y="f557"/>
                    <a:pt x="f275" y="f327"/>
                    <a:pt x="f222" y="f353"/>
                  </a:cubicBezTo>
                  <a:cubicBezTo>
                    <a:pt x="f180" y="f162"/>
                    <a:pt x="f558" y="f127"/>
                    <a:pt x="f447" y="f273"/>
                  </a:cubicBezTo>
                  <a:cubicBezTo>
                    <a:pt x="f559" y="f560"/>
                    <a:pt x="f561" y="f562"/>
                    <a:pt x="f563" y="f562"/>
                  </a:cubicBezTo>
                  <a:lnTo>
                    <a:pt x="f563" y="f562"/>
                  </a:lnTo>
                  <a:cubicBezTo>
                    <a:pt x="f563" y="f562"/>
                    <a:pt x="f564" y="f565"/>
                    <a:pt x="f566" y="f153"/>
                  </a:cubicBezTo>
                  <a:cubicBezTo>
                    <a:pt x="f567" y="f197"/>
                    <a:pt x="f568" y="f119"/>
                    <a:pt x="f182" y="f569"/>
                  </a:cubicBezTo>
                  <a:cubicBezTo>
                    <a:pt x="f151" y="f356"/>
                    <a:pt x="f247" y="f570"/>
                    <a:pt x="f571" y="f185"/>
                  </a:cubicBezTo>
                  <a:cubicBezTo>
                    <a:pt x="f572" y="f25"/>
                    <a:pt x="f573" y="f574"/>
                    <a:pt x="f150" y="f575"/>
                  </a:cubicBezTo>
                  <a:cubicBezTo>
                    <a:pt x="f576" y="f577"/>
                    <a:pt x="f578" y="f579"/>
                    <a:pt x="f580" y="f579"/>
                  </a:cubicBezTo>
                  <a:cubicBezTo>
                    <a:pt x="f182" y="f579"/>
                    <a:pt x="f581" y="f582"/>
                    <a:pt x="f583" y="f584"/>
                  </a:cubicBezTo>
                  <a:cubicBezTo>
                    <a:pt x="f585" y="f248"/>
                    <a:pt x="f235" y="f49"/>
                    <a:pt x="f198" y="f586"/>
                  </a:cubicBezTo>
                  <a:cubicBezTo>
                    <a:pt x="f445" y="f29"/>
                    <a:pt x="f587" y="f208"/>
                    <a:pt x="f588" y="f295"/>
                  </a:cubicBezTo>
                  <a:cubicBezTo>
                    <a:pt x="f587" y="f362"/>
                    <a:pt x="f397" y="f160"/>
                    <a:pt x="f589" y="f130"/>
                  </a:cubicBezTo>
                  <a:cubicBezTo>
                    <a:pt x="f589" y="f144"/>
                    <a:pt x="f445" y="f269"/>
                    <a:pt x="f590" y="f591"/>
                  </a:cubicBezTo>
                  <a:cubicBezTo>
                    <a:pt x="f592" y="f368"/>
                    <a:pt x="f593" y="f262"/>
                    <a:pt x="f324" y="f316"/>
                  </a:cubicBezTo>
                  <a:cubicBezTo>
                    <a:pt x="f330" y="f315"/>
                    <a:pt x="f594" y="f413"/>
                    <a:pt x="f300" y="f376"/>
                  </a:cubicBezTo>
                  <a:cubicBezTo>
                    <a:pt x="f595" y="f342"/>
                    <a:pt x="f336" y="f310"/>
                    <a:pt x="f336" y="f310"/>
                  </a:cubicBezTo>
                  <a:cubicBezTo>
                    <a:pt x="f350" y="f433"/>
                    <a:pt x="f596" y="f337"/>
                    <a:pt x="f332" y="f434"/>
                  </a:cubicBezTo>
                  <a:cubicBezTo>
                    <a:pt x="f597" y="f598"/>
                    <a:pt x="f357" y="f272"/>
                    <a:pt x="f326" y="f157"/>
                  </a:cubicBezTo>
                  <a:cubicBezTo>
                    <a:pt x="f599" y="f600"/>
                    <a:pt x="f601" y="f31"/>
                    <a:pt x="f602" y="f43"/>
                  </a:cubicBezTo>
                  <a:cubicBezTo>
                    <a:pt x="f603" y="f604"/>
                    <a:pt x="f605" y="f606"/>
                    <a:pt x="f607" y="f606"/>
                  </a:cubicBezTo>
                  <a:cubicBezTo>
                    <a:pt x="f608" y="f606"/>
                    <a:pt x="f609" y="f610"/>
                    <a:pt x="f611" y="f321"/>
                  </a:cubicBezTo>
                  <a:cubicBezTo>
                    <a:pt x="f612" y="f121"/>
                    <a:pt x="f613" y="f144"/>
                    <a:pt x="f614" y="f302"/>
                  </a:cubicBezTo>
                  <a:cubicBezTo>
                    <a:pt x="f614" y="f262"/>
                    <a:pt x="f613" y="f337"/>
                    <a:pt x="f615" y="f616"/>
                  </a:cubicBezTo>
                  <a:cubicBezTo>
                    <a:pt x="f615" y="f314"/>
                    <a:pt x="f617" y="f400"/>
                    <a:pt x="f618" y="f411"/>
                  </a:cubicBezTo>
                  <a:cubicBezTo>
                    <a:pt x="f619" y="f442"/>
                    <a:pt x="f541" y="f620"/>
                    <a:pt x="f365" y="f621"/>
                  </a:cubicBezTo>
                  <a:cubicBezTo>
                    <a:pt x="f622" y="f623"/>
                    <a:pt x="f391" y="f450"/>
                    <a:pt x="f624" y="f472"/>
                  </a:cubicBezTo>
                  <a:cubicBezTo>
                    <a:pt x="f625" y="f621"/>
                    <a:pt x="f626" y="f341"/>
                    <a:pt x="f627" y="f400"/>
                  </a:cubicBezTo>
                  <a:cubicBezTo>
                    <a:pt x="f363" y="f343"/>
                    <a:pt x="f628" y="f434"/>
                    <a:pt x="f504" y="f598"/>
                  </a:cubicBezTo>
                  <a:cubicBezTo>
                    <a:pt x="f629" y="f134"/>
                    <a:pt x="f630" y="f631"/>
                    <a:pt x="f632" y="f295"/>
                  </a:cubicBezTo>
                  <a:cubicBezTo>
                    <a:pt x="f633" y="f634"/>
                    <a:pt x="f635" y="f636"/>
                    <a:pt x="f637" y="f636"/>
                  </a:cubicBezTo>
                  <a:cubicBezTo>
                    <a:pt x="f638" y="f636"/>
                    <a:pt x="f639" y="f640"/>
                    <a:pt x="f641" y="f144"/>
                  </a:cubicBezTo>
                  <a:cubicBezTo>
                    <a:pt x="f642" y="f252"/>
                    <a:pt x="f643" y="f434"/>
                    <a:pt x="f644" y="f386"/>
                  </a:cubicBezTo>
                  <a:cubicBezTo>
                    <a:pt x="f644" y="f340"/>
                    <a:pt x="f643" y="f382"/>
                    <a:pt x="f645" y="f452"/>
                  </a:cubicBezTo>
                  <a:cubicBezTo>
                    <a:pt x="f646" y="f647"/>
                    <a:pt x="f648" y="f338"/>
                    <a:pt x="f649" y="f338"/>
                  </a:cubicBezTo>
                  <a:cubicBezTo>
                    <a:pt x="f650" y="f338"/>
                    <a:pt x="f651" y="f452"/>
                    <a:pt x="f652" y="f452"/>
                  </a:cubicBezTo>
                  <a:cubicBezTo>
                    <a:pt x="f653" y="f452"/>
                    <a:pt x="f654" y="f452"/>
                    <a:pt x="f655" y="f472"/>
                  </a:cubicBezTo>
                  <a:cubicBezTo>
                    <a:pt x="f656" y="f623"/>
                    <a:pt x="f657" y="f658"/>
                    <a:pt x="f659" y="f658"/>
                  </a:cubicBezTo>
                  <a:cubicBezTo>
                    <a:pt x="f660" y="f658"/>
                    <a:pt x="f660" y="f472"/>
                    <a:pt x="f659" y="f452"/>
                  </a:cubicBezTo>
                  <a:cubicBezTo>
                    <a:pt x="f661" y="f662"/>
                    <a:pt x="f663" y="f664"/>
                    <a:pt x="f665" y="f453"/>
                  </a:cubicBezTo>
                  <a:cubicBezTo>
                    <a:pt x="f666" y="f470"/>
                    <a:pt x="f667" y="f505"/>
                    <a:pt x="f668" y="f505"/>
                  </a:cubicBezTo>
                  <a:cubicBezTo>
                    <a:pt x="f669" y="f505"/>
                    <a:pt x="f670" y="f671"/>
                    <a:pt x="f183" y="f671"/>
                  </a:cubicBezTo>
                  <a:cubicBezTo>
                    <a:pt x="f672" y="f671"/>
                    <a:pt x="f673" y="f674"/>
                    <a:pt x="f675" y="f676"/>
                  </a:cubicBezTo>
                  <a:cubicBezTo>
                    <a:pt x="f677" y="f453"/>
                    <a:pt x="f678" y="f664"/>
                    <a:pt x="f436" y="f452"/>
                  </a:cubicBezTo>
                  <a:cubicBezTo>
                    <a:pt x="f142" y="f679"/>
                    <a:pt x="f475" y="f464"/>
                    <a:pt x="f629" y="f538"/>
                  </a:cubicBezTo>
                  <a:cubicBezTo>
                    <a:pt x="f680" y="f487"/>
                    <a:pt x="f681" y="f682"/>
                    <a:pt x="f683" y="f684"/>
                  </a:cubicBezTo>
                  <a:cubicBezTo>
                    <a:pt x="f685" y="f686"/>
                    <a:pt x="f307" y="f687"/>
                    <a:pt x="f688" y="f689"/>
                  </a:cubicBezTo>
                  <a:cubicBezTo>
                    <a:pt x="f690" y="f691"/>
                    <a:pt x="f692" y="f4"/>
                    <a:pt x="f693" y="f4"/>
                  </a:cubicBezTo>
                  <a:cubicBezTo>
                    <a:pt x="f694" y="f4"/>
                    <a:pt x="f695" y="f696"/>
                    <a:pt x="f697" y="f698"/>
                  </a:cubicBezTo>
                  <a:cubicBezTo>
                    <a:pt x="f326" y="f699"/>
                    <a:pt x="f700" y="f538"/>
                    <a:pt x="f350" y="f701"/>
                  </a:cubicBezTo>
                  <a:cubicBezTo>
                    <a:pt x="f320" y="f702"/>
                    <a:pt x="f478" y="f703"/>
                    <a:pt x="f704" y="f503"/>
                  </a:cubicBezTo>
                  <a:cubicBezTo>
                    <a:pt x="f515" y="f452"/>
                    <a:pt x="f513" y="f450"/>
                    <a:pt x="f705" y="f658"/>
                  </a:cubicBezTo>
                  <a:cubicBezTo>
                    <a:pt x="f705" y="f658"/>
                    <a:pt x="f706" y="f448"/>
                    <a:pt x="f707" y="f448"/>
                  </a:cubicBezTo>
                  <a:cubicBezTo>
                    <a:pt x="f708" y="f446"/>
                    <a:pt x="f709" y="f403"/>
                    <a:pt x="f710" y="f405"/>
                  </a:cubicBezTo>
                  <a:cubicBezTo>
                    <a:pt x="f309" y="f442"/>
                    <a:pt x="f711" y="f385"/>
                    <a:pt x="f597" y="f398"/>
                  </a:cubicBezTo>
                  <a:cubicBezTo>
                    <a:pt x="f291" y="f712"/>
                    <a:pt x="f326" y="f713"/>
                    <a:pt x="f410" y="f714"/>
                  </a:cubicBezTo>
                  <a:cubicBezTo>
                    <a:pt x="f409" y="f679"/>
                    <a:pt x="f715" y="f479"/>
                    <a:pt x="f198" y="f716"/>
                  </a:cubicBezTo>
                  <a:cubicBezTo>
                    <a:pt x="f717" y="f718"/>
                    <a:pt x="f719" y="f720"/>
                    <a:pt x="f721" y="f720"/>
                  </a:cubicBezTo>
                  <a:cubicBezTo>
                    <a:pt x="f722" y="f720"/>
                    <a:pt x="f723" y="f724"/>
                    <a:pt x="f226" y="f725"/>
                  </a:cubicBezTo>
                  <a:cubicBezTo>
                    <a:pt x="f174" y="f726"/>
                    <a:pt x="f224" y="f716"/>
                    <a:pt x="f221" y="f468"/>
                  </a:cubicBezTo>
                  <a:cubicBezTo>
                    <a:pt x="f727" y="f620"/>
                    <a:pt x="f243" y="f431"/>
                    <a:pt x="f728" y="f313"/>
                  </a:cubicBezTo>
                  <a:cubicBezTo>
                    <a:pt x="f237" y="f386"/>
                    <a:pt x="f201" y="f343"/>
                    <a:pt x="f592" y="f315"/>
                  </a:cubicBezTo>
                  <a:cubicBezTo>
                    <a:pt x="f443" y="f315"/>
                    <a:pt x="f729" y="f343"/>
                    <a:pt x="f730" y="f343"/>
                  </a:cubicBezTo>
                  <a:lnTo>
                    <a:pt x="f731" y="f343"/>
                  </a:lnTo>
                  <a:cubicBezTo>
                    <a:pt x="f732" y="f733"/>
                    <a:pt x="f394" y="f734"/>
                    <a:pt x="f441" y="f372"/>
                  </a:cubicBezTo>
                  <a:cubicBezTo>
                    <a:pt x="f735" y="f736"/>
                    <a:pt x="f737" y="f738"/>
                    <a:pt x="f198" y="f368"/>
                  </a:cubicBezTo>
                  <a:cubicBezTo>
                    <a:pt x="f739" y="f598"/>
                    <a:pt x="f447" y="f349"/>
                    <a:pt x="f740" y="f234"/>
                  </a:cubicBezTo>
                  <a:cubicBezTo>
                    <a:pt x="f230" y="f276"/>
                    <a:pt x="f184" y="f270"/>
                    <a:pt x="f558" y="f144"/>
                  </a:cubicBezTo>
                  <a:cubicBezTo>
                    <a:pt x="f228" y="f132"/>
                    <a:pt x="f741" y="f287"/>
                    <a:pt x="f449" y="f149"/>
                  </a:cubicBezTo>
                  <a:cubicBezTo>
                    <a:pt x="f742" y="f251"/>
                    <a:pt x="f151" y="f276"/>
                    <a:pt x="f743" y="f236"/>
                  </a:cubicBezTo>
                  <a:cubicBezTo>
                    <a:pt x="f217" y="f349"/>
                    <a:pt x="f571" y="f302"/>
                    <a:pt x="f744" y="f417"/>
                  </a:cubicBezTo>
                  <a:cubicBezTo>
                    <a:pt x="f745" y="f434"/>
                    <a:pt x="f746" y="f337"/>
                    <a:pt x="f747" y="f748"/>
                  </a:cubicBezTo>
                  <a:cubicBezTo>
                    <a:pt x="f749" y="f750"/>
                    <a:pt x="f751" y="f752"/>
                    <a:pt x="f753" y="f752"/>
                  </a:cubicBezTo>
                  <a:cubicBezTo>
                    <a:pt x="f754" y="f752"/>
                    <a:pt x="f755" y="f756"/>
                    <a:pt x="f757" y="f748"/>
                  </a:cubicBezTo>
                  <a:cubicBezTo>
                    <a:pt x="f72" y="f316"/>
                    <a:pt x="f758" y="f335"/>
                    <a:pt x="f16" y="f759"/>
                  </a:cubicBezTo>
                  <a:cubicBezTo>
                    <a:pt x="f760" y="f119"/>
                    <a:pt x="f57" y="f600"/>
                    <a:pt x="f24" y="f600"/>
                  </a:cubicBezTo>
                  <a:cubicBezTo>
                    <a:pt x="f761" y="f321"/>
                    <a:pt x="f551" y="f762"/>
                    <a:pt x="f763" y="f569"/>
                  </a:cubicBezTo>
                  <a:cubicBezTo>
                    <a:pt x="f556" y="f204"/>
                    <a:pt x="f764" y="f195"/>
                    <a:pt x="f571" y="f119"/>
                  </a:cubicBezTo>
                  <a:cubicBezTo>
                    <a:pt x="f571" y="f119"/>
                    <a:pt x="f146" y="f162"/>
                    <a:pt x="f247" y="f121"/>
                  </a:cubicBezTo>
                  <a:cubicBezTo>
                    <a:pt x="f744" y="f631"/>
                    <a:pt x="f745" y="f765"/>
                    <a:pt x="f553" y="f766"/>
                  </a:cubicBezTo>
                  <a:cubicBezTo>
                    <a:pt x="f551" y="f189"/>
                    <a:pt x="f767" y="f768"/>
                    <a:pt x="f761" y="f325"/>
                  </a:cubicBezTo>
                  <a:cubicBezTo>
                    <a:pt x="f78" y="f769"/>
                    <a:pt x="f770" y="f323"/>
                    <a:pt x="f771" y="f33"/>
                  </a:cubicBezTo>
                  <a:cubicBezTo>
                    <a:pt x="f117" y="f31"/>
                    <a:pt x="f772" y="f239"/>
                    <a:pt x="f773" y="f75"/>
                  </a:cubicBezTo>
                  <a:cubicBezTo>
                    <a:pt x="f100" y="f89"/>
                    <a:pt x="f774" y="f27"/>
                    <a:pt x="f775" y="f586"/>
                  </a:cubicBezTo>
                  <a:cubicBezTo>
                    <a:pt x="f64" y="f776"/>
                    <a:pt x="f777" y="f778"/>
                    <a:pt x="f779" y="f780"/>
                  </a:cubicBezTo>
                  <a:cubicBezTo>
                    <a:pt x="f781" y="f782"/>
                    <a:pt x="f783" y="f2"/>
                    <a:pt x="f542" y="f2"/>
                  </a:cubicBezTo>
                  <a:close/>
                </a:path>
              </a:pathLst>
            </a:custGeom>
            <a:solidFill>
              <a:srgbClr val="08080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397;p21">
              <a:extLst>
                <a:ext uri="{FF2B5EF4-FFF2-40B4-BE49-F238E27FC236}">
                  <a16:creationId xmlns:a16="http://schemas.microsoft.com/office/drawing/2014/main" id="{D3C39E52-152A-4F5D-8371-668AADECC3FE}"/>
                </a:ext>
              </a:extLst>
            </p:cNvPr>
            <p:cNvSpPr/>
            <p:nvPr/>
          </p:nvSpPr>
          <p:spPr>
            <a:xfrm>
              <a:off x="5501368" y="1566028"/>
              <a:ext cx="741587" cy="414296"/>
            </a:xfrm>
            <a:custGeom>
              <a:avLst/>
              <a:gdLst>
                <a:gd name="f0" fmla="val w"/>
                <a:gd name="f1" fmla="val h"/>
                <a:gd name="f2" fmla="val 0"/>
                <a:gd name="f3" fmla="val 13272"/>
                <a:gd name="f4" fmla="val 7413"/>
                <a:gd name="f5" fmla="val 962"/>
                <a:gd name="f6" fmla="val 191"/>
                <a:gd name="f7" fmla="val 1184"/>
                <a:gd name="f8" fmla="val 1433"/>
                <a:gd name="f9" fmla="val 298"/>
                <a:gd name="f10" fmla="val 1631"/>
                <a:gd name="f11" fmla="val 397"/>
                <a:gd name="f12" fmla="val 1946"/>
                <a:gd name="f13" fmla="val 572"/>
                <a:gd name="f14" fmla="val 2209"/>
                <a:gd name="f15" fmla="val 818"/>
                <a:gd name="f16" fmla="val 2420"/>
                <a:gd name="f17" fmla="val 1116"/>
                <a:gd name="f18" fmla="val 2595"/>
                <a:gd name="f19" fmla="val 1414"/>
                <a:gd name="f20" fmla="val 2735"/>
                <a:gd name="f21" fmla="val 1712"/>
                <a:gd name="f22" fmla="val 2858"/>
                <a:gd name="f23" fmla="val 2027"/>
                <a:gd name="f24" fmla="val 2963"/>
                <a:gd name="f25" fmla="val 2220"/>
                <a:gd name="f26" fmla="val 3033"/>
                <a:gd name="f27" fmla="val 2395"/>
                <a:gd name="f28" fmla="val 3121"/>
                <a:gd name="f29" fmla="val 2588"/>
                <a:gd name="f30" fmla="val 3138"/>
                <a:gd name="f31" fmla="val 2641"/>
                <a:gd name="f32" fmla="val 3156"/>
                <a:gd name="f33" fmla="val 2676"/>
                <a:gd name="f34" fmla="val 3191"/>
                <a:gd name="f35" fmla="val 2729"/>
                <a:gd name="f36" fmla="val 2711"/>
                <a:gd name="f37" fmla="val 3086"/>
                <a:gd name="f38" fmla="val 2658"/>
                <a:gd name="f39" fmla="val 2753"/>
                <a:gd name="f40" fmla="val 2378"/>
                <a:gd name="f41" fmla="val 2437"/>
                <a:gd name="f42" fmla="val 2097"/>
                <a:gd name="f43" fmla="val 2087"/>
                <a:gd name="f44" fmla="val 1834"/>
                <a:gd name="f45" fmla="val 1894"/>
                <a:gd name="f46" fmla="val 1694"/>
                <a:gd name="f47" fmla="val 1701"/>
                <a:gd name="f48" fmla="val 1536"/>
                <a:gd name="f49" fmla="val 1526"/>
                <a:gd name="f50" fmla="val 1361"/>
                <a:gd name="f51" fmla="val 1403"/>
                <a:gd name="f52" fmla="val 1238"/>
                <a:gd name="f53" fmla="val 1315"/>
                <a:gd name="f54" fmla="val 1098"/>
                <a:gd name="f55" fmla="val 1192"/>
                <a:gd name="f56" fmla="val 975"/>
                <a:gd name="f57" fmla="val 1070"/>
                <a:gd name="f58" fmla="val 853"/>
                <a:gd name="f59" fmla="val 965"/>
                <a:gd name="f60" fmla="val 712"/>
                <a:gd name="f61" fmla="val 877"/>
                <a:gd name="f62" fmla="val 824"/>
                <a:gd name="f63" fmla="val 467"/>
                <a:gd name="f64" fmla="val 772"/>
                <a:gd name="f65" fmla="val 362"/>
                <a:gd name="f66" fmla="val 702"/>
                <a:gd name="f67" fmla="val 257"/>
                <a:gd name="f68" fmla="val 779"/>
                <a:gd name="f69" fmla="val 210"/>
                <a:gd name="f70" fmla="val 868"/>
                <a:gd name="f71" fmla="val 649"/>
                <a:gd name="f72" fmla="val 292"/>
                <a:gd name="f73" fmla="val 502"/>
                <a:gd name="f74" fmla="val 947"/>
                <a:gd name="f75" fmla="val 783"/>
                <a:gd name="f76" fmla="val 1105"/>
                <a:gd name="f77" fmla="val 993"/>
                <a:gd name="f78" fmla="val 1298"/>
                <a:gd name="f79" fmla="val 1291"/>
                <a:gd name="f80" fmla="val 1508"/>
                <a:gd name="f81" fmla="val 1554"/>
                <a:gd name="f82" fmla="val 1771"/>
                <a:gd name="f83" fmla="val 1782"/>
                <a:gd name="f84" fmla="val 2122"/>
                <a:gd name="f85" fmla="val 2062"/>
                <a:gd name="f86" fmla="val 2455"/>
                <a:gd name="f87" fmla="val 2343"/>
                <a:gd name="f88" fmla="val 2805"/>
                <a:gd name="f89" fmla="val 2623"/>
                <a:gd name="f90" fmla="val 2875"/>
                <a:gd name="f91" fmla="val 2946"/>
                <a:gd name="f92" fmla="val 2746"/>
                <a:gd name="f93" fmla="val 2799"/>
                <a:gd name="f94" fmla="val 2981"/>
                <a:gd name="f95" fmla="val 2928"/>
                <a:gd name="f96" fmla="val 2893"/>
                <a:gd name="f97" fmla="val 2781"/>
                <a:gd name="f98" fmla="val 2577"/>
                <a:gd name="f99" fmla="val 2693"/>
                <a:gd name="f100" fmla="val 2104"/>
                <a:gd name="f101" fmla="val 2501"/>
                <a:gd name="f102" fmla="val 2360"/>
                <a:gd name="f103" fmla="val 1455"/>
                <a:gd name="f104" fmla="val 2167"/>
                <a:gd name="f105" fmla="val 982"/>
                <a:gd name="f106" fmla="val 1869"/>
                <a:gd name="f107" fmla="val 246"/>
                <a:gd name="f108" fmla="val 509"/>
                <a:gd name="f109" fmla="val 484"/>
                <a:gd name="f110" fmla="val 544"/>
                <a:gd name="f111" fmla="val 414"/>
                <a:gd name="f112" fmla="val 596"/>
                <a:gd name="f113" fmla="val 344"/>
                <a:gd name="f114" fmla="val 2270"/>
                <a:gd name="f115" fmla="val 3497"/>
                <a:gd name="f116" fmla="val 2421"/>
                <a:gd name="f117" fmla="val 2571"/>
                <a:gd name="f118" fmla="val 3511"/>
                <a:gd name="f119" fmla="val 2718"/>
                <a:gd name="f120" fmla="val 3535"/>
                <a:gd name="f121" fmla="val 3016"/>
                <a:gd name="f122" fmla="val 3570"/>
                <a:gd name="f123" fmla="val 3331"/>
                <a:gd name="f124" fmla="val 3629"/>
                <a:gd name="f125" fmla="val 3640"/>
                <a:gd name="f126" fmla="val 3892"/>
                <a:gd name="f127" fmla="val 3693"/>
                <a:gd name="f128" fmla="val 4155"/>
                <a:gd name="f129" fmla="val 3710"/>
                <a:gd name="f130" fmla="val 4401"/>
                <a:gd name="f131" fmla="val 3780"/>
                <a:gd name="f132" fmla="val 4436"/>
                <a:gd name="f133" fmla="val 4453"/>
                <a:gd name="f134" fmla="val 4471"/>
                <a:gd name="f135" fmla="val 3798"/>
                <a:gd name="f136" fmla="val 3815"/>
                <a:gd name="f137" fmla="val 4383"/>
                <a:gd name="f138" fmla="val 3833"/>
                <a:gd name="f139" fmla="val 4331"/>
                <a:gd name="f140" fmla="val 3851"/>
                <a:gd name="f141" fmla="val 3903"/>
                <a:gd name="f142" fmla="val 3980"/>
                <a:gd name="f143" fmla="val 3938"/>
                <a:gd name="f144" fmla="val 3805"/>
                <a:gd name="f145" fmla="val 3956"/>
                <a:gd name="f146" fmla="val 3647"/>
                <a:gd name="f147" fmla="val 3973"/>
                <a:gd name="f148" fmla="val 3493"/>
                <a:gd name="f149" fmla="val 3982"/>
                <a:gd name="f150" fmla="val 3340"/>
                <a:gd name="f151" fmla="val 3187"/>
                <a:gd name="f152" fmla="val 2630"/>
                <a:gd name="f153" fmla="val 2402"/>
                <a:gd name="f154" fmla="val 2174"/>
                <a:gd name="f155" fmla="val 1911"/>
                <a:gd name="f156" fmla="val 1648"/>
                <a:gd name="f157" fmla="val 1490"/>
                <a:gd name="f158" fmla="val 3623"/>
                <a:gd name="f159" fmla="val 1753"/>
                <a:gd name="f160" fmla="val 3552"/>
                <a:gd name="f161" fmla="val 1923"/>
                <a:gd name="f162" fmla="val 3515"/>
                <a:gd name="f163" fmla="val 4457"/>
                <a:gd name="f164" fmla="val 1183"/>
                <a:gd name="f165" fmla="val 5081"/>
                <a:gd name="f166" fmla="val 5316"/>
                <a:gd name="f167" fmla="val 2024"/>
                <a:gd name="f168" fmla="val 5453"/>
                <a:gd name="f169" fmla="val 5523"/>
                <a:gd name="f170" fmla="val 5558"/>
                <a:gd name="f171" fmla="val 3097"/>
                <a:gd name="f172" fmla="val 3412"/>
                <a:gd name="f173" fmla="val 4061"/>
                <a:gd name="f174" fmla="val 3991"/>
                <a:gd name="f175" fmla="val 3921"/>
                <a:gd name="f176" fmla="val 5505"/>
                <a:gd name="f177" fmla="val 3886"/>
                <a:gd name="f178" fmla="val 5470"/>
                <a:gd name="f179" fmla="val 3728"/>
                <a:gd name="f180" fmla="val 5435"/>
                <a:gd name="f181" fmla="val 5365"/>
                <a:gd name="f182" fmla="val 3430"/>
                <a:gd name="f183" fmla="val 5277"/>
                <a:gd name="f184" fmla="val 3149"/>
                <a:gd name="f185" fmla="val 5155"/>
                <a:gd name="f186" fmla="val 2886"/>
                <a:gd name="f187" fmla="val 4997"/>
                <a:gd name="f188" fmla="val 4821"/>
                <a:gd name="f189" fmla="val 2413"/>
                <a:gd name="f190" fmla="val 4681"/>
                <a:gd name="f191" fmla="val 4541"/>
                <a:gd name="f192" fmla="val 1905"/>
                <a:gd name="f193" fmla="val 1747"/>
                <a:gd name="f194" fmla="val 1606"/>
                <a:gd name="f195" fmla="val 1431"/>
                <a:gd name="f196" fmla="val 4313"/>
                <a:gd name="f197" fmla="val 4296"/>
                <a:gd name="f198" fmla="val 4260"/>
                <a:gd name="f199" fmla="val 1221"/>
                <a:gd name="f200" fmla="val 1203"/>
                <a:gd name="f201" fmla="val 4348"/>
                <a:gd name="f202" fmla="val 1186"/>
                <a:gd name="f203" fmla="val 4420"/>
                <a:gd name="f204" fmla="val 4439"/>
                <a:gd name="f205" fmla="val 4138"/>
                <a:gd name="f206" fmla="val 4173"/>
                <a:gd name="f207" fmla="val 1379"/>
                <a:gd name="f208" fmla="val 4190"/>
                <a:gd name="f209" fmla="val 1466"/>
                <a:gd name="f210" fmla="val 4225"/>
                <a:gd name="f211" fmla="val 4278"/>
                <a:gd name="f212" fmla="val 1677"/>
                <a:gd name="f213" fmla="val 1799"/>
                <a:gd name="f214" fmla="val 1922"/>
                <a:gd name="f215" fmla="val 4559"/>
                <a:gd name="f216" fmla="val 2203"/>
                <a:gd name="f217" fmla="val 4716"/>
                <a:gd name="f218" fmla="val 2466"/>
                <a:gd name="f219" fmla="val 4892"/>
                <a:gd name="f220" fmla="val 5084"/>
                <a:gd name="f221" fmla="val 2991"/>
                <a:gd name="f222" fmla="val 5225"/>
                <a:gd name="f223" fmla="val 3290"/>
                <a:gd name="f224" fmla="val 5312"/>
                <a:gd name="f225" fmla="val 3605"/>
                <a:gd name="f226" fmla="val 5418"/>
                <a:gd name="f227" fmla="val 4113"/>
                <a:gd name="f228" fmla="val 4149"/>
                <a:gd name="f229" fmla="val 4166"/>
                <a:gd name="f230" fmla="val 4184"/>
                <a:gd name="f231" fmla="val 5400"/>
                <a:gd name="f232" fmla="val 5383"/>
                <a:gd name="f233" fmla="val 5067"/>
                <a:gd name="f234" fmla="val 4909"/>
                <a:gd name="f235" fmla="val 3500"/>
                <a:gd name="f236" fmla="val 4751"/>
                <a:gd name="f237" fmla="val 4629"/>
                <a:gd name="f238" fmla="val 3044"/>
                <a:gd name="f239" fmla="val 4488"/>
                <a:gd name="f240" fmla="val 2816"/>
                <a:gd name="f241" fmla="val 2308"/>
                <a:gd name="f242" fmla="val 4085"/>
                <a:gd name="f243" fmla="val 4015"/>
                <a:gd name="f244" fmla="val 3962"/>
                <a:gd name="f245" fmla="val 1449"/>
                <a:gd name="f246" fmla="val 1543"/>
                <a:gd name="f247" fmla="val 1806"/>
                <a:gd name="f248" fmla="val 2051"/>
                <a:gd name="f249" fmla="val 2314"/>
                <a:gd name="f250" fmla="val 2560"/>
                <a:gd name="f251" fmla="val 4043"/>
                <a:gd name="f252" fmla="val 2823"/>
                <a:gd name="f253" fmla="val 4078"/>
                <a:gd name="f254" fmla="val 2972"/>
                <a:gd name="f255" fmla="val 4096"/>
                <a:gd name="f256" fmla="val 4105"/>
                <a:gd name="f257" fmla="val 3270"/>
                <a:gd name="f258" fmla="val 3419"/>
                <a:gd name="f259" fmla="val 3568"/>
                <a:gd name="f260" fmla="val 3717"/>
                <a:gd name="f261" fmla="val 3840"/>
                <a:gd name="f262" fmla="val 4026"/>
                <a:gd name="f263" fmla="val 4008"/>
                <a:gd name="f264" fmla="val 4243"/>
                <a:gd name="f265" fmla="val 4068"/>
                <a:gd name="f266" fmla="val 3945"/>
                <a:gd name="f267" fmla="val 3682"/>
                <a:gd name="f268" fmla="val 4324"/>
                <a:gd name="f269" fmla="val 4447"/>
                <a:gd name="f270" fmla="val 4499"/>
                <a:gd name="f271" fmla="val 2873"/>
                <a:gd name="f272" fmla="val 4568"/>
                <a:gd name="f273" fmla="val 2525"/>
                <a:gd name="f274" fmla="val 4648"/>
                <a:gd name="f275" fmla="val 2194"/>
                <a:gd name="f276" fmla="val 1844"/>
                <a:gd name="f277" fmla="val 1512"/>
                <a:gd name="f278" fmla="val 1333"/>
                <a:gd name="f279" fmla="val 4271"/>
                <a:gd name="f280" fmla="val 1263"/>
                <a:gd name="f281" fmla="val 4131"/>
                <a:gd name="f282" fmla="val 1245"/>
                <a:gd name="f283" fmla="val 6943"/>
                <a:gd name="f284" fmla="val 7504"/>
                <a:gd name="f285" fmla="val 7679"/>
                <a:gd name="f286" fmla="val 3272"/>
                <a:gd name="f287" fmla="val 7819"/>
                <a:gd name="f288" fmla="val 7890"/>
                <a:gd name="f289" fmla="val 7942"/>
                <a:gd name="f290" fmla="val 4254"/>
                <a:gd name="f291" fmla="val 4534"/>
                <a:gd name="f292" fmla="val 4669"/>
                <a:gd name="f293" fmla="val 4973"/>
                <a:gd name="f294" fmla="val 7907"/>
                <a:gd name="f295" fmla="val 4832"/>
                <a:gd name="f296" fmla="val 7872"/>
                <a:gd name="f297" fmla="val 4710"/>
                <a:gd name="f298" fmla="val 4569"/>
                <a:gd name="f299" fmla="val 7732"/>
                <a:gd name="f300" fmla="val 4359"/>
                <a:gd name="f301" fmla="val 7644"/>
                <a:gd name="f302" fmla="val 7521"/>
                <a:gd name="f303" fmla="val 7364"/>
                <a:gd name="f304" fmla="val 3745"/>
                <a:gd name="f305" fmla="val 7206"/>
                <a:gd name="f306" fmla="val 7066"/>
                <a:gd name="f307" fmla="val 3307"/>
                <a:gd name="f308" fmla="val 6890"/>
                <a:gd name="f309" fmla="val 2851"/>
                <a:gd name="f310" fmla="val 6785"/>
                <a:gd name="f311" fmla="val 6838"/>
                <a:gd name="f312" fmla="val 6662"/>
                <a:gd name="f313" fmla="val 6750"/>
                <a:gd name="f314" fmla="val 2904"/>
                <a:gd name="f315" fmla="val 6803"/>
                <a:gd name="f316" fmla="val 6908"/>
                <a:gd name="f317" fmla="val 3517"/>
                <a:gd name="f318" fmla="val 7223"/>
                <a:gd name="f319" fmla="val 7381"/>
                <a:gd name="f320" fmla="val 7539"/>
                <a:gd name="f321" fmla="val 4201"/>
                <a:gd name="f322" fmla="val 7662"/>
                <a:gd name="f323" fmla="val 4429"/>
                <a:gd name="f324" fmla="val 4692"/>
                <a:gd name="f325" fmla="val 7784"/>
                <a:gd name="f326" fmla="val 7802"/>
                <a:gd name="f327" fmla="val 5008"/>
                <a:gd name="f328" fmla="val 7837"/>
                <a:gd name="f329" fmla="val 5165"/>
                <a:gd name="f330" fmla="val 7697"/>
                <a:gd name="f331" fmla="val 7609"/>
                <a:gd name="f332" fmla="val 4850"/>
                <a:gd name="f333" fmla="val 7486"/>
                <a:gd name="f334" fmla="val 7329"/>
                <a:gd name="f335" fmla="val 4517"/>
                <a:gd name="f336" fmla="val 7188"/>
                <a:gd name="f337" fmla="val 4306"/>
                <a:gd name="f338" fmla="val 6645"/>
                <a:gd name="f339" fmla="val 3377"/>
                <a:gd name="f340" fmla="val 6575"/>
                <a:gd name="f341" fmla="val 3167"/>
                <a:gd name="f342" fmla="val 6522"/>
                <a:gd name="f343" fmla="val 2869"/>
                <a:gd name="f344" fmla="val 9555"/>
                <a:gd name="f345" fmla="val 3447"/>
                <a:gd name="f346" fmla="val 10028"/>
                <a:gd name="f347" fmla="val 3482"/>
                <a:gd name="f348" fmla="val 10186"/>
                <a:gd name="f349" fmla="val 10291"/>
                <a:gd name="f350" fmla="val 4394"/>
                <a:gd name="f351" fmla="val 10379"/>
                <a:gd name="f352" fmla="val 4639"/>
                <a:gd name="f353" fmla="val 10414"/>
                <a:gd name="f354" fmla="val 4902"/>
                <a:gd name="f355" fmla="val 5148"/>
                <a:gd name="f356" fmla="val 10397"/>
                <a:gd name="f357" fmla="val 5236"/>
                <a:gd name="f358" fmla="val 5323"/>
                <a:gd name="f359" fmla="val 5411"/>
                <a:gd name="f360" fmla="val 5306"/>
                <a:gd name="f361" fmla="val 10344"/>
                <a:gd name="f362" fmla="val 5200"/>
                <a:gd name="f363" fmla="val 10309"/>
                <a:gd name="f364" fmla="val 5095"/>
                <a:gd name="f365" fmla="val 10239"/>
                <a:gd name="f366" fmla="val 4920"/>
                <a:gd name="f367" fmla="val 10151"/>
                <a:gd name="f368" fmla="val 4745"/>
                <a:gd name="f369" fmla="val 10046"/>
                <a:gd name="f370" fmla="val 9923"/>
                <a:gd name="f371" fmla="val 4376"/>
                <a:gd name="f372" fmla="val 9783"/>
                <a:gd name="f373" fmla="val 9660"/>
                <a:gd name="f374" fmla="val 9520"/>
                <a:gd name="f375" fmla="val 9432"/>
                <a:gd name="f376" fmla="val 6768"/>
                <a:gd name="f377" fmla="val 4990"/>
                <a:gd name="f378" fmla="val 5043"/>
                <a:gd name="f379" fmla="val 6399"/>
                <a:gd name="f380" fmla="val 6136"/>
                <a:gd name="f381" fmla="val 5873"/>
                <a:gd name="f382" fmla="val 5376"/>
                <a:gd name="f383" fmla="val 5593"/>
                <a:gd name="f384" fmla="val 5120"/>
                <a:gd name="f385" fmla="val 5463"/>
                <a:gd name="f386" fmla="val 4646"/>
                <a:gd name="f387" fmla="val 5481"/>
                <a:gd name="f388" fmla="val 5498"/>
                <a:gd name="f389" fmla="val 4418"/>
                <a:gd name="f390" fmla="val 5190"/>
                <a:gd name="f391" fmla="val 5113"/>
                <a:gd name="f392" fmla="val 5078"/>
                <a:gd name="f393" fmla="val 5698"/>
                <a:gd name="f394" fmla="val 5944"/>
                <a:gd name="f395" fmla="val 5025"/>
                <a:gd name="f396" fmla="val 6189"/>
                <a:gd name="f397" fmla="val 6382"/>
                <a:gd name="f398" fmla="val 9292"/>
                <a:gd name="f399" fmla="val 9380"/>
                <a:gd name="f400" fmla="val 3658"/>
                <a:gd name="f401" fmla="val 9415"/>
                <a:gd name="f402" fmla="val 9502"/>
                <a:gd name="f403" fmla="val 9625"/>
                <a:gd name="f404" fmla="val 9765"/>
                <a:gd name="f405" fmla="val 4587"/>
                <a:gd name="f406" fmla="val 10063"/>
                <a:gd name="f407" fmla="val 4797"/>
                <a:gd name="f408" fmla="val 10169"/>
                <a:gd name="f409" fmla="val 10256"/>
                <a:gd name="f410" fmla="val 5271"/>
                <a:gd name="f411" fmla="val 5516"/>
                <a:gd name="f412" fmla="val 10326"/>
                <a:gd name="f413" fmla="val 5621"/>
                <a:gd name="f414" fmla="val 9818"/>
                <a:gd name="f415" fmla="val 4955"/>
                <a:gd name="f416" fmla="val 9590"/>
                <a:gd name="f417" fmla="val 4604"/>
                <a:gd name="f418" fmla="val 9467"/>
                <a:gd name="f419" fmla="val 4412"/>
                <a:gd name="f420" fmla="val 9082"/>
                <a:gd name="f421" fmla="val 6627"/>
                <a:gd name="f422" fmla="val 5253"/>
                <a:gd name="f423" fmla="val 6487"/>
                <a:gd name="f424" fmla="val 6364"/>
                <a:gd name="f425" fmla="val 6171"/>
                <a:gd name="f426" fmla="val 5639"/>
                <a:gd name="f427" fmla="val 5779"/>
                <a:gd name="f428" fmla="val 5884"/>
                <a:gd name="f429" fmla="val 5989"/>
                <a:gd name="f430" fmla="val 5242"/>
                <a:gd name="f431" fmla="val 6077"/>
                <a:gd name="f432" fmla="val 6147"/>
                <a:gd name="f433" fmla="val 4933"/>
                <a:gd name="f434" fmla="val 6161"/>
                <a:gd name="f435" fmla="val 4860"/>
                <a:gd name="f436" fmla="val 6169"/>
                <a:gd name="f437" fmla="val 4784"/>
                <a:gd name="f438" fmla="val 4566"/>
                <a:gd name="f439" fmla="val 4325"/>
                <a:gd name="f440" fmla="val 6106"/>
                <a:gd name="f441" fmla="val 4208"/>
                <a:gd name="f442" fmla="val 5937"/>
                <a:gd name="f443" fmla="val 5849"/>
                <a:gd name="f444" fmla="val 4120"/>
                <a:gd name="f445" fmla="val 5744"/>
                <a:gd name="f446" fmla="val 5656"/>
                <a:gd name="f447" fmla="val 5137"/>
                <a:gd name="f448" fmla="val 5569"/>
                <a:gd name="f449" fmla="val 5645"/>
                <a:gd name="f450" fmla="val 5534"/>
                <a:gd name="f451" fmla="val 5856"/>
                <a:gd name="f452" fmla="val 6049"/>
                <a:gd name="f453" fmla="val 5446"/>
                <a:gd name="f454" fmla="val 6242"/>
                <a:gd name="f455" fmla="val 5341"/>
                <a:gd name="f456" fmla="val 6469"/>
                <a:gd name="f457" fmla="val 5288"/>
                <a:gd name="f458" fmla="val 5218"/>
                <a:gd name="f459" fmla="val 6680"/>
                <a:gd name="f460" fmla="val 5183"/>
                <a:gd name="f461" fmla="val 9187"/>
                <a:gd name="f462" fmla="val 5726"/>
                <a:gd name="f463" fmla="val 8959"/>
                <a:gd name="f464" fmla="val 5867"/>
                <a:gd name="f465" fmla="val 8854"/>
                <a:gd name="f466" fmla="val 8661"/>
                <a:gd name="f467" fmla="val 6095"/>
                <a:gd name="f468" fmla="val 8433"/>
                <a:gd name="f469" fmla="val 6217"/>
                <a:gd name="f470" fmla="val 8205"/>
                <a:gd name="f471" fmla="val 6305"/>
                <a:gd name="f472" fmla="val 6463"/>
                <a:gd name="f473" fmla="val 7451"/>
                <a:gd name="f474" fmla="val 6585"/>
                <a:gd name="f475" fmla="val 6708"/>
                <a:gd name="f476" fmla="val 7118"/>
                <a:gd name="f477" fmla="val 6603"/>
                <a:gd name="f478" fmla="val 6515"/>
                <a:gd name="f479" fmla="val 7293"/>
                <a:gd name="f480" fmla="val 6445"/>
                <a:gd name="f481" fmla="val 6270"/>
                <a:gd name="f482" fmla="val 7749"/>
                <a:gd name="f483" fmla="val 8012"/>
                <a:gd name="f484" fmla="val 6059"/>
                <a:gd name="f485" fmla="val 8380"/>
                <a:gd name="f486" fmla="val 8766"/>
                <a:gd name="f487" fmla="val 9169"/>
                <a:gd name="f488" fmla="val 9204"/>
                <a:gd name="f489" fmla="val 9117"/>
                <a:gd name="f490" fmla="val 5919"/>
                <a:gd name="f491" fmla="val 9029"/>
                <a:gd name="f492" fmla="val 6042"/>
                <a:gd name="f493" fmla="val 6165"/>
                <a:gd name="f494" fmla="val 8819"/>
                <a:gd name="f495" fmla="val 6358"/>
                <a:gd name="f496" fmla="val 6533"/>
                <a:gd name="f497" fmla="val 8468"/>
                <a:gd name="f498" fmla="val 6691"/>
                <a:gd name="f499" fmla="val 8219"/>
                <a:gd name="f500" fmla="val 6912"/>
                <a:gd name="f501" fmla="val 7850"/>
                <a:gd name="f502" fmla="val 7220"/>
                <a:gd name="f503" fmla="val 7490"/>
                <a:gd name="f504" fmla="val 7394"/>
                <a:gd name="f505" fmla="val 7298"/>
                <a:gd name="f506" fmla="val 7198"/>
                <a:gd name="f507" fmla="val 7146"/>
                <a:gd name="f508" fmla="val 7101"/>
                <a:gd name="f509" fmla="val 7094"/>
                <a:gd name="f510" fmla="val 7030"/>
                <a:gd name="f511" fmla="val 6989"/>
                <a:gd name="f512" fmla="val 7013"/>
                <a:gd name="f513" fmla="val 6883"/>
                <a:gd name="f514" fmla="val 7469"/>
                <a:gd name="f515" fmla="val 6726"/>
                <a:gd name="f516" fmla="val 6568"/>
                <a:gd name="f517" fmla="val 8328"/>
                <a:gd name="f518" fmla="val 6393"/>
                <a:gd name="f519" fmla="val 8503"/>
                <a:gd name="f520" fmla="val 8678"/>
                <a:gd name="f521" fmla="val 8836"/>
                <a:gd name="f522" fmla="val 8924"/>
                <a:gd name="f523" fmla="val 6024"/>
                <a:gd name="f524" fmla="val 9012"/>
                <a:gd name="f525" fmla="val 5972"/>
                <a:gd name="f526" fmla="val 9099"/>
                <a:gd name="f527" fmla="val 5902"/>
                <a:gd name="f528" fmla="val 5832"/>
                <a:gd name="f529" fmla="val 791"/>
                <a:gd name="f530" fmla="val 599"/>
                <a:gd name="f531" fmla="val 78"/>
                <a:gd name="f532" fmla="val 439"/>
                <a:gd name="f533" fmla="val 274"/>
                <a:gd name="f534" fmla="val 1729"/>
                <a:gd name="f535" fmla="val 1035"/>
                <a:gd name="f536" fmla="val 1157"/>
                <a:gd name="f537" fmla="val 2255"/>
                <a:gd name="f538" fmla="val 1438"/>
                <a:gd name="f539" fmla="val 1613"/>
                <a:gd name="f540" fmla="val 2553"/>
                <a:gd name="f541" fmla="val 1999"/>
                <a:gd name="f542" fmla="val 2192"/>
                <a:gd name="f543" fmla="val 2612"/>
                <a:gd name="f544" fmla="val 2921"/>
                <a:gd name="f545" fmla="val 3209"/>
                <a:gd name="f546" fmla="val 2939"/>
                <a:gd name="f547" fmla="val 3489"/>
                <a:gd name="f548" fmla="val 3132"/>
                <a:gd name="f549" fmla="val 3770"/>
                <a:gd name="f550" fmla="val 4033"/>
                <a:gd name="f551" fmla="val 4103"/>
                <a:gd name="f552" fmla="val 3588"/>
                <a:gd name="f553" fmla="val 3998"/>
                <a:gd name="f554" fmla="val 3822"/>
                <a:gd name="f555" fmla="val 3465"/>
                <a:gd name="f556" fmla="val 3454"/>
                <a:gd name="f557" fmla="val 3068"/>
                <a:gd name="f558" fmla="val 3360"/>
                <a:gd name="f559" fmla="val 2665"/>
                <a:gd name="f560" fmla="val 2262"/>
                <a:gd name="f561" fmla="val 2246"/>
                <a:gd name="f562" fmla="val 3289"/>
                <a:gd name="f563" fmla="val 2230"/>
                <a:gd name="f564" fmla="val 2213"/>
                <a:gd name="f565" fmla="val 1669"/>
                <a:gd name="f566" fmla="val 867"/>
                <a:gd name="f567" fmla="val 3573"/>
                <a:gd name="f568" fmla="val 1122"/>
                <a:gd name="f569" fmla="val 1227"/>
                <a:gd name="f570" fmla="val 4482"/>
                <a:gd name="f571" fmla="val 4657"/>
                <a:gd name="f572" fmla="val 1666"/>
                <a:gd name="f573" fmla="val 1819"/>
                <a:gd name="f574" fmla="val 4806"/>
                <a:gd name="f575" fmla="val 1975"/>
                <a:gd name="f576" fmla="val 4827"/>
                <a:gd name="f577" fmla="val 2132"/>
                <a:gd name="f578" fmla="val 2335"/>
                <a:gd name="f579" fmla="val 2538"/>
                <a:gd name="f580" fmla="val 4792"/>
                <a:gd name="f581" fmla="val 4762"/>
                <a:gd name="f582" fmla="val 4727"/>
                <a:gd name="f583" fmla="val 4341"/>
                <a:gd name="f584" fmla="val 4236"/>
                <a:gd name="f585" fmla="val 4523"/>
                <a:gd name="f586" fmla="val 4664"/>
                <a:gd name="f587" fmla="val 4804"/>
                <a:gd name="f588" fmla="val 5663"/>
                <a:gd name="f589" fmla="val 4464"/>
                <a:gd name="f590" fmla="val 6119"/>
                <a:gd name="f591" fmla="val 6540"/>
                <a:gd name="f592" fmla="val 4867"/>
                <a:gd name="f593" fmla="val 6452"/>
                <a:gd name="f594" fmla="val 6277"/>
                <a:gd name="f595" fmla="val 6101"/>
                <a:gd name="f596" fmla="val 5926"/>
                <a:gd name="f597" fmla="val 4839"/>
                <a:gd name="f598" fmla="val 5060"/>
                <a:gd name="f599" fmla="val 3735"/>
                <a:gd name="f600" fmla="val 5428"/>
                <a:gd name="f601" fmla="val 6182"/>
                <a:gd name="f602" fmla="val 6340"/>
                <a:gd name="f603" fmla="val 4630"/>
                <a:gd name="f604" fmla="val 6352"/>
                <a:gd name="f605" fmla="val 4702"/>
                <a:gd name="f606" fmla="val 6357"/>
                <a:gd name="f607" fmla="val 4774"/>
                <a:gd name="f608" fmla="val 5022"/>
                <a:gd name="f609" fmla="val 5274"/>
                <a:gd name="f610" fmla="val 6291"/>
                <a:gd name="f611" fmla="val 5803"/>
                <a:gd name="f612" fmla="val 6347"/>
                <a:gd name="f613" fmla="val 5691"/>
                <a:gd name="f614" fmla="val 6592"/>
                <a:gd name="f615" fmla="val 6960"/>
                <a:gd name="f616" fmla="val 7171"/>
                <a:gd name="f617" fmla="val 7434"/>
                <a:gd name="f618" fmla="val 7960"/>
                <a:gd name="f619" fmla="val 5358"/>
                <a:gd name="f620" fmla="val 8275"/>
                <a:gd name="f621" fmla="val 8591"/>
                <a:gd name="f622" fmla="val 8906"/>
                <a:gd name="f623" fmla="val 8889"/>
                <a:gd name="f624" fmla="val 5586"/>
                <a:gd name="f625" fmla="val 8731"/>
                <a:gd name="f626" fmla="val 8556"/>
                <a:gd name="f627" fmla="val 8398"/>
                <a:gd name="f628" fmla="val 5709"/>
                <a:gd name="f629" fmla="val 8047"/>
                <a:gd name="f630" fmla="val 5814"/>
                <a:gd name="f631" fmla="val 5954"/>
                <a:gd name="f632" fmla="val 6130"/>
                <a:gd name="f633" fmla="val 6995"/>
                <a:gd name="f634" fmla="val 6848"/>
                <a:gd name="f635" fmla="val 7252"/>
                <a:gd name="f636" fmla="val 7151"/>
                <a:gd name="f637" fmla="val 7359"/>
                <a:gd name="f638" fmla="val 7316"/>
                <a:gd name="f639" fmla="val 7484"/>
                <a:gd name="f640" fmla="val 7508"/>
                <a:gd name="f641" fmla="val 7532"/>
                <a:gd name="f642" fmla="val 7412"/>
                <a:gd name="f643" fmla="val 7556"/>
                <a:gd name="f644" fmla="val 7409"/>
                <a:gd name="f645" fmla="val 7357"/>
                <a:gd name="f646" fmla="val 8153"/>
                <a:gd name="f647" fmla="val 7217"/>
                <a:gd name="f648" fmla="val 8363"/>
                <a:gd name="f649" fmla="val 7006"/>
                <a:gd name="f650" fmla="val 8608"/>
                <a:gd name="f651" fmla="val 6831"/>
                <a:gd name="f652" fmla="val 6638"/>
                <a:gd name="f653" fmla="val 8994"/>
                <a:gd name="f654" fmla="val 9152"/>
                <a:gd name="f655" fmla="val 9397"/>
                <a:gd name="f656" fmla="val 9730"/>
                <a:gd name="f657" fmla="val 10150"/>
                <a:gd name="f658" fmla="val 5786"/>
                <a:gd name="f659" fmla="val 10569"/>
                <a:gd name="f660" fmla="val 5813"/>
                <a:gd name="f661" fmla="val 10988"/>
                <a:gd name="f662" fmla="val 11183"/>
                <a:gd name="f663" fmla="val 11377"/>
                <a:gd name="f664" fmla="val 5808"/>
                <a:gd name="f665" fmla="val 11571"/>
                <a:gd name="f666" fmla="val 5797"/>
                <a:gd name="f667" fmla="val 11695"/>
                <a:gd name="f668" fmla="val 5804"/>
                <a:gd name="f669" fmla="val 11818"/>
                <a:gd name="f670" fmla="val 11942"/>
                <a:gd name="f671" fmla="val 12116"/>
                <a:gd name="f672" fmla="val 12291"/>
                <a:gd name="f673" fmla="val 5800"/>
                <a:gd name="f674" fmla="val 12465"/>
                <a:gd name="f675" fmla="val 12728"/>
                <a:gd name="f676" fmla="val 12974"/>
                <a:gd name="f677" fmla="val 5674"/>
                <a:gd name="f678" fmla="val 13237"/>
                <a:gd name="f679" fmla="val 13044"/>
                <a:gd name="f680" fmla="val 12851"/>
                <a:gd name="f681" fmla="val 5604"/>
                <a:gd name="f682" fmla="val 12676"/>
                <a:gd name="f683" fmla="val 12490"/>
                <a:gd name="f684" fmla="val 5651"/>
                <a:gd name="f685" fmla="val 12313"/>
                <a:gd name="f686" fmla="val 5664"/>
                <a:gd name="f687" fmla="val 12138"/>
                <a:gd name="f688" fmla="val 12066"/>
                <a:gd name="f689" fmla="val 11994"/>
                <a:gd name="f690" fmla="val 5661"/>
                <a:gd name="f691" fmla="val 11922"/>
                <a:gd name="f692" fmla="val 11606"/>
                <a:gd name="f693" fmla="val 11291"/>
                <a:gd name="f694" fmla="val 10975"/>
                <a:gd name="f695" fmla="val 10817"/>
                <a:gd name="f696" fmla="val 10660"/>
                <a:gd name="f697" fmla="val 5662"/>
                <a:gd name="f698" fmla="val 10502"/>
                <a:gd name="f699" fmla="val 10554"/>
                <a:gd name="f700" fmla="val 10572"/>
                <a:gd name="f701" fmla="val 4622"/>
                <a:gd name="f702" fmla="val 10484"/>
                <a:gd name="f703" fmla="val 4289"/>
                <a:gd name="f704" fmla="val 10362"/>
                <a:gd name="f705" fmla="val 10238"/>
                <a:gd name="f706" fmla="val 3649"/>
                <a:gd name="f707" fmla="val 9952"/>
                <a:gd name="f708" fmla="val 3230"/>
                <a:gd name="f709" fmla="val 9562"/>
                <a:gd name="f710" fmla="val 9509"/>
                <a:gd name="f711" fmla="val 9454"/>
                <a:gd name="f712" fmla="val 3238"/>
                <a:gd name="f713" fmla="val 3254"/>
                <a:gd name="f714" fmla="val 3395"/>
                <a:gd name="f715" fmla="val 9327"/>
                <a:gd name="f716" fmla="val 9713"/>
                <a:gd name="f717" fmla="val 9748"/>
                <a:gd name="f718" fmla="val 10116"/>
                <a:gd name="f719" fmla="val 10204"/>
                <a:gd name="f720" fmla="val 9573"/>
                <a:gd name="f721" fmla="val 5551"/>
                <a:gd name="f722" fmla="val 8416"/>
                <a:gd name="f723" fmla="val 8293"/>
                <a:gd name="f724" fmla="val 8030"/>
                <a:gd name="f725" fmla="val 8065"/>
                <a:gd name="f726" fmla="val 4885"/>
                <a:gd name="f727" fmla="val 8082"/>
                <a:gd name="f728" fmla="val 8100"/>
                <a:gd name="f729" fmla="val 3342"/>
                <a:gd name="f730" fmla="val 7746"/>
                <a:gd name="f731" fmla="val 2942"/>
                <a:gd name="f732" fmla="val 7441"/>
                <a:gd name="f733" fmla="val 2397"/>
                <a:gd name="f734" fmla="val 6964"/>
                <a:gd name="f735" fmla="val 6917"/>
                <a:gd name="f736" fmla="val 6870"/>
                <a:gd name="f737" fmla="val 6820"/>
                <a:gd name="f738" fmla="val 6224"/>
                <a:gd name="f739" fmla="val 6329"/>
                <a:gd name="f740" fmla="val 3237"/>
                <a:gd name="f741" fmla="val 3675"/>
                <a:gd name="f742" fmla="val 6732"/>
                <a:gd name="f743" fmla="val 7276"/>
                <a:gd name="f744" fmla="val 4815"/>
                <a:gd name="f745" fmla="val 4937"/>
                <a:gd name="f746" fmla="val 7574"/>
                <a:gd name="f747" fmla="val 7399"/>
                <a:gd name="f748" fmla="val 7153"/>
                <a:gd name="f749" fmla="val 6925"/>
                <a:gd name="f750" fmla="val 6697"/>
                <a:gd name="f751" fmla="val 4780"/>
                <a:gd name="f752" fmla="val 6505"/>
                <a:gd name="f753" fmla="val 4675"/>
                <a:gd name="f754" fmla="val 6294"/>
                <a:gd name="f755" fmla="val 6066"/>
                <a:gd name="f756" fmla="val 5838"/>
                <a:gd name="f757" fmla="val 5610"/>
                <a:gd name="f758" fmla="val 5628"/>
                <a:gd name="f759" fmla="val 5716"/>
                <a:gd name="f760" fmla="val 5733"/>
                <a:gd name="f761" fmla="val 2448"/>
                <a:gd name="f762" fmla="val 5032"/>
                <a:gd name="f763" fmla="val 1089"/>
                <a:gd name="f764" fmla="val 1003"/>
                <a:gd name="f765" fmla="val 4444"/>
                <a:gd name="f766" fmla="val 4407"/>
                <a:gd name="f767" fmla="val 4369"/>
                <a:gd name="f768" fmla="val 1005"/>
                <a:gd name="f769" fmla="val 1010"/>
                <a:gd name="f770" fmla="val 3664"/>
                <a:gd name="f771" fmla="val 1151"/>
                <a:gd name="f772" fmla="val 4857"/>
                <a:gd name="f773" fmla="val 4962"/>
                <a:gd name="f774" fmla="val 4961"/>
                <a:gd name="f775" fmla="val 3797"/>
                <a:gd name="f776" fmla="val 4960"/>
                <a:gd name="f777" fmla="val 4957"/>
                <a:gd name="f778" fmla="val 5089"/>
                <a:gd name="f779" fmla="val 3961"/>
                <a:gd name="f780" fmla="val 5102"/>
                <a:gd name="f781" fmla="val 5014"/>
                <a:gd name="f782" fmla="val 4927"/>
                <a:gd name="f783" fmla="val 4769"/>
                <a:gd name="f784" fmla="val 4611"/>
                <a:gd name="f785" fmla="val 3384"/>
                <a:gd name="f786" fmla="val 3349"/>
                <a:gd name="f787" fmla="val 3279"/>
                <a:gd name="f788" fmla="val 2238"/>
                <a:gd name="f789" fmla="val 2911"/>
                <a:gd name="f790" fmla="val 2770"/>
                <a:gd name="f791" fmla="val 1063"/>
                <a:gd name="f792" fmla="val 2297"/>
                <a:gd name="f793" fmla="val 765"/>
                <a:gd name="f794" fmla="val 2013"/>
                <a:gd name="f795" fmla="val 444"/>
                <a:gd name="f796" fmla="val 1475"/>
                <a:gd name="f797" fmla="*/ f0 1 13272"/>
                <a:gd name="f798" fmla="*/ f1 1 7413"/>
                <a:gd name="f799" fmla="val f2"/>
                <a:gd name="f800" fmla="val f3"/>
                <a:gd name="f801" fmla="val f4"/>
                <a:gd name="f802" fmla="+- f801 0 f799"/>
                <a:gd name="f803" fmla="+- f800 0 f799"/>
                <a:gd name="f804" fmla="*/ f803 1 13272"/>
                <a:gd name="f805" fmla="*/ f802 1 7413"/>
                <a:gd name="f806" fmla="*/ f799 1 f804"/>
                <a:gd name="f807" fmla="*/ f800 1 f804"/>
                <a:gd name="f808" fmla="*/ f799 1 f805"/>
                <a:gd name="f809" fmla="*/ f801 1 f805"/>
                <a:gd name="f810" fmla="*/ f806 f797 1"/>
                <a:gd name="f811" fmla="*/ f807 f797 1"/>
                <a:gd name="f812" fmla="*/ f809 f798 1"/>
                <a:gd name="f813" fmla="*/ f808 f798 1"/>
              </a:gdLst>
              <a:ahLst/>
              <a:cxnLst>
                <a:cxn ang="3cd4">
                  <a:pos x="hc" y="t"/>
                </a:cxn>
                <a:cxn ang="0">
                  <a:pos x="r" y="vc"/>
                </a:cxn>
                <a:cxn ang="cd4">
                  <a:pos x="hc" y="b"/>
                </a:cxn>
                <a:cxn ang="cd2">
                  <a:pos x="l" y="vc"/>
                </a:cxn>
              </a:cxnLst>
              <a:rect l="f810" t="f813" r="f811" b="f812"/>
              <a:pathLst>
                <a:path w="13272" h="7413">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2" y="f36"/>
                    <a:pt x="f28" y="f33"/>
                    <a:pt x="f37" y="f38"/>
                  </a:cubicBezTo>
                  <a:cubicBezTo>
                    <a:pt x="f39" y="f40"/>
                    <a:pt x="f41" y="f42"/>
                    <a:pt x="f43" y="f44"/>
                  </a:cubicBezTo>
                  <a:cubicBezTo>
                    <a:pt x="f45" y="f46"/>
                    <a:pt x="f47" y="f48"/>
                    <a:pt x="f49" y="f50"/>
                  </a:cubicBezTo>
                  <a:cubicBezTo>
                    <a:pt x="f51" y="f52"/>
                    <a:pt x="f53" y="f54"/>
                    <a:pt x="f55" y="f56"/>
                  </a:cubicBezTo>
                  <a:cubicBezTo>
                    <a:pt x="f57" y="f58"/>
                    <a:pt x="f59" y="f60"/>
                    <a:pt x="f61" y="f13"/>
                  </a:cubicBezTo>
                  <a:cubicBezTo>
                    <a:pt x="f62" y="f63"/>
                    <a:pt x="f64" y="f65"/>
                    <a:pt x="f66" y="f67"/>
                  </a:cubicBezTo>
                  <a:cubicBezTo>
                    <a:pt x="f68" y="f69"/>
                    <a:pt x="f70" y="f6"/>
                    <a:pt x="f5" y="f6"/>
                  </a:cubicBezTo>
                  <a:close/>
                  <a:moveTo>
                    <a:pt x="f71" y="f72"/>
                  </a:moveTo>
                  <a:cubicBezTo>
                    <a:pt x="f62" y="f73"/>
                    <a:pt x="f74" y="f75"/>
                    <a:pt x="f76" y="f77"/>
                  </a:cubicBezTo>
                  <a:cubicBezTo>
                    <a:pt x="f78" y="f79"/>
                    <a:pt x="f80" y="f81"/>
                    <a:pt x="f82" y="f83"/>
                  </a:cubicBezTo>
                  <a:cubicBezTo>
                    <a:pt x="f84" y="f85"/>
                    <a:pt x="f86" y="f87"/>
                    <a:pt x="f88" y="f89"/>
                  </a:cubicBezTo>
                  <a:cubicBezTo>
                    <a:pt x="f90" y="f33"/>
                    <a:pt x="f91" y="f92"/>
                    <a:pt x="f26" y="f93"/>
                  </a:cubicBezTo>
                  <a:cubicBezTo>
                    <a:pt x="f94" y="f93"/>
                    <a:pt x="f95" y="f93"/>
                    <a:pt x="f96" y="f97"/>
                  </a:cubicBezTo>
                  <a:cubicBezTo>
                    <a:pt x="f20" y="f92"/>
                    <a:pt x="f98" y="f99"/>
                    <a:pt x="f41" y="f31"/>
                  </a:cubicBezTo>
                  <a:cubicBezTo>
                    <a:pt x="f100" y="f101"/>
                    <a:pt x="f82" y="f102"/>
                    <a:pt x="f103" y="f104"/>
                  </a:cubicBezTo>
                  <a:cubicBezTo>
                    <a:pt x="f105" y="f106"/>
                    <a:pt x="f107" y="f17"/>
                    <a:pt x="f108" y="f109"/>
                  </a:cubicBezTo>
                  <a:cubicBezTo>
                    <a:pt x="f110" y="f111"/>
                    <a:pt x="f112" y="f113"/>
                    <a:pt x="f71" y="f72"/>
                  </a:cubicBezTo>
                  <a:close/>
                  <a:moveTo>
                    <a:pt x="f114" y="f115"/>
                  </a:moveTo>
                  <a:cubicBezTo>
                    <a:pt x="f116" y="f115"/>
                    <a:pt x="f117" y="f118"/>
                    <a:pt x="f119" y="f120"/>
                  </a:cubicBezTo>
                  <a:cubicBezTo>
                    <a:pt x="f121" y="f122"/>
                    <a:pt x="f123" y="f122"/>
                    <a:pt x="f124" y="f125"/>
                  </a:cubicBezTo>
                  <a:cubicBezTo>
                    <a:pt x="f126" y="f127"/>
                    <a:pt x="f128" y="f129"/>
                    <a:pt x="f130" y="f131"/>
                  </a:cubicBezTo>
                  <a:lnTo>
                    <a:pt x="f132" y="f131"/>
                  </a:lnTo>
                  <a:cubicBezTo>
                    <a:pt x="f133" y="f131"/>
                    <a:pt x="f134" y="f135"/>
                    <a:pt x="f134" y="f135"/>
                  </a:cubicBezTo>
                  <a:cubicBezTo>
                    <a:pt x="f132" y="f136"/>
                    <a:pt x="f137" y="f138"/>
                    <a:pt x="f139" y="f140"/>
                  </a:cubicBezTo>
                  <a:cubicBezTo>
                    <a:pt x="f128" y="f141"/>
                    <a:pt x="f142" y="f143"/>
                    <a:pt x="f144" y="f145"/>
                  </a:cubicBezTo>
                  <a:cubicBezTo>
                    <a:pt x="f146" y="f147"/>
                    <a:pt x="f148" y="f149"/>
                    <a:pt x="f150" y="f149"/>
                  </a:cubicBezTo>
                  <a:cubicBezTo>
                    <a:pt x="f151" y="f149"/>
                    <a:pt x="f26" y="f147"/>
                    <a:pt x="f90" y="f145"/>
                  </a:cubicBezTo>
                  <a:cubicBezTo>
                    <a:pt x="f152" y="f143"/>
                    <a:pt x="f153" y="f140"/>
                    <a:pt x="f154" y="f138"/>
                  </a:cubicBezTo>
                  <a:cubicBezTo>
                    <a:pt x="f155" y="f136"/>
                    <a:pt x="f156" y="f131"/>
                    <a:pt x="f51" y="f129"/>
                  </a:cubicBezTo>
                  <a:cubicBezTo>
                    <a:pt x="f157" y="f158"/>
                    <a:pt x="f10" y="f122"/>
                    <a:pt x="f159" y="f160"/>
                  </a:cubicBezTo>
                  <a:cubicBezTo>
                    <a:pt x="f161" y="f162"/>
                    <a:pt x="f42" y="f115"/>
                    <a:pt x="f114" y="f115"/>
                  </a:cubicBezTo>
                  <a:close/>
                  <a:moveTo>
                    <a:pt x="f163" y="f164"/>
                  </a:moveTo>
                  <a:cubicBezTo>
                    <a:pt x="f165" y="f164"/>
                    <a:pt x="f166" y="f167"/>
                    <a:pt x="f168" y="f101"/>
                  </a:cubicBezTo>
                  <a:cubicBezTo>
                    <a:pt x="f169" y="f93"/>
                    <a:pt x="f170" y="f171"/>
                    <a:pt x="f170" y="f172"/>
                  </a:cubicBezTo>
                  <a:cubicBezTo>
                    <a:pt x="f170" y="f158"/>
                    <a:pt x="f170" y="f138"/>
                    <a:pt x="f169" y="f173"/>
                  </a:cubicBezTo>
                  <a:cubicBezTo>
                    <a:pt x="f169" y="f174"/>
                    <a:pt x="f169" y="f175"/>
                    <a:pt x="f176" y="f177"/>
                  </a:cubicBezTo>
                  <a:cubicBezTo>
                    <a:pt x="f178" y="f179"/>
                    <a:pt x="f180" y="f122"/>
                    <a:pt x="f181" y="f182"/>
                  </a:cubicBezTo>
                  <a:cubicBezTo>
                    <a:pt x="f183" y="f184"/>
                    <a:pt x="f185" y="f186"/>
                    <a:pt x="f187" y="f38"/>
                  </a:cubicBezTo>
                  <a:cubicBezTo>
                    <a:pt x="f188" y="f189"/>
                    <a:pt x="f190" y="f104"/>
                    <a:pt x="f191" y="f192"/>
                  </a:cubicBezTo>
                  <a:cubicBezTo>
                    <a:pt x="f133" y="f193"/>
                    <a:pt x="f137" y="f194"/>
                    <a:pt x="f139" y="f195"/>
                  </a:cubicBezTo>
                  <a:cubicBezTo>
                    <a:pt x="f196" y="f50"/>
                    <a:pt x="f197" y="f79"/>
                    <a:pt x="f198" y="f199"/>
                  </a:cubicBezTo>
                  <a:cubicBezTo>
                    <a:pt x="f196" y="f200"/>
                    <a:pt x="f201" y="f202"/>
                    <a:pt x="f130" y="f202"/>
                  </a:cubicBezTo>
                  <a:cubicBezTo>
                    <a:pt x="f203" y="f7"/>
                    <a:pt x="f204" y="f164"/>
                    <a:pt x="f163" y="f164"/>
                  </a:cubicBezTo>
                  <a:close/>
                  <a:moveTo>
                    <a:pt x="f205" y="f79"/>
                  </a:moveTo>
                  <a:cubicBezTo>
                    <a:pt x="f206" y="f207"/>
                    <a:pt x="f208" y="f209"/>
                    <a:pt x="f210" y="f81"/>
                  </a:cubicBezTo>
                  <a:cubicBezTo>
                    <a:pt x="f211" y="f212"/>
                    <a:pt x="f139" y="f213"/>
                    <a:pt x="f130" y="f214"/>
                  </a:cubicBezTo>
                  <a:cubicBezTo>
                    <a:pt x="f215" y="f216"/>
                    <a:pt x="f217" y="f218"/>
                    <a:pt x="f219" y="f36"/>
                  </a:cubicBezTo>
                  <a:cubicBezTo>
                    <a:pt x="f220" y="f221"/>
                    <a:pt x="f222" y="f223"/>
                    <a:pt x="f224" y="f225"/>
                  </a:cubicBezTo>
                  <a:cubicBezTo>
                    <a:pt x="f181" y="f131"/>
                    <a:pt x="f226" y="f143"/>
                    <a:pt x="f180" y="f227"/>
                  </a:cubicBezTo>
                  <a:cubicBezTo>
                    <a:pt x="f180" y="f228"/>
                    <a:pt x="f180" y="f229"/>
                    <a:pt x="f180" y="f230"/>
                  </a:cubicBezTo>
                  <a:lnTo>
                    <a:pt x="f231" y="f229"/>
                  </a:lnTo>
                  <a:cubicBezTo>
                    <a:pt x="f231" y="f228"/>
                    <a:pt x="f232" y="f228"/>
                    <a:pt x="f232" y="f228"/>
                  </a:cubicBezTo>
                  <a:cubicBezTo>
                    <a:pt x="f222" y="f145"/>
                    <a:pt x="f233" y="f129"/>
                    <a:pt x="f234" y="f235"/>
                  </a:cubicBezTo>
                  <a:cubicBezTo>
                    <a:pt x="f236" y="f223"/>
                    <a:pt x="f237" y="f238"/>
                    <a:pt x="f239" y="f240"/>
                  </a:cubicBezTo>
                  <a:cubicBezTo>
                    <a:pt x="f196" y="f29"/>
                    <a:pt x="f206" y="f241"/>
                    <a:pt x="f242" y="f23"/>
                  </a:cubicBezTo>
                  <a:cubicBezTo>
                    <a:pt x="f243" y="f213"/>
                    <a:pt x="f244" y="f245"/>
                    <a:pt x="f205" y="f79"/>
                  </a:cubicBezTo>
                  <a:close/>
                  <a:moveTo>
                    <a:pt x="f53" y="f140"/>
                  </a:moveTo>
                  <a:lnTo>
                    <a:pt x="f53" y="f140"/>
                  </a:lnTo>
                  <a:cubicBezTo>
                    <a:pt x="f246" y="f141"/>
                    <a:pt x="f247" y="f143"/>
                    <a:pt x="f248" y="f145"/>
                  </a:cubicBezTo>
                  <a:cubicBezTo>
                    <a:pt x="f249" y="f147"/>
                    <a:pt x="f250" y="f251"/>
                    <a:pt x="f252" y="f253"/>
                  </a:cubicBezTo>
                  <a:cubicBezTo>
                    <a:pt x="f254" y="f255"/>
                    <a:pt x="f28" y="f256"/>
                    <a:pt x="f257" y="f256"/>
                  </a:cubicBezTo>
                  <a:cubicBezTo>
                    <a:pt x="f258" y="f256"/>
                    <a:pt x="f259" y="f255"/>
                    <a:pt x="f260" y="f253"/>
                  </a:cubicBezTo>
                  <a:cubicBezTo>
                    <a:pt x="f261" y="f253"/>
                    <a:pt x="f244" y="f173"/>
                    <a:pt x="f242" y="f262"/>
                  </a:cubicBezTo>
                  <a:cubicBezTo>
                    <a:pt x="f128" y="f263"/>
                    <a:pt x="f211" y="f147"/>
                    <a:pt x="f137" y="f143"/>
                  </a:cubicBezTo>
                  <a:lnTo>
                    <a:pt x="f137" y="f143"/>
                  </a:lnTo>
                  <a:cubicBezTo>
                    <a:pt x="f264" y="f262"/>
                    <a:pt x="f265" y="f255"/>
                    <a:pt x="f266" y="f230"/>
                  </a:cubicBezTo>
                  <a:cubicBezTo>
                    <a:pt x="f267" y="f268"/>
                    <a:pt x="f258" y="f269"/>
                    <a:pt x="f28" y="f270"/>
                  </a:cubicBezTo>
                  <a:cubicBezTo>
                    <a:pt x="f271" y="f272"/>
                    <a:pt x="f273" y="f274"/>
                    <a:pt x="f275" y="f274"/>
                  </a:cubicBezTo>
                  <a:cubicBezTo>
                    <a:pt x="f276" y="f274"/>
                    <a:pt x="f277" y="f215"/>
                    <a:pt x="f278" y="f279"/>
                  </a:cubicBezTo>
                  <a:cubicBezTo>
                    <a:pt x="f280" y="f281"/>
                    <a:pt x="f282" y="f174"/>
                    <a:pt x="f53" y="f140"/>
                  </a:cubicBezTo>
                  <a:close/>
                  <a:moveTo>
                    <a:pt x="f283" y="f89"/>
                  </a:moveTo>
                  <a:cubicBezTo>
                    <a:pt x="f284" y="f38"/>
                    <a:pt x="f285" y="f286"/>
                    <a:pt x="f287" y="f179"/>
                  </a:cubicBezTo>
                  <a:cubicBezTo>
                    <a:pt x="f288" y="f174"/>
                    <a:pt x="f289" y="f290"/>
                    <a:pt x="f289" y="f291"/>
                  </a:cubicBezTo>
                  <a:cubicBezTo>
                    <a:pt x="f289" y="f292"/>
                    <a:pt x="f289" y="f188"/>
                    <a:pt x="f289" y="f293"/>
                  </a:cubicBezTo>
                  <a:cubicBezTo>
                    <a:pt x="f294" y="f295"/>
                    <a:pt x="f296" y="f297"/>
                    <a:pt x="f287" y="f298"/>
                  </a:cubicBezTo>
                  <a:cubicBezTo>
                    <a:pt x="f299" y="f300"/>
                    <a:pt x="f301" y="f228"/>
                    <a:pt x="f302" y="f145"/>
                  </a:cubicBezTo>
                  <a:cubicBezTo>
                    <a:pt x="f303" y="f304"/>
                    <a:pt x="f305" y="f120"/>
                    <a:pt x="f306" y="f307"/>
                  </a:cubicBezTo>
                  <a:cubicBezTo>
                    <a:pt x="f283" y="f171"/>
                    <a:pt x="f308" y="f309"/>
                    <a:pt x="f310" y="f31"/>
                  </a:cubicBezTo>
                  <a:cubicBezTo>
                    <a:pt x="f311" y="f89"/>
                    <a:pt x="f308" y="f89"/>
                    <a:pt x="f283" y="f89"/>
                  </a:cubicBezTo>
                  <a:close/>
                  <a:moveTo>
                    <a:pt x="f312" y="f36"/>
                  </a:moveTo>
                  <a:cubicBezTo>
                    <a:pt x="f313" y="f314"/>
                    <a:pt x="f315" y="f171"/>
                    <a:pt x="f316" y="f286"/>
                  </a:cubicBezTo>
                  <a:cubicBezTo>
                    <a:pt x="f306" y="f317"/>
                    <a:pt x="f318" y="f304"/>
                    <a:pt x="f319" y="f147"/>
                  </a:cubicBezTo>
                  <a:cubicBezTo>
                    <a:pt x="f320" y="f321"/>
                    <a:pt x="f322" y="f323"/>
                    <a:pt x="f299" y="f324"/>
                  </a:cubicBezTo>
                  <a:cubicBezTo>
                    <a:pt x="f325" y="f295"/>
                    <a:pt x="f326" y="f327"/>
                    <a:pt x="f328" y="f329"/>
                  </a:cubicBezTo>
                  <a:lnTo>
                    <a:pt x="f287" y="f329"/>
                  </a:lnTo>
                  <a:cubicBezTo>
                    <a:pt x="f330" y="f327"/>
                    <a:pt x="f331" y="f332"/>
                    <a:pt x="f333" y="f297"/>
                  </a:cubicBezTo>
                  <a:cubicBezTo>
                    <a:pt x="f334" y="f335"/>
                    <a:pt x="f336" y="f337"/>
                    <a:pt x="f306" y="f227"/>
                  </a:cubicBezTo>
                  <a:cubicBezTo>
                    <a:pt x="f308" y="f177"/>
                    <a:pt x="f313" y="f125"/>
                    <a:pt x="f338" y="f339"/>
                  </a:cubicBezTo>
                  <a:cubicBezTo>
                    <a:pt x="f340" y="f341"/>
                    <a:pt x="f342" y="f343"/>
                    <a:pt x="f312" y="f36"/>
                  </a:cubicBezTo>
                  <a:close/>
                  <a:moveTo>
                    <a:pt x="f344" y="f345"/>
                  </a:moveTo>
                  <a:cubicBezTo>
                    <a:pt x="f346" y="f347"/>
                    <a:pt x="f348" y="f263"/>
                    <a:pt x="f349" y="f350"/>
                  </a:cubicBezTo>
                  <a:cubicBezTo>
                    <a:pt x="f351" y="f352"/>
                    <a:pt x="f353" y="f354"/>
                    <a:pt x="f353" y="f355"/>
                  </a:cubicBezTo>
                  <a:cubicBezTo>
                    <a:pt x="f356" y="f357"/>
                    <a:pt x="f353" y="f358"/>
                    <a:pt x="f353" y="f359"/>
                  </a:cubicBezTo>
                  <a:cubicBezTo>
                    <a:pt x="f351" y="f360"/>
                    <a:pt x="f361" y="f362"/>
                    <a:pt x="f363" y="f364"/>
                  </a:cubicBezTo>
                  <a:cubicBezTo>
                    <a:pt x="f365" y="f366"/>
                    <a:pt x="f367" y="f368"/>
                    <a:pt x="f369" y="f298"/>
                  </a:cubicBezTo>
                  <a:cubicBezTo>
                    <a:pt x="f370" y="f371"/>
                    <a:pt x="f372" y="f321"/>
                    <a:pt x="f373" y="f174"/>
                  </a:cubicBezTo>
                  <a:cubicBezTo>
                    <a:pt x="f344" y="f136"/>
                    <a:pt x="f374" y="f158"/>
                    <a:pt x="f375" y="f345"/>
                  </a:cubicBezTo>
                  <a:close/>
                  <a:moveTo>
                    <a:pt x="f376" y="f293"/>
                  </a:moveTo>
                  <a:lnTo>
                    <a:pt x="f310" y="f377"/>
                  </a:lnTo>
                  <a:cubicBezTo>
                    <a:pt x="f312" y="f378"/>
                    <a:pt x="f342" y="f355"/>
                    <a:pt x="f379" y="f362"/>
                  </a:cubicBezTo>
                  <a:cubicBezTo>
                    <a:pt x="f380" y="f360"/>
                    <a:pt x="f381" y="f382"/>
                    <a:pt x="f383" y="f359"/>
                  </a:cubicBezTo>
                  <a:cubicBezTo>
                    <a:pt x="f384" y="f385"/>
                    <a:pt x="f386" y="f387"/>
                    <a:pt x="f208" y="f388"/>
                  </a:cubicBezTo>
                  <a:cubicBezTo>
                    <a:pt x="f389" y="f362"/>
                    <a:pt x="f390" y="f391"/>
                    <a:pt x="f168" y="f392"/>
                  </a:cubicBezTo>
                  <a:cubicBezTo>
                    <a:pt x="f393" y="f378"/>
                    <a:pt x="f394" y="f395"/>
                    <a:pt x="f396" y="f327"/>
                  </a:cubicBezTo>
                  <a:cubicBezTo>
                    <a:pt x="f397" y="f327"/>
                    <a:pt x="f340" y="f293"/>
                    <a:pt x="f376" y="f293"/>
                  </a:cubicBezTo>
                  <a:close/>
                  <a:moveTo>
                    <a:pt x="f398" y="f317"/>
                  </a:moveTo>
                  <a:cubicBezTo>
                    <a:pt x="f399" y="f400"/>
                    <a:pt x="f401" y="f138"/>
                    <a:pt x="f402" y="f147"/>
                  </a:cubicBezTo>
                  <a:cubicBezTo>
                    <a:pt x="f403" y="f230"/>
                    <a:pt x="f404" y="f350"/>
                    <a:pt x="f370" y="f405"/>
                  </a:cubicBezTo>
                  <a:cubicBezTo>
                    <a:pt x="f406" y="f407"/>
                    <a:pt x="f408" y="f395"/>
                    <a:pt x="f409" y="f410"/>
                  </a:cubicBezTo>
                  <a:cubicBezTo>
                    <a:pt x="f349" y="f382"/>
                    <a:pt x="f349" y="f411"/>
                    <a:pt x="f412" y="f413"/>
                  </a:cubicBezTo>
                  <a:cubicBezTo>
                    <a:pt x="f406" y="f360"/>
                    <a:pt x="f414" y="f415"/>
                    <a:pt x="f416" y="f417"/>
                  </a:cubicBezTo>
                  <a:cubicBezTo>
                    <a:pt x="f418" y="f419"/>
                    <a:pt x="f420" y="f304"/>
                    <a:pt x="f398" y="f317"/>
                  </a:cubicBezTo>
                  <a:close/>
                  <a:moveTo>
                    <a:pt x="f313" y="f355"/>
                  </a:moveTo>
                  <a:lnTo>
                    <a:pt x="f313" y="f355"/>
                  </a:lnTo>
                  <a:cubicBezTo>
                    <a:pt x="f421" y="f422"/>
                    <a:pt x="f423" y="f382"/>
                    <a:pt x="f424" y="f385"/>
                  </a:cubicBezTo>
                  <a:cubicBezTo>
                    <a:pt x="f425" y="f426"/>
                    <a:pt x="f394" y="f427"/>
                    <a:pt x="f393" y="f428"/>
                  </a:cubicBezTo>
                  <a:cubicBezTo>
                    <a:pt x="f178" y="f429"/>
                    <a:pt x="f430" y="f431"/>
                    <a:pt x="f187" y="f432"/>
                  </a:cubicBezTo>
                  <a:cubicBezTo>
                    <a:pt x="f433" y="f434"/>
                    <a:pt x="f435" y="f436"/>
                    <a:pt x="f437" y="f436"/>
                  </a:cubicBezTo>
                  <a:cubicBezTo>
                    <a:pt x="f438" y="f436"/>
                    <a:pt x="f439" y="f440"/>
                    <a:pt x="f441" y="f442"/>
                  </a:cubicBezTo>
                  <a:cubicBezTo>
                    <a:pt x="f205" y="f443"/>
                    <a:pt x="f444" y="f445"/>
                    <a:pt x="f444" y="f446"/>
                  </a:cubicBezTo>
                  <a:cubicBezTo>
                    <a:pt x="f237" y="f413"/>
                    <a:pt x="f447" y="f448"/>
                    <a:pt x="f449" y="f450"/>
                  </a:cubicBezTo>
                  <a:cubicBezTo>
                    <a:pt x="f451" y="f388"/>
                    <a:pt x="f452" y="f453"/>
                    <a:pt x="f454" y="f382"/>
                  </a:cubicBezTo>
                  <a:cubicBezTo>
                    <a:pt x="f424" y="f455"/>
                    <a:pt x="f456" y="f457"/>
                    <a:pt x="f340" y="f422"/>
                  </a:cubicBezTo>
                  <a:cubicBezTo>
                    <a:pt x="f421" y="f458"/>
                    <a:pt x="f459" y="f460"/>
                    <a:pt x="f313" y="f355"/>
                  </a:cubicBezTo>
                  <a:close/>
                  <a:moveTo>
                    <a:pt x="f461" y="f413"/>
                  </a:moveTo>
                  <a:cubicBezTo>
                    <a:pt x="f420" y="f462"/>
                    <a:pt x="f463" y="f464"/>
                    <a:pt x="f465" y="f442"/>
                  </a:cubicBezTo>
                  <a:cubicBezTo>
                    <a:pt x="f466" y="f467"/>
                    <a:pt x="f468" y="f469"/>
                    <a:pt x="f470" y="f471"/>
                  </a:cubicBezTo>
                  <a:cubicBezTo>
                    <a:pt x="f328" y="f472"/>
                    <a:pt x="f473" y="f474"/>
                    <a:pt x="f306" y="f475"/>
                  </a:cubicBezTo>
                  <a:cubicBezTo>
                    <a:pt x="f476" y="f477"/>
                    <a:pt x="f336" y="f478"/>
                    <a:pt x="f479" y="f480"/>
                  </a:cubicBezTo>
                  <a:cubicBezTo>
                    <a:pt x="f284" y="f481"/>
                    <a:pt x="f482" y="f432"/>
                    <a:pt x="f483" y="f484"/>
                  </a:cubicBezTo>
                  <a:cubicBezTo>
                    <a:pt x="f485" y="f428"/>
                    <a:pt x="f486" y="f445"/>
                    <a:pt x="f487" y="f413"/>
                  </a:cubicBezTo>
                  <a:close/>
                  <a:moveTo>
                    <a:pt x="f488" y="f427"/>
                  </a:moveTo>
                  <a:lnTo>
                    <a:pt x="f488" y="f427"/>
                  </a:lnTo>
                  <a:cubicBezTo>
                    <a:pt x="f489" y="f490"/>
                    <a:pt x="f491" y="f492"/>
                    <a:pt x="f463" y="f493"/>
                  </a:cubicBezTo>
                  <a:cubicBezTo>
                    <a:pt x="f494" y="f495"/>
                    <a:pt x="f466" y="f496"/>
                    <a:pt x="f497" y="f498"/>
                  </a:cubicBezTo>
                  <a:cubicBezTo>
                    <a:pt x="f499" y="f500"/>
                    <a:pt x="f501" y="f502"/>
                    <a:pt x="f503" y="f502"/>
                  </a:cubicBezTo>
                  <a:cubicBezTo>
                    <a:pt x="f504" y="f502"/>
                    <a:pt x="f505" y="f506"/>
                    <a:pt x="f305" y="f507"/>
                  </a:cubicBezTo>
                  <a:cubicBezTo>
                    <a:pt x="f508" y="f509"/>
                    <a:pt x="f510" y="f511"/>
                    <a:pt x="f512" y="f513"/>
                  </a:cubicBezTo>
                  <a:cubicBezTo>
                    <a:pt x="f514" y="f515"/>
                    <a:pt x="f288" y="f516"/>
                    <a:pt x="f517" y="f518"/>
                  </a:cubicBezTo>
                  <a:cubicBezTo>
                    <a:pt x="f519" y="f471"/>
                    <a:pt x="f520" y="f469"/>
                    <a:pt x="f521" y="f467"/>
                  </a:cubicBezTo>
                  <a:cubicBezTo>
                    <a:pt x="f522" y="f523"/>
                    <a:pt x="f524" y="f525"/>
                    <a:pt x="f526" y="f527"/>
                  </a:cubicBezTo>
                  <a:cubicBezTo>
                    <a:pt x="f489" y="f464"/>
                    <a:pt x="f487" y="f528"/>
                    <a:pt x="f488" y="f427"/>
                  </a:cubicBezTo>
                  <a:close/>
                  <a:moveTo>
                    <a:pt x="f77" y="f2"/>
                  </a:moveTo>
                  <a:cubicBezTo>
                    <a:pt x="f529" y="f2"/>
                    <a:pt x="f530" y="f531"/>
                    <a:pt x="f532" y="f533"/>
                  </a:cubicBezTo>
                  <a:cubicBezTo>
                    <a:pt x="f2" y="f15"/>
                    <a:pt x="f112" y="f534"/>
                    <a:pt x="f535" y="f85"/>
                  </a:cubicBezTo>
                  <a:cubicBezTo>
                    <a:pt x="f536" y="f104"/>
                    <a:pt x="f78" y="f537"/>
                    <a:pt x="f538" y="f87"/>
                  </a:cubicBezTo>
                  <a:cubicBezTo>
                    <a:pt x="f539" y="f218"/>
                    <a:pt x="f247" y="f540"/>
                    <a:pt x="f541" y="f31"/>
                  </a:cubicBezTo>
                  <a:cubicBezTo>
                    <a:pt x="f542" y="f35"/>
                    <a:pt x="f153" y="f240"/>
                    <a:pt x="f543" y="f343"/>
                  </a:cubicBezTo>
                  <a:cubicBezTo>
                    <a:pt x="f88" y="f544"/>
                    <a:pt x="f26" y="f186"/>
                    <a:pt x="f545" y="f546"/>
                  </a:cubicBezTo>
                  <a:cubicBezTo>
                    <a:pt x="f547" y="f548"/>
                    <a:pt x="f549" y="f307"/>
                    <a:pt x="f550" y="f347"/>
                  </a:cubicBezTo>
                  <a:cubicBezTo>
                    <a:pt x="f242" y="f120"/>
                    <a:pt x="f128" y="f122"/>
                    <a:pt x="f441" y="f158"/>
                  </a:cubicBezTo>
                  <a:cubicBezTo>
                    <a:pt x="f551" y="f552"/>
                    <a:pt x="f142" y="f122"/>
                    <a:pt x="f553" y="f122"/>
                  </a:cubicBezTo>
                  <a:cubicBezTo>
                    <a:pt x="f554" y="f317"/>
                    <a:pt x="f146" y="f555"/>
                    <a:pt x="f556" y="f182"/>
                  </a:cubicBezTo>
                  <a:cubicBezTo>
                    <a:pt x="f557" y="f558"/>
                    <a:pt x="f559" y="f307"/>
                    <a:pt x="f560" y="f223"/>
                  </a:cubicBezTo>
                  <a:cubicBezTo>
                    <a:pt x="f561" y="f562"/>
                    <a:pt x="f563" y="f562"/>
                    <a:pt x="f564" y="f562"/>
                  </a:cubicBezTo>
                  <a:cubicBezTo>
                    <a:pt x="f565" y="f562"/>
                    <a:pt x="f566" y="f567"/>
                    <a:pt x="f568" y="f290"/>
                  </a:cubicBezTo>
                  <a:cubicBezTo>
                    <a:pt x="f569" y="f570"/>
                    <a:pt x="f538" y="f571"/>
                    <a:pt x="f572" y="f368"/>
                  </a:cubicBezTo>
                  <a:cubicBezTo>
                    <a:pt x="f573" y="f574"/>
                    <a:pt x="f575" y="f576"/>
                    <a:pt x="f577" y="f576"/>
                  </a:cubicBezTo>
                  <a:cubicBezTo>
                    <a:pt x="f578" y="f576"/>
                    <a:pt x="f579" y="f580"/>
                    <a:pt x="f20" y="f581"/>
                  </a:cubicBezTo>
                  <a:cubicBezTo>
                    <a:pt x="f28" y="f582"/>
                    <a:pt x="f547" y="f417"/>
                    <a:pt x="f554" y="f323"/>
                  </a:cubicBezTo>
                  <a:cubicBezTo>
                    <a:pt x="f142" y="f583"/>
                    <a:pt x="f444" y="f584"/>
                    <a:pt x="f211" y="f228"/>
                  </a:cubicBezTo>
                  <a:cubicBezTo>
                    <a:pt x="f130" y="f253"/>
                    <a:pt x="f585" y="f174"/>
                    <a:pt x="f237" y="f177"/>
                  </a:cubicBezTo>
                  <a:cubicBezTo>
                    <a:pt x="f386" y="f177"/>
                    <a:pt x="f586" y="f177"/>
                    <a:pt x="f586" y="f141"/>
                  </a:cubicBezTo>
                  <a:cubicBezTo>
                    <a:pt x="f236" y="f145"/>
                    <a:pt x="f587" y="f262"/>
                    <a:pt x="f219" y="f255"/>
                  </a:cubicBezTo>
                  <a:cubicBezTo>
                    <a:pt x="f187" y="f228"/>
                    <a:pt x="f384" y="f321"/>
                    <a:pt x="f222" y="f584"/>
                  </a:cubicBezTo>
                  <a:cubicBezTo>
                    <a:pt x="f588" y="f589"/>
                    <a:pt x="f590" y="f352"/>
                    <a:pt x="f591" y="f592"/>
                  </a:cubicBezTo>
                  <a:lnTo>
                    <a:pt x="f593" y="f592"/>
                  </a:lnTo>
                  <a:cubicBezTo>
                    <a:pt x="f594" y="f592"/>
                    <a:pt x="f595" y="f332"/>
                    <a:pt x="f596" y="f332"/>
                  </a:cubicBezTo>
                  <a:cubicBezTo>
                    <a:pt x="f170" y="f592"/>
                    <a:pt x="f390" y="f354"/>
                    <a:pt x="f597" y="f293"/>
                  </a:cubicBezTo>
                  <a:cubicBezTo>
                    <a:pt x="f201" y="f598"/>
                    <a:pt x="f599" y="f600"/>
                    <a:pt x="f243" y="f429"/>
                  </a:cubicBezTo>
                  <a:cubicBezTo>
                    <a:pt x="f205" y="f601"/>
                    <a:pt x="f139" y="f471"/>
                    <a:pt x="f215" y="f602"/>
                  </a:cubicBezTo>
                  <a:cubicBezTo>
                    <a:pt x="f603" y="f604"/>
                    <a:pt x="f605" y="f606"/>
                    <a:pt x="f607" y="f606"/>
                  </a:cubicBezTo>
                  <a:cubicBezTo>
                    <a:pt x="f608" y="f606"/>
                    <a:pt x="f609" y="f610"/>
                    <a:pt x="f176" y="f601"/>
                  </a:cubicBezTo>
                  <a:cubicBezTo>
                    <a:pt x="f611" y="f484"/>
                    <a:pt x="f595" y="f527"/>
                    <a:pt x="f612" y="f613"/>
                  </a:cubicBezTo>
                  <a:cubicBezTo>
                    <a:pt x="f614" y="f411"/>
                    <a:pt x="f310" y="f457"/>
                    <a:pt x="f615" y="f598"/>
                  </a:cubicBezTo>
                  <a:cubicBezTo>
                    <a:pt x="f510" y="f392"/>
                    <a:pt x="f508" y="f364"/>
                    <a:pt x="f616" y="f391"/>
                  </a:cubicBezTo>
                  <a:cubicBezTo>
                    <a:pt x="f617" y="f460"/>
                    <a:pt x="f330" y="f457"/>
                    <a:pt x="f618" y="f619"/>
                  </a:cubicBezTo>
                  <a:cubicBezTo>
                    <a:pt x="f620" y="f453"/>
                    <a:pt x="f621" y="f411"/>
                    <a:pt x="f622" y="f448"/>
                  </a:cubicBezTo>
                  <a:lnTo>
                    <a:pt x="f623" y="f624"/>
                  </a:lnTo>
                  <a:cubicBezTo>
                    <a:pt x="f625" y="f413"/>
                    <a:pt x="f626" y="f446"/>
                    <a:pt x="f627" y="f628"/>
                  </a:cubicBezTo>
                  <a:cubicBezTo>
                    <a:pt x="f629" y="f630"/>
                    <a:pt x="f330" y="f631"/>
                    <a:pt x="f319" y="f632"/>
                  </a:cubicBezTo>
                  <a:cubicBezTo>
                    <a:pt x="f633" y="f495"/>
                    <a:pt x="f340" y="f634"/>
                    <a:pt x="f512" y="f635"/>
                  </a:cubicBezTo>
                  <a:cubicBezTo>
                    <a:pt x="f636" y="f637"/>
                    <a:pt x="f638" y="f4"/>
                    <a:pt x="f639" y="f4"/>
                  </a:cubicBezTo>
                  <a:cubicBezTo>
                    <a:pt x="f640" y="f4"/>
                    <a:pt x="f641" y="f642"/>
                    <a:pt x="f643" y="f644"/>
                  </a:cubicBezTo>
                  <a:cubicBezTo>
                    <a:pt x="f296" y="f645"/>
                    <a:pt x="f646" y="f647"/>
                    <a:pt x="f648" y="f649"/>
                  </a:cubicBezTo>
                  <a:cubicBezTo>
                    <a:pt x="f650" y="f651"/>
                    <a:pt x="f494" y="f652"/>
                    <a:pt x="f653" y="f518"/>
                  </a:cubicBezTo>
                  <a:cubicBezTo>
                    <a:pt x="f654" y="f493"/>
                    <a:pt x="f398" y="f490"/>
                    <a:pt x="f655" y="f446"/>
                  </a:cubicBezTo>
                  <a:cubicBezTo>
                    <a:pt x="f402" y="f613"/>
                    <a:pt x="f403" y="f628"/>
                    <a:pt x="f656" y="f462"/>
                  </a:cubicBezTo>
                  <a:cubicBezTo>
                    <a:pt x="f657" y="f658"/>
                    <a:pt x="f659" y="f660"/>
                    <a:pt x="f661" y="f660"/>
                  </a:cubicBezTo>
                  <a:cubicBezTo>
                    <a:pt x="f662" y="f660"/>
                    <a:pt x="f663" y="f664"/>
                    <a:pt x="f665" y="f666"/>
                  </a:cubicBezTo>
                  <a:cubicBezTo>
                    <a:pt x="f667" y="f668"/>
                    <a:pt x="f669" y="f664"/>
                    <a:pt x="f670" y="f664"/>
                  </a:cubicBezTo>
                  <a:cubicBezTo>
                    <a:pt x="f671" y="f664"/>
                    <a:pt x="f672" y="f673"/>
                    <a:pt x="f674" y="f427"/>
                  </a:cubicBezTo>
                  <a:cubicBezTo>
                    <a:pt x="f675" y="f462"/>
                    <a:pt x="f676" y="f677"/>
                    <a:pt x="f678" y="f446"/>
                  </a:cubicBezTo>
                  <a:cubicBezTo>
                    <a:pt x="f3" y="f446"/>
                    <a:pt x="f3" y="f624"/>
                    <a:pt x="f678" y="f624"/>
                  </a:cubicBezTo>
                  <a:cubicBezTo>
                    <a:pt x="f679" y="f624"/>
                    <a:pt x="f680" y="f681"/>
                    <a:pt x="f682" y="f426"/>
                  </a:cubicBezTo>
                  <a:cubicBezTo>
                    <a:pt x="f683" y="f684"/>
                    <a:pt x="f685" y="f686"/>
                    <a:pt x="f687" y="f686"/>
                  </a:cubicBezTo>
                  <a:cubicBezTo>
                    <a:pt x="f688" y="f686"/>
                    <a:pt x="f689" y="f690"/>
                    <a:pt x="f691" y="f446"/>
                  </a:cubicBezTo>
                  <a:cubicBezTo>
                    <a:pt x="f692" y="f446"/>
                    <a:pt x="f693" y="f686"/>
                    <a:pt x="f694" y="f686"/>
                  </a:cubicBezTo>
                  <a:cubicBezTo>
                    <a:pt x="f695" y="f686"/>
                    <a:pt x="f696" y="f697"/>
                    <a:pt x="f698" y="f446"/>
                  </a:cubicBezTo>
                  <a:cubicBezTo>
                    <a:pt x="f699" y="f600"/>
                    <a:pt x="f700" y="f460"/>
                    <a:pt x="f700" y="f415"/>
                  </a:cubicBezTo>
                  <a:cubicBezTo>
                    <a:pt x="f699" y="f701"/>
                    <a:pt x="f702" y="f703"/>
                    <a:pt x="f704" y="f147"/>
                  </a:cubicBezTo>
                  <a:cubicBezTo>
                    <a:pt x="f705" y="f706"/>
                    <a:pt x="f707" y="f708"/>
                    <a:pt x="f709" y="f708"/>
                  </a:cubicBezTo>
                  <a:cubicBezTo>
                    <a:pt x="f710" y="f708"/>
                    <a:pt x="f711" y="f712"/>
                    <a:pt x="f655" y="f713"/>
                  </a:cubicBezTo>
                  <a:cubicBezTo>
                    <a:pt x="f522" y="f714"/>
                    <a:pt x="f524" y="f145"/>
                    <a:pt x="f461" y="f337"/>
                  </a:cubicBezTo>
                  <a:cubicBezTo>
                    <a:pt x="f715" y="f405"/>
                    <a:pt x="f374" y="f332"/>
                    <a:pt x="f716" y="f391"/>
                  </a:cubicBezTo>
                  <a:cubicBezTo>
                    <a:pt x="f717" y="f355"/>
                    <a:pt x="f718" y="f411"/>
                    <a:pt x="f719" y="f413"/>
                  </a:cubicBezTo>
                  <a:lnTo>
                    <a:pt x="f367" y="f413"/>
                  </a:lnTo>
                  <a:cubicBezTo>
                    <a:pt x="f720" y="f721"/>
                    <a:pt x="f653" y="f359"/>
                    <a:pt x="f722" y="f360"/>
                  </a:cubicBezTo>
                  <a:cubicBezTo>
                    <a:pt x="f723" y="f457"/>
                    <a:pt x="f646" y="f422"/>
                    <a:pt x="f724" y="f458"/>
                  </a:cubicBezTo>
                  <a:cubicBezTo>
                    <a:pt x="f629" y="f391"/>
                    <a:pt x="f725" y="f327"/>
                    <a:pt x="f725" y="f726"/>
                  </a:cubicBezTo>
                  <a:cubicBezTo>
                    <a:pt x="f727" y="f297"/>
                    <a:pt x="f728" y="f335"/>
                    <a:pt x="f728" y="f268"/>
                  </a:cubicBezTo>
                  <a:cubicBezTo>
                    <a:pt x="f727" y="f174"/>
                    <a:pt x="f483" y="f400"/>
                    <a:pt x="f288" y="f729"/>
                  </a:cubicBezTo>
                  <a:cubicBezTo>
                    <a:pt x="f730" y="f731"/>
                    <a:pt x="f732" y="f733"/>
                    <a:pt x="f734" y="f733"/>
                  </a:cubicBezTo>
                  <a:cubicBezTo>
                    <a:pt x="f735" y="f733"/>
                    <a:pt x="f736" y="f153"/>
                    <a:pt x="f737" y="f189"/>
                  </a:cubicBezTo>
                  <a:cubicBezTo>
                    <a:pt x="f738" y="f540"/>
                    <a:pt x="f739" y="f740"/>
                    <a:pt x="f591" y="f741"/>
                  </a:cubicBezTo>
                  <a:cubicBezTo>
                    <a:pt x="f742" y="f174"/>
                    <a:pt x="f283" y="f337"/>
                    <a:pt x="f616" y="f405"/>
                  </a:cubicBezTo>
                  <a:cubicBezTo>
                    <a:pt x="f743" y="f297"/>
                    <a:pt x="f319" y="f744"/>
                    <a:pt x="f333" y="f745"/>
                  </a:cubicBezTo>
                  <a:cubicBezTo>
                    <a:pt x="f333" y="f745"/>
                    <a:pt x="f746" y="f378"/>
                    <a:pt x="f301" y="f391"/>
                  </a:cubicBezTo>
                  <a:cubicBezTo>
                    <a:pt x="f747" y="f395"/>
                    <a:pt x="f748" y="f415"/>
                    <a:pt x="f749" y="f592"/>
                  </a:cubicBezTo>
                  <a:cubicBezTo>
                    <a:pt x="f750" y="f751"/>
                    <a:pt x="f752" y="f753"/>
                    <a:pt x="f754" y="f298"/>
                  </a:cubicBezTo>
                  <a:cubicBezTo>
                    <a:pt x="f755" y="f589"/>
                    <a:pt x="f756" y="f300"/>
                    <a:pt x="f757" y="f290"/>
                  </a:cubicBezTo>
                  <a:cubicBezTo>
                    <a:pt x="f758" y="f227"/>
                    <a:pt x="f588" y="f147"/>
                    <a:pt x="f588" y="f140"/>
                  </a:cubicBezTo>
                  <a:cubicBezTo>
                    <a:pt x="f393" y="f400"/>
                    <a:pt x="f759" y="f345"/>
                    <a:pt x="f760" y="f713"/>
                  </a:cubicBezTo>
                  <a:cubicBezTo>
                    <a:pt x="f759" y="f309"/>
                    <a:pt x="f449" y="f761"/>
                    <a:pt x="f176" y="f85"/>
                  </a:cubicBezTo>
                  <a:cubicBezTo>
                    <a:pt x="f180" y="f193"/>
                    <a:pt x="f183" y="f209"/>
                    <a:pt x="f762" y="f52"/>
                  </a:cubicBezTo>
                  <a:cubicBezTo>
                    <a:pt x="f592" y="f763"/>
                    <a:pt x="f586" y="f764"/>
                    <a:pt x="f765" y="f764"/>
                  </a:cubicBezTo>
                  <a:cubicBezTo>
                    <a:pt x="f766" y="f764"/>
                    <a:pt x="f767" y="f768"/>
                    <a:pt x="f139" y="f769"/>
                  </a:cubicBezTo>
                  <a:cubicBezTo>
                    <a:pt x="f770" y="f771"/>
                    <a:pt x="f549" y="f192"/>
                    <a:pt x="f553" y="f27"/>
                  </a:cubicBezTo>
                  <a:cubicBezTo>
                    <a:pt x="f208" y="f92"/>
                    <a:pt x="f130" y="f171"/>
                    <a:pt x="f586" y="f182"/>
                  </a:cubicBezTo>
                  <a:cubicBezTo>
                    <a:pt x="f236" y="f122"/>
                    <a:pt x="f772" y="f127"/>
                    <a:pt x="f773" y="f135"/>
                  </a:cubicBezTo>
                  <a:cubicBezTo>
                    <a:pt x="f774" y="f775"/>
                    <a:pt x="f776" y="f775"/>
                    <a:pt x="f776" y="f775"/>
                  </a:cubicBezTo>
                  <a:lnTo>
                    <a:pt x="f776" y="f775"/>
                  </a:lnTo>
                  <a:cubicBezTo>
                    <a:pt x="f777" y="f775"/>
                    <a:pt x="f778" y="f779"/>
                    <a:pt x="f390" y="f173"/>
                  </a:cubicBezTo>
                  <a:cubicBezTo>
                    <a:pt x="f780" y="f262"/>
                    <a:pt x="f781" y="f147"/>
                    <a:pt x="f782" y="f175"/>
                  </a:cubicBezTo>
                  <a:cubicBezTo>
                    <a:pt x="f783" y="f135"/>
                    <a:pt x="f784" y="f129"/>
                    <a:pt x="f132" y="f225"/>
                  </a:cubicBezTo>
                  <a:cubicBezTo>
                    <a:pt x="f551" y="f558"/>
                    <a:pt x="f599" y="f548"/>
                    <a:pt x="f785" y="f186"/>
                  </a:cubicBezTo>
                  <a:cubicBezTo>
                    <a:pt x="f786" y="f35"/>
                    <a:pt x="f787" y="f29"/>
                    <a:pt x="f545" y="f218"/>
                  </a:cubicBezTo>
                  <a:cubicBezTo>
                    <a:pt x="f28" y="f788"/>
                    <a:pt x="f121" y="f23"/>
                    <a:pt x="f789" y="f213"/>
                  </a:cubicBezTo>
                  <a:cubicBezTo>
                    <a:pt x="f790" y="f19"/>
                    <a:pt x="f250" y="f791"/>
                    <a:pt x="f792" y="f793"/>
                  </a:cubicBezTo>
                  <a:cubicBezTo>
                    <a:pt x="f794" y="f795"/>
                    <a:pt x="f796" y="f2"/>
                    <a:pt x="f77" y="f2"/>
                  </a:cubicBezTo>
                  <a:close/>
                </a:path>
              </a:pathLst>
            </a:custGeom>
            <a:solidFill>
              <a:srgbClr val="080808"/>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pic>
        <p:nvPicPr>
          <p:cNvPr id="2" name="Picture 2" descr="Qué es peluquería | Infoguia.com">
            <a:extLst>
              <a:ext uri="{FF2B5EF4-FFF2-40B4-BE49-F238E27FC236}">
                <a16:creationId xmlns:a16="http://schemas.microsoft.com/office/drawing/2014/main" id="{F7CC9CC8-4CD6-4876-8A16-34ED6D89929F}"/>
              </a:ext>
            </a:extLst>
          </p:cNvPr>
          <p:cNvPicPr>
            <a:picLocks noChangeAspect="1"/>
          </p:cNvPicPr>
          <p:nvPr/>
        </p:nvPicPr>
        <p:blipFill>
          <a:blip r:embed="rId3">
            <a:alphaModFix/>
          </a:blip>
          <a:stretch>
            <a:fillRect/>
          </a:stretch>
        </p:blipFill>
        <p:spPr>
          <a:xfrm>
            <a:off x="0" y="0"/>
            <a:ext cx="9144000" cy="5143499"/>
          </a:xfrm>
          <a:prstGeom prst="rect">
            <a:avLst/>
          </a:prstGeom>
          <a:noFill/>
          <a:ln cap="flat">
            <a:noFill/>
          </a:ln>
        </p:spPr>
      </p:pic>
      <p:sp>
        <p:nvSpPr>
          <p:cNvPr id="3" name="Google Shape;2321;p103">
            <a:extLst>
              <a:ext uri="{FF2B5EF4-FFF2-40B4-BE49-F238E27FC236}">
                <a16:creationId xmlns:a16="http://schemas.microsoft.com/office/drawing/2014/main" id="{28E2E93F-2048-4AA8-B679-D184CB6811F0}"/>
              </a:ext>
            </a:extLst>
          </p:cNvPr>
          <p:cNvSpPr txBox="1">
            <a:spLocks noGrp="1"/>
          </p:cNvSpPr>
          <p:nvPr>
            <p:ph type="title"/>
          </p:nvPr>
        </p:nvSpPr>
        <p:spPr>
          <a:xfrm>
            <a:off x="494909" y="2763719"/>
            <a:ext cx="4245897" cy="2196900"/>
          </a:xfrm>
        </p:spPr>
        <p:txBody>
          <a:bodyPr/>
          <a:lstStyle/>
          <a:p>
            <a:pPr lvl="0"/>
            <a:r>
              <a:rPr lang="en-US" sz="4000">
                <a:solidFill>
                  <a:srgbClr val="FFFFFF"/>
                </a:solidFill>
              </a:rPr>
              <a:t>A picture is worth a thousand words</a:t>
            </a:r>
          </a:p>
        </p:txBody>
      </p:sp>
      <p:pic>
        <p:nvPicPr>
          <p:cNvPr id="4" name="Imagen 2">
            <a:extLst>
              <a:ext uri="{FF2B5EF4-FFF2-40B4-BE49-F238E27FC236}">
                <a16:creationId xmlns:a16="http://schemas.microsoft.com/office/drawing/2014/main" id="{772917D2-2A52-4982-8BA8-C68130BE706E}"/>
              </a:ext>
            </a:extLst>
          </p:cNvPr>
          <p:cNvPicPr>
            <a:picLocks noChangeAspect="1"/>
          </p:cNvPicPr>
          <p:nvPr/>
        </p:nvPicPr>
        <p:blipFill>
          <a:blip r:embed="rId4"/>
          <a:stretch>
            <a:fillRect/>
          </a:stretch>
        </p:blipFill>
        <p:spPr>
          <a:xfrm flipH="1">
            <a:off x="253435" y="0"/>
            <a:ext cx="8890564" cy="5143499"/>
          </a:xfrm>
          <a:prstGeom prst="rect">
            <a:avLst/>
          </a:prstGeom>
          <a:noFill/>
          <a:ln cap="flat">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Elipse 6">
            <a:extLst>
              <a:ext uri="{FF2B5EF4-FFF2-40B4-BE49-F238E27FC236}">
                <a16:creationId xmlns:a16="http://schemas.microsoft.com/office/drawing/2014/main" id="{7746AB48-5644-464C-8A5A-8D95C3DA3354}"/>
              </a:ext>
            </a:extLst>
          </p:cNvPr>
          <p:cNvSpPr/>
          <p:nvPr/>
        </p:nvSpPr>
        <p:spPr>
          <a:xfrm>
            <a:off x="1763685" y="4500576"/>
            <a:ext cx="2376260" cy="4474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27696"/>
              </a:solidFill>
              <a:uFillTx/>
              <a:latin typeface="Arial"/>
            </a:endParaRPr>
          </a:p>
        </p:txBody>
      </p:sp>
      <p:sp>
        <p:nvSpPr>
          <p:cNvPr id="3" name="Text Placeholder 1">
            <a:extLst>
              <a:ext uri="{FF2B5EF4-FFF2-40B4-BE49-F238E27FC236}">
                <a16:creationId xmlns:a16="http://schemas.microsoft.com/office/drawing/2014/main" id="{E5DAF6D3-2AF0-4C7E-9688-B3051292CB52}"/>
              </a:ext>
            </a:extLst>
          </p:cNvPr>
          <p:cNvSpPr txBox="1">
            <a:spLocks noGrp="1"/>
          </p:cNvSpPr>
          <p:nvPr>
            <p:ph type="body" idx="4294967295"/>
          </p:nvPr>
        </p:nvSpPr>
        <p:spPr>
          <a:xfrm>
            <a:off x="0" y="267489"/>
            <a:ext cx="9144000" cy="576062"/>
          </a:xfrm>
        </p:spPr>
        <p:txBody>
          <a:bodyPr anchor="ctr" anchorCtr="1"/>
          <a:lstStyle/>
          <a:p>
            <a:pPr marL="0" lvl="0" indent="0" algn="ctr">
              <a:buNone/>
            </a:pPr>
            <a:r>
              <a:rPr lang="en-US" sz="2400" b="1">
                <a:solidFill>
                  <a:srgbClr val="E69138"/>
                </a:solidFill>
                <a:latin typeface="Arial"/>
                <a:cs typeface="Arial" panose="020B0604020202020204" pitchFamily="34" charset="0"/>
              </a:rPr>
              <a:t>Infographic Style</a:t>
            </a:r>
          </a:p>
        </p:txBody>
      </p:sp>
      <p:sp>
        <p:nvSpPr>
          <p:cNvPr id="4" name="Text Placeholder 2">
            <a:extLst>
              <a:ext uri="{FF2B5EF4-FFF2-40B4-BE49-F238E27FC236}">
                <a16:creationId xmlns:a16="http://schemas.microsoft.com/office/drawing/2014/main" id="{00F5C6DE-D906-40B9-BCA6-CBD5B105D0DD}"/>
              </a:ext>
            </a:extLst>
          </p:cNvPr>
          <p:cNvSpPr txBox="1">
            <a:spLocks noGrp="1"/>
          </p:cNvSpPr>
          <p:nvPr>
            <p:ph type="body" idx="4294967295"/>
          </p:nvPr>
        </p:nvSpPr>
        <p:spPr>
          <a:xfrm>
            <a:off x="258766" y="1160830"/>
            <a:ext cx="4313233" cy="311152"/>
          </a:xfrm>
        </p:spPr>
        <p:txBody>
          <a:bodyPr/>
          <a:lstStyle/>
          <a:p>
            <a:pPr marL="152403" lvl="0" indent="0">
              <a:buNone/>
            </a:pPr>
            <a:r>
              <a:rPr lang="en-US" sz="1800">
                <a:solidFill>
                  <a:srgbClr val="434343"/>
                </a:solidFill>
              </a:rPr>
              <a:t>Insert the title of your subtitle Here</a:t>
            </a:r>
          </a:p>
        </p:txBody>
      </p:sp>
      <p:sp>
        <p:nvSpPr>
          <p:cNvPr id="5" name="TextBox 13">
            <a:extLst>
              <a:ext uri="{FF2B5EF4-FFF2-40B4-BE49-F238E27FC236}">
                <a16:creationId xmlns:a16="http://schemas.microsoft.com/office/drawing/2014/main" id="{0A32F695-E09D-471B-B4BF-CA80C65AF4E7}"/>
              </a:ext>
            </a:extLst>
          </p:cNvPr>
          <p:cNvSpPr txBox="1"/>
          <p:nvPr/>
        </p:nvSpPr>
        <p:spPr>
          <a:xfrm>
            <a:off x="4644009" y="1218300"/>
            <a:ext cx="2376260"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1" i="0" u="none" strike="noStrike" kern="0" cap="none" spc="0" baseline="0">
                <a:solidFill>
                  <a:srgbClr val="BE4626"/>
                </a:solidFill>
                <a:uFillTx/>
                <a:latin typeface="Arial"/>
                <a:ea typeface="Arial"/>
                <a:cs typeface="Arial" panose="020B0604020202020204" pitchFamily="34" charset="0"/>
              </a:rPr>
              <a:t>Modern  PowerPoint  Presentation</a:t>
            </a:r>
          </a:p>
        </p:txBody>
      </p:sp>
      <p:sp>
        <p:nvSpPr>
          <p:cNvPr id="6" name="TextBox 14">
            <a:extLst>
              <a:ext uri="{FF2B5EF4-FFF2-40B4-BE49-F238E27FC236}">
                <a16:creationId xmlns:a16="http://schemas.microsoft.com/office/drawing/2014/main" id="{6D3223F5-A1CD-40B7-9EDA-5B4AE48747B6}"/>
              </a:ext>
            </a:extLst>
          </p:cNvPr>
          <p:cNvSpPr txBox="1"/>
          <p:nvPr/>
        </p:nvSpPr>
        <p:spPr>
          <a:xfrm>
            <a:off x="4644009" y="2284555"/>
            <a:ext cx="4104458" cy="193899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8D8D8D"/>
                </a:solidFill>
                <a:uFillTx/>
                <a:latin typeface="Arial"/>
                <a:ea typeface="Arial"/>
                <a:cs typeface="Arial" panose="020B0604020202020204" pitchFamily="34" charset="0"/>
              </a:rPr>
              <a:t>Get a modern PowerPoint  Presentation that is beautifully designed.  Easy to change colors, photos and Text. You can simply impress your audience and add a unique zing and appeal to your Presentations. Easy to change colors, photos and Text. Get a modern PowerPoint  Presentation that is beautifully designed.  </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200" b="0" i="0" u="none" strike="noStrike" kern="0" cap="none" spc="0" baseline="0">
              <a:solidFill>
                <a:srgbClr val="8D8D8D"/>
              </a:solidFill>
              <a:uFillTx/>
              <a:latin typeface="Arial"/>
              <a:ea typeface="Arial"/>
              <a:cs typeface="Arial" panose="020B0604020202020204" pitchFamily="34" charset="0"/>
            </a:endParaRP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8D8D8D"/>
                </a:solidFill>
                <a:uFillTx/>
                <a:latin typeface="Arial"/>
                <a:ea typeface="Arial"/>
                <a:cs typeface="Arial" panose="020B0604020202020204" pitchFamily="34" charset="0"/>
              </a:rPr>
              <a:t>Easy to change colors, photos and Text. You can simply impress your audience and add a unique zing and appeal to your Presentations. </a:t>
            </a:r>
          </a:p>
        </p:txBody>
      </p:sp>
      <p:sp>
        <p:nvSpPr>
          <p:cNvPr id="7" name="TextBox 15">
            <a:extLst>
              <a:ext uri="{FF2B5EF4-FFF2-40B4-BE49-F238E27FC236}">
                <a16:creationId xmlns:a16="http://schemas.microsoft.com/office/drawing/2014/main" id="{71E1BD76-B5EA-46BC-849F-2291ACBCFF59}"/>
              </a:ext>
            </a:extLst>
          </p:cNvPr>
          <p:cNvSpPr txBox="1"/>
          <p:nvPr/>
        </p:nvSpPr>
        <p:spPr>
          <a:xfrm>
            <a:off x="4644009" y="1921126"/>
            <a:ext cx="4104458"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1" i="0" u="none" strike="noStrike" kern="0" cap="none" spc="0" baseline="0">
                <a:solidFill>
                  <a:srgbClr val="EEB245"/>
                </a:solidFill>
                <a:uFillTx/>
                <a:latin typeface="Arial"/>
                <a:ea typeface="Arial"/>
                <a:cs typeface="Arial" panose="020B0604020202020204" pitchFamily="34" charset="0"/>
              </a:rPr>
              <a:t>Your Text Here</a:t>
            </a:r>
          </a:p>
        </p:txBody>
      </p:sp>
      <p:pic>
        <p:nvPicPr>
          <p:cNvPr id="8" name="Imagen 3">
            <a:extLst>
              <a:ext uri="{FF2B5EF4-FFF2-40B4-BE49-F238E27FC236}">
                <a16:creationId xmlns:a16="http://schemas.microsoft.com/office/drawing/2014/main" id="{306E8044-9BB2-41AD-8598-C50221D1D30B}"/>
              </a:ext>
            </a:extLst>
          </p:cNvPr>
          <p:cNvPicPr>
            <a:picLocks noChangeAspect="1"/>
          </p:cNvPicPr>
          <p:nvPr/>
        </p:nvPicPr>
        <p:blipFill>
          <a:blip r:embed="rId2"/>
          <a:stretch>
            <a:fillRect/>
          </a:stretch>
        </p:blipFill>
        <p:spPr>
          <a:xfrm>
            <a:off x="870746" y="1863766"/>
            <a:ext cx="3269208" cy="2934291"/>
          </a:xfrm>
          <a:prstGeom prst="rect">
            <a:avLst/>
          </a:prstGeom>
          <a:noFill/>
          <a:ln cap="flat">
            <a:noFill/>
          </a:ln>
        </p:spPr>
      </p:pic>
      <p:pic>
        <p:nvPicPr>
          <p:cNvPr id="9" name="Imagen 9">
            <a:extLst>
              <a:ext uri="{FF2B5EF4-FFF2-40B4-BE49-F238E27FC236}">
                <a16:creationId xmlns:a16="http://schemas.microsoft.com/office/drawing/2014/main" id="{77BB05F2-A628-42CE-9C3D-BFD392C1E859}"/>
              </a:ext>
            </a:extLst>
          </p:cNvPr>
          <p:cNvPicPr>
            <a:picLocks noChangeAspect="1"/>
          </p:cNvPicPr>
          <p:nvPr/>
        </p:nvPicPr>
        <p:blipFill>
          <a:blip r:embed="rId3"/>
          <a:stretch>
            <a:fillRect/>
          </a:stretch>
        </p:blipFill>
        <p:spPr>
          <a:xfrm>
            <a:off x="8430722" y="110432"/>
            <a:ext cx="622221" cy="652753"/>
          </a:xfrm>
          <a:prstGeom prst="rect">
            <a:avLst/>
          </a:prstGeom>
          <a:noFill/>
          <a:ln cap="flat">
            <a:noFill/>
          </a:ln>
        </p:spPr>
      </p:pic>
      <p:pic>
        <p:nvPicPr>
          <p:cNvPr id="10" name="Imagen 10">
            <a:extLst>
              <a:ext uri="{FF2B5EF4-FFF2-40B4-BE49-F238E27FC236}">
                <a16:creationId xmlns:a16="http://schemas.microsoft.com/office/drawing/2014/main" id="{4CCC078F-4DF1-4B30-91CF-DEDCAA22437B}"/>
              </a:ext>
            </a:extLst>
          </p:cNvPr>
          <p:cNvPicPr>
            <a:picLocks noChangeAspect="1"/>
          </p:cNvPicPr>
          <p:nvPr/>
        </p:nvPicPr>
        <p:blipFill>
          <a:blip r:embed="rId4"/>
          <a:stretch>
            <a:fillRect/>
          </a:stretch>
        </p:blipFill>
        <p:spPr>
          <a:xfrm rot="10799991">
            <a:off x="108777" y="110423"/>
            <a:ext cx="1492538" cy="257705"/>
          </a:xfrm>
          <a:prstGeom prst="rect">
            <a:avLst/>
          </a:prstGeom>
          <a:noFill/>
          <a:ln cap="flat">
            <a:noFill/>
          </a:ln>
        </p:spPr>
      </p:pic>
      <p:sp>
        <p:nvSpPr>
          <p:cNvPr id="11" name="Rectángulo 11">
            <a:extLst>
              <a:ext uri="{FF2B5EF4-FFF2-40B4-BE49-F238E27FC236}">
                <a16:creationId xmlns:a16="http://schemas.microsoft.com/office/drawing/2014/main" id="{95984581-46DC-48AF-B7F1-2A942A8E0D02}"/>
              </a:ext>
            </a:extLst>
          </p:cNvPr>
          <p:cNvSpPr/>
          <p:nvPr/>
        </p:nvSpPr>
        <p:spPr>
          <a:xfrm>
            <a:off x="313657" y="218806"/>
            <a:ext cx="7999070" cy="4572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AB67407-8EDD-4070-BB6D-123CE02F2592}"/>
              </a:ext>
            </a:extLst>
          </p:cNvPr>
          <p:cNvSpPr txBox="1"/>
          <p:nvPr/>
        </p:nvSpPr>
        <p:spPr>
          <a:xfrm>
            <a:off x="483553" y="3464661"/>
            <a:ext cx="4345814"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Arial Rounded MT Bold" pitchFamily="34"/>
                <a:ea typeface="Arial"/>
                <a:cs typeface="Arial" panose="020B0604020202020204"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3" name="AutoShape 3">
            <a:extLst>
              <a:ext uri="{FF2B5EF4-FFF2-40B4-BE49-F238E27FC236}">
                <a16:creationId xmlns:a16="http://schemas.microsoft.com/office/drawing/2014/main" id="{49723065-02AF-493E-81BB-7C077753B4F1}"/>
              </a:ext>
            </a:extLst>
          </p:cNvPr>
          <p:cNvSpPr/>
          <p:nvPr/>
        </p:nvSpPr>
        <p:spPr>
          <a:xfrm>
            <a:off x="-47621" y="2709860"/>
            <a:ext cx="4532708" cy="2433639"/>
          </a:xfrm>
          <a:prstGeom prst="rect">
            <a:avLst/>
          </a:prstGeom>
          <a:no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350" b="0" i="0" u="none" strike="noStrike" kern="0" cap="none" spc="0" baseline="0">
              <a:solidFill>
                <a:srgbClr val="000000"/>
              </a:solidFill>
              <a:uFillTx/>
              <a:latin typeface="Arial"/>
              <a:ea typeface="Arial"/>
              <a:cs typeface="Arial"/>
            </a:endParaRPr>
          </a:p>
        </p:txBody>
      </p:sp>
      <p:sp>
        <p:nvSpPr>
          <p:cNvPr id="4" name="TextBox 16">
            <a:extLst>
              <a:ext uri="{FF2B5EF4-FFF2-40B4-BE49-F238E27FC236}">
                <a16:creationId xmlns:a16="http://schemas.microsoft.com/office/drawing/2014/main" id="{F75B5772-AC29-48AD-8B24-34E886658DDF}"/>
              </a:ext>
            </a:extLst>
          </p:cNvPr>
          <p:cNvSpPr txBox="1"/>
          <p:nvPr/>
        </p:nvSpPr>
        <p:spPr>
          <a:xfrm>
            <a:off x="483553" y="516956"/>
            <a:ext cx="8012750" cy="1231102"/>
          </a:xfrm>
          <a:prstGeom prst="rect">
            <a:avLst/>
          </a:prstGeom>
          <a:noFill/>
          <a:ln cap="flat">
            <a:noFill/>
          </a:ln>
        </p:spPr>
        <p:txBody>
          <a:bodyPr vert="horz" wrap="square" lIns="35999" tIns="0" rIns="18004" bIns="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000" b="1" i="0" u="none" strike="noStrike" kern="0" cap="none" spc="0" baseline="0">
                <a:solidFill>
                  <a:srgbClr val="0D0D0D"/>
                </a:solidFill>
                <a:uFillTx/>
                <a:latin typeface="Arial"/>
                <a:ea typeface="Arial"/>
                <a:cs typeface="Arial" panose="020B0604020202020204" pitchFamily="34" charset="0"/>
              </a:rPr>
              <a:t>We Create Professional Presentation Designed</a:t>
            </a:r>
          </a:p>
        </p:txBody>
      </p:sp>
      <p:sp>
        <p:nvSpPr>
          <p:cNvPr id="5" name="TextBox 11">
            <a:extLst>
              <a:ext uri="{FF2B5EF4-FFF2-40B4-BE49-F238E27FC236}">
                <a16:creationId xmlns:a16="http://schemas.microsoft.com/office/drawing/2014/main" id="{413EFAF2-CCD3-4602-A33C-6F423186F07F}"/>
              </a:ext>
            </a:extLst>
          </p:cNvPr>
          <p:cNvSpPr txBox="1"/>
          <p:nvPr/>
        </p:nvSpPr>
        <p:spPr>
          <a:xfrm>
            <a:off x="483553" y="2006193"/>
            <a:ext cx="4345814"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Arial Rounded MT Bold" pitchFamily="34"/>
                <a:ea typeface="Arial"/>
                <a:cs typeface="Arial" panose="020B0604020202020204"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pic>
        <p:nvPicPr>
          <p:cNvPr id="6" name="Imagen 1">
            <a:extLst>
              <a:ext uri="{FF2B5EF4-FFF2-40B4-BE49-F238E27FC236}">
                <a16:creationId xmlns:a16="http://schemas.microsoft.com/office/drawing/2014/main" id="{9E606F0E-3636-4973-BD75-A99C517B28BE}"/>
              </a:ext>
            </a:extLst>
          </p:cNvPr>
          <p:cNvPicPr>
            <a:picLocks noChangeAspect="1"/>
          </p:cNvPicPr>
          <p:nvPr/>
        </p:nvPicPr>
        <p:blipFill>
          <a:blip r:embed="rId3"/>
          <a:stretch>
            <a:fillRect/>
          </a:stretch>
        </p:blipFill>
        <p:spPr>
          <a:xfrm>
            <a:off x="6294391" y="1132502"/>
            <a:ext cx="2100605" cy="3633011"/>
          </a:xfrm>
          <a:prstGeom prst="rect">
            <a:avLst/>
          </a:prstGeom>
          <a:noFill/>
          <a:ln cap="flat">
            <a:no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9205B9-13D4-4F46-916F-D09890A72337}"/>
              </a:ext>
            </a:extLst>
          </p:cNvPr>
          <p:cNvSpPr txBox="1">
            <a:spLocks noGrp="1"/>
          </p:cNvSpPr>
          <p:nvPr>
            <p:ph type="body" idx="4294967295"/>
          </p:nvPr>
        </p:nvSpPr>
        <p:spPr>
          <a:xfrm>
            <a:off x="0" y="271704"/>
            <a:ext cx="9144000" cy="576264"/>
          </a:xfrm>
        </p:spPr>
        <p:txBody>
          <a:bodyPr anchorCtr="1"/>
          <a:lstStyle/>
          <a:p>
            <a:pPr marL="152403" lvl="0" indent="0" algn="ctr">
              <a:buNone/>
            </a:pPr>
            <a:r>
              <a:rPr lang="en-US" sz="3200" b="1">
                <a:solidFill>
                  <a:srgbClr val="ECA6AA"/>
                </a:solidFill>
              </a:rPr>
              <a:t>PowerPoint  Presentation</a:t>
            </a:r>
          </a:p>
        </p:txBody>
      </p:sp>
      <p:grpSp>
        <p:nvGrpSpPr>
          <p:cNvPr id="3" name="Group 7">
            <a:extLst>
              <a:ext uri="{FF2B5EF4-FFF2-40B4-BE49-F238E27FC236}">
                <a16:creationId xmlns:a16="http://schemas.microsoft.com/office/drawing/2014/main" id="{216AA83C-52E9-4A48-8016-502F93A5B760}"/>
              </a:ext>
            </a:extLst>
          </p:cNvPr>
          <p:cNvGrpSpPr/>
          <p:nvPr/>
        </p:nvGrpSpPr>
        <p:grpSpPr>
          <a:xfrm>
            <a:off x="508141" y="948013"/>
            <a:ext cx="2376260" cy="1889955"/>
            <a:chOff x="508141" y="948013"/>
            <a:chExt cx="2376260" cy="1889955"/>
          </a:xfrm>
        </p:grpSpPr>
        <p:sp>
          <p:nvSpPr>
            <p:cNvPr id="4" name="TextBox 5">
              <a:extLst>
                <a:ext uri="{FF2B5EF4-FFF2-40B4-BE49-F238E27FC236}">
                  <a16:creationId xmlns:a16="http://schemas.microsoft.com/office/drawing/2014/main" id="{31DD92A0-BE31-4C81-AA9B-E9C6D878AB1F}"/>
                </a:ext>
              </a:extLst>
            </p:cNvPr>
            <p:cNvSpPr txBox="1"/>
            <p:nvPr/>
          </p:nvSpPr>
          <p:spPr>
            <a:xfrm>
              <a:off x="508141" y="1268309"/>
              <a:ext cx="2376260"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434343"/>
                  </a:solidFill>
                  <a:uFillTx/>
                  <a:latin typeface="Arial"/>
                  <a:ea typeface="Arial"/>
                  <a:cs typeface="Arial" panose="020B0604020202020204" pitchFamily="34" charset="0"/>
                </a:rPr>
                <a:t>Get a modern PowerPoint  Presentation that is beautifully designed.  Easy to change colors, photos and Text. You can simply impress your audience and add a unique zing and appeal to your Presentations. </a:t>
              </a:r>
            </a:p>
          </p:txBody>
        </p:sp>
        <p:sp>
          <p:nvSpPr>
            <p:cNvPr id="5" name="TextBox 6">
              <a:extLst>
                <a:ext uri="{FF2B5EF4-FFF2-40B4-BE49-F238E27FC236}">
                  <a16:creationId xmlns:a16="http://schemas.microsoft.com/office/drawing/2014/main" id="{BDBA7DFB-5CF0-4776-8DDE-B3A459952385}"/>
                </a:ext>
              </a:extLst>
            </p:cNvPr>
            <p:cNvSpPr txBox="1"/>
            <p:nvPr/>
          </p:nvSpPr>
          <p:spPr>
            <a:xfrm>
              <a:off x="508141" y="948013"/>
              <a:ext cx="237626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rial"/>
                  <a:ea typeface="Arial"/>
                  <a:cs typeface="Arial" panose="020B0604020202020204" pitchFamily="34" charset="0"/>
                </a:rPr>
                <a:t>Your Text Here</a:t>
              </a:r>
            </a:p>
          </p:txBody>
        </p:sp>
      </p:grpSp>
      <p:grpSp>
        <p:nvGrpSpPr>
          <p:cNvPr id="6" name="Group 8">
            <a:extLst>
              <a:ext uri="{FF2B5EF4-FFF2-40B4-BE49-F238E27FC236}">
                <a16:creationId xmlns:a16="http://schemas.microsoft.com/office/drawing/2014/main" id="{47B9F707-B905-4236-9C1F-DF2C7A8B4085}"/>
              </a:ext>
            </a:extLst>
          </p:cNvPr>
          <p:cNvGrpSpPr/>
          <p:nvPr/>
        </p:nvGrpSpPr>
        <p:grpSpPr>
          <a:xfrm>
            <a:off x="508141" y="2891844"/>
            <a:ext cx="2376260" cy="1889955"/>
            <a:chOff x="508141" y="2891844"/>
            <a:chExt cx="2376260" cy="1889955"/>
          </a:xfrm>
        </p:grpSpPr>
        <p:sp>
          <p:nvSpPr>
            <p:cNvPr id="7" name="TextBox 9">
              <a:extLst>
                <a:ext uri="{FF2B5EF4-FFF2-40B4-BE49-F238E27FC236}">
                  <a16:creationId xmlns:a16="http://schemas.microsoft.com/office/drawing/2014/main" id="{98D58939-B35F-4E32-BE70-6D6A6D45DAC1}"/>
                </a:ext>
              </a:extLst>
            </p:cNvPr>
            <p:cNvSpPr txBox="1"/>
            <p:nvPr/>
          </p:nvSpPr>
          <p:spPr>
            <a:xfrm>
              <a:off x="508141" y="3212140"/>
              <a:ext cx="2376260" cy="1569659"/>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434343"/>
                  </a:solidFill>
                  <a:uFillTx/>
                  <a:latin typeface="Arial"/>
                  <a:ea typeface="Arial"/>
                  <a:cs typeface="Arial" panose="020B0604020202020204" pitchFamily="34" charset="0"/>
                </a:rPr>
                <a:t>Get a modern PowerPoint  Presentation that is beautifully designed.  Easy to change colors, photos and Text. You can simply impress your audience and add a unique zing and appeal to your Presentations. </a:t>
              </a:r>
            </a:p>
          </p:txBody>
        </p:sp>
        <p:sp>
          <p:nvSpPr>
            <p:cNvPr id="8" name="TextBox 10">
              <a:extLst>
                <a:ext uri="{FF2B5EF4-FFF2-40B4-BE49-F238E27FC236}">
                  <a16:creationId xmlns:a16="http://schemas.microsoft.com/office/drawing/2014/main" id="{76027D91-4755-4537-9345-DC44EF14DD50}"/>
                </a:ext>
              </a:extLst>
            </p:cNvPr>
            <p:cNvSpPr txBox="1"/>
            <p:nvPr/>
          </p:nvSpPr>
          <p:spPr>
            <a:xfrm>
              <a:off x="508141" y="2891844"/>
              <a:ext cx="2376260" cy="307777"/>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rial"/>
                  <a:ea typeface="Arial"/>
                  <a:cs typeface="Arial" panose="020B0604020202020204" pitchFamily="34" charset="0"/>
                </a:rPr>
                <a:t>Your Text Here</a:t>
              </a:r>
            </a:p>
          </p:txBody>
        </p:sp>
      </p:grpSp>
      <p:grpSp>
        <p:nvGrpSpPr>
          <p:cNvPr id="9" name="Group 7">
            <a:extLst>
              <a:ext uri="{FF2B5EF4-FFF2-40B4-BE49-F238E27FC236}">
                <a16:creationId xmlns:a16="http://schemas.microsoft.com/office/drawing/2014/main" id="{C31D4721-1831-42AD-ABF6-EBC9589EB52B}"/>
              </a:ext>
            </a:extLst>
          </p:cNvPr>
          <p:cNvGrpSpPr/>
          <p:nvPr/>
        </p:nvGrpSpPr>
        <p:grpSpPr>
          <a:xfrm>
            <a:off x="5990261" y="980044"/>
            <a:ext cx="2645596" cy="1737561"/>
            <a:chOff x="5990261" y="980044"/>
            <a:chExt cx="2645596" cy="1737561"/>
          </a:xfrm>
        </p:grpSpPr>
        <p:sp>
          <p:nvSpPr>
            <p:cNvPr id="10" name="TextBox 5">
              <a:extLst>
                <a:ext uri="{FF2B5EF4-FFF2-40B4-BE49-F238E27FC236}">
                  <a16:creationId xmlns:a16="http://schemas.microsoft.com/office/drawing/2014/main" id="{B42788EE-0D62-4B52-9890-EC1B4C067D8A}"/>
                </a:ext>
              </a:extLst>
            </p:cNvPr>
            <p:cNvSpPr txBox="1"/>
            <p:nvPr/>
          </p:nvSpPr>
          <p:spPr>
            <a:xfrm>
              <a:off x="5990261" y="1306394"/>
              <a:ext cx="2645596" cy="1411211"/>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434343"/>
                  </a:solidFill>
                  <a:uFillTx/>
                  <a:latin typeface="Arial"/>
                  <a:ea typeface="Arial"/>
                  <a:cs typeface="Arial" panose="020B0604020202020204" pitchFamily="34" charset="0"/>
                </a:rPr>
                <a:t>Get a modern PowerPoint  Presentation that is beautifully designed.  Easy to change colors, photos and Text. You can simply impress your audience and add a unique zing and appeal to your Presentations. </a:t>
              </a:r>
            </a:p>
          </p:txBody>
        </p:sp>
        <p:sp>
          <p:nvSpPr>
            <p:cNvPr id="11" name="TextBox 6">
              <a:extLst>
                <a:ext uri="{FF2B5EF4-FFF2-40B4-BE49-F238E27FC236}">
                  <a16:creationId xmlns:a16="http://schemas.microsoft.com/office/drawing/2014/main" id="{1E7BDB53-8D87-4C2B-BBB8-E10BC9C1F258}"/>
                </a:ext>
              </a:extLst>
            </p:cNvPr>
            <p:cNvSpPr txBox="1"/>
            <p:nvPr/>
          </p:nvSpPr>
          <p:spPr>
            <a:xfrm>
              <a:off x="5990261" y="980044"/>
              <a:ext cx="2645596" cy="313602"/>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rial"/>
                  <a:ea typeface="Arial"/>
                  <a:cs typeface="Arial" panose="020B0604020202020204" pitchFamily="34" charset="0"/>
                </a:rPr>
                <a:t>Your Text Here</a:t>
              </a:r>
            </a:p>
          </p:txBody>
        </p:sp>
      </p:grpSp>
      <p:grpSp>
        <p:nvGrpSpPr>
          <p:cNvPr id="12" name="Group 8">
            <a:extLst>
              <a:ext uri="{FF2B5EF4-FFF2-40B4-BE49-F238E27FC236}">
                <a16:creationId xmlns:a16="http://schemas.microsoft.com/office/drawing/2014/main" id="{A796315C-03F7-4B94-81FD-2B4E79AA9DBA}"/>
              </a:ext>
            </a:extLst>
          </p:cNvPr>
          <p:cNvGrpSpPr/>
          <p:nvPr/>
        </p:nvGrpSpPr>
        <p:grpSpPr>
          <a:xfrm>
            <a:off x="5990261" y="2891844"/>
            <a:ext cx="2491822" cy="1896018"/>
            <a:chOff x="5990261" y="2891844"/>
            <a:chExt cx="2491822" cy="1896018"/>
          </a:xfrm>
        </p:grpSpPr>
        <p:sp>
          <p:nvSpPr>
            <p:cNvPr id="13" name="TextBox 9">
              <a:extLst>
                <a:ext uri="{FF2B5EF4-FFF2-40B4-BE49-F238E27FC236}">
                  <a16:creationId xmlns:a16="http://schemas.microsoft.com/office/drawing/2014/main" id="{6C7E8D97-8E9A-4649-8721-0AD6A5C9CA87}"/>
                </a:ext>
              </a:extLst>
            </p:cNvPr>
            <p:cNvSpPr txBox="1"/>
            <p:nvPr/>
          </p:nvSpPr>
          <p:spPr>
            <a:xfrm>
              <a:off x="5990261" y="3218203"/>
              <a:ext cx="2491822"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434343"/>
                  </a:solidFill>
                  <a:uFillTx/>
                  <a:latin typeface="Arial"/>
                  <a:ea typeface="Arial"/>
                  <a:cs typeface="Arial" panose="020B0604020202020204" pitchFamily="34" charset="0"/>
                </a:rPr>
                <a:t>Get a modern PowerPoint  Presentation that is beautifully designed.  Easy to change colors, photos and Text. You can simply impress your audience and add a unique zing and appeal to your Presentations. </a:t>
              </a:r>
            </a:p>
          </p:txBody>
        </p:sp>
        <p:sp>
          <p:nvSpPr>
            <p:cNvPr id="14" name="TextBox 10">
              <a:extLst>
                <a:ext uri="{FF2B5EF4-FFF2-40B4-BE49-F238E27FC236}">
                  <a16:creationId xmlns:a16="http://schemas.microsoft.com/office/drawing/2014/main" id="{D537B63A-4DC5-41F0-8E19-713255CE53B3}"/>
                </a:ext>
              </a:extLst>
            </p:cNvPr>
            <p:cNvSpPr txBox="1"/>
            <p:nvPr/>
          </p:nvSpPr>
          <p:spPr>
            <a:xfrm>
              <a:off x="5990261" y="2891844"/>
              <a:ext cx="2491822" cy="31360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Arial"/>
                  <a:ea typeface="Arial"/>
                  <a:cs typeface="Arial" panose="020B0604020202020204" pitchFamily="34" charset="0"/>
                </a:rPr>
                <a:t>Your Text Here</a:t>
              </a:r>
            </a:p>
          </p:txBody>
        </p:sp>
      </p:grpSp>
      <p:sp>
        <p:nvSpPr>
          <p:cNvPr id="15" name="Freeform 8">
            <a:extLst>
              <a:ext uri="{FF2B5EF4-FFF2-40B4-BE49-F238E27FC236}">
                <a16:creationId xmlns:a16="http://schemas.microsoft.com/office/drawing/2014/main" id="{08F2AEE6-908F-49D0-82CC-19A2FB9F6789}"/>
              </a:ext>
            </a:extLst>
          </p:cNvPr>
          <p:cNvSpPr/>
          <p:nvPr/>
        </p:nvSpPr>
        <p:spPr>
          <a:xfrm>
            <a:off x="3112343" y="1684681"/>
            <a:ext cx="2649986" cy="2722095"/>
          </a:xfrm>
          <a:custGeom>
            <a:avLst/>
            <a:gdLst>
              <a:gd name="f0" fmla="val 10800000"/>
              <a:gd name="f1" fmla="val 5400000"/>
              <a:gd name="f2" fmla="val 360"/>
              <a:gd name="f3" fmla="val 180"/>
              <a:gd name="f4" fmla="val w"/>
              <a:gd name="f5" fmla="val h"/>
              <a:gd name="f6" fmla="val 0"/>
              <a:gd name="f7" fmla="val 788"/>
              <a:gd name="f8" fmla="val 810"/>
              <a:gd name="f9" fmla="val 753"/>
              <a:gd name="f10" fmla="val 637"/>
              <a:gd name="f11" fmla="val 764"/>
              <a:gd name="f12" fmla="val 636"/>
              <a:gd name="f13" fmla="val 775"/>
              <a:gd name="f14" fmla="val 634"/>
              <a:gd name="f15" fmla="val 633"/>
              <a:gd name="f16" fmla="val 773"/>
              <a:gd name="f17" fmla="val 646"/>
              <a:gd name="f18" fmla="val 759"/>
              <a:gd name="f19" fmla="val 661"/>
              <a:gd name="f20" fmla="val 742"/>
              <a:gd name="f21" fmla="val 672"/>
              <a:gd name="f22" fmla="val 721"/>
              <a:gd name="f23" fmla="val 687"/>
              <a:gd name="f24" fmla="val 697"/>
              <a:gd name="f25" fmla="val 684"/>
              <a:gd name="f26" fmla="val 679"/>
              <a:gd name="f27" fmla="val 669"/>
              <a:gd name="f28" fmla="val 655"/>
              <a:gd name="f29" fmla="val 648"/>
              <a:gd name="f30" fmla="val 632"/>
              <a:gd name="f31" fmla="val 625"/>
              <a:gd name="f32" fmla="val 613"/>
              <a:gd name="f33" fmla="val 600"/>
              <a:gd name="f34" fmla="val 560"/>
              <a:gd name="f35" fmla="val 530"/>
              <a:gd name="f36" fmla="val 509"/>
              <a:gd name="f37" fmla="val 458"/>
              <a:gd name="f38" fmla="val 386"/>
              <a:gd name="f39" fmla="val 453"/>
              <a:gd name="f40" fmla="val 380"/>
              <a:gd name="f41" fmla="val 448"/>
              <a:gd name="f42" fmla="val 374"/>
              <a:gd name="f43" fmla="val 443"/>
              <a:gd name="f44" fmla="val 367"/>
              <a:gd name="f45" fmla="val 396"/>
              <a:gd name="f46" fmla="val 404"/>
              <a:gd name="f47" fmla="val 366"/>
              <a:gd name="f48" fmla="val 452"/>
              <a:gd name="f49" fmla="val 355"/>
              <a:gd name="f50" fmla="val 510"/>
              <a:gd name="f51" fmla="val 351"/>
              <a:gd name="f52" fmla="val 535"/>
              <a:gd name="f53" fmla="val 361"/>
              <a:gd name="f54" fmla="val 556"/>
              <a:gd name="f55" fmla="val 379"/>
              <a:gd name="f56" fmla="val 575"/>
              <a:gd name="f57" fmla="val 414"/>
              <a:gd name="f58" fmla="val 612"/>
              <a:gd name="f59" fmla="val 434"/>
              <a:gd name="f60" fmla="val 412"/>
              <a:gd name="f61" fmla="val 706"/>
              <a:gd name="f62" fmla="val 389"/>
              <a:gd name="f63" fmla="val 760"/>
              <a:gd name="f64" fmla="val 799"/>
              <a:gd name="f65" fmla="val 289"/>
              <a:gd name="f66" fmla="val 805"/>
              <a:gd name="f67" fmla="val 230"/>
              <a:gd name="f68" fmla="val 189"/>
              <a:gd name="f69" fmla="val 757"/>
              <a:gd name="f70" fmla="val 208"/>
              <a:gd name="f71" fmla="val 699"/>
              <a:gd name="f72" fmla="val 216"/>
              <a:gd name="f73" fmla="val 674"/>
              <a:gd name="f74" fmla="val 233"/>
              <a:gd name="f75" fmla="val 652"/>
              <a:gd name="f76" fmla="val 247"/>
              <a:gd name="f77" fmla="val 630"/>
              <a:gd name="f78" fmla="val 252"/>
              <a:gd name="f79" fmla="val 622"/>
              <a:gd name="f80" fmla="val 260"/>
              <a:gd name="f81" fmla="val 615"/>
              <a:gd name="f82" fmla="val 268"/>
              <a:gd name="f83" fmla="val 609"/>
              <a:gd name="f84" fmla="val 319"/>
              <a:gd name="f85" fmla="val 568"/>
              <a:gd name="f86" fmla="val 332"/>
              <a:gd name="f87" fmla="val 513"/>
              <a:gd name="f88" fmla="val 328"/>
              <a:gd name="f89" fmla="val 451"/>
              <a:gd name="f90" fmla="val 281"/>
              <a:gd name="f91" fmla="val 466"/>
              <a:gd name="f92" fmla="val 239"/>
              <a:gd name="f93" fmla="val 488"/>
              <a:gd name="f94" fmla="val 217"/>
              <a:gd name="f95" fmla="val 537"/>
              <a:gd name="f96" fmla="val 206"/>
              <a:gd name="f97" fmla="val 561"/>
              <a:gd name="f98" fmla="val 193"/>
              <a:gd name="f99" fmla="val 585"/>
              <a:gd name="f100" fmla="val 178"/>
              <a:gd name="f101" fmla="val 608"/>
              <a:gd name="f102" fmla="val 160"/>
              <a:gd name="f103" fmla="val 135"/>
              <a:gd name="f104" fmla="val 103"/>
              <a:gd name="f105" fmla="val 656"/>
              <a:gd name="f106" fmla="val 44"/>
              <a:gd name="f107" fmla="val 664"/>
              <a:gd name="f108" fmla="val 15"/>
              <a:gd name="f109" fmla="val 548"/>
              <a:gd name="f110" fmla="val 21"/>
              <a:gd name="f111" fmla="val 521"/>
              <a:gd name="f112" fmla="val 33"/>
              <a:gd name="f113" fmla="val 494"/>
              <a:gd name="f114" fmla="val 49"/>
              <a:gd name="f115" fmla="val 472"/>
              <a:gd name="f116" fmla="val 86"/>
              <a:gd name="f117" fmla="val 421"/>
              <a:gd name="f118" fmla="val 146"/>
              <a:gd name="f119" fmla="val 408"/>
              <a:gd name="f120" fmla="val 204"/>
              <a:gd name="f121" fmla="val 437"/>
              <a:gd name="f122" fmla="val 237"/>
              <a:gd name="f123" fmla="val 454"/>
              <a:gd name="f124" fmla="val 265"/>
              <a:gd name="f125" fmla="val 449"/>
              <a:gd name="f126" fmla="val 294"/>
              <a:gd name="f127" fmla="val 429"/>
              <a:gd name="f128" fmla="val 340"/>
              <a:gd name="f129" fmla="val 397"/>
              <a:gd name="f130" fmla="val 362"/>
              <a:gd name="f131" fmla="val 349"/>
              <a:gd name="f132" fmla="val 301"/>
              <a:gd name="f133" fmla="val 388"/>
              <a:gd name="f134" fmla="val 297"/>
              <a:gd name="f135" fmla="val 384"/>
              <a:gd name="f136" fmla="val 381"/>
              <a:gd name="f137" fmla="val 284"/>
              <a:gd name="f138" fmla="val 358"/>
              <a:gd name="f139" fmla="val 248"/>
              <a:gd name="f140" fmla="val 335"/>
              <a:gd name="f141" fmla="val 214"/>
              <a:gd name="f142" fmla="val 313"/>
              <a:gd name="f143" fmla="val 305"/>
              <a:gd name="f144" fmla="val 166"/>
              <a:gd name="f145" fmla="val 300"/>
              <a:gd name="f146" fmla="val 152"/>
              <a:gd name="f147" fmla="val 296"/>
              <a:gd name="f148" fmla="val 138"/>
              <a:gd name="f149" fmla="val 285"/>
              <a:gd name="f150" fmla="val 97"/>
              <a:gd name="f151" fmla="val 74"/>
              <a:gd name="f152" fmla="val 334"/>
              <a:gd name="f153" fmla="val 55"/>
              <a:gd name="f154" fmla="val 346"/>
              <a:gd name="f155" fmla="val 43"/>
              <a:gd name="f156" fmla="val 372"/>
              <a:gd name="f157" fmla="val 40"/>
              <a:gd name="f158" fmla="val 359"/>
              <a:gd name="f159" fmla="val 50"/>
              <a:gd name="f160" fmla="val 61"/>
              <a:gd name="f161" fmla="val 71"/>
              <a:gd name="f162" fmla="val 114"/>
              <a:gd name="f163" fmla="val 431"/>
              <a:gd name="f164" fmla="val 199"/>
              <a:gd name="f165" fmla="val 444"/>
              <a:gd name="f166" fmla="val 185"/>
              <a:gd name="f167" fmla="val 480"/>
              <a:gd name="f168" fmla="val 125"/>
              <a:gd name="f169" fmla="val 512"/>
              <a:gd name="f170" fmla="val 65"/>
              <a:gd name="f171" fmla="val 543"/>
              <a:gd name="f172" fmla="val 5"/>
              <a:gd name="f173" fmla="val 545"/>
              <a:gd name="f174" fmla="val 3"/>
              <a:gd name="f175" fmla="val 546"/>
              <a:gd name="f176" fmla="val 1"/>
              <a:gd name="f177" fmla="val 550"/>
              <a:gd name="f178" fmla="val 552"/>
              <a:gd name="f179" fmla="val 2"/>
              <a:gd name="f180" fmla="val 555"/>
              <a:gd name="f181" fmla="val 525"/>
              <a:gd name="f182" fmla="val 496"/>
              <a:gd name="f183" fmla="val 169"/>
              <a:gd name="f184" fmla="val 465"/>
              <a:gd name="f185" fmla="val 258"/>
              <a:gd name="f186" fmla="val 481"/>
              <a:gd name="f187" fmla="val 249"/>
              <a:gd name="f188" fmla="val 243"/>
              <a:gd name="f189" fmla="val 504"/>
              <a:gd name="f190" fmla="val 235"/>
              <a:gd name="f191" fmla="val 192"/>
              <a:gd name="f192" fmla="val 616"/>
              <a:gd name="f193" fmla="val 148"/>
              <a:gd name="f194" fmla="val 671"/>
              <a:gd name="f195" fmla="val 104"/>
              <a:gd name="f196" fmla="val 678"/>
              <a:gd name="f197" fmla="val 99"/>
              <a:gd name="f198" fmla="val 686"/>
              <a:gd name="f199" fmla="val 95"/>
              <a:gd name="f200" fmla="val 694"/>
              <a:gd name="f201" fmla="val 90"/>
              <a:gd name="f202" fmla="val 695"/>
              <a:gd name="f203" fmla="val 92"/>
              <a:gd name="f204" fmla="val 696"/>
              <a:gd name="f205" fmla="val 93"/>
              <a:gd name="f206" fmla="val 94"/>
              <a:gd name="f207" fmla="val 693"/>
              <a:gd name="f208" fmla="val 689"/>
              <a:gd name="f209" fmla="val 685"/>
              <a:gd name="f210" fmla="val 108"/>
              <a:gd name="f211" fmla="val 631"/>
              <a:gd name="f212" fmla="val 577"/>
              <a:gd name="f213" fmla="val 223"/>
              <a:gd name="f214" fmla="val 523"/>
              <a:gd name="f215" fmla="val 280"/>
              <a:gd name="f216" fmla="val 502"/>
              <a:gd name="f217" fmla="val 324"/>
              <a:gd name="f218" fmla="val 527"/>
              <a:gd name="f219" fmla="val 342"/>
              <a:gd name="f220" fmla="val 534"/>
              <a:gd name="f221" fmla="val 348"/>
              <a:gd name="f222" fmla="val 542"/>
              <a:gd name="f223" fmla="val 353"/>
              <a:gd name="f224" fmla="val 549"/>
              <a:gd name="f225" fmla="val 553"/>
              <a:gd name="f226" fmla="val 554"/>
              <a:gd name="f227" fmla="val 557"/>
              <a:gd name="f228" fmla="val 363"/>
              <a:gd name="f229" fmla="val 364"/>
              <a:gd name="f230" fmla="val 365"/>
              <a:gd name="f231" fmla="val 368"/>
              <a:gd name="f232" fmla="val 370"/>
              <a:gd name="f233" fmla="val 371"/>
              <a:gd name="f234" fmla="val 373"/>
              <a:gd name="f235" fmla="val 375"/>
              <a:gd name="f236" fmla="val 558"/>
              <a:gd name="f237" fmla="val 376"/>
              <a:gd name="f238" fmla="val 378"/>
              <a:gd name="f239" fmla="val 564"/>
              <a:gd name="f240" fmla="val 383"/>
              <a:gd name="f241" fmla="val 566"/>
              <a:gd name="f242" fmla="val 569"/>
              <a:gd name="f243" fmla="val 385"/>
              <a:gd name="f244" fmla="val 570"/>
              <a:gd name="f245" fmla="val 571"/>
              <a:gd name="f246" fmla="val 573"/>
              <a:gd name="f247" fmla="val 574"/>
              <a:gd name="f248" fmla="val 576"/>
              <a:gd name="f249" fmla="val 578"/>
              <a:gd name="f250" fmla="val 387"/>
              <a:gd name="f251" fmla="val 579"/>
              <a:gd name="f252" fmla="val 580"/>
              <a:gd name="f253" fmla="val 392"/>
              <a:gd name="f254" fmla="val 581"/>
              <a:gd name="f255" fmla="val 394"/>
              <a:gd name="f256" fmla="val 582"/>
              <a:gd name="f257" fmla="val 398"/>
              <a:gd name="f258" fmla="val 400"/>
              <a:gd name="f259" fmla="val 401"/>
              <a:gd name="f260" fmla="val 402"/>
              <a:gd name="f261" fmla="val 583"/>
              <a:gd name="f262" fmla="val 405"/>
              <a:gd name="f263" fmla="val 586"/>
              <a:gd name="f264" fmla="val 588"/>
              <a:gd name="f265" fmla="val 406"/>
              <a:gd name="f266" fmla="val 589"/>
              <a:gd name="f267" fmla="val 590"/>
              <a:gd name="f268" fmla="val 407"/>
              <a:gd name="f269" fmla="val 591"/>
              <a:gd name="f270" fmla="val 592"/>
              <a:gd name="f271" fmla="val 409"/>
              <a:gd name="f272" fmla="val 593"/>
              <a:gd name="f273" fmla="val 594"/>
              <a:gd name="f274" fmla="val 417"/>
              <a:gd name="f275" fmla="val 418"/>
              <a:gd name="f276" fmla="val 420"/>
              <a:gd name="f277" fmla="val 422"/>
              <a:gd name="f278" fmla="val 596"/>
              <a:gd name="f279" fmla="val 424"/>
              <a:gd name="f280" fmla="val 597"/>
              <a:gd name="f281" fmla="val 425"/>
              <a:gd name="f282" fmla="val 598"/>
              <a:gd name="f283" fmla="val 426"/>
              <a:gd name="f284" fmla="val 601"/>
              <a:gd name="f285" fmla="val 602"/>
              <a:gd name="f286" fmla="val 427"/>
              <a:gd name="f287" fmla="val 603"/>
              <a:gd name="f288" fmla="val 428"/>
              <a:gd name="f289" fmla="val 604"/>
              <a:gd name="f290" fmla="val 607"/>
              <a:gd name="f291" fmla="val 435"/>
              <a:gd name="f292" fmla="val 610"/>
              <a:gd name="f293" fmla="val 440"/>
              <a:gd name="f294" fmla="val 446"/>
              <a:gd name="f295" fmla="val 614"/>
              <a:gd name="f296" fmla="val 447"/>
              <a:gd name="f297" fmla="val 617"/>
              <a:gd name="f298" fmla="val 618"/>
              <a:gd name="f299" fmla="val 450"/>
              <a:gd name="f300" fmla="val 620"/>
              <a:gd name="f301" fmla="val 621"/>
              <a:gd name="f302" fmla="val 623"/>
              <a:gd name="f303" fmla="val 624"/>
              <a:gd name="f304" fmla="val 456"/>
              <a:gd name="f305" fmla="val 461"/>
              <a:gd name="f306" fmla="val 469"/>
              <a:gd name="f307" fmla="val 626"/>
              <a:gd name="f308" fmla="val 627"/>
              <a:gd name="f309" fmla="val 629"/>
              <a:gd name="f310" fmla="val 470"/>
              <a:gd name="f311" fmla="val 471"/>
              <a:gd name="f312" fmla="val 635"/>
              <a:gd name="f313" fmla="val 473"/>
              <a:gd name="f314" fmla="val 639"/>
              <a:gd name="f315" fmla="val 479"/>
              <a:gd name="f316" fmla="val 642"/>
              <a:gd name="f317" fmla="val 484"/>
              <a:gd name="f318" fmla="val 645"/>
              <a:gd name="f319" fmla="val 490"/>
              <a:gd name="f320" fmla="val 491"/>
              <a:gd name="f321" fmla="val 647"/>
              <a:gd name="f322" fmla="val 492"/>
              <a:gd name="f323" fmla="val 493"/>
              <a:gd name="f324" fmla="val 498"/>
              <a:gd name="f325" fmla="val 499"/>
              <a:gd name="f326" fmla="val 500"/>
              <a:gd name="f327" fmla="val 501"/>
              <a:gd name="f328" fmla="val 649"/>
              <a:gd name="f329" fmla="val 505"/>
              <a:gd name="f330" fmla="val 650"/>
              <a:gd name="f331" fmla="val 506"/>
              <a:gd name="f332" fmla="val 508"/>
              <a:gd name="f333" fmla="val 653"/>
              <a:gd name="f334" fmla="val 654"/>
              <a:gd name="f335" fmla="val 657"/>
              <a:gd name="f336" fmla="val 658"/>
              <a:gd name="f337" fmla="val 511"/>
              <a:gd name="f338" fmla="val 659"/>
              <a:gd name="f339" fmla="val 660"/>
              <a:gd name="f340" fmla="val 667"/>
              <a:gd name="f341" fmla="val 681"/>
              <a:gd name="f342" fmla="val 682"/>
              <a:gd name="f343" fmla="val 551"/>
              <a:gd name="f344" fmla="val 683"/>
              <a:gd name="f345" fmla="val 703"/>
              <a:gd name="f346" fmla="val 714"/>
              <a:gd name="f347" fmla="val 717"/>
              <a:gd name="f348" fmla="val 724"/>
              <a:gd name="f349" fmla="val 729"/>
              <a:gd name="f350" fmla="val 605"/>
              <a:gd name="f351" fmla="val 606"/>
              <a:gd name="f352" fmla="val 611"/>
              <a:gd name="f353" fmla="val 732"/>
              <a:gd name="f354" fmla="val 734"/>
              <a:gd name="f355" fmla="val 737"/>
              <a:gd name="f356" fmla="val 740"/>
              <a:gd name="f357" fmla="val 743"/>
              <a:gd name="f358" fmla="val 619"/>
              <a:gd name="f359" fmla="val 745"/>
              <a:gd name="f360" fmla="val 744"/>
              <a:gd name="f361" fmla="val 628"/>
              <a:gd name="f362" fmla="val 741"/>
              <a:gd name="f363" fmla="val 746"/>
              <a:gd name="f364" fmla="val 749"/>
              <a:gd name="f365" fmla="val 750"/>
              <a:gd name="f366" fmla="val 751"/>
              <a:gd name="f367" fmla="val 78"/>
              <a:gd name="f368" fmla="val 127"/>
              <a:gd name="f369" fmla="val 168"/>
              <a:gd name="f370" fmla="val 194"/>
              <a:gd name="f371" fmla="val 203"/>
              <a:gd name="f372" fmla="val 495"/>
              <a:gd name="f373" fmla="val 200"/>
              <a:gd name="f374" fmla="val 177"/>
              <a:gd name="f375" fmla="val 154"/>
              <a:gd name="f376" fmla="val 439"/>
              <a:gd name="f377" fmla="val 102"/>
              <a:gd name="f378" fmla="val 59"/>
              <a:gd name="f379" fmla="val 478"/>
              <a:gd name="f380" fmla="val 38"/>
              <a:gd name="f381" fmla="val 518"/>
              <a:gd name="f382" fmla="val 665"/>
              <a:gd name="f383" fmla="val 231"/>
              <a:gd name="f384" fmla="val 226"/>
              <a:gd name="f385" fmla="val 719"/>
              <a:gd name="f386" fmla="val 222"/>
              <a:gd name="f387" fmla="val 250"/>
              <a:gd name="f388" fmla="val 787"/>
              <a:gd name="f389" fmla="val 288"/>
              <a:gd name="f390" fmla="val 785"/>
              <a:gd name="f391" fmla="val 782"/>
              <a:gd name="f392" fmla="val 382"/>
              <a:gd name="f393" fmla="val 403"/>
              <a:gd name="f394" fmla="+- 0 0 -90"/>
              <a:gd name="f395" fmla="*/ f4 1 788"/>
              <a:gd name="f396" fmla="*/ f5 1 810"/>
              <a:gd name="f397" fmla="val f6"/>
              <a:gd name="f398" fmla="val f7"/>
              <a:gd name="f399" fmla="val f8"/>
              <a:gd name="f400" fmla="*/ f394 f0 1"/>
              <a:gd name="f401" fmla="+- f399 0 f397"/>
              <a:gd name="f402" fmla="+- f398 0 f397"/>
              <a:gd name="f403" fmla="*/ f400 1 f3"/>
              <a:gd name="f404" fmla="*/ f402 1 788"/>
              <a:gd name="f405" fmla="*/ f401 1 810"/>
              <a:gd name="f406" fmla="*/ 788 f402 1"/>
              <a:gd name="f407" fmla="*/ 633 f401 1"/>
              <a:gd name="f408" fmla="*/ 679 f402 1"/>
              <a:gd name="f409" fmla="*/ 669 f401 1"/>
              <a:gd name="f410" fmla="*/ 458 f402 1"/>
              <a:gd name="f411" fmla="*/ 386 f401 1"/>
              <a:gd name="f412" fmla="*/ 355 f402 1"/>
              <a:gd name="f413" fmla="*/ 510 f401 1"/>
              <a:gd name="f414" fmla="*/ 412 f402 1"/>
              <a:gd name="f415" fmla="*/ 706 f401 1"/>
              <a:gd name="f416" fmla="*/ 208 f402 1"/>
              <a:gd name="f417" fmla="*/ 699 f401 1"/>
              <a:gd name="f418" fmla="*/ 268 f402 1"/>
              <a:gd name="f419" fmla="*/ 609 f401 1"/>
              <a:gd name="f420" fmla="*/ 217 f402 1"/>
              <a:gd name="f421" fmla="*/ 537 f401 1"/>
              <a:gd name="f422" fmla="*/ 103 f402 1"/>
              <a:gd name="f423" fmla="*/ 656 f401 1"/>
              <a:gd name="f424" fmla="*/ 49 f402 1"/>
              <a:gd name="f425" fmla="*/ 472 f401 1"/>
              <a:gd name="f426" fmla="*/ 294 f402 1"/>
              <a:gd name="f427" fmla="*/ 429 f401 1"/>
              <a:gd name="f428" fmla="*/ 381 f402 1"/>
              <a:gd name="f429" fmla="*/ 284 f401 1"/>
              <a:gd name="f430" fmla="*/ 296 f402 1"/>
              <a:gd name="f431" fmla="*/ 138 f401 1"/>
              <a:gd name="f432" fmla="*/ 372 f402 1"/>
              <a:gd name="f433" fmla="*/ 40 f401 1"/>
              <a:gd name="f434" fmla="*/ 431 f402 1"/>
              <a:gd name="f435" fmla="*/ 206 f401 1"/>
              <a:gd name="f436" fmla="*/ 543 f402 1"/>
              <a:gd name="f437" fmla="*/ 5 f401 1"/>
              <a:gd name="f438" fmla="*/ 555 f402 1"/>
              <a:gd name="f439" fmla="*/ 2 f401 1"/>
              <a:gd name="f440" fmla="*/ 504 f402 1"/>
              <a:gd name="f441" fmla="*/ 235 f401 1"/>
              <a:gd name="f442" fmla="*/ 694 f402 1"/>
              <a:gd name="f443" fmla="*/ 90 f401 1"/>
              <a:gd name="f444" fmla="*/ 685 f402 1"/>
              <a:gd name="f445" fmla="*/ 108 f401 1"/>
              <a:gd name="f446" fmla="*/ 527 f402 1"/>
              <a:gd name="f447" fmla="*/ 342 f401 1"/>
              <a:gd name="f448" fmla="*/ 553 f402 1"/>
              <a:gd name="f449" fmla="*/ 361 f401 1"/>
              <a:gd name="f450" fmla="*/ 557 f402 1"/>
              <a:gd name="f451" fmla="*/ 365 f401 1"/>
              <a:gd name="f452" fmla="*/ 368 f401 1"/>
              <a:gd name="f453" fmla="*/ 560 f402 1"/>
              <a:gd name="f454" fmla="*/ 378 f401 1"/>
              <a:gd name="f455" fmla="*/ 569 f402 1"/>
              <a:gd name="f456" fmla="*/ 385 f401 1"/>
              <a:gd name="f457" fmla="*/ 577 f402 1"/>
              <a:gd name="f458" fmla="*/ 582 f402 1"/>
              <a:gd name="f459" fmla="*/ 397 f401 1"/>
              <a:gd name="f460" fmla="*/ 585 f402 1"/>
              <a:gd name="f461" fmla="*/ 405 f401 1"/>
              <a:gd name="f462" fmla="*/ 592 f402 1"/>
              <a:gd name="f463" fmla="*/ 409 f401 1"/>
              <a:gd name="f464" fmla="*/ 593 f402 1"/>
              <a:gd name="f465" fmla="*/ 421 f401 1"/>
              <a:gd name="f466" fmla="*/ 601 f402 1"/>
              <a:gd name="f467" fmla="*/ 426 f401 1"/>
              <a:gd name="f468" fmla="*/ 613 f402 1"/>
              <a:gd name="f469" fmla="*/ 446 f401 1"/>
              <a:gd name="f470" fmla="*/ 621 f402 1"/>
              <a:gd name="f471" fmla="*/ 450 f401 1"/>
              <a:gd name="f472" fmla="*/ 623 f402 1"/>
              <a:gd name="f473" fmla="*/ 458 f401 1"/>
              <a:gd name="f474" fmla="*/ 625 f402 1"/>
              <a:gd name="f475" fmla="*/ 469 f401 1"/>
              <a:gd name="f476" fmla="*/ 633 f402 1"/>
              <a:gd name="f477" fmla="*/ 470 f401 1"/>
              <a:gd name="f478" fmla="*/ 645 f402 1"/>
              <a:gd name="f479" fmla="*/ 490 f401 1"/>
              <a:gd name="f480" fmla="*/ 648 f402 1"/>
              <a:gd name="f481" fmla="*/ 498 f401 1"/>
              <a:gd name="f482" fmla="*/ 649 f402 1"/>
              <a:gd name="f483" fmla="*/ 505 f401 1"/>
              <a:gd name="f484" fmla="*/ 657 f402 1"/>
              <a:gd name="f485" fmla="*/ 681 f402 1"/>
              <a:gd name="f486" fmla="*/ 550 f401 1"/>
              <a:gd name="f487" fmla="*/ 714 f402 1"/>
              <a:gd name="f488" fmla="*/ 598 f401 1"/>
              <a:gd name="f489" fmla="*/ 729 f402 1"/>
              <a:gd name="f490" fmla="*/ 737 f402 1"/>
              <a:gd name="f491" fmla="*/ 617 f401 1"/>
              <a:gd name="f492" fmla="*/ 745 f402 1"/>
              <a:gd name="f493" fmla="*/ 625 f401 1"/>
              <a:gd name="f494" fmla="*/ 741 f402 1"/>
              <a:gd name="f495" fmla="*/ 629 f401 1"/>
              <a:gd name="f496" fmla="*/ 749 f402 1"/>
              <a:gd name="f497" fmla="*/ 637 f401 1"/>
              <a:gd name="f498" fmla="*/ 33 f402 1"/>
              <a:gd name="f499" fmla="*/ 560 f401 1"/>
              <a:gd name="f500" fmla="*/ 203 f402 1"/>
              <a:gd name="f501" fmla="*/ 523 f401 1"/>
              <a:gd name="f502" fmla="*/ 102 f402 1"/>
              <a:gd name="f503" fmla="*/ 451 f401 1"/>
              <a:gd name="f504" fmla="*/ 402 f402 1"/>
              <a:gd name="f505" fmla="*/ 665 f401 1"/>
              <a:gd name="f506" fmla="*/ 226 f402 1"/>
              <a:gd name="f507" fmla="*/ 719 f401 1"/>
              <a:gd name="f508" fmla="*/ 375 f402 1"/>
              <a:gd name="f509" fmla="*/ 374 f401 1"/>
              <a:gd name="f510" fmla="*/ 376 f402 1"/>
              <a:gd name="f511" fmla="*/ 403 f401 1"/>
              <a:gd name="f512" fmla="+- f403 0 f1"/>
              <a:gd name="f513" fmla="*/ f406 1 788"/>
              <a:gd name="f514" fmla="*/ f407 1 810"/>
              <a:gd name="f515" fmla="*/ f408 1 788"/>
              <a:gd name="f516" fmla="*/ f409 1 810"/>
              <a:gd name="f517" fmla="*/ f410 1 788"/>
              <a:gd name="f518" fmla="*/ f411 1 810"/>
              <a:gd name="f519" fmla="*/ f412 1 788"/>
              <a:gd name="f520" fmla="*/ f413 1 810"/>
              <a:gd name="f521" fmla="*/ f414 1 788"/>
              <a:gd name="f522" fmla="*/ f415 1 810"/>
              <a:gd name="f523" fmla="*/ f416 1 788"/>
              <a:gd name="f524" fmla="*/ f417 1 810"/>
              <a:gd name="f525" fmla="*/ f418 1 788"/>
              <a:gd name="f526" fmla="*/ f419 1 810"/>
              <a:gd name="f527" fmla="*/ f420 1 788"/>
              <a:gd name="f528" fmla="*/ f421 1 810"/>
              <a:gd name="f529" fmla="*/ f422 1 788"/>
              <a:gd name="f530" fmla="*/ f423 1 810"/>
              <a:gd name="f531" fmla="*/ f424 1 788"/>
              <a:gd name="f532" fmla="*/ f425 1 810"/>
              <a:gd name="f533" fmla="*/ f426 1 788"/>
              <a:gd name="f534" fmla="*/ f427 1 810"/>
              <a:gd name="f535" fmla="*/ f428 1 788"/>
              <a:gd name="f536" fmla="*/ f429 1 810"/>
              <a:gd name="f537" fmla="*/ f430 1 788"/>
              <a:gd name="f538" fmla="*/ f431 1 810"/>
              <a:gd name="f539" fmla="*/ f432 1 788"/>
              <a:gd name="f540" fmla="*/ f433 1 810"/>
              <a:gd name="f541" fmla="*/ f434 1 788"/>
              <a:gd name="f542" fmla="*/ f435 1 810"/>
              <a:gd name="f543" fmla="*/ f436 1 788"/>
              <a:gd name="f544" fmla="*/ f437 1 810"/>
              <a:gd name="f545" fmla="*/ f438 1 788"/>
              <a:gd name="f546" fmla="*/ f439 1 810"/>
              <a:gd name="f547" fmla="*/ f440 1 788"/>
              <a:gd name="f548" fmla="*/ f441 1 810"/>
              <a:gd name="f549" fmla="*/ f442 1 788"/>
              <a:gd name="f550" fmla="*/ f443 1 810"/>
              <a:gd name="f551" fmla="*/ f444 1 788"/>
              <a:gd name="f552" fmla="*/ f445 1 810"/>
              <a:gd name="f553" fmla="*/ f446 1 788"/>
              <a:gd name="f554" fmla="*/ f447 1 810"/>
              <a:gd name="f555" fmla="*/ f448 1 788"/>
              <a:gd name="f556" fmla="*/ f449 1 810"/>
              <a:gd name="f557" fmla="*/ f450 1 788"/>
              <a:gd name="f558" fmla="*/ f451 1 810"/>
              <a:gd name="f559" fmla="*/ f452 1 810"/>
              <a:gd name="f560" fmla="*/ f453 1 788"/>
              <a:gd name="f561" fmla="*/ f454 1 810"/>
              <a:gd name="f562" fmla="*/ f455 1 788"/>
              <a:gd name="f563" fmla="*/ f456 1 810"/>
              <a:gd name="f564" fmla="*/ f457 1 788"/>
              <a:gd name="f565" fmla="*/ f458 1 788"/>
              <a:gd name="f566" fmla="*/ f459 1 810"/>
              <a:gd name="f567" fmla="*/ f460 1 788"/>
              <a:gd name="f568" fmla="*/ f461 1 810"/>
              <a:gd name="f569" fmla="*/ f462 1 788"/>
              <a:gd name="f570" fmla="*/ f463 1 810"/>
              <a:gd name="f571" fmla="*/ f464 1 788"/>
              <a:gd name="f572" fmla="*/ f465 1 810"/>
              <a:gd name="f573" fmla="*/ f466 1 788"/>
              <a:gd name="f574" fmla="*/ f467 1 810"/>
              <a:gd name="f575" fmla="*/ f468 1 788"/>
              <a:gd name="f576" fmla="*/ f469 1 810"/>
              <a:gd name="f577" fmla="*/ f470 1 788"/>
              <a:gd name="f578" fmla="*/ f471 1 810"/>
              <a:gd name="f579" fmla="*/ f472 1 788"/>
              <a:gd name="f580" fmla="*/ f473 1 810"/>
              <a:gd name="f581" fmla="*/ f474 1 788"/>
              <a:gd name="f582" fmla="*/ f475 1 810"/>
              <a:gd name="f583" fmla="*/ f476 1 788"/>
              <a:gd name="f584" fmla="*/ f477 1 810"/>
              <a:gd name="f585" fmla="*/ f478 1 788"/>
              <a:gd name="f586" fmla="*/ f479 1 810"/>
              <a:gd name="f587" fmla="*/ f480 1 788"/>
              <a:gd name="f588" fmla="*/ f481 1 810"/>
              <a:gd name="f589" fmla="*/ f482 1 788"/>
              <a:gd name="f590" fmla="*/ f483 1 810"/>
              <a:gd name="f591" fmla="*/ f484 1 788"/>
              <a:gd name="f592" fmla="*/ f485 1 788"/>
              <a:gd name="f593" fmla="*/ f486 1 810"/>
              <a:gd name="f594" fmla="*/ f487 1 788"/>
              <a:gd name="f595" fmla="*/ f488 1 810"/>
              <a:gd name="f596" fmla="*/ f489 1 788"/>
              <a:gd name="f597" fmla="*/ f490 1 788"/>
              <a:gd name="f598" fmla="*/ f491 1 810"/>
              <a:gd name="f599" fmla="*/ f492 1 788"/>
              <a:gd name="f600" fmla="*/ f493 1 810"/>
              <a:gd name="f601" fmla="*/ f494 1 788"/>
              <a:gd name="f602" fmla="*/ f495 1 810"/>
              <a:gd name="f603" fmla="*/ f496 1 788"/>
              <a:gd name="f604" fmla="*/ f497 1 810"/>
              <a:gd name="f605" fmla="*/ f498 1 788"/>
              <a:gd name="f606" fmla="*/ f499 1 810"/>
              <a:gd name="f607" fmla="*/ f500 1 788"/>
              <a:gd name="f608" fmla="*/ f501 1 810"/>
              <a:gd name="f609" fmla="*/ f502 1 788"/>
              <a:gd name="f610" fmla="*/ f503 1 810"/>
              <a:gd name="f611" fmla="*/ f504 1 788"/>
              <a:gd name="f612" fmla="*/ f505 1 810"/>
              <a:gd name="f613" fmla="*/ f506 1 788"/>
              <a:gd name="f614" fmla="*/ f507 1 810"/>
              <a:gd name="f615" fmla="*/ f508 1 788"/>
              <a:gd name="f616" fmla="*/ f509 1 810"/>
              <a:gd name="f617" fmla="*/ f510 1 788"/>
              <a:gd name="f618" fmla="*/ f511 1 810"/>
              <a:gd name="f619" fmla="*/ 0 1 f404"/>
              <a:gd name="f620" fmla="*/ f398 1 f404"/>
              <a:gd name="f621" fmla="*/ 0 1 f405"/>
              <a:gd name="f622" fmla="*/ f399 1 f405"/>
              <a:gd name="f623" fmla="*/ f513 1 f404"/>
              <a:gd name="f624" fmla="*/ f514 1 f405"/>
              <a:gd name="f625" fmla="*/ f515 1 f404"/>
              <a:gd name="f626" fmla="*/ f516 1 f405"/>
              <a:gd name="f627" fmla="*/ f517 1 f404"/>
              <a:gd name="f628" fmla="*/ f518 1 f405"/>
              <a:gd name="f629" fmla="*/ f519 1 f404"/>
              <a:gd name="f630" fmla="*/ f520 1 f405"/>
              <a:gd name="f631" fmla="*/ f521 1 f404"/>
              <a:gd name="f632" fmla="*/ f522 1 f405"/>
              <a:gd name="f633" fmla="*/ f523 1 f404"/>
              <a:gd name="f634" fmla="*/ f524 1 f405"/>
              <a:gd name="f635" fmla="*/ f525 1 f404"/>
              <a:gd name="f636" fmla="*/ f526 1 f405"/>
              <a:gd name="f637" fmla="*/ f527 1 f404"/>
              <a:gd name="f638" fmla="*/ f528 1 f405"/>
              <a:gd name="f639" fmla="*/ f529 1 f404"/>
              <a:gd name="f640" fmla="*/ f530 1 f405"/>
              <a:gd name="f641" fmla="*/ f531 1 f404"/>
              <a:gd name="f642" fmla="*/ f532 1 f405"/>
              <a:gd name="f643" fmla="*/ f533 1 f404"/>
              <a:gd name="f644" fmla="*/ f534 1 f405"/>
              <a:gd name="f645" fmla="*/ f535 1 f404"/>
              <a:gd name="f646" fmla="*/ f536 1 f405"/>
              <a:gd name="f647" fmla="*/ f537 1 f404"/>
              <a:gd name="f648" fmla="*/ f538 1 f405"/>
              <a:gd name="f649" fmla="*/ f539 1 f404"/>
              <a:gd name="f650" fmla="*/ f540 1 f405"/>
              <a:gd name="f651" fmla="*/ f541 1 f404"/>
              <a:gd name="f652" fmla="*/ f542 1 f405"/>
              <a:gd name="f653" fmla="*/ f543 1 f404"/>
              <a:gd name="f654" fmla="*/ f544 1 f405"/>
              <a:gd name="f655" fmla="*/ f545 1 f404"/>
              <a:gd name="f656" fmla="*/ f546 1 f405"/>
              <a:gd name="f657" fmla="*/ f547 1 f404"/>
              <a:gd name="f658" fmla="*/ f548 1 f405"/>
              <a:gd name="f659" fmla="*/ f549 1 f404"/>
              <a:gd name="f660" fmla="*/ f550 1 f405"/>
              <a:gd name="f661" fmla="*/ f551 1 f404"/>
              <a:gd name="f662" fmla="*/ f552 1 f405"/>
              <a:gd name="f663" fmla="*/ f553 1 f404"/>
              <a:gd name="f664" fmla="*/ f554 1 f405"/>
              <a:gd name="f665" fmla="*/ f555 1 f404"/>
              <a:gd name="f666" fmla="*/ f556 1 f405"/>
              <a:gd name="f667" fmla="*/ f557 1 f404"/>
              <a:gd name="f668" fmla="*/ f558 1 f405"/>
              <a:gd name="f669" fmla="*/ f559 1 f405"/>
              <a:gd name="f670" fmla="*/ f560 1 f404"/>
              <a:gd name="f671" fmla="*/ f561 1 f405"/>
              <a:gd name="f672" fmla="*/ f562 1 f404"/>
              <a:gd name="f673" fmla="*/ f563 1 f405"/>
              <a:gd name="f674" fmla="*/ f564 1 f404"/>
              <a:gd name="f675" fmla="*/ f565 1 f404"/>
              <a:gd name="f676" fmla="*/ f566 1 f405"/>
              <a:gd name="f677" fmla="*/ f567 1 f404"/>
              <a:gd name="f678" fmla="*/ f568 1 f405"/>
              <a:gd name="f679" fmla="*/ f569 1 f404"/>
              <a:gd name="f680" fmla="*/ f570 1 f405"/>
              <a:gd name="f681" fmla="*/ f571 1 f404"/>
              <a:gd name="f682" fmla="*/ f572 1 f405"/>
              <a:gd name="f683" fmla="*/ f573 1 f404"/>
              <a:gd name="f684" fmla="*/ f574 1 f405"/>
              <a:gd name="f685" fmla="*/ f575 1 f404"/>
              <a:gd name="f686" fmla="*/ f576 1 f405"/>
              <a:gd name="f687" fmla="*/ f577 1 f404"/>
              <a:gd name="f688" fmla="*/ f578 1 f405"/>
              <a:gd name="f689" fmla="*/ f579 1 f404"/>
              <a:gd name="f690" fmla="*/ f580 1 f405"/>
              <a:gd name="f691" fmla="*/ f581 1 f404"/>
              <a:gd name="f692" fmla="*/ f582 1 f405"/>
              <a:gd name="f693" fmla="*/ f583 1 f404"/>
              <a:gd name="f694" fmla="*/ f584 1 f405"/>
              <a:gd name="f695" fmla="*/ f585 1 f404"/>
              <a:gd name="f696" fmla="*/ f586 1 f405"/>
              <a:gd name="f697" fmla="*/ f587 1 f404"/>
              <a:gd name="f698" fmla="*/ f588 1 f405"/>
              <a:gd name="f699" fmla="*/ f589 1 f404"/>
              <a:gd name="f700" fmla="*/ f590 1 f405"/>
              <a:gd name="f701" fmla="*/ f591 1 f404"/>
              <a:gd name="f702" fmla="*/ f592 1 f404"/>
              <a:gd name="f703" fmla="*/ f593 1 f405"/>
              <a:gd name="f704" fmla="*/ f594 1 f404"/>
              <a:gd name="f705" fmla="*/ f595 1 f405"/>
              <a:gd name="f706" fmla="*/ f596 1 f404"/>
              <a:gd name="f707" fmla="*/ f597 1 f404"/>
              <a:gd name="f708" fmla="*/ f598 1 f405"/>
              <a:gd name="f709" fmla="*/ f599 1 f404"/>
              <a:gd name="f710" fmla="*/ f600 1 f405"/>
              <a:gd name="f711" fmla="*/ f601 1 f404"/>
              <a:gd name="f712" fmla="*/ f602 1 f405"/>
              <a:gd name="f713" fmla="*/ f603 1 f404"/>
              <a:gd name="f714" fmla="*/ f604 1 f405"/>
              <a:gd name="f715" fmla="*/ f605 1 f404"/>
              <a:gd name="f716" fmla="*/ f606 1 f405"/>
              <a:gd name="f717" fmla="*/ f607 1 f404"/>
              <a:gd name="f718" fmla="*/ f608 1 f405"/>
              <a:gd name="f719" fmla="*/ f609 1 f404"/>
              <a:gd name="f720" fmla="*/ f610 1 f405"/>
              <a:gd name="f721" fmla="*/ f611 1 f404"/>
              <a:gd name="f722" fmla="*/ f612 1 f405"/>
              <a:gd name="f723" fmla="*/ f613 1 f404"/>
              <a:gd name="f724" fmla="*/ f614 1 f405"/>
              <a:gd name="f725" fmla="*/ f615 1 f404"/>
              <a:gd name="f726" fmla="*/ f616 1 f405"/>
              <a:gd name="f727" fmla="*/ f617 1 f404"/>
              <a:gd name="f728" fmla="*/ f618 1 f405"/>
              <a:gd name="f729" fmla="*/ f619 f395 1"/>
              <a:gd name="f730" fmla="*/ f620 f395 1"/>
              <a:gd name="f731" fmla="*/ f622 f396 1"/>
              <a:gd name="f732" fmla="*/ f621 f396 1"/>
              <a:gd name="f733" fmla="*/ f623 f395 1"/>
              <a:gd name="f734" fmla="*/ f624 f396 1"/>
              <a:gd name="f735" fmla="*/ f625 f395 1"/>
              <a:gd name="f736" fmla="*/ f626 f396 1"/>
              <a:gd name="f737" fmla="*/ f627 f395 1"/>
              <a:gd name="f738" fmla="*/ f628 f396 1"/>
              <a:gd name="f739" fmla="*/ f629 f395 1"/>
              <a:gd name="f740" fmla="*/ f630 f396 1"/>
              <a:gd name="f741" fmla="*/ f631 f395 1"/>
              <a:gd name="f742" fmla="*/ f632 f396 1"/>
              <a:gd name="f743" fmla="*/ f633 f395 1"/>
              <a:gd name="f744" fmla="*/ f634 f396 1"/>
              <a:gd name="f745" fmla="*/ f635 f395 1"/>
              <a:gd name="f746" fmla="*/ f636 f396 1"/>
              <a:gd name="f747" fmla="*/ f637 f395 1"/>
              <a:gd name="f748" fmla="*/ f638 f396 1"/>
              <a:gd name="f749" fmla="*/ f639 f395 1"/>
              <a:gd name="f750" fmla="*/ f640 f396 1"/>
              <a:gd name="f751" fmla="*/ f641 f395 1"/>
              <a:gd name="f752" fmla="*/ f642 f396 1"/>
              <a:gd name="f753" fmla="*/ f643 f395 1"/>
              <a:gd name="f754" fmla="*/ f644 f396 1"/>
              <a:gd name="f755" fmla="*/ f645 f395 1"/>
              <a:gd name="f756" fmla="*/ f646 f396 1"/>
              <a:gd name="f757" fmla="*/ f647 f395 1"/>
              <a:gd name="f758" fmla="*/ f648 f396 1"/>
              <a:gd name="f759" fmla="*/ f649 f395 1"/>
              <a:gd name="f760" fmla="*/ f650 f396 1"/>
              <a:gd name="f761" fmla="*/ f651 f395 1"/>
              <a:gd name="f762" fmla="*/ f652 f396 1"/>
              <a:gd name="f763" fmla="*/ f653 f395 1"/>
              <a:gd name="f764" fmla="*/ f654 f396 1"/>
              <a:gd name="f765" fmla="*/ f655 f395 1"/>
              <a:gd name="f766" fmla="*/ f656 f396 1"/>
              <a:gd name="f767" fmla="*/ f657 f395 1"/>
              <a:gd name="f768" fmla="*/ f658 f396 1"/>
              <a:gd name="f769" fmla="*/ f659 f395 1"/>
              <a:gd name="f770" fmla="*/ f660 f396 1"/>
              <a:gd name="f771" fmla="*/ f661 f395 1"/>
              <a:gd name="f772" fmla="*/ f662 f396 1"/>
              <a:gd name="f773" fmla="*/ f663 f395 1"/>
              <a:gd name="f774" fmla="*/ f664 f396 1"/>
              <a:gd name="f775" fmla="*/ f665 f395 1"/>
              <a:gd name="f776" fmla="*/ f666 f396 1"/>
              <a:gd name="f777" fmla="*/ f667 f395 1"/>
              <a:gd name="f778" fmla="*/ f668 f396 1"/>
              <a:gd name="f779" fmla="*/ f669 f396 1"/>
              <a:gd name="f780" fmla="*/ f670 f395 1"/>
              <a:gd name="f781" fmla="*/ f671 f396 1"/>
              <a:gd name="f782" fmla="*/ f672 f395 1"/>
              <a:gd name="f783" fmla="*/ f673 f396 1"/>
              <a:gd name="f784" fmla="*/ f674 f395 1"/>
              <a:gd name="f785" fmla="*/ f675 f395 1"/>
              <a:gd name="f786" fmla="*/ f676 f396 1"/>
              <a:gd name="f787" fmla="*/ f677 f395 1"/>
              <a:gd name="f788" fmla="*/ f678 f396 1"/>
              <a:gd name="f789" fmla="*/ f679 f395 1"/>
              <a:gd name="f790" fmla="*/ f680 f396 1"/>
              <a:gd name="f791" fmla="*/ f681 f395 1"/>
              <a:gd name="f792" fmla="*/ f682 f396 1"/>
              <a:gd name="f793" fmla="*/ f683 f395 1"/>
              <a:gd name="f794" fmla="*/ f684 f396 1"/>
              <a:gd name="f795" fmla="*/ f685 f395 1"/>
              <a:gd name="f796" fmla="*/ f686 f396 1"/>
              <a:gd name="f797" fmla="*/ f687 f395 1"/>
              <a:gd name="f798" fmla="*/ f688 f396 1"/>
              <a:gd name="f799" fmla="*/ f689 f395 1"/>
              <a:gd name="f800" fmla="*/ f690 f396 1"/>
              <a:gd name="f801" fmla="*/ f691 f395 1"/>
              <a:gd name="f802" fmla="*/ f692 f396 1"/>
              <a:gd name="f803" fmla="*/ f693 f395 1"/>
              <a:gd name="f804" fmla="*/ f694 f396 1"/>
              <a:gd name="f805" fmla="*/ f695 f395 1"/>
              <a:gd name="f806" fmla="*/ f696 f396 1"/>
              <a:gd name="f807" fmla="*/ f697 f395 1"/>
              <a:gd name="f808" fmla="*/ f698 f396 1"/>
              <a:gd name="f809" fmla="*/ f699 f395 1"/>
              <a:gd name="f810" fmla="*/ f700 f396 1"/>
              <a:gd name="f811" fmla="*/ f701 f395 1"/>
              <a:gd name="f812" fmla="*/ f702 f395 1"/>
              <a:gd name="f813" fmla="*/ f703 f396 1"/>
              <a:gd name="f814" fmla="*/ f704 f395 1"/>
              <a:gd name="f815" fmla="*/ f705 f396 1"/>
              <a:gd name="f816" fmla="*/ f706 f395 1"/>
              <a:gd name="f817" fmla="*/ f707 f395 1"/>
              <a:gd name="f818" fmla="*/ f708 f396 1"/>
              <a:gd name="f819" fmla="*/ f709 f395 1"/>
              <a:gd name="f820" fmla="*/ f710 f396 1"/>
              <a:gd name="f821" fmla="*/ f711 f395 1"/>
              <a:gd name="f822" fmla="*/ f712 f396 1"/>
              <a:gd name="f823" fmla="*/ f713 f395 1"/>
              <a:gd name="f824" fmla="*/ f714 f396 1"/>
              <a:gd name="f825" fmla="*/ f715 f395 1"/>
              <a:gd name="f826" fmla="*/ f716 f396 1"/>
              <a:gd name="f827" fmla="*/ f717 f395 1"/>
              <a:gd name="f828" fmla="*/ f718 f396 1"/>
              <a:gd name="f829" fmla="*/ f719 f395 1"/>
              <a:gd name="f830" fmla="*/ f720 f396 1"/>
              <a:gd name="f831" fmla="*/ f721 f395 1"/>
              <a:gd name="f832" fmla="*/ f722 f396 1"/>
              <a:gd name="f833" fmla="*/ f723 f395 1"/>
              <a:gd name="f834" fmla="*/ f724 f396 1"/>
              <a:gd name="f835" fmla="*/ f725 f395 1"/>
              <a:gd name="f836" fmla="*/ f726 f396 1"/>
              <a:gd name="f837" fmla="*/ f727 f395 1"/>
              <a:gd name="f838" fmla="*/ f728 f396 1"/>
            </a:gdLst>
            <a:ahLst/>
            <a:cxnLst>
              <a:cxn ang="3cd4">
                <a:pos x="hc" y="t"/>
              </a:cxn>
              <a:cxn ang="0">
                <a:pos x="r" y="vc"/>
              </a:cxn>
              <a:cxn ang="cd4">
                <a:pos x="hc" y="b"/>
              </a:cxn>
              <a:cxn ang="cd2">
                <a:pos x="l" y="vc"/>
              </a:cxn>
              <a:cxn ang="f512">
                <a:pos x="f733" y="f734"/>
              </a:cxn>
              <a:cxn ang="f512">
                <a:pos x="f735" y="f736"/>
              </a:cxn>
              <a:cxn ang="f512">
                <a:pos x="f737" y="f738"/>
              </a:cxn>
              <a:cxn ang="f512">
                <a:pos x="f739" y="f740"/>
              </a:cxn>
              <a:cxn ang="f512">
                <a:pos x="f741" y="f742"/>
              </a:cxn>
              <a:cxn ang="f512">
                <a:pos x="f743" y="f744"/>
              </a:cxn>
              <a:cxn ang="f512">
                <a:pos x="f745" y="f746"/>
              </a:cxn>
              <a:cxn ang="f512">
                <a:pos x="f747" y="f748"/>
              </a:cxn>
              <a:cxn ang="f512">
                <a:pos x="f749" y="f750"/>
              </a:cxn>
              <a:cxn ang="f512">
                <a:pos x="f751" y="f752"/>
              </a:cxn>
              <a:cxn ang="f512">
                <a:pos x="f753" y="f754"/>
              </a:cxn>
              <a:cxn ang="f512">
                <a:pos x="f755" y="f756"/>
              </a:cxn>
              <a:cxn ang="f512">
                <a:pos x="f757" y="f758"/>
              </a:cxn>
              <a:cxn ang="f512">
                <a:pos x="f759" y="f760"/>
              </a:cxn>
              <a:cxn ang="f512">
                <a:pos x="f761" y="f762"/>
              </a:cxn>
              <a:cxn ang="f512">
                <a:pos x="f763" y="f764"/>
              </a:cxn>
              <a:cxn ang="f512">
                <a:pos x="f765" y="f766"/>
              </a:cxn>
              <a:cxn ang="f512">
                <a:pos x="f767" y="f768"/>
              </a:cxn>
              <a:cxn ang="f512">
                <a:pos x="f769" y="f770"/>
              </a:cxn>
              <a:cxn ang="f512">
                <a:pos x="f771" y="f772"/>
              </a:cxn>
              <a:cxn ang="f512">
                <a:pos x="f773" y="f774"/>
              </a:cxn>
              <a:cxn ang="f512">
                <a:pos x="f775" y="f776"/>
              </a:cxn>
              <a:cxn ang="f512">
                <a:pos x="f777" y="f778"/>
              </a:cxn>
              <a:cxn ang="f512">
                <a:pos x="f775" y="f779"/>
              </a:cxn>
              <a:cxn ang="f512">
                <a:pos x="f780" y="f781"/>
              </a:cxn>
              <a:cxn ang="f512">
                <a:pos x="f782" y="f783"/>
              </a:cxn>
              <a:cxn ang="f512">
                <a:pos x="f784" y="f738"/>
              </a:cxn>
              <a:cxn ang="f512">
                <a:pos x="f785" y="f786"/>
              </a:cxn>
              <a:cxn ang="f512">
                <a:pos x="f787" y="f788"/>
              </a:cxn>
              <a:cxn ang="f512">
                <a:pos x="f789" y="f790"/>
              </a:cxn>
              <a:cxn ang="f512">
                <a:pos x="f791" y="f792"/>
              </a:cxn>
              <a:cxn ang="f512">
                <a:pos x="f793" y="f794"/>
              </a:cxn>
              <a:cxn ang="f512">
                <a:pos x="f795" y="f796"/>
              </a:cxn>
              <a:cxn ang="f512">
                <a:pos x="f797" y="f798"/>
              </a:cxn>
              <a:cxn ang="f512">
                <a:pos x="f799" y="f800"/>
              </a:cxn>
              <a:cxn ang="f512">
                <a:pos x="f801" y="f802"/>
              </a:cxn>
              <a:cxn ang="f512">
                <a:pos x="f803" y="f804"/>
              </a:cxn>
              <a:cxn ang="f512">
                <a:pos x="f805" y="f806"/>
              </a:cxn>
              <a:cxn ang="f512">
                <a:pos x="f807" y="f808"/>
              </a:cxn>
              <a:cxn ang="f512">
                <a:pos x="f809" y="f810"/>
              </a:cxn>
              <a:cxn ang="f512">
                <a:pos x="f811" y="f740"/>
              </a:cxn>
              <a:cxn ang="f512">
                <a:pos x="f812" y="f813"/>
              </a:cxn>
              <a:cxn ang="f512">
                <a:pos x="f814" y="f815"/>
              </a:cxn>
              <a:cxn ang="f512">
                <a:pos x="f816" y="f746"/>
              </a:cxn>
              <a:cxn ang="f512">
                <a:pos x="f817" y="f818"/>
              </a:cxn>
              <a:cxn ang="f512">
                <a:pos x="f819" y="f820"/>
              </a:cxn>
              <a:cxn ang="f512">
                <a:pos x="f821" y="f822"/>
              </a:cxn>
              <a:cxn ang="f512">
                <a:pos x="f823" y="f824"/>
              </a:cxn>
              <a:cxn ang="f512">
                <a:pos x="f825" y="f826"/>
              </a:cxn>
              <a:cxn ang="f512">
                <a:pos x="f827" y="f828"/>
              </a:cxn>
              <a:cxn ang="f512">
                <a:pos x="f829" y="f830"/>
              </a:cxn>
              <a:cxn ang="f512">
                <a:pos x="f831" y="f832"/>
              </a:cxn>
              <a:cxn ang="f512">
                <a:pos x="f833" y="f834"/>
              </a:cxn>
              <a:cxn ang="f512">
                <a:pos x="f831" y="f832"/>
              </a:cxn>
              <a:cxn ang="f512">
                <a:pos x="f835" y="f836"/>
              </a:cxn>
              <a:cxn ang="f512">
                <a:pos x="f837" y="f838"/>
              </a:cxn>
            </a:cxnLst>
            <a:rect l="f729" t="f732" r="f730" b="f731"/>
            <a:pathLst>
              <a:path w="788" h="810">
                <a:moveTo>
                  <a:pt x="f9" y="f10"/>
                </a:moveTo>
                <a:cubicBezTo>
                  <a:pt x="f11" y="f12"/>
                  <a:pt x="f13" y="f14"/>
                  <a:pt x="f7" y="f15"/>
                </a:cubicBezTo>
                <a:cubicBezTo>
                  <a:pt x="f16" y="f17"/>
                  <a:pt x="f18" y="f19"/>
                  <a:pt x="f20" y="f21"/>
                </a:cubicBezTo>
                <a:cubicBezTo>
                  <a:pt x="f22" y="f23"/>
                  <a:pt x="f24" y="f25"/>
                  <a:pt x="f26" y="f27"/>
                </a:cubicBezTo>
                <a:cubicBezTo>
                  <a:pt x="f28" y="f29"/>
                  <a:pt x="f30" y="f31"/>
                  <a:pt x="f32" y="f33"/>
                </a:cubicBezTo>
                <a:cubicBezTo>
                  <a:pt x="f34" y="f35"/>
                  <a:pt x="f36" y="f37"/>
                  <a:pt x="f37" y="f38"/>
                </a:cubicBezTo>
                <a:cubicBezTo>
                  <a:pt x="f39" y="f40"/>
                  <a:pt x="f41" y="f42"/>
                  <a:pt x="f43" y="f44"/>
                </a:cubicBezTo>
                <a:cubicBezTo>
                  <a:pt x="f45" y="f46"/>
                  <a:pt x="f47" y="f48"/>
                  <a:pt x="f49" y="f50"/>
                </a:cubicBezTo>
                <a:cubicBezTo>
                  <a:pt x="f51" y="f52"/>
                  <a:pt x="f53" y="f54"/>
                  <a:pt x="f55" y="f56"/>
                </a:cubicBezTo>
                <a:cubicBezTo>
                  <a:pt x="f57" y="f58"/>
                  <a:pt x="f59" y="f28"/>
                  <a:pt x="f60" y="f61"/>
                </a:cubicBezTo>
                <a:cubicBezTo>
                  <a:pt x="f62" y="f63"/>
                  <a:pt x="f51" y="f64"/>
                  <a:pt x="f65" y="f66"/>
                </a:cubicBezTo>
                <a:cubicBezTo>
                  <a:pt x="f67" y="f8"/>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4"/>
                  <a:pt x="f103" y="f75"/>
                  <a:pt x="f104" y="f105"/>
                </a:cubicBezTo>
                <a:cubicBezTo>
                  <a:pt x="f106" y="f107"/>
                  <a:pt x="f6" y="f58"/>
                  <a:pt x="f108" y="f109"/>
                </a:cubicBezTo>
                <a:cubicBezTo>
                  <a:pt x="f110" y="f111"/>
                  <a:pt x="f112" y="f113"/>
                  <a:pt x="f114" y="f115"/>
                </a:cubicBezTo>
                <a:cubicBezTo>
                  <a:pt x="f116" y="f117"/>
                  <a:pt x="f118" y="f119"/>
                  <a:pt x="f120" y="f121"/>
                </a:cubicBezTo>
                <a:cubicBezTo>
                  <a:pt x="f122" y="f123"/>
                  <a:pt x="f124" y="f125"/>
                  <a:pt x="f126" y="f127"/>
                </a:cubicBezTo>
                <a:cubicBezTo>
                  <a:pt x="f128" y="f129"/>
                  <a:pt x="f130" y="f131"/>
                  <a:pt x="f38" y="f132"/>
                </a:cubicBezTo>
                <a:cubicBezTo>
                  <a:pt x="f133" y="f134"/>
                  <a:pt x="f135" y="f65"/>
                  <a:pt x="f136" y="f137"/>
                </a:cubicBezTo>
                <a:cubicBezTo>
                  <a:pt x="f138" y="f139"/>
                  <a:pt x="f140" y="f141"/>
                  <a:pt x="f142" y="f100"/>
                </a:cubicBezTo>
                <a:cubicBezTo>
                  <a:pt x="f143" y="f144"/>
                  <a:pt x="f145" y="f146"/>
                  <a:pt x="f147" y="f148"/>
                </a:cubicBezTo>
                <a:cubicBezTo>
                  <a:pt x="f149" y="f150"/>
                  <a:pt x="f147" y="f151"/>
                  <a:pt x="f152" y="f153"/>
                </a:cubicBezTo>
                <a:cubicBezTo>
                  <a:pt x="f154" y="f114"/>
                  <a:pt x="f138" y="f155"/>
                  <a:pt x="f156" y="f157"/>
                </a:cubicBezTo>
                <a:cubicBezTo>
                  <a:pt x="f158" y="f159"/>
                  <a:pt x="f154" y="f160"/>
                  <a:pt x="f86" y="f161"/>
                </a:cubicBezTo>
                <a:cubicBezTo>
                  <a:pt x="f44" y="f162"/>
                  <a:pt x="f129" y="f102"/>
                  <a:pt x="f163" y="f96"/>
                </a:cubicBezTo>
                <a:cubicBezTo>
                  <a:pt x="f121" y="f164"/>
                  <a:pt x="f165" y="f98"/>
                  <a:pt x="f41" y="f166"/>
                </a:cubicBezTo>
                <a:cubicBezTo>
                  <a:pt x="f167" y="f168"/>
                  <a:pt x="f169" y="f170"/>
                  <a:pt x="f171" y="f172"/>
                </a:cubicBezTo>
                <a:cubicBezTo>
                  <a:pt x="f173" y="f174"/>
                  <a:pt x="f175" y="f176"/>
                  <a:pt x="f109" y="f6"/>
                </a:cubicBezTo>
                <a:cubicBezTo>
                  <a:pt x="f177" y="f176"/>
                  <a:pt x="f178" y="f179"/>
                  <a:pt x="f180" y="f179"/>
                </a:cubicBezTo>
                <a:cubicBezTo>
                  <a:pt x="f181" y="f116"/>
                  <a:pt x="f182" y="f183"/>
                  <a:pt x="f184" y="f185"/>
                </a:cubicBezTo>
                <a:cubicBezTo>
                  <a:pt x="f186" y="f187"/>
                  <a:pt x="f113" y="f188"/>
                  <a:pt x="f189" y="f190"/>
                </a:cubicBezTo>
                <a:cubicBezTo>
                  <a:pt x="f34" y="f191"/>
                  <a:pt x="f192" y="f193"/>
                  <a:pt x="f194" y="f195"/>
                </a:cubicBezTo>
                <a:cubicBezTo>
                  <a:pt x="f196" y="f197"/>
                  <a:pt x="f198" y="f199"/>
                  <a:pt x="f200" y="f201"/>
                </a:cubicBezTo>
                <a:cubicBezTo>
                  <a:pt x="f202" y="f203"/>
                  <a:pt x="f204" y="f205"/>
                  <a:pt x="f24" y="f206"/>
                </a:cubicBezTo>
                <a:cubicBezTo>
                  <a:pt x="f207" y="f197"/>
                  <a:pt x="f208" y="f195"/>
                  <a:pt x="f209" y="f210"/>
                </a:cubicBezTo>
                <a:cubicBezTo>
                  <a:pt x="f211" y="f144"/>
                  <a:pt x="f212" y="f213"/>
                  <a:pt x="f214" y="f215"/>
                </a:cubicBezTo>
                <a:cubicBezTo>
                  <a:pt x="f216" y="f132"/>
                  <a:pt x="f189" y="f217"/>
                  <a:pt x="f218" y="f219"/>
                </a:cubicBezTo>
                <a:cubicBezTo>
                  <a:pt x="f220" y="f221"/>
                  <a:pt x="f222" y="f223"/>
                  <a:pt x="f224" y="f138"/>
                </a:cubicBezTo>
                <a:cubicBezTo>
                  <a:pt x="f177" y="f158"/>
                  <a:pt x="f178" y="f2"/>
                  <a:pt x="f225" y="f53"/>
                </a:cubicBezTo>
                <a:cubicBezTo>
                  <a:pt x="f226" y="f53"/>
                  <a:pt x="f54" y="f130"/>
                  <a:pt x="f227" y="f130"/>
                </a:cubicBezTo>
                <a:cubicBezTo>
                  <a:pt x="f227" y="f228"/>
                  <a:pt x="f227" y="f229"/>
                  <a:pt x="f227" y="f230"/>
                </a:cubicBezTo>
                <a:cubicBezTo>
                  <a:pt x="f227" y="f230"/>
                  <a:pt x="f227" y="f230"/>
                  <a:pt x="f227" y="f230"/>
                </a:cubicBezTo>
                <a:cubicBezTo>
                  <a:pt x="f54" y="f47"/>
                  <a:pt x="f226" y="f44"/>
                  <a:pt x="f225" y="f231"/>
                </a:cubicBezTo>
                <a:cubicBezTo>
                  <a:pt x="f225" y="f232"/>
                  <a:pt x="f225" y="f233"/>
                  <a:pt x="f225" y="f234"/>
                </a:cubicBezTo>
                <a:cubicBezTo>
                  <a:pt x="f180" y="f235"/>
                  <a:pt x="f236" y="f237"/>
                  <a:pt x="f34" y="f238"/>
                </a:cubicBezTo>
                <a:cubicBezTo>
                  <a:pt x="f97" y="f55"/>
                  <a:pt x="f97" y="f40"/>
                  <a:pt x="f97" y="f136"/>
                </a:cubicBezTo>
                <a:cubicBezTo>
                  <a:pt x="f239" y="f240"/>
                  <a:pt x="f241" y="f135"/>
                  <a:pt x="f242" y="f243"/>
                </a:cubicBezTo>
                <a:cubicBezTo>
                  <a:pt x="f244" y="f243"/>
                  <a:pt x="f245" y="f243"/>
                  <a:pt x="f246" y="f243"/>
                </a:cubicBezTo>
                <a:cubicBezTo>
                  <a:pt x="f247" y="f38"/>
                  <a:pt x="f248" y="f38"/>
                  <a:pt x="f212" y="f38"/>
                </a:cubicBezTo>
                <a:cubicBezTo>
                  <a:pt x="f249" y="f250"/>
                  <a:pt x="f251" y="f133"/>
                  <a:pt x="f252" y="f62"/>
                </a:cubicBezTo>
                <a:cubicBezTo>
                  <a:pt x="f252" y="f253"/>
                  <a:pt x="f254" y="f255"/>
                  <a:pt x="f256" y="f129"/>
                </a:cubicBezTo>
                <a:cubicBezTo>
                  <a:pt x="f254" y="f257"/>
                  <a:pt x="f254" y="f258"/>
                  <a:pt x="f254" y="f259"/>
                </a:cubicBezTo>
                <a:cubicBezTo>
                  <a:pt x="f256" y="f260"/>
                  <a:pt x="f261" y="f46"/>
                  <a:pt x="f99" y="f262"/>
                </a:cubicBezTo>
                <a:cubicBezTo>
                  <a:pt x="f263" y="f262"/>
                  <a:pt x="f264" y="f265"/>
                  <a:pt x="f266" y="f265"/>
                </a:cubicBezTo>
                <a:cubicBezTo>
                  <a:pt x="f267" y="f268"/>
                  <a:pt x="f269" y="f119"/>
                  <a:pt x="f270" y="f271"/>
                </a:cubicBezTo>
                <a:cubicBezTo>
                  <a:pt x="f270" y="f60"/>
                  <a:pt x="f272" y="f57"/>
                  <a:pt x="f273" y="f274"/>
                </a:cubicBezTo>
                <a:cubicBezTo>
                  <a:pt x="f272" y="f275"/>
                  <a:pt x="f272" y="f276"/>
                  <a:pt x="f272" y="f117"/>
                </a:cubicBezTo>
                <a:cubicBezTo>
                  <a:pt x="f273" y="f277"/>
                  <a:pt x="f278" y="f279"/>
                  <a:pt x="f280" y="f281"/>
                </a:cubicBezTo>
                <a:cubicBezTo>
                  <a:pt x="f282" y="f281"/>
                  <a:pt x="f33" y="f283"/>
                  <a:pt x="f284" y="f283"/>
                </a:cubicBezTo>
                <a:cubicBezTo>
                  <a:pt x="f285" y="f286"/>
                  <a:pt x="f287" y="f288"/>
                  <a:pt x="f289" y="f127"/>
                </a:cubicBezTo>
                <a:cubicBezTo>
                  <a:pt x="f290" y="f291"/>
                  <a:pt x="f292" y="f293"/>
                  <a:pt x="f32" y="f294"/>
                </a:cubicBezTo>
                <a:cubicBezTo>
                  <a:pt x="f295" y="f296"/>
                  <a:pt x="f81" y="f41"/>
                  <a:pt x="f297" y="f125"/>
                </a:cubicBezTo>
                <a:cubicBezTo>
                  <a:pt x="f298" y="f299"/>
                  <a:pt x="f300" y="f299"/>
                  <a:pt x="f301" y="f299"/>
                </a:cubicBezTo>
                <a:cubicBezTo>
                  <a:pt x="f79" y="f89"/>
                  <a:pt x="f302" y="f48"/>
                  <a:pt x="f303" y="f39"/>
                </a:cubicBezTo>
                <a:cubicBezTo>
                  <a:pt x="f302" y="f123"/>
                  <a:pt x="f302" y="f304"/>
                  <a:pt x="f302" y="f37"/>
                </a:cubicBezTo>
                <a:cubicBezTo>
                  <a:pt x="f79" y="f37"/>
                  <a:pt x="f79" y="f37"/>
                  <a:pt x="f79" y="f37"/>
                </a:cubicBezTo>
                <a:cubicBezTo>
                  <a:pt x="f302" y="f305"/>
                  <a:pt x="f303" y="f184"/>
                  <a:pt x="f31" y="f306"/>
                </a:cubicBezTo>
                <a:cubicBezTo>
                  <a:pt x="f307" y="f306"/>
                  <a:pt x="f308" y="f306"/>
                  <a:pt x="f309" y="f306"/>
                </a:cubicBezTo>
                <a:cubicBezTo>
                  <a:pt x="f77" y="f310"/>
                  <a:pt x="f30" y="f310"/>
                  <a:pt x="f15" y="f310"/>
                </a:cubicBezTo>
                <a:cubicBezTo>
                  <a:pt x="f14" y="f311"/>
                  <a:pt x="f312" y="f115"/>
                  <a:pt x="f12" y="f313"/>
                </a:cubicBezTo>
                <a:cubicBezTo>
                  <a:pt x="f314" y="f315"/>
                  <a:pt x="f316" y="f317"/>
                  <a:pt x="f318" y="f319"/>
                </a:cubicBezTo>
                <a:cubicBezTo>
                  <a:pt x="f17" y="f320"/>
                  <a:pt x="f321" y="f322"/>
                  <a:pt x="f29" y="f323"/>
                </a:cubicBezTo>
                <a:cubicBezTo>
                  <a:pt x="f29" y="f113"/>
                  <a:pt x="f29" y="f182"/>
                  <a:pt x="f29" y="f324"/>
                </a:cubicBezTo>
                <a:cubicBezTo>
                  <a:pt x="f321" y="f325"/>
                  <a:pt x="f321" y="f326"/>
                  <a:pt x="f29" y="f327"/>
                </a:cubicBezTo>
                <a:cubicBezTo>
                  <a:pt x="f328" y="f216"/>
                  <a:pt x="f328" y="f189"/>
                  <a:pt x="f328" y="f329"/>
                </a:cubicBezTo>
                <a:cubicBezTo>
                  <a:pt x="f330" y="f331"/>
                  <a:pt x="f75" y="f332"/>
                  <a:pt x="f333" y="f36"/>
                </a:cubicBezTo>
                <a:cubicBezTo>
                  <a:pt x="f334" y="f36"/>
                  <a:pt x="f105" y="f50"/>
                  <a:pt x="f335" y="f50"/>
                </a:cubicBezTo>
                <a:cubicBezTo>
                  <a:pt x="f336" y="f337"/>
                  <a:pt x="f338" y="f169"/>
                  <a:pt x="f339" y="f87"/>
                </a:cubicBezTo>
                <a:cubicBezTo>
                  <a:pt x="f340" y="f181"/>
                  <a:pt x="f73" y="f95"/>
                  <a:pt x="f341" y="f177"/>
                </a:cubicBezTo>
                <a:cubicBezTo>
                  <a:pt x="f342" y="f343"/>
                  <a:pt x="f344" y="f178"/>
                  <a:pt x="f209" y="f225"/>
                </a:cubicBezTo>
                <a:cubicBezTo>
                  <a:pt x="f200" y="f85"/>
                  <a:pt x="f345" y="f261"/>
                  <a:pt x="f346" y="f282"/>
                </a:cubicBezTo>
                <a:cubicBezTo>
                  <a:pt x="f347" y="f285"/>
                  <a:pt x="f348" y="f287"/>
                  <a:pt x="f349" y="f350"/>
                </a:cubicBezTo>
                <a:cubicBezTo>
                  <a:pt x="f349" y="f351"/>
                  <a:pt x="f349" y="f101"/>
                  <a:pt x="f349" y="f83"/>
                </a:cubicBezTo>
                <a:cubicBezTo>
                  <a:pt x="f349" y="f352"/>
                  <a:pt x="f349" y="f58"/>
                  <a:pt x="f349" y="f32"/>
                </a:cubicBezTo>
                <a:cubicBezTo>
                  <a:pt x="f353" y="f295"/>
                  <a:pt x="f354" y="f192"/>
                  <a:pt x="f355" y="f297"/>
                </a:cubicBezTo>
                <a:cubicBezTo>
                  <a:pt x="f356" y="f298"/>
                  <a:pt x="f357" y="f358"/>
                  <a:pt x="f359" y="f301"/>
                </a:cubicBezTo>
                <a:cubicBezTo>
                  <a:pt x="f359" y="f79"/>
                  <a:pt x="f359" y="f303"/>
                  <a:pt x="f359" y="f31"/>
                </a:cubicBezTo>
                <a:cubicBezTo>
                  <a:pt x="f359" y="f31"/>
                  <a:pt x="f359" y="f31"/>
                  <a:pt x="f359" y="f31"/>
                </a:cubicBezTo>
                <a:cubicBezTo>
                  <a:pt x="f360" y="f307"/>
                  <a:pt x="f20" y="f361"/>
                  <a:pt x="f362" y="f309"/>
                </a:cubicBezTo>
                <a:cubicBezTo>
                  <a:pt x="f362" y="f77"/>
                  <a:pt x="f362" y="f30"/>
                  <a:pt x="f362" y="f15"/>
                </a:cubicBezTo>
                <a:cubicBezTo>
                  <a:pt x="f360" y="f312"/>
                  <a:pt x="f363" y="f12"/>
                  <a:pt x="f364" y="f10"/>
                </a:cubicBezTo>
                <a:cubicBezTo>
                  <a:pt x="f365" y="f10"/>
                  <a:pt x="f366" y="f10"/>
                  <a:pt x="f9" y="f10"/>
                </a:cubicBezTo>
                <a:close/>
                <a:moveTo>
                  <a:pt x="f112" y="f34"/>
                </a:moveTo>
                <a:cubicBezTo>
                  <a:pt x="f112" y="f303"/>
                  <a:pt x="f367" y="f75"/>
                  <a:pt x="f368" y="f31"/>
                </a:cubicBezTo>
                <a:cubicBezTo>
                  <a:pt x="f369" y="f287"/>
                  <a:pt x="f370" y="f242"/>
                  <a:pt x="f371" y="f214"/>
                </a:cubicBezTo>
                <a:cubicBezTo>
                  <a:pt x="f70" y="f372"/>
                  <a:pt x="f373" y="f115"/>
                  <a:pt x="f374" y="f304"/>
                </a:cubicBezTo>
                <a:cubicBezTo>
                  <a:pt x="f375" y="f376"/>
                  <a:pt x="f368" y="f291"/>
                  <a:pt x="f377" y="f89"/>
                </a:cubicBezTo>
                <a:cubicBezTo>
                  <a:pt x="f378" y="f379"/>
                  <a:pt x="f380" y="f381"/>
                  <a:pt x="f112" y="f34"/>
                </a:cubicBezTo>
                <a:close/>
                <a:moveTo>
                  <a:pt x="f260" y="f382"/>
                </a:moveTo>
                <a:cubicBezTo>
                  <a:pt x="f260" y="f295"/>
                  <a:pt x="f51" y="f252"/>
                  <a:pt x="f143" y="f285"/>
                </a:cubicBezTo>
                <a:cubicBezTo>
                  <a:pt x="f185" y="f307"/>
                  <a:pt x="f383" y="f340"/>
                  <a:pt x="f384" y="f385"/>
                </a:cubicBezTo>
                <a:cubicBezTo>
                  <a:pt x="f386" y="f18"/>
                  <a:pt x="f387" y="f388"/>
                  <a:pt x="f389" y="f390"/>
                </a:cubicBezTo>
                <a:cubicBezTo>
                  <a:pt x="f128" y="f391"/>
                  <a:pt x="f259" y="f347"/>
                  <a:pt x="f260" y="f382"/>
                </a:cubicBezTo>
                <a:close/>
                <a:moveTo>
                  <a:pt x="f258" y="f133"/>
                </a:moveTo>
                <a:cubicBezTo>
                  <a:pt x="f133" y="f136"/>
                  <a:pt x="f392" y="f42"/>
                  <a:pt x="f235" y="f42"/>
                </a:cubicBezTo>
                <a:cubicBezTo>
                  <a:pt x="f232" y="f42"/>
                  <a:pt x="f130" y="f135"/>
                  <a:pt x="f130" y="f62"/>
                </a:cubicBezTo>
                <a:cubicBezTo>
                  <a:pt x="f130" y="f255"/>
                  <a:pt x="f233" y="f393"/>
                  <a:pt x="f237" y="f393"/>
                </a:cubicBezTo>
                <a:cubicBezTo>
                  <a:pt x="f392" y="f46"/>
                  <a:pt x="f133" y="f45"/>
                  <a:pt x="f258" y="f133"/>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Google Shape;3619;p51">
            <a:extLst>
              <a:ext uri="{FF2B5EF4-FFF2-40B4-BE49-F238E27FC236}">
                <a16:creationId xmlns:a16="http://schemas.microsoft.com/office/drawing/2014/main" id="{943A4681-AE0C-4E33-AC4C-D3EE73CDE03B}"/>
              </a:ext>
            </a:extLst>
          </p:cNvPr>
          <p:cNvSpPr/>
          <p:nvPr/>
        </p:nvSpPr>
        <p:spPr>
          <a:xfrm>
            <a:off x="4897142" y="693106"/>
            <a:ext cx="3844695" cy="38446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4CBCD"/>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3620;p51">
            <a:extLst>
              <a:ext uri="{FF2B5EF4-FFF2-40B4-BE49-F238E27FC236}">
                <a16:creationId xmlns:a16="http://schemas.microsoft.com/office/drawing/2014/main" id="{E6D96E8F-142E-4201-87FC-2E48DD8AA180}"/>
              </a:ext>
            </a:extLst>
          </p:cNvPr>
          <p:cNvSpPr txBox="1">
            <a:spLocks noGrp="1"/>
          </p:cNvSpPr>
          <p:nvPr>
            <p:ph type="title"/>
          </p:nvPr>
        </p:nvSpPr>
        <p:spPr>
          <a:xfrm>
            <a:off x="681301" y="1521415"/>
            <a:ext cx="3890698" cy="901196"/>
          </a:xfrm>
        </p:spPr>
        <p:txBody>
          <a:bodyPr/>
          <a:lstStyle/>
          <a:p>
            <a:pPr lvl="0"/>
            <a:r>
              <a:rPr lang="en-US"/>
              <a:t>THANKS!</a:t>
            </a:r>
          </a:p>
        </p:txBody>
      </p:sp>
      <p:sp>
        <p:nvSpPr>
          <p:cNvPr id="4" name="Google Shape;3622;p51">
            <a:extLst>
              <a:ext uri="{FF2B5EF4-FFF2-40B4-BE49-F238E27FC236}">
                <a16:creationId xmlns:a16="http://schemas.microsoft.com/office/drawing/2014/main" id="{7E126848-D6CF-4D26-892F-0CF88F05456B}"/>
              </a:ext>
            </a:extLst>
          </p:cNvPr>
          <p:cNvSpPr txBox="1">
            <a:spLocks noGrp="1"/>
          </p:cNvSpPr>
          <p:nvPr>
            <p:ph type="subTitle" idx="4294967295"/>
          </p:nvPr>
        </p:nvSpPr>
        <p:spPr>
          <a:xfrm>
            <a:off x="785743" y="2422602"/>
            <a:ext cx="3555598" cy="340202"/>
          </a:xfrm>
        </p:spPr>
        <p:txBody>
          <a:bodyPr anchorCtr="1"/>
          <a:lstStyle/>
          <a:p>
            <a:pPr marL="0" lvl="0" indent="0" algn="ctr">
              <a:buNone/>
            </a:pPr>
            <a:r>
              <a:rPr lang="en-US" sz="1800" b="1">
                <a:solidFill>
                  <a:srgbClr val="ECA6AA"/>
                </a:solidFill>
              </a:rPr>
              <a:t>SLIDESPPT.NET</a:t>
            </a:r>
          </a:p>
        </p:txBody>
      </p:sp>
      <p:sp>
        <p:nvSpPr>
          <p:cNvPr id="5" name="TextBox 6">
            <a:extLst>
              <a:ext uri="{FF2B5EF4-FFF2-40B4-BE49-F238E27FC236}">
                <a16:creationId xmlns:a16="http://schemas.microsoft.com/office/drawing/2014/main" id="{CD7C2A2B-4FEC-4BE5-BD9D-A7E66869CD28}"/>
              </a:ext>
            </a:extLst>
          </p:cNvPr>
          <p:cNvSpPr txBox="1"/>
          <p:nvPr/>
        </p:nvSpPr>
        <p:spPr>
          <a:xfrm>
            <a:off x="1030611" y="2954472"/>
            <a:ext cx="3046671" cy="73866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000000"/>
                </a:solidFill>
                <a:uFillTx/>
                <a:latin typeface="Arial"/>
                <a:ea typeface="Arial"/>
                <a:cs typeface="Arial" panose="020B0604020202020204" pitchFamily="34" charset="0"/>
              </a:rPr>
              <a:t>You can simply impress your audience and add a unique zing and appeal your audience and add a unique zing and appeal to your Presentations. </a:t>
            </a:r>
          </a:p>
        </p:txBody>
      </p:sp>
      <p:pic>
        <p:nvPicPr>
          <p:cNvPr id="6" name="Imagen 21">
            <a:extLst>
              <a:ext uri="{FF2B5EF4-FFF2-40B4-BE49-F238E27FC236}">
                <a16:creationId xmlns:a16="http://schemas.microsoft.com/office/drawing/2014/main" id="{900F9136-174C-456F-910F-898DAD2E90CB}"/>
              </a:ext>
            </a:extLst>
          </p:cNvPr>
          <p:cNvPicPr>
            <a:picLocks noChangeAspect="1"/>
          </p:cNvPicPr>
          <p:nvPr/>
        </p:nvPicPr>
        <p:blipFill>
          <a:blip r:embed="rId3"/>
          <a:stretch>
            <a:fillRect/>
          </a:stretch>
        </p:blipFill>
        <p:spPr>
          <a:xfrm>
            <a:off x="8430722" y="110432"/>
            <a:ext cx="622221" cy="652753"/>
          </a:xfrm>
          <a:prstGeom prst="rect">
            <a:avLst/>
          </a:prstGeom>
          <a:noFill/>
          <a:ln cap="flat">
            <a:noFill/>
          </a:ln>
        </p:spPr>
      </p:pic>
      <p:pic>
        <p:nvPicPr>
          <p:cNvPr id="7" name="Imagen 22">
            <a:extLst>
              <a:ext uri="{FF2B5EF4-FFF2-40B4-BE49-F238E27FC236}">
                <a16:creationId xmlns:a16="http://schemas.microsoft.com/office/drawing/2014/main" id="{E5E5B6FC-F1DC-4B46-A231-27F54DDB0916}"/>
              </a:ext>
            </a:extLst>
          </p:cNvPr>
          <p:cNvPicPr>
            <a:picLocks noChangeAspect="1"/>
          </p:cNvPicPr>
          <p:nvPr/>
        </p:nvPicPr>
        <p:blipFill>
          <a:blip r:embed="rId4"/>
          <a:stretch>
            <a:fillRect/>
          </a:stretch>
        </p:blipFill>
        <p:spPr>
          <a:xfrm rot="10799991">
            <a:off x="108777" y="110423"/>
            <a:ext cx="1492538" cy="257705"/>
          </a:xfrm>
          <a:prstGeom prst="rect">
            <a:avLst/>
          </a:prstGeom>
          <a:noFill/>
          <a:ln cap="flat">
            <a:noFill/>
          </a:ln>
        </p:spPr>
      </p:pic>
      <p:sp>
        <p:nvSpPr>
          <p:cNvPr id="8" name="Rectángulo 23">
            <a:extLst>
              <a:ext uri="{FF2B5EF4-FFF2-40B4-BE49-F238E27FC236}">
                <a16:creationId xmlns:a16="http://schemas.microsoft.com/office/drawing/2014/main" id="{E444FEF9-51CB-49DA-85E2-1E12A69F3CC1}"/>
              </a:ext>
            </a:extLst>
          </p:cNvPr>
          <p:cNvSpPr/>
          <p:nvPr/>
        </p:nvSpPr>
        <p:spPr>
          <a:xfrm>
            <a:off x="313657" y="218806"/>
            <a:ext cx="7999070" cy="4572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pic>
        <p:nvPicPr>
          <p:cNvPr id="9" name="Imagen 3">
            <a:extLst>
              <a:ext uri="{FF2B5EF4-FFF2-40B4-BE49-F238E27FC236}">
                <a16:creationId xmlns:a16="http://schemas.microsoft.com/office/drawing/2014/main" id="{7020D41A-4151-41D5-938B-EC96861E5C55}"/>
              </a:ext>
            </a:extLst>
          </p:cNvPr>
          <p:cNvPicPr>
            <a:picLocks noChangeAspect="1"/>
          </p:cNvPicPr>
          <p:nvPr/>
        </p:nvPicPr>
        <p:blipFill>
          <a:blip r:embed="rId5"/>
          <a:stretch>
            <a:fillRect/>
          </a:stretch>
        </p:blipFill>
        <p:spPr>
          <a:xfrm>
            <a:off x="4445794" y="1191764"/>
            <a:ext cx="4876906" cy="3434157"/>
          </a:xfrm>
          <a:prstGeom prst="rect">
            <a:avLst/>
          </a:prstGeom>
          <a:noFill/>
          <a:ln cap="flat">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Google Shape;1784;p29">
            <a:extLst>
              <a:ext uri="{FF2B5EF4-FFF2-40B4-BE49-F238E27FC236}">
                <a16:creationId xmlns:a16="http://schemas.microsoft.com/office/drawing/2014/main" id="{95291299-EFD2-483A-AB4B-2C5809FAE763}"/>
              </a:ext>
            </a:extLst>
          </p:cNvPr>
          <p:cNvSpPr txBox="1">
            <a:spLocks noGrp="1"/>
          </p:cNvSpPr>
          <p:nvPr>
            <p:ph type="title"/>
          </p:nvPr>
        </p:nvSpPr>
        <p:spPr>
          <a:xfrm>
            <a:off x="1064919" y="764795"/>
            <a:ext cx="3610801" cy="1203899"/>
          </a:xfrm>
        </p:spPr>
        <p:txBody>
          <a:bodyPr/>
          <a:lstStyle/>
          <a:p>
            <a:pPr lvl="0"/>
            <a:r>
              <a:rPr lang="en-US"/>
              <a:t>ABOUT US</a:t>
            </a:r>
          </a:p>
        </p:txBody>
      </p:sp>
      <p:sp>
        <p:nvSpPr>
          <p:cNvPr id="3" name="Google Shape;1785;p29">
            <a:extLst>
              <a:ext uri="{FF2B5EF4-FFF2-40B4-BE49-F238E27FC236}">
                <a16:creationId xmlns:a16="http://schemas.microsoft.com/office/drawing/2014/main" id="{04D65390-34E1-48E8-96E4-0F4DA707A3DC}"/>
              </a:ext>
            </a:extLst>
          </p:cNvPr>
          <p:cNvSpPr txBox="1">
            <a:spLocks noGrp="1"/>
          </p:cNvSpPr>
          <p:nvPr>
            <p:ph type="subTitle" idx="4294967295"/>
          </p:nvPr>
        </p:nvSpPr>
        <p:spPr>
          <a:xfrm>
            <a:off x="1064919" y="1968703"/>
            <a:ext cx="2852095" cy="2045997"/>
          </a:xfrm>
        </p:spPr>
        <p:txBody>
          <a:bodyPr anchor="ctr"/>
          <a:lstStyle/>
          <a:p>
            <a:pPr marL="0" lvl="0" indent="0">
              <a:buNone/>
            </a:pPr>
            <a:r>
              <a:rPr lang="en-US" sz="1400"/>
              <a:t>Lists help you make your point more clear because they are simple and they allow you to be specific. Here’s an example:</a:t>
            </a:r>
          </a:p>
          <a:p>
            <a:pPr lvl="0" indent="-317497">
              <a:spcBef>
                <a:spcPts val="1000"/>
              </a:spcBef>
              <a:buSzPts val="1400"/>
            </a:pPr>
            <a:r>
              <a:rPr lang="en-US" sz="1400"/>
              <a:t>Mars is cold</a:t>
            </a:r>
          </a:p>
          <a:p>
            <a:pPr lvl="0" indent="-317497">
              <a:buSzPts val="1400"/>
            </a:pPr>
            <a:r>
              <a:rPr lang="en-US" sz="1400"/>
              <a:t>Venus is hot</a:t>
            </a:r>
          </a:p>
          <a:p>
            <a:pPr lvl="0" indent="-317497">
              <a:buSzPts val="1400"/>
            </a:pPr>
            <a:r>
              <a:rPr lang="en-US" sz="1400"/>
              <a:t>Mercury is small</a:t>
            </a:r>
          </a:p>
          <a:p>
            <a:pPr lvl="0" indent="-317497">
              <a:buSzPts val="1400"/>
            </a:pPr>
            <a:r>
              <a:rPr lang="en-US" sz="1400"/>
              <a:t>Jupiter is big</a:t>
            </a:r>
          </a:p>
        </p:txBody>
      </p:sp>
      <p:pic>
        <p:nvPicPr>
          <p:cNvPr id="4" name="Imagen 2">
            <a:extLst>
              <a:ext uri="{FF2B5EF4-FFF2-40B4-BE49-F238E27FC236}">
                <a16:creationId xmlns:a16="http://schemas.microsoft.com/office/drawing/2014/main" id="{02AFCED6-1345-45FA-AFD7-B300FBF0E71F}"/>
              </a:ext>
            </a:extLst>
          </p:cNvPr>
          <p:cNvPicPr>
            <a:picLocks noChangeAspect="1"/>
          </p:cNvPicPr>
          <p:nvPr/>
        </p:nvPicPr>
        <p:blipFill>
          <a:blip r:embed="rId3"/>
          <a:stretch>
            <a:fillRect/>
          </a:stretch>
        </p:blipFill>
        <p:spPr>
          <a:xfrm>
            <a:off x="3615400" y="-38459"/>
            <a:ext cx="5528599" cy="5181959"/>
          </a:xfrm>
          <a:prstGeom prst="rect">
            <a:avLst/>
          </a:prstGeom>
          <a:noFill/>
          <a:ln cap="flat">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name="Slide824">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A155BE4-911D-439B-AF4C-1AAE92FFA07E}"/>
              </a:ext>
            </a:extLst>
          </p:cNvPr>
          <p:cNvSpPr txBox="1"/>
          <p:nvPr/>
        </p:nvSpPr>
        <p:spPr>
          <a:xfrm>
            <a:off x="1814974" y="387175"/>
            <a:ext cx="5514051" cy="59388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259" b="0" i="0" u="none" strike="noStrike" kern="1200" cap="none" spc="0" baseline="0">
                <a:solidFill>
                  <a:srgbClr val="000000"/>
                </a:solidFill>
                <a:uFillTx/>
                <a:latin typeface="Roboto" pitchFamily="2"/>
                <a:ea typeface="Roboto" pitchFamily="2"/>
                <a:cs typeface="Roboto" pitchFamily="2"/>
              </a:rPr>
              <a:t>Instructions for use</a:t>
            </a:r>
            <a:endParaRPr lang="en-GB" sz="3259"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42247D11-5669-49E8-AFFF-DBB290C20E3D}"/>
              </a:ext>
            </a:extLst>
          </p:cNvPr>
          <p:cNvSpPr txBox="1"/>
          <p:nvPr/>
        </p:nvSpPr>
        <p:spPr>
          <a:xfrm>
            <a:off x="2944742" y="1557680"/>
            <a:ext cx="3254514" cy="27469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185" b="1" i="0" u="none" strike="noStrike" kern="1200" cap="none" spc="0" baseline="0">
                <a:solidFill>
                  <a:srgbClr val="000000"/>
                </a:solidFill>
                <a:uFillTx/>
                <a:latin typeface="Roboto" pitchFamily="2"/>
                <a:ea typeface="Roboto" pitchFamily="2"/>
                <a:cs typeface="Roboto" pitchFamily="2"/>
              </a:rPr>
              <a:t>What you are allowed to do :</a:t>
            </a:r>
            <a:endParaRPr lang="en-GB" sz="1185" b="1"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52A6F567-9A67-43E0-AF47-1CF21802B382}"/>
              </a:ext>
            </a:extLst>
          </p:cNvPr>
          <p:cNvSpPr txBox="1"/>
          <p:nvPr/>
        </p:nvSpPr>
        <p:spPr>
          <a:xfrm>
            <a:off x="1984339" y="1833454"/>
            <a:ext cx="5175330" cy="68531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889" b="0" i="0" u="none" strike="noStrike" kern="1200" cap="none" spc="0" baseline="0">
                <a:solidFill>
                  <a:srgbClr val="090909"/>
                </a:solidFill>
                <a:uFillTx/>
                <a:latin typeface="Roboto" pitchFamily="2"/>
                <a:ea typeface="Roboto" pitchFamily="2"/>
                <a:cs typeface="Roboto" pitchFamily="2"/>
              </a:rPr>
              <a:t>Use our templates for personal or educational presentations or printouts.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889" b="0" i="0" u="none" strike="noStrike" kern="1200" cap="none" spc="0" baseline="0">
                <a:solidFill>
                  <a:srgbClr val="090909"/>
                </a:solidFill>
                <a:uFillTx/>
                <a:latin typeface="Roboto" pitchFamily="2"/>
                <a:ea typeface="Roboto" pitchFamily="2"/>
                <a:cs typeface="Roboto" pitchFamily="2"/>
              </a:rPr>
              <a:t>Edit and customize our templates for your own needs.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889" b="0" i="0" u="none" strike="noStrike" kern="1200" cap="none" spc="0" baseline="0">
                <a:solidFill>
                  <a:srgbClr val="090909"/>
                </a:solidFill>
                <a:uFillTx/>
                <a:latin typeface="Roboto" pitchFamily="2"/>
                <a:ea typeface="Roboto" pitchFamily="2"/>
                <a:cs typeface="Roboto" pitchFamily="2"/>
              </a:rPr>
              <a:t>Link a page to a presentation template on your website or blog.</a:t>
            </a:r>
            <a:endParaRPr lang="en-GB" sz="889" b="0" i="0" u="none" strike="noStrike" kern="1200" cap="none" spc="0" baseline="0">
              <a:solidFill>
                <a:srgbClr val="090909"/>
              </a:solidFill>
              <a:uFillTx/>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DB27F7CD-1DE7-4A95-9F2D-7A3FABEE2BDE}"/>
              </a:ext>
            </a:extLst>
          </p:cNvPr>
          <p:cNvSpPr txBox="1"/>
          <p:nvPr/>
        </p:nvSpPr>
        <p:spPr>
          <a:xfrm>
            <a:off x="1984339" y="1034707"/>
            <a:ext cx="5175330" cy="45704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185" b="0" i="0" u="none" strike="noStrike" kern="1200" cap="none" spc="0" baseline="0">
                <a:solidFill>
                  <a:srgbClr val="000000"/>
                </a:solidFill>
                <a:uFillTx/>
                <a:latin typeface="Roboto" pitchFamily="2"/>
                <a:ea typeface="Roboto" pitchFamily="2"/>
                <a:cs typeface="Roboto" pitchFamily="2"/>
              </a:rPr>
              <a:t>In order to use this template, you must credit Slidesppt by keeping the thank you slide.</a:t>
            </a:r>
            <a:endParaRPr lang="en-GB" sz="1185" b="0" i="0" u="none" strike="noStrike" kern="1200" cap="none" spc="0" baseline="0">
              <a:solidFill>
                <a:srgbClr val="000000"/>
              </a:solidFill>
              <a:uFillTx/>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065C08CD-F3C8-4B30-BC93-C1BC79F92ABD}"/>
              </a:ext>
            </a:extLst>
          </p:cNvPr>
          <p:cNvSpPr txBox="1"/>
          <p:nvPr/>
        </p:nvSpPr>
        <p:spPr>
          <a:xfrm>
            <a:off x="2891104" y="2585648"/>
            <a:ext cx="3361791" cy="27469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185" b="1" i="0" u="none" strike="noStrike" kern="1200" cap="none" spc="0" baseline="0">
                <a:solidFill>
                  <a:srgbClr val="000000"/>
                </a:solidFill>
                <a:uFillTx/>
                <a:latin typeface="Roboto" pitchFamily="2"/>
                <a:ea typeface="Roboto" pitchFamily="2"/>
                <a:cs typeface="Roboto" pitchFamily="2"/>
              </a:rPr>
              <a:t>What you are not allowed to do :</a:t>
            </a:r>
            <a:endParaRPr lang="en-GB" sz="1185" b="1" i="0" u="none" strike="noStrike" kern="1200" cap="none" spc="0" baseline="0">
              <a:solidFill>
                <a:srgbClr val="000000"/>
              </a:solidFill>
              <a:uFillTx/>
              <a:latin typeface="Roboto" pitchFamily="2"/>
              <a:ea typeface="Roboto" pitchFamily="2"/>
              <a:cs typeface="Roboto" pitchFamily="2"/>
            </a:endParaRPr>
          </a:p>
        </p:txBody>
      </p:sp>
      <p:sp>
        <p:nvSpPr>
          <p:cNvPr id="7" name="TextBox 12">
            <a:extLst>
              <a:ext uri="{FF2B5EF4-FFF2-40B4-BE49-F238E27FC236}">
                <a16:creationId xmlns:a16="http://schemas.microsoft.com/office/drawing/2014/main" id="{2CCF9D94-7CE6-409A-B2F2-AB5353283F89}"/>
              </a:ext>
            </a:extLst>
          </p:cNvPr>
          <p:cNvSpPr txBox="1"/>
          <p:nvPr/>
        </p:nvSpPr>
        <p:spPr>
          <a:xfrm>
            <a:off x="1984339" y="2795357"/>
            <a:ext cx="5175330" cy="89056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889" b="0" i="0" u="none" strike="noStrike" kern="1200" cap="none" spc="0" baseline="0">
                <a:solidFill>
                  <a:srgbClr val="090909"/>
                </a:solidFill>
                <a:uFillTx/>
                <a:latin typeface="Roboto" pitchFamily="2"/>
                <a:ea typeface="Roboto" pitchFamily="2"/>
                <a:cs typeface="Roboto" pitchFamily="2"/>
              </a:rPr>
              <a:t>Republish or redistribute our presentation templates, offline or online and even for free.</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889" b="0" i="0" u="none" strike="noStrike" kern="1200" cap="none" spc="0" baseline="0">
                <a:solidFill>
                  <a:srgbClr val="090909"/>
                </a:solidFill>
                <a:uFillTx/>
                <a:latin typeface="Roboto" pitchFamily="2"/>
                <a:ea typeface="Roboto" pitchFamily="2"/>
                <a:cs typeface="Roboto" pitchFamily="2"/>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ABF01E56-646C-4DB5-A04F-2A086F70AF23}"/>
              </a:ext>
            </a:extLst>
          </p:cNvPr>
          <p:cNvSpPr txBox="1"/>
          <p:nvPr/>
        </p:nvSpPr>
        <p:spPr>
          <a:xfrm>
            <a:off x="2891104" y="3711659"/>
            <a:ext cx="3361791" cy="27469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185" b="1" i="0" u="none" strike="noStrike" kern="1200" cap="none" spc="0" baseline="0">
                <a:solidFill>
                  <a:srgbClr val="000000"/>
                </a:solidFill>
                <a:uFillTx/>
                <a:latin typeface="Roboto" pitchFamily="2"/>
                <a:ea typeface="Roboto" pitchFamily="2"/>
                <a:cs typeface="Roboto" pitchFamily="2"/>
              </a:rPr>
              <a:t>Useful links :</a:t>
            </a:r>
            <a:endParaRPr lang="en-GB" sz="1185" b="1" i="0" u="none" strike="noStrike" kern="1200" cap="none" spc="0" baseline="0">
              <a:solidFill>
                <a:srgbClr val="000000"/>
              </a:solidFill>
              <a:uFillTx/>
              <a:latin typeface="Roboto" pitchFamily="2"/>
              <a:ea typeface="Roboto" pitchFamily="2"/>
              <a:cs typeface="Roboto" pitchFamily="2"/>
            </a:endParaRPr>
          </a:p>
        </p:txBody>
      </p:sp>
      <p:sp>
        <p:nvSpPr>
          <p:cNvPr id="9" name="TextBox 12">
            <a:extLst>
              <a:ext uri="{FF2B5EF4-FFF2-40B4-BE49-F238E27FC236}">
                <a16:creationId xmlns:a16="http://schemas.microsoft.com/office/drawing/2014/main" id="{D7D5BF4A-9834-4139-A270-7BE98EFBE6F0}"/>
              </a:ext>
            </a:extLst>
          </p:cNvPr>
          <p:cNvSpPr txBox="1"/>
          <p:nvPr/>
        </p:nvSpPr>
        <p:spPr>
          <a:xfrm>
            <a:off x="1250606" y="3962881"/>
            <a:ext cx="6642786" cy="68531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889" b="0" i="0" u="none" strike="noStrike" kern="1200" cap="none" spc="0" baseline="0">
                <a:solidFill>
                  <a:srgbClr val="090909"/>
                </a:solidFill>
                <a:uFillTx/>
                <a:latin typeface="Roboto" pitchFamily="2"/>
                <a:ea typeface="Roboto" pitchFamily="2"/>
                <a:cs typeface="Roboto" pitchFamily="2"/>
              </a:rPr>
              <a:t>What you are allowed and not allowed to do: </a:t>
            </a:r>
            <a:r>
              <a:rPr lang="en-US" sz="889" b="0" i="0" u="none" strike="noStrike" kern="1200" cap="none" spc="0" baseline="0">
                <a:solidFill>
                  <a:srgbClr val="0563C1"/>
                </a:solidFill>
                <a:uFillTx/>
                <a:latin typeface="Roboto" pitchFamily="2"/>
                <a:ea typeface="Roboto" pitchFamily="2"/>
                <a:cs typeface="Roboto" pitchFamily="2"/>
                <a:hlinkClick r:id="rId3"/>
              </a:rPr>
              <a:t>https://www.slidesppt.net/what-you-can-and-cannot-do-with-our-templates</a:t>
            </a:r>
            <a:r>
              <a:rPr lang="en-US" sz="889" b="0" i="0" u="none" strike="noStrike" kern="1200" cap="none" spc="0" baseline="0">
                <a:solidFill>
                  <a:srgbClr val="0070C0"/>
                </a:solidFill>
                <a:uFillTx/>
                <a:latin typeface="Roboto" pitchFamily="2"/>
                <a:ea typeface="Roboto" pitchFamily="2"/>
                <a:cs typeface="Roboto" pitchFamily="2"/>
                <a:hlinkClick r:id="rId3"/>
              </a:rPr>
              <a:t>/</a:t>
            </a:r>
            <a:r>
              <a:rPr lang="en-US" sz="889"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889" b="0" i="0" u="none" strike="noStrike" kern="1200" cap="none" spc="0" baseline="0">
                <a:solidFill>
                  <a:srgbClr val="090909"/>
                </a:solidFill>
                <a:uFillTx/>
                <a:latin typeface="Roboto" pitchFamily="2"/>
                <a:ea typeface="Roboto" pitchFamily="2"/>
                <a:cs typeface="Roboto" pitchFamily="2"/>
              </a:rPr>
              <a:t>Frequently Asked Questions: </a:t>
            </a:r>
            <a:r>
              <a:rPr lang="en-US" sz="889" b="0" i="0" u="none" strike="noStrike" kern="1200" cap="none" spc="0" baseline="0">
                <a:solidFill>
                  <a:srgbClr val="0563C1"/>
                </a:solidFill>
                <a:uFillTx/>
                <a:latin typeface="Roboto" pitchFamily="2"/>
                <a:ea typeface="Roboto" pitchFamily="2"/>
                <a:cs typeface="Roboto" pitchFamily="2"/>
                <a:hlinkClick r:id="rId4"/>
              </a:rPr>
              <a:t>https://www.slidesppt.net/frequently-asked-questions</a:t>
            </a:r>
            <a:r>
              <a:rPr lang="en-US" sz="889" b="0" i="0" u="none" strike="noStrike" kern="1200" cap="none" spc="0" baseline="0">
                <a:solidFill>
                  <a:srgbClr val="0070C0"/>
                </a:solidFill>
                <a:uFillTx/>
                <a:latin typeface="Roboto" pitchFamily="2"/>
                <a:ea typeface="Roboto" pitchFamily="2"/>
                <a:cs typeface="Roboto" pitchFamily="2"/>
                <a:hlinkClick r:id="rId4"/>
              </a:rPr>
              <a:t>/</a:t>
            </a:r>
            <a:r>
              <a:rPr lang="en-US" sz="889"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889" b="0" i="0" u="none" strike="noStrike" kern="1200" cap="none" spc="0" baseline="0">
                <a:solidFill>
                  <a:srgbClr val="090909"/>
                </a:solidFill>
                <a:uFillTx/>
                <a:latin typeface="Roboto" pitchFamily="2"/>
                <a:ea typeface="Roboto" pitchFamily="2"/>
                <a:cs typeface="Roboto" pitchFamily="2"/>
              </a:rPr>
              <a:t>Tutorials and Tips: </a:t>
            </a:r>
            <a:r>
              <a:rPr lang="en-US" sz="889" b="0" i="0" u="none" strike="noStrike" kern="1200" cap="none" spc="0" baseline="0">
                <a:solidFill>
                  <a:srgbClr val="0563C1"/>
                </a:solidFill>
                <a:uFillTx/>
                <a:latin typeface="Roboto" pitchFamily="2"/>
                <a:ea typeface="Roboto" pitchFamily="2"/>
                <a:cs typeface="Roboto" pitchFamily="2"/>
                <a:hlinkClick r:id="rId5"/>
              </a:rPr>
              <a:t>https://www.slidesppt.net/tutorials-and-tips</a:t>
            </a:r>
            <a:r>
              <a:rPr lang="en-US" sz="889" b="0" i="0" u="none" strike="noStrike" kern="1200" cap="none" spc="0" baseline="0">
                <a:solidFill>
                  <a:srgbClr val="0070C0"/>
                </a:solidFill>
                <a:uFillTx/>
                <a:latin typeface="Roboto" pitchFamily="2"/>
                <a:ea typeface="Roboto" pitchFamily="2"/>
                <a:cs typeface="Roboto" pitchFamily="2"/>
                <a:hlinkClick r:id="rId5"/>
              </a:rPr>
              <a:t>/</a:t>
            </a:r>
            <a:r>
              <a:rPr lang="en-US" sz="889" b="0" i="0" u="none" strike="noStrike" kern="1200" cap="none" spc="0" baseline="0">
                <a:solidFill>
                  <a:srgbClr val="0070C0"/>
                </a:solidFill>
                <a:uFillTx/>
                <a:latin typeface="Roboto" pitchFamily="2"/>
                <a:ea typeface="Roboto" pitchFamily="2"/>
                <a:cs typeface="Roboto" pitchFamily="2"/>
              </a:rPr>
              <a:t>  </a:t>
            </a:r>
          </a:p>
        </p:txBody>
      </p:sp>
      <p:sp>
        <p:nvSpPr>
          <p:cNvPr id="10" name="Rectángulo 11">
            <a:extLst>
              <a:ext uri="{FF2B5EF4-FFF2-40B4-BE49-F238E27FC236}">
                <a16:creationId xmlns:a16="http://schemas.microsoft.com/office/drawing/2014/main" id="{A1AEAC0E-D323-44E6-BA4A-D5C57A54784E}"/>
              </a:ext>
            </a:extLst>
          </p:cNvPr>
          <p:cNvSpPr/>
          <p:nvPr/>
        </p:nvSpPr>
        <p:spPr>
          <a:xfrm>
            <a:off x="273963" y="233492"/>
            <a:ext cx="8596073" cy="4707861"/>
          </a:xfrm>
          <a:prstGeom prst="rect">
            <a:avLst/>
          </a:prstGeom>
          <a:noFill/>
          <a:ln w="57150" cap="flat">
            <a:solidFill>
              <a:srgbClr val="000000"/>
            </a:solidFill>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7" b="0" i="0" u="none" strike="noStrike" kern="0" cap="none" spc="0" baseline="0">
              <a:solidFill>
                <a:srgbClr val="FFFFFF"/>
              </a:solidFill>
              <a:uFillTx/>
              <a:latin typeface="Arial"/>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name="Slide816">
    <p:spTree>
      <p:nvGrpSpPr>
        <p:cNvPr id="1" name=""/>
        <p:cNvGrpSpPr/>
        <p:nvPr/>
      </p:nvGrpSpPr>
      <p:grpSpPr>
        <a:xfrm>
          <a:off x="0" y="0"/>
          <a:ext cx="0" cy="0"/>
          <a:chOff x="0" y="0"/>
          <a:chExt cx="0" cy="0"/>
        </a:xfrm>
      </p:grpSpPr>
      <p:sp>
        <p:nvSpPr>
          <p:cNvPr id="2" name="Paralelogramo 5">
            <a:extLst>
              <a:ext uri="{FF2B5EF4-FFF2-40B4-BE49-F238E27FC236}">
                <a16:creationId xmlns:a16="http://schemas.microsoft.com/office/drawing/2014/main" id="{759D56EC-B2A4-4AB3-8196-8CE98E86DECE}"/>
              </a:ext>
            </a:extLst>
          </p:cNvPr>
          <p:cNvSpPr/>
          <p:nvPr/>
        </p:nvSpPr>
        <p:spPr>
          <a:xfrm>
            <a:off x="4031050" y="0"/>
            <a:ext cx="4430185" cy="5143499"/>
          </a:xfrm>
          <a:custGeom>
            <a:avLst>
              <a:gd name="f8" fmla="val 25000"/>
            </a:avLst>
            <a:gdLst>
              <a:gd name="f1" fmla="val 10800000"/>
              <a:gd name="f2" fmla="val 5400000"/>
              <a:gd name="f3" fmla="val 180"/>
              <a:gd name="f4" fmla="val w"/>
              <a:gd name="f5" fmla="val h"/>
              <a:gd name="f6" fmla="val ss"/>
              <a:gd name="f7" fmla="val 0"/>
              <a:gd name="f8" fmla="val 25000"/>
              <a:gd name="f9" fmla="+- 0 0 -360"/>
              <a:gd name="f10" fmla="+- 0 0 -90"/>
              <a:gd name="f11" fmla="+- 0 0 -180"/>
              <a:gd name="f12" fmla="+- 0 0 -27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5 f17 1"/>
              <a:gd name="f26" fmla="*/ f18 1 f3"/>
              <a:gd name="f27" fmla="*/ f19 1 f3"/>
              <a:gd name="f28" fmla="*/ f20 1 f3"/>
              <a:gd name="f29" fmla="*/ f21 1 f3"/>
              <a:gd name="f30" fmla="*/ f22 1 21600"/>
              <a:gd name="f31" fmla="*/ f23 1 21600"/>
              <a:gd name="f32" fmla="*/ 21600 f22 1"/>
              <a:gd name="f33" fmla="*/ 21600 f23 1"/>
              <a:gd name="f34" fmla="+- f26 0 f2"/>
              <a:gd name="f35" fmla="+- f27 0 f2"/>
              <a:gd name="f36" fmla="+- f28 0 f2"/>
              <a:gd name="f37" fmla="+- f29 0 f2"/>
              <a:gd name="f38" fmla="min f31 f30"/>
              <a:gd name="f39" fmla="*/ f32 1 f24"/>
              <a:gd name="f40" fmla="*/ f33 1 f24"/>
              <a:gd name="f41" fmla="val f39"/>
              <a:gd name="f42" fmla="val f40"/>
              <a:gd name="f43" fmla="*/ f16 f38 1"/>
              <a:gd name="f44" fmla="+- f42 0 f16"/>
              <a:gd name="f45" fmla="+- f41 0 f16"/>
              <a:gd name="f46" fmla="*/ f42 f38 1"/>
              <a:gd name="f47" fmla="*/ f41 f38 1"/>
              <a:gd name="f48" fmla="*/ f44 1 2"/>
              <a:gd name="f49" fmla="*/ f45 1 2"/>
              <a:gd name="f50" fmla="min f45 f44"/>
              <a:gd name="f51" fmla="*/ 100000 f45 1"/>
              <a:gd name="f52" fmla="+- f16 f48 0"/>
              <a:gd name="f53" fmla="+- f16 f49 0"/>
              <a:gd name="f54" fmla="*/ f51 1 f50"/>
              <a:gd name="f55" fmla="*/ f50 f17 1"/>
              <a:gd name="f56" fmla="*/ f55 1 200000"/>
              <a:gd name="f57" fmla="*/ f55 1 100000"/>
              <a:gd name="f58" fmla="*/ f25 1 f54"/>
              <a:gd name="f59" fmla="*/ f44 f53 1"/>
              <a:gd name="f60" fmla="*/ f53 f38 1"/>
              <a:gd name="f61" fmla="*/ f52 f38 1"/>
              <a:gd name="f62" fmla="+- f41 0 f56"/>
              <a:gd name="f63" fmla="+- f41 0 f57"/>
              <a:gd name="f64" fmla="+- 1 f58 0"/>
              <a:gd name="f65" fmla="*/ f59 1 f57"/>
              <a:gd name="f66" fmla="*/ f57 f38 1"/>
              <a:gd name="f67" fmla="*/ f56 f38 1"/>
              <a:gd name="f68" fmla="*/ f63 1 2"/>
              <a:gd name="f69" fmla="*/ f64 1 12"/>
              <a:gd name="f70" fmla="val f65"/>
              <a:gd name="f71" fmla="*/ f63 f38 1"/>
              <a:gd name="f72" fmla="*/ f62 f38 1"/>
              <a:gd name="f73" fmla="+- f41 0 f68"/>
              <a:gd name="f74" fmla="*/ f69 f45 1"/>
              <a:gd name="f75" fmla="*/ f69 f44 1"/>
              <a:gd name="f76" fmla="+- f42 0 f70"/>
              <a:gd name="f77" fmla="*/ f68 f38 1"/>
              <a:gd name="f78" fmla="*/ f70 f38 1"/>
              <a:gd name="f79" fmla="+- f41 0 f74"/>
              <a:gd name="f80" fmla="+- f42 0 f75"/>
              <a:gd name="f81" fmla="*/ f74 f38 1"/>
              <a:gd name="f82" fmla="*/ f75 f38 1"/>
              <a:gd name="f83" fmla="*/ f76 f38 1"/>
              <a:gd name="f84" fmla="*/ f73 f38 1"/>
              <a:gd name="f85" fmla="*/ f79 f38 1"/>
              <a:gd name="f86" fmla="*/ f80 f38 1"/>
            </a:gdLst>
            <a:ahLst/>
            <a:cxnLst>
              <a:cxn ang="3cd4">
                <a:pos x="hc" y="t"/>
              </a:cxn>
              <a:cxn ang="0">
                <a:pos x="r" y="vc"/>
              </a:cxn>
              <a:cxn ang="cd4">
                <a:pos x="hc" y="b"/>
              </a:cxn>
              <a:cxn ang="cd2">
                <a:pos x="l" y="vc"/>
              </a:cxn>
              <a:cxn ang="f34">
                <a:pos x="f60" y="f83"/>
              </a:cxn>
              <a:cxn ang="f34">
                <a:pos x="f84" y="f43"/>
              </a:cxn>
              <a:cxn ang="f35">
                <a:pos x="f72" y="f61"/>
              </a:cxn>
              <a:cxn ang="f36">
                <a:pos x="f77" y="f46"/>
              </a:cxn>
              <a:cxn ang="f36">
                <a:pos x="f60" y="f78"/>
              </a:cxn>
              <a:cxn ang="f37">
                <a:pos x="f67" y="f61"/>
              </a:cxn>
            </a:cxnLst>
            <a:rect l="f81" t="f82" r="f85" b="f86"/>
            <a:pathLst>
              <a:path>
                <a:moveTo>
                  <a:pt x="f43" y="f46"/>
                </a:moveTo>
                <a:lnTo>
                  <a:pt x="f66" y="f43"/>
                </a:lnTo>
                <a:lnTo>
                  <a:pt x="f47" y="f43"/>
                </a:lnTo>
                <a:lnTo>
                  <a:pt x="f71" y="f46"/>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3" name="Google Shape;263;p42">
            <a:extLst>
              <a:ext uri="{FF2B5EF4-FFF2-40B4-BE49-F238E27FC236}">
                <a16:creationId xmlns:a16="http://schemas.microsoft.com/office/drawing/2014/main" id="{79559AB6-F1F2-49ED-A8D6-1B6C1866269A}"/>
              </a:ext>
            </a:extLst>
          </p:cNvPr>
          <p:cNvSpPr txBox="1"/>
          <p:nvPr/>
        </p:nvSpPr>
        <p:spPr>
          <a:xfrm>
            <a:off x="95646" y="498960"/>
            <a:ext cx="4017462" cy="763935"/>
          </a:xfrm>
          <a:prstGeom prst="rect">
            <a:avLst/>
          </a:prstGeom>
          <a:noFill/>
          <a:ln cap="flat">
            <a:noFill/>
          </a:ln>
        </p:spPr>
        <p:txBody>
          <a:bodyPr vert="horz" wrap="square" lIns="90278" tIns="90278" rIns="90278" bIns="90278" anchor="t" anchorCtr="1" compatLnSpc="1">
            <a:noAutofit/>
          </a:bodyPr>
          <a:lstStyle/>
          <a:p>
            <a:pPr marL="0" marR="0" lvl="0" indent="0" algn="ctr" defTabSz="914400" rtl="0" fontAlgn="auto" hangingPunct="1">
              <a:lnSpc>
                <a:spcPct val="80000"/>
              </a:lnSpc>
              <a:spcBef>
                <a:spcPct val="0"/>
              </a:spcBef>
              <a:spcAft>
                <a:spcPct val="0"/>
              </a:spcAft>
              <a:buNone/>
              <a:defRPr sz="1800" b="0" i="0" u="none" strike="noStrike" kern="0" cap="none" spc="0" baseline="0">
                <a:solidFill>
                  <a:srgbClr val="000000"/>
                </a:solidFill>
                <a:uFillTx/>
              </a:defRPr>
            </a:pPr>
            <a:r>
              <a:rPr lang="es-PE" sz="4444" b="1" i="0" u="none" strike="noStrike" kern="0" cap="none" spc="0" baseline="0">
                <a:solidFill>
                  <a:srgbClr val="000000"/>
                </a:solidFill>
                <a:uFillTx/>
                <a:latin typeface="Arial (Títulos)"/>
                <a:ea typeface="DM Sans"/>
                <a:cs typeface="Rubik"/>
              </a:rPr>
              <a:t>FUENTE</a:t>
            </a:r>
          </a:p>
        </p:txBody>
      </p:sp>
      <p:sp>
        <p:nvSpPr>
          <p:cNvPr id="4" name="Google Shape;270;p42">
            <a:extLst>
              <a:ext uri="{FF2B5EF4-FFF2-40B4-BE49-F238E27FC236}">
                <a16:creationId xmlns:a16="http://schemas.microsoft.com/office/drawing/2014/main" id="{4894C1AA-5F29-4A19-B429-F71F6E49645F}"/>
              </a:ext>
            </a:extLst>
          </p:cNvPr>
          <p:cNvSpPr txBox="1"/>
          <p:nvPr/>
        </p:nvSpPr>
        <p:spPr>
          <a:xfrm>
            <a:off x="923589" y="1506748"/>
            <a:ext cx="4105710" cy="418749"/>
          </a:xfrm>
          <a:prstGeom prst="rect">
            <a:avLst/>
          </a:prstGeom>
          <a:noFill/>
          <a:ln cap="flat">
            <a:noFill/>
          </a:ln>
        </p:spPr>
        <p:txBody>
          <a:bodyPr vert="horz" wrap="square" lIns="90278" tIns="90278" rIns="90278" bIns="90278"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580" b="0" i="0" u="none" strike="noStrike" kern="0" cap="none" spc="0" baseline="0">
                <a:solidFill>
                  <a:srgbClr val="000000"/>
                </a:solidFill>
                <a:uFillTx/>
                <a:latin typeface="Source Sans Pro" pitchFamily="34"/>
                <a:ea typeface="Rubik"/>
                <a:cs typeface="Rubik"/>
              </a:rPr>
              <a:t>ELABORADO POR </a:t>
            </a:r>
            <a:r>
              <a:rPr lang="es-PE" sz="1580" b="0" i="0" u="none" strike="noStrike" kern="0" cap="none" spc="0" baseline="0">
                <a:solidFill>
                  <a:srgbClr val="000000"/>
                </a:solidFill>
                <a:uFillTx/>
                <a:latin typeface="Source Sans Pro" pitchFamily="34"/>
                <a:ea typeface="Montserrat"/>
                <a:cs typeface="Assistant Light" pitchFamily="2"/>
              </a:rPr>
              <a:t>: </a:t>
            </a:r>
            <a:r>
              <a:rPr lang="es-PE" sz="1580" b="0" i="0" u="none" strike="noStrike" kern="0" cap="none" spc="0" baseline="0">
                <a:solidFill>
                  <a:srgbClr val="000000"/>
                </a:solidFill>
                <a:uFillTx/>
                <a:latin typeface="Source Sans Pro" pitchFamily="34"/>
                <a:ea typeface="Montserrat"/>
                <a:cs typeface="Kanit Light"/>
              </a:rPr>
              <a:t>slidesppt.net</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580" b="1" i="0" u="none" strike="noStrike" kern="0" cap="none" spc="0" baseline="0">
              <a:solidFill>
                <a:srgbClr val="02FFB3"/>
              </a:solidFill>
              <a:uFillTx/>
              <a:latin typeface="Source Sans Pro" panose="020B0503030403020204" pitchFamily="34" charset="0"/>
              <a:ea typeface="Rubik"/>
              <a:cs typeface="Rubik"/>
            </a:endParaRPr>
          </a:p>
        </p:txBody>
      </p:sp>
      <p:grpSp>
        <p:nvGrpSpPr>
          <p:cNvPr id="5" name="Grupo 3">
            <a:extLst>
              <a:ext uri="{FF2B5EF4-FFF2-40B4-BE49-F238E27FC236}">
                <a16:creationId xmlns:a16="http://schemas.microsoft.com/office/drawing/2014/main" id="{21C7F93B-F4D6-496A-8849-34B592453EDA}"/>
              </a:ext>
            </a:extLst>
          </p:cNvPr>
          <p:cNvGrpSpPr/>
          <p:nvPr/>
        </p:nvGrpSpPr>
        <p:grpSpPr>
          <a:xfrm>
            <a:off x="923589" y="2251700"/>
            <a:ext cx="2951829" cy="1574624"/>
            <a:chOff x="923589" y="2251700"/>
            <a:chExt cx="2951829" cy="1574624"/>
          </a:xfrm>
        </p:grpSpPr>
        <p:sp>
          <p:nvSpPr>
            <p:cNvPr id="6" name="Google Shape;272;p42">
              <a:extLst>
                <a:ext uri="{FF2B5EF4-FFF2-40B4-BE49-F238E27FC236}">
                  <a16:creationId xmlns:a16="http://schemas.microsoft.com/office/drawing/2014/main" id="{F2823935-EFAE-41E2-94A2-869D6D398521}"/>
                </a:ext>
              </a:extLst>
            </p:cNvPr>
            <p:cNvSpPr txBox="1"/>
            <p:nvPr/>
          </p:nvSpPr>
          <p:spPr>
            <a:xfrm>
              <a:off x="923589" y="2251700"/>
              <a:ext cx="2090647" cy="304842"/>
            </a:xfrm>
            <a:prstGeom prst="rect">
              <a:avLst/>
            </a:prstGeom>
            <a:noFill/>
            <a:ln cap="flat">
              <a:noFill/>
            </a:ln>
          </p:spPr>
          <p:txBody>
            <a:bodyPr vert="horz" wrap="square" lIns="90278" tIns="90278" rIns="90278" bIns="90278"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580" b="0" i="0" u="none" strike="noStrike" kern="0" cap="none" spc="0" baseline="0">
                  <a:solidFill>
                    <a:srgbClr val="000000"/>
                  </a:solidFill>
                  <a:uFillTx/>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E757F474-BAB5-4C3F-AB12-E70A7061577C}"/>
                </a:ext>
              </a:extLst>
            </p:cNvPr>
            <p:cNvSpPr txBox="1"/>
            <p:nvPr/>
          </p:nvSpPr>
          <p:spPr>
            <a:xfrm>
              <a:off x="923589" y="2556470"/>
              <a:ext cx="2951829" cy="1269854"/>
            </a:xfrm>
            <a:prstGeom prst="rect">
              <a:avLst/>
            </a:prstGeom>
            <a:noFill/>
            <a:ln cap="flat">
              <a:noFill/>
            </a:ln>
          </p:spPr>
          <p:txBody>
            <a:bodyPr vert="horz" wrap="square" lIns="90278" tIns="90278" rIns="90278" bIns="90278" anchor="t" anchorCtr="0" compatLnSpc="1">
              <a:noAutofit/>
            </a:bodyPr>
            <a:lstStyle/>
            <a:p>
              <a:pPr marL="282174" marR="0" lvl="0" indent="-282174"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81" b="0" i="0" u="none" strike="noStrike" kern="0" cap="none" spc="0" baseline="0">
                  <a:solidFill>
                    <a:srgbClr val="000000"/>
                  </a:solidFill>
                  <a:uFillTx/>
                  <a:latin typeface="Source Sans Pro" pitchFamily="34"/>
                  <a:ea typeface="Montserrat"/>
                  <a:cs typeface="Kanit Light"/>
                </a:rPr>
                <a:t>unsplash.com</a:t>
              </a:r>
            </a:p>
            <a:p>
              <a:pPr marL="282174" marR="0" lvl="0" indent="-282174"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81" b="0" i="0" u="none" strike="noStrike" kern="0" cap="none" spc="0" baseline="0">
                  <a:solidFill>
                    <a:srgbClr val="000000"/>
                  </a:solidFill>
                  <a:uFillTx/>
                  <a:latin typeface="Source Sans Pro" pitchFamily="34"/>
                  <a:ea typeface="Montserrat"/>
                  <a:cs typeface="Kanit Light"/>
                </a:rPr>
                <a:t>pngwing.com</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81" b="0" i="0" u="none" strike="noStrike" kern="0" cap="none" spc="0" baseline="0">
                <a:solidFill>
                  <a:srgbClr val="000000"/>
                </a:solidFill>
                <a:uFillTx/>
                <a:latin typeface="Source Sans Pro" panose="020B0503030403020204" pitchFamily="34" charset="0"/>
                <a:ea typeface="Montserrat"/>
                <a:cs typeface="Kanit Light"/>
              </a:endParaRPr>
            </a:p>
          </p:txBody>
        </p:sp>
      </p:grpSp>
      <p:sp>
        <p:nvSpPr>
          <p:cNvPr id="8" name="Google Shape;274;p42">
            <a:extLst>
              <a:ext uri="{FF2B5EF4-FFF2-40B4-BE49-F238E27FC236}">
                <a16:creationId xmlns:a16="http://schemas.microsoft.com/office/drawing/2014/main" id="{CE27A075-8198-4C10-B4A6-BE9319C81475}"/>
              </a:ext>
            </a:extLst>
          </p:cNvPr>
          <p:cNvSpPr txBox="1"/>
          <p:nvPr/>
        </p:nvSpPr>
        <p:spPr>
          <a:xfrm>
            <a:off x="923589" y="3352803"/>
            <a:ext cx="2090647" cy="304842"/>
          </a:xfrm>
          <a:prstGeom prst="rect">
            <a:avLst/>
          </a:prstGeom>
          <a:noFill/>
          <a:ln cap="flat">
            <a:noFill/>
          </a:ln>
        </p:spPr>
        <p:txBody>
          <a:bodyPr vert="horz" wrap="square" lIns="90278" tIns="90278" rIns="90278" bIns="90278"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80" b="0" i="0" u="none" strike="noStrike" kern="0" cap="none" spc="0" baseline="0">
                <a:solidFill>
                  <a:srgbClr val="000000"/>
                </a:solidFill>
                <a:uFillTx/>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AB997821-C451-4286-8976-57FEB496FCA5}"/>
              </a:ext>
            </a:extLst>
          </p:cNvPr>
          <p:cNvSpPr txBox="1"/>
          <p:nvPr/>
        </p:nvSpPr>
        <p:spPr>
          <a:xfrm>
            <a:off x="923589" y="3657572"/>
            <a:ext cx="2612321" cy="676043"/>
          </a:xfrm>
          <a:prstGeom prst="rect">
            <a:avLst/>
          </a:prstGeom>
          <a:noFill/>
          <a:ln cap="flat">
            <a:noFill/>
          </a:ln>
        </p:spPr>
        <p:txBody>
          <a:bodyPr vert="horz" wrap="square" lIns="90278" tIns="90278" rIns="90278" bIns="90278" anchor="t" anchorCtr="0" compatLnSpc="1">
            <a:noAutofit/>
          </a:bodyPr>
          <a:lstStyle/>
          <a:p>
            <a:pPr marL="282174" marR="0" lvl="0" indent="-282174"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81" b="0" i="0" u="none" strike="noStrike" kern="0" cap="none" spc="0" baseline="0">
                <a:solidFill>
                  <a:srgbClr val="000000"/>
                </a:solidFill>
                <a:uFillTx/>
                <a:latin typeface="Source Sans Pro" pitchFamily="34"/>
                <a:ea typeface="Montserrat"/>
                <a:cs typeface="Kanit Light"/>
              </a:rPr>
              <a:t>Agency FB</a:t>
            </a:r>
          </a:p>
          <a:p>
            <a:pPr marL="282174" marR="0" lvl="0" indent="-282174"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81" b="0" i="0" u="none" strike="noStrike" kern="0" cap="none" spc="0" baseline="0">
                <a:solidFill>
                  <a:srgbClr val="000000"/>
                </a:solidFill>
                <a:uFillTx/>
                <a:latin typeface="Source Sans Pro" pitchFamily="34"/>
                <a:ea typeface="Montserrat"/>
                <a:cs typeface="Kanit Light"/>
              </a:rPr>
              <a:t>TT Norms Bold</a:t>
            </a:r>
          </a:p>
          <a:p>
            <a:pPr marL="282174" marR="0" lvl="0" indent="-282174"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481" b="0" i="0" u="none" strike="noStrike" kern="0" cap="none" spc="0" baseline="0">
                <a:solidFill>
                  <a:srgbClr val="000000"/>
                </a:solidFill>
                <a:uFillTx/>
                <a:latin typeface="Source Sans Pro" pitchFamily="34"/>
                <a:ea typeface="Montserrat"/>
                <a:cs typeface="Kanit Light"/>
              </a:rPr>
              <a:t>Calisto MT</a:t>
            </a:r>
          </a:p>
          <a:p>
            <a:pPr marL="282174" marR="0" lvl="0" indent="-282174"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endParaRPr lang="es-PE" sz="1481" b="0" i="0" u="none" strike="noStrike" kern="0" cap="none" spc="0" baseline="0">
              <a:solidFill>
                <a:srgbClr val="000000"/>
              </a:solidFill>
              <a:uFillTx/>
              <a:latin typeface="Source Sans Pro" pitchFamily="34"/>
              <a:ea typeface="Montserrat"/>
              <a:cs typeface="Kanit Light"/>
            </a:endParaRPr>
          </a:p>
        </p:txBody>
      </p:sp>
      <p:sp>
        <p:nvSpPr>
          <p:cNvPr id="10" name="TextBox 59">
            <a:extLst>
              <a:ext uri="{FF2B5EF4-FFF2-40B4-BE49-F238E27FC236}">
                <a16:creationId xmlns:a16="http://schemas.microsoft.com/office/drawing/2014/main" id="{D8791C9B-E292-4900-9CDB-582ACB0A6CCA}"/>
              </a:ext>
            </a:extLst>
          </p:cNvPr>
          <p:cNvSpPr txBox="1"/>
          <p:nvPr/>
        </p:nvSpPr>
        <p:spPr>
          <a:xfrm>
            <a:off x="7440829" y="4866500"/>
            <a:ext cx="1653079" cy="229166"/>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889" b="0" i="0" u="none" strike="noStrike" kern="0" cap="none" spc="0" baseline="0">
                <a:solidFill>
                  <a:srgbClr val="000000"/>
                </a:solidFill>
                <a:uFillTx/>
                <a:latin typeface="Arial"/>
                <a:ea typeface="Arial"/>
                <a:cs typeface="Arial" panose="020B0604020202020204" pitchFamily="34" charset="0"/>
              </a:rPr>
              <a:t>slidesppt.net</a:t>
            </a:r>
          </a:p>
        </p:txBody>
      </p:sp>
      <p:grpSp>
        <p:nvGrpSpPr>
          <p:cNvPr id="11" name="Gráfico 10">
            <a:extLst>
              <a:ext uri="{FF2B5EF4-FFF2-40B4-BE49-F238E27FC236}">
                <a16:creationId xmlns:a16="http://schemas.microsoft.com/office/drawing/2014/main" id="{400215F2-BD97-40EC-A9BF-44599388AD4D}"/>
              </a:ext>
            </a:extLst>
          </p:cNvPr>
          <p:cNvGrpSpPr/>
          <p:nvPr/>
        </p:nvGrpSpPr>
        <p:grpSpPr>
          <a:xfrm>
            <a:off x="8715539" y="4553117"/>
            <a:ext cx="313383" cy="313383"/>
            <a:chOff x="8715539" y="4553117"/>
            <a:chExt cx="313383" cy="313383"/>
          </a:xfrm>
        </p:grpSpPr>
        <p:sp>
          <p:nvSpPr>
            <p:cNvPr id="12" name="Forma libre: forma 30">
              <a:extLst>
                <a:ext uri="{FF2B5EF4-FFF2-40B4-BE49-F238E27FC236}">
                  <a16:creationId xmlns:a16="http://schemas.microsoft.com/office/drawing/2014/main" id="{69908B09-48EE-4D51-90F0-F67E0D64C443}"/>
                </a:ext>
              </a:extLst>
            </p:cNvPr>
            <p:cNvSpPr/>
            <p:nvPr/>
          </p:nvSpPr>
          <p:spPr>
            <a:xfrm>
              <a:off x="8715539" y="4553117"/>
              <a:ext cx="313383" cy="313383"/>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3" name="Forma libre: forma 31">
              <a:extLst>
                <a:ext uri="{FF2B5EF4-FFF2-40B4-BE49-F238E27FC236}">
                  <a16:creationId xmlns:a16="http://schemas.microsoft.com/office/drawing/2014/main" id="{18154A3C-99C2-4CB4-8720-F2A22C93D310}"/>
                </a:ext>
              </a:extLst>
            </p:cNvPr>
            <p:cNvSpPr/>
            <p:nvPr/>
          </p:nvSpPr>
          <p:spPr>
            <a:xfrm>
              <a:off x="8755855" y="4591613"/>
              <a:ext cx="244254" cy="236372"/>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sp>
        <p:nvSpPr>
          <p:cNvPr id="14" name="Forma libre: forma 155">
            <a:extLst>
              <a:ext uri="{FF2B5EF4-FFF2-40B4-BE49-F238E27FC236}">
                <a16:creationId xmlns:a16="http://schemas.microsoft.com/office/drawing/2014/main" id="{82E5D3AF-C355-4D10-B215-C63F774A3037}"/>
              </a:ext>
            </a:extLst>
          </p:cNvPr>
          <p:cNvSpPr/>
          <p:nvPr/>
        </p:nvSpPr>
        <p:spPr>
          <a:xfrm>
            <a:off x="6921523" y="3876470"/>
            <a:ext cx="6949" cy="73234"/>
          </a:xfrm>
          <a:custGeom>
            <a:avLst/>
            <a:gdLst>
              <a:gd name="f0" fmla="val 10800000"/>
              <a:gd name="f1" fmla="val 5400000"/>
              <a:gd name="f2" fmla="val 180"/>
              <a:gd name="f3" fmla="val w"/>
              <a:gd name="f4" fmla="val h"/>
              <a:gd name="f5" fmla="val 0"/>
              <a:gd name="f6" fmla="val 7390"/>
              <a:gd name="f7" fmla="val 77863"/>
              <a:gd name="f8" fmla="val 7391"/>
              <a:gd name="f9" fmla="val 35139"/>
              <a:gd name="f10" fmla="val 7002"/>
              <a:gd name="f11" fmla="val 24442"/>
              <a:gd name="f12" fmla="val 6613"/>
              <a:gd name="f13" fmla="val 13745"/>
              <a:gd name="f14" fmla="val 6224"/>
              <a:gd name="f15" fmla="val 3047"/>
              <a:gd name="f16" fmla="val 4214"/>
              <a:gd name="f17" fmla="val 2010"/>
              <a:gd name="f18" fmla="val 2269"/>
              <a:gd name="f19" fmla="val 973"/>
              <a:gd name="f20" fmla="val 259"/>
              <a:gd name="f21" fmla="val 130"/>
              <a:gd name="f22" fmla="val 25933"/>
              <a:gd name="f23" fmla="val 65"/>
              <a:gd name="f24" fmla="val 51931"/>
              <a:gd name="f25" fmla="val 11086"/>
              <a:gd name="f26" fmla="val 65092"/>
              <a:gd name="f27" fmla="val 1556"/>
              <a:gd name="f28" fmla="val 48819"/>
              <a:gd name="f29" fmla="val 35204"/>
              <a:gd name="f30" fmla="+- 0 0 -90"/>
              <a:gd name="f31" fmla="*/ f3 1 7390"/>
              <a:gd name="f32" fmla="*/ f4 1 77863"/>
              <a:gd name="f33" fmla="val f5"/>
              <a:gd name="f34" fmla="val f6"/>
              <a:gd name="f35" fmla="val f7"/>
              <a:gd name="f36" fmla="*/ f30 f0 1"/>
              <a:gd name="f37" fmla="+- f35 0 f33"/>
              <a:gd name="f38" fmla="+- f34 0 f33"/>
              <a:gd name="f39" fmla="*/ f36 1 f2"/>
              <a:gd name="f40" fmla="*/ f38 1 7390"/>
              <a:gd name="f41" fmla="*/ f37 1 77863"/>
              <a:gd name="f42" fmla="*/ 7391 f38 1"/>
              <a:gd name="f43" fmla="*/ 35139 f37 1"/>
              <a:gd name="f44" fmla="*/ 6224 f38 1"/>
              <a:gd name="f45" fmla="*/ 3047 f37 1"/>
              <a:gd name="f46" fmla="*/ 259 f38 1"/>
              <a:gd name="f47" fmla="*/ 0 f37 1"/>
              <a:gd name="f48" fmla="*/ 0 f38 1"/>
              <a:gd name="f49" fmla="*/ 77863 f37 1"/>
              <a:gd name="f50" fmla="*/ 35204 f37 1"/>
              <a:gd name="f51" fmla="+- f39 0 f1"/>
              <a:gd name="f52" fmla="*/ f42 1 7390"/>
              <a:gd name="f53" fmla="*/ f43 1 77863"/>
              <a:gd name="f54" fmla="*/ f44 1 7390"/>
              <a:gd name="f55" fmla="*/ f45 1 77863"/>
              <a:gd name="f56" fmla="*/ f46 1 7390"/>
              <a:gd name="f57" fmla="*/ f47 1 77863"/>
              <a:gd name="f58" fmla="*/ f48 1 7390"/>
              <a:gd name="f59" fmla="*/ f49 1 77863"/>
              <a:gd name="f60" fmla="*/ f50 1 77863"/>
              <a:gd name="f61" fmla="*/ f33 1 f40"/>
              <a:gd name="f62" fmla="*/ f34 1 f40"/>
              <a:gd name="f63" fmla="*/ f33 1 f41"/>
              <a:gd name="f64" fmla="*/ f35 1 f41"/>
              <a:gd name="f65" fmla="*/ f52 1 f40"/>
              <a:gd name="f66" fmla="*/ f53 1 f41"/>
              <a:gd name="f67" fmla="*/ f54 1 f40"/>
              <a:gd name="f68" fmla="*/ f55 1 f41"/>
              <a:gd name="f69" fmla="*/ f56 1 f40"/>
              <a:gd name="f70" fmla="*/ f57 1 f41"/>
              <a:gd name="f71" fmla="*/ f58 1 f40"/>
              <a:gd name="f72" fmla="*/ f59 1 f41"/>
              <a:gd name="f73" fmla="*/ f60 1 f41"/>
              <a:gd name="f74" fmla="*/ f61 f31 1"/>
              <a:gd name="f75" fmla="*/ f62 f31 1"/>
              <a:gd name="f76" fmla="*/ f64 f32 1"/>
              <a:gd name="f77" fmla="*/ f63 f32 1"/>
              <a:gd name="f78" fmla="*/ f65 f31 1"/>
              <a:gd name="f79" fmla="*/ f66 f32 1"/>
              <a:gd name="f80" fmla="*/ f67 f31 1"/>
              <a:gd name="f81" fmla="*/ f68 f32 1"/>
              <a:gd name="f82" fmla="*/ f69 f31 1"/>
              <a:gd name="f83" fmla="*/ f70 f32 1"/>
              <a:gd name="f84" fmla="*/ f71 f31 1"/>
              <a:gd name="f85" fmla="*/ f72 f32 1"/>
              <a:gd name="f86" fmla="*/ f73 f32 1"/>
            </a:gdLst>
            <a:ahLst/>
            <a:cxnLst>
              <a:cxn ang="3cd4">
                <a:pos x="hc" y="t"/>
              </a:cxn>
              <a:cxn ang="0">
                <a:pos x="r" y="vc"/>
              </a:cxn>
              <a:cxn ang="cd4">
                <a:pos x="hc" y="b"/>
              </a:cxn>
              <a:cxn ang="cd2">
                <a:pos x="l" y="vc"/>
              </a:cxn>
              <a:cxn ang="f51">
                <a:pos x="f78" y="f79"/>
              </a:cxn>
              <a:cxn ang="f51">
                <a:pos x="f80" y="f81"/>
              </a:cxn>
              <a:cxn ang="f51">
                <a:pos x="f82" y="f83"/>
              </a:cxn>
              <a:cxn ang="f51">
                <a:pos x="f84" y="f85"/>
              </a:cxn>
              <a:cxn ang="f51">
                <a:pos x="f78" y="f86"/>
              </a:cxn>
            </a:cxnLst>
            <a:rect l="f74" t="f77" r="f75" b="f76"/>
            <a:pathLst>
              <a:path w="7390" h="77863">
                <a:moveTo>
                  <a:pt x="f8" y="f9"/>
                </a:moveTo>
                <a:cubicBezTo>
                  <a:pt x="f10" y="f11"/>
                  <a:pt x="f12" y="f13"/>
                  <a:pt x="f14" y="f15"/>
                </a:cubicBezTo>
                <a:cubicBezTo>
                  <a:pt x="f16" y="f17"/>
                  <a:pt x="f18" y="f19"/>
                  <a:pt x="f20" y="f5"/>
                </a:cubicBezTo>
                <a:cubicBezTo>
                  <a:pt x="f21" y="f22"/>
                  <a:pt x="f23" y="f24"/>
                  <a:pt x="f5" y="f7"/>
                </a:cubicBezTo>
                <a:cubicBezTo>
                  <a:pt x="f25" y="f26"/>
                  <a:pt x="f27" y="f28"/>
                  <a:pt x="f8" y="f29"/>
                </a:cubicBezTo>
                <a:close/>
              </a:path>
            </a:pathLst>
          </a:custGeom>
          <a:solidFill>
            <a:srgbClr val="FF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17" b="0" i="0" u="none" strike="noStrike" kern="0" cap="none" spc="0" baseline="0">
              <a:solidFill>
                <a:srgbClr val="000000"/>
              </a:solidFill>
              <a:uFillTx/>
              <a:latin typeface="Arial"/>
              <a:ea typeface="Arial"/>
              <a:cs typeface="Arial"/>
            </a:endParaRPr>
          </a:p>
        </p:txBody>
      </p:sp>
      <p:sp>
        <p:nvSpPr>
          <p:cNvPr id="15" name="Forma libre: forma 156">
            <a:extLst>
              <a:ext uri="{FF2B5EF4-FFF2-40B4-BE49-F238E27FC236}">
                <a16:creationId xmlns:a16="http://schemas.microsoft.com/office/drawing/2014/main" id="{D8D2B375-20E3-45C5-9579-D02DC9CC8B53}"/>
              </a:ext>
            </a:extLst>
          </p:cNvPr>
          <p:cNvSpPr/>
          <p:nvPr/>
        </p:nvSpPr>
        <p:spPr>
          <a:xfrm>
            <a:off x="5730736" y="1873569"/>
            <a:ext cx="1344" cy="2313"/>
          </a:xfrm>
          <a:custGeom>
            <a:avLst/>
            <a:gdLst>
              <a:gd name="f0" fmla="val 10800000"/>
              <a:gd name="f1" fmla="val 5400000"/>
              <a:gd name="f2" fmla="val 180"/>
              <a:gd name="f3" fmla="val w"/>
              <a:gd name="f4" fmla="val h"/>
              <a:gd name="f5" fmla="val 0"/>
              <a:gd name="f6" fmla="val 1426"/>
              <a:gd name="f7" fmla="val 2463"/>
              <a:gd name="f8" fmla="val 2399"/>
              <a:gd name="f9" fmla="val 454"/>
              <a:gd name="f10" fmla="val 1621"/>
              <a:gd name="f11" fmla="val 972"/>
              <a:gd name="f12" fmla="val 778"/>
              <a:gd name="f13" fmla="val 519"/>
              <a:gd name="f14" fmla="val 65"/>
              <a:gd name="f15" fmla="val 2464"/>
              <a:gd name="f16" fmla="+- 0 0 -90"/>
              <a:gd name="f17" fmla="*/ f3 1 1426"/>
              <a:gd name="f18" fmla="*/ f4 1 2463"/>
              <a:gd name="f19" fmla="val f5"/>
              <a:gd name="f20" fmla="val f6"/>
              <a:gd name="f21" fmla="val f7"/>
              <a:gd name="f22" fmla="*/ f16 f0 1"/>
              <a:gd name="f23" fmla="+- f21 0 f19"/>
              <a:gd name="f24" fmla="+- f20 0 f19"/>
              <a:gd name="f25" fmla="*/ f22 1 f2"/>
              <a:gd name="f26" fmla="*/ f24 1 1426"/>
              <a:gd name="f27" fmla="*/ f23 1 2463"/>
              <a:gd name="f28" fmla="*/ 0 f24 1"/>
              <a:gd name="f29" fmla="*/ 2399 f23 1"/>
              <a:gd name="f30" fmla="*/ 1426 f24 1"/>
              <a:gd name="f31" fmla="*/ 0 f23 1"/>
              <a:gd name="f32" fmla="*/ 65 f24 1"/>
              <a:gd name="f33" fmla="*/ 2464 f23 1"/>
              <a:gd name="f34" fmla="+- f25 0 f1"/>
              <a:gd name="f35" fmla="*/ f28 1 1426"/>
              <a:gd name="f36" fmla="*/ f29 1 2463"/>
              <a:gd name="f37" fmla="*/ f30 1 1426"/>
              <a:gd name="f38" fmla="*/ f31 1 2463"/>
              <a:gd name="f39" fmla="*/ f32 1 1426"/>
              <a:gd name="f40" fmla="*/ f33 1 2463"/>
              <a:gd name="f41" fmla="*/ f19 1 f26"/>
              <a:gd name="f42" fmla="*/ f20 1 f26"/>
              <a:gd name="f43" fmla="*/ f19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7" y="f58"/>
              </a:cxn>
              <a:cxn ang="f34">
                <a:pos x="f57" y="f58"/>
              </a:cxn>
              <a:cxn ang="f34">
                <a:pos x="f59" y="f60"/>
              </a:cxn>
            </a:cxnLst>
            <a:rect l="f51" t="f54" r="f52" b="f53"/>
            <a:pathLst>
              <a:path w="1426" h="2463">
                <a:moveTo>
                  <a:pt x="f5" y="f8"/>
                </a:moveTo>
                <a:cubicBezTo>
                  <a:pt x="f9" y="f10"/>
                  <a:pt x="f11" y="f12"/>
                  <a:pt x="f6" y="f5"/>
                </a:cubicBezTo>
                <a:cubicBezTo>
                  <a:pt x="f6" y="f5"/>
                  <a:pt x="f6" y="f5"/>
                  <a:pt x="f6" y="f5"/>
                </a:cubicBezTo>
                <a:cubicBezTo>
                  <a:pt x="f11" y="f12"/>
                  <a:pt x="f13" y="f10"/>
                  <a:pt x="f14" y="f15"/>
                </a:cubicBezTo>
                <a:close/>
              </a:path>
            </a:pathLst>
          </a:custGeom>
          <a:solidFill>
            <a:srgbClr val="FF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17" b="0" i="0" u="none" strike="noStrike" kern="0" cap="none" spc="0" baseline="0">
              <a:solidFill>
                <a:srgbClr val="000000"/>
              </a:solidFill>
              <a:uFillTx/>
              <a:latin typeface="Arial"/>
              <a:ea typeface="Arial"/>
              <a:cs typeface="Arial"/>
            </a:endParaRPr>
          </a:p>
        </p:txBody>
      </p:sp>
      <p:sp>
        <p:nvSpPr>
          <p:cNvPr id="16" name="Forma libre: forma 157">
            <a:extLst>
              <a:ext uri="{FF2B5EF4-FFF2-40B4-BE49-F238E27FC236}">
                <a16:creationId xmlns:a16="http://schemas.microsoft.com/office/drawing/2014/main" id="{95C6592A-EB1F-40C3-818A-C3378AB3ED40}"/>
              </a:ext>
            </a:extLst>
          </p:cNvPr>
          <p:cNvSpPr/>
          <p:nvPr/>
        </p:nvSpPr>
        <p:spPr>
          <a:xfrm>
            <a:off x="5854464" y="2410788"/>
            <a:ext cx="10424" cy="10488"/>
          </a:xfrm>
          <a:custGeom>
            <a:avLst/>
            <a:gdLst>
              <a:gd name="f0" fmla="val 10800000"/>
              <a:gd name="f1" fmla="val 5400000"/>
              <a:gd name="f2" fmla="val 180"/>
              <a:gd name="f3" fmla="val w"/>
              <a:gd name="f4" fmla="val h"/>
              <a:gd name="f5" fmla="val 0"/>
              <a:gd name="f6" fmla="val 11086"/>
              <a:gd name="f7" fmla="val 11151"/>
              <a:gd name="f8" fmla="val 4473"/>
              <a:gd name="f9" fmla="val 7391"/>
              <a:gd name="f10" fmla="val 2982"/>
              <a:gd name="f11" fmla="val 3695"/>
              <a:gd name="f12" fmla="val 1491"/>
              <a:gd name="f13" fmla="val 2010"/>
              <a:gd name="f14" fmla="val 4020"/>
              <a:gd name="f15" fmla="val 6094"/>
              <a:gd name="f16" fmla="val 7780"/>
              <a:gd name="f17" fmla="val 8947"/>
              <a:gd name="f18" fmla="val 9465"/>
              <a:gd name="f19" fmla="val 6678"/>
              <a:gd name="f20" fmla="+- 0 0 -90"/>
              <a:gd name="f21" fmla="*/ f3 1 11086"/>
              <a:gd name="f22" fmla="*/ f4 1 11151"/>
              <a:gd name="f23" fmla="val f5"/>
              <a:gd name="f24" fmla="val f6"/>
              <a:gd name="f25" fmla="val f7"/>
              <a:gd name="f26" fmla="*/ f20 f0 1"/>
              <a:gd name="f27" fmla="+- f25 0 f23"/>
              <a:gd name="f28" fmla="+- f24 0 f23"/>
              <a:gd name="f29" fmla="*/ f26 1 f2"/>
              <a:gd name="f30" fmla="*/ f28 1 11086"/>
              <a:gd name="f31" fmla="*/ f27 1 11151"/>
              <a:gd name="f32" fmla="*/ 11086 f28 1"/>
              <a:gd name="f33" fmla="*/ 4473 f27 1"/>
              <a:gd name="f34" fmla="*/ 0 f28 1"/>
              <a:gd name="f35" fmla="*/ 0 f27 1"/>
              <a:gd name="f36" fmla="*/ 6094 f28 1"/>
              <a:gd name="f37" fmla="*/ 11151 f27 1"/>
              <a:gd name="f38" fmla="+- f29 0 f1"/>
              <a:gd name="f39" fmla="*/ f32 1 11086"/>
              <a:gd name="f40" fmla="*/ f33 1 11151"/>
              <a:gd name="f41" fmla="*/ f34 1 11086"/>
              <a:gd name="f42" fmla="*/ f35 1 11151"/>
              <a:gd name="f43" fmla="*/ f36 1 11086"/>
              <a:gd name="f44" fmla="*/ f37 1 11151"/>
              <a:gd name="f45" fmla="*/ f23 1 f30"/>
              <a:gd name="f46" fmla="*/ f24 1 f30"/>
              <a:gd name="f47" fmla="*/ f23 1 f31"/>
              <a:gd name="f48" fmla="*/ f25 1 f31"/>
              <a:gd name="f49" fmla="*/ f39 1 f30"/>
              <a:gd name="f50" fmla="*/ f40 1 f31"/>
              <a:gd name="f51" fmla="*/ f41 1 f30"/>
              <a:gd name="f52" fmla="*/ f42 1 f31"/>
              <a:gd name="f53" fmla="*/ f43 1 f30"/>
              <a:gd name="f54" fmla="*/ f44 1 f31"/>
              <a:gd name="f55" fmla="*/ f45 f21 1"/>
              <a:gd name="f56" fmla="*/ f46 f21 1"/>
              <a:gd name="f57" fmla="*/ f48 f22 1"/>
              <a:gd name="f58" fmla="*/ f47 f22 1"/>
              <a:gd name="f59" fmla="*/ f49 f21 1"/>
              <a:gd name="f60" fmla="*/ f50 f22 1"/>
              <a:gd name="f61" fmla="*/ f51 f21 1"/>
              <a:gd name="f62" fmla="*/ f52 f22 1"/>
              <a:gd name="f63" fmla="*/ f53 f21 1"/>
              <a:gd name="f64" fmla="*/ f54 f22 1"/>
            </a:gdLst>
            <a:ahLst/>
            <a:cxnLst>
              <a:cxn ang="3cd4">
                <a:pos x="hc" y="t"/>
              </a:cxn>
              <a:cxn ang="0">
                <a:pos x="r" y="vc"/>
              </a:cxn>
              <a:cxn ang="cd4">
                <a:pos x="hc" y="b"/>
              </a:cxn>
              <a:cxn ang="cd2">
                <a:pos x="l" y="vc"/>
              </a:cxn>
              <a:cxn ang="f38">
                <a:pos x="f59" y="f60"/>
              </a:cxn>
              <a:cxn ang="f38">
                <a:pos x="f61" y="f62"/>
              </a:cxn>
              <a:cxn ang="f38">
                <a:pos x="f63" y="f64"/>
              </a:cxn>
              <a:cxn ang="f38">
                <a:pos x="f59" y="f60"/>
              </a:cxn>
            </a:cxnLst>
            <a:rect l="f55" t="f58" r="f56" b="f57"/>
            <a:pathLst>
              <a:path w="11086" h="11151">
                <a:moveTo>
                  <a:pt x="f6" y="f8"/>
                </a:moveTo>
                <a:cubicBezTo>
                  <a:pt x="f9" y="f10"/>
                  <a:pt x="f11" y="f12"/>
                  <a:pt x="f5" y="f5"/>
                </a:cubicBezTo>
                <a:cubicBezTo>
                  <a:pt x="f13" y="f11"/>
                  <a:pt x="f14" y="f9"/>
                  <a:pt x="f15" y="f7"/>
                </a:cubicBezTo>
                <a:cubicBezTo>
                  <a:pt x="f16" y="f17"/>
                  <a:pt x="f18" y="f19"/>
                  <a:pt x="f6" y="f8"/>
                </a:cubicBezTo>
                <a:close/>
              </a:path>
            </a:pathLst>
          </a:custGeom>
          <a:solidFill>
            <a:srgbClr val="FF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17" b="0" i="0" u="none" strike="noStrike" kern="0" cap="none" spc="0" baseline="0">
              <a:solidFill>
                <a:srgbClr val="000000"/>
              </a:solidFill>
              <a:uFillTx/>
              <a:latin typeface="Arial"/>
              <a:ea typeface="Arial"/>
              <a:cs typeface="Arial"/>
            </a:endParaRPr>
          </a:p>
        </p:txBody>
      </p:sp>
      <p:pic>
        <p:nvPicPr>
          <p:cNvPr id="17" name="Imagen 2">
            <a:extLst>
              <a:ext uri="{FF2B5EF4-FFF2-40B4-BE49-F238E27FC236}">
                <a16:creationId xmlns:a16="http://schemas.microsoft.com/office/drawing/2014/main" id="{C36BE47A-3576-4769-97BD-010D3871DDCD}"/>
              </a:ext>
            </a:extLst>
          </p:cNvPr>
          <p:cNvPicPr>
            <a:picLocks noChangeAspect="1"/>
          </p:cNvPicPr>
          <p:nvPr/>
        </p:nvPicPr>
        <p:blipFill>
          <a:blip r:embed="rId3"/>
          <a:stretch>
            <a:fillRect/>
          </a:stretch>
        </p:blipFill>
        <p:spPr>
          <a:xfrm>
            <a:off x="3875419" y="254340"/>
            <a:ext cx="4726743" cy="4726743"/>
          </a:xfrm>
          <a:prstGeom prst="rect">
            <a:avLst/>
          </a:prstGeom>
          <a:noFill/>
          <a:ln cap="flat">
            <a:noFill/>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Google Shape;4018;p54">
            <a:extLst>
              <a:ext uri="{FF2B5EF4-FFF2-40B4-BE49-F238E27FC236}">
                <a16:creationId xmlns:a16="http://schemas.microsoft.com/office/drawing/2014/main" id="{C7098807-221B-4348-800F-4170A5B1939C}"/>
              </a:ext>
            </a:extLst>
          </p:cNvPr>
          <p:cNvSpPr txBox="1">
            <a:spLocks noGrp="1"/>
          </p:cNvSpPr>
          <p:nvPr>
            <p:ph type="title"/>
          </p:nvPr>
        </p:nvSpPr>
        <p:spPr>
          <a:xfrm>
            <a:off x="0" y="194191"/>
            <a:ext cx="2807491" cy="612776"/>
          </a:xfrm>
          <a:prstGeom prst="rect">
            <a:avLst/>
          </a:prstGeom>
          <a:noFill/>
          <a:ln>
            <a:noFill/>
          </a:ln>
        </p:spPr>
        <p:txBody>
          <a:bodyPr vert="horz" wrap="square" lIns="91421" tIns="91421" rIns="91421" bIns="91421" anchor="t" anchorCtr="1" compatLnSpc="1">
            <a:noAutofit/>
          </a:bodyPr>
          <a:lstStyle/>
          <a:p>
            <a:pPr lvl="0"/>
            <a:r>
              <a:rPr lang="en-US" sz="2400"/>
              <a:t>RESOURCES</a:t>
            </a:r>
          </a:p>
        </p:txBody>
      </p:sp>
      <p:pic>
        <p:nvPicPr>
          <p:cNvPr id="3" name="Imagen 8">
            <a:extLst>
              <a:ext uri="{FF2B5EF4-FFF2-40B4-BE49-F238E27FC236}">
                <a16:creationId xmlns:a16="http://schemas.microsoft.com/office/drawing/2014/main" id="{732B5551-51F6-4A1E-AB90-53C12C32BD09}"/>
              </a:ext>
            </a:extLst>
          </p:cNvPr>
          <p:cNvPicPr>
            <a:picLocks noChangeAspect="1"/>
          </p:cNvPicPr>
          <p:nvPr/>
        </p:nvPicPr>
        <p:blipFill>
          <a:blip r:embed="rId3"/>
          <a:stretch>
            <a:fillRect/>
          </a:stretch>
        </p:blipFill>
        <p:spPr>
          <a:xfrm>
            <a:off x="2284043" y="3752340"/>
            <a:ext cx="2361300" cy="1143896"/>
          </a:xfrm>
          <a:prstGeom prst="rect">
            <a:avLst/>
          </a:prstGeom>
          <a:noFill/>
          <a:ln cap="flat">
            <a:noFill/>
          </a:ln>
        </p:spPr>
      </p:pic>
      <p:pic>
        <p:nvPicPr>
          <p:cNvPr id="4" name="Imagen 9">
            <a:extLst>
              <a:ext uri="{FF2B5EF4-FFF2-40B4-BE49-F238E27FC236}">
                <a16:creationId xmlns:a16="http://schemas.microsoft.com/office/drawing/2014/main" id="{18224A0D-543A-40DD-961E-61DBB942346E}"/>
              </a:ext>
            </a:extLst>
          </p:cNvPr>
          <p:cNvPicPr>
            <a:picLocks noChangeAspect="1"/>
          </p:cNvPicPr>
          <p:nvPr/>
        </p:nvPicPr>
        <p:blipFill>
          <a:blip r:embed="rId4"/>
          <a:stretch>
            <a:fillRect/>
          </a:stretch>
        </p:blipFill>
        <p:spPr>
          <a:xfrm>
            <a:off x="7245806" y="3287999"/>
            <a:ext cx="1442676" cy="1762094"/>
          </a:xfrm>
          <a:prstGeom prst="rect">
            <a:avLst/>
          </a:prstGeom>
          <a:noFill/>
          <a:ln cap="flat">
            <a:noFill/>
          </a:ln>
        </p:spPr>
      </p:pic>
      <p:pic>
        <p:nvPicPr>
          <p:cNvPr id="5" name="Imagen 10">
            <a:extLst>
              <a:ext uri="{FF2B5EF4-FFF2-40B4-BE49-F238E27FC236}">
                <a16:creationId xmlns:a16="http://schemas.microsoft.com/office/drawing/2014/main" id="{0A979246-62FA-4ABB-B41E-DBCDADBF2B1F}"/>
              </a:ext>
            </a:extLst>
          </p:cNvPr>
          <p:cNvPicPr>
            <a:picLocks noChangeAspect="1"/>
          </p:cNvPicPr>
          <p:nvPr/>
        </p:nvPicPr>
        <p:blipFill>
          <a:blip r:embed="rId5"/>
          <a:stretch>
            <a:fillRect/>
          </a:stretch>
        </p:blipFill>
        <p:spPr>
          <a:xfrm>
            <a:off x="7133426" y="1495300"/>
            <a:ext cx="1613641" cy="1594658"/>
          </a:xfrm>
          <a:prstGeom prst="rect">
            <a:avLst/>
          </a:prstGeom>
          <a:noFill/>
          <a:ln cap="flat">
            <a:noFill/>
          </a:ln>
        </p:spPr>
      </p:pic>
      <p:pic>
        <p:nvPicPr>
          <p:cNvPr id="6" name="Imagen 11">
            <a:extLst>
              <a:ext uri="{FF2B5EF4-FFF2-40B4-BE49-F238E27FC236}">
                <a16:creationId xmlns:a16="http://schemas.microsoft.com/office/drawing/2014/main" id="{810BE625-36DF-4269-8480-07791B906F95}"/>
              </a:ext>
            </a:extLst>
          </p:cNvPr>
          <p:cNvPicPr>
            <a:picLocks noChangeAspect="1"/>
          </p:cNvPicPr>
          <p:nvPr/>
        </p:nvPicPr>
        <p:blipFill>
          <a:blip r:embed="rId6"/>
          <a:stretch>
            <a:fillRect/>
          </a:stretch>
        </p:blipFill>
        <p:spPr>
          <a:xfrm>
            <a:off x="902622" y="1114543"/>
            <a:ext cx="2103430" cy="2160745"/>
          </a:xfrm>
          <a:prstGeom prst="rect">
            <a:avLst/>
          </a:prstGeom>
          <a:noFill/>
          <a:ln cap="flat">
            <a:noFill/>
          </a:ln>
        </p:spPr>
      </p:pic>
      <p:pic>
        <p:nvPicPr>
          <p:cNvPr id="7" name="Imagen 15">
            <a:extLst>
              <a:ext uri="{FF2B5EF4-FFF2-40B4-BE49-F238E27FC236}">
                <a16:creationId xmlns:a16="http://schemas.microsoft.com/office/drawing/2014/main" id="{D8C99450-3A31-4848-93CB-724134A5AE86}"/>
              </a:ext>
            </a:extLst>
          </p:cNvPr>
          <p:cNvPicPr>
            <a:picLocks noChangeAspect="1"/>
          </p:cNvPicPr>
          <p:nvPr/>
        </p:nvPicPr>
        <p:blipFill>
          <a:blip r:embed="rId7"/>
          <a:stretch>
            <a:fillRect/>
          </a:stretch>
        </p:blipFill>
        <p:spPr>
          <a:xfrm>
            <a:off x="5102946" y="3208693"/>
            <a:ext cx="1685257" cy="1920697"/>
          </a:xfrm>
          <a:prstGeom prst="rect">
            <a:avLst/>
          </a:prstGeom>
          <a:noFill/>
          <a:ln cap="flat">
            <a:noFill/>
          </a:ln>
        </p:spPr>
      </p:pic>
      <p:sp>
        <p:nvSpPr>
          <p:cNvPr id="8" name="AutoShape 3">
            <a:extLst>
              <a:ext uri="{FF2B5EF4-FFF2-40B4-BE49-F238E27FC236}">
                <a16:creationId xmlns:a16="http://schemas.microsoft.com/office/drawing/2014/main" id="{D3AAF5ED-9A4D-4550-8E1B-0F3EAEBABE48}"/>
              </a:ext>
            </a:extLst>
          </p:cNvPr>
          <p:cNvSpPr/>
          <p:nvPr/>
        </p:nvSpPr>
        <p:spPr>
          <a:xfrm>
            <a:off x="3659191" y="828675"/>
            <a:ext cx="2887666" cy="2079629"/>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 name="Freeform 5">
            <a:extLst>
              <a:ext uri="{FF2B5EF4-FFF2-40B4-BE49-F238E27FC236}">
                <a16:creationId xmlns:a16="http://schemas.microsoft.com/office/drawing/2014/main" id="{F8452C50-FAE4-4C51-9B57-5E028FC3C9FB}"/>
              </a:ext>
            </a:extLst>
          </p:cNvPr>
          <p:cNvSpPr/>
          <p:nvPr/>
        </p:nvSpPr>
        <p:spPr>
          <a:xfrm>
            <a:off x="4284658" y="827083"/>
            <a:ext cx="282577" cy="1139827"/>
          </a:xfrm>
          <a:custGeom>
            <a:avLst/>
            <a:gdLst>
              <a:gd name="f0" fmla="val 10800000"/>
              <a:gd name="f1" fmla="val 5400000"/>
              <a:gd name="f2" fmla="val 360"/>
              <a:gd name="f3" fmla="val 180"/>
              <a:gd name="f4" fmla="val w"/>
              <a:gd name="f5" fmla="val h"/>
              <a:gd name="f6" fmla="val 0"/>
              <a:gd name="f7" fmla="val 191"/>
              <a:gd name="f8" fmla="val 769"/>
              <a:gd name="f9" fmla="val 108"/>
              <a:gd name="f10" fmla="val 151"/>
              <a:gd name="f11" fmla="val 9"/>
              <a:gd name="f12" fmla="val 165"/>
              <a:gd name="f13" fmla="val 41"/>
              <a:gd name="f14" fmla="val 172"/>
              <a:gd name="f15" fmla="val 79"/>
              <a:gd name="f16" fmla="val 188"/>
              <a:gd name="f17" fmla="val 189"/>
              <a:gd name="f18" fmla="val 295"/>
              <a:gd name="f19" fmla="val 160"/>
              <a:gd name="f20" fmla="val 402"/>
              <a:gd name="f21" fmla="val 140"/>
              <a:gd name="f22" fmla="val 477"/>
              <a:gd name="f23" fmla="val 149"/>
              <a:gd name="f24" fmla="val 550"/>
              <a:gd name="f25" fmla="val 168"/>
              <a:gd name="f26" fmla="val 625"/>
              <a:gd name="f27" fmla="val 176"/>
              <a:gd name="f28" fmla="val 655"/>
              <a:gd name="f29" fmla="val 175"/>
              <a:gd name="f30" fmla="val 689"/>
              <a:gd name="f31" fmla="val 170"/>
              <a:gd name="f32" fmla="val 721"/>
              <a:gd name="f33" fmla="val 166"/>
              <a:gd name="f34" fmla="val 751"/>
              <a:gd name="f35" fmla="val 131"/>
              <a:gd name="f36" fmla="val 96"/>
              <a:gd name="f37" fmla="val 768"/>
              <a:gd name="f38" fmla="val 69"/>
              <a:gd name="f39" fmla="val 767"/>
              <a:gd name="f40" fmla="val 45"/>
              <a:gd name="f41" fmla="val 749"/>
              <a:gd name="f42" fmla="val 42"/>
              <a:gd name="f43" fmla="val 723"/>
              <a:gd name="f44" fmla="val 40"/>
              <a:gd name="f45" fmla="val 705"/>
              <a:gd name="f46" fmla="val 43"/>
              <a:gd name="f47" fmla="val 686"/>
              <a:gd name="f48" fmla="val 47"/>
              <a:gd name="f49" fmla="val 668"/>
              <a:gd name="f50" fmla="val 57"/>
              <a:gd name="f51" fmla="val 616"/>
              <a:gd name="f52" fmla="val 68"/>
              <a:gd name="f53" fmla="val 564"/>
              <a:gd name="f54" fmla="val 77"/>
              <a:gd name="f55" fmla="val 512"/>
              <a:gd name="f56" fmla="val 80"/>
              <a:gd name="f57" fmla="val 498"/>
              <a:gd name="f58" fmla="val 483"/>
              <a:gd name="f59" fmla="val 468"/>
              <a:gd name="f60" fmla="val 433"/>
              <a:gd name="f61" fmla="val 71"/>
              <a:gd name="f62" fmla="val 423"/>
              <a:gd name="f63" fmla="val 38"/>
              <a:gd name="f64" fmla="val 412"/>
              <a:gd name="f65" fmla="val 29"/>
              <a:gd name="f66" fmla="val 409"/>
              <a:gd name="f67" fmla="val 21"/>
              <a:gd name="f68" fmla="val 405"/>
              <a:gd name="f69" fmla="val 13"/>
              <a:gd name="f70" fmla="val 401"/>
              <a:gd name="f71" fmla="val 399"/>
              <a:gd name="f72" fmla="val 398"/>
              <a:gd name="f73" fmla="val 396"/>
              <a:gd name="f74" fmla="val 72"/>
              <a:gd name="f75" fmla="val 102"/>
              <a:gd name="f76" fmla="val 394"/>
              <a:gd name="f77" fmla="val 391"/>
              <a:gd name="f78" fmla="val 389"/>
              <a:gd name="f79" fmla="val 76"/>
              <a:gd name="f80" fmla="val 49"/>
              <a:gd name="f81" fmla="val 23"/>
              <a:gd name="f82" fmla="val 388"/>
              <a:gd name="f83" fmla="val 386"/>
              <a:gd name="f84" fmla="val 385"/>
              <a:gd name="f85" fmla="val 53"/>
              <a:gd name="f86" fmla="val 383"/>
              <a:gd name="f87" fmla="val 83"/>
              <a:gd name="f88" fmla="val 381"/>
              <a:gd name="f89" fmla="val 113"/>
              <a:gd name="f90" fmla="val 380"/>
              <a:gd name="f91" fmla="val 378"/>
              <a:gd name="f92" fmla="val 376"/>
              <a:gd name="f93" fmla="val 374"/>
              <a:gd name="f94" fmla="val 86"/>
              <a:gd name="f95" fmla="val 59"/>
              <a:gd name="f96" fmla="val 31"/>
              <a:gd name="f97" fmla="val 372"/>
              <a:gd name="f98" fmla="val 371"/>
              <a:gd name="f99" fmla="val 369"/>
              <a:gd name="f100" fmla="val 367"/>
              <a:gd name="f101" fmla="val 87"/>
              <a:gd name="f102" fmla="val 366"/>
              <a:gd name="f103" fmla="val 115"/>
              <a:gd name="f104" fmla="val 364"/>
              <a:gd name="f105" fmla="val 362"/>
              <a:gd name="f106" fmla="val 358"/>
              <a:gd name="f107" fmla="val 357"/>
              <a:gd name="f108" fmla="val 355"/>
              <a:gd name="f109" fmla="val 353"/>
              <a:gd name="f110" fmla="val 60"/>
              <a:gd name="f111" fmla="val 352"/>
              <a:gd name="f112" fmla="val 89"/>
              <a:gd name="f113" fmla="val 350"/>
              <a:gd name="f114" fmla="val 117"/>
              <a:gd name="f115" fmla="val 349"/>
              <a:gd name="f116" fmla="val 347"/>
              <a:gd name="f117" fmla="val 345"/>
              <a:gd name="f118" fmla="val 343"/>
              <a:gd name="f119" fmla="val 342"/>
              <a:gd name="f120" fmla="val 340"/>
              <a:gd name="f121" fmla="val 339"/>
              <a:gd name="f122" fmla="val 338"/>
              <a:gd name="f123" fmla="val 336"/>
              <a:gd name="f124" fmla="val 335"/>
              <a:gd name="f125" fmla="val 118"/>
              <a:gd name="f126" fmla="val 332"/>
              <a:gd name="f127" fmla="val 330"/>
              <a:gd name="f128" fmla="val 328"/>
              <a:gd name="f129" fmla="val 326"/>
              <a:gd name="f130" fmla="val 325"/>
              <a:gd name="f131" fmla="val 323"/>
              <a:gd name="f132" fmla="val 322"/>
              <a:gd name="f133" fmla="val 320"/>
              <a:gd name="f134" fmla="val 318"/>
              <a:gd name="f135" fmla="val 61"/>
              <a:gd name="f136" fmla="val 91"/>
              <a:gd name="f137" fmla="val 121"/>
              <a:gd name="f138" fmla="val 316"/>
              <a:gd name="f139" fmla="val 314"/>
              <a:gd name="f140" fmla="val 312"/>
              <a:gd name="f141" fmla="val 311"/>
              <a:gd name="f142" fmla="val 309"/>
              <a:gd name="f143" fmla="val 307"/>
              <a:gd name="f144" fmla="val 306"/>
              <a:gd name="f145" fmla="val 304"/>
              <a:gd name="f146" fmla="val 302"/>
              <a:gd name="f147" fmla="val 62"/>
              <a:gd name="f148" fmla="val 92"/>
              <a:gd name="f149" fmla="val 123"/>
              <a:gd name="f150" fmla="val 300"/>
              <a:gd name="f151" fmla="val 299"/>
              <a:gd name="f152" fmla="val 297"/>
              <a:gd name="f153" fmla="val 94"/>
              <a:gd name="f154" fmla="val 65"/>
              <a:gd name="f155" fmla="val 293"/>
              <a:gd name="f156" fmla="val 37"/>
              <a:gd name="f157" fmla="val 292"/>
              <a:gd name="f158" fmla="val 36"/>
              <a:gd name="f159" fmla="val 290"/>
              <a:gd name="f160" fmla="val 289"/>
              <a:gd name="f161" fmla="val 287"/>
              <a:gd name="f162" fmla="val 66"/>
              <a:gd name="f163" fmla="val 95"/>
              <a:gd name="f164" fmla="val 124"/>
              <a:gd name="f165" fmla="val 285"/>
              <a:gd name="f166" fmla="val 283"/>
              <a:gd name="f167" fmla="val 281"/>
              <a:gd name="f168" fmla="val 280"/>
              <a:gd name="f169" fmla="val 278"/>
              <a:gd name="f170" fmla="val 276"/>
              <a:gd name="f171" fmla="val 274"/>
              <a:gd name="f172" fmla="val 273"/>
              <a:gd name="f173" fmla="val 271"/>
              <a:gd name="f174" fmla="val 98"/>
              <a:gd name="f175" fmla="val 126"/>
              <a:gd name="f176" fmla="val 269"/>
              <a:gd name="f177" fmla="val 267"/>
              <a:gd name="f178" fmla="val 265"/>
              <a:gd name="f179" fmla="val 99"/>
              <a:gd name="f180" fmla="val 264"/>
              <a:gd name="f181" fmla="val 262"/>
              <a:gd name="f182" fmla="val 44"/>
              <a:gd name="f183" fmla="val 261"/>
              <a:gd name="f184" fmla="val 259"/>
              <a:gd name="f185" fmla="val 257"/>
              <a:gd name="f186" fmla="val 255"/>
              <a:gd name="f187" fmla="val 127"/>
              <a:gd name="f188" fmla="val 253"/>
              <a:gd name="f189" fmla="val 251"/>
              <a:gd name="f190" fmla="val 248"/>
              <a:gd name="f191" fmla="val 78"/>
              <a:gd name="f192" fmla="val 54"/>
              <a:gd name="f193" fmla="val 246"/>
              <a:gd name="f194" fmla="val 243"/>
              <a:gd name="f195" fmla="val 241"/>
              <a:gd name="f196" fmla="val 238"/>
              <a:gd name="f197" fmla="val 236"/>
              <a:gd name="f198" fmla="val 234"/>
              <a:gd name="f199" fmla="val 100"/>
              <a:gd name="f200" fmla="val 74"/>
              <a:gd name="f201" fmla="val 48"/>
              <a:gd name="f202" fmla="val 231"/>
              <a:gd name="f203" fmla="val 229"/>
              <a:gd name="f204" fmla="val 227"/>
              <a:gd name="f205" fmla="val 225"/>
              <a:gd name="f206" fmla="val 224"/>
              <a:gd name="f207" fmla="val 223"/>
              <a:gd name="f208" fmla="val 221"/>
              <a:gd name="f209" fmla="val 220"/>
              <a:gd name="f210" fmla="val 218"/>
              <a:gd name="f211" fmla="val 216"/>
              <a:gd name="f212" fmla="val 214"/>
              <a:gd name="f213" fmla="val 212"/>
              <a:gd name="f214" fmla="val 210"/>
              <a:gd name="f215" fmla="val 97"/>
              <a:gd name="f216" fmla="val 209"/>
              <a:gd name="f217" fmla="val 125"/>
              <a:gd name="f218" fmla="val 207"/>
              <a:gd name="f219" fmla="val 205"/>
              <a:gd name="f220" fmla="val 204"/>
              <a:gd name="f221" fmla="val 202"/>
              <a:gd name="f222" fmla="val 200"/>
              <a:gd name="f223" fmla="val 198"/>
              <a:gd name="f224" fmla="val 197"/>
              <a:gd name="f225" fmla="val 195"/>
              <a:gd name="f226" fmla="val 193"/>
              <a:gd name="f227" fmla="val 190"/>
              <a:gd name="f228" fmla="val 186"/>
              <a:gd name="f229" fmla="val 64"/>
              <a:gd name="f230" fmla="val 35"/>
              <a:gd name="f231" fmla="val 185"/>
              <a:gd name="f232" fmla="val 183"/>
              <a:gd name="f233" fmla="val 181"/>
              <a:gd name="f234" fmla="val 179"/>
              <a:gd name="f235" fmla="val 93"/>
              <a:gd name="f236" fmla="val 177"/>
              <a:gd name="f237" fmla="val 122"/>
              <a:gd name="f238" fmla="val 174"/>
              <a:gd name="f239" fmla="val 34"/>
              <a:gd name="f240" fmla="val 167"/>
              <a:gd name="f241" fmla="val 63"/>
              <a:gd name="f242" fmla="val 163"/>
              <a:gd name="f243" fmla="val 162"/>
              <a:gd name="f244" fmla="val 158"/>
              <a:gd name="f245" fmla="val 157"/>
              <a:gd name="f246" fmla="val 155"/>
              <a:gd name="f247" fmla="val 154"/>
              <a:gd name="f248" fmla="val 152"/>
              <a:gd name="f249" fmla="val 150"/>
              <a:gd name="f250" fmla="val 148"/>
              <a:gd name="f251" fmla="val 90"/>
              <a:gd name="f252" fmla="val 146"/>
              <a:gd name="f253" fmla="val 119"/>
              <a:gd name="f254" fmla="val 145"/>
              <a:gd name="f255" fmla="val 143"/>
              <a:gd name="f256" fmla="val 141"/>
              <a:gd name="f257" fmla="val 139"/>
              <a:gd name="f258" fmla="val 138"/>
              <a:gd name="f259" fmla="val 137"/>
              <a:gd name="f260" fmla="val 135"/>
              <a:gd name="f261" fmla="val 134"/>
              <a:gd name="f262" fmla="val 133"/>
              <a:gd name="f263" fmla="val 132"/>
              <a:gd name="f264" fmla="val 130"/>
              <a:gd name="f265" fmla="val 128"/>
              <a:gd name="f266" fmla="val 116"/>
              <a:gd name="f267" fmla="val 88"/>
              <a:gd name="f268" fmla="val 114"/>
              <a:gd name="f269" fmla="val 110"/>
              <a:gd name="f270" fmla="val 107"/>
              <a:gd name="f271" fmla="val 105"/>
              <a:gd name="f272" fmla="val 28"/>
              <a:gd name="f273" fmla="val 103"/>
              <a:gd name="f274" fmla="val 56"/>
              <a:gd name="f275" fmla="val 84"/>
              <a:gd name="f276" fmla="val 32"/>
              <a:gd name="f277" fmla="val 85"/>
              <a:gd name="f278" fmla="val 58"/>
              <a:gd name="f279" fmla="val 111"/>
              <a:gd name="f280" fmla="val 81"/>
              <a:gd name="f281" fmla="val 75"/>
              <a:gd name="f282" fmla="val 70"/>
              <a:gd name="f283" fmla="val 67"/>
              <a:gd name="f284" fmla="val 82"/>
              <a:gd name="f285" fmla="val 106"/>
              <a:gd name="f286" fmla="val 51"/>
              <a:gd name="f287" fmla="val 46"/>
              <a:gd name="f288" fmla="val 55"/>
              <a:gd name="f289" fmla="val 39"/>
              <a:gd name="f290" fmla="val 52"/>
              <a:gd name="f291" fmla="val 33"/>
              <a:gd name="f292" fmla="val 30"/>
              <a:gd name="f293" fmla="val 15"/>
              <a:gd name="f294" fmla="val 8"/>
              <a:gd name="f295" fmla="val 5"/>
              <a:gd name="f296" fmla="val 24"/>
              <a:gd name="f297" fmla="val 10"/>
              <a:gd name="f298" fmla="val 16"/>
              <a:gd name="f299" fmla="val 14"/>
              <a:gd name="f300" fmla="val 4"/>
              <a:gd name="f301" fmla="val 713"/>
              <a:gd name="f302" fmla="val 697"/>
              <a:gd name="f303" fmla="val 698"/>
              <a:gd name="f304" fmla="val 101"/>
              <a:gd name="f305" fmla="val 699"/>
              <a:gd name="f306" fmla="val 708"/>
              <a:gd name="f307" fmla="val 714"/>
              <a:gd name="f308" fmla="val 718"/>
              <a:gd name="f309" fmla="val 728"/>
              <a:gd name="f310" fmla="+- 0 0 -90"/>
              <a:gd name="f311" fmla="*/ f4 1 191"/>
              <a:gd name="f312" fmla="*/ f5 1 769"/>
              <a:gd name="f313" fmla="val f6"/>
              <a:gd name="f314" fmla="val f7"/>
              <a:gd name="f315" fmla="val f8"/>
              <a:gd name="f316" fmla="*/ f310 f0 1"/>
              <a:gd name="f317" fmla="+- f315 0 f313"/>
              <a:gd name="f318" fmla="+- f314 0 f313"/>
              <a:gd name="f319" fmla="*/ f316 1 f3"/>
              <a:gd name="f320" fmla="*/ f318 1 191"/>
              <a:gd name="f321" fmla="*/ f317 1 769"/>
              <a:gd name="f322" fmla="*/ 172 f318 1"/>
              <a:gd name="f323" fmla="*/ 79 f317 1"/>
              <a:gd name="f324" fmla="*/ 168 f318 1"/>
              <a:gd name="f325" fmla="*/ 625 f317 1"/>
              <a:gd name="f326" fmla="*/ 96 f318 1"/>
              <a:gd name="f327" fmla="*/ 768 f317 1"/>
              <a:gd name="f328" fmla="*/ 47 f318 1"/>
              <a:gd name="f329" fmla="*/ 668 f317 1"/>
              <a:gd name="f330" fmla="*/ 80 f318 1"/>
              <a:gd name="f331" fmla="*/ 468 f317 1"/>
              <a:gd name="f332" fmla="*/ 13 f318 1"/>
              <a:gd name="f333" fmla="*/ 401 f317 1"/>
              <a:gd name="f334" fmla="*/ 102 f318 1"/>
              <a:gd name="f335" fmla="*/ 396 f317 1"/>
              <a:gd name="f336" fmla="*/ 23 f318 1"/>
              <a:gd name="f337" fmla="*/ 389 f317 1"/>
              <a:gd name="f338" fmla="*/ 113 f318 1"/>
              <a:gd name="f339" fmla="*/ 380 f317 1"/>
              <a:gd name="f340" fmla="*/ 31 f318 1"/>
              <a:gd name="f341" fmla="*/ 374 f317 1"/>
              <a:gd name="f342" fmla="*/ 115 f318 1"/>
              <a:gd name="f343" fmla="*/ 364 f317 1"/>
              <a:gd name="f344" fmla="*/ 358 f317 1"/>
              <a:gd name="f345" fmla="*/ 117 f318 1"/>
              <a:gd name="f346" fmla="*/ 349 f317 1"/>
              <a:gd name="f347" fmla="*/ 339 f317 1"/>
              <a:gd name="f348" fmla="*/ 118 f318 1"/>
              <a:gd name="f349" fmla="*/ 335 f317 1"/>
              <a:gd name="f350" fmla="*/ 323 f317 1"/>
              <a:gd name="f351" fmla="*/ 121 f318 1"/>
              <a:gd name="f352" fmla="*/ 318 f317 1"/>
              <a:gd name="f353" fmla="*/ 307 f317 1"/>
              <a:gd name="f354" fmla="*/ 123 f318 1"/>
              <a:gd name="f355" fmla="*/ 302 f317 1"/>
              <a:gd name="f356" fmla="*/ 37 f318 1"/>
              <a:gd name="f357" fmla="*/ 292 f317 1"/>
              <a:gd name="f358" fmla="*/ 124 f318 1"/>
              <a:gd name="f359" fmla="*/ 287 f317 1"/>
              <a:gd name="f360" fmla="*/ 41 f318 1"/>
              <a:gd name="f361" fmla="*/ 276 f317 1"/>
              <a:gd name="f362" fmla="*/ 126 f318 1"/>
              <a:gd name="f363" fmla="*/ 271 f317 1"/>
              <a:gd name="f364" fmla="*/ 44 f318 1"/>
              <a:gd name="f365" fmla="*/ 261 f317 1"/>
              <a:gd name="f366" fmla="*/ 127 f318 1"/>
              <a:gd name="f367" fmla="*/ 255 f317 1"/>
              <a:gd name="f368" fmla="*/ 54 f318 1"/>
              <a:gd name="f369" fmla="*/ 248 f317 1"/>
              <a:gd name="f370" fmla="*/ 241 f317 1"/>
              <a:gd name="f371" fmla="*/ 48 f318 1"/>
              <a:gd name="f372" fmla="*/ 234 f317 1"/>
              <a:gd name="f373" fmla="*/ 223 f317 1"/>
              <a:gd name="f374" fmla="*/ 40 f318 1"/>
              <a:gd name="f375" fmla="*/ 218 f317 1"/>
              <a:gd name="f376" fmla="*/ 125 f318 1"/>
              <a:gd name="f377" fmla="*/ 207 f317 1"/>
              <a:gd name="f378" fmla="*/ 36 f318 1"/>
              <a:gd name="f379" fmla="*/ 202 f317 1"/>
              <a:gd name="f380" fmla="*/ 191 f317 1"/>
              <a:gd name="f381" fmla="*/ 35 f318 1"/>
              <a:gd name="f382" fmla="*/ 186 f317 1"/>
              <a:gd name="f383" fmla="*/ 122 f318 1"/>
              <a:gd name="f384" fmla="*/ 176 f317 1"/>
              <a:gd name="f385" fmla="*/ 34 f318 1"/>
              <a:gd name="f386" fmla="*/ 170 f317 1"/>
              <a:gd name="f387" fmla="*/ 160 f317 1"/>
              <a:gd name="f388" fmla="*/ 151 f317 1"/>
              <a:gd name="f389" fmla="*/ 119 f318 1"/>
              <a:gd name="f390" fmla="*/ 145 f317 1"/>
              <a:gd name="f391" fmla="*/ 135 f317 1"/>
              <a:gd name="f392" fmla="*/ 130 f317 1"/>
              <a:gd name="f393" fmla="*/ 119 f317 1"/>
              <a:gd name="f394" fmla="*/ 114 f318 1"/>
              <a:gd name="f395" fmla="*/ 115 f317 1"/>
              <a:gd name="f396" fmla="*/ 28 f318 1"/>
              <a:gd name="f397" fmla="*/ 103 f317 1"/>
              <a:gd name="f398" fmla="*/ 99 f317 1"/>
              <a:gd name="f399" fmla="*/ 32 f318 1"/>
              <a:gd name="f400" fmla="*/ 88 f317 1"/>
              <a:gd name="f401" fmla="*/ 111 f318 1"/>
              <a:gd name="f402" fmla="*/ 83 f317 1"/>
              <a:gd name="f403" fmla="*/ 72 f317 1"/>
              <a:gd name="f404" fmla="*/ 107 f318 1"/>
              <a:gd name="f405" fmla="*/ 67 f317 1"/>
              <a:gd name="f406" fmla="*/ 60 f317 1"/>
              <a:gd name="f407" fmla="*/ 106 f318 1"/>
              <a:gd name="f408" fmla="*/ 53 f317 1"/>
              <a:gd name="f409" fmla="*/ 29 f318 1"/>
              <a:gd name="f410" fmla="*/ 46 f317 1"/>
              <a:gd name="f411" fmla="*/ 100 f318 1"/>
              <a:gd name="f412" fmla="*/ 35 f317 1"/>
              <a:gd name="f413" fmla="*/ 34 f317 1"/>
              <a:gd name="f414" fmla="*/ 16 f318 1"/>
              <a:gd name="f415" fmla="*/ 14 f317 1"/>
              <a:gd name="f416" fmla="*/ 108 f318 1"/>
              <a:gd name="f417" fmla="*/ 0 f317 1"/>
              <a:gd name="f418" fmla="*/ 698 f317 1"/>
              <a:gd name="f419" fmla="*/ 728 f317 1"/>
              <a:gd name="f420" fmla="+- f319 0 f1"/>
              <a:gd name="f421" fmla="*/ f322 1 191"/>
              <a:gd name="f422" fmla="*/ f323 1 769"/>
              <a:gd name="f423" fmla="*/ f324 1 191"/>
              <a:gd name="f424" fmla="*/ f325 1 769"/>
              <a:gd name="f425" fmla="*/ f326 1 191"/>
              <a:gd name="f426" fmla="*/ f327 1 769"/>
              <a:gd name="f427" fmla="*/ f328 1 191"/>
              <a:gd name="f428" fmla="*/ f329 1 769"/>
              <a:gd name="f429" fmla="*/ f330 1 191"/>
              <a:gd name="f430" fmla="*/ f331 1 769"/>
              <a:gd name="f431" fmla="*/ f332 1 191"/>
              <a:gd name="f432" fmla="*/ f333 1 769"/>
              <a:gd name="f433" fmla="*/ f334 1 191"/>
              <a:gd name="f434" fmla="*/ f335 1 769"/>
              <a:gd name="f435" fmla="*/ f336 1 191"/>
              <a:gd name="f436" fmla="*/ f337 1 769"/>
              <a:gd name="f437" fmla="*/ f338 1 191"/>
              <a:gd name="f438" fmla="*/ f339 1 769"/>
              <a:gd name="f439" fmla="*/ f340 1 191"/>
              <a:gd name="f440" fmla="*/ f341 1 769"/>
              <a:gd name="f441" fmla="*/ f342 1 191"/>
              <a:gd name="f442" fmla="*/ f343 1 769"/>
              <a:gd name="f443" fmla="*/ f344 1 769"/>
              <a:gd name="f444" fmla="*/ f345 1 191"/>
              <a:gd name="f445" fmla="*/ f346 1 769"/>
              <a:gd name="f446" fmla="*/ f347 1 769"/>
              <a:gd name="f447" fmla="*/ f348 1 191"/>
              <a:gd name="f448" fmla="*/ f349 1 769"/>
              <a:gd name="f449" fmla="*/ f350 1 769"/>
              <a:gd name="f450" fmla="*/ f351 1 191"/>
              <a:gd name="f451" fmla="*/ f352 1 769"/>
              <a:gd name="f452" fmla="*/ f353 1 769"/>
              <a:gd name="f453" fmla="*/ f354 1 191"/>
              <a:gd name="f454" fmla="*/ f355 1 769"/>
              <a:gd name="f455" fmla="*/ f356 1 191"/>
              <a:gd name="f456" fmla="*/ f357 1 769"/>
              <a:gd name="f457" fmla="*/ f358 1 191"/>
              <a:gd name="f458" fmla="*/ f359 1 769"/>
              <a:gd name="f459" fmla="*/ f360 1 191"/>
              <a:gd name="f460" fmla="*/ f361 1 769"/>
              <a:gd name="f461" fmla="*/ f362 1 191"/>
              <a:gd name="f462" fmla="*/ f363 1 769"/>
              <a:gd name="f463" fmla="*/ f364 1 191"/>
              <a:gd name="f464" fmla="*/ f365 1 769"/>
              <a:gd name="f465" fmla="*/ f366 1 191"/>
              <a:gd name="f466" fmla="*/ f367 1 769"/>
              <a:gd name="f467" fmla="*/ f368 1 191"/>
              <a:gd name="f468" fmla="*/ f369 1 769"/>
              <a:gd name="f469" fmla="*/ f370 1 769"/>
              <a:gd name="f470" fmla="*/ f371 1 191"/>
              <a:gd name="f471" fmla="*/ f372 1 769"/>
              <a:gd name="f472" fmla="*/ f373 1 769"/>
              <a:gd name="f473" fmla="*/ f374 1 191"/>
              <a:gd name="f474" fmla="*/ f375 1 769"/>
              <a:gd name="f475" fmla="*/ f376 1 191"/>
              <a:gd name="f476" fmla="*/ f377 1 769"/>
              <a:gd name="f477" fmla="*/ f378 1 191"/>
              <a:gd name="f478" fmla="*/ f379 1 769"/>
              <a:gd name="f479" fmla="*/ f380 1 769"/>
              <a:gd name="f480" fmla="*/ f381 1 191"/>
              <a:gd name="f481" fmla="*/ f382 1 769"/>
              <a:gd name="f482" fmla="*/ f383 1 191"/>
              <a:gd name="f483" fmla="*/ f384 1 769"/>
              <a:gd name="f484" fmla="*/ f385 1 191"/>
              <a:gd name="f485" fmla="*/ f386 1 769"/>
              <a:gd name="f486" fmla="*/ f387 1 769"/>
              <a:gd name="f487" fmla="*/ f388 1 769"/>
              <a:gd name="f488" fmla="*/ f389 1 191"/>
              <a:gd name="f489" fmla="*/ f390 1 769"/>
              <a:gd name="f490" fmla="*/ f391 1 769"/>
              <a:gd name="f491" fmla="*/ f392 1 769"/>
              <a:gd name="f492" fmla="*/ f393 1 769"/>
              <a:gd name="f493" fmla="*/ f394 1 191"/>
              <a:gd name="f494" fmla="*/ f395 1 769"/>
              <a:gd name="f495" fmla="*/ f396 1 191"/>
              <a:gd name="f496" fmla="*/ f397 1 769"/>
              <a:gd name="f497" fmla="*/ f398 1 769"/>
              <a:gd name="f498" fmla="*/ f399 1 191"/>
              <a:gd name="f499" fmla="*/ f400 1 769"/>
              <a:gd name="f500" fmla="*/ f401 1 191"/>
              <a:gd name="f501" fmla="*/ f402 1 769"/>
              <a:gd name="f502" fmla="*/ f403 1 769"/>
              <a:gd name="f503" fmla="*/ f404 1 191"/>
              <a:gd name="f504" fmla="*/ f405 1 769"/>
              <a:gd name="f505" fmla="*/ f406 1 769"/>
              <a:gd name="f506" fmla="*/ f407 1 191"/>
              <a:gd name="f507" fmla="*/ f408 1 769"/>
              <a:gd name="f508" fmla="*/ f409 1 191"/>
              <a:gd name="f509" fmla="*/ f410 1 769"/>
              <a:gd name="f510" fmla="*/ f411 1 191"/>
              <a:gd name="f511" fmla="*/ f412 1 769"/>
              <a:gd name="f512" fmla="*/ f413 1 769"/>
              <a:gd name="f513" fmla="*/ f414 1 191"/>
              <a:gd name="f514" fmla="*/ f415 1 769"/>
              <a:gd name="f515" fmla="*/ f416 1 191"/>
              <a:gd name="f516" fmla="*/ f417 1 769"/>
              <a:gd name="f517" fmla="*/ f418 1 769"/>
              <a:gd name="f518" fmla="*/ f419 1 769"/>
              <a:gd name="f519" fmla="*/ 0 1 f320"/>
              <a:gd name="f520" fmla="*/ f314 1 f320"/>
              <a:gd name="f521" fmla="*/ 0 1 f321"/>
              <a:gd name="f522" fmla="*/ f315 1 f321"/>
              <a:gd name="f523" fmla="*/ f421 1 f320"/>
              <a:gd name="f524" fmla="*/ f422 1 f321"/>
              <a:gd name="f525" fmla="*/ f423 1 f320"/>
              <a:gd name="f526" fmla="*/ f424 1 f321"/>
              <a:gd name="f527" fmla="*/ f425 1 f320"/>
              <a:gd name="f528" fmla="*/ f426 1 f321"/>
              <a:gd name="f529" fmla="*/ f427 1 f320"/>
              <a:gd name="f530" fmla="*/ f428 1 f321"/>
              <a:gd name="f531" fmla="*/ f429 1 f320"/>
              <a:gd name="f532" fmla="*/ f430 1 f321"/>
              <a:gd name="f533" fmla="*/ f431 1 f320"/>
              <a:gd name="f534" fmla="*/ f432 1 f321"/>
              <a:gd name="f535" fmla="*/ f433 1 f320"/>
              <a:gd name="f536" fmla="*/ f434 1 f321"/>
              <a:gd name="f537" fmla="*/ f435 1 f320"/>
              <a:gd name="f538" fmla="*/ f436 1 f321"/>
              <a:gd name="f539" fmla="*/ f437 1 f320"/>
              <a:gd name="f540" fmla="*/ f438 1 f321"/>
              <a:gd name="f541" fmla="*/ f439 1 f320"/>
              <a:gd name="f542" fmla="*/ f440 1 f321"/>
              <a:gd name="f543" fmla="*/ f441 1 f320"/>
              <a:gd name="f544" fmla="*/ f442 1 f321"/>
              <a:gd name="f545" fmla="*/ f443 1 f321"/>
              <a:gd name="f546" fmla="*/ f444 1 f320"/>
              <a:gd name="f547" fmla="*/ f445 1 f321"/>
              <a:gd name="f548" fmla="*/ f446 1 f321"/>
              <a:gd name="f549" fmla="*/ f447 1 f320"/>
              <a:gd name="f550" fmla="*/ f448 1 f321"/>
              <a:gd name="f551" fmla="*/ f449 1 f321"/>
              <a:gd name="f552" fmla="*/ f450 1 f320"/>
              <a:gd name="f553" fmla="*/ f451 1 f321"/>
              <a:gd name="f554" fmla="*/ f452 1 f321"/>
              <a:gd name="f555" fmla="*/ f453 1 f320"/>
              <a:gd name="f556" fmla="*/ f454 1 f321"/>
              <a:gd name="f557" fmla="*/ f455 1 f320"/>
              <a:gd name="f558" fmla="*/ f456 1 f321"/>
              <a:gd name="f559" fmla="*/ f457 1 f320"/>
              <a:gd name="f560" fmla="*/ f458 1 f321"/>
              <a:gd name="f561" fmla="*/ f459 1 f320"/>
              <a:gd name="f562" fmla="*/ f460 1 f321"/>
              <a:gd name="f563" fmla="*/ f461 1 f320"/>
              <a:gd name="f564" fmla="*/ f462 1 f321"/>
              <a:gd name="f565" fmla="*/ f463 1 f320"/>
              <a:gd name="f566" fmla="*/ f464 1 f321"/>
              <a:gd name="f567" fmla="*/ f465 1 f320"/>
              <a:gd name="f568" fmla="*/ f466 1 f321"/>
              <a:gd name="f569" fmla="*/ f467 1 f320"/>
              <a:gd name="f570" fmla="*/ f468 1 f321"/>
              <a:gd name="f571" fmla="*/ f469 1 f321"/>
              <a:gd name="f572" fmla="*/ f470 1 f320"/>
              <a:gd name="f573" fmla="*/ f471 1 f321"/>
              <a:gd name="f574" fmla="*/ f472 1 f321"/>
              <a:gd name="f575" fmla="*/ f473 1 f320"/>
              <a:gd name="f576" fmla="*/ f474 1 f321"/>
              <a:gd name="f577" fmla="*/ f475 1 f320"/>
              <a:gd name="f578" fmla="*/ f476 1 f321"/>
              <a:gd name="f579" fmla="*/ f477 1 f320"/>
              <a:gd name="f580" fmla="*/ f478 1 f321"/>
              <a:gd name="f581" fmla="*/ f479 1 f321"/>
              <a:gd name="f582" fmla="*/ f480 1 f320"/>
              <a:gd name="f583" fmla="*/ f481 1 f321"/>
              <a:gd name="f584" fmla="*/ f482 1 f320"/>
              <a:gd name="f585" fmla="*/ f483 1 f321"/>
              <a:gd name="f586" fmla="*/ f484 1 f320"/>
              <a:gd name="f587" fmla="*/ f485 1 f321"/>
              <a:gd name="f588" fmla="*/ f486 1 f321"/>
              <a:gd name="f589" fmla="*/ f487 1 f321"/>
              <a:gd name="f590" fmla="*/ f488 1 f320"/>
              <a:gd name="f591" fmla="*/ f489 1 f321"/>
              <a:gd name="f592" fmla="*/ f490 1 f321"/>
              <a:gd name="f593" fmla="*/ f491 1 f321"/>
              <a:gd name="f594" fmla="*/ f492 1 f321"/>
              <a:gd name="f595" fmla="*/ f493 1 f320"/>
              <a:gd name="f596" fmla="*/ f494 1 f321"/>
              <a:gd name="f597" fmla="*/ f495 1 f320"/>
              <a:gd name="f598" fmla="*/ f496 1 f321"/>
              <a:gd name="f599" fmla="*/ f497 1 f321"/>
              <a:gd name="f600" fmla="*/ f498 1 f320"/>
              <a:gd name="f601" fmla="*/ f499 1 f321"/>
              <a:gd name="f602" fmla="*/ f500 1 f320"/>
              <a:gd name="f603" fmla="*/ f501 1 f321"/>
              <a:gd name="f604" fmla="*/ f502 1 f321"/>
              <a:gd name="f605" fmla="*/ f503 1 f320"/>
              <a:gd name="f606" fmla="*/ f504 1 f321"/>
              <a:gd name="f607" fmla="*/ f505 1 f321"/>
              <a:gd name="f608" fmla="*/ f506 1 f320"/>
              <a:gd name="f609" fmla="*/ f507 1 f321"/>
              <a:gd name="f610" fmla="*/ f508 1 f320"/>
              <a:gd name="f611" fmla="*/ f509 1 f321"/>
              <a:gd name="f612" fmla="*/ f510 1 f320"/>
              <a:gd name="f613" fmla="*/ f511 1 f321"/>
              <a:gd name="f614" fmla="*/ f512 1 f321"/>
              <a:gd name="f615" fmla="*/ f513 1 f320"/>
              <a:gd name="f616" fmla="*/ f514 1 f321"/>
              <a:gd name="f617" fmla="*/ f515 1 f320"/>
              <a:gd name="f618" fmla="*/ f516 1 f321"/>
              <a:gd name="f619" fmla="*/ f517 1 f321"/>
              <a:gd name="f620" fmla="*/ f518 1 f321"/>
              <a:gd name="f621" fmla="*/ f519 f311 1"/>
              <a:gd name="f622" fmla="*/ f520 f311 1"/>
              <a:gd name="f623" fmla="*/ f522 f312 1"/>
              <a:gd name="f624" fmla="*/ f521 f312 1"/>
              <a:gd name="f625" fmla="*/ f523 f311 1"/>
              <a:gd name="f626" fmla="*/ f524 f312 1"/>
              <a:gd name="f627" fmla="*/ f525 f311 1"/>
              <a:gd name="f628" fmla="*/ f526 f312 1"/>
              <a:gd name="f629" fmla="*/ f527 f311 1"/>
              <a:gd name="f630" fmla="*/ f528 f312 1"/>
              <a:gd name="f631" fmla="*/ f529 f311 1"/>
              <a:gd name="f632" fmla="*/ f530 f312 1"/>
              <a:gd name="f633" fmla="*/ f531 f311 1"/>
              <a:gd name="f634" fmla="*/ f532 f312 1"/>
              <a:gd name="f635" fmla="*/ f533 f311 1"/>
              <a:gd name="f636" fmla="*/ f534 f312 1"/>
              <a:gd name="f637" fmla="*/ f535 f311 1"/>
              <a:gd name="f638" fmla="*/ f536 f312 1"/>
              <a:gd name="f639" fmla="*/ f537 f311 1"/>
              <a:gd name="f640" fmla="*/ f538 f312 1"/>
              <a:gd name="f641" fmla="*/ f539 f311 1"/>
              <a:gd name="f642" fmla="*/ f540 f312 1"/>
              <a:gd name="f643" fmla="*/ f541 f311 1"/>
              <a:gd name="f644" fmla="*/ f542 f312 1"/>
              <a:gd name="f645" fmla="*/ f543 f311 1"/>
              <a:gd name="f646" fmla="*/ f544 f312 1"/>
              <a:gd name="f647" fmla="*/ f545 f312 1"/>
              <a:gd name="f648" fmla="*/ f546 f311 1"/>
              <a:gd name="f649" fmla="*/ f547 f312 1"/>
              <a:gd name="f650" fmla="*/ f548 f312 1"/>
              <a:gd name="f651" fmla="*/ f549 f311 1"/>
              <a:gd name="f652" fmla="*/ f550 f312 1"/>
              <a:gd name="f653" fmla="*/ f551 f312 1"/>
              <a:gd name="f654" fmla="*/ f552 f311 1"/>
              <a:gd name="f655" fmla="*/ f553 f312 1"/>
              <a:gd name="f656" fmla="*/ f554 f312 1"/>
              <a:gd name="f657" fmla="*/ f555 f311 1"/>
              <a:gd name="f658" fmla="*/ f556 f312 1"/>
              <a:gd name="f659" fmla="*/ f557 f311 1"/>
              <a:gd name="f660" fmla="*/ f558 f312 1"/>
              <a:gd name="f661" fmla="*/ f559 f311 1"/>
              <a:gd name="f662" fmla="*/ f560 f312 1"/>
              <a:gd name="f663" fmla="*/ f561 f311 1"/>
              <a:gd name="f664" fmla="*/ f562 f312 1"/>
              <a:gd name="f665" fmla="*/ f563 f311 1"/>
              <a:gd name="f666" fmla="*/ f564 f312 1"/>
              <a:gd name="f667" fmla="*/ f565 f311 1"/>
              <a:gd name="f668" fmla="*/ f566 f312 1"/>
              <a:gd name="f669" fmla="*/ f567 f311 1"/>
              <a:gd name="f670" fmla="*/ f568 f312 1"/>
              <a:gd name="f671" fmla="*/ f569 f311 1"/>
              <a:gd name="f672" fmla="*/ f570 f312 1"/>
              <a:gd name="f673" fmla="*/ f571 f312 1"/>
              <a:gd name="f674" fmla="*/ f572 f311 1"/>
              <a:gd name="f675" fmla="*/ f573 f312 1"/>
              <a:gd name="f676" fmla="*/ f574 f312 1"/>
              <a:gd name="f677" fmla="*/ f575 f311 1"/>
              <a:gd name="f678" fmla="*/ f576 f312 1"/>
              <a:gd name="f679" fmla="*/ f577 f311 1"/>
              <a:gd name="f680" fmla="*/ f578 f312 1"/>
              <a:gd name="f681" fmla="*/ f579 f311 1"/>
              <a:gd name="f682" fmla="*/ f580 f312 1"/>
              <a:gd name="f683" fmla="*/ f581 f312 1"/>
              <a:gd name="f684" fmla="*/ f582 f311 1"/>
              <a:gd name="f685" fmla="*/ f583 f312 1"/>
              <a:gd name="f686" fmla="*/ f584 f311 1"/>
              <a:gd name="f687" fmla="*/ f585 f312 1"/>
              <a:gd name="f688" fmla="*/ f586 f311 1"/>
              <a:gd name="f689" fmla="*/ f587 f312 1"/>
              <a:gd name="f690" fmla="*/ f588 f312 1"/>
              <a:gd name="f691" fmla="*/ f589 f312 1"/>
              <a:gd name="f692" fmla="*/ f590 f311 1"/>
              <a:gd name="f693" fmla="*/ f591 f312 1"/>
              <a:gd name="f694" fmla="*/ f592 f312 1"/>
              <a:gd name="f695" fmla="*/ f593 f312 1"/>
              <a:gd name="f696" fmla="*/ f594 f312 1"/>
              <a:gd name="f697" fmla="*/ f595 f311 1"/>
              <a:gd name="f698" fmla="*/ f596 f312 1"/>
              <a:gd name="f699" fmla="*/ f597 f311 1"/>
              <a:gd name="f700" fmla="*/ f598 f312 1"/>
              <a:gd name="f701" fmla="*/ f599 f312 1"/>
              <a:gd name="f702" fmla="*/ f600 f311 1"/>
              <a:gd name="f703" fmla="*/ f601 f312 1"/>
              <a:gd name="f704" fmla="*/ f602 f311 1"/>
              <a:gd name="f705" fmla="*/ f603 f312 1"/>
              <a:gd name="f706" fmla="*/ f604 f312 1"/>
              <a:gd name="f707" fmla="*/ f605 f311 1"/>
              <a:gd name="f708" fmla="*/ f606 f312 1"/>
              <a:gd name="f709" fmla="*/ f607 f312 1"/>
              <a:gd name="f710" fmla="*/ f608 f311 1"/>
              <a:gd name="f711" fmla="*/ f609 f312 1"/>
              <a:gd name="f712" fmla="*/ f610 f311 1"/>
              <a:gd name="f713" fmla="*/ f611 f312 1"/>
              <a:gd name="f714" fmla="*/ f612 f311 1"/>
              <a:gd name="f715" fmla="*/ f613 f312 1"/>
              <a:gd name="f716" fmla="*/ f614 f312 1"/>
              <a:gd name="f717" fmla="*/ f615 f311 1"/>
              <a:gd name="f718" fmla="*/ f616 f312 1"/>
              <a:gd name="f719" fmla="*/ f617 f311 1"/>
              <a:gd name="f720" fmla="*/ f618 f312 1"/>
              <a:gd name="f721" fmla="*/ f619 f312 1"/>
              <a:gd name="f722" fmla="*/ f620 f312 1"/>
            </a:gdLst>
            <a:ahLst/>
            <a:cxnLst>
              <a:cxn ang="3cd4">
                <a:pos x="hc" y="t"/>
              </a:cxn>
              <a:cxn ang="0">
                <a:pos x="r" y="vc"/>
              </a:cxn>
              <a:cxn ang="cd4">
                <a:pos x="hc" y="b"/>
              </a:cxn>
              <a:cxn ang="cd2">
                <a:pos x="l" y="vc"/>
              </a:cxn>
              <a:cxn ang="f420">
                <a:pos x="f625" y="f626"/>
              </a:cxn>
              <a:cxn ang="f420">
                <a:pos x="f627" y="f628"/>
              </a:cxn>
              <a:cxn ang="f420">
                <a:pos x="f629" y="f630"/>
              </a:cxn>
              <a:cxn ang="f420">
                <a:pos x="f631" y="f632"/>
              </a:cxn>
              <a:cxn ang="f420">
                <a:pos x="f633" y="f634"/>
              </a:cxn>
              <a:cxn ang="f420">
                <a:pos x="f635" y="f636"/>
              </a:cxn>
              <a:cxn ang="f420">
                <a:pos x="f637" y="f638"/>
              </a:cxn>
              <a:cxn ang="f420">
                <a:pos x="f639" y="f640"/>
              </a:cxn>
              <a:cxn ang="f420">
                <a:pos x="f641" y="f642"/>
              </a:cxn>
              <a:cxn ang="f420">
                <a:pos x="f643" y="f644"/>
              </a:cxn>
              <a:cxn ang="f420">
                <a:pos x="f645" y="f646"/>
              </a:cxn>
              <a:cxn ang="f420">
                <a:pos x="f643" y="f647"/>
              </a:cxn>
              <a:cxn ang="f420">
                <a:pos x="f648" y="f649"/>
              </a:cxn>
              <a:cxn ang="f420">
                <a:pos x="f643" y="f650"/>
              </a:cxn>
              <a:cxn ang="f420">
                <a:pos x="f651" y="f652"/>
              </a:cxn>
              <a:cxn ang="f420">
                <a:pos x="f643" y="f653"/>
              </a:cxn>
              <a:cxn ang="f420">
                <a:pos x="f654" y="f655"/>
              </a:cxn>
              <a:cxn ang="f420">
                <a:pos x="f643" y="f656"/>
              </a:cxn>
              <a:cxn ang="f420">
                <a:pos x="f657" y="f658"/>
              </a:cxn>
              <a:cxn ang="f420">
                <a:pos x="f659" y="f660"/>
              </a:cxn>
              <a:cxn ang="f420">
                <a:pos x="f661" y="f662"/>
              </a:cxn>
              <a:cxn ang="f420">
                <a:pos x="f663" y="f664"/>
              </a:cxn>
              <a:cxn ang="f420">
                <a:pos x="f665" y="f666"/>
              </a:cxn>
              <a:cxn ang="f420">
                <a:pos x="f667" y="f668"/>
              </a:cxn>
              <a:cxn ang="f420">
                <a:pos x="f669" y="f670"/>
              </a:cxn>
              <a:cxn ang="f420">
                <a:pos x="f671" y="f672"/>
              </a:cxn>
              <a:cxn ang="f420">
                <a:pos x="f665" y="f673"/>
              </a:cxn>
              <a:cxn ang="f420">
                <a:pos x="f674" y="f675"/>
              </a:cxn>
              <a:cxn ang="f420">
                <a:pos x="f665" y="f676"/>
              </a:cxn>
              <a:cxn ang="f420">
                <a:pos x="f677" y="f678"/>
              </a:cxn>
              <a:cxn ang="f420">
                <a:pos x="f679" y="f680"/>
              </a:cxn>
              <a:cxn ang="f420">
                <a:pos x="f681" y="f682"/>
              </a:cxn>
              <a:cxn ang="f420">
                <a:pos x="f657" y="f683"/>
              </a:cxn>
              <a:cxn ang="f420">
                <a:pos x="f684" y="f685"/>
              </a:cxn>
              <a:cxn ang="f420">
                <a:pos x="f686" y="f687"/>
              </a:cxn>
              <a:cxn ang="f420">
                <a:pos x="f688" y="f689"/>
              </a:cxn>
              <a:cxn ang="f420">
                <a:pos x="f654" y="f690"/>
              </a:cxn>
              <a:cxn ang="f420">
                <a:pos x="f688" y="f691"/>
              </a:cxn>
              <a:cxn ang="f420">
                <a:pos x="f692" y="f693"/>
              </a:cxn>
              <a:cxn ang="f420">
                <a:pos x="f684" y="f694"/>
              </a:cxn>
              <a:cxn ang="f420">
                <a:pos x="f648" y="f695"/>
              </a:cxn>
              <a:cxn ang="f420">
                <a:pos x="f688" y="f696"/>
              </a:cxn>
              <a:cxn ang="f420">
                <a:pos x="f697" y="f698"/>
              </a:cxn>
              <a:cxn ang="f420">
                <a:pos x="f699" y="f700"/>
              </a:cxn>
              <a:cxn ang="f420">
                <a:pos x="f641" y="f701"/>
              </a:cxn>
              <a:cxn ang="f420">
                <a:pos x="f702" y="f703"/>
              </a:cxn>
              <a:cxn ang="f420">
                <a:pos x="f704" y="f705"/>
              </a:cxn>
              <a:cxn ang="f420">
                <a:pos x="f702" y="f706"/>
              </a:cxn>
              <a:cxn ang="f420">
                <a:pos x="f707" y="f708"/>
              </a:cxn>
              <a:cxn ang="f420">
                <a:pos x="f681" y="f709"/>
              </a:cxn>
              <a:cxn ang="f420">
                <a:pos x="f710" y="f711"/>
              </a:cxn>
              <a:cxn ang="f420">
                <a:pos x="f712" y="f713"/>
              </a:cxn>
              <a:cxn ang="f420">
                <a:pos x="f714" y="f715"/>
              </a:cxn>
              <a:cxn ang="f420">
                <a:pos x="f639" y="f716"/>
              </a:cxn>
              <a:cxn ang="f420">
                <a:pos x="f717" y="f718"/>
              </a:cxn>
              <a:cxn ang="f420">
                <a:pos x="f719" y="f720"/>
              </a:cxn>
              <a:cxn ang="f420">
                <a:pos x="f707" y="f721"/>
              </a:cxn>
              <a:cxn ang="f420">
                <a:pos x="f707" y="f722"/>
              </a:cxn>
            </a:cxnLst>
            <a:rect l="f621" t="f624" r="f622" b="f623"/>
            <a:pathLst>
              <a:path w="191" h="769">
                <a:moveTo>
                  <a:pt x="f9" y="f6"/>
                </a:moveTo>
                <a:cubicBezTo>
                  <a:pt x="f10" y="f11"/>
                  <a:pt x="f12" y="f13"/>
                  <a:pt x="f14" y="f15"/>
                </a:cubicBezTo>
                <a:cubicBezTo>
                  <a:pt x="f7" y="f16"/>
                  <a:pt x="f17" y="f18"/>
                  <a:pt x="f19" y="f20"/>
                </a:cubicBezTo>
                <a:cubicBezTo>
                  <a:pt x="f21" y="f22"/>
                  <a:pt x="f23" y="f24"/>
                  <a:pt x="f25" y="f26"/>
                </a:cubicBezTo>
                <a:cubicBezTo>
                  <a:pt x="f27" y="f28"/>
                  <a:pt x="f29" y="f30"/>
                  <a:pt x="f31" y="f32"/>
                </a:cubicBezTo>
                <a:cubicBezTo>
                  <a:pt x="f33" y="f34"/>
                  <a:pt x="f35" y="f8"/>
                  <a:pt x="f36" y="f37"/>
                </a:cubicBezTo>
                <a:cubicBezTo>
                  <a:pt x="f38" y="f39"/>
                  <a:pt x="f40" y="f41"/>
                  <a:pt x="f42" y="f43"/>
                </a:cubicBezTo>
                <a:cubicBezTo>
                  <a:pt x="f44" y="f45"/>
                  <a:pt x="f46" y="f47"/>
                  <a:pt x="f48" y="f49"/>
                </a:cubicBezTo>
                <a:cubicBezTo>
                  <a:pt x="f50" y="f51"/>
                  <a:pt x="f52" y="f53"/>
                  <a:pt x="f54" y="f55"/>
                </a:cubicBezTo>
                <a:cubicBezTo>
                  <a:pt x="f56" y="f57"/>
                  <a:pt x="f56" y="f58"/>
                  <a:pt x="f56" y="f59"/>
                </a:cubicBezTo>
                <a:cubicBezTo>
                  <a:pt x="f15" y="f60"/>
                  <a:pt x="f61" y="f62"/>
                  <a:pt x="f63" y="f64"/>
                </a:cubicBezTo>
                <a:cubicBezTo>
                  <a:pt x="f65" y="f66"/>
                  <a:pt x="f67" y="f68"/>
                  <a:pt x="f69" y="f70"/>
                </a:cubicBezTo>
                <a:cubicBezTo>
                  <a:pt x="f69" y="f71"/>
                  <a:pt x="f69" y="f72"/>
                  <a:pt x="f69" y="f73"/>
                </a:cubicBezTo>
                <a:cubicBezTo>
                  <a:pt x="f46" y="f73"/>
                  <a:pt x="f74" y="f73"/>
                  <a:pt x="f75" y="f73"/>
                </a:cubicBezTo>
                <a:cubicBezTo>
                  <a:pt x="f75" y="f76"/>
                  <a:pt x="f75" y="f77"/>
                  <a:pt x="f75" y="f78"/>
                </a:cubicBezTo>
                <a:cubicBezTo>
                  <a:pt x="f79" y="f78"/>
                  <a:pt x="f80" y="f78"/>
                  <a:pt x="f81" y="f78"/>
                </a:cubicBezTo>
                <a:cubicBezTo>
                  <a:pt x="f81" y="f82"/>
                  <a:pt x="f81" y="f83"/>
                  <a:pt x="f81" y="f84"/>
                </a:cubicBezTo>
                <a:cubicBezTo>
                  <a:pt x="f85" y="f86"/>
                  <a:pt x="f87" y="f88"/>
                  <a:pt x="f89" y="f90"/>
                </a:cubicBezTo>
                <a:cubicBezTo>
                  <a:pt x="f89" y="f91"/>
                  <a:pt x="f89" y="f92"/>
                  <a:pt x="f89" y="f93"/>
                </a:cubicBezTo>
                <a:cubicBezTo>
                  <a:pt x="f94" y="f93"/>
                  <a:pt x="f95" y="f93"/>
                  <a:pt x="f96" y="f93"/>
                </a:cubicBezTo>
                <a:cubicBezTo>
                  <a:pt x="f96" y="f97"/>
                  <a:pt x="f96" y="f98"/>
                  <a:pt x="f96" y="f99"/>
                </a:cubicBezTo>
                <a:cubicBezTo>
                  <a:pt x="f95" y="f100"/>
                  <a:pt x="f101" y="f102"/>
                  <a:pt x="f103" y="f104"/>
                </a:cubicBezTo>
                <a:cubicBezTo>
                  <a:pt x="f103" y="f105"/>
                  <a:pt x="f103" y="f2"/>
                  <a:pt x="f103" y="f106"/>
                </a:cubicBezTo>
                <a:cubicBezTo>
                  <a:pt x="f101" y="f106"/>
                  <a:pt x="f95" y="f106"/>
                  <a:pt x="f96" y="f106"/>
                </a:cubicBezTo>
                <a:cubicBezTo>
                  <a:pt x="f96" y="f107"/>
                  <a:pt x="f96" y="f108"/>
                  <a:pt x="f96" y="f109"/>
                </a:cubicBezTo>
                <a:cubicBezTo>
                  <a:pt x="f110" y="f111"/>
                  <a:pt x="f112" y="f113"/>
                  <a:pt x="f114" y="f115"/>
                </a:cubicBezTo>
                <a:cubicBezTo>
                  <a:pt x="f114" y="f116"/>
                  <a:pt x="f114" y="f117"/>
                  <a:pt x="f114" y="f118"/>
                </a:cubicBezTo>
                <a:cubicBezTo>
                  <a:pt x="f112" y="f119"/>
                  <a:pt x="f110" y="f120"/>
                  <a:pt x="f96" y="f121"/>
                </a:cubicBezTo>
                <a:cubicBezTo>
                  <a:pt x="f96" y="f122"/>
                  <a:pt x="f96" y="f123"/>
                  <a:pt x="f96" y="f124"/>
                </a:cubicBezTo>
                <a:cubicBezTo>
                  <a:pt x="f110" y="f124"/>
                  <a:pt x="f112" y="f124"/>
                  <a:pt x="f125" y="f124"/>
                </a:cubicBezTo>
                <a:cubicBezTo>
                  <a:pt x="f125" y="f126"/>
                  <a:pt x="f125" y="f127"/>
                  <a:pt x="f125" y="f128"/>
                </a:cubicBezTo>
                <a:cubicBezTo>
                  <a:pt x="f112" y="f129"/>
                  <a:pt x="f110" y="f130"/>
                  <a:pt x="f96" y="f131"/>
                </a:cubicBezTo>
                <a:cubicBezTo>
                  <a:pt x="f96" y="f132"/>
                  <a:pt x="f96" y="f133"/>
                  <a:pt x="f96" y="f134"/>
                </a:cubicBezTo>
                <a:cubicBezTo>
                  <a:pt x="f135" y="f134"/>
                  <a:pt x="f136" y="f134"/>
                  <a:pt x="f137" y="f134"/>
                </a:cubicBezTo>
                <a:cubicBezTo>
                  <a:pt x="f137" y="f138"/>
                  <a:pt x="f137" y="f139"/>
                  <a:pt x="f137" y="f140"/>
                </a:cubicBezTo>
                <a:cubicBezTo>
                  <a:pt x="f136" y="f141"/>
                  <a:pt x="f135" y="f142"/>
                  <a:pt x="f96" y="f143"/>
                </a:cubicBezTo>
                <a:cubicBezTo>
                  <a:pt x="f96" y="f144"/>
                  <a:pt x="f96" y="f145"/>
                  <a:pt x="f96" y="f146"/>
                </a:cubicBezTo>
                <a:cubicBezTo>
                  <a:pt x="f147" y="f146"/>
                  <a:pt x="f148" y="f146"/>
                  <a:pt x="f149" y="f146"/>
                </a:cubicBezTo>
                <a:cubicBezTo>
                  <a:pt x="f149" y="f150"/>
                  <a:pt x="f149" y="f151"/>
                  <a:pt x="f149" y="f152"/>
                </a:cubicBezTo>
                <a:cubicBezTo>
                  <a:pt x="f153" y="f18"/>
                  <a:pt x="f154" y="f155"/>
                  <a:pt x="f156" y="f157"/>
                </a:cubicBezTo>
                <a:cubicBezTo>
                  <a:pt x="f158" y="f159"/>
                  <a:pt x="f158" y="f160"/>
                  <a:pt x="f158" y="f161"/>
                </a:cubicBezTo>
                <a:cubicBezTo>
                  <a:pt x="f162" y="f161"/>
                  <a:pt x="f163" y="f161"/>
                  <a:pt x="f164" y="f161"/>
                </a:cubicBezTo>
                <a:cubicBezTo>
                  <a:pt x="f164" y="f165"/>
                  <a:pt x="f164" y="f166"/>
                  <a:pt x="f164" y="f167"/>
                </a:cubicBezTo>
                <a:cubicBezTo>
                  <a:pt x="f36" y="f168"/>
                  <a:pt x="f38" y="f169"/>
                  <a:pt x="f13" y="f170"/>
                </a:cubicBezTo>
                <a:cubicBezTo>
                  <a:pt x="f13" y="f171"/>
                  <a:pt x="f13" y="f172"/>
                  <a:pt x="f13" y="f173"/>
                </a:cubicBezTo>
                <a:cubicBezTo>
                  <a:pt x="f38" y="f173"/>
                  <a:pt x="f174" y="f173"/>
                  <a:pt x="f175" y="f173"/>
                </a:cubicBezTo>
                <a:cubicBezTo>
                  <a:pt x="f175" y="f176"/>
                  <a:pt x="f175" y="f177"/>
                  <a:pt x="f175" y="f178"/>
                </a:cubicBezTo>
                <a:cubicBezTo>
                  <a:pt x="f179" y="f180"/>
                  <a:pt x="f74" y="f181"/>
                  <a:pt x="f182" y="f183"/>
                </a:cubicBezTo>
                <a:cubicBezTo>
                  <a:pt x="f40" y="f184"/>
                  <a:pt x="f40" y="f185"/>
                  <a:pt x="f40" y="f186"/>
                </a:cubicBezTo>
                <a:cubicBezTo>
                  <a:pt x="f74" y="f186"/>
                  <a:pt x="f179" y="f186"/>
                  <a:pt x="f187" y="f186"/>
                </a:cubicBezTo>
                <a:cubicBezTo>
                  <a:pt x="f175" y="f188"/>
                  <a:pt x="f175" y="f189"/>
                  <a:pt x="f175" y="f190"/>
                </a:cubicBezTo>
                <a:cubicBezTo>
                  <a:pt x="f75" y="f190"/>
                  <a:pt x="f191" y="f190"/>
                  <a:pt x="f192" y="f190"/>
                </a:cubicBezTo>
                <a:cubicBezTo>
                  <a:pt x="f192" y="f193"/>
                  <a:pt x="f192" y="f194"/>
                  <a:pt x="f192" y="f195"/>
                </a:cubicBezTo>
                <a:cubicBezTo>
                  <a:pt x="f191" y="f195"/>
                  <a:pt x="f75" y="f195"/>
                  <a:pt x="f175" y="f195"/>
                </a:cubicBezTo>
                <a:cubicBezTo>
                  <a:pt x="f175" y="f196"/>
                  <a:pt x="f187" y="f197"/>
                  <a:pt x="f187" y="f198"/>
                </a:cubicBezTo>
                <a:cubicBezTo>
                  <a:pt x="f199" y="f198"/>
                  <a:pt x="f200" y="f198"/>
                  <a:pt x="f201" y="f198"/>
                </a:cubicBezTo>
                <a:cubicBezTo>
                  <a:pt x="f201" y="f202"/>
                  <a:pt x="f201" y="f203"/>
                  <a:pt x="f201" y="f204"/>
                </a:cubicBezTo>
                <a:cubicBezTo>
                  <a:pt x="f200" y="f205"/>
                  <a:pt x="f199" y="f206"/>
                  <a:pt x="f175" y="f207"/>
                </a:cubicBezTo>
                <a:cubicBezTo>
                  <a:pt x="f175" y="f208"/>
                  <a:pt x="f175" y="f209"/>
                  <a:pt x="f175" y="f210"/>
                </a:cubicBezTo>
                <a:cubicBezTo>
                  <a:pt x="f174" y="f210"/>
                  <a:pt x="f38" y="f210"/>
                  <a:pt x="f44" y="f210"/>
                </a:cubicBezTo>
                <a:cubicBezTo>
                  <a:pt x="f44" y="f211"/>
                  <a:pt x="f44" y="f212"/>
                  <a:pt x="f44" y="f213"/>
                </a:cubicBezTo>
                <a:cubicBezTo>
                  <a:pt x="f52" y="f214"/>
                  <a:pt x="f215" y="f216"/>
                  <a:pt x="f217" y="f218"/>
                </a:cubicBezTo>
                <a:cubicBezTo>
                  <a:pt x="f217" y="f219"/>
                  <a:pt x="f217" y="f220"/>
                  <a:pt x="f217" y="f221"/>
                </a:cubicBezTo>
                <a:cubicBezTo>
                  <a:pt x="f163" y="f221"/>
                  <a:pt x="f154" y="f221"/>
                  <a:pt x="f158" y="f221"/>
                </a:cubicBezTo>
                <a:cubicBezTo>
                  <a:pt x="f158" y="f222"/>
                  <a:pt x="f158" y="f223"/>
                  <a:pt x="f158" y="f224"/>
                </a:cubicBezTo>
                <a:cubicBezTo>
                  <a:pt x="f154" y="f225"/>
                  <a:pt x="f153" y="f226"/>
                  <a:pt x="f149" y="f7"/>
                </a:cubicBezTo>
                <a:cubicBezTo>
                  <a:pt x="f149" y="f227"/>
                  <a:pt x="f149" y="f16"/>
                  <a:pt x="f149" y="f228"/>
                </a:cubicBezTo>
                <a:cubicBezTo>
                  <a:pt x="f153" y="f228"/>
                  <a:pt x="f229" y="f228"/>
                  <a:pt x="f230" y="f228"/>
                </a:cubicBezTo>
                <a:cubicBezTo>
                  <a:pt x="f230" y="f231"/>
                  <a:pt x="f230" y="f232"/>
                  <a:pt x="f230" y="f233"/>
                </a:cubicBezTo>
                <a:cubicBezTo>
                  <a:pt x="f229" y="f234"/>
                  <a:pt x="f235" y="f236"/>
                  <a:pt x="f237" y="f27"/>
                </a:cubicBezTo>
                <a:cubicBezTo>
                  <a:pt x="f237" y="f238"/>
                  <a:pt x="f237" y="f14"/>
                  <a:pt x="f237" y="f31"/>
                </a:cubicBezTo>
                <a:cubicBezTo>
                  <a:pt x="f235" y="f31"/>
                  <a:pt x="f229" y="f31"/>
                  <a:pt x="f239" y="f31"/>
                </a:cubicBezTo>
                <a:cubicBezTo>
                  <a:pt x="f239" y="f25"/>
                  <a:pt x="f239" y="f240"/>
                  <a:pt x="f239" y="f12"/>
                </a:cubicBezTo>
                <a:cubicBezTo>
                  <a:pt x="f241" y="f242"/>
                  <a:pt x="f148" y="f243"/>
                  <a:pt x="f137" y="f19"/>
                </a:cubicBezTo>
                <a:cubicBezTo>
                  <a:pt x="f137" y="f244"/>
                  <a:pt x="f137" y="f245"/>
                  <a:pt x="f137" y="f246"/>
                </a:cubicBezTo>
                <a:cubicBezTo>
                  <a:pt x="f148" y="f247"/>
                  <a:pt x="f241" y="f248"/>
                  <a:pt x="f239" y="f10"/>
                </a:cubicBezTo>
                <a:cubicBezTo>
                  <a:pt x="f239" y="f249"/>
                  <a:pt x="f239" y="f249"/>
                  <a:pt x="f239" y="f23"/>
                </a:cubicBezTo>
                <a:cubicBezTo>
                  <a:pt x="f147" y="f250"/>
                  <a:pt x="f251" y="f252"/>
                  <a:pt x="f253" y="f254"/>
                </a:cubicBezTo>
                <a:cubicBezTo>
                  <a:pt x="f253" y="f255"/>
                  <a:pt x="f253" y="f256"/>
                  <a:pt x="f253" y="f257"/>
                </a:cubicBezTo>
                <a:cubicBezTo>
                  <a:pt x="f136" y="f258"/>
                  <a:pt x="f241" y="f259"/>
                  <a:pt x="f230" y="f260"/>
                </a:cubicBezTo>
                <a:cubicBezTo>
                  <a:pt x="f230" y="f261"/>
                  <a:pt x="f230" y="f261"/>
                  <a:pt x="f230" y="f262"/>
                </a:cubicBezTo>
                <a:cubicBezTo>
                  <a:pt x="f147" y="f263"/>
                  <a:pt x="f251" y="f35"/>
                  <a:pt x="f114" y="f264"/>
                </a:cubicBezTo>
                <a:cubicBezTo>
                  <a:pt x="f114" y="f265"/>
                  <a:pt x="f114" y="f175"/>
                  <a:pt x="f125" y="f164"/>
                </a:cubicBezTo>
                <a:cubicBezTo>
                  <a:pt x="f251" y="f237"/>
                  <a:pt x="f147" y="f137"/>
                  <a:pt x="f239" y="f253"/>
                </a:cubicBezTo>
                <a:cubicBezTo>
                  <a:pt x="f239" y="f125"/>
                  <a:pt x="f239" y="f266"/>
                  <a:pt x="f239" y="f103"/>
                </a:cubicBezTo>
                <a:cubicBezTo>
                  <a:pt x="f135" y="f103"/>
                  <a:pt x="f267" y="f103"/>
                  <a:pt x="f268" y="f103"/>
                </a:cubicBezTo>
                <a:cubicBezTo>
                  <a:pt x="f103" y="f89"/>
                  <a:pt x="f103" y="f269"/>
                  <a:pt x="f103" y="f9"/>
                </a:cubicBezTo>
                <a:cubicBezTo>
                  <a:pt x="f94" y="f270"/>
                  <a:pt x="f50" y="f271"/>
                  <a:pt x="f272" y="f273"/>
                </a:cubicBezTo>
                <a:cubicBezTo>
                  <a:pt x="f272" y="f75"/>
                  <a:pt x="f272" y="f199"/>
                  <a:pt x="f272" y="f179"/>
                </a:cubicBezTo>
                <a:cubicBezTo>
                  <a:pt x="f274" y="f179"/>
                  <a:pt x="f275" y="f179"/>
                  <a:pt x="f89" y="f179"/>
                </a:cubicBezTo>
                <a:cubicBezTo>
                  <a:pt x="f89" y="f215"/>
                  <a:pt x="f89" y="f163"/>
                  <a:pt x="f89" y="f235"/>
                </a:cubicBezTo>
                <a:cubicBezTo>
                  <a:pt x="f94" y="f136"/>
                  <a:pt x="f95" y="f251"/>
                  <a:pt x="f276" y="f267"/>
                </a:cubicBezTo>
                <a:cubicBezTo>
                  <a:pt x="f276" y="f94"/>
                  <a:pt x="f276" y="f277"/>
                  <a:pt x="f276" y="f87"/>
                </a:cubicBezTo>
                <a:cubicBezTo>
                  <a:pt x="f278" y="f87"/>
                  <a:pt x="f275" y="f87"/>
                  <a:pt x="f279" y="f87"/>
                </a:cubicBezTo>
                <a:cubicBezTo>
                  <a:pt x="f279" y="f280"/>
                  <a:pt x="f279" y="f15"/>
                  <a:pt x="f279" y="f54"/>
                </a:cubicBezTo>
                <a:cubicBezTo>
                  <a:pt x="f275" y="f281"/>
                  <a:pt x="f278" y="f200"/>
                  <a:pt x="f276" y="f74"/>
                </a:cubicBezTo>
                <a:cubicBezTo>
                  <a:pt x="f276" y="f282"/>
                  <a:pt x="f276" y="f38"/>
                  <a:pt x="f276" y="f283"/>
                </a:cubicBezTo>
                <a:cubicBezTo>
                  <a:pt x="f50" y="f283"/>
                  <a:pt x="f284" y="f283"/>
                  <a:pt x="f270" y="f283"/>
                </a:cubicBezTo>
                <a:cubicBezTo>
                  <a:pt x="f270" y="f154"/>
                  <a:pt x="f270" y="f241"/>
                  <a:pt x="f270" y="f110"/>
                </a:cubicBezTo>
                <a:cubicBezTo>
                  <a:pt x="f87" y="f110"/>
                  <a:pt x="f110" y="f110"/>
                  <a:pt x="f158" y="f110"/>
                </a:cubicBezTo>
                <a:cubicBezTo>
                  <a:pt x="f158" y="f278"/>
                  <a:pt x="f158" y="f274"/>
                  <a:pt x="f158" y="f85"/>
                </a:cubicBezTo>
                <a:cubicBezTo>
                  <a:pt x="f95" y="f85"/>
                  <a:pt x="f284" y="f85"/>
                  <a:pt x="f285" y="f85"/>
                </a:cubicBezTo>
                <a:cubicBezTo>
                  <a:pt x="f285" y="f286"/>
                  <a:pt x="f285" y="f201"/>
                  <a:pt x="f285" y="f287"/>
                </a:cubicBezTo>
                <a:cubicBezTo>
                  <a:pt x="f56" y="f287"/>
                  <a:pt x="f288" y="f287"/>
                  <a:pt x="f65" y="f287"/>
                </a:cubicBezTo>
                <a:cubicBezTo>
                  <a:pt x="f65" y="f46"/>
                  <a:pt x="f65" y="f13"/>
                  <a:pt x="f65" y="f289"/>
                </a:cubicBezTo>
                <a:cubicBezTo>
                  <a:pt x="f290" y="f156"/>
                  <a:pt x="f79" y="f158"/>
                  <a:pt x="f199" y="f230"/>
                </a:cubicBezTo>
                <a:cubicBezTo>
                  <a:pt x="f199" y="f291"/>
                  <a:pt x="f199" y="f276"/>
                  <a:pt x="f199" y="f292"/>
                </a:cubicBezTo>
                <a:cubicBezTo>
                  <a:pt x="f200" y="f276"/>
                  <a:pt x="f80" y="f239"/>
                  <a:pt x="f81" y="f239"/>
                </a:cubicBezTo>
                <a:cubicBezTo>
                  <a:pt x="f293" y="f239"/>
                  <a:pt x="f294" y="f96"/>
                  <a:pt x="f6" y="f65"/>
                </a:cubicBezTo>
                <a:cubicBezTo>
                  <a:pt x="f295" y="f296"/>
                  <a:pt x="f297" y="f298"/>
                  <a:pt x="f298" y="f299"/>
                </a:cubicBezTo>
                <a:cubicBezTo>
                  <a:pt x="f291" y="f294"/>
                  <a:pt x="f286" y="f300"/>
                  <a:pt x="f52" y="f6"/>
                </a:cubicBezTo>
                <a:cubicBezTo>
                  <a:pt x="f280" y="f6"/>
                  <a:pt x="f163" y="f6"/>
                  <a:pt x="f9" y="f6"/>
                </a:cubicBezTo>
                <a:close/>
                <a:moveTo>
                  <a:pt x="f35" y="f301"/>
                </a:moveTo>
                <a:cubicBezTo>
                  <a:pt x="f253" y="f45"/>
                  <a:pt x="f89" y="f302"/>
                  <a:pt x="f270" y="f303"/>
                </a:cubicBezTo>
                <a:cubicBezTo>
                  <a:pt x="f304" y="f305"/>
                  <a:pt x="f153" y="f306"/>
                  <a:pt x="f148" y="f307"/>
                </a:cubicBezTo>
                <a:cubicBezTo>
                  <a:pt x="f148" y="f308"/>
                  <a:pt x="f304" y="f309"/>
                  <a:pt x="f270" y="f309"/>
                </a:cubicBezTo>
                <a:cubicBezTo>
                  <a:pt x="f89" y="f309"/>
                  <a:pt x="f253" y="f32"/>
                  <a:pt x="f35" y="f301"/>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 name="Freeform 6">
            <a:extLst>
              <a:ext uri="{FF2B5EF4-FFF2-40B4-BE49-F238E27FC236}">
                <a16:creationId xmlns:a16="http://schemas.microsoft.com/office/drawing/2014/main" id="{FD605D16-D88B-4E9E-9183-78B0FE656D85}"/>
              </a:ext>
            </a:extLst>
          </p:cNvPr>
          <p:cNvSpPr/>
          <p:nvPr/>
        </p:nvSpPr>
        <p:spPr>
          <a:xfrm>
            <a:off x="6154734" y="1608136"/>
            <a:ext cx="392113" cy="701673"/>
          </a:xfrm>
          <a:custGeom>
            <a:avLst/>
            <a:gdLst>
              <a:gd name="f0" fmla="val 10800000"/>
              <a:gd name="f1" fmla="val 5400000"/>
              <a:gd name="f2" fmla="val 180"/>
              <a:gd name="f3" fmla="val w"/>
              <a:gd name="f4" fmla="val h"/>
              <a:gd name="f5" fmla="val 0"/>
              <a:gd name="f6" fmla="val 265"/>
              <a:gd name="f7" fmla="val 474"/>
              <a:gd name="f8" fmla="val 413"/>
              <a:gd name="f9" fmla="val 258"/>
              <a:gd name="f10" fmla="val 426"/>
              <a:gd name="f11" fmla="val 254"/>
              <a:gd name="f12" fmla="val 440"/>
              <a:gd name="f13" fmla="val 245"/>
              <a:gd name="f14" fmla="val 451"/>
              <a:gd name="f15" fmla="val 226"/>
              <a:gd name="f16" fmla="val 201"/>
              <a:gd name="f17" fmla="val 472"/>
              <a:gd name="f18" fmla="val 178"/>
              <a:gd name="f19" fmla="val 454"/>
              <a:gd name="f20" fmla="val 148"/>
              <a:gd name="f21" fmla="val 432"/>
              <a:gd name="f22" fmla="val 160"/>
              <a:gd name="f23" fmla="val 403"/>
              <a:gd name="f24" fmla="val 164"/>
              <a:gd name="f25" fmla="val 377"/>
              <a:gd name="f26" fmla="val 169"/>
              <a:gd name="f27" fmla="val 341"/>
              <a:gd name="f28" fmla="val 162"/>
              <a:gd name="f29" fmla="val 311"/>
              <a:gd name="f30" fmla="val 137"/>
              <a:gd name="f31" fmla="val 284"/>
              <a:gd name="f32" fmla="val 121"/>
              <a:gd name="f33" fmla="val 306"/>
              <a:gd name="f34" fmla="val 110"/>
              <a:gd name="f35" fmla="val 327"/>
              <a:gd name="f36" fmla="val 116"/>
              <a:gd name="f37" fmla="val 356"/>
              <a:gd name="f38" fmla="val 120"/>
              <a:gd name="f39" fmla="val 376"/>
              <a:gd name="f40" fmla="val 122"/>
              <a:gd name="f41" fmla="val 397"/>
              <a:gd name="f42" fmla="val 417"/>
              <a:gd name="f43" fmla="val 441"/>
              <a:gd name="f44" fmla="val 103"/>
              <a:gd name="f45" fmla="val 461"/>
              <a:gd name="f46" fmla="val 82"/>
              <a:gd name="f47" fmla="val 465"/>
              <a:gd name="f48" fmla="val 62"/>
              <a:gd name="f49" fmla="val 469"/>
              <a:gd name="f50" fmla="val 42"/>
              <a:gd name="f51" fmla="val 458"/>
              <a:gd name="f52" fmla="val 30"/>
              <a:gd name="f53" fmla="val 436"/>
              <a:gd name="f54" fmla="val 386"/>
              <a:gd name="f55" fmla="val 22"/>
              <a:gd name="f56" fmla="val 333"/>
              <a:gd name="f57" fmla="val 79"/>
              <a:gd name="f58" fmla="val 318"/>
              <a:gd name="f59" fmla="val 97"/>
              <a:gd name="f60" fmla="val 313"/>
              <a:gd name="f61" fmla="val 108"/>
              <a:gd name="f62" fmla="val 302"/>
              <a:gd name="f63" fmla="val 114"/>
              <a:gd name="f64" fmla="val 125"/>
              <a:gd name="f65" fmla="val 252"/>
              <a:gd name="f66" fmla="val 220"/>
              <a:gd name="f67" fmla="val 111"/>
              <a:gd name="f68" fmla="val 188"/>
              <a:gd name="f69" fmla="val 131"/>
              <a:gd name="f70" fmla="val 93"/>
              <a:gd name="f71" fmla="val 74"/>
              <a:gd name="f72" fmla="val 84"/>
              <a:gd name="f73" fmla="val 16"/>
              <a:gd name="f74" fmla="val 13"/>
              <a:gd name="f75" fmla="val 10"/>
              <a:gd name="f76" fmla="val 88"/>
              <a:gd name="f77" fmla="val 7"/>
              <a:gd name="f78" fmla="val 55"/>
              <a:gd name="f79" fmla="val 119"/>
              <a:gd name="f80" fmla="val 135"/>
              <a:gd name="f81" fmla="val 156"/>
              <a:gd name="f82" fmla="val 150"/>
              <a:gd name="f83" fmla="val 101"/>
              <a:gd name="f84" fmla="val 163"/>
              <a:gd name="f85" fmla="val 51"/>
              <a:gd name="f86" fmla="val 177"/>
              <a:gd name="f87" fmla="val 182"/>
              <a:gd name="f88" fmla="val 1"/>
              <a:gd name="f89" fmla="val 179"/>
              <a:gd name="f90" fmla="val 33"/>
              <a:gd name="f91" fmla="val 175"/>
              <a:gd name="f92" fmla="val 65"/>
              <a:gd name="f93" fmla="val 172"/>
              <a:gd name="f94" fmla="val 167"/>
              <a:gd name="f95" fmla="val 145"/>
              <a:gd name="f96" fmla="val 159"/>
              <a:gd name="f97" fmla="val 192"/>
              <a:gd name="f98" fmla="val 157"/>
              <a:gd name="f99" fmla="val 240"/>
              <a:gd name="f100" fmla="val 259"/>
              <a:gd name="f101" fmla="val 281"/>
              <a:gd name="f102" fmla="val 170"/>
              <a:gd name="f103" fmla="val 299"/>
              <a:gd name="f104" fmla="val 174"/>
              <a:gd name="f105" fmla="val 308"/>
              <a:gd name="f106" fmla="val 187"/>
              <a:gd name="f107" fmla="val 197"/>
              <a:gd name="f108" fmla="val 320"/>
              <a:gd name="f109" fmla="val 230"/>
              <a:gd name="f110" fmla="val 325"/>
              <a:gd name="f111" fmla="val 253"/>
              <a:gd name="f112" fmla="val 342"/>
              <a:gd name="f113" fmla="val 373"/>
              <a:gd name="f114" fmla="val 400"/>
              <a:gd name="f115" fmla="val 115"/>
              <a:gd name="f116" fmla="val 394"/>
              <a:gd name="f117" fmla="val 112"/>
              <a:gd name="f118" fmla="val 382"/>
              <a:gd name="f119" fmla="val 109"/>
              <a:gd name="f120" fmla="val 369"/>
              <a:gd name="f121" fmla="val 104"/>
              <a:gd name="f122" fmla="val 357"/>
              <a:gd name="f123" fmla="val 343"/>
              <a:gd name="f124" fmla="val 68"/>
              <a:gd name="f125" fmla="val 338"/>
              <a:gd name="f126" fmla="val 56"/>
              <a:gd name="f127" fmla="val 40"/>
              <a:gd name="f128" fmla="val 350"/>
              <a:gd name="f129" fmla="val 35"/>
              <a:gd name="f130" fmla="val 361"/>
              <a:gd name="f131" fmla="val 23"/>
              <a:gd name="f132" fmla="val 387"/>
              <a:gd name="f133" fmla="val 28"/>
              <a:gd name="f134" fmla="val 44"/>
              <a:gd name="f135" fmla="val 91"/>
              <a:gd name="f136" fmla="val 459"/>
              <a:gd name="f137" fmla="val 105"/>
              <a:gd name="f138" fmla="val 431"/>
              <a:gd name="f139" fmla="val 420"/>
              <a:gd name="f140" fmla="val 408"/>
              <a:gd name="f141" fmla="val 257"/>
              <a:gd name="f142" fmla="val 256"/>
              <a:gd name="f143" fmla="val 396"/>
              <a:gd name="f144" fmla="val 255"/>
              <a:gd name="f145" fmla="val 395"/>
              <a:gd name="f146" fmla="val 388"/>
              <a:gd name="f147" fmla="val 375"/>
              <a:gd name="f148" fmla="val 247"/>
              <a:gd name="f149" fmla="val 353"/>
              <a:gd name="f150" fmla="val 232"/>
              <a:gd name="f151" fmla="val 340"/>
              <a:gd name="f152" fmla="val 213"/>
              <a:gd name="f153" fmla="val 339"/>
              <a:gd name="f154" fmla="val 194"/>
              <a:gd name="f155" fmla="val 351"/>
              <a:gd name="f156" fmla="val 173"/>
              <a:gd name="f157" fmla="val 166"/>
              <a:gd name="f158" fmla="val 418"/>
              <a:gd name="f159" fmla="val 438"/>
              <a:gd name="f160" fmla="val 196"/>
              <a:gd name="f161" fmla="val 222"/>
              <a:gd name="f162" fmla="val 463"/>
              <a:gd name="f163" fmla="val 238"/>
              <a:gd name="f164" fmla="val 428"/>
              <a:gd name="f165" fmla="val 251"/>
              <a:gd name="f166" fmla="val 412"/>
              <a:gd name="f167" fmla="+- 0 0 -90"/>
              <a:gd name="f168" fmla="*/ f3 1 265"/>
              <a:gd name="f169" fmla="*/ f4 1 474"/>
              <a:gd name="f170" fmla="val f5"/>
              <a:gd name="f171" fmla="val f6"/>
              <a:gd name="f172" fmla="val f7"/>
              <a:gd name="f173" fmla="*/ f167 f0 1"/>
              <a:gd name="f174" fmla="+- f172 0 f170"/>
              <a:gd name="f175" fmla="+- f171 0 f170"/>
              <a:gd name="f176" fmla="*/ f173 1 f2"/>
              <a:gd name="f177" fmla="*/ f175 1 265"/>
              <a:gd name="f178" fmla="*/ f174 1 474"/>
              <a:gd name="f179" fmla="*/ 265 f175 1"/>
              <a:gd name="f180" fmla="*/ 413 f174 1"/>
              <a:gd name="f181" fmla="*/ 245 f175 1"/>
              <a:gd name="f182" fmla="*/ 451 f174 1"/>
              <a:gd name="f183" fmla="*/ 178 f175 1"/>
              <a:gd name="f184" fmla="*/ 454 f174 1"/>
              <a:gd name="f185" fmla="*/ 164 f175 1"/>
              <a:gd name="f186" fmla="*/ 377 f174 1"/>
              <a:gd name="f187" fmla="*/ 137 f175 1"/>
              <a:gd name="f188" fmla="*/ 284 f174 1"/>
              <a:gd name="f189" fmla="*/ 116 f175 1"/>
              <a:gd name="f190" fmla="*/ 356 f174 1"/>
              <a:gd name="f191" fmla="*/ 121 f175 1"/>
              <a:gd name="f192" fmla="*/ 417 f174 1"/>
              <a:gd name="f193" fmla="*/ 82 f175 1"/>
              <a:gd name="f194" fmla="*/ 465 f174 1"/>
              <a:gd name="f195" fmla="*/ 30 f175 1"/>
              <a:gd name="f196" fmla="*/ 436 f174 1"/>
              <a:gd name="f197" fmla="*/ 79 f175 1"/>
              <a:gd name="f198" fmla="*/ 318 f174 1"/>
              <a:gd name="f199" fmla="*/ 114 f175 1"/>
              <a:gd name="f200" fmla="*/ 111 f175 1"/>
              <a:gd name="f201" fmla="*/ 188 f174 1"/>
              <a:gd name="f202" fmla="*/ 84 f175 1"/>
              <a:gd name="f203" fmla="*/ 16 f174 1"/>
              <a:gd name="f204" fmla="*/ 88 f175 1"/>
              <a:gd name="f205" fmla="*/ 7 f174 1"/>
              <a:gd name="f206" fmla="*/ 135 f175 1"/>
              <a:gd name="f207" fmla="*/ 156 f174 1"/>
              <a:gd name="f208" fmla="*/ 177 f175 1"/>
              <a:gd name="f209" fmla="*/ 0 f174 1"/>
              <a:gd name="f210" fmla="*/ 182 f175 1"/>
              <a:gd name="f211" fmla="*/ 1 f174 1"/>
              <a:gd name="f212" fmla="*/ 172 f175 1"/>
              <a:gd name="f213" fmla="*/ 97 f174 1"/>
              <a:gd name="f214" fmla="*/ 157 f175 1"/>
              <a:gd name="f215" fmla="*/ 240 f174 1"/>
              <a:gd name="f216" fmla="*/ 170 f175 1"/>
              <a:gd name="f217" fmla="*/ 299 f174 1"/>
              <a:gd name="f218" fmla="*/ 197 f175 1"/>
              <a:gd name="f219" fmla="*/ 320 f174 1"/>
              <a:gd name="f220" fmla="*/ 373 f174 1"/>
              <a:gd name="f221" fmla="*/ 115 f175 1"/>
              <a:gd name="f222" fmla="*/ 394 f174 1"/>
              <a:gd name="f223" fmla="*/ 104 f175 1"/>
              <a:gd name="f224" fmla="*/ 357 f174 1"/>
              <a:gd name="f225" fmla="*/ 68 f175 1"/>
              <a:gd name="f226" fmla="*/ 338 f174 1"/>
              <a:gd name="f227" fmla="*/ 35 f175 1"/>
              <a:gd name="f228" fmla="*/ 361 f174 1"/>
              <a:gd name="f229" fmla="*/ 44 f175 1"/>
              <a:gd name="f230" fmla="*/ 105 f175 1"/>
              <a:gd name="f231" fmla="*/ 431 f174 1"/>
              <a:gd name="f232" fmla="*/ 257 f175 1"/>
              <a:gd name="f233" fmla="*/ 397 f174 1"/>
              <a:gd name="f234" fmla="*/ 254 f175 1"/>
              <a:gd name="f235" fmla="*/ 395 f174 1"/>
              <a:gd name="f236" fmla="*/ 252 f175 1"/>
              <a:gd name="f237" fmla="*/ 375 f174 1"/>
              <a:gd name="f238" fmla="*/ 213 f175 1"/>
              <a:gd name="f239" fmla="*/ 339 f174 1"/>
              <a:gd name="f240" fmla="*/ 173 f175 1"/>
              <a:gd name="f241" fmla="*/ 438 f174 1"/>
              <a:gd name="f242" fmla="*/ 238 f175 1"/>
              <a:gd name="f243" fmla="*/ 441 f174 1"/>
              <a:gd name="f244" fmla="+- f176 0 f1"/>
              <a:gd name="f245" fmla="*/ f179 1 265"/>
              <a:gd name="f246" fmla="*/ f180 1 474"/>
              <a:gd name="f247" fmla="*/ f181 1 265"/>
              <a:gd name="f248" fmla="*/ f182 1 474"/>
              <a:gd name="f249" fmla="*/ f183 1 265"/>
              <a:gd name="f250" fmla="*/ f184 1 474"/>
              <a:gd name="f251" fmla="*/ f185 1 265"/>
              <a:gd name="f252" fmla="*/ f186 1 474"/>
              <a:gd name="f253" fmla="*/ f187 1 265"/>
              <a:gd name="f254" fmla="*/ f188 1 474"/>
              <a:gd name="f255" fmla="*/ f189 1 265"/>
              <a:gd name="f256" fmla="*/ f190 1 474"/>
              <a:gd name="f257" fmla="*/ f191 1 265"/>
              <a:gd name="f258" fmla="*/ f192 1 474"/>
              <a:gd name="f259" fmla="*/ f193 1 265"/>
              <a:gd name="f260" fmla="*/ f194 1 474"/>
              <a:gd name="f261" fmla="*/ f195 1 265"/>
              <a:gd name="f262" fmla="*/ f196 1 474"/>
              <a:gd name="f263" fmla="*/ f197 1 265"/>
              <a:gd name="f264" fmla="*/ f198 1 474"/>
              <a:gd name="f265" fmla="*/ f199 1 265"/>
              <a:gd name="f266" fmla="*/ f200 1 265"/>
              <a:gd name="f267" fmla="*/ f201 1 474"/>
              <a:gd name="f268" fmla="*/ f202 1 265"/>
              <a:gd name="f269" fmla="*/ f203 1 474"/>
              <a:gd name="f270" fmla="*/ f204 1 265"/>
              <a:gd name="f271" fmla="*/ f205 1 474"/>
              <a:gd name="f272" fmla="*/ f206 1 265"/>
              <a:gd name="f273" fmla="*/ f207 1 474"/>
              <a:gd name="f274" fmla="*/ f208 1 265"/>
              <a:gd name="f275" fmla="*/ f209 1 474"/>
              <a:gd name="f276" fmla="*/ f210 1 265"/>
              <a:gd name="f277" fmla="*/ f211 1 474"/>
              <a:gd name="f278" fmla="*/ f212 1 265"/>
              <a:gd name="f279" fmla="*/ f213 1 474"/>
              <a:gd name="f280" fmla="*/ f214 1 265"/>
              <a:gd name="f281" fmla="*/ f215 1 474"/>
              <a:gd name="f282" fmla="*/ f216 1 265"/>
              <a:gd name="f283" fmla="*/ f217 1 474"/>
              <a:gd name="f284" fmla="*/ f218 1 265"/>
              <a:gd name="f285" fmla="*/ f219 1 474"/>
              <a:gd name="f286" fmla="*/ f220 1 474"/>
              <a:gd name="f287" fmla="*/ f221 1 265"/>
              <a:gd name="f288" fmla="*/ f222 1 474"/>
              <a:gd name="f289" fmla="*/ f223 1 265"/>
              <a:gd name="f290" fmla="*/ f224 1 474"/>
              <a:gd name="f291" fmla="*/ f225 1 265"/>
              <a:gd name="f292" fmla="*/ f226 1 474"/>
              <a:gd name="f293" fmla="*/ f227 1 265"/>
              <a:gd name="f294" fmla="*/ f228 1 474"/>
              <a:gd name="f295" fmla="*/ f229 1 265"/>
              <a:gd name="f296" fmla="*/ f230 1 265"/>
              <a:gd name="f297" fmla="*/ f231 1 474"/>
              <a:gd name="f298" fmla="*/ f232 1 265"/>
              <a:gd name="f299" fmla="*/ f233 1 474"/>
              <a:gd name="f300" fmla="*/ f234 1 265"/>
              <a:gd name="f301" fmla="*/ f235 1 474"/>
              <a:gd name="f302" fmla="*/ f236 1 265"/>
              <a:gd name="f303" fmla="*/ f237 1 474"/>
              <a:gd name="f304" fmla="*/ f238 1 265"/>
              <a:gd name="f305" fmla="*/ f239 1 474"/>
              <a:gd name="f306" fmla="*/ f240 1 265"/>
              <a:gd name="f307" fmla="*/ f241 1 474"/>
              <a:gd name="f308" fmla="*/ f242 1 265"/>
              <a:gd name="f309" fmla="*/ f243 1 474"/>
              <a:gd name="f310" fmla="*/ 0 1 f177"/>
              <a:gd name="f311" fmla="*/ f171 1 f177"/>
              <a:gd name="f312" fmla="*/ 0 1 f178"/>
              <a:gd name="f313" fmla="*/ f172 1 f178"/>
              <a:gd name="f314" fmla="*/ f245 1 f177"/>
              <a:gd name="f315" fmla="*/ f246 1 f178"/>
              <a:gd name="f316" fmla="*/ f247 1 f177"/>
              <a:gd name="f317" fmla="*/ f248 1 f178"/>
              <a:gd name="f318" fmla="*/ f249 1 f177"/>
              <a:gd name="f319" fmla="*/ f250 1 f178"/>
              <a:gd name="f320" fmla="*/ f251 1 f177"/>
              <a:gd name="f321" fmla="*/ f252 1 f178"/>
              <a:gd name="f322" fmla="*/ f253 1 f177"/>
              <a:gd name="f323" fmla="*/ f254 1 f178"/>
              <a:gd name="f324" fmla="*/ f255 1 f177"/>
              <a:gd name="f325" fmla="*/ f256 1 f178"/>
              <a:gd name="f326" fmla="*/ f257 1 f177"/>
              <a:gd name="f327" fmla="*/ f258 1 f178"/>
              <a:gd name="f328" fmla="*/ f259 1 f177"/>
              <a:gd name="f329" fmla="*/ f260 1 f178"/>
              <a:gd name="f330" fmla="*/ f261 1 f177"/>
              <a:gd name="f331" fmla="*/ f262 1 f178"/>
              <a:gd name="f332" fmla="*/ f263 1 f177"/>
              <a:gd name="f333" fmla="*/ f264 1 f178"/>
              <a:gd name="f334" fmla="*/ f265 1 f177"/>
              <a:gd name="f335" fmla="*/ f266 1 f177"/>
              <a:gd name="f336" fmla="*/ f267 1 f178"/>
              <a:gd name="f337" fmla="*/ f268 1 f177"/>
              <a:gd name="f338" fmla="*/ f269 1 f178"/>
              <a:gd name="f339" fmla="*/ f270 1 f177"/>
              <a:gd name="f340" fmla="*/ f271 1 f178"/>
              <a:gd name="f341" fmla="*/ f272 1 f177"/>
              <a:gd name="f342" fmla="*/ f273 1 f178"/>
              <a:gd name="f343" fmla="*/ f274 1 f177"/>
              <a:gd name="f344" fmla="*/ f275 1 f178"/>
              <a:gd name="f345" fmla="*/ f276 1 f177"/>
              <a:gd name="f346" fmla="*/ f277 1 f178"/>
              <a:gd name="f347" fmla="*/ f278 1 f177"/>
              <a:gd name="f348" fmla="*/ f279 1 f178"/>
              <a:gd name="f349" fmla="*/ f280 1 f177"/>
              <a:gd name="f350" fmla="*/ f281 1 f178"/>
              <a:gd name="f351" fmla="*/ f282 1 f177"/>
              <a:gd name="f352" fmla="*/ f283 1 f178"/>
              <a:gd name="f353" fmla="*/ f284 1 f177"/>
              <a:gd name="f354" fmla="*/ f285 1 f178"/>
              <a:gd name="f355" fmla="*/ f286 1 f178"/>
              <a:gd name="f356" fmla="*/ f287 1 f177"/>
              <a:gd name="f357" fmla="*/ f288 1 f178"/>
              <a:gd name="f358" fmla="*/ f289 1 f177"/>
              <a:gd name="f359" fmla="*/ f290 1 f178"/>
              <a:gd name="f360" fmla="*/ f291 1 f177"/>
              <a:gd name="f361" fmla="*/ f292 1 f178"/>
              <a:gd name="f362" fmla="*/ f293 1 f177"/>
              <a:gd name="f363" fmla="*/ f294 1 f178"/>
              <a:gd name="f364" fmla="*/ f295 1 f177"/>
              <a:gd name="f365" fmla="*/ f296 1 f177"/>
              <a:gd name="f366" fmla="*/ f297 1 f178"/>
              <a:gd name="f367" fmla="*/ f298 1 f177"/>
              <a:gd name="f368" fmla="*/ f299 1 f178"/>
              <a:gd name="f369" fmla="*/ f300 1 f177"/>
              <a:gd name="f370" fmla="*/ f301 1 f178"/>
              <a:gd name="f371" fmla="*/ f302 1 f177"/>
              <a:gd name="f372" fmla="*/ f303 1 f178"/>
              <a:gd name="f373" fmla="*/ f304 1 f177"/>
              <a:gd name="f374" fmla="*/ f305 1 f178"/>
              <a:gd name="f375" fmla="*/ f306 1 f177"/>
              <a:gd name="f376" fmla="*/ f307 1 f178"/>
              <a:gd name="f377" fmla="*/ f308 1 f177"/>
              <a:gd name="f378" fmla="*/ f309 1 f178"/>
              <a:gd name="f379" fmla="*/ f310 f168 1"/>
              <a:gd name="f380" fmla="*/ f311 f168 1"/>
              <a:gd name="f381" fmla="*/ f313 f169 1"/>
              <a:gd name="f382" fmla="*/ f312 f169 1"/>
              <a:gd name="f383" fmla="*/ f314 f168 1"/>
              <a:gd name="f384" fmla="*/ f315 f169 1"/>
              <a:gd name="f385" fmla="*/ f316 f168 1"/>
              <a:gd name="f386" fmla="*/ f317 f169 1"/>
              <a:gd name="f387" fmla="*/ f318 f168 1"/>
              <a:gd name="f388" fmla="*/ f319 f169 1"/>
              <a:gd name="f389" fmla="*/ f320 f168 1"/>
              <a:gd name="f390" fmla="*/ f321 f169 1"/>
              <a:gd name="f391" fmla="*/ f322 f168 1"/>
              <a:gd name="f392" fmla="*/ f323 f169 1"/>
              <a:gd name="f393" fmla="*/ f324 f168 1"/>
              <a:gd name="f394" fmla="*/ f325 f169 1"/>
              <a:gd name="f395" fmla="*/ f326 f168 1"/>
              <a:gd name="f396" fmla="*/ f327 f169 1"/>
              <a:gd name="f397" fmla="*/ f328 f168 1"/>
              <a:gd name="f398" fmla="*/ f329 f169 1"/>
              <a:gd name="f399" fmla="*/ f330 f168 1"/>
              <a:gd name="f400" fmla="*/ f331 f169 1"/>
              <a:gd name="f401" fmla="*/ f332 f168 1"/>
              <a:gd name="f402" fmla="*/ f333 f169 1"/>
              <a:gd name="f403" fmla="*/ f334 f168 1"/>
              <a:gd name="f404" fmla="*/ f335 f168 1"/>
              <a:gd name="f405" fmla="*/ f336 f169 1"/>
              <a:gd name="f406" fmla="*/ f337 f168 1"/>
              <a:gd name="f407" fmla="*/ f338 f169 1"/>
              <a:gd name="f408" fmla="*/ f339 f168 1"/>
              <a:gd name="f409" fmla="*/ f340 f169 1"/>
              <a:gd name="f410" fmla="*/ f341 f168 1"/>
              <a:gd name="f411" fmla="*/ f342 f169 1"/>
              <a:gd name="f412" fmla="*/ f343 f168 1"/>
              <a:gd name="f413" fmla="*/ f344 f169 1"/>
              <a:gd name="f414" fmla="*/ f345 f168 1"/>
              <a:gd name="f415" fmla="*/ f346 f169 1"/>
              <a:gd name="f416" fmla="*/ f347 f168 1"/>
              <a:gd name="f417" fmla="*/ f348 f169 1"/>
              <a:gd name="f418" fmla="*/ f349 f168 1"/>
              <a:gd name="f419" fmla="*/ f350 f169 1"/>
              <a:gd name="f420" fmla="*/ f351 f168 1"/>
              <a:gd name="f421" fmla="*/ f352 f169 1"/>
              <a:gd name="f422" fmla="*/ f353 f168 1"/>
              <a:gd name="f423" fmla="*/ f354 f169 1"/>
              <a:gd name="f424" fmla="*/ f355 f169 1"/>
              <a:gd name="f425" fmla="*/ f356 f168 1"/>
              <a:gd name="f426" fmla="*/ f357 f169 1"/>
              <a:gd name="f427" fmla="*/ f358 f168 1"/>
              <a:gd name="f428" fmla="*/ f359 f169 1"/>
              <a:gd name="f429" fmla="*/ f360 f168 1"/>
              <a:gd name="f430" fmla="*/ f361 f169 1"/>
              <a:gd name="f431" fmla="*/ f362 f168 1"/>
              <a:gd name="f432" fmla="*/ f363 f169 1"/>
              <a:gd name="f433" fmla="*/ f364 f168 1"/>
              <a:gd name="f434" fmla="*/ f365 f168 1"/>
              <a:gd name="f435" fmla="*/ f366 f169 1"/>
              <a:gd name="f436" fmla="*/ f367 f168 1"/>
              <a:gd name="f437" fmla="*/ f368 f169 1"/>
              <a:gd name="f438" fmla="*/ f369 f168 1"/>
              <a:gd name="f439" fmla="*/ f370 f169 1"/>
              <a:gd name="f440" fmla="*/ f371 f168 1"/>
              <a:gd name="f441" fmla="*/ f372 f169 1"/>
              <a:gd name="f442" fmla="*/ f373 f168 1"/>
              <a:gd name="f443" fmla="*/ f374 f169 1"/>
              <a:gd name="f444" fmla="*/ f375 f168 1"/>
              <a:gd name="f445" fmla="*/ f376 f169 1"/>
              <a:gd name="f446" fmla="*/ f377 f168 1"/>
              <a:gd name="f447" fmla="*/ f378 f169 1"/>
            </a:gdLst>
            <a:ahLst/>
            <a:cxnLst>
              <a:cxn ang="3cd4">
                <a:pos x="hc" y="t"/>
              </a:cxn>
              <a:cxn ang="0">
                <a:pos x="r" y="vc"/>
              </a:cxn>
              <a:cxn ang="cd4">
                <a:pos x="hc" y="b"/>
              </a:cxn>
              <a:cxn ang="cd2">
                <a:pos x="l" y="vc"/>
              </a:cxn>
              <a:cxn ang="f244">
                <a:pos x="f383" y="f384"/>
              </a:cxn>
              <a:cxn ang="f244">
                <a:pos x="f385" y="f386"/>
              </a:cxn>
              <a:cxn ang="f244">
                <a:pos x="f387" y="f388"/>
              </a:cxn>
              <a:cxn ang="f244">
                <a:pos x="f389" y="f390"/>
              </a:cxn>
              <a:cxn ang="f244">
                <a:pos x="f391" y="f392"/>
              </a:cxn>
              <a:cxn ang="f244">
                <a:pos x="f393" y="f394"/>
              </a:cxn>
              <a:cxn ang="f244">
                <a:pos x="f395" y="f396"/>
              </a:cxn>
              <a:cxn ang="f244">
                <a:pos x="f397" y="f398"/>
              </a:cxn>
              <a:cxn ang="f244">
                <a:pos x="f399" y="f400"/>
              </a:cxn>
              <a:cxn ang="f244">
                <a:pos x="f401" y="f402"/>
              </a:cxn>
              <a:cxn ang="f244">
                <a:pos x="f403" y="f392"/>
              </a:cxn>
              <a:cxn ang="f244">
                <a:pos x="f404" y="f405"/>
              </a:cxn>
              <a:cxn ang="f244">
                <a:pos x="f406" y="f407"/>
              </a:cxn>
              <a:cxn ang="f244">
                <a:pos x="f408" y="f409"/>
              </a:cxn>
              <a:cxn ang="f244">
                <a:pos x="f410" y="f411"/>
              </a:cxn>
              <a:cxn ang="f244">
                <a:pos x="f412" y="f413"/>
              </a:cxn>
              <a:cxn ang="f244">
                <a:pos x="f414" y="f415"/>
              </a:cxn>
              <a:cxn ang="f244">
                <a:pos x="f416" y="f417"/>
              </a:cxn>
              <a:cxn ang="f244">
                <a:pos x="f418" y="f419"/>
              </a:cxn>
              <a:cxn ang="f244">
                <a:pos x="f420" y="f421"/>
              </a:cxn>
              <a:cxn ang="f244">
                <a:pos x="f422" y="f423"/>
              </a:cxn>
              <a:cxn ang="f244">
                <a:pos x="f383" y="f424"/>
              </a:cxn>
              <a:cxn ang="f244">
                <a:pos x="f383" y="f384"/>
              </a:cxn>
              <a:cxn ang="f244">
                <a:pos x="f425" y="f426"/>
              </a:cxn>
              <a:cxn ang="f244">
                <a:pos x="f427" y="f428"/>
              </a:cxn>
              <a:cxn ang="f244">
                <a:pos x="f429" y="f430"/>
              </a:cxn>
              <a:cxn ang="f244">
                <a:pos x="f431" y="f432"/>
              </a:cxn>
              <a:cxn ang="f244">
                <a:pos x="f433" y="f400"/>
              </a:cxn>
              <a:cxn ang="f244">
                <a:pos x="f434" y="f435"/>
              </a:cxn>
              <a:cxn ang="f244">
                <a:pos x="f425" y="f426"/>
              </a:cxn>
              <a:cxn ang="f244">
                <a:pos x="f436" y="f437"/>
              </a:cxn>
              <a:cxn ang="f244">
                <a:pos x="f438" y="f439"/>
              </a:cxn>
              <a:cxn ang="f244">
                <a:pos x="f440" y="f441"/>
              </a:cxn>
              <a:cxn ang="f244">
                <a:pos x="f442" y="f443"/>
              </a:cxn>
              <a:cxn ang="f244">
                <a:pos x="f444" y="f424"/>
              </a:cxn>
              <a:cxn ang="f244">
                <a:pos x="f414" y="f445"/>
              </a:cxn>
              <a:cxn ang="f244">
                <a:pos x="f446" y="f447"/>
              </a:cxn>
              <a:cxn ang="f244">
                <a:pos x="f436" y="f437"/>
              </a:cxn>
            </a:cxnLst>
            <a:rect l="f379" t="f382" r="f380" b="f381"/>
            <a:pathLst>
              <a:path w="265" h="473">
                <a:moveTo>
                  <a:pt x="f6" y="f8"/>
                </a:moveTo>
                <a:cubicBezTo>
                  <a:pt x="f9" y="f10"/>
                  <a:pt x="f11" y="f12"/>
                  <a:pt x="f13" y="f14"/>
                </a:cubicBezTo>
                <a:cubicBezTo>
                  <a:pt x="f15" y="f7"/>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32" y="f42"/>
                </a:cubicBezTo>
                <a:cubicBezTo>
                  <a:pt x="f38" y="f43"/>
                  <a:pt x="f44" y="f45"/>
                  <a:pt x="f46" y="f47"/>
                </a:cubicBezTo>
                <a:cubicBezTo>
                  <a:pt x="f48" y="f49"/>
                  <a:pt x="f50" y="f51"/>
                  <a:pt x="f52" y="f53"/>
                </a:cubicBezTo>
                <a:cubicBezTo>
                  <a:pt x="f5" y="f54"/>
                  <a:pt x="f55" y="f56"/>
                  <a:pt x="f57" y="f58"/>
                </a:cubicBezTo>
                <a:cubicBezTo>
                  <a:pt x="f59" y="f60"/>
                  <a:pt x="f61" y="f62"/>
                  <a:pt x="f63" y="f31"/>
                </a:cubicBezTo>
                <a:cubicBezTo>
                  <a:pt x="f64" y="f65"/>
                  <a:pt x="f36" y="f66"/>
                  <a:pt x="f67" y="f68"/>
                </a:cubicBezTo>
                <a:cubicBezTo>
                  <a:pt x="f44" y="f69"/>
                  <a:pt x="f70" y="f71"/>
                  <a:pt x="f72" y="f73"/>
                </a:cubicBezTo>
                <a:cubicBezTo>
                  <a:pt x="f72" y="f74"/>
                  <a:pt x="f72" y="f75"/>
                  <a:pt x="f76" y="f77"/>
                </a:cubicBezTo>
                <a:cubicBezTo>
                  <a:pt x="f44" y="f78"/>
                  <a:pt x="f79" y="f44"/>
                  <a:pt x="f80" y="f81"/>
                </a:cubicBezTo>
                <a:cubicBezTo>
                  <a:pt x="f82" y="f83"/>
                  <a:pt x="f84" y="f85"/>
                  <a:pt x="f86" y="f5"/>
                </a:cubicBezTo>
                <a:cubicBezTo>
                  <a:pt x="f18" y="f5"/>
                  <a:pt x="f2" y="f5"/>
                  <a:pt x="f87" y="f88"/>
                </a:cubicBezTo>
                <a:cubicBezTo>
                  <a:pt x="f89" y="f90"/>
                  <a:pt x="f91" y="f92"/>
                  <a:pt x="f93" y="f59"/>
                </a:cubicBezTo>
                <a:cubicBezTo>
                  <a:pt x="f94" y="f95"/>
                  <a:pt x="f96" y="f97"/>
                  <a:pt x="f98" y="f99"/>
                </a:cubicBezTo>
                <a:cubicBezTo>
                  <a:pt x="f81" y="f100"/>
                  <a:pt x="f28" y="f101"/>
                  <a:pt x="f102" y="f103"/>
                </a:cubicBezTo>
                <a:cubicBezTo>
                  <a:pt x="f104" y="f105"/>
                  <a:pt x="f106" y="f58"/>
                  <a:pt x="f107" y="f108"/>
                </a:cubicBezTo>
                <a:cubicBezTo>
                  <a:pt x="f109" y="f110"/>
                  <a:pt x="f111" y="f112"/>
                  <a:pt x="f6" y="f113"/>
                </a:cubicBezTo>
                <a:cubicBezTo>
                  <a:pt x="f6" y="f54"/>
                  <a:pt x="f6" y="f114"/>
                  <a:pt x="f6" y="f8"/>
                </a:cubicBezTo>
                <a:close/>
                <a:moveTo>
                  <a:pt x="f115" y="f116"/>
                </a:moveTo>
                <a:cubicBezTo>
                  <a:pt x="f117" y="f118"/>
                  <a:pt x="f119" y="f120"/>
                  <a:pt x="f121" y="f122"/>
                </a:cubicBezTo>
                <a:cubicBezTo>
                  <a:pt x="f59" y="f123"/>
                  <a:pt x="f72" y="f56"/>
                  <a:pt x="f124" y="f125"/>
                </a:cubicBezTo>
                <a:cubicBezTo>
                  <a:pt x="f126" y="f112"/>
                  <a:pt x="f127" y="f128"/>
                  <a:pt x="f129" y="f130"/>
                </a:cubicBezTo>
                <a:cubicBezTo>
                  <a:pt x="f131" y="f132"/>
                  <a:pt x="f133" y="f8"/>
                  <a:pt x="f134" y="f53"/>
                </a:cubicBezTo>
                <a:cubicBezTo>
                  <a:pt x="f48" y="f45"/>
                  <a:pt x="f135" y="f136"/>
                  <a:pt x="f137" y="f138"/>
                </a:cubicBezTo>
                <a:cubicBezTo>
                  <a:pt x="f34" y="f139"/>
                  <a:pt x="f117" y="f140"/>
                  <a:pt x="f115" y="f116"/>
                </a:cubicBezTo>
                <a:close/>
                <a:moveTo>
                  <a:pt x="f141" y="f41"/>
                </a:moveTo>
                <a:cubicBezTo>
                  <a:pt x="f142" y="f143"/>
                  <a:pt x="f144" y="f143"/>
                  <a:pt x="f11" y="f145"/>
                </a:cubicBezTo>
                <a:cubicBezTo>
                  <a:pt x="f111" y="f146"/>
                  <a:pt x="f111" y="f118"/>
                  <a:pt x="f65" y="f147"/>
                </a:cubicBezTo>
                <a:cubicBezTo>
                  <a:pt x="f148" y="f149"/>
                  <a:pt x="f150" y="f151"/>
                  <a:pt x="f152" y="f153"/>
                </a:cubicBezTo>
                <a:cubicBezTo>
                  <a:pt x="f154" y="f125"/>
                  <a:pt x="f89" y="f155"/>
                  <a:pt x="f156" y="f113"/>
                </a:cubicBezTo>
                <a:cubicBezTo>
                  <a:pt x="f157" y="f143"/>
                  <a:pt x="f26" y="f158"/>
                  <a:pt x="f87" y="f159"/>
                </a:cubicBezTo>
                <a:cubicBezTo>
                  <a:pt x="f160" y="f45"/>
                  <a:pt x="f161" y="f162"/>
                  <a:pt x="f163" y="f43"/>
                </a:cubicBezTo>
                <a:cubicBezTo>
                  <a:pt x="f148" y="f164"/>
                  <a:pt x="f165" y="f166"/>
                  <a:pt x="f141" y="f41"/>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Freeform 7">
            <a:extLst>
              <a:ext uri="{FF2B5EF4-FFF2-40B4-BE49-F238E27FC236}">
                <a16:creationId xmlns:a16="http://schemas.microsoft.com/office/drawing/2014/main" id="{465BE194-E65C-4FEA-A413-7C470983B895}"/>
              </a:ext>
            </a:extLst>
          </p:cNvPr>
          <p:cNvSpPr/>
          <p:nvPr/>
        </p:nvSpPr>
        <p:spPr>
          <a:xfrm>
            <a:off x="4508504" y="2806695"/>
            <a:ext cx="614357" cy="100017"/>
          </a:xfrm>
          <a:custGeom>
            <a:avLst/>
            <a:gdLst>
              <a:gd name="f0" fmla="val 10800000"/>
              <a:gd name="f1" fmla="val 5400000"/>
              <a:gd name="f2" fmla="val 180"/>
              <a:gd name="f3" fmla="val w"/>
              <a:gd name="f4" fmla="val h"/>
              <a:gd name="f5" fmla="val 0"/>
              <a:gd name="f6" fmla="val 414"/>
              <a:gd name="f7" fmla="val 68"/>
              <a:gd name="f8" fmla="val 24"/>
              <a:gd name="f9" fmla="val 20"/>
              <a:gd name="f10" fmla="val 65"/>
              <a:gd name="f11" fmla="val 15"/>
              <a:gd name="f12" fmla="val 63"/>
              <a:gd name="f13" fmla="val 13"/>
              <a:gd name="f14" fmla="val 60"/>
              <a:gd name="f15" fmla="val 9"/>
              <a:gd name="f16" fmla="val 49"/>
              <a:gd name="f17" fmla="val 35"/>
              <a:gd name="f18" fmla="val 3"/>
              <a:gd name="f19" fmla="val 26"/>
              <a:gd name="f20" fmla="val 6"/>
              <a:gd name="f21" fmla="val 16"/>
              <a:gd name="f22" fmla="val 19"/>
              <a:gd name="f23" fmla="val 4"/>
              <a:gd name="f24" fmla="val 30"/>
              <a:gd name="f25" fmla="val 2"/>
              <a:gd name="f26" fmla="val 40"/>
              <a:gd name="f27" fmla="val 55"/>
              <a:gd name="f28" fmla="val 8"/>
              <a:gd name="f29" fmla="val 62"/>
              <a:gd name="f30" fmla="val 69"/>
              <a:gd name="f31" fmla="val 76"/>
              <a:gd name="f32" fmla="val 29"/>
              <a:gd name="f33" fmla="val 87"/>
              <a:gd name="f34" fmla="val 196"/>
              <a:gd name="f35" fmla="val 305"/>
              <a:gd name="f36" fmla="val 32"/>
              <a:gd name="f37" fmla="val 39"/>
              <a:gd name="f38" fmla="val 308"/>
              <a:gd name="f39" fmla="val 202"/>
              <a:gd name="f40" fmla="val 97"/>
              <a:gd name="f41" fmla="val 81"/>
              <a:gd name="f42" fmla="val 66"/>
              <a:gd name="f43" fmla="val 37"/>
              <a:gd name="f44" fmla="val 59"/>
              <a:gd name="f45" fmla="val 56"/>
              <a:gd name="f46" fmla="val 57"/>
              <a:gd name="f47" fmla="val 61"/>
              <a:gd name="f48" fmla="val 64"/>
              <a:gd name="f49" fmla="val 44"/>
              <a:gd name="f50" fmla="val 31"/>
              <a:gd name="f51" fmla="+- 0 0 -90"/>
              <a:gd name="f52" fmla="*/ f3 1 414"/>
              <a:gd name="f53" fmla="*/ f4 1 68"/>
              <a:gd name="f54" fmla="val f5"/>
              <a:gd name="f55" fmla="val f6"/>
              <a:gd name="f56" fmla="val f7"/>
              <a:gd name="f57" fmla="*/ f51 f0 1"/>
              <a:gd name="f58" fmla="+- f56 0 f54"/>
              <a:gd name="f59" fmla="+- f55 0 f54"/>
              <a:gd name="f60" fmla="*/ f57 1 f2"/>
              <a:gd name="f61" fmla="*/ f59 1 414"/>
              <a:gd name="f62" fmla="*/ f58 1 68"/>
              <a:gd name="f63" fmla="*/ 24 f59 1"/>
              <a:gd name="f64" fmla="*/ 68 f58 1"/>
              <a:gd name="f65" fmla="*/ 13 f59 1"/>
              <a:gd name="f66" fmla="*/ 60 f58 1"/>
              <a:gd name="f67" fmla="*/ 3 f59 1"/>
              <a:gd name="f68" fmla="*/ 26 f58 1"/>
              <a:gd name="f69" fmla="*/ 30 f59 1"/>
              <a:gd name="f70" fmla="*/ 2 f58 1"/>
              <a:gd name="f71" fmla="*/ 62 f59 1"/>
              <a:gd name="f72" fmla="*/ 16 f58 1"/>
              <a:gd name="f73" fmla="*/ 87 f59 1"/>
              <a:gd name="f74" fmla="*/ 29 f58 1"/>
              <a:gd name="f75" fmla="*/ 414 f59 1"/>
              <a:gd name="f76" fmla="*/ 39 f58 1"/>
              <a:gd name="f77" fmla="*/ 97 f59 1"/>
              <a:gd name="f78" fmla="*/ 59 f59 1"/>
              <a:gd name="f79" fmla="*/ 56 f58 1"/>
              <a:gd name="f80" fmla="*/ 44 f59 1"/>
              <a:gd name="f81" fmla="+- f60 0 f1"/>
              <a:gd name="f82" fmla="*/ f63 1 414"/>
              <a:gd name="f83" fmla="*/ f64 1 68"/>
              <a:gd name="f84" fmla="*/ f65 1 414"/>
              <a:gd name="f85" fmla="*/ f66 1 68"/>
              <a:gd name="f86" fmla="*/ f67 1 414"/>
              <a:gd name="f87" fmla="*/ f68 1 68"/>
              <a:gd name="f88" fmla="*/ f69 1 414"/>
              <a:gd name="f89" fmla="*/ f70 1 68"/>
              <a:gd name="f90" fmla="*/ f71 1 414"/>
              <a:gd name="f91" fmla="*/ f72 1 68"/>
              <a:gd name="f92" fmla="*/ f73 1 414"/>
              <a:gd name="f93" fmla="*/ f74 1 68"/>
              <a:gd name="f94" fmla="*/ f75 1 414"/>
              <a:gd name="f95" fmla="*/ f76 1 68"/>
              <a:gd name="f96" fmla="*/ f77 1 414"/>
              <a:gd name="f97" fmla="*/ f78 1 414"/>
              <a:gd name="f98" fmla="*/ f79 1 68"/>
              <a:gd name="f99" fmla="*/ f80 1 414"/>
              <a:gd name="f100" fmla="*/ 0 1 f61"/>
              <a:gd name="f101" fmla="*/ f55 1 f61"/>
              <a:gd name="f102" fmla="*/ 0 1 f62"/>
              <a:gd name="f103" fmla="*/ f56 1 f62"/>
              <a:gd name="f104" fmla="*/ f82 1 f61"/>
              <a:gd name="f105" fmla="*/ f83 1 f62"/>
              <a:gd name="f106" fmla="*/ f84 1 f61"/>
              <a:gd name="f107" fmla="*/ f85 1 f62"/>
              <a:gd name="f108" fmla="*/ f86 1 f61"/>
              <a:gd name="f109" fmla="*/ f87 1 f62"/>
              <a:gd name="f110" fmla="*/ f88 1 f61"/>
              <a:gd name="f111" fmla="*/ f89 1 f62"/>
              <a:gd name="f112" fmla="*/ f90 1 f61"/>
              <a:gd name="f113" fmla="*/ f91 1 f62"/>
              <a:gd name="f114" fmla="*/ f92 1 f61"/>
              <a:gd name="f115" fmla="*/ f93 1 f62"/>
              <a:gd name="f116" fmla="*/ f94 1 f61"/>
              <a:gd name="f117" fmla="*/ f95 1 f62"/>
              <a:gd name="f118" fmla="*/ f96 1 f61"/>
              <a:gd name="f119" fmla="*/ f97 1 f61"/>
              <a:gd name="f120" fmla="*/ f98 1 f62"/>
              <a:gd name="f121" fmla="*/ f99 1 f61"/>
              <a:gd name="f122" fmla="*/ f100 f52 1"/>
              <a:gd name="f123" fmla="*/ f101 f52 1"/>
              <a:gd name="f124" fmla="*/ f103 f53 1"/>
              <a:gd name="f125" fmla="*/ f102 f53 1"/>
              <a:gd name="f126" fmla="*/ f104 f52 1"/>
              <a:gd name="f127" fmla="*/ f105 f53 1"/>
              <a:gd name="f128" fmla="*/ f106 f52 1"/>
              <a:gd name="f129" fmla="*/ f107 f53 1"/>
              <a:gd name="f130" fmla="*/ f108 f52 1"/>
              <a:gd name="f131" fmla="*/ f109 f53 1"/>
              <a:gd name="f132" fmla="*/ f110 f52 1"/>
              <a:gd name="f133" fmla="*/ f111 f53 1"/>
              <a:gd name="f134" fmla="*/ f112 f52 1"/>
              <a:gd name="f135" fmla="*/ f113 f53 1"/>
              <a:gd name="f136" fmla="*/ f114 f52 1"/>
              <a:gd name="f137" fmla="*/ f115 f53 1"/>
              <a:gd name="f138" fmla="*/ f116 f52 1"/>
              <a:gd name="f139" fmla="*/ f117 f53 1"/>
              <a:gd name="f140" fmla="*/ f118 f52 1"/>
              <a:gd name="f141" fmla="*/ f119 f52 1"/>
              <a:gd name="f142" fmla="*/ f120 f53 1"/>
              <a:gd name="f143" fmla="*/ f121 f52 1"/>
            </a:gdLst>
            <a:ahLst/>
            <a:cxnLst>
              <a:cxn ang="3cd4">
                <a:pos x="hc" y="t"/>
              </a:cxn>
              <a:cxn ang="0">
                <a:pos x="r" y="vc"/>
              </a:cxn>
              <a:cxn ang="cd4">
                <a:pos x="hc" y="b"/>
              </a:cxn>
              <a:cxn ang="cd2">
                <a:pos x="l" y="vc"/>
              </a:cxn>
              <a:cxn ang="f81">
                <a:pos x="f126" y="f127"/>
              </a:cxn>
              <a:cxn ang="f81">
                <a:pos x="f128" y="f129"/>
              </a:cxn>
              <a:cxn ang="f81">
                <a:pos x="f130" y="f131"/>
              </a:cxn>
              <a:cxn ang="f81">
                <a:pos x="f132" y="f133"/>
              </a:cxn>
              <a:cxn ang="f81">
                <a:pos x="f134" y="f135"/>
              </a:cxn>
              <a:cxn ang="f81">
                <a:pos x="f136" y="f137"/>
              </a:cxn>
              <a:cxn ang="f81">
                <a:pos x="f138" y="f137"/>
              </a:cxn>
              <a:cxn ang="f81">
                <a:pos x="f138" y="f139"/>
              </a:cxn>
              <a:cxn ang="f81">
                <a:pos x="f140" y="f139"/>
              </a:cxn>
              <a:cxn ang="f81">
                <a:pos x="f141" y="f142"/>
              </a:cxn>
              <a:cxn ang="f81">
                <a:pos x="f143" y="f127"/>
              </a:cxn>
              <a:cxn ang="f81">
                <a:pos x="f126" y="f127"/>
              </a:cxn>
            </a:cxnLst>
            <a:rect l="f122" t="f125" r="f123" b="f124"/>
            <a:pathLst>
              <a:path w="413" h="68">
                <a:moveTo>
                  <a:pt x="f8" y="f7"/>
                </a:moveTo>
                <a:cubicBezTo>
                  <a:pt x="f9" y="f10"/>
                  <a:pt x="f11" y="f12"/>
                  <a:pt x="f13" y="f14"/>
                </a:cubicBezTo>
                <a:cubicBezTo>
                  <a:pt x="f15" y="f16"/>
                  <a:pt x="f5" y="f17"/>
                  <a:pt x="f18" y="f19"/>
                </a:cubicBezTo>
                <a:cubicBezTo>
                  <a:pt x="f20" y="f21"/>
                  <a:pt x="f22" y="f23"/>
                  <a:pt x="f24" y="f25"/>
                </a:cubicBezTo>
                <a:cubicBezTo>
                  <a:pt x="f26" y="f5"/>
                  <a:pt x="f27" y="f28"/>
                  <a:pt x="f29" y="f21"/>
                </a:cubicBezTo>
                <a:cubicBezTo>
                  <a:pt x="f30" y="f19"/>
                  <a:pt x="f31" y="f32"/>
                  <a:pt x="f33" y="f32"/>
                </a:cubicBezTo>
                <a:cubicBezTo>
                  <a:pt x="f34" y="f32"/>
                  <a:pt x="f35" y="f32"/>
                  <a:pt x="f6" y="f32"/>
                </a:cubicBezTo>
                <a:cubicBezTo>
                  <a:pt x="f6" y="f36"/>
                  <a:pt x="f6" y="f17"/>
                  <a:pt x="f6" y="f37"/>
                </a:cubicBezTo>
                <a:cubicBezTo>
                  <a:pt x="f38" y="f37"/>
                  <a:pt x="f39" y="f37"/>
                  <a:pt x="f40" y="f37"/>
                </a:cubicBezTo>
                <a:cubicBezTo>
                  <a:pt x="f41" y="f37"/>
                  <a:pt x="f42" y="f43"/>
                  <a:pt x="f44" y="f45"/>
                </a:cubicBezTo>
                <a:cubicBezTo>
                  <a:pt x="f46" y="f47"/>
                  <a:pt x="f16" y="f48"/>
                  <a:pt x="f49" y="f7"/>
                </a:cubicBezTo>
                <a:cubicBezTo>
                  <a:pt x="f43" y="f7"/>
                  <a:pt x="f50" y="f7"/>
                  <a:pt x="f8"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2" name="Freeform 8">
            <a:extLst>
              <a:ext uri="{FF2B5EF4-FFF2-40B4-BE49-F238E27FC236}">
                <a16:creationId xmlns:a16="http://schemas.microsoft.com/office/drawing/2014/main" id="{52AAF41A-99F1-466B-8A1C-117423F35786}"/>
              </a:ext>
            </a:extLst>
          </p:cNvPr>
          <p:cNvSpPr/>
          <p:nvPr/>
        </p:nvSpPr>
        <p:spPr>
          <a:xfrm>
            <a:off x="4454527" y="1371600"/>
            <a:ext cx="1166810" cy="1198558"/>
          </a:xfrm>
          <a:custGeom>
            <a:avLst/>
            <a:gdLst>
              <a:gd name="f0" fmla="val 10800000"/>
              <a:gd name="f1" fmla="val 5400000"/>
              <a:gd name="f2" fmla="val 360"/>
              <a:gd name="f3" fmla="val 180"/>
              <a:gd name="f4" fmla="val w"/>
              <a:gd name="f5" fmla="val h"/>
              <a:gd name="f6" fmla="val 0"/>
              <a:gd name="f7" fmla="val 788"/>
              <a:gd name="f8" fmla="val 810"/>
              <a:gd name="f9" fmla="val 753"/>
              <a:gd name="f10" fmla="val 637"/>
              <a:gd name="f11" fmla="val 764"/>
              <a:gd name="f12" fmla="val 636"/>
              <a:gd name="f13" fmla="val 775"/>
              <a:gd name="f14" fmla="val 634"/>
              <a:gd name="f15" fmla="val 633"/>
              <a:gd name="f16" fmla="val 773"/>
              <a:gd name="f17" fmla="val 646"/>
              <a:gd name="f18" fmla="val 759"/>
              <a:gd name="f19" fmla="val 661"/>
              <a:gd name="f20" fmla="val 742"/>
              <a:gd name="f21" fmla="val 672"/>
              <a:gd name="f22" fmla="val 721"/>
              <a:gd name="f23" fmla="val 687"/>
              <a:gd name="f24" fmla="val 697"/>
              <a:gd name="f25" fmla="val 684"/>
              <a:gd name="f26" fmla="val 679"/>
              <a:gd name="f27" fmla="val 669"/>
              <a:gd name="f28" fmla="val 655"/>
              <a:gd name="f29" fmla="val 648"/>
              <a:gd name="f30" fmla="val 632"/>
              <a:gd name="f31" fmla="val 625"/>
              <a:gd name="f32" fmla="val 613"/>
              <a:gd name="f33" fmla="val 600"/>
              <a:gd name="f34" fmla="val 560"/>
              <a:gd name="f35" fmla="val 530"/>
              <a:gd name="f36" fmla="val 509"/>
              <a:gd name="f37" fmla="val 458"/>
              <a:gd name="f38" fmla="val 386"/>
              <a:gd name="f39" fmla="val 453"/>
              <a:gd name="f40" fmla="val 380"/>
              <a:gd name="f41" fmla="val 448"/>
              <a:gd name="f42" fmla="val 374"/>
              <a:gd name="f43" fmla="val 443"/>
              <a:gd name="f44" fmla="val 367"/>
              <a:gd name="f45" fmla="val 396"/>
              <a:gd name="f46" fmla="val 404"/>
              <a:gd name="f47" fmla="val 366"/>
              <a:gd name="f48" fmla="val 452"/>
              <a:gd name="f49" fmla="val 355"/>
              <a:gd name="f50" fmla="val 510"/>
              <a:gd name="f51" fmla="val 351"/>
              <a:gd name="f52" fmla="val 535"/>
              <a:gd name="f53" fmla="val 361"/>
              <a:gd name="f54" fmla="val 556"/>
              <a:gd name="f55" fmla="val 379"/>
              <a:gd name="f56" fmla="val 575"/>
              <a:gd name="f57" fmla="val 414"/>
              <a:gd name="f58" fmla="val 612"/>
              <a:gd name="f59" fmla="val 434"/>
              <a:gd name="f60" fmla="val 412"/>
              <a:gd name="f61" fmla="val 706"/>
              <a:gd name="f62" fmla="val 389"/>
              <a:gd name="f63" fmla="val 760"/>
              <a:gd name="f64" fmla="val 799"/>
              <a:gd name="f65" fmla="val 289"/>
              <a:gd name="f66" fmla="val 805"/>
              <a:gd name="f67" fmla="val 230"/>
              <a:gd name="f68" fmla="val 189"/>
              <a:gd name="f69" fmla="val 757"/>
              <a:gd name="f70" fmla="val 208"/>
              <a:gd name="f71" fmla="val 699"/>
              <a:gd name="f72" fmla="val 216"/>
              <a:gd name="f73" fmla="val 674"/>
              <a:gd name="f74" fmla="val 233"/>
              <a:gd name="f75" fmla="val 652"/>
              <a:gd name="f76" fmla="val 247"/>
              <a:gd name="f77" fmla="val 630"/>
              <a:gd name="f78" fmla="val 252"/>
              <a:gd name="f79" fmla="val 622"/>
              <a:gd name="f80" fmla="val 260"/>
              <a:gd name="f81" fmla="val 615"/>
              <a:gd name="f82" fmla="val 268"/>
              <a:gd name="f83" fmla="val 609"/>
              <a:gd name="f84" fmla="val 319"/>
              <a:gd name="f85" fmla="val 568"/>
              <a:gd name="f86" fmla="val 332"/>
              <a:gd name="f87" fmla="val 513"/>
              <a:gd name="f88" fmla="val 328"/>
              <a:gd name="f89" fmla="val 451"/>
              <a:gd name="f90" fmla="val 281"/>
              <a:gd name="f91" fmla="val 466"/>
              <a:gd name="f92" fmla="val 239"/>
              <a:gd name="f93" fmla="val 488"/>
              <a:gd name="f94" fmla="val 217"/>
              <a:gd name="f95" fmla="val 537"/>
              <a:gd name="f96" fmla="val 206"/>
              <a:gd name="f97" fmla="val 561"/>
              <a:gd name="f98" fmla="val 193"/>
              <a:gd name="f99" fmla="val 585"/>
              <a:gd name="f100" fmla="val 178"/>
              <a:gd name="f101" fmla="val 608"/>
              <a:gd name="f102" fmla="val 160"/>
              <a:gd name="f103" fmla="val 135"/>
              <a:gd name="f104" fmla="val 103"/>
              <a:gd name="f105" fmla="val 656"/>
              <a:gd name="f106" fmla="val 44"/>
              <a:gd name="f107" fmla="val 664"/>
              <a:gd name="f108" fmla="val 15"/>
              <a:gd name="f109" fmla="val 548"/>
              <a:gd name="f110" fmla="val 21"/>
              <a:gd name="f111" fmla="val 521"/>
              <a:gd name="f112" fmla="val 33"/>
              <a:gd name="f113" fmla="val 494"/>
              <a:gd name="f114" fmla="val 49"/>
              <a:gd name="f115" fmla="val 472"/>
              <a:gd name="f116" fmla="val 86"/>
              <a:gd name="f117" fmla="val 421"/>
              <a:gd name="f118" fmla="val 146"/>
              <a:gd name="f119" fmla="val 408"/>
              <a:gd name="f120" fmla="val 204"/>
              <a:gd name="f121" fmla="val 437"/>
              <a:gd name="f122" fmla="val 237"/>
              <a:gd name="f123" fmla="val 454"/>
              <a:gd name="f124" fmla="val 265"/>
              <a:gd name="f125" fmla="val 449"/>
              <a:gd name="f126" fmla="val 294"/>
              <a:gd name="f127" fmla="val 429"/>
              <a:gd name="f128" fmla="val 340"/>
              <a:gd name="f129" fmla="val 397"/>
              <a:gd name="f130" fmla="val 362"/>
              <a:gd name="f131" fmla="val 349"/>
              <a:gd name="f132" fmla="val 301"/>
              <a:gd name="f133" fmla="val 388"/>
              <a:gd name="f134" fmla="val 297"/>
              <a:gd name="f135" fmla="val 384"/>
              <a:gd name="f136" fmla="val 381"/>
              <a:gd name="f137" fmla="val 284"/>
              <a:gd name="f138" fmla="val 358"/>
              <a:gd name="f139" fmla="val 248"/>
              <a:gd name="f140" fmla="val 335"/>
              <a:gd name="f141" fmla="val 214"/>
              <a:gd name="f142" fmla="val 313"/>
              <a:gd name="f143" fmla="val 305"/>
              <a:gd name="f144" fmla="val 166"/>
              <a:gd name="f145" fmla="val 300"/>
              <a:gd name="f146" fmla="val 152"/>
              <a:gd name="f147" fmla="val 296"/>
              <a:gd name="f148" fmla="val 138"/>
              <a:gd name="f149" fmla="val 285"/>
              <a:gd name="f150" fmla="val 97"/>
              <a:gd name="f151" fmla="val 74"/>
              <a:gd name="f152" fmla="val 334"/>
              <a:gd name="f153" fmla="val 55"/>
              <a:gd name="f154" fmla="val 346"/>
              <a:gd name="f155" fmla="val 43"/>
              <a:gd name="f156" fmla="val 372"/>
              <a:gd name="f157" fmla="val 40"/>
              <a:gd name="f158" fmla="val 359"/>
              <a:gd name="f159" fmla="val 50"/>
              <a:gd name="f160" fmla="val 61"/>
              <a:gd name="f161" fmla="val 71"/>
              <a:gd name="f162" fmla="val 114"/>
              <a:gd name="f163" fmla="val 431"/>
              <a:gd name="f164" fmla="val 199"/>
              <a:gd name="f165" fmla="val 444"/>
              <a:gd name="f166" fmla="val 185"/>
              <a:gd name="f167" fmla="val 480"/>
              <a:gd name="f168" fmla="val 125"/>
              <a:gd name="f169" fmla="val 512"/>
              <a:gd name="f170" fmla="val 65"/>
              <a:gd name="f171" fmla="val 543"/>
              <a:gd name="f172" fmla="val 5"/>
              <a:gd name="f173" fmla="val 545"/>
              <a:gd name="f174" fmla="val 3"/>
              <a:gd name="f175" fmla="val 546"/>
              <a:gd name="f176" fmla="val 1"/>
              <a:gd name="f177" fmla="val 550"/>
              <a:gd name="f178" fmla="val 552"/>
              <a:gd name="f179" fmla="val 2"/>
              <a:gd name="f180" fmla="val 555"/>
              <a:gd name="f181" fmla="val 525"/>
              <a:gd name="f182" fmla="val 496"/>
              <a:gd name="f183" fmla="val 169"/>
              <a:gd name="f184" fmla="val 465"/>
              <a:gd name="f185" fmla="val 258"/>
              <a:gd name="f186" fmla="val 481"/>
              <a:gd name="f187" fmla="val 249"/>
              <a:gd name="f188" fmla="val 243"/>
              <a:gd name="f189" fmla="val 504"/>
              <a:gd name="f190" fmla="val 235"/>
              <a:gd name="f191" fmla="val 192"/>
              <a:gd name="f192" fmla="val 616"/>
              <a:gd name="f193" fmla="val 148"/>
              <a:gd name="f194" fmla="val 671"/>
              <a:gd name="f195" fmla="val 104"/>
              <a:gd name="f196" fmla="val 678"/>
              <a:gd name="f197" fmla="val 99"/>
              <a:gd name="f198" fmla="val 686"/>
              <a:gd name="f199" fmla="val 95"/>
              <a:gd name="f200" fmla="val 694"/>
              <a:gd name="f201" fmla="val 90"/>
              <a:gd name="f202" fmla="val 695"/>
              <a:gd name="f203" fmla="val 92"/>
              <a:gd name="f204" fmla="val 696"/>
              <a:gd name="f205" fmla="val 93"/>
              <a:gd name="f206" fmla="val 94"/>
              <a:gd name="f207" fmla="val 693"/>
              <a:gd name="f208" fmla="val 689"/>
              <a:gd name="f209" fmla="val 685"/>
              <a:gd name="f210" fmla="val 108"/>
              <a:gd name="f211" fmla="val 631"/>
              <a:gd name="f212" fmla="val 577"/>
              <a:gd name="f213" fmla="val 223"/>
              <a:gd name="f214" fmla="val 523"/>
              <a:gd name="f215" fmla="val 280"/>
              <a:gd name="f216" fmla="val 502"/>
              <a:gd name="f217" fmla="val 324"/>
              <a:gd name="f218" fmla="val 527"/>
              <a:gd name="f219" fmla="val 342"/>
              <a:gd name="f220" fmla="val 534"/>
              <a:gd name="f221" fmla="val 348"/>
              <a:gd name="f222" fmla="val 542"/>
              <a:gd name="f223" fmla="val 353"/>
              <a:gd name="f224" fmla="val 549"/>
              <a:gd name="f225" fmla="val 553"/>
              <a:gd name="f226" fmla="val 554"/>
              <a:gd name="f227" fmla="val 557"/>
              <a:gd name="f228" fmla="val 363"/>
              <a:gd name="f229" fmla="val 364"/>
              <a:gd name="f230" fmla="val 365"/>
              <a:gd name="f231" fmla="val 368"/>
              <a:gd name="f232" fmla="val 370"/>
              <a:gd name="f233" fmla="val 371"/>
              <a:gd name="f234" fmla="val 373"/>
              <a:gd name="f235" fmla="val 375"/>
              <a:gd name="f236" fmla="val 558"/>
              <a:gd name="f237" fmla="val 376"/>
              <a:gd name="f238" fmla="val 378"/>
              <a:gd name="f239" fmla="val 564"/>
              <a:gd name="f240" fmla="val 383"/>
              <a:gd name="f241" fmla="val 566"/>
              <a:gd name="f242" fmla="val 569"/>
              <a:gd name="f243" fmla="val 385"/>
              <a:gd name="f244" fmla="val 570"/>
              <a:gd name="f245" fmla="val 571"/>
              <a:gd name="f246" fmla="val 573"/>
              <a:gd name="f247" fmla="val 574"/>
              <a:gd name="f248" fmla="val 576"/>
              <a:gd name="f249" fmla="val 578"/>
              <a:gd name="f250" fmla="val 387"/>
              <a:gd name="f251" fmla="val 579"/>
              <a:gd name="f252" fmla="val 580"/>
              <a:gd name="f253" fmla="val 392"/>
              <a:gd name="f254" fmla="val 581"/>
              <a:gd name="f255" fmla="val 394"/>
              <a:gd name="f256" fmla="val 582"/>
              <a:gd name="f257" fmla="val 398"/>
              <a:gd name="f258" fmla="val 400"/>
              <a:gd name="f259" fmla="val 401"/>
              <a:gd name="f260" fmla="val 402"/>
              <a:gd name="f261" fmla="val 583"/>
              <a:gd name="f262" fmla="val 405"/>
              <a:gd name="f263" fmla="val 586"/>
              <a:gd name="f264" fmla="val 588"/>
              <a:gd name="f265" fmla="val 406"/>
              <a:gd name="f266" fmla="val 589"/>
              <a:gd name="f267" fmla="val 590"/>
              <a:gd name="f268" fmla="val 407"/>
              <a:gd name="f269" fmla="val 591"/>
              <a:gd name="f270" fmla="val 592"/>
              <a:gd name="f271" fmla="val 409"/>
              <a:gd name="f272" fmla="val 593"/>
              <a:gd name="f273" fmla="val 594"/>
              <a:gd name="f274" fmla="val 417"/>
              <a:gd name="f275" fmla="val 418"/>
              <a:gd name="f276" fmla="val 420"/>
              <a:gd name="f277" fmla="val 422"/>
              <a:gd name="f278" fmla="val 596"/>
              <a:gd name="f279" fmla="val 424"/>
              <a:gd name="f280" fmla="val 597"/>
              <a:gd name="f281" fmla="val 425"/>
              <a:gd name="f282" fmla="val 598"/>
              <a:gd name="f283" fmla="val 426"/>
              <a:gd name="f284" fmla="val 601"/>
              <a:gd name="f285" fmla="val 602"/>
              <a:gd name="f286" fmla="val 427"/>
              <a:gd name="f287" fmla="val 603"/>
              <a:gd name="f288" fmla="val 428"/>
              <a:gd name="f289" fmla="val 604"/>
              <a:gd name="f290" fmla="val 607"/>
              <a:gd name="f291" fmla="val 435"/>
              <a:gd name="f292" fmla="val 610"/>
              <a:gd name="f293" fmla="val 440"/>
              <a:gd name="f294" fmla="val 446"/>
              <a:gd name="f295" fmla="val 614"/>
              <a:gd name="f296" fmla="val 447"/>
              <a:gd name="f297" fmla="val 617"/>
              <a:gd name="f298" fmla="val 618"/>
              <a:gd name="f299" fmla="val 450"/>
              <a:gd name="f300" fmla="val 620"/>
              <a:gd name="f301" fmla="val 621"/>
              <a:gd name="f302" fmla="val 623"/>
              <a:gd name="f303" fmla="val 624"/>
              <a:gd name="f304" fmla="val 456"/>
              <a:gd name="f305" fmla="val 461"/>
              <a:gd name="f306" fmla="val 469"/>
              <a:gd name="f307" fmla="val 626"/>
              <a:gd name="f308" fmla="val 627"/>
              <a:gd name="f309" fmla="val 629"/>
              <a:gd name="f310" fmla="val 470"/>
              <a:gd name="f311" fmla="val 471"/>
              <a:gd name="f312" fmla="val 635"/>
              <a:gd name="f313" fmla="val 473"/>
              <a:gd name="f314" fmla="val 639"/>
              <a:gd name="f315" fmla="val 479"/>
              <a:gd name="f316" fmla="val 642"/>
              <a:gd name="f317" fmla="val 484"/>
              <a:gd name="f318" fmla="val 645"/>
              <a:gd name="f319" fmla="val 490"/>
              <a:gd name="f320" fmla="val 491"/>
              <a:gd name="f321" fmla="val 647"/>
              <a:gd name="f322" fmla="val 492"/>
              <a:gd name="f323" fmla="val 493"/>
              <a:gd name="f324" fmla="val 498"/>
              <a:gd name="f325" fmla="val 499"/>
              <a:gd name="f326" fmla="val 500"/>
              <a:gd name="f327" fmla="val 501"/>
              <a:gd name="f328" fmla="val 649"/>
              <a:gd name="f329" fmla="val 505"/>
              <a:gd name="f330" fmla="val 650"/>
              <a:gd name="f331" fmla="val 506"/>
              <a:gd name="f332" fmla="val 508"/>
              <a:gd name="f333" fmla="val 653"/>
              <a:gd name="f334" fmla="val 654"/>
              <a:gd name="f335" fmla="val 657"/>
              <a:gd name="f336" fmla="val 658"/>
              <a:gd name="f337" fmla="val 511"/>
              <a:gd name="f338" fmla="val 659"/>
              <a:gd name="f339" fmla="val 660"/>
              <a:gd name="f340" fmla="val 667"/>
              <a:gd name="f341" fmla="val 681"/>
              <a:gd name="f342" fmla="val 682"/>
              <a:gd name="f343" fmla="val 551"/>
              <a:gd name="f344" fmla="val 683"/>
              <a:gd name="f345" fmla="val 703"/>
              <a:gd name="f346" fmla="val 714"/>
              <a:gd name="f347" fmla="val 717"/>
              <a:gd name="f348" fmla="val 724"/>
              <a:gd name="f349" fmla="val 729"/>
              <a:gd name="f350" fmla="val 605"/>
              <a:gd name="f351" fmla="val 606"/>
              <a:gd name="f352" fmla="val 611"/>
              <a:gd name="f353" fmla="val 732"/>
              <a:gd name="f354" fmla="val 734"/>
              <a:gd name="f355" fmla="val 737"/>
              <a:gd name="f356" fmla="val 740"/>
              <a:gd name="f357" fmla="val 743"/>
              <a:gd name="f358" fmla="val 619"/>
              <a:gd name="f359" fmla="val 745"/>
              <a:gd name="f360" fmla="val 744"/>
              <a:gd name="f361" fmla="val 628"/>
              <a:gd name="f362" fmla="val 741"/>
              <a:gd name="f363" fmla="val 746"/>
              <a:gd name="f364" fmla="val 749"/>
              <a:gd name="f365" fmla="val 750"/>
              <a:gd name="f366" fmla="val 751"/>
              <a:gd name="f367" fmla="val 78"/>
              <a:gd name="f368" fmla="val 127"/>
              <a:gd name="f369" fmla="val 168"/>
              <a:gd name="f370" fmla="val 194"/>
              <a:gd name="f371" fmla="val 203"/>
              <a:gd name="f372" fmla="val 495"/>
              <a:gd name="f373" fmla="val 200"/>
              <a:gd name="f374" fmla="val 177"/>
              <a:gd name="f375" fmla="val 154"/>
              <a:gd name="f376" fmla="val 439"/>
              <a:gd name="f377" fmla="val 102"/>
              <a:gd name="f378" fmla="val 59"/>
              <a:gd name="f379" fmla="val 478"/>
              <a:gd name="f380" fmla="val 38"/>
              <a:gd name="f381" fmla="val 518"/>
              <a:gd name="f382" fmla="val 665"/>
              <a:gd name="f383" fmla="val 231"/>
              <a:gd name="f384" fmla="val 226"/>
              <a:gd name="f385" fmla="val 719"/>
              <a:gd name="f386" fmla="val 222"/>
              <a:gd name="f387" fmla="val 250"/>
              <a:gd name="f388" fmla="val 787"/>
              <a:gd name="f389" fmla="val 288"/>
              <a:gd name="f390" fmla="val 785"/>
              <a:gd name="f391" fmla="val 782"/>
              <a:gd name="f392" fmla="val 382"/>
              <a:gd name="f393" fmla="val 403"/>
              <a:gd name="f394" fmla="+- 0 0 -90"/>
              <a:gd name="f395" fmla="*/ f4 1 788"/>
              <a:gd name="f396" fmla="*/ f5 1 810"/>
              <a:gd name="f397" fmla="val f6"/>
              <a:gd name="f398" fmla="val f7"/>
              <a:gd name="f399" fmla="val f8"/>
              <a:gd name="f400" fmla="*/ f394 f0 1"/>
              <a:gd name="f401" fmla="+- f399 0 f397"/>
              <a:gd name="f402" fmla="+- f398 0 f397"/>
              <a:gd name="f403" fmla="*/ f400 1 f3"/>
              <a:gd name="f404" fmla="*/ f402 1 788"/>
              <a:gd name="f405" fmla="*/ f401 1 810"/>
              <a:gd name="f406" fmla="*/ 788 f402 1"/>
              <a:gd name="f407" fmla="*/ 633 f401 1"/>
              <a:gd name="f408" fmla="*/ 679 f402 1"/>
              <a:gd name="f409" fmla="*/ 669 f401 1"/>
              <a:gd name="f410" fmla="*/ 458 f402 1"/>
              <a:gd name="f411" fmla="*/ 386 f401 1"/>
              <a:gd name="f412" fmla="*/ 355 f402 1"/>
              <a:gd name="f413" fmla="*/ 510 f401 1"/>
              <a:gd name="f414" fmla="*/ 412 f402 1"/>
              <a:gd name="f415" fmla="*/ 706 f401 1"/>
              <a:gd name="f416" fmla="*/ 208 f402 1"/>
              <a:gd name="f417" fmla="*/ 699 f401 1"/>
              <a:gd name="f418" fmla="*/ 268 f402 1"/>
              <a:gd name="f419" fmla="*/ 609 f401 1"/>
              <a:gd name="f420" fmla="*/ 217 f402 1"/>
              <a:gd name="f421" fmla="*/ 537 f401 1"/>
              <a:gd name="f422" fmla="*/ 103 f402 1"/>
              <a:gd name="f423" fmla="*/ 656 f401 1"/>
              <a:gd name="f424" fmla="*/ 49 f402 1"/>
              <a:gd name="f425" fmla="*/ 472 f401 1"/>
              <a:gd name="f426" fmla="*/ 294 f402 1"/>
              <a:gd name="f427" fmla="*/ 429 f401 1"/>
              <a:gd name="f428" fmla="*/ 381 f402 1"/>
              <a:gd name="f429" fmla="*/ 284 f401 1"/>
              <a:gd name="f430" fmla="*/ 296 f402 1"/>
              <a:gd name="f431" fmla="*/ 138 f401 1"/>
              <a:gd name="f432" fmla="*/ 372 f402 1"/>
              <a:gd name="f433" fmla="*/ 40 f401 1"/>
              <a:gd name="f434" fmla="*/ 431 f402 1"/>
              <a:gd name="f435" fmla="*/ 206 f401 1"/>
              <a:gd name="f436" fmla="*/ 543 f402 1"/>
              <a:gd name="f437" fmla="*/ 5 f401 1"/>
              <a:gd name="f438" fmla="*/ 555 f402 1"/>
              <a:gd name="f439" fmla="*/ 2 f401 1"/>
              <a:gd name="f440" fmla="*/ 504 f402 1"/>
              <a:gd name="f441" fmla="*/ 235 f401 1"/>
              <a:gd name="f442" fmla="*/ 694 f402 1"/>
              <a:gd name="f443" fmla="*/ 90 f401 1"/>
              <a:gd name="f444" fmla="*/ 685 f402 1"/>
              <a:gd name="f445" fmla="*/ 108 f401 1"/>
              <a:gd name="f446" fmla="*/ 527 f402 1"/>
              <a:gd name="f447" fmla="*/ 342 f401 1"/>
              <a:gd name="f448" fmla="*/ 553 f402 1"/>
              <a:gd name="f449" fmla="*/ 361 f401 1"/>
              <a:gd name="f450" fmla="*/ 557 f402 1"/>
              <a:gd name="f451" fmla="*/ 365 f401 1"/>
              <a:gd name="f452" fmla="*/ 368 f401 1"/>
              <a:gd name="f453" fmla="*/ 560 f402 1"/>
              <a:gd name="f454" fmla="*/ 378 f401 1"/>
              <a:gd name="f455" fmla="*/ 569 f402 1"/>
              <a:gd name="f456" fmla="*/ 385 f401 1"/>
              <a:gd name="f457" fmla="*/ 577 f402 1"/>
              <a:gd name="f458" fmla="*/ 582 f402 1"/>
              <a:gd name="f459" fmla="*/ 397 f401 1"/>
              <a:gd name="f460" fmla="*/ 585 f402 1"/>
              <a:gd name="f461" fmla="*/ 405 f401 1"/>
              <a:gd name="f462" fmla="*/ 592 f402 1"/>
              <a:gd name="f463" fmla="*/ 409 f401 1"/>
              <a:gd name="f464" fmla="*/ 593 f402 1"/>
              <a:gd name="f465" fmla="*/ 421 f401 1"/>
              <a:gd name="f466" fmla="*/ 601 f402 1"/>
              <a:gd name="f467" fmla="*/ 426 f401 1"/>
              <a:gd name="f468" fmla="*/ 613 f402 1"/>
              <a:gd name="f469" fmla="*/ 446 f401 1"/>
              <a:gd name="f470" fmla="*/ 621 f402 1"/>
              <a:gd name="f471" fmla="*/ 450 f401 1"/>
              <a:gd name="f472" fmla="*/ 623 f402 1"/>
              <a:gd name="f473" fmla="*/ 458 f401 1"/>
              <a:gd name="f474" fmla="*/ 625 f402 1"/>
              <a:gd name="f475" fmla="*/ 469 f401 1"/>
              <a:gd name="f476" fmla="*/ 633 f402 1"/>
              <a:gd name="f477" fmla="*/ 470 f401 1"/>
              <a:gd name="f478" fmla="*/ 645 f402 1"/>
              <a:gd name="f479" fmla="*/ 490 f401 1"/>
              <a:gd name="f480" fmla="*/ 648 f402 1"/>
              <a:gd name="f481" fmla="*/ 498 f401 1"/>
              <a:gd name="f482" fmla="*/ 649 f402 1"/>
              <a:gd name="f483" fmla="*/ 505 f401 1"/>
              <a:gd name="f484" fmla="*/ 657 f402 1"/>
              <a:gd name="f485" fmla="*/ 681 f402 1"/>
              <a:gd name="f486" fmla="*/ 550 f401 1"/>
              <a:gd name="f487" fmla="*/ 714 f402 1"/>
              <a:gd name="f488" fmla="*/ 598 f401 1"/>
              <a:gd name="f489" fmla="*/ 729 f402 1"/>
              <a:gd name="f490" fmla="*/ 737 f402 1"/>
              <a:gd name="f491" fmla="*/ 617 f401 1"/>
              <a:gd name="f492" fmla="*/ 745 f402 1"/>
              <a:gd name="f493" fmla="*/ 625 f401 1"/>
              <a:gd name="f494" fmla="*/ 741 f402 1"/>
              <a:gd name="f495" fmla="*/ 629 f401 1"/>
              <a:gd name="f496" fmla="*/ 749 f402 1"/>
              <a:gd name="f497" fmla="*/ 637 f401 1"/>
              <a:gd name="f498" fmla="*/ 33 f402 1"/>
              <a:gd name="f499" fmla="*/ 560 f401 1"/>
              <a:gd name="f500" fmla="*/ 203 f402 1"/>
              <a:gd name="f501" fmla="*/ 523 f401 1"/>
              <a:gd name="f502" fmla="*/ 102 f402 1"/>
              <a:gd name="f503" fmla="*/ 451 f401 1"/>
              <a:gd name="f504" fmla="*/ 402 f402 1"/>
              <a:gd name="f505" fmla="*/ 665 f401 1"/>
              <a:gd name="f506" fmla="*/ 226 f402 1"/>
              <a:gd name="f507" fmla="*/ 719 f401 1"/>
              <a:gd name="f508" fmla="*/ 375 f402 1"/>
              <a:gd name="f509" fmla="*/ 374 f401 1"/>
              <a:gd name="f510" fmla="*/ 376 f402 1"/>
              <a:gd name="f511" fmla="*/ 403 f401 1"/>
              <a:gd name="f512" fmla="+- f403 0 f1"/>
              <a:gd name="f513" fmla="*/ f406 1 788"/>
              <a:gd name="f514" fmla="*/ f407 1 810"/>
              <a:gd name="f515" fmla="*/ f408 1 788"/>
              <a:gd name="f516" fmla="*/ f409 1 810"/>
              <a:gd name="f517" fmla="*/ f410 1 788"/>
              <a:gd name="f518" fmla="*/ f411 1 810"/>
              <a:gd name="f519" fmla="*/ f412 1 788"/>
              <a:gd name="f520" fmla="*/ f413 1 810"/>
              <a:gd name="f521" fmla="*/ f414 1 788"/>
              <a:gd name="f522" fmla="*/ f415 1 810"/>
              <a:gd name="f523" fmla="*/ f416 1 788"/>
              <a:gd name="f524" fmla="*/ f417 1 810"/>
              <a:gd name="f525" fmla="*/ f418 1 788"/>
              <a:gd name="f526" fmla="*/ f419 1 810"/>
              <a:gd name="f527" fmla="*/ f420 1 788"/>
              <a:gd name="f528" fmla="*/ f421 1 810"/>
              <a:gd name="f529" fmla="*/ f422 1 788"/>
              <a:gd name="f530" fmla="*/ f423 1 810"/>
              <a:gd name="f531" fmla="*/ f424 1 788"/>
              <a:gd name="f532" fmla="*/ f425 1 810"/>
              <a:gd name="f533" fmla="*/ f426 1 788"/>
              <a:gd name="f534" fmla="*/ f427 1 810"/>
              <a:gd name="f535" fmla="*/ f428 1 788"/>
              <a:gd name="f536" fmla="*/ f429 1 810"/>
              <a:gd name="f537" fmla="*/ f430 1 788"/>
              <a:gd name="f538" fmla="*/ f431 1 810"/>
              <a:gd name="f539" fmla="*/ f432 1 788"/>
              <a:gd name="f540" fmla="*/ f433 1 810"/>
              <a:gd name="f541" fmla="*/ f434 1 788"/>
              <a:gd name="f542" fmla="*/ f435 1 810"/>
              <a:gd name="f543" fmla="*/ f436 1 788"/>
              <a:gd name="f544" fmla="*/ f437 1 810"/>
              <a:gd name="f545" fmla="*/ f438 1 788"/>
              <a:gd name="f546" fmla="*/ f439 1 810"/>
              <a:gd name="f547" fmla="*/ f440 1 788"/>
              <a:gd name="f548" fmla="*/ f441 1 810"/>
              <a:gd name="f549" fmla="*/ f442 1 788"/>
              <a:gd name="f550" fmla="*/ f443 1 810"/>
              <a:gd name="f551" fmla="*/ f444 1 788"/>
              <a:gd name="f552" fmla="*/ f445 1 810"/>
              <a:gd name="f553" fmla="*/ f446 1 788"/>
              <a:gd name="f554" fmla="*/ f447 1 810"/>
              <a:gd name="f555" fmla="*/ f448 1 788"/>
              <a:gd name="f556" fmla="*/ f449 1 810"/>
              <a:gd name="f557" fmla="*/ f450 1 788"/>
              <a:gd name="f558" fmla="*/ f451 1 810"/>
              <a:gd name="f559" fmla="*/ f452 1 810"/>
              <a:gd name="f560" fmla="*/ f453 1 788"/>
              <a:gd name="f561" fmla="*/ f454 1 810"/>
              <a:gd name="f562" fmla="*/ f455 1 788"/>
              <a:gd name="f563" fmla="*/ f456 1 810"/>
              <a:gd name="f564" fmla="*/ f457 1 788"/>
              <a:gd name="f565" fmla="*/ f458 1 788"/>
              <a:gd name="f566" fmla="*/ f459 1 810"/>
              <a:gd name="f567" fmla="*/ f460 1 788"/>
              <a:gd name="f568" fmla="*/ f461 1 810"/>
              <a:gd name="f569" fmla="*/ f462 1 788"/>
              <a:gd name="f570" fmla="*/ f463 1 810"/>
              <a:gd name="f571" fmla="*/ f464 1 788"/>
              <a:gd name="f572" fmla="*/ f465 1 810"/>
              <a:gd name="f573" fmla="*/ f466 1 788"/>
              <a:gd name="f574" fmla="*/ f467 1 810"/>
              <a:gd name="f575" fmla="*/ f468 1 788"/>
              <a:gd name="f576" fmla="*/ f469 1 810"/>
              <a:gd name="f577" fmla="*/ f470 1 788"/>
              <a:gd name="f578" fmla="*/ f471 1 810"/>
              <a:gd name="f579" fmla="*/ f472 1 788"/>
              <a:gd name="f580" fmla="*/ f473 1 810"/>
              <a:gd name="f581" fmla="*/ f474 1 788"/>
              <a:gd name="f582" fmla="*/ f475 1 810"/>
              <a:gd name="f583" fmla="*/ f476 1 788"/>
              <a:gd name="f584" fmla="*/ f477 1 810"/>
              <a:gd name="f585" fmla="*/ f478 1 788"/>
              <a:gd name="f586" fmla="*/ f479 1 810"/>
              <a:gd name="f587" fmla="*/ f480 1 788"/>
              <a:gd name="f588" fmla="*/ f481 1 810"/>
              <a:gd name="f589" fmla="*/ f482 1 788"/>
              <a:gd name="f590" fmla="*/ f483 1 810"/>
              <a:gd name="f591" fmla="*/ f484 1 788"/>
              <a:gd name="f592" fmla="*/ f485 1 788"/>
              <a:gd name="f593" fmla="*/ f486 1 810"/>
              <a:gd name="f594" fmla="*/ f487 1 788"/>
              <a:gd name="f595" fmla="*/ f488 1 810"/>
              <a:gd name="f596" fmla="*/ f489 1 788"/>
              <a:gd name="f597" fmla="*/ f490 1 788"/>
              <a:gd name="f598" fmla="*/ f491 1 810"/>
              <a:gd name="f599" fmla="*/ f492 1 788"/>
              <a:gd name="f600" fmla="*/ f493 1 810"/>
              <a:gd name="f601" fmla="*/ f494 1 788"/>
              <a:gd name="f602" fmla="*/ f495 1 810"/>
              <a:gd name="f603" fmla="*/ f496 1 788"/>
              <a:gd name="f604" fmla="*/ f497 1 810"/>
              <a:gd name="f605" fmla="*/ f498 1 788"/>
              <a:gd name="f606" fmla="*/ f499 1 810"/>
              <a:gd name="f607" fmla="*/ f500 1 788"/>
              <a:gd name="f608" fmla="*/ f501 1 810"/>
              <a:gd name="f609" fmla="*/ f502 1 788"/>
              <a:gd name="f610" fmla="*/ f503 1 810"/>
              <a:gd name="f611" fmla="*/ f504 1 788"/>
              <a:gd name="f612" fmla="*/ f505 1 810"/>
              <a:gd name="f613" fmla="*/ f506 1 788"/>
              <a:gd name="f614" fmla="*/ f507 1 810"/>
              <a:gd name="f615" fmla="*/ f508 1 788"/>
              <a:gd name="f616" fmla="*/ f509 1 810"/>
              <a:gd name="f617" fmla="*/ f510 1 788"/>
              <a:gd name="f618" fmla="*/ f511 1 810"/>
              <a:gd name="f619" fmla="*/ 0 1 f404"/>
              <a:gd name="f620" fmla="*/ f398 1 f404"/>
              <a:gd name="f621" fmla="*/ 0 1 f405"/>
              <a:gd name="f622" fmla="*/ f399 1 f405"/>
              <a:gd name="f623" fmla="*/ f513 1 f404"/>
              <a:gd name="f624" fmla="*/ f514 1 f405"/>
              <a:gd name="f625" fmla="*/ f515 1 f404"/>
              <a:gd name="f626" fmla="*/ f516 1 f405"/>
              <a:gd name="f627" fmla="*/ f517 1 f404"/>
              <a:gd name="f628" fmla="*/ f518 1 f405"/>
              <a:gd name="f629" fmla="*/ f519 1 f404"/>
              <a:gd name="f630" fmla="*/ f520 1 f405"/>
              <a:gd name="f631" fmla="*/ f521 1 f404"/>
              <a:gd name="f632" fmla="*/ f522 1 f405"/>
              <a:gd name="f633" fmla="*/ f523 1 f404"/>
              <a:gd name="f634" fmla="*/ f524 1 f405"/>
              <a:gd name="f635" fmla="*/ f525 1 f404"/>
              <a:gd name="f636" fmla="*/ f526 1 f405"/>
              <a:gd name="f637" fmla="*/ f527 1 f404"/>
              <a:gd name="f638" fmla="*/ f528 1 f405"/>
              <a:gd name="f639" fmla="*/ f529 1 f404"/>
              <a:gd name="f640" fmla="*/ f530 1 f405"/>
              <a:gd name="f641" fmla="*/ f531 1 f404"/>
              <a:gd name="f642" fmla="*/ f532 1 f405"/>
              <a:gd name="f643" fmla="*/ f533 1 f404"/>
              <a:gd name="f644" fmla="*/ f534 1 f405"/>
              <a:gd name="f645" fmla="*/ f535 1 f404"/>
              <a:gd name="f646" fmla="*/ f536 1 f405"/>
              <a:gd name="f647" fmla="*/ f537 1 f404"/>
              <a:gd name="f648" fmla="*/ f538 1 f405"/>
              <a:gd name="f649" fmla="*/ f539 1 f404"/>
              <a:gd name="f650" fmla="*/ f540 1 f405"/>
              <a:gd name="f651" fmla="*/ f541 1 f404"/>
              <a:gd name="f652" fmla="*/ f542 1 f405"/>
              <a:gd name="f653" fmla="*/ f543 1 f404"/>
              <a:gd name="f654" fmla="*/ f544 1 f405"/>
              <a:gd name="f655" fmla="*/ f545 1 f404"/>
              <a:gd name="f656" fmla="*/ f546 1 f405"/>
              <a:gd name="f657" fmla="*/ f547 1 f404"/>
              <a:gd name="f658" fmla="*/ f548 1 f405"/>
              <a:gd name="f659" fmla="*/ f549 1 f404"/>
              <a:gd name="f660" fmla="*/ f550 1 f405"/>
              <a:gd name="f661" fmla="*/ f551 1 f404"/>
              <a:gd name="f662" fmla="*/ f552 1 f405"/>
              <a:gd name="f663" fmla="*/ f553 1 f404"/>
              <a:gd name="f664" fmla="*/ f554 1 f405"/>
              <a:gd name="f665" fmla="*/ f555 1 f404"/>
              <a:gd name="f666" fmla="*/ f556 1 f405"/>
              <a:gd name="f667" fmla="*/ f557 1 f404"/>
              <a:gd name="f668" fmla="*/ f558 1 f405"/>
              <a:gd name="f669" fmla="*/ f559 1 f405"/>
              <a:gd name="f670" fmla="*/ f560 1 f404"/>
              <a:gd name="f671" fmla="*/ f561 1 f405"/>
              <a:gd name="f672" fmla="*/ f562 1 f404"/>
              <a:gd name="f673" fmla="*/ f563 1 f405"/>
              <a:gd name="f674" fmla="*/ f564 1 f404"/>
              <a:gd name="f675" fmla="*/ f565 1 f404"/>
              <a:gd name="f676" fmla="*/ f566 1 f405"/>
              <a:gd name="f677" fmla="*/ f567 1 f404"/>
              <a:gd name="f678" fmla="*/ f568 1 f405"/>
              <a:gd name="f679" fmla="*/ f569 1 f404"/>
              <a:gd name="f680" fmla="*/ f570 1 f405"/>
              <a:gd name="f681" fmla="*/ f571 1 f404"/>
              <a:gd name="f682" fmla="*/ f572 1 f405"/>
              <a:gd name="f683" fmla="*/ f573 1 f404"/>
              <a:gd name="f684" fmla="*/ f574 1 f405"/>
              <a:gd name="f685" fmla="*/ f575 1 f404"/>
              <a:gd name="f686" fmla="*/ f576 1 f405"/>
              <a:gd name="f687" fmla="*/ f577 1 f404"/>
              <a:gd name="f688" fmla="*/ f578 1 f405"/>
              <a:gd name="f689" fmla="*/ f579 1 f404"/>
              <a:gd name="f690" fmla="*/ f580 1 f405"/>
              <a:gd name="f691" fmla="*/ f581 1 f404"/>
              <a:gd name="f692" fmla="*/ f582 1 f405"/>
              <a:gd name="f693" fmla="*/ f583 1 f404"/>
              <a:gd name="f694" fmla="*/ f584 1 f405"/>
              <a:gd name="f695" fmla="*/ f585 1 f404"/>
              <a:gd name="f696" fmla="*/ f586 1 f405"/>
              <a:gd name="f697" fmla="*/ f587 1 f404"/>
              <a:gd name="f698" fmla="*/ f588 1 f405"/>
              <a:gd name="f699" fmla="*/ f589 1 f404"/>
              <a:gd name="f700" fmla="*/ f590 1 f405"/>
              <a:gd name="f701" fmla="*/ f591 1 f404"/>
              <a:gd name="f702" fmla="*/ f592 1 f404"/>
              <a:gd name="f703" fmla="*/ f593 1 f405"/>
              <a:gd name="f704" fmla="*/ f594 1 f404"/>
              <a:gd name="f705" fmla="*/ f595 1 f405"/>
              <a:gd name="f706" fmla="*/ f596 1 f404"/>
              <a:gd name="f707" fmla="*/ f597 1 f404"/>
              <a:gd name="f708" fmla="*/ f598 1 f405"/>
              <a:gd name="f709" fmla="*/ f599 1 f404"/>
              <a:gd name="f710" fmla="*/ f600 1 f405"/>
              <a:gd name="f711" fmla="*/ f601 1 f404"/>
              <a:gd name="f712" fmla="*/ f602 1 f405"/>
              <a:gd name="f713" fmla="*/ f603 1 f404"/>
              <a:gd name="f714" fmla="*/ f604 1 f405"/>
              <a:gd name="f715" fmla="*/ f605 1 f404"/>
              <a:gd name="f716" fmla="*/ f606 1 f405"/>
              <a:gd name="f717" fmla="*/ f607 1 f404"/>
              <a:gd name="f718" fmla="*/ f608 1 f405"/>
              <a:gd name="f719" fmla="*/ f609 1 f404"/>
              <a:gd name="f720" fmla="*/ f610 1 f405"/>
              <a:gd name="f721" fmla="*/ f611 1 f404"/>
              <a:gd name="f722" fmla="*/ f612 1 f405"/>
              <a:gd name="f723" fmla="*/ f613 1 f404"/>
              <a:gd name="f724" fmla="*/ f614 1 f405"/>
              <a:gd name="f725" fmla="*/ f615 1 f404"/>
              <a:gd name="f726" fmla="*/ f616 1 f405"/>
              <a:gd name="f727" fmla="*/ f617 1 f404"/>
              <a:gd name="f728" fmla="*/ f618 1 f405"/>
              <a:gd name="f729" fmla="*/ f619 f395 1"/>
              <a:gd name="f730" fmla="*/ f620 f395 1"/>
              <a:gd name="f731" fmla="*/ f622 f396 1"/>
              <a:gd name="f732" fmla="*/ f621 f396 1"/>
              <a:gd name="f733" fmla="*/ f623 f395 1"/>
              <a:gd name="f734" fmla="*/ f624 f396 1"/>
              <a:gd name="f735" fmla="*/ f625 f395 1"/>
              <a:gd name="f736" fmla="*/ f626 f396 1"/>
              <a:gd name="f737" fmla="*/ f627 f395 1"/>
              <a:gd name="f738" fmla="*/ f628 f396 1"/>
              <a:gd name="f739" fmla="*/ f629 f395 1"/>
              <a:gd name="f740" fmla="*/ f630 f396 1"/>
              <a:gd name="f741" fmla="*/ f631 f395 1"/>
              <a:gd name="f742" fmla="*/ f632 f396 1"/>
              <a:gd name="f743" fmla="*/ f633 f395 1"/>
              <a:gd name="f744" fmla="*/ f634 f396 1"/>
              <a:gd name="f745" fmla="*/ f635 f395 1"/>
              <a:gd name="f746" fmla="*/ f636 f396 1"/>
              <a:gd name="f747" fmla="*/ f637 f395 1"/>
              <a:gd name="f748" fmla="*/ f638 f396 1"/>
              <a:gd name="f749" fmla="*/ f639 f395 1"/>
              <a:gd name="f750" fmla="*/ f640 f396 1"/>
              <a:gd name="f751" fmla="*/ f641 f395 1"/>
              <a:gd name="f752" fmla="*/ f642 f396 1"/>
              <a:gd name="f753" fmla="*/ f643 f395 1"/>
              <a:gd name="f754" fmla="*/ f644 f396 1"/>
              <a:gd name="f755" fmla="*/ f645 f395 1"/>
              <a:gd name="f756" fmla="*/ f646 f396 1"/>
              <a:gd name="f757" fmla="*/ f647 f395 1"/>
              <a:gd name="f758" fmla="*/ f648 f396 1"/>
              <a:gd name="f759" fmla="*/ f649 f395 1"/>
              <a:gd name="f760" fmla="*/ f650 f396 1"/>
              <a:gd name="f761" fmla="*/ f651 f395 1"/>
              <a:gd name="f762" fmla="*/ f652 f396 1"/>
              <a:gd name="f763" fmla="*/ f653 f395 1"/>
              <a:gd name="f764" fmla="*/ f654 f396 1"/>
              <a:gd name="f765" fmla="*/ f655 f395 1"/>
              <a:gd name="f766" fmla="*/ f656 f396 1"/>
              <a:gd name="f767" fmla="*/ f657 f395 1"/>
              <a:gd name="f768" fmla="*/ f658 f396 1"/>
              <a:gd name="f769" fmla="*/ f659 f395 1"/>
              <a:gd name="f770" fmla="*/ f660 f396 1"/>
              <a:gd name="f771" fmla="*/ f661 f395 1"/>
              <a:gd name="f772" fmla="*/ f662 f396 1"/>
              <a:gd name="f773" fmla="*/ f663 f395 1"/>
              <a:gd name="f774" fmla="*/ f664 f396 1"/>
              <a:gd name="f775" fmla="*/ f665 f395 1"/>
              <a:gd name="f776" fmla="*/ f666 f396 1"/>
              <a:gd name="f777" fmla="*/ f667 f395 1"/>
              <a:gd name="f778" fmla="*/ f668 f396 1"/>
              <a:gd name="f779" fmla="*/ f669 f396 1"/>
              <a:gd name="f780" fmla="*/ f670 f395 1"/>
              <a:gd name="f781" fmla="*/ f671 f396 1"/>
              <a:gd name="f782" fmla="*/ f672 f395 1"/>
              <a:gd name="f783" fmla="*/ f673 f396 1"/>
              <a:gd name="f784" fmla="*/ f674 f395 1"/>
              <a:gd name="f785" fmla="*/ f675 f395 1"/>
              <a:gd name="f786" fmla="*/ f676 f396 1"/>
              <a:gd name="f787" fmla="*/ f677 f395 1"/>
              <a:gd name="f788" fmla="*/ f678 f396 1"/>
              <a:gd name="f789" fmla="*/ f679 f395 1"/>
              <a:gd name="f790" fmla="*/ f680 f396 1"/>
              <a:gd name="f791" fmla="*/ f681 f395 1"/>
              <a:gd name="f792" fmla="*/ f682 f396 1"/>
              <a:gd name="f793" fmla="*/ f683 f395 1"/>
              <a:gd name="f794" fmla="*/ f684 f396 1"/>
              <a:gd name="f795" fmla="*/ f685 f395 1"/>
              <a:gd name="f796" fmla="*/ f686 f396 1"/>
              <a:gd name="f797" fmla="*/ f687 f395 1"/>
              <a:gd name="f798" fmla="*/ f688 f396 1"/>
              <a:gd name="f799" fmla="*/ f689 f395 1"/>
              <a:gd name="f800" fmla="*/ f690 f396 1"/>
              <a:gd name="f801" fmla="*/ f691 f395 1"/>
              <a:gd name="f802" fmla="*/ f692 f396 1"/>
              <a:gd name="f803" fmla="*/ f693 f395 1"/>
              <a:gd name="f804" fmla="*/ f694 f396 1"/>
              <a:gd name="f805" fmla="*/ f695 f395 1"/>
              <a:gd name="f806" fmla="*/ f696 f396 1"/>
              <a:gd name="f807" fmla="*/ f697 f395 1"/>
              <a:gd name="f808" fmla="*/ f698 f396 1"/>
              <a:gd name="f809" fmla="*/ f699 f395 1"/>
              <a:gd name="f810" fmla="*/ f700 f396 1"/>
              <a:gd name="f811" fmla="*/ f701 f395 1"/>
              <a:gd name="f812" fmla="*/ f702 f395 1"/>
              <a:gd name="f813" fmla="*/ f703 f396 1"/>
              <a:gd name="f814" fmla="*/ f704 f395 1"/>
              <a:gd name="f815" fmla="*/ f705 f396 1"/>
              <a:gd name="f816" fmla="*/ f706 f395 1"/>
              <a:gd name="f817" fmla="*/ f707 f395 1"/>
              <a:gd name="f818" fmla="*/ f708 f396 1"/>
              <a:gd name="f819" fmla="*/ f709 f395 1"/>
              <a:gd name="f820" fmla="*/ f710 f396 1"/>
              <a:gd name="f821" fmla="*/ f711 f395 1"/>
              <a:gd name="f822" fmla="*/ f712 f396 1"/>
              <a:gd name="f823" fmla="*/ f713 f395 1"/>
              <a:gd name="f824" fmla="*/ f714 f396 1"/>
              <a:gd name="f825" fmla="*/ f715 f395 1"/>
              <a:gd name="f826" fmla="*/ f716 f396 1"/>
              <a:gd name="f827" fmla="*/ f717 f395 1"/>
              <a:gd name="f828" fmla="*/ f718 f396 1"/>
              <a:gd name="f829" fmla="*/ f719 f395 1"/>
              <a:gd name="f830" fmla="*/ f720 f396 1"/>
              <a:gd name="f831" fmla="*/ f721 f395 1"/>
              <a:gd name="f832" fmla="*/ f722 f396 1"/>
              <a:gd name="f833" fmla="*/ f723 f395 1"/>
              <a:gd name="f834" fmla="*/ f724 f396 1"/>
              <a:gd name="f835" fmla="*/ f725 f395 1"/>
              <a:gd name="f836" fmla="*/ f726 f396 1"/>
              <a:gd name="f837" fmla="*/ f727 f395 1"/>
              <a:gd name="f838" fmla="*/ f728 f396 1"/>
            </a:gdLst>
            <a:ahLst/>
            <a:cxnLst>
              <a:cxn ang="3cd4">
                <a:pos x="hc" y="t"/>
              </a:cxn>
              <a:cxn ang="0">
                <a:pos x="r" y="vc"/>
              </a:cxn>
              <a:cxn ang="cd4">
                <a:pos x="hc" y="b"/>
              </a:cxn>
              <a:cxn ang="cd2">
                <a:pos x="l" y="vc"/>
              </a:cxn>
              <a:cxn ang="f512">
                <a:pos x="f733" y="f734"/>
              </a:cxn>
              <a:cxn ang="f512">
                <a:pos x="f735" y="f736"/>
              </a:cxn>
              <a:cxn ang="f512">
                <a:pos x="f737" y="f738"/>
              </a:cxn>
              <a:cxn ang="f512">
                <a:pos x="f739" y="f740"/>
              </a:cxn>
              <a:cxn ang="f512">
                <a:pos x="f741" y="f742"/>
              </a:cxn>
              <a:cxn ang="f512">
                <a:pos x="f743" y="f744"/>
              </a:cxn>
              <a:cxn ang="f512">
                <a:pos x="f745" y="f746"/>
              </a:cxn>
              <a:cxn ang="f512">
                <a:pos x="f747" y="f748"/>
              </a:cxn>
              <a:cxn ang="f512">
                <a:pos x="f749" y="f750"/>
              </a:cxn>
              <a:cxn ang="f512">
                <a:pos x="f751" y="f752"/>
              </a:cxn>
              <a:cxn ang="f512">
                <a:pos x="f753" y="f754"/>
              </a:cxn>
              <a:cxn ang="f512">
                <a:pos x="f755" y="f756"/>
              </a:cxn>
              <a:cxn ang="f512">
                <a:pos x="f757" y="f758"/>
              </a:cxn>
              <a:cxn ang="f512">
                <a:pos x="f759" y="f760"/>
              </a:cxn>
              <a:cxn ang="f512">
                <a:pos x="f761" y="f762"/>
              </a:cxn>
              <a:cxn ang="f512">
                <a:pos x="f763" y="f764"/>
              </a:cxn>
              <a:cxn ang="f512">
                <a:pos x="f765" y="f766"/>
              </a:cxn>
              <a:cxn ang="f512">
                <a:pos x="f767" y="f768"/>
              </a:cxn>
              <a:cxn ang="f512">
                <a:pos x="f769" y="f770"/>
              </a:cxn>
              <a:cxn ang="f512">
                <a:pos x="f771" y="f772"/>
              </a:cxn>
              <a:cxn ang="f512">
                <a:pos x="f773" y="f774"/>
              </a:cxn>
              <a:cxn ang="f512">
                <a:pos x="f775" y="f776"/>
              </a:cxn>
              <a:cxn ang="f512">
                <a:pos x="f777" y="f778"/>
              </a:cxn>
              <a:cxn ang="f512">
                <a:pos x="f775" y="f779"/>
              </a:cxn>
              <a:cxn ang="f512">
                <a:pos x="f780" y="f781"/>
              </a:cxn>
              <a:cxn ang="f512">
                <a:pos x="f782" y="f783"/>
              </a:cxn>
              <a:cxn ang="f512">
                <a:pos x="f784" y="f738"/>
              </a:cxn>
              <a:cxn ang="f512">
                <a:pos x="f785" y="f786"/>
              </a:cxn>
              <a:cxn ang="f512">
                <a:pos x="f787" y="f788"/>
              </a:cxn>
              <a:cxn ang="f512">
                <a:pos x="f789" y="f790"/>
              </a:cxn>
              <a:cxn ang="f512">
                <a:pos x="f791" y="f792"/>
              </a:cxn>
              <a:cxn ang="f512">
                <a:pos x="f793" y="f794"/>
              </a:cxn>
              <a:cxn ang="f512">
                <a:pos x="f795" y="f796"/>
              </a:cxn>
              <a:cxn ang="f512">
                <a:pos x="f797" y="f798"/>
              </a:cxn>
              <a:cxn ang="f512">
                <a:pos x="f799" y="f800"/>
              </a:cxn>
              <a:cxn ang="f512">
                <a:pos x="f801" y="f802"/>
              </a:cxn>
              <a:cxn ang="f512">
                <a:pos x="f803" y="f804"/>
              </a:cxn>
              <a:cxn ang="f512">
                <a:pos x="f805" y="f806"/>
              </a:cxn>
              <a:cxn ang="f512">
                <a:pos x="f807" y="f808"/>
              </a:cxn>
              <a:cxn ang="f512">
                <a:pos x="f809" y="f810"/>
              </a:cxn>
              <a:cxn ang="f512">
                <a:pos x="f811" y="f740"/>
              </a:cxn>
              <a:cxn ang="f512">
                <a:pos x="f812" y="f813"/>
              </a:cxn>
              <a:cxn ang="f512">
                <a:pos x="f814" y="f815"/>
              </a:cxn>
              <a:cxn ang="f512">
                <a:pos x="f816" y="f746"/>
              </a:cxn>
              <a:cxn ang="f512">
                <a:pos x="f817" y="f818"/>
              </a:cxn>
              <a:cxn ang="f512">
                <a:pos x="f819" y="f820"/>
              </a:cxn>
              <a:cxn ang="f512">
                <a:pos x="f821" y="f822"/>
              </a:cxn>
              <a:cxn ang="f512">
                <a:pos x="f823" y="f824"/>
              </a:cxn>
              <a:cxn ang="f512">
                <a:pos x="f825" y="f826"/>
              </a:cxn>
              <a:cxn ang="f512">
                <a:pos x="f827" y="f828"/>
              </a:cxn>
              <a:cxn ang="f512">
                <a:pos x="f829" y="f830"/>
              </a:cxn>
              <a:cxn ang="f512">
                <a:pos x="f831" y="f832"/>
              </a:cxn>
              <a:cxn ang="f512">
                <a:pos x="f833" y="f834"/>
              </a:cxn>
              <a:cxn ang="f512">
                <a:pos x="f831" y="f832"/>
              </a:cxn>
              <a:cxn ang="f512">
                <a:pos x="f835" y="f836"/>
              </a:cxn>
              <a:cxn ang="f512">
                <a:pos x="f837" y="f838"/>
              </a:cxn>
            </a:cxnLst>
            <a:rect l="f729" t="f732" r="f730" b="f731"/>
            <a:pathLst>
              <a:path w="788" h="810">
                <a:moveTo>
                  <a:pt x="f9" y="f10"/>
                </a:moveTo>
                <a:cubicBezTo>
                  <a:pt x="f11" y="f12"/>
                  <a:pt x="f13" y="f14"/>
                  <a:pt x="f7" y="f15"/>
                </a:cubicBezTo>
                <a:cubicBezTo>
                  <a:pt x="f16" y="f17"/>
                  <a:pt x="f18" y="f19"/>
                  <a:pt x="f20" y="f21"/>
                </a:cubicBezTo>
                <a:cubicBezTo>
                  <a:pt x="f22" y="f23"/>
                  <a:pt x="f24" y="f25"/>
                  <a:pt x="f26" y="f27"/>
                </a:cubicBezTo>
                <a:cubicBezTo>
                  <a:pt x="f28" y="f29"/>
                  <a:pt x="f30" y="f31"/>
                  <a:pt x="f32" y="f33"/>
                </a:cubicBezTo>
                <a:cubicBezTo>
                  <a:pt x="f34" y="f35"/>
                  <a:pt x="f36" y="f37"/>
                  <a:pt x="f37" y="f38"/>
                </a:cubicBezTo>
                <a:cubicBezTo>
                  <a:pt x="f39" y="f40"/>
                  <a:pt x="f41" y="f42"/>
                  <a:pt x="f43" y="f44"/>
                </a:cubicBezTo>
                <a:cubicBezTo>
                  <a:pt x="f45" y="f46"/>
                  <a:pt x="f47" y="f48"/>
                  <a:pt x="f49" y="f50"/>
                </a:cubicBezTo>
                <a:cubicBezTo>
                  <a:pt x="f51" y="f52"/>
                  <a:pt x="f53" y="f54"/>
                  <a:pt x="f55" y="f56"/>
                </a:cubicBezTo>
                <a:cubicBezTo>
                  <a:pt x="f57" y="f58"/>
                  <a:pt x="f59" y="f28"/>
                  <a:pt x="f60" y="f61"/>
                </a:cubicBezTo>
                <a:cubicBezTo>
                  <a:pt x="f62" y="f63"/>
                  <a:pt x="f51" y="f64"/>
                  <a:pt x="f65" y="f66"/>
                </a:cubicBezTo>
                <a:cubicBezTo>
                  <a:pt x="f67" y="f8"/>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4"/>
                  <a:pt x="f103" y="f75"/>
                  <a:pt x="f104" y="f105"/>
                </a:cubicBezTo>
                <a:cubicBezTo>
                  <a:pt x="f106" y="f107"/>
                  <a:pt x="f6" y="f58"/>
                  <a:pt x="f108" y="f109"/>
                </a:cubicBezTo>
                <a:cubicBezTo>
                  <a:pt x="f110" y="f111"/>
                  <a:pt x="f112" y="f113"/>
                  <a:pt x="f114" y="f115"/>
                </a:cubicBezTo>
                <a:cubicBezTo>
                  <a:pt x="f116" y="f117"/>
                  <a:pt x="f118" y="f119"/>
                  <a:pt x="f120" y="f121"/>
                </a:cubicBezTo>
                <a:cubicBezTo>
                  <a:pt x="f122" y="f123"/>
                  <a:pt x="f124" y="f125"/>
                  <a:pt x="f126" y="f127"/>
                </a:cubicBezTo>
                <a:cubicBezTo>
                  <a:pt x="f128" y="f129"/>
                  <a:pt x="f130" y="f131"/>
                  <a:pt x="f38" y="f132"/>
                </a:cubicBezTo>
                <a:cubicBezTo>
                  <a:pt x="f133" y="f134"/>
                  <a:pt x="f135" y="f65"/>
                  <a:pt x="f136" y="f137"/>
                </a:cubicBezTo>
                <a:cubicBezTo>
                  <a:pt x="f138" y="f139"/>
                  <a:pt x="f140" y="f141"/>
                  <a:pt x="f142" y="f100"/>
                </a:cubicBezTo>
                <a:cubicBezTo>
                  <a:pt x="f143" y="f144"/>
                  <a:pt x="f145" y="f146"/>
                  <a:pt x="f147" y="f148"/>
                </a:cubicBezTo>
                <a:cubicBezTo>
                  <a:pt x="f149" y="f150"/>
                  <a:pt x="f147" y="f151"/>
                  <a:pt x="f152" y="f153"/>
                </a:cubicBezTo>
                <a:cubicBezTo>
                  <a:pt x="f154" y="f114"/>
                  <a:pt x="f138" y="f155"/>
                  <a:pt x="f156" y="f157"/>
                </a:cubicBezTo>
                <a:cubicBezTo>
                  <a:pt x="f158" y="f159"/>
                  <a:pt x="f154" y="f160"/>
                  <a:pt x="f86" y="f161"/>
                </a:cubicBezTo>
                <a:cubicBezTo>
                  <a:pt x="f44" y="f162"/>
                  <a:pt x="f129" y="f102"/>
                  <a:pt x="f163" y="f96"/>
                </a:cubicBezTo>
                <a:cubicBezTo>
                  <a:pt x="f121" y="f164"/>
                  <a:pt x="f165" y="f98"/>
                  <a:pt x="f41" y="f166"/>
                </a:cubicBezTo>
                <a:cubicBezTo>
                  <a:pt x="f167" y="f168"/>
                  <a:pt x="f169" y="f170"/>
                  <a:pt x="f171" y="f172"/>
                </a:cubicBezTo>
                <a:cubicBezTo>
                  <a:pt x="f173" y="f174"/>
                  <a:pt x="f175" y="f176"/>
                  <a:pt x="f109" y="f6"/>
                </a:cubicBezTo>
                <a:cubicBezTo>
                  <a:pt x="f177" y="f176"/>
                  <a:pt x="f178" y="f179"/>
                  <a:pt x="f180" y="f179"/>
                </a:cubicBezTo>
                <a:cubicBezTo>
                  <a:pt x="f181" y="f116"/>
                  <a:pt x="f182" y="f183"/>
                  <a:pt x="f184" y="f185"/>
                </a:cubicBezTo>
                <a:cubicBezTo>
                  <a:pt x="f186" y="f187"/>
                  <a:pt x="f113" y="f188"/>
                  <a:pt x="f189" y="f190"/>
                </a:cubicBezTo>
                <a:cubicBezTo>
                  <a:pt x="f34" y="f191"/>
                  <a:pt x="f192" y="f193"/>
                  <a:pt x="f194" y="f195"/>
                </a:cubicBezTo>
                <a:cubicBezTo>
                  <a:pt x="f196" y="f197"/>
                  <a:pt x="f198" y="f199"/>
                  <a:pt x="f200" y="f201"/>
                </a:cubicBezTo>
                <a:cubicBezTo>
                  <a:pt x="f202" y="f203"/>
                  <a:pt x="f204" y="f205"/>
                  <a:pt x="f24" y="f206"/>
                </a:cubicBezTo>
                <a:cubicBezTo>
                  <a:pt x="f207" y="f197"/>
                  <a:pt x="f208" y="f195"/>
                  <a:pt x="f209" y="f210"/>
                </a:cubicBezTo>
                <a:cubicBezTo>
                  <a:pt x="f211" y="f144"/>
                  <a:pt x="f212" y="f213"/>
                  <a:pt x="f214" y="f215"/>
                </a:cubicBezTo>
                <a:cubicBezTo>
                  <a:pt x="f216" y="f132"/>
                  <a:pt x="f189" y="f217"/>
                  <a:pt x="f218" y="f219"/>
                </a:cubicBezTo>
                <a:cubicBezTo>
                  <a:pt x="f220" y="f221"/>
                  <a:pt x="f222" y="f223"/>
                  <a:pt x="f224" y="f138"/>
                </a:cubicBezTo>
                <a:cubicBezTo>
                  <a:pt x="f177" y="f158"/>
                  <a:pt x="f178" y="f2"/>
                  <a:pt x="f225" y="f53"/>
                </a:cubicBezTo>
                <a:cubicBezTo>
                  <a:pt x="f226" y="f53"/>
                  <a:pt x="f54" y="f130"/>
                  <a:pt x="f227" y="f130"/>
                </a:cubicBezTo>
                <a:cubicBezTo>
                  <a:pt x="f227" y="f228"/>
                  <a:pt x="f227" y="f229"/>
                  <a:pt x="f227" y="f230"/>
                </a:cubicBezTo>
                <a:cubicBezTo>
                  <a:pt x="f227" y="f230"/>
                  <a:pt x="f227" y="f230"/>
                  <a:pt x="f227" y="f230"/>
                </a:cubicBezTo>
                <a:cubicBezTo>
                  <a:pt x="f54" y="f47"/>
                  <a:pt x="f226" y="f44"/>
                  <a:pt x="f225" y="f231"/>
                </a:cubicBezTo>
                <a:cubicBezTo>
                  <a:pt x="f225" y="f232"/>
                  <a:pt x="f225" y="f233"/>
                  <a:pt x="f225" y="f234"/>
                </a:cubicBezTo>
                <a:cubicBezTo>
                  <a:pt x="f180" y="f235"/>
                  <a:pt x="f236" y="f237"/>
                  <a:pt x="f34" y="f238"/>
                </a:cubicBezTo>
                <a:cubicBezTo>
                  <a:pt x="f97" y="f55"/>
                  <a:pt x="f97" y="f40"/>
                  <a:pt x="f97" y="f136"/>
                </a:cubicBezTo>
                <a:cubicBezTo>
                  <a:pt x="f239" y="f240"/>
                  <a:pt x="f241" y="f135"/>
                  <a:pt x="f242" y="f243"/>
                </a:cubicBezTo>
                <a:cubicBezTo>
                  <a:pt x="f244" y="f243"/>
                  <a:pt x="f245" y="f243"/>
                  <a:pt x="f246" y="f243"/>
                </a:cubicBezTo>
                <a:cubicBezTo>
                  <a:pt x="f247" y="f38"/>
                  <a:pt x="f248" y="f38"/>
                  <a:pt x="f212" y="f38"/>
                </a:cubicBezTo>
                <a:cubicBezTo>
                  <a:pt x="f249" y="f250"/>
                  <a:pt x="f251" y="f133"/>
                  <a:pt x="f252" y="f62"/>
                </a:cubicBezTo>
                <a:cubicBezTo>
                  <a:pt x="f252" y="f253"/>
                  <a:pt x="f254" y="f255"/>
                  <a:pt x="f256" y="f129"/>
                </a:cubicBezTo>
                <a:cubicBezTo>
                  <a:pt x="f254" y="f257"/>
                  <a:pt x="f254" y="f258"/>
                  <a:pt x="f254" y="f259"/>
                </a:cubicBezTo>
                <a:cubicBezTo>
                  <a:pt x="f256" y="f260"/>
                  <a:pt x="f261" y="f46"/>
                  <a:pt x="f99" y="f262"/>
                </a:cubicBezTo>
                <a:cubicBezTo>
                  <a:pt x="f263" y="f262"/>
                  <a:pt x="f264" y="f265"/>
                  <a:pt x="f266" y="f265"/>
                </a:cubicBezTo>
                <a:cubicBezTo>
                  <a:pt x="f267" y="f268"/>
                  <a:pt x="f269" y="f119"/>
                  <a:pt x="f270" y="f271"/>
                </a:cubicBezTo>
                <a:cubicBezTo>
                  <a:pt x="f270" y="f60"/>
                  <a:pt x="f272" y="f57"/>
                  <a:pt x="f273" y="f274"/>
                </a:cubicBezTo>
                <a:cubicBezTo>
                  <a:pt x="f272" y="f275"/>
                  <a:pt x="f272" y="f276"/>
                  <a:pt x="f272" y="f117"/>
                </a:cubicBezTo>
                <a:cubicBezTo>
                  <a:pt x="f273" y="f277"/>
                  <a:pt x="f278" y="f279"/>
                  <a:pt x="f280" y="f281"/>
                </a:cubicBezTo>
                <a:cubicBezTo>
                  <a:pt x="f282" y="f281"/>
                  <a:pt x="f33" y="f283"/>
                  <a:pt x="f284" y="f283"/>
                </a:cubicBezTo>
                <a:cubicBezTo>
                  <a:pt x="f285" y="f286"/>
                  <a:pt x="f287" y="f288"/>
                  <a:pt x="f289" y="f127"/>
                </a:cubicBezTo>
                <a:cubicBezTo>
                  <a:pt x="f290" y="f291"/>
                  <a:pt x="f292" y="f293"/>
                  <a:pt x="f32" y="f294"/>
                </a:cubicBezTo>
                <a:cubicBezTo>
                  <a:pt x="f295" y="f296"/>
                  <a:pt x="f81" y="f41"/>
                  <a:pt x="f297" y="f125"/>
                </a:cubicBezTo>
                <a:cubicBezTo>
                  <a:pt x="f298" y="f299"/>
                  <a:pt x="f300" y="f299"/>
                  <a:pt x="f301" y="f299"/>
                </a:cubicBezTo>
                <a:cubicBezTo>
                  <a:pt x="f79" y="f89"/>
                  <a:pt x="f302" y="f48"/>
                  <a:pt x="f303" y="f39"/>
                </a:cubicBezTo>
                <a:cubicBezTo>
                  <a:pt x="f302" y="f123"/>
                  <a:pt x="f302" y="f304"/>
                  <a:pt x="f302" y="f37"/>
                </a:cubicBezTo>
                <a:cubicBezTo>
                  <a:pt x="f79" y="f37"/>
                  <a:pt x="f79" y="f37"/>
                  <a:pt x="f79" y="f37"/>
                </a:cubicBezTo>
                <a:cubicBezTo>
                  <a:pt x="f302" y="f305"/>
                  <a:pt x="f303" y="f184"/>
                  <a:pt x="f31" y="f306"/>
                </a:cubicBezTo>
                <a:cubicBezTo>
                  <a:pt x="f307" y="f306"/>
                  <a:pt x="f308" y="f306"/>
                  <a:pt x="f309" y="f306"/>
                </a:cubicBezTo>
                <a:cubicBezTo>
                  <a:pt x="f77" y="f310"/>
                  <a:pt x="f30" y="f310"/>
                  <a:pt x="f15" y="f310"/>
                </a:cubicBezTo>
                <a:cubicBezTo>
                  <a:pt x="f14" y="f311"/>
                  <a:pt x="f312" y="f115"/>
                  <a:pt x="f12" y="f313"/>
                </a:cubicBezTo>
                <a:cubicBezTo>
                  <a:pt x="f314" y="f315"/>
                  <a:pt x="f316" y="f317"/>
                  <a:pt x="f318" y="f319"/>
                </a:cubicBezTo>
                <a:cubicBezTo>
                  <a:pt x="f17" y="f320"/>
                  <a:pt x="f321" y="f322"/>
                  <a:pt x="f29" y="f323"/>
                </a:cubicBezTo>
                <a:cubicBezTo>
                  <a:pt x="f29" y="f113"/>
                  <a:pt x="f29" y="f182"/>
                  <a:pt x="f29" y="f324"/>
                </a:cubicBezTo>
                <a:cubicBezTo>
                  <a:pt x="f321" y="f325"/>
                  <a:pt x="f321" y="f326"/>
                  <a:pt x="f29" y="f327"/>
                </a:cubicBezTo>
                <a:cubicBezTo>
                  <a:pt x="f328" y="f216"/>
                  <a:pt x="f328" y="f189"/>
                  <a:pt x="f328" y="f329"/>
                </a:cubicBezTo>
                <a:cubicBezTo>
                  <a:pt x="f330" y="f331"/>
                  <a:pt x="f75" y="f332"/>
                  <a:pt x="f333" y="f36"/>
                </a:cubicBezTo>
                <a:cubicBezTo>
                  <a:pt x="f334" y="f36"/>
                  <a:pt x="f105" y="f50"/>
                  <a:pt x="f335" y="f50"/>
                </a:cubicBezTo>
                <a:cubicBezTo>
                  <a:pt x="f336" y="f337"/>
                  <a:pt x="f338" y="f169"/>
                  <a:pt x="f339" y="f87"/>
                </a:cubicBezTo>
                <a:cubicBezTo>
                  <a:pt x="f340" y="f181"/>
                  <a:pt x="f73" y="f95"/>
                  <a:pt x="f341" y="f177"/>
                </a:cubicBezTo>
                <a:cubicBezTo>
                  <a:pt x="f342" y="f343"/>
                  <a:pt x="f344" y="f178"/>
                  <a:pt x="f209" y="f225"/>
                </a:cubicBezTo>
                <a:cubicBezTo>
                  <a:pt x="f200" y="f85"/>
                  <a:pt x="f345" y="f261"/>
                  <a:pt x="f346" y="f282"/>
                </a:cubicBezTo>
                <a:cubicBezTo>
                  <a:pt x="f347" y="f285"/>
                  <a:pt x="f348" y="f287"/>
                  <a:pt x="f349" y="f350"/>
                </a:cubicBezTo>
                <a:cubicBezTo>
                  <a:pt x="f349" y="f351"/>
                  <a:pt x="f349" y="f101"/>
                  <a:pt x="f349" y="f83"/>
                </a:cubicBezTo>
                <a:cubicBezTo>
                  <a:pt x="f349" y="f352"/>
                  <a:pt x="f349" y="f58"/>
                  <a:pt x="f349" y="f32"/>
                </a:cubicBezTo>
                <a:cubicBezTo>
                  <a:pt x="f353" y="f295"/>
                  <a:pt x="f354" y="f192"/>
                  <a:pt x="f355" y="f297"/>
                </a:cubicBezTo>
                <a:cubicBezTo>
                  <a:pt x="f356" y="f298"/>
                  <a:pt x="f357" y="f358"/>
                  <a:pt x="f359" y="f301"/>
                </a:cubicBezTo>
                <a:cubicBezTo>
                  <a:pt x="f359" y="f79"/>
                  <a:pt x="f359" y="f303"/>
                  <a:pt x="f359" y="f31"/>
                </a:cubicBezTo>
                <a:cubicBezTo>
                  <a:pt x="f359" y="f31"/>
                  <a:pt x="f359" y="f31"/>
                  <a:pt x="f359" y="f31"/>
                </a:cubicBezTo>
                <a:cubicBezTo>
                  <a:pt x="f360" y="f307"/>
                  <a:pt x="f20" y="f361"/>
                  <a:pt x="f362" y="f309"/>
                </a:cubicBezTo>
                <a:cubicBezTo>
                  <a:pt x="f362" y="f77"/>
                  <a:pt x="f362" y="f30"/>
                  <a:pt x="f362" y="f15"/>
                </a:cubicBezTo>
                <a:cubicBezTo>
                  <a:pt x="f360" y="f312"/>
                  <a:pt x="f363" y="f12"/>
                  <a:pt x="f364" y="f10"/>
                </a:cubicBezTo>
                <a:cubicBezTo>
                  <a:pt x="f365" y="f10"/>
                  <a:pt x="f366" y="f10"/>
                  <a:pt x="f9" y="f10"/>
                </a:cubicBezTo>
                <a:close/>
                <a:moveTo>
                  <a:pt x="f112" y="f34"/>
                </a:moveTo>
                <a:cubicBezTo>
                  <a:pt x="f112" y="f303"/>
                  <a:pt x="f367" y="f75"/>
                  <a:pt x="f368" y="f31"/>
                </a:cubicBezTo>
                <a:cubicBezTo>
                  <a:pt x="f369" y="f287"/>
                  <a:pt x="f370" y="f242"/>
                  <a:pt x="f371" y="f214"/>
                </a:cubicBezTo>
                <a:cubicBezTo>
                  <a:pt x="f70" y="f372"/>
                  <a:pt x="f373" y="f115"/>
                  <a:pt x="f374" y="f304"/>
                </a:cubicBezTo>
                <a:cubicBezTo>
                  <a:pt x="f375" y="f376"/>
                  <a:pt x="f368" y="f291"/>
                  <a:pt x="f377" y="f89"/>
                </a:cubicBezTo>
                <a:cubicBezTo>
                  <a:pt x="f378" y="f379"/>
                  <a:pt x="f380" y="f381"/>
                  <a:pt x="f112" y="f34"/>
                </a:cubicBezTo>
                <a:close/>
                <a:moveTo>
                  <a:pt x="f260" y="f382"/>
                </a:moveTo>
                <a:cubicBezTo>
                  <a:pt x="f260" y="f295"/>
                  <a:pt x="f51" y="f252"/>
                  <a:pt x="f143" y="f285"/>
                </a:cubicBezTo>
                <a:cubicBezTo>
                  <a:pt x="f185" y="f307"/>
                  <a:pt x="f383" y="f340"/>
                  <a:pt x="f384" y="f385"/>
                </a:cubicBezTo>
                <a:cubicBezTo>
                  <a:pt x="f386" y="f18"/>
                  <a:pt x="f387" y="f388"/>
                  <a:pt x="f389" y="f390"/>
                </a:cubicBezTo>
                <a:cubicBezTo>
                  <a:pt x="f128" y="f391"/>
                  <a:pt x="f259" y="f347"/>
                  <a:pt x="f260" y="f382"/>
                </a:cubicBezTo>
                <a:close/>
                <a:moveTo>
                  <a:pt x="f258" y="f133"/>
                </a:moveTo>
                <a:cubicBezTo>
                  <a:pt x="f133" y="f136"/>
                  <a:pt x="f392" y="f42"/>
                  <a:pt x="f235" y="f42"/>
                </a:cubicBezTo>
                <a:cubicBezTo>
                  <a:pt x="f232" y="f42"/>
                  <a:pt x="f130" y="f135"/>
                  <a:pt x="f130" y="f62"/>
                </a:cubicBezTo>
                <a:cubicBezTo>
                  <a:pt x="f130" y="f255"/>
                  <a:pt x="f233" y="f393"/>
                  <a:pt x="f237" y="f393"/>
                </a:cubicBezTo>
                <a:cubicBezTo>
                  <a:pt x="f392" y="f46"/>
                  <a:pt x="f133" y="f45"/>
                  <a:pt x="f258" y="f133"/>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3" name="Freeform 9">
            <a:extLst>
              <a:ext uri="{FF2B5EF4-FFF2-40B4-BE49-F238E27FC236}">
                <a16:creationId xmlns:a16="http://schemas.microsoft.com/office/drawing/2014/main" id="{FDEBBEFD-3D3E-4B9C-AC17-7609FFFA1B3D}"/>
              </a:ext>
            </a:extLst>
          </p:cNvPr>
          <p:cNvSpPr/>
          <p:nvPr/>
        </p:nvSpPr>
        <p:spPr>
          <a:xfrm>
            <a:off x="3659191" y="2351086"/>
            <a:ext cx="773116" cy="390521"/>
          </a:xfrm>
          <a:custGeom>
            <a:avLst/>
            <a:gdLst>
              <a:gd name="f0" fmla="val 10800000"/>
              <a:gd name="f1" fmla="val 5400000"/>
              <a:gd name="f2" fmla="val 360"/>
              <a:gd name="f3" fmla="val 180"/>
              <a:gd name="f4" fmla="val w"/>
              <a:gd name="f5" fmla="val h"/>
              <a:gd name="f6" fmla="val 0"/>
              <a:gd name="f7" fmla="val 522"/>
              <a:gd name="f8" fmla="val 263"/>
              <a:gd name="f9" fmla="val 473"/>
              <a:gd name="f10" fmla="val 54"/>
              <a:gd name="f11" fmla="val 483"/>
              <a:gd name="f12" fmla="val 56"/>
              <a:gd name="f13" fmla="val 491"/>
              <a:gd name="f14" fmla="val 57"/>
              <a:gd name="f15" fmla="val 499"/>
              <a:gd name="f16" fmla="val 513"/>
              <a:gd name="f17" fmla="val 59"/>
              <a:gd name="f18" fmla="val 63"/>
              <a:gd name="f19" fmla="val 80"/>
              <a:gd name="f20" fmla="val 520"/>
              <a:gd name="f21" fmla="val 114"/>
              <a:gd name="f22" fmla="val 148"/>
              <a:gd name="f23" fmla="val 182"/>
              <a:gd name="f24" fmla="val 201"/>
              <a:gd name="f25" fmla="val 207"/>
              <a:gd name="f26" fmla="val 497"/>
              <a:gd name="f27" fmla="val 489"/>
              <a:gd name="f28" fmla="val 482"/>
              <a:gd name="f29" fmla="val 209"/>
              <a:gd name="f30" fmla="val 211"/>
              <a:gd name="f31" fmla="val 476"/>
              <a:gd name="f32" fmla="val 218"/>
              <a:gd name="f33" fmla="val 479"/>
              <a:gd name="f34" fmla="val 222"/>
              <a:gd name="f35" fmla="val 480"/>
              <a:gd name="f36" fmla="val 226"/>
              <a:gd name="f37" fmla="val 490"/>
              <a:gd name="f38" fmla="val 251"/>
              <a:gd name="f39" fmla="val 456"/>
              <a:gd name="f40" fmla="val 325"/>
              <a:gd name="f41" fmla="val 195"/>
              <a:gd name="f42" fmla="val 64"/>
              <a:gd name="f43" fmla="val 38"/>
              <a:gd name="f44" fmla="val 29"/>
              <a:gd name="f45" fmla="val 249"/>
              <a:gd name="f46" fmla="val 42"/>
              <a:gd name="f47" fmla="val 225"/>
              <a:gd name="f48" fmla="val 50"/>
              <a:gd name="f49" fmla="val 210"/>
              <a:gd name="f50" fmla="val 45"/>
              <a:gd name="f51" fmla="val 31"/>
              <a:gd name="f52" fmla="val 1"/>
              <a:gd name="f53" fmla="val 206"/>
              <a:gd name="f54" fmla="val 176"/>
              <a:gd name="f55" fmla="val 144"/>
              <a:gd name="f56" fmla="val 2"/>
              <a:gd name="f57" fmla="val 112"/>
              <a:gd name="f58" fmla="val 61"/>
              <a:gd name="f59" fmla="val 10"/>
              <a:gd name="f60" fmla="val 27"/>
              <a:gd name="f61" fmla="val 47"/>
              <a:gd name="f62" fmla="val 48"/>
              <a:gd name="f63" fmla="val 40"/>
              <a:gd name="f64" fmla="val 37"/>
              <a:gd name="f65" fmla="val 15"/>
              <a:gd name="f66" fmla="val 39"/>
              <a:gd name="f67" fmla="val 62"/>
              <a:gd name="f68" fmla="val 194"/>
              <a:gd name="f69" fmla="val 326"/>
              <a:gd name="f70" fmla="val 458"/>
              <a:gd name="f71" fmla="val 486"/>
              <a:gd name="f72" fmla="val 19"/>
              <a:gd name="f73" fmla="val 468"/>
              <a:gd name="f74" fmla="val 169"/>
              <a:gd name="f75" fmla="val 149"/>
              <a:gd name="f76" fmla="val 110"/>
              <a:gd name="f77" fmla="val 466"/>
              <a:gd name="f78" fmla="val 96"/>
              <a:gd name="f79" fmla="val 465"/>
              <a:gd name="f80" fmla="val 97"/>
              <a:gd name="f81" fmla="val 462"/>
              <a:gd name="f82" fmla="val 99"/>
              <a:gd name="f83" fmla="val 461"/>
              <a:gd name="f84" fmla="val 101"/>
              <a:gd name="f85" fmla="val 450"/>
              <a:gd name="f86" fmla="val 127"/>
              <a:gd name="f87" fmla="val 448"/>
              <a:gd name="f88" fmla="val 429"/>
              <a:gd name="f89" fmla="val 107"/>
              <a:gd name="f90" fmla="val 413"/>
              <a:gd name="f91" fmla="val 90"/>
              <a:gd name="f92" fmla="val 404"/>
              <a:gd name="f93" fmla="val 91"/>
              <a:gd name="f94" fmla="val 390"/>
              <a:gd name="f95" fmla="val 387"/>
              <a:gd name="f96" fmla="val 382"/>
              <a:gd name="f97" fmla="val 116"/>
              <a:gd name="f98" fmla="val 378"/>
              <a:gd name="f99" fmla="val 119"/>
              <a:gd name="f100" fmla="val 375"/>
              <a:gd name="f101" fmla="val 115"/>
              <a:gd name="f102" fmla="val 372"/>
              <a:gd name="f103" fmla="val 111"/>
              <a:gd name="f104" fmla="val 370"/>
              <a:gd name="f105" fmla="val 367"/>
              <a:gd name="f106" fmla="val 103"/>
              <a:gd name="f107" fmla="val 365"/>
              <a:gd name="f108" fmla="val 362"/>
              <a:gd name="f109" fmla="val 95"/>
              <a:gd name="f110" fmla="val 357"/>
              <a:gd name="f111" fmla="val 128"/>
              <a:gd name="f112" fmla="val 332"/>
              <a:gd name="f113" fmla="val 122"/>
              <a:gd name="f114" fmla="val 313"/>
              <a:gd name="f115" fmla="val 120"/>
              <a:gd name="f116" fmla="val 299"/>
              <a:gd name="f117" fmla="val 118"/>
              <a:gd name="f118" fmla="val 287"/>
              <a:gd name="f119" fmla="val 274"/>
              <a:gd name="f120" fmla="val 106"/>
              <a:gd name="f121" fmla="val 261"/>
              <a:gd name="f122" fmla="val 246"/>
              <a:gd name="f123" fmla="val 93"/>
              <a:gd name="f124" fmla="val 236"/>
              <a:gd name="f125" fmla="val 108"/>
              <a:gd name="f126" fmla="val 224"/>
              <a:gd name="f127" fmla="val 123"/>
              <a:gd name="f128" fmla="val 121"/>
              <a:gd name="f129" fmla="val 175"/>
              <a:gd name="f130" fmla="val 168"/>
              <a:gd name="f131" fmla="val 164"/>
              <a:gd name="f132" fmla="val 98"/>
              <a:gd name="f133" fmla="val 163"/>
              <a:gd name="f134" fmla="val 161"/>
              <a:gd name="f135" fmla="val 158"/>
              <a:gd name="f136" fmla="val 155"/>
              <a:gd name="f137" fmla="val 100"/>
              <a:gd name="f138" fmla="val 152"/>
              <a:gd name="f139" fmla="val 105"/>
              <a:gd name="f140" fmla="val 151"/>
              <a:gd name="f141" fmla="val 147"/>
              <a:gd name="f142" fmla="val 124"/>
              <a:gd name="f143" fmla="val 139"/>
              <a:gd name="f144" fmla="val 130"/>
              <a:gd name="f145" fmla="val 117"/>
              <a:gd name="f146" fmla="val 76"/>
              <a:gd name="f147" fmla="val 75"/>
              <a:gd name="f148" fmla="val 73"/>
              <a:gd name="f149" fmla="val 71"/>
              <a:gd name="f150" fmla="val 69"/>
              <a:gd name="f151" fmla="val 68"/>
              <a:gd name="f152" fmla="val 66"/>
              <a:gd name="f153" fmla="val 109"/>
              <a:gd name="f154" fmla="val 104"/>
              <a:gd name="f155" fmla="val 58"/>
              <a:gd name="f156" fmla="val 102"/>
              <a:gd name="f157" fmla="val 44"/>
              <a:gd name="f158" fmla="val 43"/>
              <a:gd name="f159" fmla="val 136"/>
              <a:gd name="f160" fmla="val 49"/>
              <a:gd name="f161" fmla="val 52"/>
              <a:gd name="f162" fmla="val 167"/>
              <a:gd name="f163" fmla="val 162"/>
              <a:gd name="f164" fmla="val 157"/>
              <a:gd name="f165" fmla="val 67"/>
              <a:gd name="f166" fmla="val 70"/>
              <a:gd name="f167" fmla="val 146"/>
              <a:gd name="f168" fmla="val 141"/>
              <a:gd name="f169" fmla="val 84"/>
              <a:gd name="f170" fmla="val 166"/>
              <a:gd name="f171" fmla="val 113"/>
              <a:gd name="f172" fmla="val 160"/>
              <a:gd name="f173" fmla="val 125"/>
              <a:gd name="f174" fmla="val 132"/>
              <a:gd name="f175" fmla="val 140"/>
              <a:gd name="f176" fmla="val 142"/>
              <a:gd name="f177" fmla="val 150"/>
              <a:gd name="f178" fmla="val 156"/>
              <a:gd name="f179" fmla="val 172"/>
              <a:gd name="f180" fmla="val 170"/>
              <a:gd name="f181" fmla="val 138"/>
              <a:gd name="f182" fmla="val 190"/>
              <a:gd name="f183" fmla="val 143"/>
              <a:gd name="f184" fmla="val 203"/>
              <a:gd name="f185" fmla="val 221"/>
              <a:gd name="f186" fmla="val 228"/>
              <a:gd name="f187" fmla="val 244"/>
              <a:gd name="f188" fmla="val 258"/>
              <a:gd name="f189" fmla="val 165"/>
              <a:gd name="f190" fmla="val 275"/>
              <a:gd name="f191" fmla="val 284"/>
              <a:gd name="f192" fmla="val 154"/>
              <a:gd name="f193" fmla="val 292"/>
              <a:gd name="f194" fmla="val 302"/>
              <a:gd name="f195" fmla="val 331"/>
              <a:gd name="f196" fmla="val 137"/>
              <a:gd name="f197" fmla="val 347"/>
              <a:gd name="f198" fmla="val 358"/>
              <a:gd name="f199" fmla="val 363"/>
              <a:gd name="f200" fmla="val 366"/>
              <a:gd name="f201" fmla="val 379"/>
              <a:gd name="f202" fmla="val 394"/>
              <a:gd name="f203" fmla="val 402"/>
              <a:gd name="f204" fmla="val 412"/>
              <a:gd name="f205" fmla="val 171"/>
              <a:gd name="f206" fmla="val 422"/>
              <a:gd name="f207" fmla="val 431"/>
              <a:gd name="f208" fmla="val 439"/>
              <a:gd name="f209" fmla="val 454"/>
              <a:gd name="f210" fmla="val 460"/>
              <a:gd name="f211" fmla="+- 0 0 -90"/>
              <a:gd name="f212" fmla="*/ f4 1 522"/>
              <a:gd name="f213" fmla="*/ f5 1 263"/>
              <a:gd name="f214" fmla="val f6"/>
              <a:gd name="f215" fmla="val f7"/>
              <a:gd name="f216" fmla="val f8"/>
              <a:gd name="f217" fmla="*/ f211 f0 1"/>
              <a:gd name="f218" fmla="+- f216 0 f214"/>
              <a:gd name="f219" fmla="+- f215 0 f214"/>
              <a:gd name="f220" fmla="*/ f217 1 f3"/>
              <a:gd name="f221" fmla="*/ f219 1 522"/>
              <a:gd name="f222" fmla="*/ f218 1 263"/>
              <a:gd name="f223" fmla="*/ 473 f219 1"/>
              <a:gd name="f224" fmla="*/ 54 f218 1"/>
              <a:gd name="f225" fmla="*/ 499 f219 1"/>
              <a:gd name="f226" fmla="*/ 57 f218 1"/>
              <a:gd name="f227" fmla="*/ 522 f219 1"/>
              <a:gd name="f228" fmla="*/ 80 f218 1"/>
              <a:gd name="f229" fmla="*/ 182 f218 1"/>
              <a:gd name="f230" fmla="*/ 497 f219 1"/>
              <a:gd name="f231" fmla="*/ 207 f218 1"/>
              <a:gd name="f232" fmla="*/ 211 f218 1"/>
              <a:gd name="f233" fmla="*/ 480 f219 1"/>
              <a:gd name="f234" fmla="*/ 226 f218 1"/>
              <a:gd name="f235" fmla="*/ 456 f219 1"/>
              <a:gd name="f236" fmla="*/ 263 f218 1"/>
              <a:gd name="f237" fmla="*/ 64 f219 1"/>
              <a:gd name="f238" fmla="*/ 42 f219 1"/>
              <a:gd name="f239" fmla="*/ 225 f218 1"/>
              <a:gd name="f240" fmla="*/ 31 f219 1"/>
              <a:gd name="f241" fmla="*/ 1 f219 1"/>
              <a:gd name="f242" fmla="*/ 176 f218 1"/>
              <a:gd name="f243" fmla="*/ 27 f219 1"/>
              <a:gd name="f244" fmla="*/ 40 f219 1"/>
              <a:gd name="f245" fmla="*/ 37 f218 1"/>
              <a:gd name="f246" fmla="*/ 62 f219 1"/>
              <a:gd name="f247" fmla="*/ 1 f218 1"/>
              <a:gd name="f248" fmla="*/ 458 f219 1"/>
              <a:gd name="f249" fmla="*/ 468 f219 1"/>
              <a:gd name="f250" fmla="*/ 169 f218 1"/>
              <a:gd name="f251" fmla="*/ 466 f219 1"/>
              <a:gd name="f252" fmla="*/ 96 f218 1"/>
              <a:gd name="f253" fmla="*/ 461 f219 1"/>
              <a:gd name="f254" fmla="*/ 101 f218 1"/>
              <a:gd name="f255" fmla="*/ 429 f219 1"/>
              <a:gd name="f256" fmla="*/ 107 f218 1"/>
              <a:gd name="f257" fmla="*/ 390 f219 1"/>
              <a:gd name="f258" fmla="*/ 110 f218 1"/>
              <a:gd name="f259" fmla="*/ 378 f219 1"/>
              <a:gd name="f260" fmla="*/ 119 f218 1"/>
              <a:gd name="f261" fmla="*/ 370 f219 1"/>
              <a:gd name="f262" fmla="*/ 362 f219 1"/>
              <a:gd name="f263" fmla="*/ 95 f218 1"/>
              <a:gd name="f264" fmla="*/ 313 f219 1"/>
              <a:gd name="f265" fmla="*/ 120 f218 1"/>
              <a:gd name="f266" fmla="*/ 274 f219 1"/>
              <a:gd name="f267" fmla="*/ 106 f218 1"/>
              <a:gd name="f268" fmla="*/ 236 f219 1"/>
              <a:gd name="f269" fmla="*/ 108 f218 1"/>
              <a:gd name="f270" fmla="*/ 195 f219 1"/>
              <a:gd name="f271" fmla="*/ 122 f218 1"/>
              <a:gd name="f272" fmla="*/ 164 f219 1"/>
              <a:gd name="f273" fmla="*/ 98 f218 1"/>
              <a:gd name="f274" fmla="*/ 158 f219 1"/>
              <a:gd name="f275" fmla="*/ 151 f219 1"/>
              <a:gd name="f276" fmla="*/ 130 f219 1"/>
              <a:gd name="f277" fmla="*/ 117 f218 1"/>
              <a:gd name="f278" fmla="*/ 76 f219 1"/>
              <a:gd name="f279" fmla="*/ 71 f219 1"/>
              <a:gd name="f280" fmla="*/ 121 f218 1"/>
              <a:gd name="f281" fmla="*/ 66 f219 1"/>
              <a:gd name="f282" fmla="*/ 109 f218 1"/>
              <a:gd name="f283" fmla="*/ 54 f219 1"/>
              <a:gd name="f284" fmla="*/ 97 f218 1"/>
              <a:gd name="f285" fmla="*/ 44 f219 1"/>
              <a:gd name="f286" fmla="*/ 111 f218 1"/>
              <a:gd name="f287" fmla="*/ 43 f219 1"/>
              <a:gd name="f288" fmla="*/ 148 f218 1"/>
              <a:gd name="f289" fmla="*/ 52 f219 1"/>
              <a:gd name="f290" fmla="*/ 167 f218 1"/>
              <a:gd name="f291" fmla="*/ 67 f219 1"/>
              <a:gd name="f292" fmla="*/ 151 f218 1"/>
              <a:gd name="f293" fmla="*/ 73 f219 1"/>
              <a:gd name="f294" fmla="*/ 141 f218 1"/>
              <a:gd name="f295" fmla="*/ 91 f219 1"/>
              <a:gd name="f296" fmla="*/ 161 f218 1"/>
              <a:gd name="f297" fmla="*/ 113 f219 1"/>
              <a:gd name="f298" fmla="*/ 163 f218 1"/>
              <a:gd name="f299" fmla="*/ 132 f219 1"/>
              <a:gd name="f300" fmla="*/ 146 f218 1"/>
              <a:gd name="f301" fmla="*/ 150 f219 1"/>
              <a:gd name="f302" fmla="*/ 152 f218 1"/>
              <a:gd name="f303" fmla="*/ 161 f219 1"/>
              <a:gd name="f304" fmla="*/ 172 f218 1"/>
              <a:gd name="f305" fmla="*/ 190 f219 1"/>
              <a:gd name="f306" fmla="*/ 143 f218 1"/>
              <a:gd name="f307" fmla="*/ 228 f219 1"/>
              <a:gd name="f308" fmla="*/ 275 f219 1"/>
              <a:gd name="f309" fmla="*/ 158 f218 1"/>
              <a:gd name="f310" fmla="*/ 302 f219 1"/>
              <a:gd name="f311" fmla="*/ 357 f219 1"/>
              <a:gd name="f312" fmla="*/ 166 f218 1"/>
              <a:gd name="f313" fmla="*/ 168 f218 1"/>
              <a:gd name="f314" fmla="*/ 367 f219 1"/>
              <a:gd name="f315" fmla="*/ 394 f219 1"/>
              <a:gd name="f316" fmla="*/ 422 f219 1"/>
              <a:gd name="f317" fmla="*/ 164 f218 1"/>
              <a:gd name="f318" fmla="*/ 448 f219 1"/>
              <a:gd name="f319" fmla="+- f220 0 f1"/>
              <a:gd name="f320" fmla="*/ f223 1 522"/>
              <a:gd name="f321" fmla="*/ f224 1 263"/>
              <a:gd name="f322" fmla="*/ f225 1 522"/>
              <a:gd name="f323" fmla="*/ f226 1 263"/>
              <a:gd name="f324" fmla="*/ f227 1 522"/>
              <a:gd name="f325" fmla="*/ f228 1 263"/>
              <a:gd name="f326" fmla="*/ f229 1 263"/>
              <a:gd name="f327" fmla="*/ f230 1 522"/>
              <a:gd name="f328" fmla="*/ f231 1 263"/>
              <a:gd name="f329" fmla="*/ f232 1 263"/>
              <a:gd name="f330" fmla="*/ f233 1 522"/>
              <a:gd name="f331" fmla="*/ f234 1 263"/>
              <a:gd name="f332" fmla="*/ f235 1 522"/>
              <a:gd name="f333" fmla="*/ f236 1 263"/>
              <a:gd name="f334" fmla="*/ f237 1 522"/>
              <a:gd name="f335" fmla="*/ f238 1 522"/>
              <a:gd name="f336" fmla="*/ f239 1 263"/>
              <a:gd name="f337" fmla="*/ f240 1 522"/>
              <a:gd name="f338" fmla="*/ f241 1 522"/>
              <a:gd name="f339" fmla="*/ f242 1 263"/>
              <a:gd name="f340" fmla="*/ f243 1 522"/>
              <a:gd name="f341" fmla="*/ f244 1 522"/>
              <a:gd name="f342" fmla="*/ f245 1 263"/>
              <a:gd name="f343" fmla="*/ f246 1 522"/>
              <a:gd name="f344" fmla="*/ f247 1 263"/>
              <a:gd name="f345" fmla="*/ f248 1 522"/>
              <a:gd name="f346" fmla="*/ f249 1 522"/>
              <a:gd name="f347" fmla="*/ f250 1 263"/>
              <a:gd name="f348" fmla="*/ f251 1 522"/>
              <a:gd name="f349" fmla="*/ f252 1 263"/>
              <a:gd name="f350" fmla="*/ f253 1 522"/>
              <a:gd name="f351" fmla="*/ f254 1 263"/>
              <a:gd name="f352" fmla="*/ f255 1 522"/>
              <a:gd name="f353" fmla="*/ f256 1 263"/>
              <a:gd name="f354" fmla="*/ f257 1 522"/>
              <a:gd name="f355" fmla="*/ f258 1 263"/>
              <a:gd name="f356" fmla="*/ f259 1 522"/>
              <a:gd name="f357" fmla="*/ f260 1 263"/>
              <a:gd name="f358" fmla="*/ f261 1 522"/>
              <a:gd name="f359" fmla="*/ f262 1 522"/>
              <a:gd name="f360" fmla="*/ f263 1 263"/>
              <a:gd name="f361" fmla="*/ f264 1 522"/>
              <a:gd name="f362" fmla="*/ f265 1 263"/>
              <a:gd name="f363" fmla="*/ f266 1 522"/>
              <a:gd name="f364" fmla="*/ f267 1 263"/>
              <a:gd name="f365" fmla="*/ f268 1 522"/>
              <a:gd name="f366" fmla="*/ f269 1 263"/>
              <a:gd name="f367" fmla="*/ f270 1 522"/>
              <a:gd name="f368" fmla="*/ f271 1 263"/>
              <a:gd name="f369" fmla="*/ f272 1 522"/>
              <a:gd name="f370" fmla="*/ f273 1 263"/>
              <a:gd name="f371" fmla="*/ f274 1 522"/>
              <a:gd name="f372" fmla="*/ f275 1 522"/>
              <a:gd name="f373" fmla="*/ f276 1 522"/>
              <a:gd name="f374" fmla="*/ f277 1 263"/>
              <a:gd name="f375" fmla="*/ f278 1 522"/>
              <a:gd name="f376" fmla="*/ f279 1 522"/>
              <a:gd name="f377" fmla="*/ f280 1 263"/>
              <a:gd name="f378" fmla="*/ f281 1 522"/>
              <a:gd name="f379" fmla="*/ f282 1 263"/>
              <a:gd name="f380" fmla="*/ f283 1 522"/>
              <a:gd name="f381" fmla="*/ f284 1 263"/>
              <a:gd name="f382" fmla="*/ f285 1 522"/>
              <a:gd name="f383" fmla="*/ f286 1 263"/>
              <a:gd name="f384" fmla="*/ f287 1 522"/>
              <a:gd name="f385" fmla="*/ f288 1 263"/>
              <a:gd name="f386" fmla="*/ f289 1 522"/>
              <a:gd name="f387" fmla="*/ f290 1 263"/>
              <a:gd name="f388" fmla="*/ f291 1 522"/>
              <a:gd name="f389" fmla="*/ f292 1 263"/>
              <a:gd name="f390" fmla="*/ f293 1 522"/>
              <a:gd name="f391" fmla="*/ f294 1 263"/>
              <a:gd name="f392" fmla="*/ f295 1 522"/>
              <a:gd name="f393" fmla="*/ f296 1 263"/>
              <a:gd name="f394" fmla="*/ f297 1 522"/>
              <a:gd name="f395" fmla="*/ f298 1 263"/>
              <a:gd name="f396" fmla="*/ f299 1 522"/>
              <a:gd name="f397" fmla="*/ f300 1 263"/>
              <a:gd name="f398" fmla="*/ f301 1 522"/>
              <a:gd name="f399" fmla="*/ f302 1 263"/>
              <a:gd name="f400" fmla="*/ f303 1 522"/>
              <a:gd name="f401" fmla="*/ f304 1 263"/>
              <a:gd name="f402" fmla="*/ f305 1 522"/>
              <a:gd name="f403" fmla="*/ f306 1 263"/>
              <a:gd name="f404" fmla="*/ f307 1 522"/>
              <a:gd name="f405" fmla="*/ f308 1 522"/>
              <a:gd name="f406" fmla="*/ f309 1 263"/>
              <a:gd name="f407" fmla="*/ f310 1 522"/>
              <a:gd name="f408" fmla="*/ f311 1 522"/>
              <a:gd name="f409" fmla="*/ f312 1 263"/>
              <a:gd name="f410" fmla="*/ f313 1 263"/>
              <a:gd name="f411" fmla="*/ f314 1 522"/>
              <a:gd name="f412" fmla="*/ f315 1 522"/>
              <a:gd name="f413" fmla="*/ f316 1 522"/>
              <a:gd name="f414" fmla="*/ f317 1 263"/>
              <a:gd name="f415" fmla="*/ f318 1 522"/>
              <a:gd name="f416" fmla="*/ 0 1 f221"/>
              <a:gd name="f417" fmla="*/ f215 1 f221"/>
              <a:gd name="f418" fmla="*/ 0 1 f222"/>
              <a:gd name="f419" fmla="*/ f216 1 f222"/>
              <a:gd name="f420" fmla="*/ f320 1 f221"/>
              <a:gd name="f421" fmla="*/ f321 1 f222"/>
              <a:gd name="f422" fmla="*/ f322 1 f221"/>
              <a:gd name="f423" fmla="*/ f323 1 f222"/>
              <a:gd name="f424" fmla="*/ f324 1 f221"/>
              <a:gd name="f425" fmla="*/ f325 1 f222"/>
              <a:gd name="f426" fmla="*/ f326 1 f222"/>
              <a:gd name="f427" fmla="*/ f327 1 f221"/>
              <a:gd name="f428" fmla="*/ f328 1 f222"/>
              <a:gd name="f429" fmla="*/ f329 1 f222"/>
              <a:gd name="f430" fmla="*/ f330 1 f221"/>
              <a:gd name="f431" fmla="*/ f331 1 f222"/>
              <a:gd name="f432" fmla="*/ f332 1 f221"/>
              <a:gd name="f433" fmla="*/ f333 1 f222"/>
              <a:gd name="f434" fmla="*/ f334 1 f221"/>
              <a:gd name="f435" fmla="*/ f335 1 f221"/>
              <a:gd name="f436" fmla="*/ f336 1 f222"/>
              <a:gd name="f437" fmla="*/ f337 1 f221"/>
              <a:gd name="f438" fmla="*/ f338 1 f221"/>
              <a:gd name="f439" fmla="*/ f339 1 f222"/>
              <a:gd name="f440" fmla="*/ f340 1 f221"/>
              <a:gd name="f441" fmla="*/ f341 1 f221"/>
              <a:gd name="f442" fmla="*/ f342 1 f222"/>
              <a:gd name="f443" fmla="*/ f343 1 f221"/>
              <a:gd name="f444" fmla="*/ f344 1 f222"/>
              <a:gd name="f445" fmla="*/ f345 1 f221"/>
              <a:gd name="f446" fmla="*/ f346 1 f221"/>
              <a:gd name="f447" fmla="*/ f347 1 f222"/>
              <a:gd name="f448" fmla="*/ f348 1 f221"/>
              <a:gd name="f449" fmla="*/ f349 1 f222"/>
              <a:gd name="f450" fmla="*/ f350 1 f221"/>
              <a:gd name="f451" fmla="*/ f351 1 f222"/>
              <a:gd name="f452" fmla="*/ f352 1 f221"/>
              <a:gd name="f453" fmla="*/ f353 1 f222"/>
              <a:gd name="f454" fmla="*/ f354 1 f221"/>
              <a:gd name="f455" fmla="*/ f355 1 f222"/>
              <a:gd name="f456" fmla="*/ f356 1 f221"/>
              <a:gd name="f457" fmla="*/ f357 1 f222"/>
              <a:gd name="f458" fmla="*/ f358 1 f221"/>
              <a:gd name="f459" fmla="*/ f359 1 f221"/>
              <a:gd name="f460" fmla="*/ f360 1 f222"/>
              <a:gd name="f461" fmla="*/ f361 1 f221"/>
              <a:gd name="f462" fmla="*/ f362 1 f222"/>
              <a:gd name="f463" fmla="*/ f363 1 f221"/>
              <a:gd name="f464" fmla="*/ f364 1 f222"/>
              <a:gd name="f465" fmla="*/ f365 1 f221"/>
              <a:gd name="f466" fmla="*/ f366 1 f222"/>
              <a:gd name="f467" fmla="*/ f367 1 f221"/>
              <a:gd name="f468" fmla="*/ f368 1 f222"/>
              <a:gd name="f469" fmla="*/ f369 1 f221"/>
              <a:gd name="f470" fmla="*/ f370 1 f222"/>
              <a:gd name="f471" fmla="*/ f371 1 f221"/>
              <a:gd name="f472" fmla="*/ f372 1 f221"/>
              <a:gd name="f473" fmla="*/ f373 1 f221"/>
              <a:gd name="f474" fmla="*/ f374 1 f222"/>
              <a:gd name="f475" fmla="*/ f375 1 f221"/>
              <a:gd name="f476" fmla="*/ f376 1 f221"/>
              <a:gd name="f477" fmla="*/ f377 1 f222"/>
              <a:gd name="f478" fmla="*/ f378 1 f221"/>
              <a:gd name="f479" fmla="*/ f379 1 f222"/>
              <a:gd name="f480" fmla="*/ f380 1 f221"/>
              <a:gd name="f481" fmla="*/ f381 1 f222"/>
              <a:gd name="f482" fmla="*/ f382 1 f221"/>
              <a:gd name="f483" fmla="*/ f383 1 f222"/>
              <a:gd name="f484" fmla="*/ f384 1 f221"/>
              <a:gd name="f485" fmla="*/ f385 1 f222"/>
              <a:gd name="f486" fmla="*/ f386 1 f221"/>
              <a:gd name="f487" fmla="*/ f387 1 f222"/>
              <a:gd name="f488" fmla="*/ f388 1 f221"/>
              <a:gd name="f489" fmla="*/ f389 1 f222"/>
              <a:gd name="f490" fmla="*/ f390 1 f221"/>
              <a:gd name="f491" fmla="*/ f391 1 f222"/>
              <a:gd name="f492" fmla="*/ f392 1 f221"/>
              <a:gd name="f493" fmla="*/ f393 1 f222"/>
              <a:gd name="f494" fmla="*/ f394 1 f221"/>
              <a:gd name="f495" fmla="*/ f395 1 f222"/>
              <a:gd name="f496" fmla="*/ f396 1 f221"/>
              <a:gd name="f497" fmla="*/ f397 1 f222"/>
              <a:gd name="f498" fmla="*/ f398 1 f221"/>
              <a:gd name="f499" fmla="*/ f399 1 f222"/>
              <a:gd name="f500" fmla="*/ f400 1 f221"/>
              <a:gd name="f501" fmla="*/ f401 1 f222"/>
              <a:gd name="f502" fmla="*/ f402 1 f221"/>
              <a:gd name="f503" fmla="*/ f403 1 f222"/>
              <a:gd name="f504" fmla="*/ f404 1 f221"/>
              <a:gd name="f505" fmla="*/ f405 1 f221"/>
              <a:gd name="f506" fmla="*/ f406 1 f222"/>
              <a:gd name="f507" fmla="*/ f407 1 f221"/>
              <a:gd name="f508" fmla="*/ f408 1 f221"/>
              <a:gd name="f509" fmla="*/ f409 1 f222"/>
              <a:gd name="f510" fmla="*/ f410 1 f222"/>
              <a:gd name="f511" fmla="*/ f411 1 f221"/>
              <a:gd name="f512" fmla="*/ f412 1 f221"/>
              <a:gd name="f513" fmla="*/ f413 1 f221"/>
              <a:gd name="f514" fmla="*/ f414 1 f222"/>
              <a:gd name="f515" fmla="*/ f415 1 f221"/>
              <a:gd name="f516" fmla="*/ f416 f212 1"/>
              <a:gd name="f517" fmla="*/ f417 f212 1"/>
              <a:gd name="f518" fmla="*/ f419 f213 1"/>
              <a:gd name="f519" fmla="*/ f418 f213 1"/>
              <a:gd name="f520" fmla="*/ f420 f212 1"/>
              <a:gd name="f521" fmla="*/ f421 f213 1"/>
              <a:gd name="f522" fmla="*/ f422 f212 1"/>
              <a:gd name="f523" fmla="*/ f423 f213 1"/>
              <a:gd name="f524" fmla="*/ f424 f212 1"/>
              <a:gd name="f525" fmla="*/ f425 f213 1"/>
              <a:gd name="f526" fmla="*/ f426 f213 1"/>
              <a:gd name="f527" fmla="*/ f427 f212 1"/>
              <a:gd name="f528" fmla="*/ f428 f213 1"/>
              <a:gd name="f529" fmla="*/ f429 f213 1"/>
              <a:gd name="f530" fmla="*/ f430 f212 1"/>
              <a:gd name="f531" fmla="*/ f431 f213 1"/>
              <a:gd name="f532" fmla="*/ f432 f212 1"/>
              <a:gd name="f533" fmla="*/ f433 f213 1"/>
              <a:gd name="f534" fmla="*/ f434 f212 1"/>
              <a:gd name="f535" fmla="*/ f435 f212 1"/>
              <a:gd name="f536" fmla="*/ f436 f213 1"/>
              <a:gd name="f537" fmla="*/ f437 f212 1"/>
              <a:gd name="f538" fmla="*/ f438 f212 1"/>
              <a:gd name="f539" fmla="*/ f439 f213 1"/>
              <a:gd name="f540" fmla="*/ f440 f212 1"/>
              <a:gd name="f541" fmla="*/ f441 f212 1"/>
              <a:gd name="f542" fmla="*/ f442 f213 1"/>
              <a:gd name="f543" fmla="*/ f443 f212 1"/>
              <a:gd name="f544" fmla="*/ f444 f213 1"/>
              <a:gd name="f545" fmla="*/ f445 f212 1"/>
              <a:gd name="f546" fmla="*/ f446 f212 1"/>
              <a:gd name="f547" fmla="*/ f447 f213 1"/>
              <a:gd name="f548" fmla="*/ f448 f212 1"/>
              <a:gd name="f549" fmla="*/ f449 f213 1"/>
              <a:gd name="f550" fmla="*/ f450 f212 1"/>
              <a:gd name="f551" fmla="*/ f451 f213 1"/>
              <a:gd name="f552" fmla="*/ f452 f212 1"/>
              <a:gd name="f553" fmla="*/ f453 f213 1"/>
              <a:gd name="f554" fmla="*/ f454 f212 1"/>
              <a:gd name="f555" fmla="*/ f455 f213 1"/>
              <a:gd name="f556" fmla="*/ f456 f212 1"/>
              <a:gd name="f557" fmla="*/ f457 f213 1"/>
              <a:gd name="f558" fmla="*/ f458 f212 1"/>
              <a:gd name="f559" fmla="*/ f459 f212 1"/>
              <a:gd name="f560" fmla="*/ f460 f213 1"/>
              <a:gd name="f561" fmla="*/ f461 f212 1"/>
              <a:gd name="f562" fmla="*/ f462 f213 1"/>
              <a:gd name="f563" fmla="*/ f463 f212 1"/>
              <a:gd name="f564" fmla="*/ f464 f213 1"/>
              <a:gd name="f565" fmla="*/ f465 f212 1"/>
              <a:gd name="f566" fmla="*/ f466 f213 1"/>
              <a:gd name="f567" fmla="*/ f467 f212 1"/>
              <a:gd name="f568" fmla="*/ f468 f213 1"/>
              <a:gd name="f569" fmla="*/ f469 f212 1"/>
              <a:gd name="f570" fmla="*/ f470 f213 1"/>
              <a:gd name="f571" fmla="*/ f471 f212 1"/>
              <a:gd name="f572" fmla="*/ f472 f212 1"/>
              <a:gd name="f573" fmla="*/ f473 f212 1"/>
              <a:gd name="f574" fmla="*/ f474 f213 1"/>
              <a:gd name="f575" fmla="*/ f475 f212 1"/>
              <a:gd name="f576" fmla="*/ f476 f212 1"/>
              <a:gd name="f577" fmla="*/ f477 f213 1"/>
              <a:gd name="f578" fmla="*/ f478 f212 1"/>
              <a:gd name="f579" fmla="*/ f479 f213 1"/>
              <a:gd name="f580" fmla="*/ f480 f212 1"/>
              <a:gd name="f581" fmla="*/ f481 f213 1"/>
              <a:gd name="f582" fmla="*/ f482 f212 1"/>
              <a:gd name="f583" fmla="*/ f483 f213 1"/>
              <a:gd name="f584" fmla="*/ f484 f212 1"/>
              <a:gd name="f585" fmla="*/ f485 f213 1"/>
              <a:gd name="f586" fmla="*/ f486 f212 1"/>
              <a:gd name="f587" fmla="*/ f487 f213 1"/>
              <a:gd name="f588" fmla="*/ f488 f212 1"/>
              <a:gd name="f589" fmla="*/ f489 f213 1"/>
              <a:gd name="f590" fmla="*/ f490 f212 1"/>
              <a:gd name="f591" fmla="*/ f491 f213 1"/>
              <a:gd name="f592" fmla="*/ f492 f212 1"/>
              <a:gd name="f593" fmla="*/ f493 f213 1"/>
              <a:gd name="f594" fmla="*/ f494 f212 1"/>
              <a:gd name="f595" fmla="*/ f495 f213 1"/>
              <a:gd name="f596" fmla="*/ f496 f212 1"/>
              <a:gd name="f597" fmla="*/ f497 f213 1"/>
              <a:gd name="f598" fmla="*/ f498 f212 1"/>
              <a:gd name="f599" fmla="*/ f499 f213 1"/>
              <a:gd name="f600" fmla="*/ f500 f212 1"/>
              <a:gd name="f601" fmla="*/ f501 f213 1"/>
              <a:gd name="f602" fmla="*/ f502 f212 1"/>
              <a:gd name="f603" fmla="*/ f503 f213 1"/>
              <a:gd name="f604" fmla="*/ f504 f212 1"/>
              <a:gd name="f605" fmla="*/ f505 f212 1"/>
              <a:gd name="f606" fmla="*/ f506 f213 1"/>
              <a:gd name="f607" fmla="*/ f507 f212 1"/>
              <a:gd name="f608" fmla="*/ f508 f212 1"/>
              <a:gd name="f609" fmla="*/ f509 f213 1"/>
              <a:gd name="f610" fmla="*/ f510 f213 1"/>
              <a:gd name="f611" fmla="*/ f511 f212 1"/>
              <a:gd name="f612" fmla="*/ f512 f212 1"/>
              <a:gd name="f613" fmla="*/ f513 f212 1"/>
              <a:gd name="f614" fmla="*/ f514 f213 1"/>
              <a:gd name="f615" fmla="*/ f515 f212 1"/>
            </a:gdLst>
            <a:ahLst/>
            <a:cxnLst>
              <a:cxn ang="3cd4">
                <a:pos x="hc" y="t"/>
              </a:cxn>
              <a:cxn ang="0">
                <a:pos x="r" y="vc"/>
              </a:cxn>
              <a:cxn ang="cd4">
                <a:pos x="hc" y="b"/>
              </a:cxn>
              <a:cxn ang="cd2">
                <a:pos x="l" y="vc"/>
              </a:cxn>
              <a:cxn ang="f319">
                <a:pos x="f520" y="f521"/>
              </a:cxn>
              <a:cxn ang="f319">
                <a:pos x="f522" y="f523"/>
              </a:cxn>
              <a:cxn ang="f319">
                <a:pos x="f524" y="f525"/>
              </a:cxn>
              <a:cxn ang="f319">
                <a:pos x="f524" y="f526"/>
              </a:cxn>
              <a:cxn ang="f319">
                <a:pos x="f527" y="f528"/>
              </a:cxn>
              <a:cxn ang="f319">
                <a:pos x="f520" y="f529"/>
              </a:cxn>
              <a:cxn ang="f319">
                <a:pos x="f530" y="f531"/>
              </a:cxn>
              <a:cxn ang="f319">
                <a:pos x="f532" y="f533"/>
              </a:cxn>
              <a:cxn ang="f319">
                <a:pos x="f534" y="f533"/>
              </a:cxn>
              <a:cxn ang="f319">
                <a:pos x="f535" y="f536"/>
              </a:cxn>
              <a:cxn ang="f319">
                <a:pos x="f537" y="f528"/>
              </a:cxn>
              <a:cxn ang="f319">
                <a:pos x="f538" y="f539"/>
              </a:cxn>
              <a:cxn ang="f319">
                <a:pos x="f538" y="f525"/>
              </a:cxn>
              <a:cxn ang="f319">
                <a:pos x="f540" y="f523"/>
              </a:cxn>
              <a:cxn ang="f319">
                <a:pos x="f541" y="f542"/>
              </a:cxn>
              <a:cxn ang="f319">
                <a:pos x="f543" y="f544"/>
              </a:cxn>
              <a:cxn ang="f319">
                <a:pos x="f545" y="f544"/>
              </a:cxn>
              <a:cxn ang="f319">
                <a:pos x="f520" y="f521"/>
              </a:cxn>
              <a:cxn ang="f319">
                <a:pos x="f546" y="f547"/>
              </a:cxn>
              <a:cxn ang="f319">
                <a:pos x="f548" y="f549"/>
              </a:cxn>
              <a:cxn ang="f319">
                <a:pos x="f550" y="f551"/>
              </a:cxn>
              <a:cxn ang="f319">
                <a:pos x="f552" y="f553"/>
              </a:cxn>
              <a:cxn ang="f319">
                <a:pos x="f554" y="f555"/>
              </a:cxn>
              <a:cxn ang="f319">
                <a:pos x="f556" y="f557"/>
              </a:cxn>
              <a:cxn ang="f319">
                <a:pos x="f558" y="f553"/>
              </a:cxn>
              <a:cxn ang="f319">
                <a:pos x="f559" y="f560"/>
              </a:cxn>
              <a:cxn ang="f319">
                <a:pos x="f561" y="f562"/>
              </a:cxn>
              <a:cxn ang="f319">
                <a:pos x="f563" y="f564"/>
              </a:cxn>
              <a:cxn ang="f319">
                <a:pos x="f565" y="f566"/>
              </a:cxn>
              <a:cxn ang="f319">
                <a:pos x="f567" y="f568"/>
              </a:cxn>
              <a:cxn ang="f319">
                <a:pos x="f569" y="f570"/>
              </a:cxn>
              <a:cxn ang="f319">
                <a:pos x="f571" y="f560"/>
              </a:cxn>
              <a:cxn ang="f319">
                <a:pos x="f572" y="f555"/>
              </a:cxn>
              <a:cxn ang="f319">
                <a:pos x="f573" y="f574"/>
              </a:cxn>
              <a:cxn ang="f319">
                <a:pos x="f575" y="f562"/>
              </a:cxn>
              <a:cxn ang="f319">
                <a:pos x="f576" y="f577"/>
              </a:cxn>
              <a:cxn ang="f319">
                <a:pos x="f578" y="f579"/>
              </a:cxn>
              <a:cxn ang="f319">
                <a:pos x="f580" y="f581"/>
              </a:cxn>
              <a:cxn ang="f319">
                <a:pos x="f582" y="f583"/>
              </a:cxn>
              <a:cxn ang="f319">
                <a:pos x="f584" y="f585"/>
              </a:cxn>
              <a:cxn ang="f319">
                <a:pos x="f586" y="f587"/>
              </a:cxn>
              <a:cxn ang="f319">
                <a:pos x="f588" y="f589"/>
              </a:cxn>
              <a:cxn ang="f319">
                <a:pos x="f590" y="f591"/>
              </a:cxn>
              <a:cxn ang="f319">
                <a:pos x="f592" y="f593"/>
              </a:cxn>
              <a:cxn ang="f319">
                <a:pos x="f594" y="f595"/>
              </a:cxn>
              <a:cxn ang="f319">
                <a:pos x="f596" y="f597"/>
              </a:cxn>
              <a:cxn ang="f319">
                <a:pos x="f598" y="f599"/>
              </a:cxn>
              <a:cxn ang="f319">
                <a:pos x="f600" y="f601"/>
              </a:cxn>
              <a:cxn ang="f319">
                <a:pos x="f602" y="f603"/>
              </a:cxn>
              <a:cxn ang="f319">
                <a:pos x="f604" y="f589"/>
              </a:cxn>
              <a:cxn ang="f319">
                <a:pos x="f605" y="f606"/>
              </a:cxn>
              <a:cxn ang="f319">
                <a:pos x="f607" y="f597"/>
              </a:cxn>
              <a:cxn ang="f319">
                <a:pos x="f608" y="f609"/>
              </a:cxn>
              <a:cxn ang="f319">
                <a:pos x="f559" y="f610"/>
              </a:cxn>
              <a:cxn ang="f319">
                <a:pos x="f611" y="f595"/>
              </a:cxn>
              <a:cxn ang="f319">
                <a:pos x="f612" y="f593"/>
              </a:cxn>
              <a:cxn ang="f319">
                <a:pos x="f613" y="f614"/>
              </a:cxn>
              <a:cxn ang="f319">
                <a:pos x="f615" y="f603"/>
              </a:cxn>
              <a:cxn ang="f319">
                <a:pos x="f546" y="f547"/>
              </a:cxn>
            </a:cxnLst>
            <a:rect l="f516" t="f519" r="f517" b="f518"/>
            <a:pathLst>
              <a:path w="522" h="263">
                <a:moveTo>
                  <a:pt x="f9" y="f10"/>
                </a:moveTo>
                <a:cubicBezTo>
                  <a:pt x="f11" y="f12"/>
                  <a:pt x="f13" y="f14"/>
                  <a:pt x="f15" y="f14"/>
                </a:cubicBezTo>
                <a:cubicBezTo>
                  <a:pt x="f16" y="f17"/>
                  <a:pt x="f7" y="f18"/>
                  <a:pt x="f7" y="f19"/>
                </a:cubicBezTo>
                <a:cubicBezTo>
                  <a:pt x="f20" y="f21"/>
                  <a:pt x="f20" y="f22"/>
                  <a:pt x="f7" y="f23"/>
                </a:cubicBezTo>
                <a:cubicBezTo>
                  <a:pt x="f7" y="f24"/>
                  <a:pt x="f16" y="f25"/>
                  <a:pt x="f26" y="f25"/>
                </a:cubicBezTo>
                <a:cubicBezTo>
                  <a:pt x="f27" y="f25"/>
                  <a:pt x="f28" y="f29"/>
                  <a:pt x="f9" y="f30"/>
                </a:cubicBezTo>
                <a:cubicBezTo>
                  <a:pt x="f31" y="f32"/>
                  <a:pt x="f33" y="f34"/>
                  <a:pt x="f35" y="f36"/>
                </a:cubicBezTo>
                <a:cubicBezTo>
                  <a:pt x="f37" y="f38"/>
                  <a:pt x="f28" y="f8"/>
                  <a:pt x="f39" y="f8"/>
                </a:cubicBezTo>
                <a:cubicBezTo>
                  <a:pt x="f40" y="f8"/>
                  <a:pt x="f41" y="f8"/>
                  <a:pt x="f42" y="f8"/>
                </a:cubicBezTo>
                <a:cubicBezTo>
                  <a:pt x="f43" y="f8"/>
                  <a:pt x="f44" y="f45"/>
                  <a:pt x="f46" y="f47"/>
                </a:cubicBezTo>
                <a:cubicBezTo>
                  <a:pt x="f48" y="f49"/>
                  <a:pt x="f50" y="f25"/>
                  <a:pt x="f51" y="f25"/>
                </a:cubicBezTo>
                <a:cubicBezTo>
                  <a:pt x="f52" y="f53"/>
                  <a:pt x="f52" y="f53"/>
                  <a:pt x="f52" y="f54"/>
                </a:cubicBezTo>
                <a:cubicBezTo>
                  <a:pt x="f52" y="f55"/>
                  <a:pt x="f56" y="f57"/>
                  <a:pt x="f52" y="f19"/>
                </a:cubicBezTo>
                <a:cubicBezTo>
                  <a:pt x="f6" y="f58"/>
                  <a:pt x="f59" y="f12"/>
                  <a:pt x="f60" y="f14"/>
                </a:cubicBezTo>
                <a:cubicBezTo>
                  <a:pt x="f61" y="f14"/>
                  <a:pt x="f62" y="f14"/>
                  <a:pt x="f63" y="f64"/>
                </a:cubicBezTo>
                <a:cubicBezTo>
                  <a:pt x="f51" y="f65"/>
                  <a:pt x="f66" y="f52"/>
                  <a:pt x="f67" y="f52"/>
                </a:cubicBezTo>
                <a:cubicBezTo>
                  <a:pt x="f68" y="f52"/>
                  <a:pt x="f69" y="f52"/>
                  <a:pt x="f70" y="f52"/>
                </a:cubicBezTo>
                <a:cubicBezTo>
                  <a:pt x="f71" y="f6"/>
                  <a:pt x="f37" y="f72"/>
                  <a:pt x="f9" y="f10"/>
                </a:cubicBezTo>
                <a:close/>
                <a:moveTo>
                  <a:pt x="f73" y="f74"/>
                </a:moveTo>
                <a:cubicBezTo>
                  <a:pt x="f11" y="f75"/>
                  <a:pt x="f28" y="f76"/>
                  <a:pt x="f77" y="f78"/>
                </a:cubicBezTo>
                <a:cubicBezTo>
                  <a:pt x="f79" y="f80"/>
                  <a:pt x="f81" y="f82"/>
                  <a:pt x="f83" y="f84"/>
                </a:cubicBezTo>
                <a:cubicBezTo>
                  <a:pt x="f85" y="f86"/>
                  <a:pt x="f87" y="f86"/>
                  <a:pt x="f88" y="f89"/>
                </a:cubicBezTo>
                <a:cubicBezTo>
                  <a:pt x="f90" y="f91"/>
                  <a:pt x="f92" y="f93"/>
                  <a:pt x="f94" y="f76"/>
                </a:cubicBezTo>
                <a:cubicBezTo>
                  <a:pt x="f95" y="f21"/>
                  <a:pt x="f96" y="f97"/>
                  <a:pt x="f98" y="f99"/>
                </a:cubicBezTo>
                <a:cubicBezTo>
                  <a:pt x="f100" y="f101"/>
                  <a:pt x="f102" y="f103"/>
                  <a:pt x="f104" y="f89"/>
                </a:cubicBezTo>
                <a:cubicBezTo>
                  <a:pt x="f105" y="f106"/>
                  <a:pt x="f107" y="f82"/>
                  <a:pt x="f108" y="f109"/>
                </a:cubicBezTo>
                <a:cubicBezTo>
                  <a:pt x="f110" y="f111"/>
                  <a:pt x="f112" y="f113"/>
                  <a:pt x="f114" y="f115"/>
                </a:cubicBezTo>
                <a:cubicBezTo>
                  <a:pt x="f116" y="f117"/>
                  <a:pt x="f118" y="f103"/>
                  <a:pt x="f119" y="f120"/>
                </a:cubicBezTo>
                <a:cubicBezTo>
                  <a:pt x="f121" y="f84"/>
                  <a:pt x="f122" y="f123"/>
                  <a:pt x="f124" y="f125"/>
                </a:cubicBezTo>
                <a:cubicBezTo>
                  <a:pt x="f126" y="f127"/>
                  <a:pt x="f30" y="f128"/>
                  <a:pt x="f41" y="f113"/>
                </a:cubicBezTo>
                <a:cubicBezTo>
                  <a:pt x="f129" y="f127"/>
                  <a:pt x="f130" y="f21"/>
                  <a:pt x="f131" y="f132"/>
                </a:cubicBezTo>
                <a:cubicBezTo>
                  <a:pt x="f133" y="f80"/>
                  <a:pt x="f134" y="f80"/>
                  <a:pt x="f135" y="f109"/>
                </a:cubicBezTo>
                <a:cubicBezTo>
                  <a:pt x="f136" y="f137"/>
                  <a:pt x="f138" y="f139"/>
                  <a:pt x="f140" y="f76"/>
                </a:cubicBezTo>
                <a:cubicBezTo>
                  <a:pt x="f141" y="f142"/>
                  <a:pt x="f143" y="f127"/>
                  <a:pt x="f144" y="f145"/>
                </a:cubicBezTo>
                <a:cubicBezTo>
                  <a:pt x="f84" y="f132"/>
                  <a:pt x="f84" y="f132"/>
                  <a:pt x="f146" y="f115"/>
                </a:cubicBezTo>
                <a:cubicBezTo>
                  <a:pt x="f147" y="f128"/>
                  <a:pt x="f148" y="f128"/>
                  <a:pt x="f149" y="f128"/>
                </a:cubicBezTo>
                <a:cubicBezTo>
                  <a:pt x="f150" y="f145"/>
                  <a:pt x="f151" y="f57"/>
                  <a:pt x="f152" y="f153"/>
                </a:cubicBezTo>
                <a:cubicBezTo>
                  <a:pt x="f67" y="f154"/>
                  <a:pt x="f155" y="f84"/>
                  <a:pt x="f10" y="f80"/>
                </a:cubicBezTo>
                <a:cubicBezTo>
                  <a:pt x="f48" y="f156"/>
                  <a:pt x="f50" y="f120"/>
                  <a:pt x="f157" y="f103"/>
                </a:cubicBezTo>
                <a:cubicBezTo>
                  <a:pt x="f158" y="f127"/>
                  <a:pt x="f46" y="f159"/>
                  <a:pt x="f158" y="f22"/>
                </a:cubicBezTo>
                <a:cubicBezTo>
                  <a:pt x="f157" y="f136"/>
                  <a:pt x="f160" y="f134"/>
                  <a:pt x="f161" y="f162"/>
                </a:cubicBezTo>
                <a:cubicBezTo>
                  <a:pt x="f14" y="f163"/>
                  <a:pt x="f67" y="f164"/>
                  <a:pt x="f165" y="f140"/>
                </a:cubicBezTo>
                <a:cubicBezTo>
                  <a:pt x="f150" y="f75"/>
                  <a:pt x="f166" y="f167"/>
                  <a:pt x="f148" y="f168"/>
                </a:cubicBezTo>
                <a:cubicBezTo>
                  <a:pt x="f19" y="f75"/>
                  <a:pt x="f169" y="f164"/>
                  <a:pt x="f93" y="f134"/>
                </a:cubicBezTo>
                <a:cubicBezTo>
                  <a:pt x="f80" y="f131"/>
                  <a:pt x="f89" y="f170"/>
                  <a:pt x="f171" y="f133"/>
                </a:cubicBezTo>
                <a:cubicBezTo>
                  <a:pt x="f115" y="f172"/>
                  <a:pt x="f173" y="f140"/>
                  <a:pt x="f174" y="f167"/>
                </a:cubicBezTo>
                <a:cubicBezTo>
                  <a:pt x="f175" y="f168"/>
                  <a:pt x="f167" y="f176"/>
                  <a:pt x="f177" y="f138"/>
                </a:cubicBezTo>
                <a:cubicBezTo>
                  <a:pt x="f138" y="f135"/>
                  <a:pt x="f178" y="f133"/>
                  <a:pt x="f134" y="f179"/>
                </a:cubicBezTo>
                <a:cubicBezTo>
                  <a:pt x="f180" y="f164"/>
                  <a:pt x="f74" y="f181"/>
                  <a:pt x="f182" y="f183"/>
                </a:cubicBezTo>
                <a:cubicBezTo>
                  <a:pt x="f184" y="f167"/>
                  <a:pt x="f185" y="f183"/>
                  <a:pt x="f186" y="f140"/>
                </a:cubicBezTo>
                <a:cubicBezTo>
                  <a:pt x="f187" y="f162"/>
                  <a:pt x="f188" y="f189"/>
                  <a:pt x="f190" y="f135"/>
                </a:cubicBezTo>
                <a:cubicBezTo>
                  <a:pt x="f191" y="f192"/>
                  <a:pt x="f193" y="f75"/>
                  <a:pt x="f194" y="f167"/>
                </a:cubicBezTo>
                <a:cubicBezTo>
                  <a:pt x="f195" y="f196"/>
                  <a:pt x="f197" y="f183"/>
                  <a:pt x="f110" y="f170"/>
                </a:cubicBezTo>
                <a:cubicBezTo>
                  <a:pt x="f198" y="f162"/>
                  <a:pt x="f2" y="f162"/>
                  <a:pt x="f108" y="f130"/>
                </a:cubicBezTo>
                <a:cubicBezTo>
                  <a:pt x="f199" y="f162"/>
                  <a:pt x="f200" y="f189"/>
                  <a:pt x="f105" y="f133"/>
                </a:cubicBezTo>
                <a:cubicBezTo>
                  <a:pt x="f201" y="f176"/>
                  <a:pt x="f201" y="f176"/>
                  <a:pt x="f202" y="f134"/>
                </a:cubicBezTo>
                <a:cubicBezTo>
                  <a:pt x="f203" y="f179"/>
                  <a:pt x="f204" y="f205"/>
                  <a:pt x="f206" y="f131"/>
                </a:cubicBezTo>
                <a:cubicBezTo>
                  <a:pt x="f207" y="f135"/>
                  <a:pt x="f208" y="f177"/>
                  <a:pt x="f87" y="f183"/>
                </a:cubicBezTo>
                <a:cubicBezTo>
                  <a:pt x="f209" y="f140"/>
                  <a:pt x="f210" y="f172"/>
                  <a:pt x="f73" y="f74"/>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0">
            <a:extLst>
              <a:ext uri="{FF2B5EF4-FFF2-40B4-BE49-F238E27FC236}">
                <a16:creationId xmlns:a16="http://schemas.microsoft.com/office/drawing/2014/main" id="{49BDA014-245B-46E4-98BA-EFA302621943}"/>
              </a:ext>
            </a:extLst>
          </p:cNvPr>
          <p:cNvSpPr/>
          <p:nvPr/>
        </p:nvSpPr>
        <p:spPr>
          <a:xfrm>
            <a:off x="4735513" y="850904"/>
            <a:ext cx="1223960" cy="227008"/>
          </a:xfrm>
          <a:custGeom>
            <a:avLst/>
            <a:gdLst>
              <a:gd name="f0" fmla="val 10800000"/>
              <a:gd name="f1" fmla="val 5400000"/>
              <a:gd name="f2" fmla="val 360"/>
              <a:gd name="f3" fmla="val 180"/>
              <a:gd name="f4" fmla="val w"/>
              <a:gd name="f5" fmla="val h"/>
              <a:gd name="f6" fmla="val 0"/>
              <a:gd name="f7" fmla="val 826"/>
              <a:gd name="f8" fmla="val 153"/>
              <a:gd name="f9" fmla="val 364"/>
              <a:gd name="f10" fmla="val 98"/>
              <a:gd name="f11" fmla="val 363"/>
              <a:gd name="f12" fmla="val 107"/>
              <a:gd name="f13" fmla="val 362"/>
              <a:gd name="f14" fmla="val 117"/>
              <a:gd name="f15" fmla="val 126"/>
              <a:gd name="f16" fmla="val 361"/>
              <a:gd name="f17" fmla="val 359"/>
              <a:gd name="f18" fmla="val 97"/>
              <a:gd name="f19" fmla="val 358"/>
              <a:gd name="f20" fmla="val 357"/>
              <a:gd name="f21" fmla="val 356"/>
              <a:gd name="f22" fmla="val 355"/>
              <a:gd name="f23" fmla="val 108"/>
              <a:gd name="f24" fmla="val 354"/>
              <a:gd name="f25" fmla="val 118"/>
              <a:gd name="f26" fmla="val 128"/>
              <a:gd name="f27" fmla="val 353"/>
              <a:gd name="f28" fmla="val 352"/>
              <a:gd name="f29" fmla="val 351"/>
              <a:gd name="f30" fmla="val 350"/>
              <a:gd name="f31" fmla="val 349"/>
              <a:gd name="f32" fmla="val 348"/>
              <a:gd name="f33" fmla="val 347"/>
              <a:gd name="f34" fmla="val 346"/>
              <a:gd name="f35" fmla="val 345"/>
              <a:gd name="f36" fmla="val 344"/>
              <a:gd name="f37" fmla="val 343"/>
              <a:gd name="f38" fmla="val 342"/>
              <a:gd name="f39" fmla="val 341"/>
              <a:gd name="f40" fmla="val 340"/>
              <a:gd name="f41" fmla="val 339"/>
              <a:gd name="f42" fmla="val 338"/>
              <a:gd name="f43" fmla="val 337"/>
              <a:gd name="f44" fmla="val 132"/>
              <a:gd name="f45" fmla="val 336"/>
              <a:gd name="f46" fmla="val 335"/>
              <a:gd name="f47" fmla="val 110"/>
              <a:gd name="f48" fmla="val 334"/>
              <a:gd name="f49" fmla="val 331"/>
              <a:gd name="f50" fmla="val 103"/>
              <a:gd name="f51" fmla="val 330"/>
              <a:gd name="f52" fmla="val 106"/>
              <a:gd name="f53" fmla="val 325"/>
              <a:gd name="f54" fmla="val 104"/>
              <a:gd name="f55" fmla="val 319"/>
              <a:gd name="f56" fmla="val 101"/>
              <a:gd name="f57" fmla="val 312"/>
              <a:gd name="f58" fmla="val 96"/>
              <a:gd name="f59" fmla="val 311"/>
              <a:gd name="f60" fmla="val 310"/>
              <a:gd name="f61" fmla="val 109"/>
              <a:gd name="f62" fmla="val 309"/>
              <a:gd name="f63" fmla="val 119"/>
              <a:gd name="f64" fmla="val 308"/>
              <a:gd name="f65" fmla="val 307"/>
              <a:gd name="f66" fmla="val 306"/>
              <a:gd name="f67" fmla="val 305"/>
              <a:gd name="f68" fmla="val 304"/>
              <a:gd name="f69" fmla="val 303"/>
              <a:gd name="f70" fmla="val 302"/>
              <a:gd name="f71" fmla="val 115"/>
              <a:gd name="f72" fmla="val 124"/>
              <a:gd name="f73" fmla="val 301"/>
              <a:gd name="f74" fmla="val 300"/>
              <a:gd name="f75" fmla="val 299"/>
              <a:gd name="f76" fmla="val 298"/>
              <a:gd name="f77" fmla="val 297"/>
              <a:gd name="f78" fmla="val 296"/>
              <a:gd name="f79" fmla="val 295"/>
              <a:gd name="f80" fmla="val 294"/>
              <a:gd name="f81" fmla="val 120"/>
              <a:gd name="f82" fmla="val 131"/>
              <a:gd name="f83" fmla="val 293"/>
              <a:gd name="f84" fmla="val 292"/>
              <a:gd name="f85" fmla="val 291"/>
              <a:gd name="f86" fmla="val 290"/>
              <a:gd name="f87" fmla="val 288"/>
              <a:gd name="f88" fmla="val 287"/>
              <a:gd name="f89" fmla="val 286"/>
              <a:gd name="f90" fmla="val 285"/>
              <a:gd name="f91" fmla="val 284"/>
              <a:gd name="f92" fmla="val 283"/>
              <a:gd name="f93" fmla="val 281"/>
              <a:gd name="f94" fmla="val 280"/>
              <a:gd name="f95" fmla="val 279"/>
              <a:gd name="f96" fmla="val 278"/>
              <a:gd name="f97" fmla="val 277"/>
              <a:gd name="f98" fmla="val 133"/>
              <a:gd name="f99" fmla="val 276"/>
              <a:gd name="f100" fmla="val 275"/>
              <a:gd name="f101" fmla="val 274"/>
              <a:gd name="f102" fmla="val 100"/>
              <a:gd name="f103" fmla="val 273"/>
              <a:gd name="f104" fmla="val 272"/>
              <a:gd name="f105" fmla="val 271"/>
              <a:gd name="f106" fmla="val 270"/>
              <a:gd name="f107" fmla="val 266"/>
              <a:gd name="f108" fmla="val 262"/>
              <a:gd name="f109" fmla="val 259"/>
              <a:gd name="f110" fmla="val 255"/>
              <a:gd name="f111" fmla="val 251"/>
              <a:gd name="f112" fmla="val 248"/>
              <a:gd name="f113" fmla="val 247"/>
              <a:gd name="f114" fmla="val 246"/>
              <a:gd name="f115" fmla="val 245"/>
              <a:gd name="f116" fmla="val 244"/>
              <a:gd name="f117" fmla="val 243"/>
              <a:gd name="f118" fmla="val 242"/>
              <a:gd name="f119" fmla="val 127"/>
              <a:gd name="f120" fmla="val 241"/>
              <a:gd name="f121" fmla="val 240"/>
              <a:gd name="f122" fmla="val 239"/>
              <a:gd name="f123" fmla="val 238"/>
              <a:gd name="f124" fmla="val 237"/>
              <a:gd name="f125" fmla="val 235"/>
              <a:gd name="f126" fmla="val 234"/>
              <a:gd name="f127" fmla="val 233"/>
              <a:gd name="f128" fmla="val 232"/>
              <a:gd name="f129" fmla="val 231"/>
              <a:gd name="f130" fmla="val 230"/>
              <a:gd name="f131" fmla="val 229"/>
              <a:gd name="f132" fmla="val 228"/>
              <a:gd name="f133" fmla="val 227"/>
              <a:gd name="f134" fmla="val 226"/>
              <a:gd name="f135" fmla="val 130"/>
              <a:gd name="f136" fmla="val 225"/>
              <a:gd name="f137" fmla="val 224"/>
              <a:gd name="f138" fmla="val 223"/>
              <a:gd name="f139" fmla="val 222"/>
              <a:gd name="f140" fmla="val 221"/>
              <a:gd name="f141" fmla="val 220"/>
              <a:gd name="f142" fmla="val 219"/>
              <a:gd name="f143" fmla="val 218"/>
              <a:gd name="f144" fmla="val 217"/>
              <a:gd name="f145" fmla="val 216"/>
              <a:gd name="f146" fmla="val 215"/>
              <a:gd name="f147" fmla="val 214"/>
              <a:gd name="f148" fmla="val 213"/>
              <a:gd name="f149" fmla="val 212"/>
              <a:gd name="f150" fmla="val 211"/>
              <a:gd name="f151" fmla="val 210"/>
              <a:gd name="f152" fmla="val 112"/>
              <a:gd name="f153" fmla="val 209"/>
              <a:gd name="f154" fmla="val 208"/>
              <a:gd name="f155" fmla="val 113"/>
              <a:gd name="f156" fmla="val 207"/>
              <a:gd name="f157" fmla="val 102"/>
              <a:gd name="f158" fmla="val 206"/>
              <a:gd name="f159" fmla="val 205"/>
              <a:gd name="f160" fmla="val 204"/>
              <a:gd name="f161" fmla="val 199"/>
              <a:gd name="f162" fmla="val 193"/>
              <a:gd name="f163" fmla="val 188"/>
              <a:gd name="f164" fmla="val 105"/>
              <a:gd name="f165" fmla="val 187"/>
              <a:gd name="f166" fmla="val 186"/>
              <a:gd name="f167" fmla="val 185"/>
              <a:gd name="f168" fmla="val 184"/>
              <a:gd name="f169" fmla="val 183"/>
              <a:gd name="f170" fmla="val 182"/>
              <a:gd name="f171" fmla="val 181"/>
              <a:gd name="f172" fmla="val 179"/>
              <a:gd name="f173" fmla="val 178"/>
              <a:gd name="f174" fmla="val 177"/>
              <a:gd name="f175" fmla="val 176"/>
              <a:gd name="f176" fmla="val 175"/>
              <a:gd name="f177" fmla="val 174"/>
              <a:gd name="f178" fmla="val 173"/>
              <a:gd name="f179" fmla="val 172"/>
              <a:gd name="f180" fmla="val 171"/>
              <a:gd name="f181" fmla="val 170"/>
              <a:gd name="f182" fmla="val 169"/>
              <a:gd name="f183" fmla="val 168"/>
              <a:gd name="f184" fmla="val 167"/>
              <a:gd name="f185" fmla="val 166"/>
              <a:gd name="f186" fmla="val 165"/>
              <a:gd name="f187" fmla="val 164"/>
              <a:gd name="f188" fmla="val 163"/>
              <a:gd name="f189" fmla="val 162"/>
              <a:gd name="f190" fmla="val 161"/>
              <a:gd name="f191" fmla="val 160"/>
              <a:gd name="f192" fmla="val 159"/>
              <a:gd name="f193" fmla="val 158"/>
              <a:gd name="f194" fmla="val 157"/>
              <a:gd name="f195" fmla="val 156"/>
              <a:gd name="f196" fmla="val 155"/>
              <a:gd name="f197" fmla="val 154"/>
              <a:gd name="f198" fmla="val 152"/>
              <a:gd name="f199" fmla="val 151"/>
              <a:gd name="f200" fmla="val 150"/>
              <a:gd name="f201" fmla="val 111"/>
              <a:gd name="f202" fmla="val 149"/>
              <a:gd name="f203" fmla="val 148"/>
              <a:gd name="f204" fmla="val 147"/>
              <a:gd name="f205" fmla="val 146"/>
              <a:gd name="f206" fmla="val 139"/>
              <a:gd name="f207" fmla="val 125"/>
              <a:gd name="f208" fmla="val 123"/>
              <a:gd name="f209" fmla="val 122"/>
              <a:gd name="f210" fmla="val 116"/>
              <a:gd name="f211" fmla="val 121"/>
              <a:gd name="f212" fmla="val 114"/>
              <a:gd name="f213" fmla="val 99"/>
              <a:gd name="f214" fmla="val 95"/>
              <a:gd name="f215" fmla="val 94"/>
              <a:gd name="f216" fmla="val 93"/>
              <a:gd name="f217" fmla="val 92"/>
              <a:gd name="f218" fmla="val 91"/>
              <a:gd name="f219" fmla="val 90"/>
              <a:gd name="f220" fmla="val 89"/>
              <a:gd name="f221" fmla="val 88"/>
              <a:gd name="f222" fmla="val 87"/>
              <a:gd name="f223" fmla="val 86"/>
              <a:gd name="f224" fmla="val 79"/>
              <a:gd name="f225" fmla="val 72"/>
              <a:gd name="f226" fmla="val 63"/>
              <a:gd name="f227" fmla="val 62"/>
              <a:gd name="f228" fmla="val 61"/>
              <a:gd name="f229" fmla="val 60"/>
              <a:gd name="f230" fmla="val 59"/>
              <a:gd name="f231" fmla="val 58"/>
              <a:gd name="f232" fmla="val 57"/>
              <a:gd name="f233" fmla="val 56"/>
              <a:gd name="f234" fmla="val 55"/>
              <a:gd name="f235" fmla="val 54"/>
              <a:gd name="f236" fmla="val 53"/>
              <a:gd name="f237" fmla="val 52"/>
              <a:gd name="f238" fmla="val 51"/>
              <a:gd name="f239" fmla="val 50"/>
              <a:gd name="f240" fmla="val 49"/>
              <a:gd name="f241" fmla="val 48"/>
              <a:gd name="f242" fmla="val 47"/>
              <a:gd name="f243" fmla="val 46"/>
              <a:gd name="f244" fmla="val 45"/>
              <a:gd name="f245" fmla="val 136"/>
              <a:gd name="f246" fmla="val 44"/>
              <a:gd name="f247" fmla="val 43"/>
              <a:gd name="f248" fmla="val 42"/>
              <a:gd name="f249" fmla="val 41"/>
              <a:gd name="f250" fmla="val 40"/>
              <a:gd name="f251" fmla="val 39"/>
              <a:gd name="f252" fmla="val 38"/>
              <a:gd name="f253" fmla="val 37"/>
              <a:gd name="f254" fmla="val 137"/>
              <a:gd name="f255" fmla="val 36"/>
              <a:gd name="f256" fmla="val 35"/>
              <a:gd name="f257" fmla="val 34"/>
              <a:gd name="f258" fmla="val 33"/>
              <a:gd name="f259" fmla="val 32"/>
              <a:gd name="f260" fmla="val 31"/>
              <a:gd name="f261" fmla="val 30"/>
              <a:gd name="f262" fmla="val 29"/>
              <a:gd name="f263" fmla="val 28"/>
              <a:gd name="f264" fmla="val 27"/>
              <a:gd name="f265" fmla="val 26"/>
              <a:gd name="f266" fmla="val 23"/>
              <a:gd name="f267" fmla="val 22"/>
              <a:gd name="f268" fmla="val 21"/>
              <a:gd name="f269" fmla="val 19"/>
              <a:gd name="f270" fmla="val 18"/>
              <a:gd name="f271" fmla="val 12"/>
              <a:gd name="f272" fmla="val 11"/>
              <a:gd name="f273" fmla="val 9"/>
              <a:gd name="f274" fmla="val 8"/>
              <a:gd name="f275" fmla="val 5"/>
              <a:gd name="f276" fmla="val 78"/>
              <a:gd name="f277" fmla="val 15"/>
              <a:gd name="f278" fmla="val 25"/>
              <a:gd name="f279" fmla="val 17"/>
              <a:gd name="f280" fmla="val 10"/>
              <a:gd name="f281" fmla="val 6"/>
              <a:gd name="f282" fmla="val 405"/>
              <a:gd name="f283" fmla="val 3"/>
              <a:gd name="f284" fmla="val 515"/>
              <a:gd name="f285" fmla="val 1"/>
              <a:gd name="f286" fmla="val 625"/>
              <a:gd name="f287" fmla="val 662"/>
              <a:gd name="f288" fmla="val 700"/>
              <a:gd name="f289" fmla="val 4"/>
              <a:gd name="f290" fmla="val 737"/>
              <a:gd name="f291" fmla="val 755"/>
              <a:gd name="f292" fmla="val 773"/>
              <a:gd name="f293" fmla="val 789"/>
              <a:gd name="f294" fmla="val 813"/>
              <a:gd name="f295" fmla="val 820"/>
              <a:gd name="f296" fmla="val 816"/>
              <a:gd name="f297" fmla="val 806"/>
              <a:gd name="f298" fmla="val 138"/>
              <a:gd name="f299" fmla="val 805"/>
              <a:gd name="f300" fmla="val 800"/>
              <a:gd name="f301" fmla="val 798"/>
              <a:gd name="f302" fmla="val 795"/>
              <a:gd name="f303" fmla="val 792"/>
              <a:gd name="f304" fmla="val 791"/>
              <a:gd name="f305" fmla="val 790"/>
              <a:gd name="f306" fmla="val 788"/>
              <a:gd name="f307" fmla="val 787"/>
              <a:gd name="f308" fmla="val 786"/>
              <a:gd name="f309" fmla="val 784"/>
              <a:gd name="f310" fmla="val 781"/>
              <a:gd name="f311" fmla="val 779"/>
              <a:gd name="f312" fmla="val 777"/>
              <a:gd name="f313" fmla="val 775"/>
              <a:gd name="f314" fmla="val 772"/>
              <a:gd name="f315" fmla="val 771"/>
              <a:gd name="f316" fmla="val 770"/>
              <a:gd name="f317" fmla="val 766"/>
              <a:gd name="f318" fmla="val 764"/>
              <a:gd name="f319" fmla="val 762"/>
              <a:gd name="f320" fmla="val 759"/>
              <a:gd name="f321" fmla="val 758"/>
              <a:gd name="f322" fmla="val 757"/>
              <a:gd name="f323" fmla="val 752"/>
              <a:gd name="f324" fmla="val 748"/>
              <a:gd name="f325" fmla="val 744"/>
              <a:gd name="f326" fmla="val 740"/>
              <a:gd name="f327" fmla="val 736"/>
              <a:gd name="f328" fmla="val 733"/>
              <a:gd name="f329" fmla="val 730"/>
              <a:gd name="f330" fmla="val 727"/>
              <a:gd name="f331" fmla="val 724"/>
              <a:gd name="f332" fmla="val 723"/>
              <a:gd name="f333" fmla="val 722"/>
              <a:gd name="f334" fmla="val 720"/>
              <a:gd name="f335" fmla="val 719"/>
              <a:gd name="f336" fmla="val 716"/>
              <a:gd name="f337" fmla="val 713"/>
              <a:gd name="f338" fmla="val 711"/>
              <a:gd name="f339" fmla="val 709"/>
              <a:gd name="f340" fmla="val 706"/>
              <a:gd name="f341" fmla="val 704"/>
              <a:gd name="f342" fmla="val 703"/>
              <a:gd name="f343" fmla="val 702"/>
              <a:gd name="f344" fmla="val 698"/>
              <a:gd name="f345" fmla="val 696"/>
              <a:gd name="f346" fmla="val 693"/>
              <a:gd name="f347" fmla="val 690"/>
              <a:gd name="f348" fmla="val 689"/>
              <a:gd name="f349" fmla="val 686"/>
              <a:gd name="f350" fmla="val 682"/>
              <a:gd name="f351" fmla="val 678"/>
              <a:gd name="f352" fmla="val 674"/>
              <a:gd name="f353" fmla="val 671"/>
              <a:gd name="f354" fmla="val 668"/>
              <a:gd name="f355" fmla="val 669"/>
              <a:gd name="f356" fmla="val 666"/>
              <a:gd name="f357" fmla="val 663"/>
              <a:gd name="f358" fmla="val 661"/>
              <a:gd name="f359" fmla="val 659"/>
              <a:gd name="f360" fmla="val 656"/>
              <a:gd name="f361" fmla="val 655"/>
              <a:gd name="f362" fmla="val 654"/>
              <a:gd name="f363" fmla="val 651"/>
              <a:gd name="f364" fmla="val 649"/>
              <a:gd name="f365" fmla="val 647"/>
              <a:gd name="f366" fmla="val 645"/>
              <a:gd name="f367" fmla="val 642"/>
              <a:gd name="f368" fmla="val 640"/>
              <a:gd name="f369" fmla="val 639"/>
              <a:gd name="f370" fmla="val 638"/>
              <a:gd name="f371" fmla="val 637"/>
              <a:gd name="f372" fmla="val 636"/>
              <a:gd name="f373" fmla="val 635"/>
              <a:gd name="f374" fmla="val 634"/>
              <a:gd name="f375" fmla="val 616"/>
              <a:gd name="f376" fmla="val 608"/>
              <a:gd name="f377" fmla="val 606"/>
              <a:gd name="f378" fmla="val 604"/>
              <a:gd name="f379" fmla="val 603"/>
              <a:gd name="f380" fmla="val 602"/>
              <a:gd name="f381" fmla="val 600"/>
              <a:gd name="f382" fmla="val 599"/>
              <a:gd name="f383" fmla="val 598"/>
              <a:gd name="f384" fmla="val 579"/>
              <a:gd name="f385" fmla="val 591"/>
              <a:gd name="f386" fmla="val 584"/>
              <a:gd name="f387" fmla="val 583"/>
              <a:gd name="f388" fmla="val 582"/>
              <a:gd name="f389" fmla="val 578"/>
              <a:gd name="f390" fmla="val 576"/>
              <a:gd name="f391" fmla="val 574"/>
              <a:gd name="f392" fmla="val 571"/>
              <a:gd name="f393" fmla="val 570"/>
              <a:gd name="f394" fmla="val 569"/>
              <a:gd name="f395" fmla="val 567"/>
              <a:gd name="f396" fmla="val 562"/>
              <a:gd name="f397" fmla="val 558"/>
              <a:gd name="f398" fmla="val 555"/>
              <a:gd name="f399" fmla="val 551"/>
              <a:gd name="f400" fmla="val 548"/>
              <a:gd name="f401" fmla="val 549"/>
              <a:gd name="f402" fmla="val 547"/>
              <a:gd name="f403" fmla="val 544"/>
              <a:gd name="f404" fmla="val 542"/>
              <a:gd name="f405" fmla="val 540"/>
              <a:gd name="f406" fmla="val 536"/>
              <a:gd name="f407" fmla="val 535"/>
              <a:gd name="f408" fmla="val 534"/>
              <a:gd name="f409" fmla="val 532"/>
              <a:gd name="f410" fmla="val 531"/>
              <a:gd name="f411" fmla="val 530"/>
              <a:gd name="f412" fmla="val 528"/>
              <a:gd name="f413" fmla="val 525"/>
              <a:gd name="f414" fmla="val 523"/>
              <a:gd name="f415" fmla="val 521"/>
              <a:gd name="f416" fmla="val 518"/>
              <a:gd name="f417" fmla="val 516"/>
              <a:gd name="f418" fmla="val 514"/>
              <a:gd name="f419" fmla="val 504"/>
              <a:gd name="f420" fmla="val 495"/>
              <a:gd name="f421" fmla="val 484"/>
              <a:gd name="f422" fmla="val 483"/>
              <a:gd name="f423" fmla="val 482"/>
              <a:gd name="f424" fmla="val 481"/>
              <a:gd name="f425" fmla="val 476"/>
              <a:gd name="f426" fmla="val 486"/>
              <a:gd name="f427" fmla="val 468"/>
              <a:gd name="f428" fmla="val 467"/>
              <a:gd name="f429" fmla="val 466"/>
              <a:gd name="f430" fmla="val 465"/>
              <a:gd name="f431" fmla="val 464"/>
              <a:gd name="f432" fmla="val 463"/>
              <a:gd name="f433" fmla="val 462"/>
              <a:gd name="f434" fmla="val 459"/>
              <a:gd name="f435" fmla="val 457"/>
              <a:gd name="f436" fmla="val 454"/>
              <a:gd name="f437" fmla="val 451"/>
              <a:gd name="f438" fmla="val 450"/>
              <a:gd name="f439" fmla="val 449"/>
              <a:gd name="f440" fmla="val 447"/>
              <a:gd name="f441" fmla="val 443"/>
              <a:gd name="f442" fmla="val 439"/>
              <a:gd name="f443" fmla="val 436"/>
              <a:gd name="f444" fmla="val 432"/>
              <a:gd name="f445" fmla="val 429"/>
              <a:gd name="f446" fmla="val 428"/>
              <a:gd name="f447" fmla="val 424"/>
              <a:gd name="f448" fmla="val 421"/>
              <a:gd name="f449" fmla="val 419"/>
              <a:gd name="f450" fmla="val 416"/>
              <a:gd name="f451" fmla="val 415"/>
              <a:gd name="f452" fmla="val 414"/>
              <a:gd name="f453" fmla="val 413"/>
              <a:gd name="f454" fmla="val 412"/>
              <a:gd name="f455" fmla="val 411"/>
              <a:gd name="f456" fmla="val 410"/>
              <a:gd name="f457" fmla="val 409"/>
              <a:gd name="f458" fmla="val 408"/>
              <a:gd name="f459" fmla="val 407"/>
              <a:gd name="f460" fmla="val 406"/>
              <a:gd name="f461" fmla="val 404"/>
              <a:gd name="f462" fmla="val 403"/>
              <a:gd name="f463" fmla="val 401"/>
              <a:gd name="f464" fmla="val 400"/>
              <a:gd name="f465" fmla="val 399"/>
              <a:gd name="f466" fmla="val 398"/>
              <a:gd name="f467" fmla="val 397"/>
              <a:gd name="f468" fmla="val 396"/>
              <a:gd name="f469" fmla="val 395"/>
              <a:gd name="f470" fmla="val 387"/>
              <a:gd name="f471" fmla="val 380"/>
              <a:gd name="f472" fmla="val 372"/>
              <a:gd name="f473" fmla="val 371"/>
              <a:gd name="f474" fmla="val 370"/>
              <a:gd name="f475" fmla="val 369"/>
              <a:gd name="f476" fmla="val 368"/>
              <a:gd name="f477" fmla="val 367"/>
              <a:gd name="f478" fmla="val 366"/>
              <a:gd name="f479" fmla="val 365"/>
              <a:gd name="f480" fmla="+- 0 0 -90"/>
              <a:gd name="f481" fmla="*/ f4 1 826"/>
              <a:gd name="f482" fmla="*/ f5 1 153"/>
              <a:gd name="f483" fmla="val f6"/>
              <a:gd name="f484" fmla="val f7"/>
              <a:gd name="f485" fmla="val f8"/>
              <a:gd name="f486" fmla="*/ f480 f0 1"/>
              <a:gd name="f487" fmla="+- f485 0 f483"/>
              <a:gd name="f488" fmla="+- f484 0 f483"/>
              <a:gd name="f489" fmla="*/ f486 1 f3"/>
              <a:gd name="f490" fmla="*/ f488 1 826"/>
              <a:gd name="f491" fmla="*/ f487 1 153"/>
              <a:gd name="f492" fmla="*/ 359 f488 1"/>
              <a:gd name="f493" fmla="*/ 97 f487 1"/>
              <a:gd name="f494" fmla="*/ 350 f488 1"/>
              <a:gd name="f495" fmla="*/ 342 f488 1"/>
              <a:gd name="f496" fmla="*/ 330 f488 1"/>
              <a:gd name="f497" fmla="*/ 107 f487 1"/>
              <a:gd name="f498" fmla="*/ 304 f488 1"/>
              <a:gd name="f499" fmla="*/ 98 f487 1"/>
              <a:gd name="f500" fmla="*/ 296 f488 1"/>
              <a:gd name="f501" fmla="*/ 287 f488 1"/>
              <a:gd name="f502" fmla="*/ 279 f488 1"/>
              <a:gd name="f503" fmla="*/ 270 f488 1"/>
              <a:gd name="f504" fmla="*/ 109 f487 1"/>
              <a:gd name="f505" fmla="*/ 243 f488 1"/>
              <a:gd name="f506" fmla="*/ 100 f487 1"/>
              <a:gd name="f507" fmla="*/ 235 f488 1"/>
              <a:gd name="f508" fmla="*/ 228 f488 1"/>
              <a:gd name="f509" fmla="*/ 220 f488 1"/>
              <a:gd name="f510" fmla="*/ 209 f488 1"/>
              <a:gd name="f511" fmla="*/ 118 f487 1"/>
              <a:gd name="f512" fmla="*/ 186 f488 1"/>
              <a:gd name="f513" fmla="*/ 176 f488 1"/>
              <a:gd name="f514" fmla="*/ 168 f488 1"/>
              <a:gd name="f515" fmla="*/ 160 f488 1"/>
              <a:gd name="f516" fmla="*/ 149 f488 1"/>
              <a:gd name="f517" fmla="*/ 123 f488 1"/>
              <a:gd name="f518" fmla="*/ 114 f488 1"/>
              <a:gd name="f519" fmla="*/ 128 f487 1"/>
              <a:gd name="f520" fmla="*/ 106 f488 1"/>
              <a:gd name="f521" fmla="*/ 131 f487 1"/>
              <a:gd name="f522" fmla="*/ 98 f488 1"/>
              <a:gd name="f523" fmla="*/ 89 f488 1"/>
              <a:gd name="f524" fmla="*/ 124 f487 1"/>
              <a:gd name="f525" fmla="*/ 59 f488 1"/>
              <a:gd name="f526" fmla="*/ 51 f488 1"/>
              <a:gd name="f527" fmla="*/ 40 f488 1"/>
              <a:gd name="f528" fmla="*/ 29 f488 1"/>
              <a:gd name="f529" fmla="*/ 12 f488 1"/>
              <a:gd name="f530" fmla="*/ 149 f487 1"/>
              <a:gd name="f531" fmla="*/ 110 f488 1"/>
              <a:gd name="f532" fmla="*/ 9 f487 1"/>
              <a:gd name="f533" fmla="*/ 789 f488 1"/>
              <a:gd name="f534" fmla="*/ 27 f487 1"/>
              <a:gd name="f535" fmla="*/ 798 f488 1"/>
              <a:gd name="f536" fmla="*/ 92 f487 1"/>
              <a:gd name="f537" fmla="*/ 779 f488 1"/>
              <a:gd name="f538" fmla="*/ 91 f487 1"/>
              <a:gd name="f539" fmla="*/ 764 f488 1"/>
              <a:gd name="f540" fmla="*/ 737 f488 1"/>
              <a:gd name="f541" fmla="*/ 101 f487 1"/>
              <a:gd name="f542" fmla="*/ 719 f488 1"/>
              <a:gd name="f543" fmla="*/ 696 f488 1"/>
              <a:gd name="f544" fmla="*/ 668 f488 1"/>
              <a:gd name="f545" fmla="*/ 114 f487 1"/>
              <a:gd name="f546" fmla="*/ 647 f488 1"/>
              <a:gd name="f547" fmla="*/ 608 f488 1"/>
              <a:gd name="f548" fmla="*/ 584 f488 1"/>
              <a:gd name="f549" fmla="*/ 569 f488 1"/>
              <a:gd name="f550" fmla="*/ 542 f488 1"/>
              <a:gd name="f551" fmla="*/ 523 f488 1"/>
              <a:gd name="f552" fmla="*/ 481 f488 1"/>
              <a:gd name="f553" fmla="*/ 463 f488 1"/>
              <a:gd name="f554" fmla="*/ 103 f487 1"/>
              <a:gd name="f555" fmla="*/ 439 f488 1"/>
              <a:gd name="f556" fmla="*/ 93 f487 1"/>
              <a:gd name="f557" fmla="*/ 413 f488 1"/>
              <a:gd name="f558" fmla="*/ 127 f487 1"/>
              <a:gd name="f559" fmla="*/ 404 f488 1"/>
              <a:gd name="f560" fmla="*/ 395 f488 1"/>
              <a:gd name="f561" fmla="*/ 364 f488 1"/>
              <a:gd name="f562" fmla="+- f489 0 f1"/>
              <a:gd name="f563" fmla="*/ f492 1 826"/>
              <a:gd name="f564" fmla="*/ f493 1 153"/>
              <a:gd name="f565" fmla="*/ f494 1 826"/>
              <a:gd name="f566" fmla="*/ f495 1 826"/>
              <a:gd name="f567" fmla="*/ f496 1 826"/>
              <a:gd name="f568" fmla="*/ f497 1 153"/>
              <a:gd name="f569" fmla="*/ f498 1 826"/>
              <a:gd name="f570" fmla="*/ f499 1 153"/>
              <a:gd name="f571" fmla="*/ f500 1 826"/>
              <a:gd name="f572" fmla="*/ f501 1 826"/>
              <a:gd name="f573" fmla="*/ f502 1 826"/>
              <a:gd name="f574" fmla="*/ f503 1 826"/>
              <a:gd name="f575" fmla="*/ f504 1 153"/>
              <a:gd name="f576" fmla="*/ f505 1 826"/>
              <a:gd name="f577" fmla="*/ f506 1 153"/>
              <a:gd name="f578" fmla="*/ f507 1 826"/>
              <a:gd name="f579" fmla="*/ f508 1 826"/>
              <a:gd name="f580" fmla="*/ f509 1 826"/>
              <a:gd name="f581" fmla="*/ f510 1 826"/>
              <a:gd name="f582" fmla="*/ f511 1 153"/>
              <a:gd name="f583" fmla="*/ f512 1 826"/>
              <a:gd name="f584" fmla="*/ f513 1 826"/>
              <a:gd name="f585" fmla="*/ f514 1 826"/>
              <a:gd name="f586" fmla="*/ f515 1 826"/>
              <a:gd name="f587" fmla="*/ f516 1 826"/>
              <a:gd name="f588" fmla="*/ f517 1 826"/>
              <a:gd name="f589" fmla="*/ f518 1 826"/>
              <a:gd name="f590" fmla="*/ f519 1 153"/>
              <a:gd name="f591" fmla="*/ f520 1 826"/>
              <a:gd name="f592" fmla="*/ f521 1 153"/>
              <a:gd name="f593" fmla="*/ f522 1 826"/>
              <a:gd name="f594" fmla="*/ f523 1 826"/>
              <a:gd name="f595" fmla="*/ f524 1 153"/>
              <a:gd name="f596" fmla="*/ f525 1 826"/>
              <a:gd name="f597" fmla="*/ f526 1 826"/>
              <a:gd name="f598" fmla="*/ f527 1 826"/>
              <a:gd name="f599" fmla="*/ f528 1 826"/>
              <a:gd name="f600" fmla="*/ f529 1 826"/>
              <a:gd name="f601" fmla="*/ f530 1 153"/>
              <a:gd name="f602" fmla="*/ f531 1 826"/>
              <a:gd name="f603" fmla="*/ f532 1 153"/>
              <a:gd name="f604" fmla="*/ f533 1 826"/>
              <a:gd name="f605" fmla="*/ f534 1 153"/>
              <a:gd name="f606" fmla="*/ f535 1 826"/>
              <a:gd name="f607" fmla="*/ f536 1 153"/>
              <a:gd name="f608" fmla="*/ f537 1 826"/>
              <a:gd name="f609" fmla="*/ f538 1 153"/>
              <a:gd name="f610" fmla="*/ f539 1 826"/>
              <a:gd name="f611" fmla="*/ f540 1 826"/>
              <a:gd name="f612" fmla="*/ f541 1 153"/>
              <a:gd name="f613" fmla="*/ f542 1 826"/>
              <a:gd name="f614" fmla="*/ f543 1 826"/>
              <a:gd name="f615" fmla="*/ f544 1 826"/>
              <a:gd name="f616" fmla="*/ f545 1 153"/>
              <a:gd name="f617" fmla="*/ f546 1 826"/>
              <a:gd name="f618" fmla="*/ f547 1 826"/>
              <a:gd name="f619" fmla="*/ f548 1 826"/>
              <a:gd name="f620" fmla="*/ f549 1 826"/>
              <a:gd name="f621" fmla="*/ f550 1 826"/>
              <a:gd name="f622" fmla="*/ f551 1 826"/>
              <a:gd name="f623" fmla="*/ f552 1 826"/>
              <a:gd name="f624" fmla="*/ f553 1 826"/>
              <a:gd name="f625" fmla="*/ f554 1 153"/>
              <a:gd name="f626" fmla="*/ f555 1 826"/>
              <a:gd name="f627" fmla="*/ f556 1 153"/>
              <a:gd name="f628" fmla="*/ f557 1 826"/>
              <a:gd name="f629" fmla="*/ f558 1 153"/>
              <a:gd name="f630" fmla="*/ f559 1 826"/>
              <a:gd name="f631" fmla="*/ f560 1 826"/>
              <a:gd name="f632" fmla="*/ f561 1 826"/>
              <a:gd name="f633" fmla="*/ 0 1 f490"/>
              <a:gd name="f634" fmla="*/ f484 1 f490"/>
              <a:gd name="f635" fmla="*/ 0 1 f491"/>
              <a:gd name="f636" fmla="*/ f485 1 f491"/>
              <a:gd name="f637" fmla="*/ f563 1 f490"/>
              <a:gd name="f638" fmla="*/ f564 1 f491"/>
              <a:gd name="f639" fmla="*/ f565 1 f490"/>
              <a:gd name="f640" fmla="*/ f566 1 f490"/>
              <a:gd name="f641" fmla="*/ f567 1 f490"/>
              <a:gd name="f642" fmla="*/ f568 1 f491"/>
              <a:gd name="f643" fmla="*/ f569 1 f490"/>
              <a:gd name="f644" fmla="*/ f570 1 f491"/>
              <a:gd name="f645" fmla="*/ f571 1 f490"/>
              <a:gd name="f646" fmla="*/ f572 1 f490"/>
              <a:gd name="f647" fmla="*/ f573 1 f490"/>
              <a:gd name="f648" fmla="*/ f574 1 f490"/>
              <a:gd name="f649" fmla="*/ f575 1 f491"/>
              <a:gd name="f650" fmla="*/ f576 1 f490"/>
              <a:gd name="f651" fmla="*/ f577 1 f491"/>
              <a:gd name="f652" fmla="*/ f578 1 f490"/>
              <a:gd name="f653" fmla="*/ f579 1 f490"/>
              <a:gd name="f654" fmla="*/ f580 1 f490"/>
              <a:gd name="f655" fmla="*/ f581 1 f490"/>
              <a:gd name="f656" fmla="*/ f582 1 f491"/>
              <a:gd name="f657" fmla="*/ f583 1 f490"/>
              <a:gd name="f658" fmla="*/ f584 1 f490"/>
              <a:gd name="f659" fmla="*/ f585 1 f490"/>
              <a:gd name="f660" fmla="*/ f586 1 f490"/>
              <a:gd name="f661" fmla="*/ f587 1 f490"/>
              <a:gd name="f662" fmla="*/ f588 1 f490"/>
              <a:gd name="f663" fmla="*/ f589 1 f490"/>
              <a:gd name="f664" fmla="*/ f590 1 f491"/>
              <a:gd name="f665" fmla="*/ f591 1 f490"/>
              <a:gd name="f666" fmla="*/ f592 1 f491"/>
              <a:gd name="f667" fmla="*/ f593 1 f490"/>
              <a:gd name="f668" fmla="*/ f594 1 f490"/>
              <a:gd name="f669" fmla="*/ f595 1 f491"/>
              <a:gd name="f670" fmla="*/ f596 1 f490"/>
              <a:gd name="f671" fmla="*/ f597 1 f490"/>
              <a:gd name="f672" fmla="*/ f598 1 f490"/>
              <a:gd name="f673" fmla="*/ f599 1 f490"/>
              <a:gd name="f674" fmla="*/ f600 1 f490"/>
              <a:gd name="f675" fmla="*/ f601 1 f491"/>
              <a:gd name="f676" fmla="*/ f602 1 f490"/>
              <a:gd name="f677" fmla="*/ f603 1 f491"/>
              <a:gd name="f678" fmla="*/ f604 1 f490"/>
              <a:gd name="f679" fmla="*/ f605 1 f491"/>
              <a:gd name="f680" fmla="*/ f606 1 f490"/>
              <a:gd name="f681" fmla="*/ f607 1 f491"/>
              <a:gd name="f682" fmla="*/ f608 1 f490"/>
              <a:gd name="f683" fmla="*/ f609 1 f491"/>
              <a:gd name="f684" fmla="*/ f610 1 f490"/>
              <a:gd name="f685" fmla="*/ f611 1 f490"/>
              <a:gd name="f686" fmla="*/ f612 1 f491"/>
              <a:gd name="f687" fmla="*/ f613 1 f490"/>
              <a:gd name="f688" fmla="*/ f614 1 f490"/>
              <a:gd name="f689" fmla="*/ f615 1 f490"/>
              <a:gd name="f690" fmla="*/ f616 1 f491"/>
              <a:gd name="f691" fmla="*/ f617 1 f490"/>
              <a:gd name="f692" fmla="*/ f618 1 f490"/>
              <a:gd name="f693" fmla="*/ f619 1 f490"/>
              <a:gd name="f694" fmla="*/ f620 1 f490"/>
              <a:gd name="f695" fmla="*/ f621 1 f490"/>
              <a:gd name="f696" fmla="*/ f622 1 f490"/>
              <a:gd name="f697" fmla="*/ f623 1 f490"/>
              <a:gd name="f698" fmla="*/ f624 1 f490"/>
              <a:gd name="f699" fmla="*/ f625 1 f491"/>
              <a:gd name="f700" fmla="*/ f626 1 f490"/>
              <a:gd name="f701" fmla="*/ f627 1 f491"/>
              <a:gd name="f702" fmla="*/ f628 1 f490"/>
              <a:gd name="f703" fmla="*/ f629 1 f491"/>
              <a:gd name="f704" fmla="*/ f630 1 f490"/>
              <a:gd name="f705" fmla="*/ f631 1 f490"/>
              <a:gd name="f706" fmla="*/ f632 1 f490"/>
              <a:gd name="f707" fmla="*/ f633 f481 1"/>
              <a:gd name="f708" fmla="*/ f634 f481 1"/>
              <a:gd name="f709" fmla="*/ f636 f482 1"/>
              <a:gd name="f710" fmla="*/ f635 f482 1"/>
              <a:gd name="f711" fmla="*/ f637 f481 1"/>
              <a:gd name="f712" fmla="*/ f638 f482 1"/>
              <a:gd name="f713" fmla="*/ f639 f481 1"/>
              <a:gd name="f714" fmla="*/ f640 f481 1"/>
              <a:gd name="f715" fmla="*/ f641 f481 1"/>
              <a:gd name="f716" fmla="*/ f642 f482 1"/>
              <a:gd name="f717" fmla="*/ f643 f481 1"/>
              <a:gd name="f718" fmla="*/ f644 f482 1"/>
              <a:gd name="f719" fmla="*/ f645 f481 1"/>
              <a:gd name="f720" fmla="*/ f646 f481 1"/>
              <a:gd name="f721" fmla="*/ f647 f481 1"/>
              <a:gd name="f722" fmla="*/ f648 f481 1"/>
              <a:gd name="f723" fmla="*/ f649 f482 1"/>
              <a:gd name="f724" fmla="*/ f650 f481 1"/>
              <a:gd name="f725" fmla="*/ f651 f482 1"/>
              <a:gd name="f726" fmla="*/ f652 f481 1"/>
              <a:gd name="f727" fmla="*/ f653 f481 1"/>
              <a:gd name="f728" fmla="*/ f654 f481 1"/>
              <a:gd name="f729" fmla="*/ f655 f481 1"/>
              <a:gd name="f730" fmla="*/ f656 f482 1"/>
              <a:gd name="f731" fmla="*/ f657 f481 1"/>
              <a:gd name="f732" fmla="*/ f658 f481 1"/>
              <a:gd name="f733" fmla="*/ f659 f481 1"/>
              <a:gd name="f734" fmla="*/ f660 f481 1"/>
              <a:gd name="f735" fmla="*/ f661 f481 1"/>
              <a:gd name="f736" fmla="*/ f662 f481 1"/>
              <a:gd name="f737" fmla="*/ f663 f481 1"/>
              <a:gd name="f738" fmla="*/ f664 f482 1"/>
              <a:gd name="f739" fmla="*/ f665 f481 1"/>
              <a:gd name="f740" fmla="*/ f666 f482 1"/>
              <a:gd name="f741" fmla="*/ f667 f481 1"/>
              <a:gd name="f742" fmla="*/ f668 f481 1"/>
              <a:gd name="f743" fmla="*/ f669 f482 1"/>
              <a:gd name="f744" fmla="*/ f670 f481 1"/>
              <a:gd name="f745" fmla="*/ f671 f481 1"/>
              <a:gd name="f746" fmla="*/ f672 f481 1"/>
              <a:gd name="f747" fmla="*/ f673 f481 1"/>
              <a:gd name="f748" fmla="*/ f674 f481 1"/>
              <a:gd name="f749" fmla="*/ f675 f482 1"/>
              <a:gd name="f750" fmla="*/ f676 f481 1"/>
              <a:gd name="f751" fmla="*/ f677 f482 1"/>
              <a:gd name="f752" fmla="*/ f678 f481 1"/>
              <a:gd name="f753" fmla="*/ f679 f482 1"/>
              <a:gd name="f754" fmla="*/ f680 f481 1"/>
              <a:gd name="f755" fmla="*/ f681 f482 1"/>
              <a:gd name="f756" fmla="*/ f682 f481 1"/>
              <a:gd name="f757" fmla="*/ f683 f482 1"/>
              <a:gd name="f758" fmla="*/ f684 f481 1"/>
              <a:gd name="f759" fmla="*/ f685 f481 1"/>
              <a:gd name="f760" fmla="*/ f686 f482 1"/>
              <a:gd name="f761" fmla="*/ f687 f481 1"/>
              <a:gd name="f762" fmla="*/ f688 f481 1"/>
              <a:gd name="f763" fmla="*/ f689 f481 1"/>
              <a:gd name="f764" fmla="*/ f690 f482 1"/>
              <a:gd name="f765" fmla="*/ f691 f481 1"/>
              <a:gd name="f766" fmla="*/ f692 f481 1"/>
              <a:gd name="f767" fmla="*/ f693 f481 1"/>
              <a:gd name="f768" fmla="*/ f694 f481 1"/>
              <a:gd name="f769" fmla="*/ f695 f481 1"/>
              <a:gd name="f770" fmla="*/ f696 f481 1"/>
              <a:gd name="f771" fmla="*/ f697 f481 1"/>
              <a:gd name="f772" fmla="*/ f698 f481 1"/>
              <a:gd name="f773" fmla="*/ f699 f482 1"/>
              <a:gd name="f774" fmla="*/ f700 f481 1"/>
              <a:gd name="f775" fmla="*/ f701 f482 1"/>
              <a:gd name="f776" fmla="*/ f702 f481 1"/>
              <a:gd name="f777" fmla="*/ f703 f482 1"/>
              <a:gd name="f778" fmla="*/ f704 f481 1"/>
              <a:gd name="f779" fmla="*/ f705 f481 1"/>
              <a:gd name="f780" fmla="*/ f706 f481 1"/>
            </a:gdLst>
            <a:ahLst/>
            <a:cxnLst>
              <a:cxn ang="3cd4">
                <a:pos x="hc" y="t"/>
              </a:cxn>
              <a:cxn ang="0">
                <a:pos x="r" y="vc"/>
              </a:cxn>
              <a:cxn ang="cd4">
                <a:pos x="hc" y="b"/>
              </a:cxn>
              <a:cxn ang="cd2">
                <a:pos x="l" y="vc"/>
              </a:cxn>
              <a:cxn ang="f562">
                <a:pos x="f711" y="f712"/>
              </a:cxn>
              <a:cxn ang="f562">
                <a:pos x="f713" y="f712"/>
              </a:cxn>
              <a:cxn ang="f562">
                <a:pos x="f714" y="f712"/>
              </a:cxn>
              <a:cxn ang="f562">
                <a:pos x="f715" y="f716"/>
              </a:cxn>
              <a:cxn ang="f562">
                <a:pos x="f717" y="f718"/>
              </a:cxn>
              <a:cxn ang="f562">
                <a:pos x="f719" y="f712"/>
              </a:cxn>
              <a:cxn ang="f562">
                <a:pos x="f720" y="f712"/>
              </a:cxn>
              <a:cxn ang="f562">
                <a:pos x="f721" y="f718"/>
              </a:cxn>
              <a:cxn ang="f562">
                <a:pos x="f722" y="f723"/>
              </a:cxn>
              <a:cxn ang="f562">
                <a:pos x="f724" y="f725"/>
              </a:cxn>
              <a:cxn ang="f562">
                <a:pos x="f726" y="f725"/>
              </a:cxn>
              <a:cxn ang="f562">
                <a:pos x="f727" y="f712"/>
              </a:cxn>
              <a:cxn ang="f562">
                <a:pos x="f728" y="f725"/>
              </a:cxn>
              <a:cxn ang="f562">
                <a:pos x="f729" y="f730"/>
              </a:cxn>
              <a:cxn ang="f562">
                <a:pos x="f731" y="f725"/>
              </a:cxn>
              <a:cxn ang="f562">
                <a:pos x="f732" y="f725"/>
              </a:cxn>
              <a:cxn ang="f562">
                <a:pos x="f733" y="f725"/>
              </a:cxn>
              <a:cxn ang="f562">
                <a:pos x="f734" y="f725"/>
              </a:cxn>
              <a:cxn ang="f562">
                <a:pos x="f735" y="f730"/>
              </a:cxn>
              <a:cxn ang="f562">
                <a:pos x="f736" y="f725"/>
              </a:cxn>
              <a:cxn ang="f562">
                <a:pos x="f737" y="f738"/>
              </a:cxn>
              <a:cxn ang="f562">
                <a:pos x="f739" y="f740"/>
              </a:cxn>
              <a:cxn ang="f562">
                <a:pos x="f741" y="f740"/>
              </a:cxn>
              <a:cxn ang="f562">
                <a:pos x="f742" y="f743"/>
              </a:cxn>
              <a:cxn ang="f562">
                <a:pos x="f744" y="f725"/>
              </a:cxn>
              <a:cxn ang="f562">
                <a:pos x="f745" y="f725"/>
              </a:cxn>
              <a:cxn ang="f562">
                <a:pos x="f746" y="f725"/>
              </a:cxn>
              <a:cxn ang="f562">
                <a:pos x="f747" y="f740"/>
              </a:cxn>
              <a:cxn ang="f562">
                <a:pos x="f748" y="f749"/>
              </a:cxn>
              <a:cxn ang="f562">
                <a:pos x="f750" y="f751"/>
              </a:cxn>
              <a:cxn ang="f562">
                <a:pos x="f752" y="f753"/>
              </a:cxn>
              <a:cxn ang="f562">
                <a:pos x="f754" y="f755"/>
              </a:cxn>
              <a:cxn ang="f562">
                <a:pos x="f756" y="f757"/>
              </a:cxn>
              <a:cxn ang="f562">
                <a:pos x="f758" y="f755"/>
              </a:cxn>
              <a:cxn ang="f562">
                <a:pos x="f759" y="f760"/>
              </a:cxn>
              <a:cxn ang="f562">
                <a:pos x="f761" y="f755"/>
              </a:cxn>
              <a:cxn ang="f562">
                <a:pos x="f762" y="f755"/>
              </a:cxn>
              <a:cxn ang="f562">
                <a:pos x="f763" y="f764"/>
              </a:cxn>
              <a:cxn ang="f562">
                <a:pos x="f765" y="f757"/>
              </a:cxn>
              <a:cxn ang="f562">
                <a:pos x="f766" y="f755"/>
              </a:cxn>
              <a:cxn ang="f562">
                <a:pos x="f767" y="f738"/>
              </a:cxn>
              <a:cxn ang="f562">
                <a:pos x="f768" y="f716"/>
              </a:cxn>
              <a:cxn ang="f562">
                <a:pos x="f769" y="f755"/>
              </a:cxn>
              <a:cxn ang="f562">
                <a:pos x="f770" y="f755"/>
              </a:cxn>
              <a:cxn ang="f562">
                <a:pos x="f771" y="f743"/>
              </a:cxn>
              <a:cxn ang="f562">
                <a:pos x="f772" y="f773"/>
              </a:cxn>
              <a:cxn ang="f562">
                <a:pos x="f774" y="f775"/>
              </a:cxn>
              <a:cxn ang="f562">
                <a:pos x="f776" y="f777"/>
              </a:cxn>
              <a:cxn ang="f562">
                <a:pos x="f778" y="f738"/>
              </a:cxn>
              <a:cxn ang="f562">
                <a:pos x="f779" y="f725"/>
              </a:cxn>
              <a:cxn ang="f562">
                <a:pos x="f780" y="f718"/>
              </a:cxn>
            </a:cxnLst>
            <a:rect l="f707" t="f710" r="f708" b="f709"/>
            <a:pathLst>
              <a:path w="825" h="153">
                <a:moveTo>
                  <a:pt x="f9" y="f10"/>
                </a:moveTo>
                <a:cubicBezTo>
                  <a:pt x="f11" y="f12"/>
                  <a:pt x="f13" y="f14"/>
                  <a:pt x="f13" y="f15"/>
                </a:cubicBezTo>
                <a:cubicBezTo>
                  <a:pt x="f16" y="f15"/>
                  <a:pt x="f16" y="f15"/>
                  <a:pt x="f16" y="f15"/>
                </a:cubicBezTo>
                <a:cubicBezTo>
                  <a:pt x="f2" y="f14"/>
                  <a:pt x="f17" y="f12"/>
                  <a:pt x="f17" y="f18"/>
                </a:cubicBezTo>
                <a:cubicBezTo>
                  <a:pt x="f19" y="f18"/>
                  <a:pt x="f20" y="f18"/>
                  <a:pt x="f21" y="f18"/>
                </a:cubicBezTo>
                <a:cubicBezTo>
                  <a:pt x="f22" y="f23"/>
                  <a:pt x="f24" y="f25"/>
                  <a:pt x="f24" y="f26"/>
                </a:cubicBezTo>
                <a:cubicBezTo>
                  <a:pt x="f27" y="f26"/>
                  <a:pt x="f27" y="f26"/>
                  <a:pt x="f28" y="f26"/>
                </a:cubicBezTo>
                <a:cubicBezTo>
                  <a:pt x="f28" y="f25"/>
                  <a:pt x="f29" y="f12"/>
                  <a:pt x="f30" y="f18"/>
                </a:cubicBezTo>
                <a:cubicBezTo>
                  <a:pt x="f31" y="f18"/>
                  <a:pt x="f32" y="f18"/>
                  <a:pt x="f33" y="f18"/>
                </a:cubicBezTo>
                <a:cubicBezTo>
                  <a:pt x="f33" y="f12"/>
                  <a:pt x="f34" y="f25"/>
                  <a:pt x="f34" y="f26"/>
                </a:cubicBezTo>
                <a:cubicBezTo>
                  <a:pt x="f35" y="f26"/>
                  <a:pt x="f35" y="f26"/>
                  <a:pt x="f35" y="f26"/>
                </a:cubicBezTo>
                <a:cubicBezTo>
                  <a:pt x="f36" y="f25"/>
                  <a:pt x="f37" y="f12"/>
                  <a:pt x="f38" y="f18"/>
                </a:cubicBezTo>
                <a:cubicBezTo>
                  <a:pt x="f39" y="f18"/>
                  <a:pt x="f40" y="f18"/>
                  <a:pt x="f41" y="f18"/>
                </a:cubicBezTo>
                <a:cubicBezTo>
                  <a:pt x="f41" y="f12"/>
                  <a:pt x="f42" y="f14"/>
                  <a:pt x="f43" y="f44"/>
                </a:cubicBezTo>
                <a:cubicBezTo>
                  <a:pt x="f45" y="f25"/>
                  <a:pt x="f46" y="f47"/>
                  <a:pt x="f48" y="f18"/>
                </a:cubicBezTo>
                <a:cubicBezTo>
                  <a:pt x="f49" y="f50"/>
                  <a:pt x="f51" y="f52"/>
                  <a:pt x="f51" y="f12"/>
                </a:cubicBezTo>
                <a:cubicBezTo>
                  <a:pt x="f53" y="f54"/>
                  <a:pt x="f55" y="f56"/>
                  <a:pt x="f57" y="f58"/>
                </a:cubicBezTo>
                <a:cubicBezTo>
                  <a:pt x="f59" y="f54"/>
                  <a:pt x="f60" y="f61"/>
                  <a:pt x="f62" y="f63"/>
                </a:cubicBezTo>
                <a:cubicBezTo>
                  <a:pt x="f64" y="f61"/>
                  <a:pt x="f65" y="f50"/>
                  <a:pt x="f65" y="f10"/>
                </a:cubicBezTo>
                <a:cubicBezTo>
                  <a:pt x="f66" y="f10"/>
                  <a:pt x="f67" y="f10"/>
                  <a:pt x="f68" y="f10"/>
                </a:cubicBezTo>
                <a:cubicBezTo>
                  <a:pt x="f69" y="f52"/>
                  <a:pt x="f70" y="f71"/>
                  <a:pt x="f70" y="f72"/>
                </a:cubicBezTo>
                <a:cubicBezTo>
                  <a:pt x="f73" y="f72"/>
                  <a:pt x="f73" y="f72"/>
                  <a:pt x="f74" y="f72"/>
                </a:cubicBezTo>
                <a:cubicBezTo>
                  <a:pt x="f74" y="f71"/>
                  <a:pt x="f75" y="f52"/>
                  <a:pt x="f75" y="f10"/>
                </a:cubicBezTo>
                <a:cubicBezTo>
                  <a:pt x="f76" y="f10"/>
                  <a:pt x="f77" y="f10"/>
                  <a:pt x="f78" y="f18"/>
                </a:cubicBezTo>
                <a:cubicBezTo>
                  <a:pt x="f79" y="f61"/>
                  <a:pt x="f80" y="f81"/>
                  <a:pt x="f80" y="f82"/>
                </a:cubicBezTo>
                <a:cubicBezTo>
                  <a:pt x="f83" y="f82"/>
                  <a:pt x="f83" y="f82"/>
                  <a:pt x="f84" y="f82"/>
                </a:cubicBezTo>
                <a:cubicBezTo>
                  <a:pt x="f84" y="f81"/>
                  <a:pt x="f85" y="f61"/>
                  <a:pt x="f85" y="f10"/>
                </a:cubicBezTo>
                <a:cubicBezTo>
                  <a:pt x="f86" y="f10"/>
                  <a:pt x="f87" y="f10"/>
                  <a:pt x="f88" y="f18"/>
                </a:cubicBezTo>
                <a:cubicBezTo>
                  <a:pt x="f88" y="f61"/>
                  <a:pt x="f89" y="f81"/>
                  <a:pt x="f89" y="f82"/>
                </a:cubicBezTo>
                <a:cubicBezTo>
                  <a:pt x="f90" y="f82"/>
                  <a:pt x="f90" y="f82"/>
                  <a:pt x="f91" y="f82"/>
                </a:cubicBezTo>
                <a:cubicBezTo>
                  <a:pt x="f91" y="f81"/>
                  <a:pt x="f92" y="f61"/>
                  <a:pt x="f92" y="f10"/>
                </a:cubicBezTo>
                <a:cubicBezTo>
                  <a:pt x="f93" y="f10"/>
                  <a:pt x="f94" y="f10"/>
                  <a:pt x="f95" y="f10"/>
                </a:cubicBezTo>
                <a:cubicBezTo>
                  <a:pt x="f95" y="f23"/>
                  <a:pt x="f96" y="f25"/>
                  <a:pt x="f97" y="f98"/>
                </a:cubicBezTo>
                <a:cubicBezTo>
                  <a:pt x="f99" y="f25"/>
                  <a:pt x="f100" y="f61"/>
                  <a:pt x="f101" y="f102"/>
                </a:cubicBezTo>
                <a:cubicBezTo>
                  <a:pt x="f103" y="f102"/>
                  <a:pt x="f104" y="f102"/>
                  <a:pt x="f105" y="f102"/>
                </a:cubicBezTo>
                <a:cubicBezTo>
                  <a:pt x="f105" y="f54"/>
                  <a:pt x="f106" y="f12"/>
                  <a:pt x="f106" y="f61"/>
                </a:cubicBezTo>
                <a:cubicBezTo>
                  <a:pt x="f107" y="f52"/>
                  <a:pt x="f108" y="f102"/>
                  <a:pt x="f109" y="f56"/>
                </a:cubicBezTo>
                <a:cubicBezTo>
                  <a:pt x="f110" y="f56"/>
                  <a:pt x="f111" y="f12"/>
                  <a:pt x="f112" y="f61"/>
                </a:cubicBezTo>
                <a:cubicBezTo>
                  <a:pt x="f112" y="f23"/>
                  <a:pt x="f113" y="f54"/>
                  <a:pt x="f114" y="f102"/>
                </a:cubicBezTo>
                <a:cubicBezTo>
                  <a:pt x="f115" y="f102"/>
                  <a:pt x="f116" y="f102"/>
                  <a:pt x="f117" y="f102"/>
                </a:cubicBezTo>
                <a:cubicBezTo>
                  <a:pt x="f117" y="f61"/>
                  <a:pt x="f118" y="f25"/>
                  <a:pt x="f118" y="f119"/>
                </a:cubicBezTo>
                <a:cubicBezTo>
                  <a:pt x="f120" y="f119"/>
                  <a:pt x="f120" y="f119"/>
                  <a:pt x="f121" y="f119"/>
                </a:cubicBezTo>
                <a:cubicBezTo>
                  <a:pt x="f121" y="f25"/>
                  <a:pt x="f122" y="f61"/>
                  <a:pt x="f122" y="f102"/>
                </a:cubicBezTo>
                <a:cubicBezTo>
                  <a:pt x="f123" y="f102"/>
                  <a:pt x="f124" y="f102"/>
                  <a:pt x="f125" y="f102"/>
                </a:cubicBezTo>
                <a:cubicBezTo>
                  <a:pt x="f125" y="f61"/>
                  <a:pt x="f126" y="f63"/>
                  <a:pt x="f126" y="f26"/>
                </a:cubicBezTo>
                <a:cubicBezTo>
                  <a:pt x="f127" y="f26"/>
                  <a:pt x="f127" y="f26"/>
                  <a:pt x="f128" y="f26"/>
                </a:cubicBezTo>
                <a:cubicBezTo>
                  <a:pt x="f128" y="f25"/>
                  <a:pt x="f129" y="f23"/>
                  <a:pt x="f130" y="f18"/>
                </a:cubicBezTo>
                <a:cubicBezTo>
                  <a:pt x="f131" y="f18"/>
                  <a:pt x="f132" y="f18"/>
                  <a:pt x="f132" y="f18"/>
                </a:cubicBezTo>
                <a:cubicBezTo>
                  <a:pt x="f133" y="f23"/>
                  <a:pt x="f134" y="f63"/>
                  <a:pt x="f134" y="f135"/>
                </a:cubicBezTo>
                <a:cubicBezTo>
                  <a:pt x="f136" y="f135"/>
                  <a:pt x="f136" y="f82"/>
                  <a:pt x="f136" y="f82"/>
                </a:cubicBezTo>
                <a:cubicBezTo>
                  <a:pt x="f137" y="f81"/>
                  <a:pt x="f138" y="f47"/>
                  <a:pt x="f139" y="f102"/>
                </a:cubicBezTo>
                <a:cubicBezTo>
                  <a:pt x="f140" y="f102"/>
                  <a:pt x="f141" y="f102"/>
                  <a:pt x="f141" y="f102"/>
                </a:cubicBezTo>
                <a:cubicBezTo>
                  <a:pt x="f142" y="f61"/>
                  <a:pt x="f143" y="f25"/>
                  <a:pt x="f144" y="f44"/>
                </a:cubicBezTo>
                <a:cubicBezTo>
                  <a:pt x="f145" y="f25"/>
                  <a:pt x="f146" y="f61"/>
                  <a:pt x="f146" y="f102"/>
                </a:cubicBezTo>
                <a:cubicBezTo>
                  <a:pt x="f147" y="f102"/>
                  <a:pt x="f148" y="f102"/>
                  <a:pt x="f149" y="f102"/>
                </a:cubicBezTo>
                <a:cubicBezTo>
                  <a:pt x="f150" y="f52"/>
                  <a:pt x="f151" y="f152"/>
                  <a:pt x="f153" y="f25"/>
                </a:cubicBezTo>
                <a:cubicBezTo>
                  <a:pt x="f154" y="f155"/>
                  <a:pt x="f156" y="f12"/>
                  <a:pt x="f156" y="f157"/>
                </a:cubicBezTo>
                <a:cubicBezTo>
                  <a:pt x="f158" y="f157"/>
                  <a:pt x="f159" y="f102"/>
                  <a:pt x="f160" y="f102"/>
                </a:cubicBezTo>
                <a:cubicBezTo>
                  <a:pt x="f161" y="f157"/>
                  <a:pt x="f162" y="f50"/>
                  <a:pt x="f163" y="f164"/>
                </a:cubicBezTo>
                <a:cubicBezTo>
                  <a:pt x="f163" y="f52"/>
                  <a:pt x="f165" y="f50"/>
                  <a:pt x="f166" y="f102"/>
                </a:cubicBezTo>
                <a:cubicBezTo>
                  <a:pt x="f166" y="f102"/>
                  <a:pt x="f167" y="f102"/>
                  <a:pt x="f168" y="f102"/>
                </a:cubicBezTo>
                <a:cubicBezTo>
                  <a:pt x="f169" y="f61"/>
                  <a:pt x="f170" y="f25"/>
                  <a:pt x="f171" y="f82"/>
                </a:cubicBezTo>
                <a:cubicBezTo>
                  <a:pt x="f3" y="f25"/>
                  <a:pt x="f172" y="f61"/>
                  <a:pt x="f172" y="f102"/>
                </a:cubicBezTo>
                <a:cubicBezTo>
                  <a:pt x="f173" y="f102"/>
                  <a:pt x="f174" y="f102"/>
                  <a:pt x="f175" y="f102"/>
                </a:cubicBezTo>
                <a:cubicBezTo>
                  <a:pt x="f176" y="f61"/>
                  <a:pt x="f177" y="f63"/>
                  <a:pt x="f177" y="f26"/>
                </a:cubicBezTo>
                <a:cubicBezTo>
                  <a:pt x="f178" y="f26"/>
                  <a:pt x="f178" y="f26"/>
                  <a:pt x="f179" y="f26"/>
                </a:cubicBezTo>
                <a:cubicBezTo>
                  <a:pt x="f179" y="f63"/>
                  <a:pt x="f180" y="f47"/>
                  <a:pt x="f180" y="f56"/>
                </a:cubicBezTo>
                <a:cubicBezTo>
                  <a:pt x="f181" y="f56"/>
                  <a:pt x="f182" y="f56"/>
                  <a:pt x="f183" y="f102"/>
                </a:cubicBezTo>
                <a:cubicBezTo>
                  <a:pt x="f184" y="f47"/>
                  <a:pt x="f185" y="f81"/>
                  <a:pt x="f185" y="f135"/>
                </a:cubicBezTo>
                <a:cubicBezTo>
                  <a:pt x="f186" y="f135"/>
                  <a:pt x="f186" y="f135"/>
                  <a:pt x="f186" y="f135"/>
                </a:cubicBezTo>
                <a:cubicBezTo>
                  <a:pt x="f187" y="f81"/>
                  <a:pt x="f188" y="f47"/>
                  <a:pt x="f189" y="f102"/>
                </a:cubicBezTo>
                <a:cubicBezTo>
                  <a:pt x="f190" y="f102"/>
                  <a:pt x="f191" y="f102"/>
                  <a:pt x="f191" y="f102"/>
                </a:cubicBezTo>
                <a:cubicBezTo>
                  <a:pt x="f192" y="f61"/>
                  <a:pt x="f193" y="f25"/>
                  <a:pt x="f194" y="f82"/>
                </a:cubicBezTo>
                <a:cubicBezTo>
                  <a:pt x="f195" y="f25"/>
                  <a:pt x="f196" y="f61"/>
                  <a:pt x="f197" y="f102"/>
                </a:cubicBezTo>
                <a:cubicBezTo>
                  <a:pt x="f8" y="f102"/>
                  <a:pt x="f198" y="f102"/>
                  <a:pt x="f199" y="f102"/>
                </a:cubicBezTo>
                <a:cubicBezTo>
                  <a:pt x="f199" y="f164"/>
                  <a:pt x="f200" y="f201"/>
                  <a:pt x="f202" y="f25"/>
                </a:cubicBezTo>
                <a:cubicBezTo>
                  <a:pt x="f203" y="f201"/>
                  <a:pt x="f204" y="f52"/>
                  <a:pt x="f205" y="f18"/>
                </a:cubicBezTo>
                <a:cubicBezTo>
                  <a:pt x="f206" y="f56"/>
                  <a:pt x="f98" y="f54"/>
                  <a:pt x="f26" y="f52"/>
                </a:cubicBezTo>
                <a:cubicBezTo>
                  <a:pt x="f26" y="f12"/>
                  <a:pt x="f119" y="f54"/>
                  <a:pt x="f15" y="f102"/>
                </a:cubicBezTo>
                <a:cubicBezTo>
                  <a:pt x="f207" y="f102"/>
                  <a:pt x="f72" y="f102"/>
                  <a:pt x="f208" y="f102"/>
                </a:cubicBezTo>
                <a:cubicBezTo>
                  <a:pt x="f208" y="f23"/>
                  <a:pt x="f209" y="f210"/>
                  <a:pt x="f211" y="f15"/>
                </a:cubicBezTo>
                <a:cubicBezTo>
                  <a:pt x="f81" y="f71"/>
                  <a:pt x="f63" y="f23"/>
                  <a:pt x="f25" y="f102"/>
                </a:cubicBezTo>
                <a:cubicBezTo>
                  <a:pt x="f14" y="f102"/>
                  <a:pt x="f14" y="f102"/>
                  <a:pt x="f210" y="f102"/>
                </a:cubicBezTo>
                <a:cubicBezTo>
                  <a:pt x="f71" y="f61"/>
                  <a:pt x="f212" y="f63"/>
                  <a:pt x="f212" y="f26"/>
                </a:cubicBezTo>
                <a:cubicBezTo>
                  <a:pt x="f155" y="f26"/>
                  <a:pt x="f155" y="f26"/>
                  <a:pt x="f152" y="f26"/>
                </a:cubicBezTo>
                <a:cubicBezTo>
                  <a:pt x="f152" y="f63"/>
                  <a:pt x="f201" y="f47"/>
                  <a:pt x="f201" y="f56"/>
                </a:cubicBezTo>
                <a:cubicBezTo>
                  <a:pt x="f47" y="f56"/>
                  <a:pt x="f61" y="f56"/>
                  <a:pt x="f12" y="f56"/>
                </a:cubicBezTo>
                <a:cubicBezTo>
                  <a:pt x="f12" y="f201"/>
                  <a:pt x="f52" y="f211"/>
                  <a:pt x="f52" y="f82"/>
                </a:cubicBezTo>
                <a:cubicBezTo>
                  <a:pt x="f164" y="f82"/>
                  <a:pt x="f164" y="f82"/>
                  <a:pt x="f54" y="f82"/>
                </a:cubicBezTo>
                <a:cubicBezTo>
                  <a:pt x="f54" y="f211"/>
                  <a:pt x="f50" y="f47"/>
                  <a:pt x="f157" y="f102"/>
                </a:cubicBezTo>
                <a:cubicBezTo>
                  <a:pt x="f56" y="f102"/>
                  <a:pt x="f102" y="f102"/>
                  <a:pt x="f213" y="f102"/>
                </a:cubicBezTo>
                <a:cubicBezTo>
                  <a:pt x="f213" y="f47"/>
                  <a:pt x="f10" y="f81"/>
                  <a:pt x="f10" y="f82"/>
                </a:cubicBezTo>
                <a:cubicBezTo>
                  <a:pt x="f18" y="f82"/>
                  <a:pt x="f18" y="f82"/>
                  <a:pt x="f58" y="f82"/>
                </a:cubicBezTo>
                <a:cubicBezTo>
                  <a:pt x="f58" y="f211"/>
                  <a:pt x="f214" y="f201"/>
                  <a:pt x="f215" y="f56"/>
                </a:cubicBezTo>
                <a:cubicBezTo>
                  <a:pt x="f216" y="f56"/>
                  <a:pt x="f216" y="f56"/>
                  <a:pt x="f217" y="f56"/>
                </a:cubicBezTo>
                <a:cubicBezTo>
                  <a:pt x="f218" y="f23"/>
                  <a:pt x="f219" y="f71"/>
                  <a:pt x="f220" y="f72"/>
                </a:cubicBezTo>
                <a:cubicBezTo>
                  <a:pt x="f221" y="f210"/>
                  <a:pt x="f222" y="f23"/>
                  <a:pt x="f223" y="f56"/>
                </a:cubicBezTo>
                <a:cubicBezTo>
                  <a:pt x="f224" y="f157"/>
                  <a:pt x="f225" y="f50"/>
                  <a:pt x="f226" y="f54"/>
                </a:cubicBezTo>
                <a:cubicBezTo>
                  <a:pt x="f226" y="f12"/>
                  <a:pt x="f227" y="f155"/>
                  <a:pt x="f228" y="f208"/>
                </a:cubicBezTo>
                <a:cubicBezTo>
                  <a:pt x="f229" y="f155"/>
                  <a:pt x="f230" y="f52"/>
                  <a:pt x="f230" y="f102"/>
                </a:cubicBezTo>
                <a:cubicBezTo>
                  <a:pt x="f231" y="f102"/>
                  <a:pt x="f232" y="f102"/>
                  <a:pt x="f233" y="f102"/>
                </a:cubicBezTo>
                <a:cubicBezTo>
                  <a:pt x="f234" y="f47"/>
                  <a:pt x="f235" y="f211"/>
                  <a:pt x="f236" y="f82"/>
                </a:cubicBezTo>
                <a:cubicBezTo>
                  <a:pt x="f236" y="f82"/>
                  <a:pt x="f236" y="f82"/>
                  <a:pt x="f237" y="f82"/>
                </a:cubicBezTo>
                <a:cubicBezTo>
                  <a:pt x="f237" y="f211"/>
                  <a:pt x="f238" y="f201"/>
                  <a:pt x="f238" y="f102"/>
                </a:cubicBezTo>
                <a:cubicBezTo>
                  <a:pt x="f239" y="f102"/>
                  <a:pt x="f240" y="f102"/>
                  <a:pt x="f241" y="f102"/>
                </a:cubicBezTo>
                <a:cubicBezTo>
                  <a:pt x="f242" y="f47"/>
                  <a:pt x="f243" y="f81"/>
                  <a:pt x="f244" y="f245"/>
                </a:cubicBezTo>
                <a:cubicBezTo>
                  <a:pt x="f246" y="f81"/>
                  <a:pt x="f247" y="f47"/>
                  <a:pt x="f248" y="f102"/>
                </a:cubicBezTo>
                <a:cubicBezTo>
                  <a:pt x="f249" y="f102"/>
                  <a:pt x="f250" y="f102"/>
                  <a:pt x="f250" y="f102"/>
                </a:cubicBezTo>
                <a:cubicBezTo>
                  <a:pt x="f251" y="f47"/>
                  <a:pt x="f252" y="f211"/>
                  <a:pt x="f253" y="f254"/>
                </a:cubicBezTo>
                <a:cubicBezTo>
                  <a:pt x="f255" y="f211"/>
                  <a:pt x="f256" y="f47"/>
                  <a:pt x="f257" y="f102"/>
                </a:cubicBezTo>
                <a:cubicBezTo>
                  <a:pt x="f258" y="f102"/>
                  <a:pt x="f259" y="f102"/>
                  <a:pt x="f260" y="f102"/>
                </a:cubicBezTo>
                <a:cubicBezTo>
                  <a:pt x="f261" y="f61"/>
                  <a:pt x="f261" y="f25"/>
                  <a:pt x="f262" y="f82"/>
                </a:cubicBezTo>
                <a:cubicBezTo>
                  <a:pt x="f263" y="f25"/>
                  <a:pt x="f264" y="f47"/>
                  <a:pt x="f265" y="f18"/>
                </a:cubicBezTo>
                <a:cubicBezTo>
                  <a:pt x="f266" y="f157"/>
                  <a:pt x="f267" y="f164"/>
                  <a:pt x="f268" y="f12"/>
                </a:cubicBezTo>
                <a:cubicBezTo>
                  <a:pt x="f269" y="f164"/>
                  <a:pt x="f270" y="f157"/>
                  <a:pt x="f271" y="f215"/>
                </a:cubicBezTo>
                <a:cubicBezTo>
                  <a:pt x="f271" y="f210"/>
                  <a:pt x="f271" y="f98"/>
                  <a:pt x="f271" y="f202"/>
                </a:cubicBezTo>
                <a:cubicBezTo>
                  <a:pt x="f272" y="f202"/>
                  <a:pt x="f273" y="f202"/>
                  <a:pt x="f274" y="f202"/>
                </a:cubicBezTo>
                <a:cubicBezTo>
                  <a:pt x="f275" y="f15"/>
                  <a:pt x="f6" y="f157"/>
                  <a:pt x="f6" y="f276"/>
                </a:cubicBezTo>
                <a:cubicBezTo>
                  <a:pt x="f6" y="f236"/>
                  <a:pt x="f277" y="f258"/>
                  <a:pt x="f252" y="f278"/>
                </a:cubicBezTo>
                <a:cubicBezTo>
                  <a:pt x="f228" y="f279"/>
                  <a:pt x="f223" y="f280"/>
                  <a:pt x="f47" y="f273"/>
                </a:cubicBezTo>
                <a:cubicBezTo>
                  <a:pt x="f180" y="f275"/>
                  <a:pt x="f127" y="f281"/>
                  <a:pt x="f79" y="f275"/>
                </a:cubicBezTo>
                <a:cubicBezTo>
                  <a:pt x="f282" y="f283"/>
                  <a:pt x="f284" y="f285"/>
                  <a:pt x="f286" y="f6"/>
                </a:cubicBezTo>
                <a:cubicBezTo>
                  <a:pt x="f287" y="f6"/>
                  <a:pt x="f288" y="f289"/>
                  <a:pt x="f290" y="f274"/>
                </a:cubicBezTo>
                <a:cubicBezTo>
                  <a:pt x="f291" y="f272"/>
                  <a:pt x="f292" y="f270"/>
                  <a:pt x="f293" y="f264"/>
                </a:cubicBezTo>
                <a:cubicBezTo>
                  <a:pt x="f294" y="f249"/>
                  <a:pt x="f7" y="f226"/>
                  <a:pt x="f295" y="f216"/>
                </a:cubicBezTo>
                <a:cubicBezTo>
                  <a:pt x="f296" y="f155"/>
                  <a:pt x="f294" y="f98"/>
                  <a:pt x="f297" y="f8"/>
                </a:cubicBezTo>
                <a:cubicBezTo>
                  <a:pt x="f297" y="f298"/>
                  <a:pt x="f297" y="f209"/>
                  <a:pt x="f299" y="f12"/>
                </a:cubicBezTo>
                <a:cubicBezTo>
                  <a:pt x="f299" y="f157"/>
                  <a:pt x="f300" y="f18"/>
                  <a:pt x="f301" y="f217"/>
                </a:cubicBezTo>
                <a:cubicBezTo>
                  <a:pt x="f302" y="f18"/>
                  <a:pt x="f303" y="f56"/>
                  <a:pt x="f304" y="f52"/>
                </a:cubicBezTo>
                <a:cubicBezTo>
                  <a:pt x="f305" y="f47"/>
                  <a:pt x="f305" y="f71"/>
                  <a:pt x="f293" y="f207"/>
                </a:cubicBezTo>
                <a:cubicBezTo>
                  <a:pt x="f306" y="f47"/>
                  <a:pt x="f307" y="f56"/>
                  <a:pt x="f308" y="f217"/>
                </a:cubicBezTo>
                <a:cubicBezTo>
                  <a:pt x="f309" y="f217"/>
                  <a:pt x="f310" y="f218"/>
                  <a:pt x="f311" y="f218"/>
                </a:cubicBezTo>
                <a:cubicBezTo>
                  <a:pt x="f312" y="f50"/>
                  <a:pt x="f313" y="f71"/>
                  <a:pt x="f314" y="f15"/>
                </a:cubicBezTo>
                <a:cubicBezTo>
                  <a:pt x="f314" y="f15"/>
                  <a:pt x="f314" y="f119"/>
                  <a:pt x="f315" y="f119"/>
                </a:cubicBezTo>
                <a:cubicBezTo>
                  <a:pt x="f315" y="f63"/>
                  <a:pt x="f314" y="f201"/>
                  <a:pt x="f315" y="f50"/>
                </a:cubicBezTo>
                <a:cubicBezTo>
                  <a:pt x="f316" y="f213"/>
                  <a:pt x="f317" y="f58"/>
                  <a:pt x="f318" y="f217"/>
                </a:cubicBezTo>
                <a:cubicBezTo>
                  <a:pt x="f319" y="f58"/>
                  <a:pt x="f320" y="f213"/>
                  <a:pt x="f321" y="f50"/>
                </a:cubicBezTo>
                <a:cubicBezTo>
                  <a:pt x="f322" y="f23"/>
                  <a:pt x="f321" y="f155"/>
                  <a:pt x="f321" y="f71"/>
                </a:cubicBezTo>
                <a:cubicBezTo>
                  <a:pt x="f291" y="f61"/>
                  <a:pt x="f323" y="f56"/>
                  <a:pt x="f324" y="f217"/>
                </a:cubicBezTo>
                <a:cubicBezTo>
                  <a:pt x="f325" y="f58"/>
                  <a:pt x="f326" y="f213"/>
                  <a:pt x="f290" y="f56"/>
                </a:cubicBezTo>
                <a:cubicBezTo>
                  <a:pt x="f327" y="f213"/>
                  <a:pt x="f328" y="f58"/>
                  <a:pt x="f329" y="f217"/>
                </a:cubicBezTo>
                <a:cubicBezTo>
                  <a:pt x="f330" y="f58"/>
                  <a:pt x="f331" y="f102"/>
                  <a:pt x="f332" y="f54"/>
                </a:cubicBezTo>
                <a:cubicBezTo>
                  <a:pt x="f333" y="f152"/>
                  <a:pt x="f333" y="f81"/>
                  <a:pt x="f334" y="f26"/>
                </a:cubicBezTo>
                <a:cubicBezTo>
                  <a:pt x="f334" y="f210"/>
                  <a:pt x="f335" y="f54"/>
                  <a:pt x="f335" y="f217"/>
                </a:cubicBezTo>
                <a:cubicBezTo>
                  <a:pt x="f336" y="f217"/>
                  <a:pt x="f337" y="f217"/>
                  <a:pt x="f338" y="f218"/>
                </a:cubicBezTo>
                <a:cubicBezTo>
                  <a:pt x="f339" y="f50"/>
                  <a:pt x="f340" y="f212"/>
                  <a:pt x="f341" y="f15"/>
                </a:cubicBezTo>
                <a:cubicBezTo>
                  <a:pt x="f341" y="f81"/>
                  <a:pt x="f341" y="f152"/>
                  <a:pt x="f342" y="f164"/>
                </a:cubicBezTo>
                <a:cubicBezTo>
                  <a:pt x="f343" y="f56"/>
                  <a:pt x="f344" y="f18"/>
                  <a:pt x="f345" y="f217"/>
                </a:cubicBezTo>
                <a:cubicBezTo>
                  <a:pt x="f346" y="f58"/>
                  <a:pt x="f347" y="f56"/>
                  <a:pt x="f348" y="f50"/>
                </a:cubicBezTo>
                <a:cubicBezTo>
                  <a:pt x="f349" y="f102"/>
                  <a:pt x="f350" y="f58"/>
                  <a:pt x="f351" y="f217"/>
                </a:cubicBezTo>
                <a:cubicBezTo>
                  <a:pt x="f352" y="f213"/>
                  <a:pt x="f353" y="f52"/>
                  <a:pt x="f354" y="f155"/>
                </a:cubicBezTo>
                <a:cubicBezTo>
                  <a:pt x="f355" y="f212"/>
                  <a:pt x="f355" y="f212"/>
                  <a:pt x="f354" y="f212"/>
                </a:cubicBezTo>
                <a:cubicBezTo>
                  <a:pt x="f356" y="f52"/>
                  <a:pt x="f357" y="f213"/>
                  <a:pt x="f358" y="f217"/>
                </a:cubicBezTo>
                <a:cubicBezTo>
                  <a:pt x="f359" y="f213"/>
                  <a:pt x="f360" y="f52"/>
                  <a:pt x="f361" y="f155"/>
                </a:cubicBezTo>
                <a:cubicBezTo>
                  <a:pt x="f362" y="f14"/>
                  <a:pt x="f362" y="f209"/>
                  <a:pt x="f362" y="f119"/>
                </a:cubicBezTo>
                <a:cubicBezTo>
                  <a:pt x="f363" y="f71"/>
                  <a:pt x="f364" y="f50"/>
                  <a:pt x="f365" y="f218"/>
                </a:cubicBezTo>
                <a:cubicBezTo>
                  <a:pt x="f366" y="f217"/>
                  <a:pt x="f367" y="f217"/>
                  <a:pt x="f368" y="f217"/>
                </a:cubicBezTo>
                <a:cubicBezTo>
                  <a:pt x="f369" y="f50"/>
                  <a:pt x="f370" y="f155"/>
                  <a:pt x="f371" y="f15"/>
                </a:cubicBezTo>
                <a:cubicBezTo>
                  <a:pt x="f372" y="f155"/>
                  <a:pt x="f373" y="f54"/>
                  <a:pt x="f374" y="f215"/>
                </a:cubicBezTo>
                <a:cubicBezTo>
                  <a:pt x="f286" y="f219"/>
                  <a:pt x="f375" y="f157"/>
                  <a:pt x="f376" y="f217"/>
                </a:cubicBezTo>
                <a:cubicBezTo>
                  <a:pt x="f377" y="f58"/>
                  <a:pt x="f378" y="f10"/>
                  <a:pt x="f379" y="f157"/>
                </a:cubicBezTo>
                <a:cubicBezTo>
                  <a:pt x="f380" y="f61"/>
                  <a:pt x="f380" y="f210"/>
                  <a:pt x="f381" y="f72"/>
                </a:cubicBezTo>
                <a:cubicBezTo>
                  <a:pt x="f381" y="f155"/>
                  <a:pt x="f382" y="f50"/>
                  <a:pt x="f383" y="f220"/>
                </a:cubicBezTo>
                <a:cubicBezTo>
                  <a:pt x="f384" y="f102"/>
                  <a:pt x="f385" y="f210"/>
                  <a:pt x="f386" y="f26"/>
                </a:cubicBezTo>
                <a:cubicBezTo>
                  <a:pt x="f386" y="f81"/>
                  <a:pt x="f386" y="f152"/>
                  <a:pt x="f387" y="f52"/>
                </a:cubicBezTo>
                <a:cubicBezTo>
                  <a:pt x="f388" y="f56"/>
                  <a:pt x="f389" y="f18"/>
                  <a:pt x="f390" y="f217"/>
                </a:cubicBezTo>
                <a:cubicBezTo>
                  <a:pt x="f391" y="f18"/>
                  <a:pt x="f392" y="f56"/>
                  <a:pt x="f393" y="f164"/>
                </a:cubicBezTo>
                <a:cubicBezTo>
                  <a:pt x="f394" y="f12"/>
                  <a:pt x="f394" y="f61"/>
                  <a:pt x="f394" y="f12"/>
                </a:cubicBezTo>
                <a:cubicBezTo>
                  <a:pt x="f395" y="f54"/>
                  <a:pt x="f396" y="f10"/>
                  <a:pt x="f397" y="f217"/>
                </a:cubicBezTo>
                <a:cubicBezTo>
                  <a:pt x="f398" y="f10"/>
                  <a:pt x="f399" y="f54"/>
                  <a:pt x="f400" y="f23"/>
                </a:cubicBezTo>
                <a:cubicBezTo>
                  <a:pt x="f400" y="f12"/>
                  <a:pt x="f401" y="f50"/>
                  <a:pt x="f400" y="f213"/>
                </a:cubicBezTo>
                <a:cubicBezTo>
                  <a:pt x="f402" y="f18"/>
                  <a:pt x="f403" y="f214"/>
                  <a:pt x="f404" y="f217"/>
                </a:cubicBezTo>
                <a:cubicBezTo>
                  <a:pt x="f405" y="f214"/>
                  <a:pt x="f406" y="f18"/>
                  <a:pt x="f407" y="f102"/>
                </a:cubicBezTo>
                <a:cubicBezTo>
                  <a:pt x="f408" y="f61"/>
                  <a:pt x="f408" y="f63"/>
                  <a:pt x="f409" y="f26"/>
                </a:cubicBezTo>
                <a:cubicBezTo>
                  <a:pt x="f409" y="f210"/>
                  <a:pt x="f410" y="f164"/>
                  <a:pt x="f411" y="f216"/>
                </a:cubicBezTo>
                <a:cubicBezTo>
                  <a:pt x="f412" y="f216"/>
                  <a:pt x="f413" y="f217"/>
                  <a:pt x="f414" y="f217"/>
                </a:cubicBezTo>
                <a:cubicBezTo>
                  <a:pt x="f415" y="f157"/>
                  <a:pt x="f416" y="f152"/>
                  <a:pt x="f417" y="f81"/>
                </a:cubicBezTo>
                <a:cubicBezTo>
                  <a:pt x="f417" y="f155"/>
                  <a:pt x="f284" y="f54"/>
                  <a:pt x="f418" y="f214"/>
                </a:cubicBezTo>
                <a:cubicBezTo>
                  <a:pt x="f419" y="f214"/>
                  <a:pt x="f420" y="f214"/>
                  <a:pt x="f421" y="f214"/>
                </a:cubicBezTo>
                <a:cubicBezTo>
                  <a:pt x="f422" y="f50"/>
                  <a:pt x="f423" y="f155"/>
                  <a:pt x="f424" y="f72"/>
                </a:cubicBezTo>
                <a:cubicBezTo>
                  <a:pt x="f425" y="f212"/>
                  <a:pt x="f426" y="f213"/>
                  <a:pt x="f427" y="f219"/>
                </a:cubicBezTo>
                <a:cubicBezTo>
                  <a:pt x="f428" y="f164"/>
                  <a:pt x="f429" y="f210"/>
                  <a:pt x="f429" y="f26"/>
                </a:cubicBezTo>
                <a:cubicBezTo>
                  <a:pt x="f430" y="f26"/>
                  <a:pt x="f431" y="f26"/>
                  <a:pt x="f432" y="f26"/>
                </a:cubicBezTo>
                <a:cubicBezTo>
                  <a:pt x="f432" y="f81"/>
                  <a:pt x="f431" y="f201"/>
                  <a:pt x="f432" y="f50"/>
                </a:cubicBezTo>
                <a:cubicBezTo>
                  <a:pt x="f433" y="f213"/>
                  <a:pt x="f434" y="f58"/>
                  <a:pt x="f435" y="f216"/>
                </a:cubicBezTo>
                <a:cubicBezTo>
                  <a:pt x="f436" y="f58"/>
                  <a:pt x="f437" y="f213"/>
                  <a:pt x="f438" y="f50"/>
                </a:cubicBezTo>
                <a:cubicBezTo>
                  <a:pt x="f439" y="f23"/>
                  <a:pt x="f438" y="f155"/>
                  <a:pt x="f438" y="f71"/>
                </a:cubicBezTo>
                <a:cubicBezTo>
                  <a:pt x="f440" y="f61"/>
                  <a:pt x="f441" y="f56"/>
                  <a:pt x="f442" y="f216"/>
                </a:cubicBezTo>
                <a:cubicBezTo>
                  <a:pt x="f443" y="f18"/>
                  <a:pt x="f444" y="f157"/>
                  <a:pt x="f445" y="f54"/>
                </a:cubicBezTo>
                <a:cubicBezTo>
                  <a:pt x="f446" y="f157"/>
                  <a:pt x="f447" y="f18"/>
                  <a:pt x="f448" y="f216"/>
                </a:cubicBezTo>
                <a:cubicBezTo>
                  <a:pt x="f449" y="f10"/>
                  <a:pt x="f450" y="f157"/>
                  <a:pt x="f451" y="f12"/>
                </a:cubicBezTo>
                <a:cubicBezTo>
                  <a:pt x="f452" y="f212"/>
                  <a:pt x="f452" y="f211"/>
                  <a:pt x="f453" y="f119"/>
                </a:cubicBezTo>
                <a:cubicBezTo>
                  <a:pt x="f454" y="f14"/>
                  <a:pt x="f455" y="f12"/>
                  <a:pt x="f456" y="f18"/>
                </a:cubicBezTo>
                <a:cubicBezTo>
                  <a:pt x="f457" y="f18"/>
                  <a:pt x="f458" y="f18"/>
                  <a:pt x="f459" y="f18"/>
                </a:cubicBezTo>
                <a:cubicBezTo>
                  <a:pt x="f459" y="f12"/>
                  <a:pt x="f460" y="f14"/>
                  <a:pt x="f460" y="f26"/>
                </a:cubicBezTo>
                <a:cubicBezTo>
                  <a:pt x="f282" y="f26"/>
                  <a:pt x="f282" y="f26"/>
                  <a:pt x="f461" y="f26"/>
                </a:cubicBezTo>
                <a:cubicBezTo>
                  <a:pt x="f461" y="f25"/>
                  <a:pt x="f462" y="f23"/>
                  <a:pt x="f462" y="f10"/>
                </a:cubicBezTo>
                <a:cubicBezTo>
                  <a:pt x="f463" y="f10"/>
                  <a:pt x="f464" y="f10"/>
                  <a:pt x="f465" y="f10"/>
                </a:cubicBezTo>
                <a:cubicBezTo>
                  <a:pt x="f465" y="f52"/>
                  <a:pt x="f466" y="f212"/>
                  <a:pt x="f467" y="f26"/>
                </a:cubicBezTo>
                <a:cubicBezTo>
                  <a:pt x="f468" y="f71"/>
                  <a:pt x="f469" y="f23"/>
                  <a:pt x="f469" y="f102"/>
                </a:cubicBezTo>
                <a:cubicBezTo>
                  <a:pt x="f470" y="f102"/>
                  <a:pt x="f471" y="f102"/>
                  <a:pt x="f472" y="f102"/>
                </a:cubicBezTo>
                <a:cubicBezTo>
                  <a:pt x="f473" y="f164"/>
                  <a:pt x="f474" y="f152"/>
                  <a:pt x="f475" y="f209"/>
                </a:cubicBezTo>
                <a:cubicBezTo>
                  <a:pt x="f476" y="f201"/>
                  <a:pt x="f477" y="f54"/>
                  <a:pt x="f477" y="f10"/>
                </a:cubicBezTo>
                <a:cubicBezTo>
                  <a:pt x="f478" y="f10"/>
                  <a:pt x="f479" y="f10"/>
                  <a:pt x="f9" y="f10"/>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1">
            <a:extLst>
              <a:ext uri="{FF2B5EF4-FFF2-40B4-BE49-F238E27FC236}">
                <a16:creationId xmlns:a16="http://schemas.microsoft.com/office/drawing/2014/main" id="{C8184ED4-0527-475D-AA25-6AB70FBD8D26}"/>
              </a:ext>
            </a:extLst>
          </p:cNvPr>
          <p:cNvSpPr/>
          <p:nvPr/>
        </p:nvSpPr>
        <p:spPr>
          <a:xfrm>
            <a:off x="5784851" y="1639884"/>
            <a:ext cx="222254" cy="441326"/>
          </a:xfrm>
          <a:custGeom>
            <a:avLst/>
            <a:gdLst>
              <a:gd name="f0" fmla="val 10800000"/>
              <a:gd name="f1" fmla="val 5400000"/>
              <a:gd name="f2" fmla="val 180"/>
              <a:gd name="f3" fmla="val w"/>
              <a:gd name="f4" fmla="val h"/>
              <a:gd name="f5" fmla="val 0"/>
              <a:gd name="f6" fmla="val 150"/>
              <a:gd name="f7" fmla="val 298"/>
              <a:gd name="f8" fmla="val 118"/>
              <a:gd name="f9" fmla="val 271"/>
              <a:gd name="f10" fmla="val 121"/>
              <a:gd name="f11" fmla="val 294"/>
              <a:gd name="f12" fmla="val 108"/>
              <a:gd name="f13" fmla="val 90"/>
              <a:gd name="f14" fmla="val 296"/>
              <a:gd name="f15" fmla="val 80"/>
              <a:gd name="f16" fmla="val 295"/>
              <a:gd name="f17" fmla="val 70"/>
              <a:gd name="f18" fmla="val 60"/>
              <a:gd name="f19" fmla="val 43"/>
              <a:gd name="f20" fmla="val 297"/>
              <a:gd name="f21" fmla="val 26"/>
              <a:gd name="f22" fmla="val 32"/>
              <a:gd name="f23" fmla="val 272"/>
              <a:gd name="f24" fmla="val 1"/>
              <a:gd name="f25" fmla="val 278"/>
              <a:gd name="f26" fmla="val 277"/>
              <a:gd name="f27" fmla="val 246"/>
              <a:gd name="f28" fmla="val 181"/>
              <a:gd name="f29" fmla="val 116"/>
              <a:gd name="f30" fmla="val 51"/>
              <a:gd name="f31" fmla="val 20"/>
              <a:gd name="f32" fmla="val 19"/>
              <a:gd name="f33" fmla="val 31"/>
              <a:gd name="f34" fmla="val 28"/>
              <a:gd name="f35" fmla="val 3"/>
              <a:gd name="f36" fmla="val 42"/>
              <a:gd name="f37" fmla="val 69"/>
              <a:gd name="f38" fmla="val 2"/>
              <a:gd name="f39" fmla="val 79"/>
              <a:gd name="f40" fmla="val 88"/>
              <a:gd name="f41" fmla="val 106"/>
              <a:gd name="f42" fmla="val 122"/>
              <a:gd name="f43" fmla="val 119"/>
              <a:gd name="f44" fmla="val 148"/>
              <a:gd name="f45" fmla="val 49"/>
              <a:gd name="f46" fmla="val 182"/>
              <a:gd name="f47" fmla="val 249"/>
              <a:gd name="f48" fmla="val 276"/>
              <a:gd name="f49" fmla="val 147"/>
              <a:gd name="f50" fmla="val 71"/>
              <a:gd name="f51" fmla="val 217"/>
              <a:gd name="f52" fmla="val 39"/>
              <a:gd name="f53" fmla="val 230"/>
              <a:gd name="f54" fmla="val 62"/>
              <a:gd name="f55" fmla="val 243"/>
              <a:gd name="f56" fmla="val 256"/>
              <a:gd name="f57" fmla="val 64"/>
              <a:gd name="f58" fmla="val 259"/>
              <a:gd name="f59" fmla="val 59"/>
              <a:gd name="f60" fmla="val 263"/>
              <a:gd name="f61" fmla="val 52"/>
              <a:gd name="f62" fmla="val 269"/>
              <a:gd name="f63" fmla="val 81"/>
              <a:gd name="f64" fmla="val 97"/>
              <a:gd name="f65" fmla="val 262"/>
              <a:gd name="f66" fmla="val 86"/>
              <a:gd name="f67" fmla="val 253"/>
              <a:gd name="f68" fmla="val 96"/>
              <a:gd name="f69" fmla="val 241"/>
              <a:gd name="f70" fmla="val 103"/>
              <a:gd name="f71" fmla="val 229"/>
              <a:gd name="f72" fmla="val 216"/>
              <a:gd name="f73" fmla="val 87"/>
              <a:gd name="f74" fmla="val 212"/>
              <a:gd name="f75" fmla="val 91"/>
              <a:gd name="f76" fmla="val 209"/>
              <a:gd name="f77" fmla="val 206"/>
              <a:gd name="f78" fmla="val 73"/>
              <a:gd name="f79" fmla="val 195"/>
              <a:gd name="f80" fmla="val 179"/>
              <a:gd name="f81" fmla="val 164"/>
              <a:gd name="f82" fmla="val 151"/>
              <a:gd name="f83" fmla="val 95"/>
              <a:gd name="f84" fmla="val 142"/>
              <a:gd name="f85" fmla="val 84"/>
              <a:gd name="f86" fmla="val 128"/>
              <a:gd name="f87" fmla="val 76"/>
              <a:gd name="f88" fmla="val 75"/>
              <a:gd name="f89" fmla="val 101"/>
              <a:gd name="f90" fmla="val 93"/>
              <a:gd name="f91" fmla="val 94"/>
              <a:gd name="f92" fmla="val 89"/>
              <a:gd name="f93" fmla="val 85"/>
              <a:gd name="f94" fmla="val 104"/>
              <a:gd name="f95" fmla="val 56"/>
              <a:gd name="f96" fmla="val 44"/>
              <a:gd name="f97" fmla="val 35"/>
              <a:gd name="f98" fmla="val 98"/>
              <a:gd name="f99" fmla="val 68"/>
              <a:gd name="f100" fmla="val 36"/>
              <a:gd name="f101" fmla="val 63"/>
              <a:gd name="f102" fmla="val 40"/>
              <a:gd name="f103" fmla="val 66"/>
              <a:gd name="f104" fmla="val 72"/>
              <a:gd name="f105" fmla="val 78"/>
              <a:gd name="f106" fmla="val 67"/>
              <a:gd name="f107" fmla="val 53"/>
              <a:gd name="f108" fmla="val 92"/>
              <a:gd name="f109" fmla="val 74"/>
              <a:gd name="f110" fmla="val 100"/>
              <a:gd name="f111" fmla="val 54"/>
              <a:gd name="f112" fmla="val 152"/>
              <a:gd name="f113" fmla="val 165"/>
              <a:gd name="f114" fmla="val 178"/>
              <a:gd name="f115" fmla="val 193"/>
              <a:gd name="f116" fmla="val 58"/>
              <a:gd name="f117" fmla="val 203"/>
              <a:gd name="f118" fmla="val 57"/>
              <a:gd name="f119" fmla="val 204"/>
              <a:gd name="f120" fmla="val 205"/>
              <a:gd name="f121" fmla="val 207"/>
              <a:gd name="f122" fmla="val 210"/>
              <a:gd name="f123" fmla="+- 0 0 -90"/>
              <a:gd name="f124" fmla="*/ f3 1 150"/>
              <a:gd name="f125" fmla="*/ f4 1 298"/>
              <a:gd name="f126" fmla="val f5"/>
              <a:gd name="f127" fmla="val f6"/>
              <a:gd name="f128" fmla="val f7"/>
              <a:gd name="f129" fmla="*/ f123 f0 1"/>
              <a:gd name="f130" fmla="+- f128 0 f126"/>
              <a:gd name="f131" fmla="+- f127 0 f126"/>
              <a:gd name="f132" fmla="*/ f129 1 f2"/>
              <a:gd name="f133" fmla="*/ f131 1 150"/>
              <a:gd name="f134" fmla="*/ f130 1 298"/>
              <a:gd name="f135" fmla="*/ 118 f131 1"/>
              <a:gd name="f136" fmla="*/ 271 f130 1"/>
              <a:gd name="f137" fmla="*/ 90 f131 1"/>
              <a:gd name="f138" fmla="*/ 296 f130 1"/>
              <a:gd name="f139" fmla="*/ 60 f131 1"/>
              <a:gd name="f140" fmla="*/ 32 f131 1"/>
              <a:gd name="f141" fmla="*/ 272 f130 1"/>
              <a:gd name="f142" fmla="*/ 0 f131 1"/>
              <a:gd name="f143" fmla="*/ 246 f130 1"/>
              <a:gd name="f144" fmla="*/ 51 f130 1"/>
              <a:gd name="f145" fmla="*/ 31 f131 1"/>
              <a:gd name="f146" fmla="*/ 26 f130 1"/>
              <a:gd name="f147" fmla="*/ 1 f130 1"/>
              <a:gd name="f148" fmla="*/ 88 f131 1"/>
              <a:gd name="f149" fmla="*/ 119 f131 1"/>
              <a:gd name="f150" fmla="*/ 150 f131 1"/>
              <a:gd name="f151" fmla="*/ 49 f130 1"/>
              <a:gd name="f152" fmla="*/ 249 f130 1"/>
              <a:gd name="f153" fmla="*/ 71 f131 1"/>
              <a:gd name="f154" fmla="*/ 217 f130 1"/>
              <a:gd name="f155" fmla="*/ 69 f131 1"/>
              <a:gd name="f156" fmla="*/ 256 f130 1"/>
              <a:gd name="f157" fmla="*/ 52 f131 1"/>
              <a:gd name="f158" fmla="*/ 269 f130 1"/>
              <a:gd name="f159" fmla="*/ 97 f131 1"/>
              <a:gd name="f160" fmla="*/ 79 f131 1"/>
              <a:gd name="f161" fmla="*/ 253 f130 1"/>
              <a:gd name="f162" fmla="*/ 81 f131 1"/>
              <a:gd name="f163" fmla="*/ 216 f130 1"/>
              <a:gd name="f164" fmla="*/ 96 f131 1"/>
              <a:gd name="f165" fmla="*/ 206 f130 1"/>
              <a:gd name="f166" fmla="*/ 86 f131 1"/>
              <a:gd name="f167" fmla="*/ 164 f130 1"/>
              <a:gd name="f168" fmla="*/ 84 f131 1"/>
              <a:gd name="f169" fmla="*/ 128 f130 1"/>
              <a:gd name="f170" fmla="*/ 93 f131 1"/>
              <a:gd name="f171" fmla="*/ 94 f130 1"/>
              <a:gd name="f172" fmla="*/ 94 f131 1"/>
              <a:gd name="f173" fmla="*/ 90 f130 1"/>
              <a:gd name="f174" fmla="*/ 80 f131 1"/>
              <a:gd name="f175" fmla="*/ 81 f130 1"/>
              <a:gd name="f176" fmla="*/ 44 f130 1"/>
              <a:gd name="f177" fmla="*/ 98 f131 1"/>
              <a:gd name="f178" fmla="*/ 28 f130 1"/>
              <a:gd name="f179" fmla="*/ 51 f131 1"/>
              <a:gd name="f180" fmla="*/ 64 f131 1"/>
              <a:gd name="f181" fmla="*/ 40 f130 1"/>
              <a:gd name="f182" fmla="*/ 59 f131 1"/>
              <a:gd name="f183" fmla="*/ 66 f130 1"/>
              <a:gd name="f184" fmla="*/ 53 f131 1"/>
              <a:gd name="f185" fmla="*/ 92 f130 1"/>
              <a:gd name="f186" fmla="*/ 66 f131 1"/>
              <a:gd name="f187" fmla="*/ 165 f130 1"/>
              <a:gd name="f188" fmla="*/ 58 f131 1"/>
              <a:gd name="f189" fmla="*/ 203 f130 1"/>
              <a:gd name="f190" fmla="*/ 56 f131 1"/>
              <a:gd name="f191" fmla="*/ 207 f130 1"/>
              <a:gd name="f192" fmla="+- f132 0 f1"/>
              <a:gd name="f193" fmla="*/ f135 1 150"/>
              <a:gd name="f194" fmla="*/ f136 1 298"/>
              <a:gd name="f195" fmla="*/ f137 1 150"/>
              <a:gd name="f196" fmla="*/ f138 1 298"/>
              <a:gd name="f197" fmla="*/ f139 1 150"/>
              <a:gd name="f198" fmla="*/ f140 1 150"/>
              <a:gd name="f199" fmla="*/ f141 1 298"/>
              <a:gd name="f200" fmla="*/ f142 1 150"/>
              <a:gd name="f201" fmla="*/ f143 1 298"/>
              <a:gd name="f202" fmla="*/ f144 1 298"/>
              <a:gd name="f203" fmla="*/ f145 1 150"/>
              <a:gd name="f204" fmla="*/ f146 1 298"/>
              <a:gd name="f205" fmla="*/ f147 1 298"/>
              <a:gd name="f206" fmla="*/ f148 1 150"/>
              <a:gd name="f207" fmla="*/ f149 1 150"/>
              <a:gd name="f208" fmla="*/ f150 1 150"/>
              <a:gd name="f209" fmla="*/ f151 1 298"/>
              <a:gd name="f210" fmla="*/ f152 1 298"/>
              <a:gd name="f211" fmla="*/ f153 1 150"/>
              <a:gd name="f212" fmla="*/ f154 1 298"/>
              <a:gd name="f213" fmla="*/ f155 1 150"/>
              <a:gd name="f214" fmla="*/ f156 1 298"/>
              <a:gd name="f215" fmla="*/ f157 1 150"/>
              <a:gd name="f216" fmla="*/ f158 1 298"/>
              <a:gd name="f217" fmla="*/ f159 1 150"/>
              <a:gd name="f218" fmla="*/ f160 1 150"/>
              <a:gd name="f219" fmla="*/ f161 1 298"/>
              <a:gd name="f220" fmla="*/ f162 1 150"/>
              <a:gd name="f221" fmla="*/ f163 1 298"/>
              <a:gd name="f222" fmla="*/ f164 1 150"/>
              <a:gd name="f223" fmla="*/ f165 1 298"/>
              <a:gd name="f224" fmla="*/ f166 1 150"/>
              <a:gd name="f225" fmla="*/ f167 1 298"/>
              <a:gd name="f226" fmla="*/ f168 1 150"/>
              <a:gd name="f227" fmla="*/ f169 1 298"/>
              <a:gd name="f228" fmla="*/ f170 1 150"/>
              <a:gd name="f229" fmla="*/ f171 1 298"/>
              <a:gd name="f230" fmla="*/ f172 1 150"/>
              <a:gd name="f231" fmla="*/ f173 1 298"/>
              <a:gd name="f232" fmla="*/ f174 1 150"/>
              <a:gd name="f233" fmla="*/ f175 1 298"/>
              <a:gd name="f234" fmla="*/ f176 1 298"/>
              <a:gd name="f235" fmla="*/ f177 1 150"/>
              <a:gd name="f236" fmla="*/ f178 1 298"/>
              <a:gd name="f237" fmla="*/ f179 1 150"/>
              <a:gd name="f238" fmla="*/ f180 1 150"/>
              <a:gd name="f239" fmla="*/ f181 1 298"/>
              <a:gd name="f240" fmla="*/ f182 1 150"/>
              <a:gd name="f241" fmla="*/ f183 1 298"/>
              <a:gd name="f242" fmla="*/ f184 1 150"/>
              <a:gd name="f243" fmla="*/ f185 1 298"/>
              <a:gd name="f244" fmla="*/ f186 1 150"/>
              <a:gd name="f245" fmla="*/ f187 1 298"/>
              <a:gd name="f246" fmla="*/ f188 1 150"/>
              <a:gd name="f247" fmla="*/ f189 1 298"/>
              <a:gd name="f248" fmla="*/ f190 1 150"/>
              <a:gd name="f249" fmla="*/ f191 1 298"/>
              <a:gd name="f250" fmla="*/ 0 1 f133"/>
              <a:gd name="f251" fmla="*/ f127 1 f133"/>
              <a:gd name="f252" fmla="*/ 0 1 f134"/>
              <a:gd name="f253" fmla="*/ f128 1 f134"/>
              <a:gd name="f254" fmla="*/ f193 1 f133"/>
              <a:gd name="f255" fmla="*/ f194 1 f134"/>
              <a:gd name="f256" fmla="*/ f195 1 f133"/>
              <a:gd name="f257" fmla="*/ f196 1 f134"/>
              <a:gd name="f258" fmla="*/ f197 1 f133"/>
              <a:gd name="f259" fmla="*/ f198 1 f133"/>
              <a:gd name="f260" fmla="*/ f199 1 f134"/>
              <a:gd name="f261" fmla="*/ f200 1 f133"/>
              <a:gd name="f262" fmla="*/ f201 1 f134"/>
              <a:gd name="f263" fmla="*/ f202 1 f134"/>
              <a:gd name="f264" fmla="*/ f203 1 f133"/>
              <a:gd name="f265" fmla="*/ f204 1 f134"/>
              <a:gd name="f266" fmla="*/ f205 1 f134"/>
              <a:gd name="f267" fmla="*/ f206 1 f133"/>
              <a:gd name="f268" fmla="*/ f207 1 f133"/>
              <a:gd name="f269" fmla="*/ f208 1 f133"/>
              <a:gd name="f270" fmla="*/ f209 1 f134"/>
              <a:gd name="f271" fmla="*/ f210 1 f134"/>
              <a:gd name="f272" fmla="*/ f211 1 f133"/>
              <a:gd name="f273" fmla="*/ f212 1 f134"/>
              <a:gd name="f274" fmla="*/ f213 1 f133"/>
              <a:gd name="f275" fmla="*/ f214 1 f134"/>
              <a:gd name="f276" fmla="*/ f215 1 f133"/>
              <a:gd name="f277" fmla="*/ f216 1 f134"/>
              <a:gd name="f278" fmla="*/ f217 1 f133"/>
              <a:gd name="f279" fmla="*/ f218 1 f133"/>
              <a:gd name="f280" fmla="*/ f219 1 f134"/>
              <a:gd name="f281" fmla="*/ f220 1 f133"/>
              <a:gd name="f282" fmla="*/ f221 1 f134"/>
              <a:gd name="f283" fmla="*/ f222 1 f133"/>
              <a:gd name="f284" fmla="*/ f223 1 f134"/>
              <a:gd name="f285" fmla="*/ f224 1 f133"/>
              <a:gd name="f286" fmla="*/ f225 1 f134"/>
              <a:gd name="f287" fmla="*/ f226 1 f133"/>
              <a:gd name="f288" fmla="*/ f227 1 f134"/>
              <a:gd name="f289" fmla="*/ f228 1 f133"/>
              <a:gd name="f290" fmla="*/ f229 1 f134"/>
              <a:gd name="f291" fmla="*/ f230 1 f133"/>
              <a:gd name="f292" fmla="*/ f231 1 f134"/>
              <a:gd name="f293" fmla="*/ f232 1 f133"/>
              <a:gd name="f294" fmla="*/ f233 1 f134"/>
              <a:gd name="f295" fmla="*/ f234 1 f134"/>
              <a:gd name="f296" fmla="*/ f235 1 f133"/>
              <a:gd name="f297" fmla="*/ f236 1 f134"/>
              <a:gd name="f298" fmla="*/ f237 1 f133"/>
              <a:gd name="f299" fmla="*/ f238 1 f133"/>
              <a:gd name="f300" fmla="*/ f239 1 f134"/>
              <a:gd name="f301" fmla="*/ f240 1 f133"/>
              <a:gd name="f302" fmla="*/ f241 1 f134"/>
              <a:gd name="f303" fmla="*/ f242 1 f133"/>
              <a:gd name="f304" fmla="*/ f243 1 f134"/>
              <a:gd name="f305" fmla="*/ f244 1 f133"/>
              <a:gd name="f306" fmla="*/ f245 1 f134"/>
              <a:gd name="f307" fmla="*/ f246 1 f133"/>
              <a:gd name="f308" fmla="*/ f247 1 f134"/>
              <a:gd name="f309" fmla="*/ f248 1 f133"/>
              <a:gd name="f310" fmla="*/ f249 1 f134"/>
              <a:gd name="f311" fmla="*/ f250 f124 1"/>
              <a:gd name="f312" fmla="*/ f251 f124 1"/>
              <a:gd name="f313" fmla="*/ f253 f125 1"/>
              <a:gd name="f314" fmla="*/ f252 f125 1"/>
              <a:gd name="f315" fmla="*/ f254 f124 1"/>
              <a:gd name="f316" fmla="*/ f255 f125 1"/>
              <a:gd name="f317" fmla="*/ f256 f124 1"/>
              <a:gd name="f318" fmla="*/ f257 f125 1"/>
              <a:gd name="f319" fmla="*/ f258 f124 1"/>
              <a:gd name="f320" fmla="*/ f259 f124 1"/>
              <a:gd name="f321" fmla="*/ f260 f125 1"/>
              <a:gd name="f322" fmla="*/ f261 f124 1"/>
              <a:gd name="f323" fmla="*/ f262 f125 1"/>
              <a:gd name="f324" fmla="*/ f263 f125 1"/>
              <a:gd name="f325" fmla="*/ f264 f124 1"/>
              <a:gd name="f326" fmla="*/ f265 f125 1"/>
              <a:gd name="f327" fmla="*/ f266 f125 1"/>
              <a:gd name="f328" fmla="*/ f267 f124 1"/>
              <a:gd name="f329" fmla="*/ f268 f124 1"/>
              <a:gd name="f330" fmla="*/ f269 f124 1"/>
              <a:gd name="f331" fmla="*/ f270 f125 1"/>
              <a:gd name="f332" fmla="*/ f271 f125 1"/>
              <a:gd name="f333" fmla="*/ f272 f124 1"/>
              <a:gd name="f334" fmla="*/ f273 f125 1"/>
              <a:gd name="f335" fmla="*/ f274 f124 1"/>
              <a:gd name="f336" fmla="*/ f275 f125 1"/>
              <a:gd name="f337" fmla="*/ f276 f124 1"/>
              <a:gd name="f338" fmla="*/ f277 f125 1"/>
              <a:gd name="f339" fmla="*/ f278 f124 1"/>
              <a:gd name="f340" fmla="*/ f279 f124 1"/>
              <a:gd name="f341" fmla="*/ f280 f125 1"/>
              <a:gd name="f342" fmla="*/ f281 f124 1"/>
              <a:gd name="f343" fmla="*/ f282 f125 1"/>
              <a:gd name="f344" fmla="*/ f283 f124 1"/>
              <a:gd name="f345" fmla="*/ f284 f125 1"/>
              <a:gd name="f346" fmla="*/ f285 f124 1"/>
              <a:gd name="f347" fmla="*/ f286 f125 1"/>
              <a:gd name="f348" fmla="*/ f287 f124 1"/>
              <a:gd name="f349" fmla="*/ f288 f125 1"/>
              <a:gd name="f350" fmla="*/ f289 f124 1"/>
              <a:gd name="f351" fmla="*/ f290 f125 1"/>
              <a:gd name="f352" fmla="*/ f291 f124 1"/>
              <a:gd name="f353" fmla="*/ f292 f125 1"/>
              <a:gd name="f354" fmla="*/ f293 f124 1"/>
              <a:gd name="f355" fmla="*/ f294 f125 1"/>
              <a:gd name="f356" fmla="*/ f295 f125 1"/>
              <a:gd name="f357" fmla="*/ f296 f124 1"/>
              <a:gd name="f358" fmla="*/ f297 f125 1"/>
              <a:gd name="f359" fmla="*/ f298 f124 1"/>
              <a:gd name="f360" fmla="*/ f299 f124 1"/>
              <a:gd name="f361" fmla="*/ f300 f125 1"/>
              <a:gd name="f362" fmla="*/ f301 f124 1"/>
              <a:gd name="f363" fmla="*/ f302 f125 1"/>
              <a:gd name="f364" fmla="*/ f303 f124 1"/>
              <a:gd name="f365" fmla="*/ f304 f125 1"/>
              <a:gd name="f366" fmla="*/ f305 f124 1"/>
              <a:gd name="f367" fmla="*/ f306 f125 1"/>
              <a:gd name="f368" fmla="*/ f307 f124 1"/>
              <a:gd name="f369" fmla="*/ f308 f125 1"/>
              <a:gd name="f370" fmla="*/ f309 f124 1"/>
              <a:gd name="f371" fmla="*/ f310 f125 1"/>
            </a:gdLst>
            <a:ahLst/>
            <a:cxnLst>
              <a:cxn ang="3cd4">
                <a:pos x="hc" y="t"/>
              </a:cxn>
              <a:cxn ang="0">
                <a:pos x="r" y="vc"/>
              </a:cxn>
              <a:cxn ang="cd4">
                <a:pos x="hc" y="b"/>
              </a:cxn>
              <a:cxn ang="cd2">
                <a:pos x="l" y="vc"/>
              </a:cxn>
              <a:cxn ang="f192">
                <a:pos x="f315" y="f316"/>
              </a:cxn>
              <a:cxn ang="f192">
                <a:pos x="f317" y="f318"/>
              </a:cxn>
              <a:cxn ang="f192">
                <a:pos x="f319" y="f318"/>
              </a:cxn>
              <a:cxn ang="f192">
                <a:pos x="f320" y="f321"/>
              </a:cxn>
              <a:cxn ang="f192">
                <a:pos x="f322" y="f323"/>
              </a:cxn>
              <a:cxn ang="f192">
                <a:pos x="f322" y="f324"/>
              </a:cxn>
              <a:cxn ang="f192">
                <a:pos x="f325" y="f326"/>
              </a:cxn>
              <a:cxn ang="f192">
                <a:pos x="f319" y="f327"/>
              </a:cxn>
              <a:cxn ang="f192">
                <a:pos x="f328" y="f327"/>
              </a:cxn>
              <a:cxn ang="f192">
                <a:pos x="f329" y="f326"/>
              </a:cxn>
              <a:cxn ang="f192">
                <a:pos x="f330" y="f331"/>
              </a:cxn>
              <a:cxn ang="f192">
                <a:pos x="f330" y="f332"/>
              </a:cxn>
              <a:cxn ang="f192">
                <a:pos x="f315" y="f316"/>
              </a:cxn>
              <a:cxn ang="f192">
                <a:pos x="f333" y="f334"/>
              </a:cxn>
              <a:cxn ang="f192">
                <a:pos x="f335" y="f336"/>
              </a:cxn>
              <a:cxn ang="f192">
                <a:pos x="f337" y="f338"/>
              </a:cxn>
              <a:cxn ang="f192">
                <a:pos x="f339" y="f338"/>
              </a:cxn>
              <a:cxn ang="f192">
                <a:pos x="f340" y="f341"/>
              </a:cxn>
              <a:cxn ang="f192">
                <a:pos x="f342" y="f343"/>
              </a:cxn>
              <a:cxn ang="f192">
                <a:pos x="f344" y="f345"/>
              </a:cxn>
              <a:cxn ang="f192">
                <a:pos x="f346" y="f347"/>
              </a:cxn>
              <a:cxn ang="f192">
                <a:pos x="f348" y="f349"/>
              </a:cxn>
              <a:cxn ang="f192">
                <a:pos x="f350" y="f351"/>
              </a:cxn>
              <a:cxn ang="f192">
                <a:pos x="f352" y="f353"/>
              </a:cxn>
              <a:cxn ang="f192">
                <a:pos x="f354" y="f355"/>
              </a:cxn>
              <a:cxn ang="f192">
                <a:pos x="f342" y="f356"/>
              </a:cxn>
              <a:cxn ang="f192">
                <a:pos x="f357" y="f358"/>
              </a:cxn>
              <a:cxn ang="f192">
                <a:pos x="f359" y="f358"/>
              </a:cxn>
              <a:cxn ang="f192">
                <a:pos x="f360" y="f361"/>
              </a:cxn>
              <a:cxn ang="f192">
                <a:pos x="f362" y="f363"/>
              </a:cxn>
              <a:cxn ang="f192">
                <a:pos x="f364" y="f365"/>
              </a:cxn>
              <a:cxn ang="f192">
                <a:pos x="f366" y="f349"/>
              </a:cxn>
              <a:cxn ang="f192">
                <a:pos x="f360" y="f367"/>
              </a:cxn>
              <a:cxn ang="f192">
                <a:pos x="f368" y="f369"/>
              </a:cxn>
              <a:cxn ang="f192">
                <a:pos x="f370" y="f371"/>
              </a:cxn>
              <a:cxn ang="f192">
                <a:pos x="f333" y="f334"/>
              </a:cxn>
            </a:cxnLst>
            <a:rect l="f311" t="f314" r="f312" b="f313"/>
            <a:pathLst>
              <a:path w="150" h="298">
                <a:moveTo>
                  <a:pt x="f8" y="f9"/>
                </a:moveTo>
                <a:cubicBezTo>
                  <a:pt x="f10" y="f11"/>
                  <a:pt x="f12" y="f7"/>
                  <a:pt x="f13" y="f14"/>
                </a:cubicBezTo>
                <a:cubicBezTo>
                  <a:pt x="f15" y="f16"/>
                  <a:pt x="f17" y="f16"/>
                  <a:pt x="f18" y="f14"/>
                </a:cubicBezTo>
                <a:cubicBezTo>
                  <a:pt x="f19" y="f20"/>
                  <a:pt x="f21" y="f7"/>
                  <a:pt x="f22" y="f23"/>
                </a:cubicBezTo>
                <a:cubicBezTo>
                  <a:pt x="f24" y="f25"/>
                  <a:pt x="f5" y="f26"/>
                  <a:pt x="f5" y="f27"/>
                </a:cubicBezTo>
                <a:cubicBezTo>
                  <a:pt x="f5" y="f28"/>
                  <a:pt x="f5" y="f29"/>
                  <a:pt x="f5" y="f30"/>
                </a:cubicBezTo>
                <a:cubicBezTo>
                  <a:pt x="f5" y="f31"/>
                  <a:pt x="f24" y="f32"/>
                  <a:pt x="f33" y="f21"/>
                </a:cubicBezTo>
                <a:cubicBezTo>
                  <a:pt x="f34" y="f35"/>
                  <a:pt x="f36" y="f5"/>
                  <a:pt x="f18" y="f24"/>
                </a:cubicBezTo>
                <a:cubicBezTo>
                  <a:pt x="f37" y="f38"/>
                  <a:pt x="f39" y="f38"/>
                  <a:pt x="f40" y="f24"/>
                </a:cubicBezTo>
                <a:cubicBezTo>
                  <a:pt x="f41" y="f5"/>
                  <a:pt x="f42" y="f38"/>
                  <a:pt x="f43" y="f21"/>
                </a:cubicBezTo>
                <a:cubicBezTo>
                  <a:pt x="f44" y="f32"/>
                  <a:pt x="f6" y="f31"/>
                  <a:pt x="f6" y="f45"/>
                </a:cubicBezTo>
                <a:cubicBezTo>
                  <a:pt x="f6" y="f29"/>
                  <a:pt x="f6" y="f46"/>
                  <a:pt x="f6" y="f47"/>
                </a:cubicBezTo>
                <a:cubicBezTo>
                  <a:pt x="f6" y="f48"/>
                  <a:pt x="f49" y="f25"/>
                  <a:pt x="f8" y="f9"/>
                </a:cubicBezTo>
                <a:close/>
                <a:moveTo>
                  <a:pt x="f50" y="f51"/>
                </a:moveTo>
                <a:cubicBezTo>
                  <a:pt x="f52" y="f53"/>
                  <a:pt x="f54" y="f55"/>
                  <a:pt x="f37" y="f56"/>
                </a:cubicBezTo>
                <a:cubicBezTo>
                  <a:pt x="f57" y="f58"/>
                  <a:pt x="f59" y="f60"/>
                  <a:pt x="f61" y="f62"/>
                </a:cubicBezTo>
                <a:cubicBezTo>
                  <a:pt x="f37" y="f62"/>
                  <a:pt x="f63" y="f62"/>
                  <a:pt x="f64" y="f62"/>
                </a:cubicBezTo>
                <a:cubicBezTo>
                  <a:pt x="f13" y="f65"/>
                  <a:pt x="f66" y="f58"/>
                  <a:pt x="f39" y="f67"/>
                </a:cubicBezTo>
                <a:cubicBezTo>
                  <a:pt x="f68" y="f69"/>
                  <a:pt x="f70" y="f71"/>
                  <a:pt x="f63" y="f72"/>
                </a:cubicBezTo>
                <a:cubicBezTo>
                  <a:pt x="f73" y="f74"/>
                  <a:pt x="f75" y="f76"/>
                  <a:pt x="f68" y="f77"/>
                </a:cubicBezTo>
                <a:cubicBezTo>
                  <a:pt x="f78" y="f79"/>
                  <a:pt x="f15" y="f80"/>
                  <a:pt x="f66" y="f81"/>
                </a:cubicBezTo>
                <a:cubicBezTo>
                  <a:pt x="f75" y="f82"/>
                  <a:pt x="f83" y="f84"/>
                  <a:pt x="f85" y="f86"/>
                </a:cubicBezTo>
                <a:cubicBezTo>
                  <a:pt x="f87" y="f8"/>
                  <a:pt x="f88" y="f89"/>
                  <a:pt x="f90" y="f91"/>
                </a:cubicBezTo>
                <a:cubicBezTo>
                  <a:pt x="f91" y="f91"/>
                  <a:pt x="f91" y="f75"/>
                  <a:pt x="f91" y="f13"/>
                </a:cubicBezTo>
                <a:cubicBezTo>
                  <a:pt x="f92" y="f73"/>
                  <a:pt x="f93" y="f93"/>
                  <a:pt x="f15" y="f63"/>
                </a:cubicBezTo>
                <a:cubicBezTo>
                  <a:pt x="f92" y="f37"/>
                  <a:pt x="f94" y="f95"/>
                  <a:pt x="f63" y="f96"/>
                </a:cubicBezTo>
                <a:cubicBezTo>
                  <a:pt x="f73" y="f52"/>
                  <a:pt x="f75" y="f97"/>
                  <a:pt x="f98" y="f34"/>
                </a:cubicBezTo>
                <a:cubicBezTo>
                  <a:pt x="f63" y="f34"/>
                  <a:pt x="f99" y="f34"/>
                  <a:pt x="f30" y="f34"/>
                </a:cubicBezTo>
                <a:cubicBezTo>
                  <a:pt x="f59" y="f100"/>
                  <a:pt x="f101" y="f52"/>
                  <a:pt x="f57" y="f102"/>
                </a:cubicBezTo>
                <a:cubicBezTo>
                  <a:pt x="f54" y="f30"/>
                  <a:pt x="f95" y="f101"/>
                  <a:pt x="f59" y="f103"/>
                </a:cubicBezTo>
                <a:cubicBezTo>
                  <a:pt x="f104" y="f105"/>
                  <a:pt x="f106" y="f93"/>
                  <a:pt x="f107" y="f108"/>
                </a:cubicBezTo>
                <a:cubicBezTo>
                  <a:pt x="f109" y="f110"/>
                  <a:pt x="f78" y="f8"/>
                  <a:pt x="f103" y="f86"/>
                </a:cubicBezTo>
                <a:cubicBezTo>
                  <a:pt x="f111" y="f84"/>
                  <a:pt x="f59" y="f112"/>
                  <a:pt x="f57" y="f113"/>
                </a:cubicBezTo>
                <a:cubicBezTo>
                  <a:pt x="f37" y="f114"/>
                  <a:pt x="f88" y="f115"/>
                  <a:pt x="f116" y="f117"/>
                </a:cubicBezTo>
                <a:cubicBezTo>
                  <a:pt x="f118" y="f119"/>
                  <a:pt x="f118" y="f120"/>
                  <a:pt x="f95" y="f121"/>
                </a:cubicBezTo>
                <a:cubicBezTo>
                  <a:pt x="f59" y="f122"/>
                  <a:pt x="f101" y="f74"/>
                  <a:pt x="f50" y="f51"/>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6" name="Freeform 12">
            <a:extLst>
              <a:ext uri="{FF2B5EF4-FFF2-40B4-BE49-F238E27FC236}">
                <a16:creationId xmlns:a16="http://schemas.microsoft.com/office/drawing/2014/main" id="{F3C860FC-341A-4493-BD84-F38A68A1ED6D}"/>
              </a:ext>
            </a:extLst>
          </p:cNvPr>
          <p:cNvSpPr/>
          <p:nvPr/>
        </p:nvSpPr>
        <p:spPr>
          <a:xfrm>
            <a:off x="3692520" y="841376"/>
            <a:ext cx="381003" cy="296859"/>
          </a:xfrm>
          <a:custGeom>
            <a:avLst/>
            <a:gdLst>
              <a:gd name="f0" fmla="val 10800000"/>
              <a:gd name="f1" fmla="val 5400000"/>
              <a:gd name="f2" fmla="val 180"/>
              <a:gd name="f3" fmla="val w"/>
              <a:gd name="f4" fmla="val h"/>
              <a:gd name="f5" fmla="val 0"/>
              <a:gd name="f6" fmla="val 258"/>
              <a:gd name="f7" fmla="val 201"/>
              <a:gd name="f8" fmla="val 251"/>
              <a:gd name="f9" fmla="val 182"/>
              <a:gd name="f10" fmla="val 163"/>
              <a:gd name="f11" fmla="val 143"/>
              <a:gd name="f12" fmla="val 213"/>
              <a:gd name="f13" fmla="val 177"/>
              <a:gd name="f14" fmla="val 142"/>
              <a:gd name="f15" fmla="val 140"/>
              <a:gd name="f16" fmla="val 144"/>
              <a:gd name="f17" fmla="val 135"/>
              <a:gd name="f18" fmla="val 130"/>
              <a:gd name="f19" fmla="val 152"/>
              <a:gd name="f20" fmla="val 124"/>
              <a:gd name="f21" fmla="val 156"/>
              <a:gd name="f22" fmla="val 120"/>
              <a:gd name="f23" fmla="val 155"/>
              <a:gd name="f24" fmla="val 113"/>
              <a:gd name="f25" fmla="val 153"/>
              <a:gd name="f26" fmla="val 105"/>
              <a:gd name="f27" fmla="val 151"/>
              <a:gd name="f28" fmla="val 104"/>
              <a:gd name="f29" fmla="val 154"/>
              <a:gd name="f30" fmla="val 103"/>
              <a:gd name="f31" fmla="val 159"/>
              <a:gd name="f32" fmla="val 160"/>
              <a:gd name="f33" fmla="val 96"/>
              <a:gd name="f34" fmla="val 157"/>
              <a:gd name="f35" fmla="val 88"/>
              <a:gd name="f36" fmla="val 81"/>
              <a:gd name="f37" fmla="val 80"/>
              <a:gd name="f38" fmla="val 79"/>
              <a:gd name="f39" fmla="val 162"/>
              <a:gd name="f40" fmla="val 74"/>
              <a:gd name="f41" fmla="val 70"/>
              <a:gd name="f42" fmla="val 65"/>
              <a:gd name="f43" fmla="val 63"/>
              <a:gd name="f44" fmla="val 62"/>
              <a:gd name="f45" fmla="val 165"/>
              <a:gd name="f46" fmla="val 60"/>
              <a:gd name="f47" fmla="val 59"/>
              <a:gd name="f48" fmla="val 55"/>
              <a:gd name="f49" fmla="val 50"/>
              <a:gd name="f50" fmla="val 46"/>
              <a:gd name="f51" fmla="val 161"/>
              <a:gd name="f52" fmla="val 44"/>
              <a:gd name="f53" fmla="val 43"/>
              <a:gd name="f54" fmla="val 41"/>
              <a:gd name="f55" fmla="val 147"/>
              <a:gd name="f56" fmla="val 40"/>
              <a:gd name="f57" fmla="val 39"/>
              <a:gd name="f58" fmla="val 38"/>
              <a:gd name="f59" fmla="val 171"/>
              <a:gd name="f60" fmla="val 36"/>
              <a:gd name="f61" fmla="val 35"/>
              <a:gd name="f62" fmla="val 34"/>
              <a:gd name="f63" fmla="val 150"/>
              <a:gd name="f64" fmla="val 28"/>
              <a:gd name="f65" fmla="val 22"/>
              <a:gd name="f66" fmla="val 17"/>
              <a:gd name="f67" fmla="val 18"/>
              <a:gd name="f68" fmla="val 20"/>
              <a:gd name="f69" fmla="val 164"/>
              <a:gd name="f70" fmla="val 21"/>
              <a:gd name="f71" fmla="val 166"/>
              <a:gd name="f72" fmla="val 19"/>
              <a:gd name="f73" fmla="val 16"/>
              <a:gd name="f74" fmla="val 15"/>
              <a:gd name="f75" fmla="val 13"/>
              <a:gd name="f76" fmla="val 11"/>
              <a:gd name="f77" fmla="val 10"/>
              <a:gd name="f78" fmla="val 8"/>
              <a:gd name="f79" fmla="val 7"/>
              <a:gd name="f80" fmla="val 175"/>
              <a:gd name="f81" fmla="val 185"/>
              <a:gd name="f82" fmla="val 5"/>
              <a:gd name="f83" fmla="val 2"/>
              <a:gd name="f84" fmla="val 3"/>
              <a:gd name="f85" fmla="val 9"/>
              <a:gd name="f86" fmla="val 52"/>
              <a:gd name="f87" fmla="val 27"/>
              <a:gd name="f88" fmla="val 61"/>
              <a:gd name="f89" fmla="val 99"/>
              <a:gd name="f90" fmla="val 137"/>
              <a:gd name="f91" fmla="val 174"/>
              <a:gd name="f92" fmla="val 4"/>
              <a:gd name="f93" fmla="val 220"/>
              <a:gd name="f94" fmla="val 245"/>
              <a:gd name="f95" fmla="val 257"/>
              <a:gd name="f96" fmla="val 108"/>
              <a:gd name="f97" fmla="val 256"/>
              <a:gd name="f98" fmla="val 254"/>
              <a:gd name="f99" fmla="+- 0 0 -90"/>
              <a:gd name="f100" fmla="*/ f3 1 258"/>
              <a:gd name="f101" fmla="*/ f4 1 201"/>
              <a:gd name="f102" fmla="val f5"/>
              <a:gd name="f103" fmla="val f6"/>
              <a:gd name="f104" fmla="val f7"/>
              <a:gd name="f105" fmla="*/ f99 f0 1"/>
              <a:gd name="f106" fmla="+- f104 0 f102"/>
              <a:gd name="f107" fmla="+- f103 0 f102"/>
              <a:gd name="f108" fmla="*/ f105 1 f2"/>
              <a:gd name="f109" fmla="*/ f107 1 258"/>
              <a:gd name="f110" fmla="*/ f106 1 201"/>
              <a:gd name="f111" fmla="*/ 251 f107 1"/>
              <a:gd name="f112" fmla="*/ 201 f106 1"/>
              <a:gd name="f113" fmla="*/ 143 f106 1"/>
              <a:gd name="f114" fmla="*/ 140 f107 1"/>
              <a:gd name="f115" fmla="*/ 144 f106 1"/>
              <a:gd name="f116" fmla="*/ 124 f107 1"/>
              <a:gd name="f117" fmla="*/ 156 f106 1"/>
              <a:gd name="f118" fmla="*/ 105 f107 1"/>
              <a:gd name="f119" fmla="*/ 151 f106 1"/>
              <a:gd name="f120" fmla="*/ 103 f107 1"/>
              <a:gd name="f121" fmla="*/ 160 f106 1"/>
              <a:gd name="f122" fmla="*/ 81 f107 1"/>
              <a:gd name="f123" fmla="*/ 152 f106 1"/>
              <a:gd name="f124" fmla="*/ 79 f107 1"/>
              <a:gd name="f125" fmla="*/ 162 f106 1"/>
              <a:gd name="f126" fmla="*/ 65 f107 1"/>
              <a:gd name="f127" fmla="*/ 62 f107 1"/>
              <a:gd name="f128" fmla="*/ 165 f106 1"/>
              <a:gd name="f129" fmla="*/ 59 f107 1"/>
              <a:gd name="f130" fmla="*/ 46 f107 1"/>
              <a:gd name="f131" fmla="*/ 161 f106 1"/>
              <a:gd name="f132" fmla="*/ 41 f107 1"/>
              <a:gd name="f133" fmla="*/ 147 f106 1"/>
              <a:gd name="f134" fmla="*/ 38 f107 1"/>
              <a:gd name="f135" fmla="*/ 171 f106 1"/>
              <a:gd name="f136" fmla="*/ 34 f107 1"/>
              <a:gd name="f137" fmla="*/ 150 f106 1"/>
              <a:gd name="f138" fmla="*/ 17 f107 1"/>
              <a:gd name="f139" fmla="*/ 21 f107 1"/>
              <a:gd name="f140" fmla="*/ 166 f106 1"/>
              <a:gd name="f141" fmla="*/ 19 f107 1"/>
              <a:gd name="f142" fmla="*/ 13 f107 1"/>
              <a:gd name="f143" fmla="*/ 157 f106 1"/>
              <a:gd name="f144" fmla="*/ 8 f107 1"/>
              <a:gd name="f145" fmla="*/ 155 f106 1"/>
              <a:gd name="f146" fmla="*/ 7 f107 1"/>
              <a:gd name="f147" fmla="*/ 185 f106 1"/>
              <a:gd name="f148" fmla="*/ 0 f107 1"/>
              <a:gd name="f149" fmla="*/ 9 f107 1"/>
              <a:gd name="f150" fmla="*/ 52 f106 1"/>
              <a:gd name="f151" fmla="*/ 61 f107 1"/>
              <a:gd name="f152" fmla="*/ 10 f106 1"/>
              <a:gd name="f153" fmla="*/ 174 f107 1"/>
              <a:gd name="f154" fmla="*/ 4 f106 1"/>
              <a:gd name="f155" fmla="*/ 62 f106 1"/>
              <a:gd name="f156" fmla="*/ 258 f107 1"/>
              <a:gd name="f157" fmla="+- f108 0 f1"/>
              <a:gd name="f158" fmla="*/ f111 1 258"/>
              <a:gd name="f159" fmla="*/ f112 1 201"/>
              <a:gd name="f160" fmla="*/ f113 1 201"/>
              <a:gd name="f161" fmla="*/ f114 1 258"/>
              <a:gd name="f162" fmla="*/ f115 1 201"/>
              <a:gd name="f163" fmla="*/ f116 1 258"/>
              <a:gd name="f164" fmla="*/ f117 1 201"/>
              <a:gd name="f165" fmla="*/ f118 1 258"/>
              <a:gd name="f166" fmla="*/ f119 1 201"/>
              <a:gd name="f167" fmla="*/ f120 1 258"/>
              <a:gd name="f168" fmla="*/ f121 1 201"/>
              <a:gd name="f169" fmla="*/ f122 1 258"/>
              <a:gd name="f170" fmla="*/ f123 1 201"/>
              <a:gd name="f171" fmla="*/ f124 1 258"/>
              <a:gd name="f172" fmla="*/ f125 1 201"/>
              <a:gd name="f173" fmla="*/ f126 1 258"/>
              <a:gd name="f174" fmla="*/ f127 1 258"/>
              <a:gd name="f175" fmla="*/ f128 1 201"/>
              <a:gd name="f176" fmla="*/ f129 1 258"/>
              <a:gd name="f177" fmla="*/ f130 1 258"/>
              <a:gd name="f178" fmla="*/ f131 1 201"/>
              <a:gd name="f179" fmla="*/ f132 1 258"/>
              <a:gd name="f180" fmla="*/ f133 1 201"/>
              <a:gd name="f181" fmla="*/ f134 1 258"/>
              <a:gd name="f182" fmla="*/ f135 1 201"/>
              <a:gd name="f183" fmla="*/ f136 1 258"/>
              <a:gd name="f184" fmla="*/ f137 1 201"/>
              <a:gd name="f185" fmla="*/ f138 1 258"/>
              <a:gd name="f186" fmla="*/ f139 1 258"/>
              <a:gd name="f187" fmla="*/ f140 1 201"/>
              <a:gd name="f188" fmla="*/ f141 1 258"/>
              <a:gd name="f189" fmla="*/ f142 1 258"/>
              <a:gd name="f190" fmla="*/ f143 1 201"/>
              <a:gd name="f191" fmla="*/ f144 1 258"/>
              <a:gd name="f192" fmla="*/ f145 1 201"/>
              <a:gd name="f193" fmla="*/ f146 1 258"/>
              <a:gd name="f194" fmla="*/ f147 1 201"/>
              <a:gd name="f195" fmla="*/ f148 1 258"/>
              <a:gd name="f196" fmla="*/ f149 1 258"/>
              <a:gd name="f197" fmla="*/ f150 1 201"/>
              <a:gd name="f198" fmla="*/ f151 1 258"/>
              <a:gd name="f199" fmla="*/ f152 1 201"/>
              <a:gd name="f200" fmla="*/ f153 1 258"/>
              <a:gd name="f201" fmla="*/ f154 1 201"/>
              <a:gd name="f202" fmla="*/ f155 1 201"/>
              <a:gd name="f203" fmla="*/ f156 1 258"/>
              <a:gd name="f204" fmla="*/ 0 1 f109"/>
              <a:gd name="f205" fmla="*/ f103 1 f109"/>
              <a:gd name="f206" fmla="*/ 0 1 f110"/>
              <a:gd name="f207" fmla="*/ f104 1 f110"/>
              <a:gd name="f208" fmla="*/ f158 1 f109"/>
              <a:gd name="f209" fmla="*/ f159 1 f110"/>
              <a:gd name="f210" fmla="*/ f160 1 f110"/>
              <a:gd name="f211" fmla="*/ f161 1 f109"/>
              <a:gd name="f212" fmla="*/ f162 1 f110"/>
              <a:gd name="f213" fmla="*/ f163 1 f109"/>
              <a:gd name="f214" fmla="*/ f164 1 f110"/>
              <a:gd name="f215" fmla="*/ f165 1 f109"/>
              <a:gd name="f216" fmla="*/ f166 1 f110"/>
              <a:gd name="f217" fmla="*/ f167 1 f109"/>
              <a:gd name="f218" fmla="*/ f168 1 f110"/>
              <a:gd name="f219" fmla="*/ f169 1 f109"/>
              <a:gd name="f220" fmla="*/ f170 1 f110"/>
              <a:gd name="f221" fmla="*/ f171 1 f109"/>
              <a:gd name="f222" fmla="*/ f172 1 f110"/>
              <a:gd name="f223" fmla="*/ f173 1 f109"/>
              <a:gd name="f224" fmla="*/ f174 1 f109"/>
              <a:gd name="f225" fmla="*/ f175 1 f110"/>
              <a:gd name="f226" fmla="*/ f176 1 f109"/>
              <a:gd name="f227" fmla="*/ f177 1 f109"/>
              <a:gd name="f228" fmla="*/ f178 1 f110"/>
              <a:gd name="f229" fmla="*/ f179 1 f109"/>
              <a:gd name="f230" fmla="*/ f180 1 f110"/>
              <a:gd name="f231" fmla="*/ f181 1 f109"/>
              <a:gd name="f232" fmla="*/ f182 1 f110"/>
              <a:gd name="f233" fmla="*/ f183 1 f109"/>
              <a:gd name="f234" fmla="*/ f184 1 f110"/>
              <a:gd name="f235" fmla="*/ f185 1 f109"/>
              <a:gd name="f236" fmla="*/ f186 1 f109"/>
              <a:gd name="f237" fmla="*/ f187 1 f110"/>
              <a:gd name="f238" fmla="*/ f188 1 f109"/>
              <a:gd name="f239" fmla="*/ f189 1 f109"/>
              <a:gd name="f240" fmla="*/ f190 1 f110"/>
              <a:gd name="f241" fmla="*/ f191 1 f109"/>
              <a:gd name="f242" fmla="*/ f192 1 f110"/>
              <a:gd name="f243" fmla="*/ f193 1 f109"/>
              <a:gd name="f244" fmla="*/ f194 1 f110"/>
              <a:gd name="f245" fmla="*/ f195 1 f109"/>
              <a:gd name="f246" fmla="*/ f196 1 f109"/>
              <a:gd name="f247" fmla="*/ f197 1 f110"/>
              <a:gd name="f248" fmla="*/ f198 1 f109"/>
              <a:gd name="f249" fmla="*/ f199 1 f110"/>
              <a:gd name="f250" fmla="*/ f200 1 f109"/>
              <a:gd name="f251" fmla="*/ f201 1 f110"/>
              <a:gd name="f252" fmla="*/ f202 1 f110"/>
              <a:gd name="f253" fmla="*/ f203 1 f109"/>
              <a:gd name="f254" fmla="*/ f204 f100 1"/>
              <a:gd name="f255" fmla="*/ f205 f100 1"/>
              <a:gd name="f256" fmla="*/ f207 f101 1"/>
              <a:gd name="f257" fmla="*/ f206 f101 1"/>
              <a:gd name="f258" fmla="*/ f208 f100 1"/>
              <a:gd name="f259" fmla="*/ f209 f101 1"/>
              <a:gd name="f260" fmla="*/ f210 f101 1"/>
              <a:gd name="f261" fmla="*/ f211 f100 1"/>
              <a:gd name="f262" fmla="*/ f212 f101 1"/>
              <a:gd name="f263" fmla="*/ f213 f100 1"/>
              <a:gd name="f264" fmla="*/ f214 f101 1"/>
              <a:gd name="f265" fmla="*/ f215 f100 1"/>
              <a:gd name="f266" fmla="*/ f216 f101 1"/>
              <a:gd name="f267" fmla="*/ f217 f100 1"/>
              <a:gd name="f268" fmla="*/ f218 f101 1"/>
              <a:gd name="f269" fmla="*/ f219 f100 1"/>
              <a:gd name="f270" fmla="*/ f220 f101 1"/>
              <a:gd name="f271" fmla="*/ f221 f100 1"/>
              <a:gd name="f272" fmla="*/ f222 f101 1"/>
              <a:gd name="f273" fmla="*/ f223 f100 1"/>
              <a:gd name="f274" fmla="*/ f224 f100 1"/>
              <a:gd name="f275" fmla="*/ f225 f101 1"/>
              <a:gd name="f276" fmla="*/ f226 f100 1"/>
              <a:gd name="f277" fmla="*/ f227 f100 1"/>
              <a:gd name="f278" fmla="*/ f228 f101 1"/>
              <a:gd name="f279" fmla="*/ f229 f100 1"/>
              <a:gd name="f280" fmla="*/ f230 f101 1"/>
              <a:gd name="f281" fmla="*/ f231 f100 1"/>
              <a:gd name="f282" fmla="*/ f232 f101 1"/>
              <a:gd name="f283" fmla="*/ f233 f100 1"/>
              <a:gd name="f284" fmla="*/ f234 f101 1"/>
              <a:gd name="f285" fmla="*/ f235 f100 1"/>
              <a:gd name="f286" fmla="*/ f236 f100 1"/>
              <a:gd name="f287" fmla="*/ f237 f101 1"/>
              <a:gd name="f288" fmla="*/ f238 f100 1"/>
              <a:gd name="f289" fmla="*/ f239 f100 1"/>
              <a:gd name="f290" fmla="*/ f240 f101 1"/>
              <a:gd name="f291" fmla="*/ f241 f100 1"/>
              <a:gd name="f292" fmla="*/ f242 f101 1"/>
              <a:gd name="f293" fmla="*/ f243 f100 1"/>
              <a:gd name="f294" fmla="*/ f244 f101 1"/>
              <a:gd name="f295" fmla="*/ f245 f100 1"/>
              <a:gd name="f296" fmla="*/ f246 f100 1"/>
              <a:gd name="f297" fmla="*/ f247 f101 1"/>
              <a:gd name="f298" fmla="*/ f248 f100 1"/>
              <a:gd name="f299" fmla="*/ f249 f101 1"/>
              <a:gd name="f300" fmla="*/ f250 f100 1"/>
              <a:gd name="f301" fmla="*/ f251 f101 1"/>
              <a:gd name="f302" fmla="*/ f252 f101 1"/>
              <a:gd name="f303" fmla="*/ f253 f100 1"/>
            </a:gdLst>
            <a:ahLst/>
            <a:cxnLst>
              <a:cxn ang="3cd4">
                <a:pos x="hc" y="t"/>
              </a:cxn>
              <a:cxn ang="0">
                <a:pos x="r" y="vc"/>
              </a:cxn>
              <a:cxn ang="cd4">
                <a:pos x="hc" y="b"/>
              </a:cxn>
              <a:cxn ang="cd2">
                <a:pos x="l" y="vc"/>
              </a:cxn>
              <a:cxn ang="f157">
                <a:pos x="f258" y="f259"/>
              </a:cxn>
              <a:cxn ang="f157">
                <a:pos x="f258" y="f260"/>
              </a:cxn>
              <a:cxn ang="f157">
                <a:pos x="f261" y="f262"/>
              </a:cxn>
              <a:cxn ang="f157">
                <a:pos x="f263" y="f264"/>
              </a:cxn>
              <a:cxn ang="f157">
                <a:pos x="f265" y="f266"/>
              </a:cxn>
              <a:cxn ang="f157">
                <a:pos x="f267" y="f268"/>
              </a:cxn>
              <a:cxn ang="f157">
                <a:pos x="f269" y="f270"/>
              </a:cxn>
              <a:cxn ang="f157">
                <a:pos x="f271" y="f272"/>
              </a:cxn>
              <a:cxn ang="f157">
                <a:pos x="f273" y="f270"/>
              </a:cxn>
              <a:cxn ang="f157">
                <a:pos x="f274" y="f275"/>
              </a:cxn>
              <a:cxn ang="f157">
                <a:pos x="f276" y="f266"/>
              </a:cxn>
              <a:cxn ang="f157">
                <a:pos x="f277" y="f278"/>
              </a:cxn>
              <a:cxn ang="f157">
                <a:pos x="f279" y="f280"/>
              </a:cxn>
              <a:cxn ang="f157">
                <a:pos x="f281" y="f282"/>
              </a:cxn>
              <a:cxn ang="f157">
                <a:pos x="f283" y="f284"/>
              </a:cxn>
              <a:cxn ang="f157">
                <a:pos x="f285" y="f268"/>
              </a:cxn>
              <a:cxn ang="f157">
                <a:pos x="f286" y="f287"/>
              </a:cxn>
              <a:cxn ang="f157">
                <a:pos x="f288" y="f284"/>
              </a:cxn>
              <a:cxn ang="f157">
                <a:pos x="f289" y="f290"/>
              </a:cxn>
              <a:cxn ang="f157">
                <a:pos x="f291" y="f292"/>
              </a:cxn>
              <a:cxn ang="f157">
                <a:pos x="f293" y="f294"/>
              </a:cxn>
              <a:cxn ang="f157">
                <a:pos x="f295" y="f294"/>
              </a:cxn>
              <a:cxn ang="f157">
                <a:pos x="f296" y="f297"/>
              </a:cxn>
              <a:cxn ang="f157">
                <a:pos x="f298" y="f299"/>
              </a:cxn>
              <a:cxn ang="f157">
                <a:pos x="f300" y="f301"/>
              </a:cxn>
              <a:cxn ang="f157">
                <a:pos x="f258" y="f302"/>
              </a:cxn>
              <a:cxn ang="f157">
                <a:pos x="f303" y="f259"/>
              </a:cxn>
              <a:cxn ang="f157">
                <a:pos x="f258" y="f259"/>
              </a:cxn>
            </a:cxnLst>
            <a:rect l="f254" t="f257" r="f255" b="f256"/>
            <a:pathLst>
              <a:path w="258" h="201">
                <a:moveTo>
                  <a:pt x="f8" y="f7"/>
                </a:moveTo>
                <a:cubicBezTo>
                  <a:pt x="f8" y="f9"/>
                  <a:pt x="f8" y="f10"/>
                  <a:pt x="f8" y="f11"/>
                </a:cubicBezTo>
                <a:cubicBezTo>
                  <a:pt x="f12" y="f11"/>
                  <a:pt x="f13" y="f14"/>
                  <a:pt x="f15" y="f16"/>
                </a:cubicBezTo>
                <a:cubicBezTo>
                  <a:pt x="f17" y="f16"/>
                  <a:pt x="f18" y="f19"/>
                  <a:pt x="f20" y="f21"/>
                </a:cubicBezTo>
                <a:cubicBezTo>
                  <a:pt x="f22" y="f23"/>
                  <a:pt x="f24" y="f25"/>
                  <a:pt x="f26" y="f27"/>
                </a:cubicBezTo>
                <a:cubicBezTo>
                  <a:pt x="f28" y="f29"/>
                  <a:pt x="f30" y="f31"/>
                  <a:pt x="f30" y="f32"/>
                </a:cubicBezTo>
                <a:cubicBezTo>
                  <a:pt x="f33" y="f34"/>
                  <a:pt x="f35" y="f23"/>
                  <a:pt x="f36" y="f19"/>
                </a:cubicBezTo>
                <a:cubicBezTo>
                  <a:pt x="f37" y="f29"/>
                  <a:pt x="f38" y="f31"/>
                  <a:pt x="f38" y="f39"/>
                </a:cubicBezTo>
                <a:cubicBezTo>
                  <a:pt x="f40" y="f31"/>
                  <a:pt x="f41" y="f21"/>
                  <a:pt x="f42" y="f19"/>
                </a:cubicBezTo>
                <a:cubicBezTo>
                  <a:pt x="f42" y="f23"/>
                  <a:pt x="f43" y="f31"/>
                  <a:pt x="f44" y="f45"/>
                </a:cubicBezTo>
                <a:cubicBezTo>
                  <a:pt x="f46" y="f31"/>
                  <a:pt x="f46" y="f23"/>
                  <a:pt x="f47" y="f27"/>
                </a:cubicBezTo>
                <a:cubicBezTo>
                  <a:pt x="f48" y="f29"/>
                  <a:pt x="f49" y="f34"/>
                  <a:pt x="f50" y="f51"/>
                </a:cubicBezTo>
                <a:cubicBezTo>
                  <a:pt x="f52" y="f34"/>
                  <a:pt x="f53" y="f29"/>
                  <a:pt x="f54" y="f55"/>
                </a:cubicBezTo>
                <a:cubicBezTo>
                  <a:pt x="f56" y="f21"/>
                  <a:pt x="f57" y="f39"/>
                  <a:pt x="f58" y="f59"/>
                </a:cubicBezTo>
                <a:cubicBezTo>
                  <a:pt x="f60" y="f39"/>
                  <a:pt x="f61" y="f34"/>
                  <a:pt x="f62" y="f63"/>
                </a:cubicBezTo>
                <a:cubicBezTo>
                  <a:pt x="f64" y="f29"/>
                  <a:pt x="f65" y="f34"/>
                  <a:pt x="f66" y="f32"/>
                </a:cubicBezTo>
                <a:cubicBezTo>
                  <a:pt x="f67" y="f39"/>
                  <a:pt x="f68" y="f69"/>
                  <a:pt x="f70" y="f71"/>
                </a:cubicBezTo>
                <a:cubicBezTo>
                  <a:pt x="f70" y="f51"/>
                  <a:pt x="f68" y="f21"/>
                  <a:pt x="f72" y="f63"/>
                </a:cubicBezTo>
                <a:cubicBezTo>
                  <a:pt x="f73" y="f25"/>
                  <a:pt x="f74" y="f23"/>
                  <a:pt x="f75" y="f34"/>
                </a:cubicBezTo>
                <a:cubicBezTo>
                  <a:pt x="f76" y="f34"/>
                  <a:pt x="f77" y="f21"/>
                  <a:pt x="f78" y="f23"/>
                </a:cubicBezTo>
                <a:cubicBezTo>
                  <a:pt x="f78" y="f45"/>
                  <a:pt x="f79" y="f80"/>
                  <a:pt x="f79" y="f81"/>
                </a:cubicBezTo>
                <a:cubicBezTo>
                  <a:pt x="f82" y="f81"/>
                  <a:pt x="f83" y="f81"/>
                  <a:pt x="f5" y="f81"/>
                </a:cubicBezTo>
                <a:cubicBezTo>
                  <a:pt x="f84" y="f15"/>
                  <a:pt x="f84" y="f33"/>
                  <a:pt x="f85" y="f86"/>
                </a:cubicBezTo>
                <a:cubicBezTo>
                  <a:pt x="f75" y="f72"/>
                  <a:pt x="f87" y="f76"/>
                  <a:pt x="f88" y="f77"/>
                </a:cubicBezTo>
                <a:cubicBezTo>
                  <a:pt x="f89" y="f85"/>
                  <a:pt x="f90" y="f79"/>
                  <a:pt x="f91" y="f92"/>
                </a:cubicBezTo>
                <a:cubicBezTo>
                  <a:pt x="f93" y="f5"/>
                  <a:pt x="f94" y="f73"/>
                  <a:pt x="f8" y="f44"/>
                </a:cubicBezTo>
                <a:cubicBezTo>
                  <a:pt x="f95" y="f96"/>
                  <a:pt x="f97" y="f29"/>
                  <a:pt x="f6" y="f7"/>
                </a:cubicBezTo>
                <a:cubicBezTo>
                  <a:pt x="f97" y="f7"/>
                  <a:pt x="f98" y="f7"/>
                  <a:pt x="f8"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Freeform 13">
            <a:extLst>
              <a:ext uri="{FF2B5EF4-FFF2-40B4-BE49-F238E27FC236}">
                <a16:creationId xmlns:a16="http://schemas.microsoft.com/office/drawing/2014/main" id="{4BD9DA5E-07C4-46F2-A11E-2DCD86BF9C4E}"/>
              </a:ext>
            </a:extLst>
          </p:cNvPr>
          <p:cNvSpPr/>
          <p:nvPr/>
        </p:nvSpPr>
        <p:spPr>
          <a:xfrm>
            <a:off x="5892795" y="833439"/>
            <a:ext cx="369883" cy="722311"/>
          </a:xfrm>
          <a:custGeom>
            <a:avLst/>
            <a:gdLst>
              <a:gd name="f0" fmla="val 10800000"/>
              <a:gd name="f1" fmla="val 5400000"/>
              <a:gd name="f2" fmla="val 360"/>
              <a:gd name="f3" fmla="val 180"/>
              <a:gd name="f4" fmla="val w"/>
              <a:gd name="f5" fmla="val h"/>
              <a:gd name="f6" fmla="val 0"/>
              <a:gd name="f7" fmla="val 250"/>
              <a:gd name="f8" fmla="val 488"/>
              <a:gd name="f9" fmla="val 163"/>
              <a:gd name="f10" fmla="val 166"/>
              <a:gd name="f11" fmla="val 24"/>
              <a:gd name="f12" fmla="val 169"/>
              <a:gd name="f13" fmla="val 48"/>
              <a:gd name="f14" fmla="val 71"/>
              <a:gd name="f15" fmla="val 171"/>
              <a:gd name="f16" fmla="val 140"/>
              <a:gd name="f17" fmla="val 210"/>
              <a:gd name="f18" fmla="val 279"/>
              <a:gd name="f19" fmla="val 307"/>
              <a:gd name="f20" fmla="val 178"/>
              <a:gd name="f21" fmla="val 328"/>
              <a:gd name="f22" fmla="val 208"/>
              <a:gd name="f23" fmla="val 340"/>
              <a:gd name="f24" fmla="val 234"/>
              <a:gd name="f25" fmla="val 351"/>
              <a:gd name="f26" fmla="val 373"/>
              <a:gd name="f27" fmla="val 248"/>
              <a:gd name="f28" fmla="val 403"/>
              <a:gd name="f29" fmla="val 246"/>
              <a:gd name="f30" fmla="val 436"/>
              <a:gd name="f31" fmla="val 463"/>
              <a:gd name="f32" fmla="val 203"/>
              <a:gd name="f33" fmla="val 478"/>
              <a:gd name="f34" fmla="val 185"/>
              <a:gd name="f35" fmla="val 483"/>
              <a:gd name="f36" fmla="val 152"/>
              <a:gd name="f37" fmla="val 466"/>
              <a:gd name="f38" fmla="val 447"/>
              <a:gd name="f39" fmla="val 126"/>
              <a:gd name="f40" fmla="val 429"/>
              <a:gd name="f41" fmla="val 142"/>
              <a:gd name="f42" fmla="val 359"/>
              <a:gd name="f43" fmla="val 167"/>
              <a:gd name="f44" fmla="val 313"/>
              <a:gd name="f45" fmla="val 141"/>
              <a:gd name="f46" fmla="val 267"/>
              <a:gd name="f47" fmla="val 124"/>
              <a:gd name="f48" fmla="val 303"/>
              <a:gd name="f49" fmla="val 103"/>
              <a:gd name="f50" fmla="val 337"/>
              <a:gd name="f51" fmla="val 119"/>
              <a:gd name="f52" fmla="val 382"/>
              <a:gd name="f53" fmla="val 400"/>
              <a:gd name="f54" fmla="val 422"/>
              <a:gd name="f55" fmla="val 121"/>
              <a:gd name="f56" fmla="val 440"/>
              <a:gd name="f57" fmla="val 112"/>
              <a:gd name="f58" fmla="val 487"/>
              <a:gd name="f59" fmla="val 43"/>
              <a:gd name="f60" fmla="val 460"/>
              <a:gd name="f61" fmla="val 417"/>
              <a:gd name="f62" fmla="val 16"/>
              <a:gd name="f63" fmla="val 347"/>
              <a:gd name="f64" fmla="val 72"/>
              <a:gd name="f65" fmla="val 330"/>
              <a:gd name="f66" fmla="val 97"/>
              <a:gd name="f67" fmla="val 322"/>
              <a:gd name="f68" fmla="val 109"/>
              <a:gd name="f69" fmla="val 306"/>
              <a:gd name="f70" fmla="val 110"/>
              <a:gd name="f71" fmla="val 282"/>
              <a:gd name="f72" fmla="val 115"/>
              <a:gd name="f73" fmla="val 194"/>
              <a:gd name="f74" fmla="val 131"/>
              <a:gd name="f75" fmla="val 108"/>
              <a:gd name="f76" fmla="val 150"/>
              <a:gd name="f77" fmla="val 22"/>
              <a:gd name="f78" fmla="val 151"/>
              <a:gd name="f79" fmla="val 15"/>
              <a:gd name="f80" fmla="val 154"/>
              <a:gd name="f81" fmla="val 7"/>
              <a:gd name="f82" fmla="val 156"/>
              <a:gd name="f83" fmla="val 158"/>
              <a:gd name="f84" fmla="val 161"/>
              <a:gd name="f85" fmla="val 146"/>
              <a:gd name="f86" fmla="val 421"/>
              <a:gd name="f87" fmla="val 459"/>
              <a:gd name="f88" fmla="val 172"/>
              <a:gd name="f89" fmla="val 182"/>
              <a:gd name="f90" fmla="val 470"/>
              <a:gd name="f91" fmla="val 198"/>
              <a:gd name="f92" fmla="val 467"/>
              <a:gd name="f93" fmla="val 461"/>
              <a:gd name="f94" fmla="val 230"/>
              <a:gd name="f95" fmla="val 448"/>
              <a:gd name="f96" fmla="val 244"/>
              <a:gd name="f97" fmla="val 408"/>
              <a:gd name="f98" fmla="val 385"/>
              <a:gd name="f99" fmla="val 229"/>
              <a:gd name="f100" fmla="val 218"/>
              <a:gd name="f101" fmla="val 362"/>
              <a:gd name="f102" fmla="val 206"/>
              <a:gd name="f103" fmla="val 357"/>
              <a:gd name="f104" fmla="val 192"/>
              <a:gd name="f105" fmla="val 176"/>
              <a:gd name="f106" fmla="val 356"/>
              <a:gd name="f107" fmla="val 168"/>
              <a:gd name="f108" fmla="val 370"/>
              <a:gd name="f109" fmla="val 159"/>
              <a:gd name="f110" fmla="val 386"/>
              <a:gd name="f111" fmla="val 153"/>
              <a:gd name="f112" fmla="val 404"/>
              <a:gd name="f113" fmla="val 117"/>
              <a:gd name="f114" fmla="val 409"/>
              <a:gd name="f115" fmla="val 113"/>
              <a:gd name="f116" fmla="val 395"/>
              <a:gd name="f117" fmla="val 111"/>
              <a:gd name="f118" fmla="val 105"/>
              <a:gd name="f119" fmla="val 369"/>
              <a:gd name="f120" fmla="val 98"/>
              <a:gd name="f121" fmla="val 353"/>
              <a:gd name="f122" fmla="val 84"/>
              <a:gd name="f123" fmla="val 345"/>
              <a:gd name="f124" fmla="val 66"/>
              <a:gd name="f125" fmla="val 348"/>
              <a:gd name="f126" fmla="val 49"/>
              <a:gd name="f127" fmla="val 36"/>
              <a:gd name="f128" fmla="val 34"/>
              <a:gd name="f129" fmla="val 378"/>
              <a:gd name="f130" fmla="val 32"/>
              <a:gd name="f131" fmla="val 391"/>
              <a:gd name="f132" fmla="val 405"/>
              <a:gd name="f133" fmla="val 40"/>
              <a:gd name="f134" fmla="val 446"/>
              <a:gd name="f135" fmla="val 61"/>
              <a:gd name="f136" fmla="val 81"/>
              <a:gd name="f137" fmla="val 464"/>
              <a:gd name="f138" fmla="val 101"/>
              <a:gd name="f139" fmla="+- 0 0 -90"/>
              <a:gd name="f140" fmla="*/ f4 1 250"/>
              <a:gd name="f141" fmla="*/ f5 1 488"/>
              <a:gd name="f142" fmla="val f6"/>
              <a:gd name="f143" fmla="val f7"/>
              <a:gd name="f144" fmla="val f8"/>
              <a:gd name="f145" fmla="*/ f139 f0 1"/>
              <a:gd name="f146" fmla="+- f144 0 f142"/>
              <a:gd name="f147" fmla="+- f143 0 f142"/>
              <a:gd name="f148" fmla="*/ f145 1 f3"/>
              <a:gd name="f149" fmla="*/ f147 1 250"/>
              <a:gd name="f150" fmla="*/ f146 1 488"/>
              <a:gd name="f151" fmla="*/ 163 f147 1"/>
              <a:gd name="f152" fmla="*/ 0 f146 1"/>
              <a:gd name="f153" fmla="*/ 169 f147 1"/>
              <a:gd name="f154" fmla="*/ 71 f146 1"/>
              <a:gd name="f155" fmla="*/ 171 f147 1"/>
              <a:gd name="f156" fmla="*/ 279 f146 1"/>
              <a:gd name="f157" fmla="*/ 208 f147 1"/>
              <a:gd name="f158" fmla="*/ 340 f146 1"/>
              <a:gd name="f159" fmla="*/ 248 f147 1"/>
              <a:gd name="f160" fmla="*/ 403 f146 1"/>
              <a:gd name="f161" fmla="*/ 203 f147 1"/>
              <a:gd name="f162" fmla="*/ 478 f146 1"/>
              <a:gd name="f163" fmla="*/ 152 f147 1"/>
              <a:gd name="f164" fmla="*/ 466 f146 1"/>
              <a:gd name="f165" fmla="*/ 142 f147 1"/>
              <a:gd name="f166" fmla="*/ 141 f147 1"/>
              <a:gd name="f167" fmla="*/ 267 f146 1"/>
              <a:gd name="f168" fmla="*/ 119 f147 1"/>
              <a:gd name="f169" fmla="*/ 382 f146 1"/>
              <a:gd name="f170" fmla="*/ 121 f147 1"/>
              <a:gd name="f171" fmla="*/ 440 f146 1"/>
              <a:gd name="f172" fmla="*/ 43 f147 1"/>
              <a:gd name="f173" fmla="*/ 460 f146 1"/>
              <a:gd name="f174" fmla="*/ 72 f147 1"/>
              <a:gd name="f175" fmla="*/ 330 f146 1"/>
              <a:gd name="f176" fmla="*/ 110 f147 1"/>
              <a:gd name="f177" fmla="*/ 282 f146 1"/>
              <a:gd name="f178" fmla="*/ 150 f147 1"/>
              <a:gd name="f179" fmla="*/ 22 f146 1"/>
              <a:gd name="f180" fmla="*/ 156 f147 1"/>
              <a:gd name="f181" fmla="*/ 146 f147 1"/>
              <a:gd name="f182" fmla="*/ 421 f146 1"/>
              <a:gd name="f183" fmla="*/ 172 f147 1"/>
              <a:gd name="f184" fmla="*/ 461 f146 1"/>
              <a:gd name="f185" fmla="*/ 234 f147 1"/>
              <a:gd name="f186" fmla="*/ 385 f146 1"/>
              <a:gd name="f187" fmla="*/ 206 f147 1"/>
              <a:gd name="f188" fmla="*/ 357 f146 1"/>
              <a:gd name="f189" fmla="*/ 168 f147 1"/>
              <a:gd name="f190" fmla="*/ 370 f146 1"/>
              <a:gd name="f191" fmla="*/ 117 f147 1"/>
              <a:gd name="f192" fmla="*/ 409 f146 1"/>
              <a:gd name="f193" fmla="*/ 105 f147 1"/>
              <a:gd name="f194" fmla="*/ 369 f146 1"/>
              <a:gd name="f195" fmla="*/ 66 f147 1"/>
              <a:gd name="f196" fmla="*/ 348 f146 1"/>
              <a:gd name="f197" fmla="*/ 34 f147 1"/>
              <a:gd name="f198" fmla="*/ 378 f146 1"/>
              <a:gd name="f199" fmla="*/ 417 f146 1"/>
              <a:gd name="f200" fmla="*/ 81 f147 1"/>
              <a:gd name="f201" fmla="*/ 464 f146 1"/>
              <a:gd name="f202" fmla="+- f148 0 f1"/>
              <a:gd name="f203" fmla="*/ f151 1 250"/>
              <a:gd name="f204" fmla="*/ f152 1 488"/>
              <a:gd name="f205" fmla="*/ f153 1 250"/>
              <a:gd name="f206" fmla="*/ f154 1 488"/>
              <a:gd name="f207" fmla="*/ f155 1 250"/>
              <a:gd name="f208" fmla="*/ f156 1 488"/>
              <a:gd name="f209" fmla="*/ f157 1 250"/>
              <a:gd name="f210" fmla="*/ f158 1 488"/>
              <a:gd name="f211" fmla="*/ f159 1 250"/>
              <a:gd name="f212" fmla="*/ f160 1 488"/>
              <a:gd name="f213" fmla="*/ f161 1 250"/>
              <a:gd name="f214" fmla="*/ f162 1 488"/>
              <a:gd name="f215" fmla="*/ f163 1 250"/>
              <a:gd name="f216" fmla="*/ f164 1 488"/>
              <a:gd name="f217" fmla="*/ f165 1 250"/>
              <a:gd name="f218" fmla="*/ f166 1 250"/>
              <a:gd name="f219" fmla="*/ f167 1 488"/>
              <a:gd name="f220" fmla="*/ f168 1 250"/>
              <a:gd name="f221" fmla="*/ f169 1 488"/>
              <a:gd name="f222" fmla="*/ f170 1 250"/>
              <a:gd name="f223" fmla="*/ f171 1 488"/>
              <a:gd name="f224" fmla="*/ f172 1 250"/>
              <a:gd name="f225" fmla="*/ f173 1 488"/>
              <a:gd name="f226" fmla="*/ f174 1 250"/>
              <a:gd name="f227" fmla="*/ f175 1 488"/>
              <a:gd name="f228" fmla="*/ f176 1 250"/>
              <a:gd name="f229" fmla="*/ f177 1 488"/>
              <a:gd name="f230" fmla="*/ f178 1 250"/>
              <a:gd name="f231" fmla="*/ f179 1 488"/>
              <a:gd name="f232" fmla="*/ f180 1 250"/>
              <a:gd name="f233" fmla="*/ f181 1 250"/>
              <a:gd name="f234" fmla="*/ f182 1 488"/>
              <a:gd name="f235" fmla="*/ f183 1 250"/>
              <a:gd name="f236" fmla="*/ f184 1 488"/>
              <a:gd name="f237" fmla="*/ f185 1 250"/>
              <a:gd name="f238" fmla="*/ f186 1 488"/>
              <a:gd name="f239" fmla="*/ f187 1 250"/>
              <a:gd name="f240" fmla="*/ f188 1 488"/>
              <a:gd name="f241" fmla="*/ f189 1 250"/>
              <a:gd name="f242" fmla="*/ f190 1 488"/>
              <a:gd name="f243" fmla="*/ f191 1 250"/>
              <a:gd name="f244" fmla="*/ f192 1 488"/>
              <a:gd name="f245" fmla="*/ f193 1 250"/>
              <a:gd name="f246" fmla="*/ f194 1 488"/>
              <a:gd name="f247" fmla="*/ f195 1 250"/>
              <a:gd name="f248" fmla="*/ f196 1 488"/>
              <a:gd name="f249" fmla="*/ f197 1 250"/>
              <a:gd name="f250" fmla="*/ f198 1 488"/>
              <a:gd name="f251" fmla="*/ f199 1 488"/>
              <a:gd name="f252" fmla="*/ f200 1 250"/>
              <a:gd name="f253" fmla="*/ f201 1 488"/>
              <a:gd name="f254" fmla="*/ 0 1 f149"/>
              <a:gd name="f255" fmla="*/ f143 1 f149"/>
              <a:gd name="f256" fmla="*/ 0 1 f150"/>
              <a:gd name="f257" fmla="*/ f144 1 f150"/>
              <a:gd name="f258" fmla="*/ f203 1 f149"/>
              <a:gd name="f259" fmla="*/ f204 1 f150"/>
              <a:gd name="f260" fmla="*/ f205 1 f149"/>
              <a:gd name="f261" fmla="*/ f206 1 f150"/>
              <a:gd name="f262" fmla="*/ f207 1 f149"/>
              <a:gd name="f263" fmla="*/ f208 1 f150"/>
              <a:gd name="f264" fmla="*/ f209 1 f149"/>
              <a:gd name="f265" fmla="*/ f210 1 f150"/>
              <a:gd name="f266" fmla="*/ f211 1 f149"/>
              <a:gd name="f267" fmla="*/ f212 1 f150"/>
              <a:gd name="f268" fmla="*/ f213 1 f149"/>
              <a:gd name="f269" fmla="*/ f214 1 f150"/>
              <a:gd name="f270" fmla="*/ f215 1 f149"/>
              <a:gd name="f271" fmla="*/ f216 1 f150"/>
              <a:gd name="f272" fmla="*/ f217 1 f149"/>
              <a:gd name="f273" fmla="*/ f218 1 f149"/>
              <a:gd name="f274" fmla="*/ f219 1 f150"/>
              <a:gd name="f275" fmla="*/ f220 1 f149"/>
              <a:gd name="f276" fmla="*/ f221 1 f150"/>
              <a:gd name="f277" fmla="*/ f222 1 f149"/>
              <a:gd name="f278" fmla="*/ f223 1 f150"/>
              <a:gd name="f279" fmla="*/ f224 1 f149"/>
              <a:gd name="f280" fmla="*/ f225 1 f150"/>
              <a:gd name="f281" fmla="*/ f226 1 f149"/>
              <a:gd name="f282" fmla="*/ f227 1 f150"/>
              <a:gd name="f283" fmla="*/ f228 1 f149"/>
              <a:gd name="f284" fmla="*/ f229 1 f150"/>
              <a:gd name="f285" fmla="*/ f230 1 f149"/>
              <a:gd name="f286" fmla="*/ f231 1 f150"/>
              <a:gd name="f287" fmla="*/ f232 1 f149"/>
              <a:gd name="f288" fmla="*/ f233 1 f149"/>
              <a:gd name="f289" fmla="*/ f234 1 f150"/>
              <a:gd name="f290" fmla="*/ f235 1 f149"/>
              <a:gd name="f291" fmla="*/ f236 1 f150"/>
              <a:gd name="f292" fmla="*/ f237 1 f149"/>
              <a:gd name="f293" fmla="*/ f238 1 f150"/>
              <a:gd name="f294" fmla="*/ f239 1 f149"/>
              <a:gd name="f295" fmla="*/ f240 1 f150"/>
              <a:gd name="f296" fmla="*/ f241 1 f149"/>
              <a:gd name="f297" fmla="*/ f242 1 f150"/>
              <a:gd name="f298" fmla="*/ f243 1 f149"/>
              <a:gd name="f299" fmla="*/ f244 1 f150"/>
              <a:gd name="f300" fmla="*/ f245 1 f149"/>
              <a:gd name="f301" fmla="*/ f246 1 f150"/>
              <a:gd name="f302" fmla="*/ f247 1 f149"/>
              <a:gd name="f303" fmla="*/ f248 1 f150"/>
              <a:gd name="f304" fmla="*/ f249 1 f149"/>
              <a:gd name="f305" fmla="*/ f250 1 f150"/>
              <a:gd name="f306" fmla="*/ f251 1 f150"/>
              <a:gd name="f307" fmla="*/ f252 1 f149"/>
              <a:gd name="f308" fmla="*/ f253 1 f150"/>
              <a:gd name="f309" fmla="*/ f254 f140 1"/>
              <a:gd name="f310" fmla="*/ f255 f140 1"/>
              <a:gd name="f311" fmla="*/ f257 f141 1"/>
              <a:gd name="f312" fmla="*/ f256 f141 1"/>
              <a:gd name="f313" fmla="*/ f258 f140 1"/>
              <a:gd name="f314" fmla="*/ f259 f141 1"/>
              <a:gd name="f315" fmla="*/ f260 f140 1"/>
              <a:gd name="f316" fmla="*/ f261 f141 1"/>
              <a:gd name="f317" fmla="*/ f262 f140 1"/>
              <a:gd name="f318" fmla="*/ f263 f141 1"/>
              <a:gd name="f319" fmla="*/ f264 f140 1"/>
              <a:gd name="f320" fmla="*/ f265 f141 1"/>
              <a:gd name="f321" fmla="*/ f266 f140 1"/>
              <a:gd name="f322" fmla="*/ f267 f141 1"/>
              <a:gd name="f323" fmla="*/ f268 f140 1"/>
              <a:gd name="f324" fmla="*/ f269 f141 1"/>
              <a:gd name="f325" fmla="*/ f270 f140 1"/>
              <a:gd name="f326" fmla="*/ f271 f141 1"/>
              <a:gd name="f327" fmla="*/ f272 f140 1"/>
              <a:gd name="f328" fmla="*/ f273 f140 1"/>
              <a:gd name="f329" fmla="*/ f274 f141 1"/>
              <a:gd name="f330" fmla="*/ f275 f140 1"/>
              <a:gd name="f331" fmla="*/ f276 f141 1"/>
              <a:gd name="f332" fmla="*/ f277 f140 1"/>
              <a:gd name="f333" fmla="*/ f278 f141 1"/>
              <a:gd name="f334" fmla="*/ f279 f140 1"/>
              <a:gd name="f335" fmla="*/ f280 f141 1"/>
              <a:gd name="f336" fmla="*/ f281 f140 1"/>
              <a:gd name="f337" fmla="*/ f282 f141 1"/>
              <a:gd name="f338" fmla="*/ f283 f140 1"/>
              <a:gd name="f339" fmla="*/ f284 f141 1"/>
              <a:gd name="f340" fmla="*/ f285 f140 1"/>
              <a:gd name="f341" fmla="*/ f286 f141 1"/>
              <a:gd name="f342" fmla="*/ f287 f140 1"/>
              <a:gd name="f343" fmla="*/ f288 f140 1"/>
              <a:gd name="f344" fmla="*/ f289 f141 1"/>
              <a:gd name="f345" fmla="*/ f290 f140 1"/>
              <a:gd name="f346" fmla="*/ f291 f141 1"/>
              <a:gd name="f347" fmla="*/ f292 f140 1"/>
              <a:gd name="f348" fmla="*/ f293 f141 1"/>
              <a:gd name="f349" fmla="*/ f294 f140 1"/>
              <a:gd name="f350" fmla="*/ f295 f141 1"/>
              <a:gd name="f351" fmla="*/ f296 f140 1"/>
              <a:gd name="f352" fmla="*/ f297 f141 1"/>
              <a:gd name="f353" fmla="*/ f298 f140 1"/>
              <a:gd name="f354" fmla="*/ f299 f141 1"/>
              <a:gd name="f355" fmla="*/ f300 f140 1"/>
              <a:gd name="f356" fmla="*/ f301 f141 1"/>
              <a:gd name="f357" fmla="*/ f302 f140 1"/>
              <a:gd name="f358" fmla="*/ f303 f141 1"/>
              <a:gd name="f359" fmla="*/ f304 f140 1"/>
              <a:gd name="f360" fmla="*/ f305 f141 1"/>
              <a:gd name="f361" fmla="*/ f306 f141 1"/>
              <a:gd name="f362" fmla="*/ f307 f140 1"/>
              <a:gd name="f363" fmla="*/ f308 f141 1"/>
            </a:gdLst>
            <a:ahLst/>
            <a:cxnLst>
              <a:cxn ang="3cd4">
                <a:pos x="hc" y="t"/>
              </a:cxn>
              <a:cxn ang="0">
                <a:pos x="r" y="vc"/>
              </a:cxn>
              <a:cxn ang="cd4">
                <a:pos x="hc" y="b"/>
              </a:cxn>
              <a:cxn ang="cd2">
                <a:pos x="l" y="vc"/>
              </a:cxn>
              <a:cxn ang="f202">
                <a:pos x="f313" y="f314"/>
              </a:cxn>
              <a:cxn ang="f202">
                <a:pos x="f315" y="f316"/>
              </a:cxn>
              <a:cxn ang="f202">
                <a:pos x="f317" y="f318"/>
              </a:cxn>
              <a:cxn ang="f202">
                <a:pos x="f319" y="f320"/>
              </a:cxn>
              <a:cxn ang="f202">
                <a:pos x="f321" y="f322"/>
              </a:cxn>
              <a:cxn ang="f202">
                <a:pos x="f323" y="f324"/>
              </a:cxn>
              <a:cxn ang="f202">
                <a:pos x="f325" y="f326"/>
              </a:cxn>
              <a:cxn ang="f202">
                <a:pos x="f327" y="f322"/>
              </a:cxn>
              <a:cxn ang="f202">
                <a:pos x="f328" y="f329"/>
              </a:cxn>
              <a:cxn ang="f202">
                <a:pos x="f330" y="f331"/>
              </a:cxn>
              <a:cxn ang="f202">
                <a:pos x="f332" y="f333"/>
              </a:cxn>
              <a:cxn ang="f202">
                <a:pos x="f334" y="f335"/>
              </a:cxn>
              <a:cxn ang="f202">
                <a:pos x="f336" y="f337"/>
              </a:cxn>
              <a:cxn ang="f202">
                <a:pos x="f338" y="f339"/>
              </a:cxn>
              <a:cxn ang="f202">
                <a:pos x="f340" y="f341"/>
              </a:cxn>
              <a:cxn ang="f202">
                <a:pos x="f342" y="f314"/>
              </a:cxn>
              <a:cxn ang="f202">
                <a:pos x="f313" y="f314"/>
              </a:cxn>
              <a:cxn ang="f202">
                <a:pos x="f343" y="f344"/>
              </a:cxn>
              <a:cxn ang="f202">
                <a:pos x="f345" y="f326"/>
              </a:cxn>
              <a:cxn ang="f202">
                <a:pos x="f319" y="f346"/>
              </a:cxn>
              <a:cxn ang="f202">
                <a:pos x="f347" y="f348"/>
              </a:cxn>
              <a:cxn ang="f202">
                <a:pos x="f349" y="f350"/>
              </a:cxn>
              <a:cxn ang="f202">
                <a:pos x="f351" y="f352"/>
              </a:cxn>
              <a:cxn ang="f202">
                <a:pos x="f343" y="f344"/>
              </a:cxn>
              <a:cxn ang="f202">
                <a:pos x="f353" y="f354"/>
              </a:cxn>
              <a:cxn ang="f202">
                <a:pos x="f355" y="f356"/>
              </a:cxn>
              <a:cxn ang="f202">
                <a:pos x="f357" y="f358"/>
              </a:cxn>
              <a:cxn ang="f202">
                <a:pos x="f359" y="f360"/>
              </a:cxn>
              <a:cxn ang="f202">
                <a:pos x="f359" y="f361"/>
              </a:cxn>
              <a:cxn ang="f202">
                <a:pos x="f362" y="f363"/>
              </a:cxn>
              <a:cxn ang="f202">
                <a:pos x="f353" y="f354"/>
              </a:cxn>
            </a:cxnLst>
            <a:rect l="f309" t="f312" r="f310" b="f311"/>
            <a:pathLst>
              <a:path w="250" h="488">
                <a:moveTo>
                  <a:pt x="f9" y="f6"/>
                </a:moveTo>
                <a:cubicBezTo>
                  <a:pt x="f10" y="f11"/>
                  <a:pt x="f12" y="f13"/>
                  <a:pt x="f12" y="f14"/>
                </a:cubicBezTo>
                <a:cubicBezTo>
                  <a:pt x="f15" y="f16"/>
                  <a:pt x="f15" y="f17"/>
                  <a:pt x="f15" y="f18"/>
                </a:cubicBezTo>
                <a:cubicBezTo>
                  <a:pt x="f15" y="f19"/>
                  <a:pt x="f20" y="f21"/>
                  <a:pt x="f22" y="f23"/>
                </a:cubicBezTo>
                <a:cubicBezTo>
                  <a:pt x="f24" y="f25"/>
                  <a:pt x="f7" y="f26"/>
                  <a:pt x="f27" y="f28"/>
                </a:cubicBezTo>
                <a:cubicBezTo>
                  <a:pt x="f29" y="f30"/>
                  <a:pt x="f24" y="f31"/>
                  <a:pt x="f32" y="f33"/>
                </a:cubicBezTo>
                <a:cubicBezTo>
                  <a:pt x="f34" y="f8"/>
                  <a:pt x="f9" y="f35"/>
                  <a:pt x="f36" y="f37"/>
                </a:cubicBezTo>
                <a:cubicBezTo>
                  <a:pt x="f16" y="f38"/>
                  <a:pt x="f39" y="f40"/>
                  <a:pt x="f41" y="f28"/>
                </a:cubicBezTo>
                <a:cubicBezTo>
                  <a:pt x="f12" y="f42"/>
                  <a:pt x="f43" y="f44"/>
                  <a:pt x="f45" y="f46"/>
                </a:cubicBezTo>
                <a:cubicBezTo>
                  <a:pt x="f47" y="f48"/>
                  <a:pt x="f49" y="f50"/>
                  <a:pt x="f51" y="f52"/>
                </a:cubicBezTo>
                <a:cubicBezTo>
                  <a:pt x="f39" y="f53"/>
                  <a:pt x="f39" y="f54"/>
                  <a:pt x="f55" y="f56"/>
                </a:cubicBezTo>
                <a:cubicBezTo>
                  <a:pt x="f57" y="f33"/>
                  <a:pt x="f14" y="f58"/>
                  <a:pt x="f59" y="f60"/>
                </a:cubicBezTo>
                <a:cubicBezTo>
                  <a:pt x="f6" y="f61"/>
                  <a:pt x="f62" y="f63"/>
                  <a:pt x="f64" y="f65"/>
                </a:cubicBezTo>
                <a:cubicBezTo>
                  <a:pt x="f66" y="f67"/>
                  <a:pt x="f68" y="f69"/>
                  <a:pt x="f70" y="f71"/>
                </a:cubicBezTo>
                <a:cubicBezTo>
                  <a:pt x="f72" y="f73"/>
                  <a:pt x="f74" y="f75"/>
                  <a:pt x="f76" y="f77"/>
                </a:cubicBezTo>
                <a:cubicBezTo>
                  <a:pt x="f78" y="f79"/>
                  <a:pt x="f80" y="f81"/>
                  <a:pt x="f82" y="f6"/>
                </a:cubicBezTo>
                <a:cubicBezTo>
                  <a:pt x="f83" y="f6"/>
                  <a:pt x="f84" y="f6"/>
                  <a:pt x="f9" y="f6"/>
                </a:cubicBezTo>
                <a:close/>
                <a:moveTo>
                  <a:pt x="f85" y="f86"/>
                </a:moveTo>
                <a:cubicBezTo>
                  <a:pt x="f78" y="f56"/>
                  <a:pt x="f80" y="f87"/>
                  <a:pt x="f88" y="f37"/>
                </a:cubicBezTo>
                <a:cubicBezTo>
                  <a:pt x="f89" y="f90"/>
                  <a:pt x="f91" y="f92"/>
                  <a:pt x="f22" y="f93"/>
                </a:cubicBezTo>
                <a:cubicBezTo>
                  <a:pt x="f94" y="f95"/>
                  <a:pt x="f96" y="f97"/>
                  <a:pt x="f24" y="f98"/>
                </a:cubicBezTo>
                <a:cubicBezTo>
                  <a:pt x="f99" y="f26"/>
                  <a:pt x="f100" y="f101"/>
                  <a:pt x="f102" y="f103"/>
                </a:cubicBezTo>
                <a:cubicBezTo>
                  <a:pt x="f104" y="f25"/>
                  <a:pt x="f105" y="f106"/>
                  <a:pt x="f107" y="f108"/>
                </a:cubicBezTo>
                <a:cubicBezTo>
                  <a:pt x="f109" y="f110"/>
                  <a:pt x="f111" y="f112"/>
                  <a:pt x="f85" y="f86"/>
                </a:cubicBezTo>
                <a:close/>
                <a:moveTo>
                  <a:pt x="f113" y="f114"/>
                </a:moveTo>
                <a:cubicBezTo>
                  <a:pt x="f115" y="f116"/>
                  <a:pt x="f117" y="f52"/>
                  <a:pt x="f118" y="f119"/>
                </a:cubicBezTo>
                <a:cubicBezTo>
                  <a:pt x="f120" y="f121"/>
                  <a:pt x="f122" y="f123"/>
                  <a:pt x="f124" y="f125"/>
                </a:cubicBezTo>
                <a:cubicBezTo>
                  <a:pt x="f126" y="f25"/>
                  <a:pt x="f127" y="f2"/>
                  <a:pt x="f128" y="f129"/>
                </a:cubicBezTo>
                <a:cubicBezTo>
                  <a:pt x="f130" y="f131"/>
                  <a:pt x="f130" y="f132"/>
                  <a:pt x="f128" y="f61"/>
                </a:cubicBezTo>
                <a:cubicBezTo>
                  <a:pt x="f133" y="f134"/>
                  <a:pt x="f135" y="f37"/>
                  <a:pt x="f136" y="f137"/>
                </a:cubicBezTo>
                <a:cubicBezTo>
                  <a:pt x="f138" y="f93"/>
                  <a:pt x="f72" y="f56"/>
                  <a:pt x="f113" y="f114"/>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8" name="Freeform 14">
            <a:extLst>
              <a:ext uri="{FF2B5EF4-FFF2-40B4-BE49-F238E27FC236}">
                <a16:creationId xmlns:a16="http://schemas.microsoft.com/office/drawing/2014/main" id="{B0191B71-AED7-4C19-90B0-7AA74D5C8689}"/>
              </a:ext>
            </a:extLst>
          </p:cNvPr>
          <p:cNvSpPr/>
          <p:nvPr/>
        </p:nvSpPr>
        <p:spPr>
          <a:xfrm>
            <a:off x="5621338" y="2249488"/>
            <a:ext cx="504821" cy="649288"/>
          </a:xfrm>
          <a:custGeom>
            <a:avLst/>
            <a:gdLst>
              <a:gd name="f0" fmla="val 10800000"/>
              <a:gd name="f1" fmla="val 5400000"/>
              <a:gd name="f2" fmla="val 180"/>
              <a:gd name="f3" fmla="val w"/>
              <a:gd name="f4" fmla="val h"/>
              <a:gd name="f5" fmla="val 0"/>
              <a:gd name="f6" fmla="val 341"/>
              <a:gd name="f7" fmla="val 439"/>
              <a:gd name="f8" fmla="val 176"/>
              <a:gd name="f9" fmla="val 257"/>
              <a:gd name="f10" fmla="val 139"/>
              <a:gd name="f11" fmla="val 274"/>
              <a:gd name="f12" fmla="val 115"/>
              <a:gd name="f13" fmla="val 301"/>
              <a:gd name="f14" fmla="val 109"/>
              <a:gd name="f15" fmla="val 342"/>
              <a:gd name="f16" fmla="val 107"/>
              <a:gd name="f17" fmla="val 354"/>
              <a:gd name="f18" fmla="val 101"/>
              <a:gd name="f19" fmla="val 365"/>
              <a:gd name="f20" fmla="val 95"/>
              <a:gd name="f21" fmla="val 375"/>
              <a:gd name="f22" fmla="val 80"/>
              <a:gd name="f23" fmla="val 399"/>
              <a:gd name="f24" fmla="val 55"/>
              <a:gd name="f25" fmla="val 408"/>
              <a:gd name="f26" fmla="val 34"/>
              <a:gd name="f27" fmla="val 401"/>
              <a:gd name="f28" fmla="val 13"/>
              <a:gd name="f29" fmla="val 393"/>
              <a:gd name="f30" fmla="val 369"/>
              <a:gd name="f31" fmla="val 2"/>
              <a:gd name="f32" fmla="val 343"/>
              <a:gd name="f33" fmla="val 7"/>
              <a:gd name="f34" fmla="val 286"/>
              <a:gd name="f35" fmla="val 44"/>
              <a:gd name="f36" fmla="val 258"/>
              <a:gd name="f37" fmla="val 100"/>
              <a:gd name="f38" fmla="val 269"/>
              <a:gd name="f39" fmla="val 135"/>
              <a:gd name="f40" fmla="val 276"/>
              <a:gd name="f41" fmla="val 164"/>
              <a:gd name="f42" fmla="val 245"/>
              <a:gd name="f43" fmla="val 153"/>
              <a:gd name="f44" fmla="val 212"/>
              <a:gd name="f45" fmla="val 132"/>
              <a:gd name="f46" fmla="val 149"/>
              <a:gd name="f47" fmla="val 111"/>
              <a:gd name="f48" fmla="val 86"/>
              <a:gd name="f49" fmla="val 91"/>
              <a:gd name="f50" fmla="val 23"/>
              <a:gd name="f51" fmla="val 88"/>
              <a:gd name="f52" fmla="val 16"/>
              <a:gd name="f53" fmla="val 87"/>
              <a:gd name="f54" fmla="val 9"/>
              <a:gd name="f55" fmla="val 85"/>
              <a:gd name="f56" fmla="val 1"/>
              <a:gd name="f57" fmla="val 89"/>
              <a:gd name="f58" fmla="val 105"/>
              <a:gd name="f59" fmla="val 32"/>
              <a:gd name="f60" fmla="val 122"/>
              <a:gd name="f61" fmla="val 64"/>
              <a:gd name="f62" fmla="val 138"/>
              <a:gd name="f63" fmla="val 97"/>
              <a:gd name="f64" fmla="val 154"/>
              <a:gd name="f65" fmla="val 129"/>
              <a:gd name="f66" fmla="val 169"/>
              <a:gd name="f67" fmla="val 161"/>
              <a:gd name="f68" fmla="val 184"/>
              <a:gd name="f69" fmla="val 193"/>
              <a:gd name="f70" fmla="val 231"/>
              <a:gd name="f71" fmla="val 137"/>
              <a:gd name="f72" fmla="val 280"/>
              <a:gd name="f73" fmla="val 328"/>
              <a:gd name="f74" fmla="val 24"/>
              <a:gd name="f75" fmla="val 330"/>
              <a:gd name="f76" fmla="val 25"/>
              <a:gd name="f77" fmla="val 331"/>
              <a:gd name="f78" fmla="val 26"/>
              <a:gd name="f79" fmla="val 333"/>
              <a:gd name="f80" fmla="val 27"/>
              <a:gd name="f81" fmla="val 329"/>
              <a:gd name="f82" fmla="val 33"/>
              <a:gd name="f83" fmla="val 326"/>
              <a:gd name="f84" fmla="val 39"/>
              <a:gd name="f85" fmla="val 322"/>
              <a:gd name="f86" fmla="val 285"/>
              <a:gd name="f87" fmla="val 103"/>
              <a:gd name="f88" fmla="val 248"/>
              <a:gd name="f89" fmla="val 210"/>
              <a:gd name="f90" fmla="val 219"/>
              <a:gd name="f91" fmla="val 191"/>
              <a:gd name="f92" fmla="val 249"/>
              <a:gd name="f93" fmla="val 213"/>
              <a:gd name="f94" fmla="val 290"/>
              <a:gd name="f95" fmla="val 292"/>
              <a:gd name="f96" fmla="val 309"/>
              <a:gd name="f97" fmla="val 295"/>
              <a:gd name="f98" fmla="val 339"/>
              <a:gd name="f99" fmla="val 324"/>
              <a:gd name="f100" fmla="val 396"/>
              <a:gd name="f101" fmla="val 318"/>
              <a:gd name="f102" fmla="val 416"/>
              <a:gd name="f103" fmla="val 307"/>
              <a:gd name="f104" fmla="val 432"/>
              <a:gd name="f105" fmla="val 284"/>
              <a:gd name="f106" fmla="val 436"/>
              <a:gd name="f107" fmla="val 261"/>
              <a:gd name="f108" fmla="val 425"/>
              <a:gd name="f109" fmla="val 410"/>
              <a:gd name="f110" fmla="val 227"/>
              <a:gd name="f111" fmla="val 406"/>
              <a:gd name="f112" fmla="val 228"/>
              <a:gd name="f113" fmla="val 397"/>
              <a:gd name="f114" fmla="val 390"/>
              <a:gd name="f115" fmla="val 225"/>
              <a:gd name="f116" fmla="val 379"/>
              <a:gd name="f117" fmla="val 222"/>
              <a:gd name="f118" fmla="val 223"/>
              <a:gd name="f119" fmla="val 358"/>
              <a:gd name="f120" fmla="val 314"/>
              <a:gd name="f121" fmla="val 205"/>
              <a:gd name="f122" fmla="val 104"/>
              <a:gd name="f123" fmla="val 302"/>
              <a:gd name="f124" fmla="val 98"/>
              <a:gd name="f125" fmla="val 287"/>
              <a:gd name="f126" fmla="val 81"/>
              <a:gd name="f127" fmla="val 281"/>
              <a:gd name="f128" fmla="val 65"/>
              <a:gd name="f129" fmla="val 46"/>
              <a:gd name="f130" fmla="val 37"/>
              <a:gd name="f131" fmla="val 18"/>
              <a:gd name="f132" fmla="val 15"/>
              <a:gd name="f133" fmla="val 350"/>
              <a:gd name="f134" fmla="val 12"/>
              <a:gd name="f135" fmla="val 366"/>
              <a:gd name="f136" fmla="val 20"/>
              <a:gd name="f137" fmla="val 382"/>
              <a:gd name="f138" fmla="val 38"/>
              <a:gd name="f139" fmla="val 389"/>
              <a:gd name="f140" fmla="val 395"/>
              <a:gd name="f141" fmla="val 70"/>
              <a:gd name="f142" fmla="val 388"/>
              <a:gd name="f143" fmla="val 79"/>
              <a:gd name="f144" fmla="val 359"/>
              <a:gd name="f145" fmla="val 99"/>
              <a:gd name="f146" fmla="val 340"/>
              <a:gd name="f147" fmla="val 357"/>
              <a:gd name="f148" fmla="val 235"/>
              <a:gd name="f149" fmla="val 240"/>
              <a:gd name="f150" fmla="val 394"/>
              <a:gd name="f151" fmla="val 250"/>
              <a:gd name="f152" fmla="val 409"/>
              <a:gd name="f153" fmla="val 267"/>
              <a:gd name="f154" fmla="val 298"/>
              <a:gd name="f155" fmla="val 429"/>
              <a:gd name="f156" fmla="val 308"/>
              <a:gd name="f157" fmla="val 402"/>
              <a:gd name="f158" fmla="val 385"/>
              <a:gd name="f159" fmla="val 315"/>
              <a:gd name="f160" fmla="val 363"/>
              <a:gd name="f161" fmla="val 312"/>
              <a:gd name="f162" fmla="val 344"/>
              <a:gd name="f163" fmla="val 288"/>
              <a:gd name="f164" fmla="val 305"/>
              <a:gd name="f165" fmla="val 265"/>
              <a:gd name="f166" fmla="val 244"/>
              <a:gd name="f167" fmla="val 311"/>
              <a:gd name="f168" fmla="val 232"/>
              <a:gd name="f169" fmla="+- 0 0 -90"/>
              <a:gd name="f170" fmla="*/ f3 1 341"/>
              <a:gd name="f171" fmla="*/ f4 1 439"/>
              <a:gd name="f172" fmla="val f5"/>
              <a:gd name="f173" fmla="val f6"/>
              <a:gd name="f174" fmla="val f7"/>
              <a:gd name="f175" fmla="*/ f169 f0 1"/>
              <a:gd name="f176" fmla="+- f174 0 f172"/>
              <a:gd name="f177" fmla="+- f173 0 f172"/>
              <a:gd name="f178" fmla="*/ f175 1 f2"/>
              <a:gd name="f179" fmla="*/ f177 1 341"/>
              <a:gd name="f180" fmla="*/ f176 1 439"/>
              <a:gd name="f181" fmla="*/ 176 f177 1"/>
              <a:gd name="f182" fmla="*/ 257 f176 1"/>
              <a:gd name="f183" fmla="*/ 109 f177 1"/>
              <a:gd name="f184" fmla="*/ 342 f176 1"/>
              <a:gd name="f185" fmla="*/ 95 f177 1"/>
              <a:gd name="f186" fmla="*/ 375 f176 1"/>
              <a:gd name="f187" fmla="*/ 34 f177 1"/>
              <a:gd name="f188" fmla="*/ 401 f176 1"/>
              <a:gd name="f189" fmla="*/ 2 f177 1"/>
              <a:gd name="f190" fmla="*/ 343 f176 1"/>
              <a:gd name="f191" fmla="*/ 100 f177 1"/>
              <a:gd name="f192" fmla="*/ 269 f176 1"/>
              <a:gd name="f193" fmla="*/ 153 f177 1"/>
              <a:gd name="f194" fmla="*/ 212 f176 1"/>
              <a:gd name="f195" fmla="*/ 91 f177 1"/>
              <a:gd name="f196" fmla="*/ 23 f176 1"/>
              <a:gd name="f197" fmla="*/ 85 f177 1"/>
              <a:gd name="f198" fmla="*/ 2 f176 1"/>
              <a:gd name="f199" fmla="*/ 89 f177 1"/>
              <a:gd name="f200" fmla="*/ 0 f176 1"/>
              <a:gd name="f201" fmla="*/ 138 f177 1"/>
              <a:gd name="f202" fmla="*/ 97 f176 1"/>
              <a:gd name="f203" fmla="*/ 184 f177 1"/>
              <a:gd name="f204" fmla="*/ 193 f176 1"/>
              <a:gd name="f205" fmla="*/ 328 f177 1"/>
              <a:gd name="f206" fmla="*/ 24 f176 1"/>
              <a:gd name="f207" fmla="*/ 333 f177 1"/>
              <a:gd name="f208" fmla="*/ 27 f176 1"/>
              <a:gd name="f209" fmla="*/ 322 f177 1"/>
              <a:gd name="f210" fmla="*/ 44 f176 1"/>
              <a:gd name="f211" fmla="*/ 210 f177 1"/>
              <a:gd name="f212" fmla="*/ 219 f176 1"/>
              <a:gd name="f213" fmla="*/ 249 f177 1"/>
              <a:gd name="f214" fmla="*/ 292 f176 1"/>
              <a:gd name="f215" fmla="*/ 324 f177 1"/>
              <a:gd name="f216" fmla="*/ 396 f176 1"/>
              <a:gd name="f217" fmla="*/ 284 f177 1"/>
              <a:gd name="f218" fmla="*/ 436 f176 1"/>
              <a:gd name="f219" fmla="*/ 231 f177 1"/>
              <a:gd name="f220" fmla="*/ 410 f176 1"/>
              <a:gd name="f221" fmla="*/ 227 f177 1"/>
              <a:gd name="f222" fmla="*/ 390 f176 1"/>
              <a:gd name="f223" fmla="*/ 223 f177 1"/>
              <a:gd name="f224" fmla="*/ 358 f176 1"/>
              <a:gd name="f225" fmla="*/ 322 f176 1"/>
              <a:gd name="f226" fmla="*/ 81 f177 1"/>
              <a:gd name="f227" fmla="*/ 281 f176 1"/>
              <a:gd name="f228" fmla="*/ 37 f177 1"/>
              <a:gd name="f229" fmla="*/ 15 f177 1"/>
              <a:gd name="f230" fmla="*/ 350 f176 1"/>
              <a:gd name="f231" fmla="*/ 38 f177 1"/>
              <a:gd name="f232" fmla="*/ 389 f176 1"/>
              <a:gd name="f233" fmla="*/ 79 f177 1"/>
              <a:gd name="f234" fmla="*/ 228 f177 1"/>
              <a:gd name="f235" fmla="*/ 357 f176 1"/>
              <a:gd name="f236" fmla="*/ 250 f177 1"/>
              <a:gd name="f237" fmla="*/ 409 f176 1"/>
              <a:gd name="f238" fmla="*/ 308 f177 1"/>
              <a:gd name="f239" fmla="*/ 402 f176 1"/>
              <a:gd name="f240" fmla="*/ 312 f177 1"/>
              <a:gd name="f241" fmla="*/ 344 f176 1"/>
              <a:gd name="f242" fmla="*/ 265 f177 1"/>
              <a:gd name="f243" fmla="*/ 308 f176 1"/>
              <a:gd name="f244" fmla="+- f178 0 f1"/>
              <a:gd name="f245" fmla="*/ f181 1 341"/>
              <a:gd name="f246" fmla="*/ f182 1 439"/>
              <a:gd name="f247" fmla="*/ f183 1 341"/>
              <a:gd name="f248" fmla="*/ f184 1 439"/>
              <a:gd name="f249" fmla="*/ f185 1 341"/>
              <a:gd name="f250" fmla="*/ f186 1 439"/>
              <a:gd name="f251" fmla="*/ f187 1 341"/>
              <a:gd name="f252" fmla="*/ f188 1 439"/>
              <a:gd name="f253" fmla="*/ f189 1 341"/>
              <a:gd name="f254" fmla="*/ f190 1 439"/>
              <a:gd name="f255" fmla="*/ f191 1 341"/>
              <a:gd name="f256" fmla="*/ f192 1 439"/>
              <a:gd name="f257" fmla="*/ f193 1 341"/>
              <a:gd name="f258" fmla="*/ f194 1 439"/>
              <a:gd name="f259" fmla="*/ f195 1 341"/>
              <a:gd name="f260" fmla="*/ f196 1 439"/>
              <a:gd name="f261" fmla="*/ f197 1 341"/>
              <a:gd name="f262" fmla="*/ f198 1 439"/>
              <a:gd name="f263" fmla="*/ f199 1 341"/>
              <a:gd name="f264" fmla="*/ f200 1 439"/>
              <a:gd name="f265" fmla="*/ f201 1 341"/>
              <a:gd name="f266" fmla="*/ f202 1 439"/>
              <a:gd name="f267" fmla="*/ f203 1 341"/>
              <a:gd name="f268" fmla="*/ f204 1 439"/>
              <a:gd name="f269" fmla="*/ f205 1 341"/>
              <a:gd name="f270" fmla="*/ f206 1 439"/>
              <a:gd name="f271" fmla="*/ f207 1 341"/>
              <a:gd name="f272" fmla="*/ f208 1 439"/>
              <a:gd name="f273" fmla="*/ f209 1 341"/>
              <a:gd name="f274" fmla="*/ f210 1 439"/>
              <a:gd name="f275" fmla="*/ f211 1 341"/>
              <a:gd name="f276" fmla="*/ f212 1 439"/>
              <a:gd name="f277" fmla="*/ f213 1 341"/>
              <a:gd name="f278" fmla="*/ f214 1 439"/>
              <a:gd name="f279" fmla="*/ f215 1 341"/>
              <a:gd name="f280" fmla="*/ f216 1 439"/>
              <a:gd name="f281" fmla="*/ f217 1 341"/>
              <a:gd name="f282" fmla="*/ f218 1 439"/>
              <a:gd name="f283" fmla="*/ f219 1 341"/>
              <a:gd name="f284" fmla="*/ f220 1 439"/>
              <a:gd name="f285" fmla="*/ f221 1 341"/>
              <a:gd name="f286" fmla="*/ f222 1 439"/>
              <a:gd name="f287" fmla="*/ f223 1 341"/>
              <a:gd name="f288" fmla="*/ f224 1 439"/>
              <a:gd name="f289" fmla="*/ f225 1 439"/>
              <a:gd name="f290" fmla="*/ f226 1 341"/>
              <a:gd name="f291" fmla="*/ f227 1 439"/>
              <a:gd name="f292" fmla="*/ f228 1 341"/>
              <a:gd name="f293" fmla="*/ f229 1 341"/>
              <a:gd name="f294" fmla="*/ f230 1 439"/>
              <a:gd name="f295" fmla="*/ f231 1 341"/>
              <a:gd name="f296" fmla="*/ f232 1 439"/>
              <a:gd name="f297" fmla="*/ f233 1 341"/>
              <a:gd name="f298" fmla="*/ f234 1 341"/>
              <a:gd name="f299" fmla="*/ f235 1 439"/>
              <a:gd name="f300" fmla="*/ f236 1 341"/>
              <a:gd name="f301" fmla="*/ f237 1 439"/>
              <a:gd name="f302" fmla="*/ f238 1 341"/>
              <a:gd name="f303" fmla="*/ f239 1 439"/>
              <a:gd name="f304" fmla="*/ f240 1 341"/>
              <a:gd name="f305" fmla="*/ f241 1 439"/>
              <a:gd name="f306" fmla="*/ f242 1 341"/>
              <a:gd name="f307" fmla="*/ f243 1 439"/>
              <a:gd name="f308" fmla="*/ 0 1 f179"/>
              <a:gd name="f309" fmla="*/ f173 1 f179"/>
              <a:gd name="f310" fmla="*/ 0 1 f180"/>
              <a:gd name="f311" fmla="*/ f174 1 f180"/>
              <a:gd name="f312" fmla="*/ f245 1 f179"/>
              <a:gd name="f313" fmla="*/ f246 1 f180"/>
              <a:gd name="f314" fmla="*/ f247 1 f179"/>
              <a:gd name="f315" fmla="*/ f248 1 f180"/>
              <a:gd name="f316" fmla="*/ f249 1 f179"/>
              <a:gd name="f317" fmla="*/ f250 1 f180"/>
              <a:gd name="f318" fmla="*/ f251 1 f179"/>
              <a:gd name="f319" fmla="*/ f252 1 f180"/>
              <a:gd name="f320" fmla="*/ f253 1 f179"/>
              <a:gd name="f321" fmla="*/ f254 1 f180"/>
              <a:gd name="f322" fmla="*/ f255 1 f179"/>
              <a:gd name="f323" fmla="*/ f256 1 f180"/>
              <a:gd name="f324" fmla="*/ f257 1 f179"/>
              <a:gd name="f325" fmla="*/ f258 1 f180"/>
              <a:gd name="f326" fmla="*/ f259 1 f179"/>
              <a:gd name="f327" fmla="*/ f260 1 f180"/>
              <a:gd name="f328" fmla="*/ f261 1 f179"/>
              <a:gd name="f329" fmla="*/ f262 1 f180"/>
              <a:gd name="f330" fmla="*/ f263 1 f179"/>
              <a:gd name="f331" fmla="*/ f264 1 f180"/>
              <a:gd name="f332" fmla="*/ f265 1 f179"/>
              <a:gd name="f333" fmla="*/ f266 1 f180"/>
              <a:gd name="f334" fmla="*/ f267 1 f179"/>
              <a:gd name="f335" fmla="*/ f268 1 f180"/>
              <a:gd name="f336" fmla="*/ f269 1 f179"/>
              <a:gd name="f337" fmla="*/ f270 1 f180"/>
              <a:gd name="f338" fmla="*/ f271 1 f179"/>
              <a:gd name="f339" fmla="*/ f272 1 f180"/>
              <a:gd name="f340" fmla="*/ f273 1 f179"/>
              <a:gd name="f341" fmla="*/ f274 1 f180"/>
              <a:gd name="f342" fmla="*/ f275 1 f179"/>
              <a:gd name="f343" fmla="*/ f276 1 f180"/>
              <a:gd name="f344" fmla="*/ f277 1 f179"/>
              <a:gd name="f345" fmla="*/ f278 1 f180"/>
              <a:gd name="f346" fmla="*/ f279 1 f179"/>
              <a:gd name="f347" fmla="*/ f280 1 f180"/>
              <a:gd name="f348" fmla="*/ f281 1 f179"/>
              <a:gd name="f349" fmla="*/ f282 1 f180"/>
              <a:gd name="f350" fmla="*/ f283 1 f179"/>
              <a:gd name="f351" fmla="*/ f284 1 f180"/>
              <a:gd name="f352" fmla="*/ f285 1 f179"/>
              <a:gd name="f353" fmla="*/ f286 1 f180"/>
              <a:gd name="f354" fmla="*/ f287 1 f179"/>
              <a:gd name="f355" fmla="*/ f288 1 f180"/>
              <a:gd name="f356" fmla="*/ f289 1 f180"/>
              <a:gd name="f357" fmla="*/ f290 1 f179"/>
              <a:gd name="f358" fmla="*/ f291 1 f180"/>
              <a:gd name="f359" fmla="*/ f292 1 f179"/>
              <a:gd name="f360" fmla="*/ f293 1 f179"/>
              <a:gd name="f361" fmla="*/ f294 1 f180"/>
              <a:gd name="f362" fmla="*/ f295 1 f179"/>
              <a:gd name="f363" fmla="*/ f296 1 f180"/>
              <a:gd name="f364" fmla="*/ f297 1 f179"/>
              <a:gd name="f365" fmla="*/ f298 1 f179"/>
              <a:gd name="f366" fmla="*/ f299 1 f180"/>
              <a:gd name="f367" fmla="*/ f300 1 f179"/>
              <a:gd name="f368" fmla="*/ f301 1 f180"/>
              <a:gd name="f369" fmla="*/ f302 1 f179"/>
              <a:gd name="f370" fmla="*/ f303 1 f180"/>
              <a:gd name="f371" fmla="*/ f304 1 f179"/>
              <a:gd name="f372" fmla="*/ f305 1 f180"/>
              <a:gd name="f373" fmla="*/ f306 1 f179"/>
              <a:gd name="f374" fmla="*/ f307 1 f180"/>
              <a:gd name="f375" fmla="*/ f308 f170 1"/>
              <a:gd name="f376" fmla="*/ f309 f170 1"/>
              <a:gd name="f377" fmla="*/ f311 f171 1"/>
              <a:gd name="f378" fmla="*/ f310 f171 1"/>
              <a:gd name="f379" fmla="*/ f312 f170 1"/>
              <a:gd name="f380" fmla="*/ f313 f171 1"/>
              <a:gd name="f381" fmla="*/ f314 f170 1"/>
              <a:gd name="f382" fmla="*/ f315 f171 1"/>
              <a:gd name="f383" fmla="*/ f316 f170 1"/>
              <a:gd name="f384" fmla="*/ f317 f171 1"/>
              <a:gd name="f385" fmla="*/ f318 f170 1"/>
              <a:gd name="f386" fmla="*/ f319 f171 1"/>
              <a:gd name="f387" fmla="*/ f320 f170 1"/>
              <a:gd name="f388" fmla="*/ f321 f171 1"/>
              <a:gd name="f389" fmla="*/ f322 f170 1"/>
              <a:gd name="f390" fmla="*/ f323 f171 1"/>
              <a:gd name="f391" fmla="*/ f324 f170 1"/>
              <a:gd name="f392" fmla="*/ f325 f171 1"/>
              <a:gd name="f393" fmla="*/ f326 f170 1"/>
              <a:gd name="f394" fmla="*/ f327 f171 1"/>
              <a:gd name="f395" fmla="*/ f328 f170 1"/>
              <a:gd name="f396" fmla="*/ f329 f171 1"/>
              <a:gd name="f397" fmla="*/ f330 f170 1"/>
              <a:gd name="f398" fmla="*/ f331 f171 1"/>
              <a:gd name="f399" fmla="*/ f332 f170 1"/>
              <a:gd name="f400" fmla="*/ f333 f171 1"/>
              <a:gd name="f401" fmla="*/ f334 f170 1"/>
              <a:gd name="f402" fmla="*/ f335 f171 1"/>
              <a:gd name="f403" fmla="*/ f336 f170 1"/>
              <a:gd name="f404" fmla="*/ f337 f171 1"/>
              <a:gd name="f405" fmla="*/ f338 f170 1"/>
              <a:gd name="f406" fmla="*/ f339 f171 1"/>
              <a:gd name="f407" fmla="*/ f340 f170 1"/>
              <a:gd name="f408" fmla="*/ f341 f171 1"/>
              <a:gd name="f409" fmla="*/ f342 f170 1"/>
              <a:gd name="f410" fmla="*/ f343 f171 1"/>
              <a:gd name="f411" fmla="*/ f344 f170 1"/>
              <a:gd name="f412" fmla="*/ f345 f171 1"/>
              <a:gd name="f413" fmla="*/ f346 f170 1"/>
              <a:gd name="f414" fmla="*/ f347 f171 1"/>
              <a:gd name="f415" fmla="*/ f348 f170 1"/>
              <a:gd name="f416" fmla="*/ f349 f171 1"/>
              <a:gd name="f417" fmla="*/ f350 f170 1"/>
              <a:gd name="f418" fmla="*/ f351 f171 1"/>
              <a:gd name="f419" fmla="*/ f352 f170 1"/>
              <a:gd name="f420" fmla="*/ f353 f171 1"/>
              <a:gd name="f421" fmla="*/ f354 f170 1"/>
              <a:gd name="f422" fmla="*/ f355 f171 1"/>
              <a:gd name="f423" fmla="*/ f356 f171 1"/>
              <a:gd name="f424" fmla="*/ f357 f170 1"/>
              <a:gd name="f425" fmla="*/ f358 f171 1"/>
              <a:gd name="f426" fmla="*/ f359 f170 1"/>
              <a:gd name="f427" fmla="*/ f360 f170 1"/>
              <a:gd name="f428" fmla="*/ f361 f171 1"/>
              <a:gd name="f429" fmla="*/ f362 f170 1"/>
              <a:gd name="f430" fmla="*/ f363 f171 1"/>
              <a:gd name="f431" fmla="*/ f364 f170 1"/>
              <a:gd name="f432" fmla="*/ f365 f170 1"/>
              <a:gd name="f433" fmla="*/ f366 f171 1"/>
              <a:gd name="f434" fmla="*/ f367 f170 1"/>
              <a:gd name="f435" fmla="*/ f368 f171 1"/>
              <a:gd name="f436" fmla="*/ f369 f170 1"/>
              <a:gd name="f437" fmla="*/ f370 f171 1"/>
              <a:gd name="f438" fmla="*/ f371 f170 1"/>
              <a:gd name="f439" fmla="*/ f372 f171 1"/>
              <a:gd name="f440" fmla="*/ f373 f170 1"/>
              <a:gd name="f441" fmla="*/ f374 f171 1"/>
            </a:gdLst>
            <a:ahLst/>
            <a:cxnLst>
              <a:cxn ang="3cd4">
                <a:pos x="hc" y="t"/>
              </a:cxn>
              <a:cxn ang="0">
                <a:pos x="r" y="vc"/>
              </a:cxn>
              <a:cxn ang="cd4">
                <a:pos x="hc" y="b"/>
              </a:cxn>
              <a:cxn ang="cd2">
                <a:pos x="l" y="vc"/>
              </a:cxn>
              <a:cxn ang="f244">
                <a:pos x="f379" y="f380"/>
              </a:cxn>
              <a:cxn ang="f244">
                <a:pos x="f381" y="f382"/>
              </a:cxn>
              <a:cxn ang="f244">
                <a:pos x="f383" y="f384"/>
              </a:cxn>
              <a:cxn ang="f244">
                <a:pos x="f385" y="f386"/>
              </a:cxn>
              <a:cxn ang="f244">
                <a:pos x="f387" y="f388"/>
              </a:cxn>
              <a:cxn ang="f244">
                <a:pos x="f389" y="f390"/>
              </a:cxn>
              <a:cxn ang="f244">
                <a:pos x="f391" y="f392"/>
              </a:cxn>
              <a:cxn ang="f244">
                <a:pos x="f393" y="f394"/>
              </a:cxn>
              <a:cxn ang="f244">
                <a:pos x="f395" y="f396"/>
              </a:cxn>
              <a:cxn ang="f244">
                <a:pos x="f397" y="f398"/>
              </a:cxn>
              <a:cxn ang="f244">
                <a:pos x="f399" y="f400"/>
              </a:cxn>
              <a:cxn ang="f244">
                <a:pos x="f401" y="f402"/>
              </a:cxn>
              <a:cxn ang="f244">
                <a:pos x="f403" y="f404"/>
              </a:cxn>
              <a:cxn ang="f244">
                <a:pos x="f405" y="f406"/>
              </a:cxn>
              <a:cxn ang="f244">
                <a:pos x="f407" y="f408"/>
              </a:cxn>
              <a:cxn ang="f244">
                <a:pos x="f409" y="f410"/>
              </a:cxn>
              <a:cxn ang="f244">
                <a:pos x="f411" y="f412"/>
              </a:cxn>
              <a:cxn ang="f244">
                <a:pos x="f413" y="f414"/>
              </a:cxn>
              <a:cxn ang="f244">
                <a:pos x="f415" y="f416"/>
              </a:cxn>
              <a:cxn ang="f244">
                <a:pos x="f417" y="f418"/>
              </a:cxn>
              <a:cxn ang="f244">
                <a:pos x="f419" y="f420"/>
              </a:cxn>
              <a:cxn ang="f244">
                <a:pos x="f421" y="f422"/>
              </a:cxn>
              <a:cxn ang="f244">
                <a:pos x="f379" y="f380"/>
              </a:cxn>
              <a:cxn ang="f244">
                <a:pos x="f381" y="f423"/>
              </a:cxn>
              <a:cxn ang="f244">
                <a:pos x="f424" y="f425"/>
              </a:cxn>
              <a:cxn ang="f244">
                <a:pos x="f426" y="f412"/>
              </a:cxn>
              <a:cxn ang="f244">
                <a:pos x="f427" y="f428"/>
              </a:cxn>
              <a:cxn ang="f244">
                <a:pos x="f429" y="f430"/>
              </a:cxn>
              <a:cxn ang="f244">
                <a:pos x="f431" y="f384"/>
              </a:cxn>
              <a:cxn ang="f244">
                <a:pos x="f381" y="f423"/>
              </a:cxn>
              <a:cxn ang="f244">
                <a:pos x="f432" y="f433"/>
              </a:cxn>
              <a:cxn ang="f244">
                <a:pos x="f434" y="f435"/>
              </a:cxn>
              <a:cxn ang="f244">
                <a:pos x="f436" y="f437"/>
              </a:cxn>
              <a:cxn ang="f244">
                <a:pos x="f438" y="f439"/>
              </a:cxn>
              <a:cxn ang="f244">
                <a:pos x="f440" y="f441"/>
              </a:cxn>
              <a:cxn ang="f244">
                <a:pos x="f432" y="f433"/>
              </a:cxn>
            </a:cxnLst>
            <a:rect l="f375" t="f378" r="f376" b="f377"/>
            <a:pathLst>
              <a:path w="341" h="439">
                <a:moveTo>
                  <a:pt x="f8" y="f9"/>
                </a:moveTo>
                <a:cubicBezTo>
                  <a:pt x="f10" y="f11"/>
                  <a:pt x="f12" y="f13"/>
                  <a:pt x="f14" y="f15"/>
                </a:cubicBezTo>
                <a:cubicBezTo>
                  <a:pt x="f16" y="f17"/>
                  <a:pt x="f18" y="f19"/>
                  <a:pt x="f20" y="f21"/>
                </a:cubicBezTo>
                <a:cubicBezTo>
                  <a:pt x="f22" y="f23"/>
                  <a:pt x="f24" y="f25"/>
                  <a:pt x="f26" y="f27"/>
                </a:cubicBezTo>
                <a:cubicBezTo>
                  <a:pt x="f28" y="f29"/>
                  <a:pt x="f5"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31"/>
                </a:cubicBezTo>
                <a:cubicBezTo>
                  <a:pt x="f48" y="f31"/>
                  <a:pt x="f51" y="f56"/>
                  <a:pt x="f57" y="f5"/>
                </a:cubicBezTo>
                <a:cubicBezTo>
                  <a:pt x="f58" y="f59"/>
                  <a:pt x="f60" y="f61"/>
                  <a:pt x="f62" y="f63"/>
                </a:cubicBezTo>
                <a:cubicBezTo>
                  <a:pt x="f64" y="f65"/>
                  <a:pt x="f66" y="f67"/>
                  <a:pt x="f68" y="f69"/>
                </a:cubicBezTo>
                <a:cubicBezTo>
                  <a:pt x="f70" y="f71"/>
                  <a:pt x="f72" y="f22"/>
                  <a:pt x="f73" y="f74"/>
                </a:cubicBezTo>
                <a:cubicBezTo>
                  <a:pt x="f75" y="f76"/>
                  <a:pt x="f77" y="f78"/>
                  <a:pt x="f79" y="f80"/>
                </a:cubicBezTo>
                <a:cubicBezTo>
                  <a:pt x="f81" y="f82"/>
                  <a:pt x="f83" y="f84"/>
                  <a:pt x="f85" y="f35"/>
                </a:cubicBezTo>
                <a:cubicBezTo>
                  <a:pt x="f86" y="f87"/>
                  <a:pt x="f88" y="f67"/>
                  <a:pt x="f89" y="f90"/>
                </a:cubicBezTo>
                <a:cubicBezTo>
                  <a:pt x="f91" y="f92"/>
                  <a:pt x="f93" y="f94"/>
                  <a:pt x="f92" y="f95"/>
                </a:cubicBezTo>
                <a:cubicBezTo>
                  <a:pt x="f96" y="f97"/>
                  <a:pt x="f6" y="f98"/>
                  <a:pt x="f99" y="f100"/>
                </a:cubicBezTo>
                <a:cubicBezTo>
                  <a:pt x="f101" y="f102"/>
                  <a:pt x="f103" y="f104"/>
                  <a:pt x="f105" y="f106"/>
                </a:cubicBezTo>
                <a:cubicBezTo>
                  <a:pt x="f107" y="f7"/>
                  <a:pt x="f42" y="f108"/>
                  <a:pt x="f70" y="f109"/>
                </a:cubicBezTo>
                <a:cubicBezTo>
                  <a:pt x="f110" y="f111"/>
                  <a:pt x="f112" y="f113"/>
                  <a:pt x="f110" y="f114"/>
                </a:cubicBezTo>
                <a:cubicBezTo>
                  <a:pt x="f115" y="f116"/>
                  <a:pt x="f117" y="f30"/>
                  <a:pt x="f118" y="f119"/>
                </a:cubicBezTo>
                <a:cubicBezTo>
                  <a:pt x="f112" y="f120"/>
                  <a:pt x="f121" y="f105"/>
                  <a:pt x="f8" y="f9"/>
                </a:cubicBezTo>
                <a:close/>
                <a:moveTo>
                  <a:pt x="f14" y="f85"/>
                </a:moveTo>
                <a:cubicBezTo>
                  <a:pt x="f122" y="f123"/>
                  <a:pt x="f124" y="f125"/>
                  <a:pt x="f126" y="f127"/>
                </a:cubicBezTo>
                <a:cubicBezTo>
                  <a:pt x="f128" y="f11"/>
                  <a:pt x="f129" y="f40"/>
                  <a:pt x="f130" y="f95"/>
                </a:cubicBezTo>
                <a:cubicBezTo>
                  <a:pt x="f78" y="f96"/>
                  <a:pt x="f131" y="f75"/>
                  <a:pt x="f132" y="f133"/>
                </a:cubicBezTo>
                <a:cubicBezTo>
                  <a:pt x="f134" y="f135"/>
                  <a:pt x="f136" y="f137"/>
                  <a:pt x="f138" y="f139"/>
                </a:cubicBezTo>
                <a:cubicBezTo>
                  <a:pt x="f24" y="f140"/>
                  <a:pt x="f141" y="f142"/>
                  <a:pt x="f143" y="f21"/>
                </a:cubicBezTo>
                <a:cubicBezTo>
                  <a:pt x="f49" y="f144"/>
                  <a:pt x="f145" y="f146"/>
                  <a:pt x="f14" y="f85"/>
                </a:cubicBezTo>
                <a:close/>
                <a:moveTo>
                  <a:pt x="f112" y="f147"/>
                </a:moveTo>
                <a:cubicBezTo>
                  <a:pt x="f148" y="f21"/>
                  <a:pt x="f149" y="f150"/>
                  <a:pt x="f151" y="f152"/>
                </a:cubicBezTo>
                <a:cubicBezTo>
                  <a:pt x="f153" y="f104"/>
                  <a:pt x="f154" y="f155"/>
                  <a:pt x="f156" y="f157"/>
                </a:cubicBezTo>
                <a:cubicBezTo>
                  <a:pt x="f120" y="f158"/>
                  <a:pt x="f159" y="f160"/>
                  <a:pt x="f161" y="f162"/>
                </a:cubicBezTo>
                <a:cubicBezTo>
                  <a:pt x="f156" y="f101"/>
                  <a:pt x="f163" y="f164"/>
                  <a:pt x="f165" y="f156"/>
                </a:cubicBezTo>
                <a:cubicBezTo>
                  <a:pt x="f166" y="f167"/>
                  <a:pt x="f168" y="f81"/>
                  <a:pt x="f112" y="f14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9" name="Freeform 15">
            <a:extLst>
              <a:ext uri="{FF2B5EF4-FFF2-40B4-BE49-F238E27FC236}">
                <a16:creationId xmlns:a16="http://schemas.microsoft.com/office/drawing/2014/main" id="{C18093E4-12F2-48AB-92C2-9ABB918FBB4D}"/>
              </a:ext>
            </a:extLst>
          </p:cNvPr>
          <p:cNvSpPr/>
          <p:nvPr/>
        </p:nvSpPr>
        <p:spPr>
          <a:xfrm>
            <a:off x="4083052" y="1543050"/>
            <a:ext cx="138110" cy="639759"/>
          </a:xfrm>
          <a:custGeom>
            <a:avLst/>
            <a:gdLst>
              <a:gd name="f0" fmla="val 10800000"/>
              <a:gd name="f1" fmla="val 5400000"/>
              <a:gd name="f2" fmla="val 180"/>
              <a:gd name="f3" fmla="val w"/>
              <a:gd name="f4" fmla="val h"/>
              <a:gd name="f5" fmla="val 0"/>
              <a:gd name="f6" fmla="val 93"/>
              <a:gd name="f7" fmla="val 432"/>
              <a:gd name="f8" fmla="val 92"/>
              <a:gd name="f9" fmla="val 357"/>
              <a:gd name="f10" fmla="val 365"/>
              <a:gd name="f11" fmla="val 373"/>
              <a:gd name="f12" fmla="val 381"/>
              <a:gd name="f13" fmla="val 399"/>
              <a:gd name="f14" fmla="val 88"/>
              <a:gd name="f15" fmla="val 415"/>
              <a:gd name="f16" fmla="val 71"/>
              <a:gd name="f17" fmla="val 423"/>
              <a:gd name="f18" fmla="val 53"/>
              <a:gd name="f19" fmla="val 33"/>
              <a:gd name="f20" fmla="val 431"/>
              <a:gd name="f21" fmla="val 16"/>
              <a:gd name="f22" fmla="val 420"/>
              <a:gd name="f23" fmla="val 10"/>
              <a:gd name="f24" fmla="val 416"/>
              <a:gd name="f25" fmla="val 5"/>
              <a:gd name="f26" fmla="val 405"/>
              <a:gd name="f27" fmla="val 4"/>
              <a:gd name="f28" fmla="val 397"/>
              <a:gd name="f29" fmla="val 2"/>
              <a:gd name="f30" fmla="val 345"/>
              <a:gd name="f31" fmla="val 293"/>
              <a:gd name="f32" fmla="val 1"/>
              <a:gd name="f33" fmla="val 242"/>
              <a:gd name="f34" fmla="val 173"/>
              <a:gd name="f35" fmla="val 6"/>
              <a:gd name="f36" fmla="val 105"/>
              <a:gd name="f37" fmla="val 9"/>
              <a:gd name="f38" fmla="val 36"/>
              <a:gd name="f39" fmla="val 14"/>
              <a:gd name="f40" fmla="val 22"/>
              <a:gd name="f41" fmla="val 42"/>
              <a:gd name="f42" fmla="val 65"/>
              <a:gd name="f43" fmla="val 77"/>
              <a:gd name="f44" fmla="val 12"/>
              <a:gd name="f45" fmla="val 78"/>
              <a:gd name="f46" fmla="val 81"/>
              <a:gd name="f47" fmla="val 121"/>
              <a:gd name="f48" fmla="val 84"/>
              <a:gd name="f49" fmla="val 205"/>
              <a:gd name="f50" fmla="val 87"/>
              <a:gd name="f51" fmla="val 290"/>
              <a:gd name="f52" fmla="val 312"/>
              <a:gd name="f53" fmla="val 91"/>
              <a:gd name="f54" fmla="val 334"/>
              <a:gd name="f55" fmla="val 19"/>
              <a:gd name="f56" fmla="val 70"/>
              <a:gd name="f57" fmla="val 146"/>
              <a:gd name="f58" fmla="val 13"/>
              <a:gd name="f59" fmla="val 225"/>
              <a:gd name="f60" fmla="val 299"/>
              <a:gd name="f61" fmla="val 26"/>
              <a:gd name="f62" fmla="val 311"/>
              <a:gd name="f63" fmla="val 40"/>
              <a:gd name="f64" fmla="val 321"/>
              <a:gd name="f65" fmla="val 56"/>
              <a:gd name="f66" fmla="val 333"/>
              <a:gd name="f67" fmla="val 330"/>
              <a:gd name="f68" fmla="val 319"/>
              <a:gd name="f69" fmla="val 76"/>
              <a:gd name="f70" fmla="val 300"/>
              <a:gd name="f71" fmla="val 74"/>
              <a:gd name="f72" fmla="val 270"/>
              <a:gd name="f73" fmla="val 241"/>
              <a:gd name="f74" fmla="val 75"/>
              <a:gd name="f75" fmla="val 212"/>
              <a:gd name="f76" fmla="val 73"/>
              <a:gd name="f77" fmla="val 164"/>
              <a:gd name="f78" fmla="val 115"/>
              <a:gd name="f79" fmla="val 69"/>
              <a:gd name="f80" fmla="val 51"/>
              <a:gd name="f81" fmla="val 37"/>
              <a:gd name="f82" fmla="val 72"/>
              <a:gd name="f83" fmla="val 43"/>
              <a:gd name="f84" fmla="val 61"/>
              <a:gd name="f85" fmla="val 30"/>
              <a:gd name="f86" fmla="val 46"/>
              <a:gd name="f87" fmla="val 24"/>
              <a:gd name="f88" fmla="val 29"/>
              <a:gd name="f89" fmla="val 38"/>
              <a:gd name="f90" fmla="val 20"/>
              <a:gd name="f91" fmla="val 32"/>
              <a:gd name="f92" fmla="val 62"/>
              <a:gd name="f93" fmla="val 60"/>
              <a:gd name="f94" fmla="val 54"/>
              <a:gd name="f95" fmla="val 34"/>
              <a:gd name="f96" fmla="val 353"/>
              <a:gd name="f97" fmla="val 369"/>
              <a:gd name="f98" fmla="val 384"/>
              <a:gd name="f99" fmla="val 401"/>
              <a:gd name="f100" fmla="val 404"/>
              <a:gd name="f101" fmla="val 59"/>
              <a:gd name="f102" fmla="val 64"/>
              <a:gd name="f103" fmla="val 66"/>
              <a:gd name="f104" fmla="val 58"/>
              <a:gd name="f105" fmla="val 358"/>
              <a:gd name="f106" fmla="+- 0 0 -90"/>
              <a:gd name="f107" fmla="*/ f3 1 93"/>
              <a:gd name="f108" fmla="*/ f4 1 432"/>
              <a:gd name="f109" fmla="val f5"/>
              <a:gd name="f110" fmla="val f6"/>
              <a:gd name="f111" fmla="val f7"/>
              <a:gd name="f112" fmla="*/ f106 f0 1"/>
              <a:gd name="f113" fmla="+- f111 0 f109"/>
              <a:gd name="f114" fmla="+- f110 0 f109"/>
              <a:gd name="f115" fmla="*/ f112 1 f2"/>
              <a:gd name="f116" fmla="*/ f114 1 93"/>
              <a:gd name="f117" fmla="*/ f113 1 432"/>
              <a:gd name="f118" fmla="*/ 92 f114 1"/>
              <a:gd name="f119" fmla="*/ 357 f113 1"/>
              <a:gd name="f120" fmla="*/ 381 f113 1"/>
              <a:gd name="f121" fmla="*/ 71 f114 1"/>
              <a:gd name="f122" fmla="*/ 423 f113 1"/>
              <a:gd name="f123" fmla="*/ 16 f114 1"/>
              <a:gd name="f124" fmla="*/ 420 f113 1"/>
              <a:gd name="f125" fmla="*/ 4 f114 1"/>
              <a:gd name="f126" fmla="*/ 397 f113 1"/>
              <a:gd name="f127" fmla="*/ 1 f114 1"/>
              <a:gd name="f128" fmla="*/ 242 f113 1"/>
              <a:gd name="f129" fmla="*/ 9 f114 1"/>
              <a:gd name="f130" fmla="*/ 36 f113 1"/>
              <a:gd name="f131" fmla="*/ 42 f114 1"/>
              <a:gd name="f132" fmla="*/ 1 f113 1"/>
              <a:gd name="f133" fmla="*/ 78 f114 1"/>
              <a:gd name="f134" fmla="*/ 87 f114 1"/>
              <a:gd name="f135" fmla="*/ 290 f113 1"/>
              <a:gd name="f136" fmla="*/ 93 f114 1"/>
              <a:gd name="f137" fmla="*/ 19 f114 1"/>
              <a:gd name="f138" fmla="*/ 70 f113 1"/>
              <a:gd name="f139" fmla="*/ 10 f114 1"/>
              <a:gd name="f140" fmla="*/ 299 f113 1"/>
              <a:gd name="f141" fmla="*/ 56 f114 1"/>
              <a:gd name="f142" fmla="*/ 333 f113 1"/>
              <a:gd name="f143" fmla="*/ 76 f114 1"/>
              <a:gd name="f144" fmla="*/ 300 f113 1"/>
              <a:gd name="f145" fmla="*/ 75 f114 1"/>
              <a:gd name="f146" fmla="*/ 212 f113 1"/>
              <a:gd name="f147" fmla="*/ 69 f114 1"/>
              <a:gd name="f148" fmla="*/ 72 f114 1"/>
              <a:gd name="f149" fmla="*/ 43 f113 1"/>
              <a:gd name="f150" fmla="*/ 46 f114 1"/>
              <a:gd name="f151" fmla="*/ 13 f113 1"/>
              <a:gd name="f152" fmla="*/ 22 f114 1"/>
              <a:gd name="f153" fmla="*/ 38 f113 1"/>
              <a:gd name="f154" fmla="*/ 60 f113 1"/>
              <a:gd name="f155" fmla="*/ 34 f114 1"/>
              <a:gd name="f156" fmla="*/ 353 f113 1"/>
              <a:gd name="f157" fmla="*/ 405 f113 1"/>
              <a:gd name="f158" fmla="*/ 66 f114 1"/>
              <a:gd name="f159" fmla="+- f115 0 f1"/>
              <a:gd name="f160" fmla="*/ f118 1 93"/>
              <a:gd name="f161" fmla="*/ f119 1 432"/>
              <a:gd name="f162" fmla="*/ f120 1 432"/>
              <a:gd name="f163" fmla="*/ f121 1 93"/>
              <a:gd name="f164" fmla="*/ f122 1 432"/>
              <a:gd name="f165" fmla="*/ f123 1 93"/>
              <a:gd name="f166" fmla="*/ f124 1 432"/>
              <a:gd name="f167" fmla="*/ f125 1 93"/>
              <a:gd name="f168" fmla="*/ f126 1 432"/>
              <a:gd name="f169" fmla="*/ f127 1 93"/>
              <a:gd name="f170" fmla="*/ f128 1 432"/>
              <a:gd name="f171" fmla="*/ f129 1 93"/>
              <a:gd name="f172" fmla="*/ f130 1 432"/>
              <a:gd name="f173" fmla="*/ f131 1 93"/>
              <a:gd name="f174" fmla="*/ f132 1 432"/>
              <a:gd name="f175" fmla="*/ f133 1 93"/>
              <a:gd name="f176" fmla="*/ f134 1 93"/>
              <a:gd name="f177" fmla="*/ f135 1 432"/>
              <a:gd name="f178" fmla="*/ f136 1 93"/>
              <a:gd name="f179" fmla="*/ f137 1 93"/>
              <a:gd name="f180" fmla="*/ f138 1 432"/>
              <a:gd name="f181" fmla="*/ f139 1 93"/>
              <a:gd name="f182" fmla="*/ f140 1 432"/>
              <a:gd name="f183" fmla="*/ f141 1 93"/>
              <a:gd name="f184" fmla="*/ f142 1 432"/>
              <a:gd name="f185" fmla="*/ f143 1 93"/>
              <a:gd name="f186" fmla="*/ f144 1 432"/>
              <a:gd name="f187" fmla="*/ f145 1 93"/>
              <a:gd name="f188" fmla="*/ f146 1 432"/>
              <a:gd name="f189" fmla="*/ f147 1 93"/>
              <a:gd name="f190" fmla="*/ f148 1 93"/>
              <a:gd name="f191" fmla="*/ f149 1 432"/>
              <a:gd name="f192" fmla="*/ f150 1 93"/>
              <a:gd name="f193" fmla="*/ f151 1 432"/>
              <a:gd name="f194" fmla="*/ f152 1 93"/>
              <a:gd name="f195" fmla="*/ f153 1 432"/>
              <a:gd name="f196" fmla="*/ f154 1 432"/>
              <a:gd name="f197" fmla="*/ f155 1 93"/>
              <a:gd name="f198" fmla="*/ f156 1 432"/>
              <a:gd name="f199" fmla="*/ f157 1 432"/>
              <a:gd name="f200" fmla="*/ f158 1 93"/>
              <a:gd name="f201" fmla="*/ 0 1 f116"/>
              <a:gd name="f202" fmla="*/ f110 1 f116"/>
              <a:gd name="f203" fmla="*/ 0 1 f117"/>
              <a:gd name="f204" fmla="*/ f111 1 f117"/>
              <a:gd name="f205" fmla="*/ f160 1 f116"/>
              <a:gd name="f206" fmla="*/ f161 1 f117"/>
              <a:gd name="f207" fmla="*/ f162 1 f117"/>
              <a:gd name="f208" fmla="*/ f163 1 f116"/>
              <a:gd name="f209" fmla="*/ f164 1 f117"/>
              <a:gd name="f210" fmla="*/ f165 1 f116"/>
              <a:gd name="f211" fmla="*/ f166 1 f117"/>
              <a:gd name="f212" fmla="*/ f167 1 f116"/>
              <a:gd name="f213" fmla="*/ f168 1 f117"/>
              <a:gd name="f214" fmla="*/ f169 1 f116"/>
              <a:gd name="f215" fmla="*/ f170 1 f117"/>
              <a:gd name="f216" fmla="*/ f171 1 f116"/>
              <a:gd name="f217" fmla="*/ f172 1 f117"/>
              <a:gd name="f218" fmla="*/ f173 1 f116"/>
              <a:gd name="f219" fmla="*/ f174 1 f117"/>
              <a:gd name="f220" fmla="*/ f175 1 f116"/>
              <a:gd name="f221" fmla="*/ f176 1 f116"/>
              <a:gd name="f222" fmla="*/ f177 1 f117"/>
              <a:gd name="f223" fmla="*/ f178 1 f116"/>
              <a:gd name="f224" fmla="*/ f179 1 f116"/>
              <a:gd name="f225" fmla="*/ f180 1 f117"/>
              <a:gd name="f226" fmla="*/ f181 1 f116"/>
              <a:gd name="f227" fmla="*/ f182 1 f117"/>
              <a:gd name="f228" fmla="*/ f183 1 f116"/>
              <a:gd name="f229" fmla="*/ f184 1 f117"/>
              <a:gd name="f230" fmla="*/ f185 1 f116"/>
              <a:gd name="f231" fmla="*/ f186 1 f117"/>
              <a:gd name="f232" fmla="*/ f187 1 f116"/>
              <a:gd name="f233" fmla="*/ f188 1 f117"/>
              <a:gd name="f234" fmla="*/ f189 1 f116"/>
              <a:gd name="f235" fmla="*/ f190 1 f116"/>
              <a:gd name="f236" fmla="*/ f191 1 f117"/>
              <a:gd name="f237" fmla="*/ f192 1 f116"/>
              <a:gd name="f238" fmla="*/ f193 1 f117"/>
              <a:gd name="f239" fmla="*/ f194 1 f116"/>
              <a:gd name="f240" fmla="*/ f195 1 f117"/>
              <a:gd name="f241" fmla="*/ f196 1 f117"/>
              <a:gd name="f242" fmla="*/ f197 1 f116"/>
              <a:gd name="f243" fmla="*/ f198 1 f117"/>
              <a:gd name="f244" fmla="*/ f199 1 f117"/>
              <a:gd name="f245" fmla="*/ f200 1 f116"/>
              <a:gd name="f246" fmla="*/ f201 f107 1"/>
              <a:gd name="f247" fmla="*/ f202 f107 1"/>
              <a:gd name="f248" fmla="*/ f204 f108 1"/>
              <a:gd name="f249" fmla="*/ f203 f108 1"/>
              <a:gd name="f250" fmla="*/ f205 f107 1"/>
              <a:gd name="f251" fmla="*/ f206 f108 1"/>
              <a:gd name="f252" fmla="*/ f207 f108 1"/>
              <a:gd name="f253" fmla="*/ f208 f107 1"/>
              <a:gd name="f254" fmla="*/ f209 f108 1"/>
              <a:gd name="f255" fmla="*/ f210 f107 1"/>
              <a:gd name="f256" fmla="*/ f211 f108 1"/>
              <a:gd name="f257" fmla="*/ f212 f107 1"/>
              <a:gd name="f258" fmla="*/ f213 f108 1"/>
              <a:gd name="f259" fmla="*/ f214 f107 1"/>
              <a:gd name="f260" fmla="*/ f215 f108 1"/>
              <a:gd name="f261" fmla="*/ f216 f107 1"/>
              <a:gd name="f262" fmla="*/ f217 f108 1"/>
              <a:gd name="f263" fmla="*/ f218 f107 1"/>
              <a:gd name="f264" fmla="*/ f219 f108 1"/>
              <a:gd name="f265" fmla="*/ f220 f107 1"/>
              <a:gd name="f266" fmla="*/ f221 f107 1"/>
              <a:gd name="f267" fmla="*/ f222 f108 1"/>
              <a:gd name="f268" fmla="*/ f223 f107 1"/>
              <a:gd name="f269" fmla="*/ f224 f107 1"/>
              <a:gd name="f270" fmla="*/ f225 f108 1"/>
              <a:gd name="f271" fmla="*/ f226 f107 1"/>
              <a:gd name="f272" fmla="*/ f227 f108 1"/>
              <a:gd name="f273" fmla="*/ f228 f107 1"/>
              <a:gd name="f274" fmla="*/ f229 f108 1"/>
              <a:gd name="f275" fmla="*/ f230 f107 1"/>
              <a:gd name="f276" fmla="*/ f231 f108 1"/>
              <a:gd name="f277" fmla="*/ f232 f107 1"/>
              <a:gd name="f278" fmla="*/ f233 f108 1"/>
              <a:gd name="f279" fmla="*/ f234 f107 1"/>
              <a:gd name="f280" fmla="*/ f235 f107 1"/>
              <a:gd name="f281" fmla="*/ f236 f108 1"/>
              <a:gd name="f282" fmla="*/ f237 f107 1"/>
              <a:gd name="f283" fmla="*/ f238 f108 1"/>
              <a:gd name="f284" fmla="*/ f239 f107 1"/>
              <a:gd name="f285" fmla="*/ f240 f108 1"/>
              <a:gd name="f286" fmla="*/ f241 f108 1"/>
              <a:gd name="f287" fmla="*/ f242 f107 1"/>
              <a:gd name="f288" fmla="*/ f243 f108 1"/>
              <a:gd name="f289" fmla="*/ f244 f108 1"/>
              <a:gd name="f290" fmla="*/ f245 f107 1"/>
            </a:gdLst>
            <a:ahLst/>
            <a:cxnLst>
              <a:cxn ang="3cd4">
                <a:pos x="hc" y="t"/>
              </a:cxn>
              <a:cxn ang="0">
                <a:pos x="r" y="vc"/>
              </a:cxn>
              <a:cxn ang="cd4">
                <a:pos x="hc" y="b"/>
              </a:cxn>
              <a:cxn ang="cd2">
                <a:pos x="l" y="vc"/>
              </a:cxn>
              <a:cxn ang="f159">
                <a:pos x="f250" y="f251"/>
              </a:cxn>
              <a:cxn ang="f159">
                <a:pos x="f250" y="f252"/>
              </a:cxn>
              <a:cxn ang="f159">
                <a:pos x="f253" y="f254"/>
              </a:cxn>
              <a:cxn ang="f159">
                <a:pos x="f255" y="f256"/>
              </a:cxn>
              <a:cxn ang="f159">
                <a:pos x="f257" y="f258"/>
              </a:cxn>
              <a:cxn ang="f159">
                <a:pos x="f259" y="f260"/>
              </a:cxn>
              <a:cxn ang="f159">
                <a:pos x="f261" y="f262"/>
              </a:cxn>
              <a:cxn ang="f159">
                <a:pos x="f263" y="f264"/>
              </a:cxn>
              <a:cxn ang="f159">
                <a:pos x="f265" y="f262"/>
              </a:cxn>
              <a:cxn ang="f159">
                <a:pos x="f266" y="f267"/>
              </a:cxn>
              <a:cxn ang="f159">
                <a:pos x="f268" y="f251"/>
              </a:cxn>
              <a:cxn ang="f159">
                <a:pos x="f250" y="f251"/>
              </a:cxn>
              <a:cxn ang="f159">
                <a:pos x="f269" y="f270"/>
              </a:cxn>
              <a:cxn ang="f159">
                <a:pos x="f271" y="f272"/>
              </a:cxn>
              <a:cxn ang="f159">
                <a:pos x="f273" y="f274"/>
              </a:cxn>
              <a:cxn ang="f159">
                <a:pos x="f275" y="f276"/>
              </a:cxn>
              <a:cxn ang="f159">
                <a:pos x="f277" y="f278"/>
              </a:cxn>
              <a:cxn ang="f159">
                <a:pos x="f279" y="f270"/>
              </a:cxn>
              <a:cxn ang="f159">
                <a:pos x="f269" y="f270"/>
              </a:cxn>
              <a:cxn ang="f159">
                <a:pos x="f280" y="f281"/>
              </a:cxn>
              <a:cxn ang="f159">
                <a:pos x="f282" y="f283"/>
              </a:cxn>
              <a:cxn ang="f159">
                <a:pos x="f284" y="f285"/>
              </a:cxn>
              <a:cxn ang="f159">
                <a:pos x="f282" y="f286"/>
              </a:cxn>
              <a:cxn ang="f159">
                <a:pos x="f280" y="f281"/>
              </a:cxn>
              <a:cxn ang="f159">
                <a:pos x="f287" y="f288"/>
              </a:cxn>
              <a:cxn ang="f159">
                <a:pos x="f263" y="f258"/>
              </a:cxn>
              <a:cxn ang="f159">
                <a:pos x="f273" y="f289"/>
              </a:cxn>
              <a:cxn ang="f159">
                <a:pos x="f290" y="f258"/>
              </a:cxn>
              <a:cxn ang="f159">
                <a:pos x="f287" y="f288"/>
              </a:cxn>
            </a:cxnLst>
            <a:rect l="f246" t="f249" r="f247" b="f248"/>
            <a:pathLst>
              <a:path w="93" h="432">
                <a:moveTo>
                  <a:pt x="f8" y="f9"/>
                </a:moveTo>
                <a:cubicBezTo>
                  <a:pt x="f8" y="f10"/>
                  <a:pt x="f8" y="f11"/>
                  <a:pt x="f8" y="f12"/>
                </a:cubicBezTo>
                <a:cubicBezTo>
                  <a:pt x="f6" y="f13"/>
                  <a:pt x="f14" y="f15"/>
                  <a:pt x="f16" y="f17"/>
                </a:cubicBezTo>
                <a:cubicBezTo>
                  <a:pt x="f18" y="f7"/>
                  <a:pt x="f19" y="f20"/>
                  <a:pt x="f21" y="f22"/>
                </a:cubicBezTo>
                <a:cubicBezTo>
                  <a:pt x="f23" y="f24"/>
                  <a:pt x="f25" y="f26"/>
                  <a:pt x="f27" y="f28"/>
                </a:cubicBezTo>
                <a:cubicBezTo>
                  <a:pt x="f29" y="f30"/>
                  <a:pt x="f5" y="f31"/>
                  <a:pt x="f32" y="f33"/>
                </a:cubicBezTo>
                <a:cubicBezTo>
                  <a:pt x="f29" y="f34"/>
                  <a:pt x="f35" y="f36"/>
                  <a:pt x="f37" y="f38"/>
                </a:cubicBezTo>
                <a:cubicBezTo>
                  <a:pt x="f23" y="f39"/>
                  <a:pt x="f40" y="f32"/>
                  <a:pt x="f41" y="f32"/>
                </a:cubicBezTo>
                <a:cubicBezTo>
                  <a:pt x="f42" y="f5"/>
                  <a:pt x="f43" y="f44"/>
                  <a:pt x="f45" y="f38"/>
                </a:cubicBezTo>
                <a:cubicBezTo>
                  <a:pt x="f46" y="f47"/>
                  <a:pt x="f48" y="f49"/>
                  <a:pt x="f50" y="f51"/>
                </a:cubicBezTo>
                <a:cubicBezTo>
                  <a:pt x="f14" y="f52"/>
                  <a:pt x="f53" y="f54"/>
                  <a:pt x="f6" y="f9"/>
                </a:cubicBezTo>
                <a:cubicBezTo>
                  <a:pt x="f6" y="f9"/>
                  <a:pt x="f6" y="f9"/>
                  <a:pt x="f8" y="f9"/>
                </a:cubicBezTo>
                <a:close/>
                <a:moveTo>
                  <a:pt x="f55" y="f56"/>
                </a:moveTo>
                <a:cubicBezTo>
                  <a:pt x="f21" y="f57"/>
                  <a:pt x="f58" y="f59"/>
                  <a:pt x="f23" y="f60"/>
                </a:cubicBezTo>
                <a:cubicBezTo>
                  <a:pt x="f61" y="f62"/>
                  <a:pt x="f63" y="f64"/>
                  <a:pt x="f65" y="f66"/>
                </a:cubicBezTo>
                <a:cubicBezTo>
                  <a:pt x="f56" y="f67"/>
                  <a:pt x="f45" y="f68"/>
                  <a:pt x="f69" y="f70"/>
                </a:cubicBezTo>
                <a:cubicBezTo>
                  <a:pt x="f71" y="f72"/>
                  <a:pt x="f69" y="f73"/>
                  <a:pt x="f74" y="f75"/>
                </a:cubicBezTo>
                <a:cubicBezTo>
                  <a:pt x="f76" y="f77"/>
                  <a:pt x="f16" y="f78"/>
                  <a:pt x="f79" y="f56"/>
                </a:cubicBezTo>
                <a:cubicBezTo>
                  <a:pt x="f80" y="f56"/>
                  <a:pt x="f81" y="f56"/>
                  <a:pt x="f55" y="f56"/>
                </a:cubicBezTo>
                <a:close/>
                <a:moveTo>
                  <a:pt x="f82" y="f83"/>
                </a:moveTo>
                <a:cubicBezTo>
                  <a:pt x="f84" y="f85"/>
                  <a:pt x="f18" y="f40"/>
                  <a:pt x="f86" y="f58"/>
                </a:cubicBezTo>
                <a:cubicBezTo>
                  <a:pt x="f81" y="f40"/>
                  <a:pt x="f87" y="f88"/>
                  <a:pt x="f40" y="f89"/>
                </a:cubicBezTo>
                <a:cubicBezTo>
                  <a:pt x="f90" y="f80"/>
                  <a:pt x="f91" y="f92"/>
                  <a:pt x="f86" y="f93"/>
                </a:cubicBezTo>
                <a:cubicBezTo>
                  <a:pt x="f94" y="f93"/>
                  <a:pt x="f93" y="f80"/>
                  <a:pt x="f82" y="f83"/>
                </a:cubicBezTo>
                <a:close/>
                <a:moveTo>
                  <a:pt x="f95" y="f96"/>
                </a:moveTo>
                <a:cubicBezTo>
                  <a:pt x="f81" y="f97"/>
                  <a:pt x="f89" y="f98"/>
                  <a:pt x="f41" y="f28"/>
                </a:cubicBezTo>
                <a:cubicBezTo>
                  <a:pt x="f83" y="f99"/>
                  <a:pt x="f80" y="f100"/>
                  <a:pt x="f65" y="f26"/>
                </a:cubicBezTo>
                <a:cubicBezTo>
                  <a:pt x="f101" y="f26"/>
                  <a:pt x="f102" y="f99"/>
                  <a:pt x="f103" y="f28"/>
                </a:cubicBezTo>
                <a:cubicBezTo>
                  <a:pt x="f76" y="f12"/>
                  <a:pt x="f104" y="f105"/>
                  <a:pt x="f95" y="f9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Freeform 16">
            <a:extLst>
              <a:ext uri="{FF2B5EF4-FFF2-40B4-BE49-F238E27FC236}">
                <a16:creationId xmlns:a16="http://schemas.microsoft.com/office/drawing/2014/main" id="{BD690813-E58D-4AB5-BC49-17F662BE1D7E}"/>
              </a:ext>
            </a:extLst>
          </p:cNvPr>
          <p:cNvSpPr/>
          <p:nvPr/>
        </p:nvSpPr>
        <p:spPr>
          <a:xfrm>
            <a:off x="3679829" y="1544641"/>
            <a:ext cx="261939" cy="627058"/>
          </a:xfrm>
          <a:custGeom>
            <a:avLst/>
            <a:gdLst>
              <a:gd name="f0" fmla="val 10800000"/>
              <a:gd name="f1" fmla="val 5400000"/>
              <a:gd name="f2" fmla="val 180"/>
              <a:gd name="f3" fmla="val w"/>
              <a:gd name="f4" fmla="val h"/>
              <a:gd name="f5" fmla="val 0"/>
              <a:gd name="f6" fmla="val 177"/>
              <a:gd name="f7" fmla="val 424"/>
              <a:gd name="f8" fmla="val 135"/>
              <a:gd name="f9" fmla="val 331"/>
              <a:gd name="f10" fmla="val 157"/>
              <a:gd name="f11" fmla="val 328"/>
              <a:gd name="f12" fmla="val 162"/>
              <a:gd name="f13" fmla="val 316"/>
              <a:gd name="f14" fmla="val 161"/>
              <a:gd name="f15" fmla="val 296"/>
              <a:gd name="f16" fmla="val 159"/>
              <a:gd name="f17" fmla="val 228"/>
              <a:gd name="f18" fmla="val 156"/>
              <a:gd name="f19" fmla="val 94"/>
              <a:gd name="f20" fmla="val 155"/>
              <a:gd name="f21" fmla="val 86"/>
              <a:gd name="f22" fmla="val 154"/>
              <a:gd name="f23" fmla="val 78"/>
              <a:gd name="f24" fmla="val 70"/>
              <a:gd name="f25" fmla="val 143"/>
              <a:gd name="f26" fmla="val 71"/>
              <a:gd name="f27" fmla="val 133"/>
              <a:gd name="f28" fmla="val 74"/>
              <a:gd name="f29" fmla="val 124"/>
              <a:gd name="f30" fmla="val 72"/>
              <a:gd name="f31" fmla="val 115"/>
              <a:gd name="f32" fmla="val 107"/>
              <a:gd name="f33" fmla="val 63"/>
              <a:gd name="f34" fmla="val 96"/>
              <a:gd name="f35" fmla="val 57"/>
              <a:gd name="f36" fmla="val 66"/>
              <a:gd name="f37" fmla="val 139"/>
              <a:gd name="f38" fmla="val 35"/>
              <a:gd name="f39" fmla="val 222"/>
              <a:gd name="f40" fmla="val 5"/>
              <a:gd name="f41" fmla="val 305"/>
              <a:gd name="f42" fmla="val 3"/>
              <a:gd name="f43" fmla="val 1"/>
              <a:gd name="f44" fmla="val 304"/>
              <a:gd name="f45" fmla="val 2"/>
              <a:gd name="f46" fmla="val 294"/>
              <a:gd name="f47" fmla="val 284"/>
              <a:gd name="f48" fmla="val 6"/>
              <a:gd name="f49" fmla="val 275"/>
              <a:gd name="f50" fmla="val 33"/>
              <a:gd name="f51" fmla="val 198"/>
              <a:gd name="f52" fmla="val 61"/>
              <a:gd name="f53" fmla="val 122"/>
              <a:gd name="f54" fmla="val 89"/>
              <a:gd name="f55" fmla="val 46"/>
              <a:gd name="f56" fmla="val 92"/>
              <a:gd name="f57" fmla="val 37"/>
              <a:gd name="f58" fmla="val 29"/>
              <a:gd name="f59" fmla="val 101"/>
              <a:gd name="f60" fmla="val 21"/>
              <a:gd name="f61" fmla="val 111"/>
              <a:gd name="f62" fmla="val 127"/>
              <a:gd name="f63" fmla="val 144"/>
              <a:gd name="f64" fmla="val 10"/>
              <a:gd name="f65" fmla="val 164"/>
              <a:gd name="f66" fmla="val 24"/>
              <a:gd name="f67" fmla="val 40"/>
              <a:gd name="f68" fmla="val 166"/>
              <a:gd name="f69" fmla="val 128"/>
              <a:gd name="f70" fmla="val 169"/>
              <a:gd name="f71" fmla="val 215"/>
              <a:gd name="f72" fmla="val 172"/>
              <a:gd name="f73" fmla="val 302"/>
              <a:gd name="f74" fmla="val 173"/>
              <a:gd name="f75" fmla="val 329"/>
              <a:gd name="f76" fmla="val 356"/>
              <a:gd name="f77" fmla="val 176"/>
              <a:gd name="f78" fmla="val 383"/>
              <a:gd name="f79" fmla="val 411"/>
              <a:gd name="f80" fmla="val 102"/>
              <a:gd name="f81" fmla="val 90"/>
              <a:gd name="f82" fmla="val 412"/>
              <a:gd name="f83" fmla="val 87"/>
              <a:gd name="f84" fmla="val 85"/>
              <a:gd name="f85" fmla="val 330"/>
              <a:gd name="f86" fmla="val 84"/>
              <a:gd name="f87" fmla="val 106"/>
              <a:gd name="f88" fmla="val 125"/>
              <a:gd name="f89" fmla="val 15"/>
              <a:gd name="f90" fmla="val 120"/>
              <a:gd name="f91" fmla="val 110"/>
              <a:gd name="f92" fmla="val 30"/>
              <a:gd name="f93" fmla="val 109"/>
              <a:gd name="f94" fmla="val 39"/>
              <a:gd name="f95" fmla="val 53"/>
              <a:gd name="f96" fmla="val 119"/>
              <a:gd name="f97" fmla="val 132"/>
              <a:gd name="f98" fmla="val 62"/>
              <a:gd name="f99" fmla="val 149"/>
              <a:gd name="f100" fmla="val 50"/>
              <a:gd name="f101" fmla="val 44"/>
              <a:gd name="f102" fmla="val 17"/>
              <a:gd name="f103" fmla="val 389"/>
              <a:gd name="f104" fmla="val 147"/>
              <a:gd name="f105" fmla="val 374"/>
              <a:gd name="f106" fmla="val 138"/>
              <a:gd name="f107" fmla="val 363"/>
              <a:gd name="f108" fmla="val 130"/>
              <a:gd name="f109" fmla="val 352"/>
              <a:gd name="f110" fmla="val 358"/>
              <a:gd name="f111" fmla="val 117"/>
              <a:gd name="f112" fmla="val 369"/>
              <a:gd name="f113" fmla="val 112"/>
              <a:gd name="f114" fmla="val 384"/>
              <a:gd name="f115" fmla="val 406"/>
              <a:gd name="f116" fmla="val 136"/>
              <a:gd name="f117" fmla="val 405"/>
              <a:gd name="f118" fmla="val 142"/>
              <a:gd name="f119" fmla="val 404"/>
              <a:gd name="f120" fmla="val 148"/>
              <a:gd name="f121" fmla="val 397"/>
              <a:gd name="f122" fmla="+- 0 0 -90"/>
              <a:gd name="f123" fmla="*/ f3 1 177"/>
              <a:gd name="f124" fmla="*/ f4 1 424"/>
              <a:gd name="f125" fmla="val f5"/>
              <a:gd name="f126" fmla="val f6"/>
              <a:gd name="f127" fmla="val f7"/>
              <a:gd name="f128" fmla="*/ f122 f0 1"/>
              <a:gd name="f129" fmla="+- f127 0 f125"/>
              <a:gd name="f130" fmla="+- f126 0 f125"/>
              <a:gd name="f131" fmla="*/ f128 1 f2"/>
              <a:gd name="f132" fmla="*/ f130 1 177"/>
              <a:gd name="f133" fmla="*/ f129 1 424"/>
              <a:gd name="f134" fmla="*/ 135 f130 1"/>
              <a:gd name="f135" fmla="*/ 331 f129 1"/>
              <a:gd name="f136" fmla="*/ 161 f130 1"/>
              <a:gd name="f137" fmla="*/ 296 f129 1"/>
              <a:gd name="f138" fmla="*/ 156 f130 1"/>
              <a:gd name="f139" fmla="*/ 94 f129 1"/>
              <a:gd name="f140" fmla="*/ 154 f130 1"/>
              <a:gd name="f141" fmla="*/ 70 f129 1"/>
              <a:gd name="f142" fmla="*/ 124 f130 1"/>
              <a:gd name="f143" fmla="*/ 72 f129 1"/>
              <a:gd name="f144" fmla="*/ 96 f130 1"/>
              <a:gd name="f145" fmla="*/ 57 f129 1"/>
              <a:gd name="f146" fmla="*/ 5 f130 1"/>
              <a:gd name="f147" fmla="*/ 305 f129 1"/>
              <a:gd name="f148" fmla="*/ 0 f130 1"/>
              <a:gd name="f149" fmla="*/ 304 f129 1"/>
              <a:gd name="f150" fmla="*/ 6 f130 1"/>
              <a:gd name="f151" fmla="*/ 275 f129 1"/>
              <a:gd name="f152" fmla="*/ 89 f130 1"/>
              <a:gd name="f153" fmla="*/ 46 f129 1"/>
              <a:gd name="f154" fmla="*/ 101 f130 1"/>
              <a:gd name="f155" fmla="*/ 21 f129 1"/>
              <a:gd name="f156" fmla="*/ 144 f130 1"/>
              <a:gd name="f157" fmla="*/ 5 f129 1"/>
              <a:gd name="f158" fmla="*/ 164 f130 1"/>
              <a:gd name="f159" fmla="*/ 40 f129 1"/>
              <a:gd name="f160" fmla="*/ 172 f130 1"/>
              <a:gd name="f161" fmla="*/ 302 f129 1"/>
              <a:gd name="f162" fmla="*/ 176 f130 1"/>
              <a:gd name="f163" fmla="*/ 383 f129 1"/>
              <a:gd name="f164" fmla="*/ 133 f130 1"/>
              <a:gd name="f165" fmla="*/ 424 f129 1"/>
              <a:gd name="f166" fmla="*/ 84 f130 1"/>
              <a:gd name="f167" fmla="*/ 125 f130 1"/>
              <a:gd name="f168" fmla="*/ 15 f129 1"/>
              <a:gd name="f169" fmla="*/ 109 f130 1"/>
              <a:gd name="f170" fmla="*/ 39 f129 1"/>
              <a:gd name="f171" fmla="*/ 132 f130 1"/>
              <a:gd name="f172" fmla="*/ 62 f129 1"/>
              <a:gd name="f173" fmla="*/ 149 f130 1"/>
              <a:gd name="f174" fmla="*/ 44 f129 1"/>
              <a:gd name="f175" fmla="*/ 159 f130 1"/>
              <a:gd name="f176" fmla="*/ 389 f129 1"/>
              <a:gd name="f177" fmla="*/ 130 f130 1"/>
              <a:gd name="f178" fmla="*/ 352 f129 1"/>
              <a:gd name="f179" fmla="*/ 115 f130 1"/>
              <a:gd name="f180" fmla="*/ 369 f129 1"/>
              <a:gd name="f181" fmla="*/ 136 f130 1"/>
              <a:gd name="f182" fmla="*/ 405 f129 1"/>
              <a:gd name="f183" fmla="+- f131 0 f1"/>
              <a:gd name="f184" fmla="*/ f134 1 177"/>
              <a:gd name="f185" fmla="*/ f135 1 424"/>
              <a:gd name="f186" fmla="*/ f136 1 177"/>
              <a:gd name="f187" fmla="*/ f137 1 424"/>
              <a:gd name="f188" fmla="*/ f138 1 177"/>
              <a:gd name="f189" fmla="*/ f139 1 424"/>
              <a:gd name="f190" fmla="*/ f140 1 177"/>
              <a:gd name="f191" fmla="*/ f141 1 424"/>
              <a:gd name="f192" fmla="*/ f142 1 177"/>
              <a:gd name="f193" fmla="*/ f143 1 424"/>
              <a:gd name="f194" fmla="*/ f144 1 177"/>
              <a:gd name="f195" fmla="*/ f145 1 424"/>
              <a:gd name="f196" fmla="*/ f146 1 177"/>
              <a:gd name="f197" fmla="*/ f147 1 424"/>
              <a:gd name="f198" fmla="*/ f148 1 177"/>
              <a:gd name="f199" fmla="*/ f149 1 424"/>
              <a:gd name="f200" fmla="*/ f150 1 177"/>
              <a:gd name="f201" fmla="*/ f151 1 424"/>
              <a:gd name="f202" fmla="*/ f152 1 177"/>
              <a:gd name="f203" fmla="*/ f153 1 424"/>
              <a:gd name="f204" fmla="*/ f154 1 177"/>
              <a:gd name="f205" fmla="*/ f155 1 424"/>
              <a:gd name="f206" fmla="*/ f156 1 177"/>
              <a:gd name="f207" fmla="*/ f157 1 424"/>
              <a:gd name="f208" fmla="*/ f158 1 177"/>
              <a:gd name="f209" fmla="*/ f159 1 424"/>
              <a:gd name="f210" fmla="*/ f160 1 177"/>
              <a:gd name="f211" fmla="*/ f161 1 424"/>
              <a:gd name="f212" fmla="*/ f162 1 177"/>
              <a:gd name="f213" fmla="*/ f163 1 424"/>
              <a:gd name="f214" fmla="*/ f164 1 177"/>
              <a:gd name="f215" fmla="*/ f165 1 424"/>
              <a:gd name="f216" fmla="*/ f166 1 177"/>
              <a:gd name="f217" fmla="*/ f167 1 177"/>
              <a:gd name="f218" fmla="*/ f168 1 424"/>
              <a:gd name="f219" fmla="*/ f169 1 177"/>
              <a:gd name="f220" fmla="*/ f170 1 424"/>
              <a:gd name="f221" fmla="*/ f171 1 177"/>
              <a:gd name="f222" fmla="*/ f172 1 424"/>
              <a:gd name="f223" fmla="*/ f173 1 177"/>
              <a:gd name="f224" fmla="*/ f174 1 424"/>
              <a:gd name="f225" fmla="*/ f175 1 177"/>
              <a:gd name="f226" fmla="*/ f176 1 424"/>
              <a:gd name="f227" fmla="*/ f177 1 177"/>
              <a:gd name="f228" fmla="*/ f178 1 424"/>
              <a:gd name="f229" fmla="*/ f179 1 177"/>
              <a:gd name="f230" fmla="*/ f180 1 424"/>
              <a:gd name="f231" fmla="*/ f181 1 177"/>
              <a:gd name="f232" fmla="*/ f182 1 424"/>
              <a:gd name="f233" fmla="*/ 0 1 f132"/>
              <a:gd name="f234" fmla="*/ f126 1 f132"/>
              <a:gd name="f235" fmla="*/ 0 1 f133"/>
              <a:gd name="f236" fmla="*/ f127 1 f133"/>
              <a:gd name="f237" fmla="*/ f184 1 f132"/>
              <a:gd name="f238" fmla="*/ f185 1 f133"/>
              <a:gd name="f239" fmla="*/ f186 1 f132"/>
              <a:gd name="f240" fmla="*/ f187 1 f133"/>
              <a:gd name="f241" fmla="*/ f188 1 f132"/>
              <a:gd name="f242" fmla="*/ f189 1 f133"/>
              <a:gd name="f243" fmla="*/ f190 1 f132"/>
              <a:gd name="f244" fmla="*/ f191 1 f133"/>
              <a:gd name="f245" fmla="*/ f192 1 f132"/>
              <a:gd name="f246" fmla="*/ f193 1 f133"/>
              <a:gd name="f247" fmla="*/ f194 1 f132"/>
              <a:gd name="f248" fmla="*/ f195 1 f133"/>
              <a:gd name="f249" fmla="*/ f196 1 f132"/>
              <a:gd name="f250" fmla="*/ f197 1 f133"/>
              <a:gd name="f251" fmla="*/ f198 1 f132"/>
              <a:gd name="f252" fmla="*/ f199 1 f133"/>
              <a:gd name="f253" fmla="*/ f200 1 f132"/>
              <a:gd name="f254" fmla="*/ f201 1 f133"/>
              <a:gd name="f255" fmla="*/ f202 1 f132"/>
              <a:gd name="f256" fmla="*/ f203 1 f133"/>
              <a:gd name="f257" fmla="*/ f204 1 f132"/>
              <a:gd name="f258" fmla="*/ f205 1 f133"/>
              <a:gd name="f259" fmla="*/ f206 1 f132"/>
              <a:gd name="f260" fmla="*/ f207 1 f133"/>
              <a:gd name="f261" fmla="*/ f208 1 f132"/>
              <a:gd name="f262" fmla="*/ f209 1 f133"/>
              <a:gd name="f263" fmla="*/ f210 1 f132"/>
              <a:gd name="f264" fmla="*/ f211 1 f133"/>
              <a:gd name="f265" fmla="*/ f212 1 f132"/>
              <a:gd name="f266" fmla="*/ f213 1 f133"/>
              <a:gd name="f267" fmla="*/ f214 1 f132"/>
              <a:gd name="f268" fmla="*/ f215 1 f133"/>
              <a:gd name="f269" fmla="*/ f216 1 f132"/>
              <a:gd name="f270" fmla="*/ f217 1 f132"/>
              <a:gd name="f271" fmla="*/ f218 1 f133"/>
              <a:gd name="f272" fmla="*/ f219 1 f132"/>
              <a:gd name="f273" fmla="*/ f220 1 f133"/>
              <a:gd name="f274" fmla="*/ f221 1 f132"/>
              <a:gd name="f275" fmla="*/ f222 1 f133"/>
              <a:gd name="f276" fmla="*/ f223 1 f132"/>
              <a:gd name="f277" fmla="*/ f224 1 f133"/>
              <a:gd name="f278" fmla="*/ f225 1 f132"/>
              <a:gd name="f279" fmla="*/ f226 1 f133"/>
              <a:gd name="f280" fmla="*/ f227 1 f132"/>
              <a:gd name="f281" fmla="*/ f228 1 f133"/>
              <a:gd name="f282" fmla="*/ f229 1 f132"/>
              <a:gd name="f283" fmla="*/ f230 1 f133"/>
              <a:gd name="f284" fmla="*/ f231 1 f132"/>
              <a:gd name="f285" fmla="*/ f232 1 f133"/>
              <a:gd name="f286" fmla="*/ f233 f123 1"/>
              <a:gd name="f287" fmla="*/ f234 f123 1"/>
              <a:gd name="f288" fmla="*/ f236 f124 1"/>
              <a:gd name="f289" fmla="*/ f235 f124 1"/>
              <a:gd name="f290" fmla="*/ f237 f123 1"/>
              <a:gd name="f291" fmla="*/ f238 f124 1"/>
              <a:gd name="f292" fmla="*/ f239 f123 1"/>
              <a:gd name="f293" fmla="*/ f240 f124 1"/>
              <a:gd name="f294" fmla="*/ f241 f123 1"/>
              <a:gd name="f295" fmla="*/ f242 f124 1"/>
              <a:gd name="f296" fmla="*/ f243 f123 1"/>
              <a:gd name="f297" fmla="*/ f244 f124 1"/>
              <a:gd name="f298" fmla="*/ f245 f123 1"/>
              <a:gd name="f299" fmla="*/ f246 f124 1"/>
              <a:gd name="f300" fmla="*/ f247 f123 1"/>
              <a:gd name="f301" fmla="*/ f248 f124 1"/>
              <a:gd name="f302" fmla="*/ f249 f123 1"/>
              <a:gd name="f303" fmla="*/ f250 f124 1"/>
              <a:gd name="f304" fmla="*/ f251 f123 1"/>
              <a:gd name="f305" fmla="*/ f252 f124 1"/>
              <a:gd name="f306" fmla="*/ f253 f123 1"/>
              <a:gd name="f307" fmla="*/ f254 f124 1"/>
              <a:gd name="f308" fmla="*/ f255 f123 1"/>
              <a:gd name="f309" fmla="*/ f256 f124 1"/>
              <a:gd name="f310" fmla="*/ f257 f123 1"/>
              <a:gd name="f311" fmla="*/ f258 f124 1"/>
              <a:gd name="f312" fmla="*/ f259 f123 1"/>
              <a:gd name="f313" fmla="*/ f260 f124 1"/>
              <a:gd name="f314" fmla="*/ f261 f123 1"/>
              <a:gd name="f315" fmla="*/ f262 f124 1"/>
              <a:gd name="f316" fmla="*/ f263 f123 1"/>
              <a:gd name="f317" fmla="*/ f264 f124 1"/>
              <a:gd name="f318" fmla="*/ f265 f123 1"/>
              <a:gd name="f319" fmla="*/ f266 f124 1"/>
              <a:gd name="f320" fmla="*/ f267 f123 1"/>
              <a:gd name="f321" fmla="*/ f268 f124 1"/>
              <a:gd name="f322" fmla="*/ f269 f123 1"/>
              <a:gd name="f323" fmla="*/ f270 f123 1"/>
              <a:gd name="f324" fmla="*/ f271 f124 1"/>
              <a:gd name="f325" fmla="*/ f272 f123 1"/>
              <a:gd name="f326" fmla="*/ f273 f124 1"/>
              <a:gd name="f327" fmla="*/ f274 f123 1"/>
              <a:gd name="f328" fmla="*/ f275 f124 1"/>
              <a:gd name="f329" fmla="*/ f276 f123 1"/>
              <a:gd name="f330" fmla="*/ f277 f124 1"/>
              <a:gd name="f331" fmla="*/ f278 f123 1"/>
              <a:gd name="f332" fmla="*/ f279 f124 1"/>
              <a:gd name="f333" fmla="*/ f280 f123 1"/>
              <a:gd name="f334" fmla="*/ f281 f124 1"/>
              <a:gd name="f335" fmla="*/ f282 f123 1"/>
              <a:gd name="f336" fmla="*/ f283 f124 1"/>
              <a:gd name="f337" fmla="*/ f284 f123 1"/>
              <a:gd name="f338" fmla="*/ f285 f124 1"/>
            </a:gdLst>
            <a:ahLst/>
            <a:cxnLst>
              <a:cxn ang="3cd4">
                <a:pos x="hc" y="t"/>
              </a:cxn>
              <a:cxn ang="0">
                <a:pos x="r" y="vc"/>
              </a:cxn>
              <a:cxn ang="cd4">
                <a:pos x="hc" y="b"/>
              </a:cxn>
              <a:cxn ang="cd2">
                <a:pos x="l" y="vc"/>
              </a:cxn>
              <a:cxn ang="f183">
                <a:pos x="f290" y="f291"/>
              </a:cxn>
              <a:cxn ang="f183">
                <a:pos x="f292" y="f293"/>
              </a:cxn>
              <a:cxn ang="f183">
                <a:pos x="f294" y="f295"/>
              </a:cxn>
              <a:cxn ang="f183">
                <a:pos x="f296" y="f297"/>
              </a:cxn>
              <a:cxn ang="f183">
                <a:pos x="f298" y="f299"/>
              </a:cxn>
              <a:cxn ang="f183">
                <a:pos x="f300" y="f301"/>
              </a:cxn>
              <a:cxn ang="f183">
                <a:pos x="f302" y="f303"/>
              </a:cxn>
              <a:cxn ang="f183">
                <a:pos x="f304" y="f305"/>
              </a:cxn>
              <a:cxn ang="f183">
                <a:pos x="f306" y="f307"/>
              </a:cxn>
              <a:cxn ang="f183">
                <a:pos x="f308" y="f309"/>
              </a:cxn>
              <a:cxn ang="f183">
                <a:pos x="f310" y="f311"/>
              </a:cxn>
              <a:cxn ang="f183">
                <a:pos x="f312" y="f313"/>
              </a:cxn>
              <a:cxn ang="f183">
                <a:pos x="f314" y="f315"/>
              </a:cxn>
              <a:cxn ang="f183">
                <a:pos x="f316" y="f317"/>
              </a:cxn>
              <a:cxn ang="f183">
                <a:pos x="f318" y="f319"/>
              </a:cxn>
              <a:cxn ang="f183">
                <a:pos x="f320" y="f321"/>
              </a:cxn>
              <a:cxn ang="f183">
                <a:pos x="f308" y="f319"/>
              </a:cxn>
              <a:cxn ang="f183">
                <a:pos x="f322" y="f317"/>
              </a:cxn>
              <a:cxn ang="f183">
                <a:pos x="f290" y="f291"/>
              </a:cxn>
              <a:cxn ang="f183">
                <a:pos x="f323" y="f324"/>
              </a:cxn>
              <a:cxn ang="f183">
                <a:pos x="f325" y="f326"/>
              </a:cxn>
              <a:cxn ang="f183">
                <a:pos x="f327" y="f328"/>
              </a:cxn>
              <a:cxn ang="f183">
                <a:pos x="f329" y="f330"/>
              </a:cxn>
              <a:cxn ang="f183">
                <a:pos x="f323" y="f324"/>
              </a:cxn>
              <a:cxn ang="f183">
                <a:pos x="f331" y="f332"/>
              </a:cxn>
              <a:cxn ang="f183">
                <a:pos x="f333" y="f334"/>
              </a:cxn>
              <a:cxn ang="f183">
                <a:pos x="f335" y="f336"/>
              </a:cxn>
              <a:cxn ang="f183">
                <a:pos x="f337" y="f338"/>
              </a:cxn>
              <a:cxn ang="f183">
                <a:pos x="f331" y="f332"/>
              </a:cxn>
            </a:cxnLst>
            <a:rect l="f286" t="f289" r="f287" b="f288"/>
            <a:pathLst>
              <a:path w="177" h="423">
                <a:moveTo>
                  <a:pt x="f8" y="f9"/>
                </a:moveTo>
                <a:cubicBezTo>
                  <a:pt x="f10" y="f11"/>
                  <a:pt x="f12" y="f13"/>
                  <a:pt x="f14" y="f15"/>
                </a:cubicBezTo>
                <a:cubicBezTo>
                  <a:pt x="f16" y="f17"/>
                  <a:pt x="f10" y="f14"/>
                  <a:pt x="f18" y="f19"/>
                </a:cubicBezTo>
                <a:cubicBezTo>
                  <a:pt x="f20" y="f21"/>
                  <a:pt x="f22" y="f23"/>
                  <a:pt x="f22" y="f24"/>
                </a:cubicBezTo>
                <a:cubicBezTo>
                  <a:pt x="f25" y="f26"/>
                  <a:pt x="f27" y="f28"/>
                  <a:pt x="f29" y="f30"/>
                </a:cubicBezTo>
                <a:cubicBezTo>
                  <a:pt x="f31" y="f24"/>
                  <a:pt x="f32" y="f33"/>
                  <a:pt x="f34" y="f35"/>
                </a:cubicBezTo>
                <a:cubicBezTo>
                  <a:pt x="f36" y="f37"/>
                  <a:pt x="f38" y="f39"/>
                  <a:pt x="f40" y="f41"/>
                </a:cubicBezTo>
                <a:cubicBezTo>
                  <a:pt x="f42" y="f41"/>
                  <a:pt x="f43" y="f44"/>
                  <a:pt x="f5" y="f44"/>
                </a:cubicBezTo>
                <a:cubicBezTo>
                  <a:pt x="f45" y="f46"/>
                  <a:pt x="f42" y="f47"/>
                  <a:pt x="f48" y="f49"/>
                </a:cubicBezTo>
                <a:cubicBezTo>
                  <a:pt x="f50" y="f51"/>
                  <a:pt x="f52" y="f53"/>
                  <a:pt x="f54" y="f55"/>
                </a:cubicBezTo>
                <a:cubicBezTo>
                  <a:pt x="f56" y="f57"/>
                  <a:pt x="f34" y="f58"/>
                  <a:pt x="f59" y="f60"/>
                </a:cubicBezTo>
                <a:cubicBezTo>
                  <a:pt x="f61" y="f40"/>
                  <a:pt x="f62" y="f5"/>
                  <a:pt x="f63" y="f40"/>
                </a:cubicBezTo>
                <a:cubicBezTo>
                  <a:pt x="f14" y="f64"/>
                  <a:pt x="f65" y="f66"/>
                  <a:pt x="f65" y="f67"/>
                </a:cubicBezTo>
                <a:cubicBezTo>
                  <a:pt x="f68" y="f69"/>
                  <a:pt x="f70" y="f71"/>
                  <a:pt x="f72" y="f73"/>
                </a:cubicBezTo>
                <a:cubicBezTo>
                  <a:pt x="f74" y="f75"/>
                  <a:pt x="f6" y="f76"/>
                  <a:pt x="f77" y="f78"/>
                </a:cubicBezTo>
                <a:cubicBezTo>
                  <a:pt x="f77" y="f79"/>
                  <a:pt x="f14" y="f7"/>
                  <a:pt x="f27" y="f7"/>
                </a:cubicBezTo>
                <a:cubicBezTo>
                  <a:pt x="f80" y="f7"/>
                  <a:pt x="f81" y="f82"/>
                  <a:pt x="f54" y="f78"/>
                </a:cubicBezTo>
                <a:cubicBezTo>
                  <a:pt x="f83" y="f76"/>
                  <a:pt x="f84" y="f85"/>
                  <a:pt x="f86" y="f73"/>
                </a:cubicBezTo>
                <a:cubicBezTo>
                  <a:pt x="f87" y="f41"/>
                  <a:pt x="f69" y="f41"/>
                  <a:pt x="f8" y="f9"/>
                </a:cubicBezTo>
                <a:close/>
                <a:moveTo>
                  <a:pt x="f88" y="f89"/>
                </a:moveTo>
                <a:cubicBezTo>
                  <a:pt x="f90" y="f60"/>
                  <a:pt x="f91" y="f92"/>
                  <a:pt x="f93" y="f94"/>
                </a:cubicBezTo>
                <a:cubicBezTo>
                  <a:pt x="f87" y="f95"/>
                  <a:pt x="f96" y="f33"/>
                  <a:pt x="f97" y="f98"/>
                </a:cubicBezTo>
                <a:cubicBezTo>
                  <a:pt x="f37" y="f98"/>
                  <a:pt x="f99" y="f100"/>
                  <a:pt x="f99" y="f101"/>
                </a:cubicBezTo>
                <a:cubicBezTo>
                  <a:pt x="f99" y="f50"/>
                  <a:pt x="f99" y="f102"/>
                  <a:pt x="f88" y="f89"/>
                </a:cubicBezTo>
                <a:close/>
                <a:moveTo>
                  <a:pt x="f16" y="f103"/>
                </a:moveTo>
                <a:cubicBezTo>
                  <a:pt x="f104" y="f105"/>
                  <a:pt x="f106" y="f107"/>
                  <a:pt x="f108" y="f109"/>
                </a:cubicBezTo>
                <a:cubicBezTo>
                  <a:pt x="f88" y="f110"/>
                  <a:pt x="f111" y="f107"/>
                  <a:pt x="f31" y="f112"/>
                </a:cubicBezTo>
                <a:cubicBezTo>
                  <a:pt x="f113" y="f114"/>
                  <a:pt x="f88" y="f115"/>
                  <a:pt x="f116" y="f117"/>
                </a:cubicBezTo>
                <a:cubicBezTo>
                  <a:pt x="f118" y="f119"/>
                  <a:pt x="f120" y="f121"/>
                  <a:pt x="f16" y="f103"/>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1" name="Freeform 17">
            <a:extLst>
              <a:ext uri="{FF2B5EF4-FFF2-40B4-BE49-F238E27FC236}">
                <a16:creationId xmlns:a16="http://schemas.microsoft.com/office/drawing/2014/main" id="{9901FBDD-43F8-48E9-ADA6-F19C8F8CF05E}"/>
              </a:ext>
            </a:extLst>
          </p:cNvPr>
          <p:cNvSpPr/>
          <p:nvPr/>
        </p:nvSpPr>
        <p:spPr>
          <a:xfrm>
            <a:off x="4654552" y="2700342"/>
            <a:ext cx="612776" cy="109535"/>
          </a:xfrm>
          <a:custGeom>
            <a:avLst/>
            <a:gdLst>
              <a:gd name="f0" fmla="val 10800000"/>
              <a:gd name="f1" fmla="val 5400000"/>
              <a:gd name="f2" fmla="val 180"/>
              <a:gd name="f3" fmla="val w"/>
              <a:gd name="f4" fmla="val h"/>
              <a:gd name="f5" fmla="val 0"/>
              <a:gd name="f6" fmla="val 414"/>
              <a:gd name="f7" fmla="val 74"/>
              <a:gd name="f8" fmla="val 32"/>
              <a:gd name="f9" fmla="val 108"/>
              <a:gd name="f10" fmla="val 217"/>
              <a:gd name="f11" fmla="val 325"/>
              <a:gd name="f12" fmla="val 338"/>
              <a:gd name="f13" fmla="val 347"/>
              <a:gd name="f14" fmla="val 31"/>
              <a:gd name="f15" fmla="val 354"/>
              <a:gd name="f16" fmla="val 18"/>
              <a:gd name="f17" fmla="val 361"/>
              <a:gd name="f18" fmla="val 4"/>
              <a:gd name="f19" fmla="val 376"/>
              <a:gd name="f20" fmla="val 391"/>
              <a:gd name="f21" fmla="val 5"/>
              <a:gd name="f22" fmla="val 405"/>
              <a:gd name="f23" fmla="val 10"/>
              <a:gd name="f24" fmla="val 20"/>
              <a:gd name="f25" fmla="val 36"/>
              <a:gd name="f26" fmla="val 53"/>
              <a:gd name="f27" fmla="val 406"/>
              <a:gd name="f28" fmla="val 64"/>
              <a:gd name="f29" fmla="val 390"/>
              <a:gd name="f30" fmla="val 69"/>
              <a:gd name="f31" fmla="val 375"/>
              <a:gd name="f32" fmla="val 70"/>
              <a:gd name="f33" fmla="val 56"/>
              <a:gd name="f34" fmla="val 44"/>
              <a:gd name="f35" fmla="val 339"/>
              <a:gd name="f36" fmla="val 42"/>
              <a:gd name="f37" fmla="val 327"/>
              <a:gd name="f38" fmla="val 218"/>
              <a:gd name="f39" fmla="val 109"/>
              <a:gd name="f40" fmla="val 39"/>
              <a:gd name="f41" fmla="val 35"/>
              <a:gd name="f42" fmla="+- 0 0 -90"/>
              <a:gd name="f43" fmla="*/ f3 1 414"/>
              <a:gd name="f44" fmla="*/ f4 1 74"/>
              <a:gd name="f45" fmla="val f5"/>
              <a:gd name="f46" fmla="val f6"/>
              <a:gd name="f47" fmla="val f7"/>
              <a:gd name="f48" fmla="*/ f42 f0 1"/>
              <a:gd name="f49" fmla="+- f47 0 f45"/>
              <a:gd name="f50" fmla="+- f46 0 f45"/>
              <a:gd name="f51" fmla="*/ f48 1 f2"/>
              <a:gd name="f52" fmla="*/ f50 1 414"/>
              <a:gd name="f53" fmla="*/ f49 1 74"/>
              <a:gd name="f54" fmla="*/ 0 f50 1"/>
              <a:gd name="f55" fmla="*/ 32 f49 1"/>
              <a:gd name="f56" fmla="*/ 325 f50 1"/>
              <a:gd name="f57" fmla="*/ 354 f50 1"/>
              <a:gd name="f58" fmla="*/ 18 f49 1"/>
              <a:gd name="f59" fmla="*/ 391 f50 1"/>
              <a:gd name="f60" fmla="*/ 5 f49 1"/>
              <a:gd name="f61" fmla="*/ 414 f50 1"/>
              <a:gd name="f62" fmla="*/ 36 f49 1"/>
              <a:gd name="f63" fmla="*/ 390 f50 1"/>
              <a:gd name="f64" fmla="*/ 69 f49 1"/>
              <a:gd name="f65" fmla="*/ 56 f49 1"/>
              <a:gd name="f66" fmla="*/ 327 f50 1"/>
              <a:gd name="f67" fmla="*/ 42 f49 1"/>
              <a:gd name="f68" fmla="+- f51 0 f1"/>
              <a:gd name="f69" fmla="*/ f54 1 414"/>
              <a:gd name="f70" fmla="*/ f55 1 74"/>
              <a:gd name="f71" fmla="*/ f56 1 414"/>
              <a:gd name="f72" fmla="*/ f57 1 414"/>
              <a:gd name="f73" fmla="*/ f58 1 74"/>
              <a:gd name="f74" fmla="*/ f59 1 414"/>
              <a:gd name="f75" fmla="*/ f60 1 74"/>
              <a:gd name="f76" fmla="*/ f61 1 414"/>
              <a:gd name="f77" fmla="*/ f62 1 74"/>
              <a:gd name="f78" fmla="*/ f63 1 414"/>
              <a:gd name="f79" fmla="*/ f64 1 74"/>
              <a:gd name="f80" fmla="*/ f65 1 74"/>
              <a:gd name="f81" fmla="*/ f66 1 414"/>
              <a:gd name="f82" fmla="*/ f67 1 74"/>
              <a:gd name="f83" fmla="*/ 0 1 f52"/>
              <a:gd name="f84" fmla="*/ f46 1 f52"/>
              <a:gd name="f85" fmla="*/ 0 1 f53"/>
              <a:gd name="f86" fmla="*/ f47 1 f53"/>
              <a:gd name="f87" fmla="*/ f69 1 f52"/>
              <a:gd name="f88" fmla="*/ f70 1 f53"/>
              <a:gd name="f89" fmla="*/ f71 1 f52"/>
              <a:gd name="f90" fmla="*/ f72 1 f52"/>
              <a:gd name="f91" fmla="*/ f73 1 f53"/>
              <a:gd name="f92" fmla="*/ f74 1 f52"/>
              <a:gd name="f93" fmla="*/ f75 1 f53"/>
              <a:gd name="f94" fmla="*/ f76 1 f52"/>
              <a:gd name="f95" fmla="*/ f77 1 f53"/>
              <a:gd name="f96" fmla="*/ f78 1 f52"/>
              <a:gd name="f97" fmla="*/ f79 1 f53"/>
              <a:gd name="f98" fmla="*/ f80 1 f53"/>
              <a:gd name="f99" fmla="*/ f81 1 f52"/>
              <a:gd name="f100" fmla="*/ f82 1 f53"/>
              <a:gd name="f101" fmla="*/ f83 f43 1"/>
              <a:gd name="f102" fmla="*/ f84 f43 1"/>
              <a:gd name="f103" fmla="*/ f86 f44 1"/>
              <a:gd name="f104" fmla="*/ f85 f44 1"/>
              <a:gd name="f105" fmla="*/ f87 f43 1"/>
              <a:gd name="f106" fmla="*/ f88 f44 1"/>
              <a:gd name="f107" fmla="*/ f89 f43 1"/>
              <a:gd name="f108" fmla="*/ f90 f43 1"/>
              <a:gd name="f109" fmla="*/ f91 f44 1"/>
              <a:gd name="f110" fmla="*/ f92 f43 1"/>
              <a:gd name="f111" fmla="*/ f93 f44 1"/>
              <a:gd name="f112" fmla="*/ f94 f43 1"/>
              <a:gd name="f113" fmla="*/ f95 f44 1"/>
              <a:gd name="f114" fmla="*/ f96 f43 1"/>
              <a:gd name="f115" fmla="*/ f97 f44 1"/>
              <a:gd name="f116" fmla="*/ f98 f44 1"/>
              <a:gd name="f117" fmla="*/ f99 f43 1"/>
              <a:gd name="f118" fmla="*/ f100 f44 1"/>
            </a:gdLst>
            <a:ahLst/>
            <a:cxnLst>
              <a:cxn ang="3cd4">
                <a:pos x="hc" y="t"/>
              </a:cxn>
              <a:cxn ang="0">
                <a:pos x="r" y="vc"/>
              </a:cxn>
              <a:cxn ang="cd4">
                <a:pos x="hc" y="b"/>
              </a:cxn>
              <a:cxn ang="cd2">
                <a:pos x="l" y="vc"/>
              </a:cxn>
              <a:cxn ang="f68">
                <a:pos x="f105" y="f106"/>
              </a:cxn>
              <a:cxn ang="f68">
                <a:pos x="f107" y="f106"/>
              </a:cxn>
              <a:cxn ang="f68">
                <a:pos x="f108" y="f109"/>
              </a:cxn>
              <a:cxn ang="f68">
                <a:pos x="f110" y="f111"/>
              </a:cxn>
              <a:cxn ang="f68">
                <a:pos x="f112" y="f113"/>
              </a:cxn>
              <a:cxn ang="f68">
                <a:pos x="f114" y="f115"/>
              </a:cxn>
              <a:cxn ang="f68">
                <a:pos x="f108" y="f116"/>
              </a:cxn>
              <a:cxn ang="f68">
                <a:pos x="f117" y="f118"/>
              </a:cxn>
              <a:cxn ang="f68">
                <a:pos x="f105" y="f118"/>
              </a:cxn>
              <a:cxn ang="f68">
                <a:pos x="f105" y="f106"/>
              </a:cxn>
            </a:cxnLst>
            <a:rect l="f101" t="f104" r="f102" b="f103"/>
            <a:pathLst>
              <a:path w="413" h="74">
                <a:moveTo>
                  <a:pt x="f5" y="f8"/>
                </a:moveTo>
                <a:cubicBezTo>
                  <a:pt x="f9" y="f8"/>
                  <a:pt x="f10" y="f8"/>
                  <a:pt x="f11" y="f8"/>
                </a:cubicBezTo>
                <a:cubicBezTo>
                  <a:pt x="f12" y="f8"/>
                  <a:pt x="f13" y="f14"/>
                  <a:pt x="f15" y="f16"/>
                </a:cubicBezTo>
                <a:cubicBezTo>
                  <a:pt x="f17" y="f18"/>
                  <a:pt x="f19" y="f5"/>
                  <a:pt x="f20" y="f21"/>
                </a:cubicBezTo>
                <a:cubicBezTo>
                  <a:pt x="f22" y="f23"/>
                  <a:pt x="f6" y="f24"/>
                  <a:pt x="f6" y="f25"/>
                </a:cubicBezTo>
                <a:cubicBezTo>
                  <a:pt x="f6" y="f26"/>
                  <a:pt x="f27" y="f28"/>
                  <a:pt x="f29" y="f30"/>
                </a:cubicBezTo>
                <a:cubicBezTo>
                  <a:pt x="f31" y="f7"/>
                  <a:pt x="f17" y="f32"/>
                  <a:pt x="f15" y="f33"/>
                </a:cubicBezTo>
                <a:cubicBezTo>
                  <a:pt x="f13" y="f34"/>
                  <a:pt x="f35" y="f36"/>
                  <a:pt x="f37" y="f36"/>
                </a:cubicBezTo>
                <a:cubicBezTo>
                  <a:pt x="f38" y="f36"/>
                  <a:pt x="f39" y="f36"/>
                  <a:pt x="f5" y="f36"/>
                </a:cubicBezTo>
                <a:cubicBezTo>
                  <a:pt x="f5" y="f40"/>
                  <a:pt x="f5" y="f41"/>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2" name="AutoShape 19">
            <a:extLst>
              <a:ext uri="{FF2B5EF4-FFF2-40B4-BE49-F238E27FC236}">
                <a16:creationId xmlns:a16="http://schemas.microsoft.com/office/drawing/2014/main" id="{19ACFCC1-F7E1-4A51-ADB3-39E5ED0EEEE1}"/>
              </a:ext>
            </a:extLst>
          </p:cNvPr>
          <p:cNvSpPr/>
          <p:nvPr/>
        </p:nvSpPr>
        <p:spPr>
          <a:xfrm>
            <a:off x="273048" y="3659191"/>
            <a:ext cx="1771649" cy="123666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Freeform 21">
            <a:extLst>
              <a:ext uri="{FF2B5EF4-FFF2-40B4-BE49-F238E27FC236}">
                <a16:creationId xmlns:a16="http://schemas.microsoft.com/office/drawing/2014/main" id="{E97AA28B-72AA-4C2E-A8F3-CAAA7B8758B9}"/>
              </a:ext>
            </a:extLst>
          </p:cNvPr>
          <p:cNvSpPr/>
          <p:nvPr/>
        </p:nvSpPr>
        <p:spPr>
          <a:xfrm>
            <a:off x="512758" y="4630741"/>
            <a:ext cx="1520820" cy="269876"/>
          </a:xfrm>
          <a:custGeom>
            <a:avLst/>
            <a:gdLst>
              <a:gd name="f0" fmla="val 10800000"/>
              <a:gd name="f1" fmla="val 5400000"/>
              <a:gd name="f2" fmla="val 180"/>
              <a:gd name="f3" fmla="val w"/>
              <a:gd name="f4" fmla="val h"/>
              <a:gd name="f5" fmla="val 0"/>
              <a:gd name="f6" fmla="val 1081"/>
              <a:gd name="f7" fmla="val 192"/>
              <a:gd name="f8" fmla="val 671"/>
              <a:gd name="f9" fmla="val 166"/>
              <a:gd name="f10" fmla="val 659"/>
              <a:gd name="f11" fmla="val 187"/>
              <a:gd name="f12" fmla="val 611"/>
              <a:gd name="f13" fmla="val 587"/>
              <a:gd name="f14" fmla="val 176"/>
              <a:gd name="f15" fmla="val 582"/>
              <a:gd name="f16" fmla="val 178"/>
              <a:gd name="f17" fmla="val 577"/>
              <a:gd name="f18" fmla="val 181"/>
              <a:gd name="f19" fmla="val 573"/>
              <a:gd name="f20" fmla="val 182"/>
              <a:gd name="f21" fmla="val 566"/>
              <a:gd name="f22" fmla="val 183"/>
              <a:gd name="f23" fmla="val 558"/>
              <a:gd name="f24" fmla="val 555"/>
              <a:gd name="f25" fmla="val 189"/>
              <a:gd name="f26" fmla="val 552"/>
              <a:gd name="f27" fmla="val 546"/>
              <a:gd name="f28" fmla="val 186"/>
              <a:gd name="f29" fmla="val 545"/>
              <a:gd name="f30" fmla="val 173"/>
              <a:gd name="f31" fmla="val 163"/>
              <a:gd name="f32" fmla="val 151"/>
              <a:gd name="f33" fmla="val 539"/>
              <a:gd name="f34" fmla="val 534"/>
              <a:gd name="f35" fmla="val 528"/>
              <a:gd name="f36" fmla="val 364"/>
              <a:gd name="f37" fmla="val 199"/>
              <a:gd name="f38" fmla="val 35"/>
              <a:gd name="f39" fmla="val 29"/>
              <a:gd name="f40" fmla="val 24"/>
              <a:gd name="f41" fmla="val 152"/>
              <a:gd name="f42" fmla="val 19"/>
              <a:gd name="f43" fmla="val 150"/>
              <a:gd name="f44" fmla="val 6"/>
              <a:gd name="f45" fmla="val 146"/>
              <a:gd name="f46" fmla="val 137"/>
              <a:gd name="f47" fmla="val 124"/>
              <a:gd name="f48" fmla="val 112"/>
              <a:gd name="f49" fmla="val 9"/>
              <a:gd name="f50" fmla="val 101"/>
              <a:gd name="f51" fmla="val 22"/>
              <a:gd name="f52" fmla="val 99"/>
              <a:gd name="f53" fmla="val 27"/>
              <a:gd name="f54" fmla="val 98"/>
              <a:gd name="f55" fmla="val 32"/>
              <a:gd name="f56" fmla="val 38"/>
              <a:gd name="f57" fmla="val 149"/>
              <a:gd name="f58" fmla="val 261"/>
              <a:gd name="f59" fmla="val 374"/>
              <a:gd name="f60" fmla="val 96"/>
              <a:gd name="f61" fmla="val 371"/>
              <a:gd name="f62" fmla="val 95"/>
              <a:gd name="f63" fmla="val 368"/>
              <a:gd name="f64" fmla="val 94"/>
              <a:gd name="f65" fmla="val 366"/>
              <a:gd name="f66" fmla="val 93"/>
              <a:gd name="f67" fmla="val 286"/>
              <a:gd name="f68" fmla="val 74"/>
              <a:gd name="f69" fmla="val 206"/>
              <a:gd name="f70" fmla="val 56"/>
              <a:gd name="f71" fmla="val 126"/>
              <a:gd name="f72" fmla="val 37"/>
              <a:gd name="f73" fmla="val 107"/>
              <a:gd name="f74" fmla="val 33"/>
              <a:gd name="f75" fmla="val 105"/>
              <a:gd name="f76" fmla="val 113"/>
              <a:gd name="f77" fmla="val 2"/>
              <a:gd name="f78" fmla="val 141"/>
              <a:gd name="f79" fmla="val 170"/>
              <a:gd name="f80" fmla="val 15"/>
              <a:gd name="f81" fmla="val 198"/>
              <a:gd name="f82" fmla="val 278"/>
              <a:gd name="f83" fmla="val 40"/>
              <a:gd name="f84" fmla="val 358"/>
              <a:gd name="f85" fmla="val 59"/>
              <a:gd name="f86" fmla="val 437"/>
              <a:gd name="f87" fmla="val 77"/>
              <a:gd name="f88" fmla="val 444"/>
              <a:gd name="f89" fmla="val 79"/>
              <a:gd name="f90" fmla="val 453"/>
              <a:gd name="f91" fmla="val 78"/>
              <a:gd name="f92" fmla="val 459"/>
              <a:gd name="f93" fmla="val 75"/>
              <a:gd name="f94" fmla="val 504"/>
              <a:gd name="f95" fmla="val 54"/>
              <a:gd name="f96" fmla="val 551"/>
              <a:gd name="f97" fmla="val 600"/>
              <a:gd name="f98" fmla="val 26"/>
              <a:gd name="f99" fmla="val 627"/>
              <a:gd name="f100" fmla="val 20"/>
              <a:gd name="f101" fmla="val 654"/>
              <a:gd name="f102" fmla="val 11"/>
              <a:gd name="f103" fmla="val 680"/>
              <a:gd name="f104" fmla="val 3"/>
              <a:gd name="f105" fmla="val 688"/>
              <a:gd name="f106" fmla="val 1"/>
              <a:gd name="f107" fmla="val 694"/>
              <a:gd name="f108" fmla="val 696"/>
              <a:gd name="f109" fmla="val 10"/>
              <a:gd name="f110" fmla="val 697"/>
              <a:gd name="f111" fmla="val 18"/>
              <a:gd name="f112" fmla="val 25"/>
              <a:gd name="f113" fmla="val 686"/>
              <a:gd name="f114" fmla="val 664"/>
              <a:gd name="f115" fmla="val 642"/>
              <a:gd name="f116" fmla="val 42"/>
              <a:gd name="f117" fmla="val 620"/>
              <a:gd name="f118" fmla="val 594"/>
              <a:gd name="f119" fmla="val 52"/>
              <a:gd name="f120" fmla="val 65"/>
              <a:gd name="f121" fmla="val 541"/>
              <a:gd name="f122" fmla="val 72"/>
              <a:gd name="f123" fmla="val 83"/>
              <a:gd name="f124" fmla="val 523"/>
              <a:gd name="f125" fmla="val 543"/>
              <a:gd name="f126" fmla="val 567"/>
              <a:gd name="f127" fmla="val 73"/>
              <a:gd name="f128" fmla="val 576"/>
              <a:gd name="f129" fmla="val 584"/>
              <a:gd name="f130" fmla="val 80"/>
              <a:gd name="f131" fmla="val 605"/>
              <a:gd name="f132" fmla="val 63"/>
              <a:gd name="f133" fmla="val 628"/>
              <a:gd name="f134" fmla="val 71"/>
              <a:gd name="f135" fmla="val 651"/>
              <a:gd name="f136" fmla="val 70"/>
              <a:gd name="f137" fmla="val 655"/>
              <a:gd name="f138" fmla="val 662"/>
              <a:gd name="f139" fmla="val 669"/>
              <a:gd name="f140" fmla="val 89"/>
              <a:gd name="f141" fmla="val 679"/>
              <a:gd name="f142" fmla="val 87"/>
              <a:gd name="f143" fmla="val 719"/>
              <a:gd name="f144" fmla="val 750"/>
              <a:gd name="f145" fmla="val 781"/>
              <a:gd name="f146" fmla="val 786"/>
              <a:gd name="f147" fmla="val 791"/>
              <a:gd name="f148" fmla="val 82"/>
              <a:gd name="f149" fmla="val 795"/>
              <a:gd name="f150" fmla="val 797"/>
              <a:gd name="f151" fmla="val 799"/>
              <a:gd name="f152" fmla="val 76"/>
              <a:gd name="f153" fmla="val 801"/>
              <a:gd name="f154" fmla="val 818"/>
              <a:gd name="f155" fmla="val 834"/>
              <a:gd name="f156" fmla="val 850"/>
              <a:gd name="f157" fmla="val 853"/>
              <a:gd name="f158" fmla="val 855"/>
              <a:gd name="f159" fmla="val 857"/>
              <a:gd name="f160" fmla="val 861"/>
              <a:gd name="f161" fmla="val 866"/>
              <a:gd name="f162" fmla="val 870"/>
              <a:gd name="f163" fmla="val 901"/>
              <a:gd name="f164" fmla="val 932"/>
              <a:gd name="f165" fmla="val 964"/>
              <a:gd name="f166" fmla="val 968"/>
              <a:gd name="f167" fmla="val 973"/>
              <a:gd name="f168" fmla="val 85"/>
              <a:gd name="f169" fmla="val 977"/>
              <a:gd name="f170" fmla="val 1001"/>
              <a:gd name="f171" fmla="val 69"/>
              <a:gd name="f172" fmla="val 1025"/>
              <a:gd name="f173" fmla="val 1044"/>
              <a:gd name="f174" fmla="val 1048"/>
              <a:gd name="f175" fmla="val 1054"/>
              <a:gd name="f176" fmla="val 102"/>
              <a:gd name="f177" fmla="val 1060"/>
              <a:gd name="f178" fmla="val 103"/>
              <a:gd name="f179" fmla="val 1072"/>
              <a:gd name="f180" fmla="val 111"/>
              <a:gd name="f181" fmla="val 125"/>
              <a:gd name="f182" fmla="val 1073"/>
              <a:gd name="f183" fmla="val 143"/>
              <a:gd name="f184" fmla="val 1055"/>
              <a:gd name="f185" fmla="val 147"/>
              <a:gd name="f186" fmla="val 1049"/>
              <a:gd name="f187" fmla="val 1045"/>
              <a:gd name="f188" fmla="val 154"/>
              <a:gd name="f189" fmla="val 1029"/>
              <a:gd name="f190" fmla="val 175"/>
              <a:gd name="f191" fmla="val 1004"/>
              <a:gd name="f192" fmla="val 979"/>
              <a:gd name="f193" fmla="val 169"/>
              <a:gd name="f194" fmla="val 976"/>
              <a:gd name="f195" fmla="val 167"/>
              <a:gd name="f196" fmla="val 972"/>
              <a:gd name="f197" fmla="val 165"/>
              <a:gd name="f198" fmla="val 772"/>
              <a:gd name="f199" fmla="val 674"/>
              <a:gd name="f200" fmla="val 673"/>
              <a:gd name="f201" fmla="val 672"/>
              <a:gd name="f202" fmla="+- 0 0 -90"/>
              <a:gd name="f203" fmla="*/ f3 1 1081"/>
              <a:gd name="f204" fmla="*/ f4 1 192"/>
              <a:gd name="f205" fmla="val f5"/>
              <a:gd name="f206" fmla="val f6"/>
              <a:gd name="f207" fmla="val f7"/>
              <a:gd name="f208" fmla="*/ f202 f0 1"/>
              <a:gd name="f209" fmla="+- f207 0 f205"/>
              <a:gd name="f210" fmla="+- f206 0 f205"/>
              <a:gd name="f211" fmla="*/ f208 1 f2"/>
              <a:gd name="f212" fmla="*/ f210 1 1081"/>
              <a:gd name="f213" fmla="*/ f209 1 192"/>
              <a:gd name="f214" fmla="*/ 671 f210 1"/>
              <a:gd name="f215" fmla="*/ 166 f209 1"/>
              <a:gd name="f216" fmla="*/ 587 f210 1"/>
              <a:gd name="f217" fmla="*/ 176 f209 1"/>
              <a:gd name="f218" fmla="*/ 573 f210 1"/>
              <a:gd name="f219" fmla="*/ 182 f209 1"/>
              <a:gd name="f220" fmla="*/ 555 f210 1"/>
              <a:gd name="f221" fmla="*/ 189 f209 1"/>
              <a:gd name="f222" fmla="*/ 546 f210 1"/>
              <a:gd name="f223" fmla="*/ 183 f209 1"/>
              <a:gd name="f224" fmla="*/ 151 f209 1"/>
              <a:gd name="f225" fmla="*/ 528 f210 1"/>
              <a:gd name="f226" fmla="*/ 35 f210 1"/>
              <a:gd name="f227" fmla="*/ 19 f210 1"/>
              <a:gd name="f228" fmla="*/ 150 f209 1"/>
              <a:gd name="f229" fmla="*/ 0 f210 1"/>
              <a:gd name="f230" fmla="*/ 124 f209 1"/>
              <a:gd name="f231" fmla="*/ 22 f210 1"/>
              <a:gd name="f232" fmla="*/ 99 f209 1"/>
              <a:gd name="f233" fmla="*/ 38 f210 1"/>
              <a:gd name="f234" fmla="*/ 98 f209 1"/>
              <a:gd name="f235" fmla="*/ 374 f210 1"/>
              <a:gd name="f236" fmla="*/ 96 f209 1"/>
              <a:gd name="f237" fmla="*/ 366 f210 1"/>
              <a:gd name="f238" fmla="*/ 93 f209 1"/>
              <a:gd name="f239" fmla="*/ 126 f210 1"/>
              <a:gd name="f240" fmla="*/ 37 f209 1"/>
              <a:gd name="f241" fmla="*/ 113 f210 1"/>
              <a:gd name="f242" fmla="*/ 2 f209 1"/>
              <a:gd name="f243" fmla="*/ 198 f210 1"/>
              <a:gd name="f244" fmla="*/ 22 f209 1"/>
              <a:gd name="f245" fmla="*/ 437 f210 1"/>
              <a:gd name="f246" fmla="*/ 77 f209 1"/>
              <a:gd name="f247" fmla="*/ 459 f210 1"/>
              <a:gd name="f248" fmla="*/ 75 f209 1"/>
              <a:gd name="f249" fmla="*/ 600 f210 1"/>
              <a:gd name="f250" fmla="*/ 26 f209 1"/>
              <a:gd name="f251" fmla="*/ 680 f210 1"/>
              <a:gd name="f252" fmla="*/ 3 f209 1"/>
              <a:gd name="f253" fmla="*/ 696 f210 1"/>
              <a:gd name="f254" fmla="*/ 10 f209 1"/>
              <a:gd name="f255" fmla="*/ 686 f210 1"/>
              <a:gd name="f256" fmla="*/ 27 f209 1"/>
              <a:gd name="f257" fmla="*/ 620 f210 1"/>
              <a:gd name="f258" fmla="*/ 42 f209 1"/>
              <a:gd name="f259" fmla="*/ 552 f210 1"/>
              <a:gd name="f260" fmla="*/ 65 f209 1"/>
              <a:gd name="f261" fmla="*/ 523 f210 1"/>
              <a:gd name="f262" fmla="*/ 94 f209 1"/>
              <a:gd name="f263" fmla="*/ 558 f210 1"/>
              <a:gd name="f264" fmla="*/ 72 f209 1"/>
              <a:gd name="f265" fmla="*/ 584 f210 1"/>
              <a:gd name="f266" fmla="*/ 80 f209 1"/>
              <a:gd name="f267" fmla="*/ 651 f210 1"/>
              <a:gd name="f268" fmla="*/ 70 f209 1"/>
              <a:gd name="f269" fmla="*/ 664 f210 1"/>
              <a:gd name="f270" fmla="*/ 688 f210 1"/>
              <a:gd name="f271" fmla="*/ 87 f209 1"/>
              <a:gd name="f272" fmla="*/ 781 f210 1"/>
              <a:gd name="f273" fmla="*/ 795 f210 1"/>
              <a:gd name="f274" fmla="*/ 801 f210 1"/>
              <a:gd name="f275" fmla="*/ 76 f209 1"/>
              <a:gd name="f276" fmla="*/ 850 f210 1"/>
              <a:gd name="f277" fmla="*/ 857 f210 1"/>
              <a:gd name="f278" fmla="*/ 870 f210 1"/>
              <a:gd name="f279" fmla="*/ 964 f210 1"/>
              <a:gd name="f280" fmla="*/ 977 f210 1"/>
              <a:gd name="f281" fmla="*/ 83 f209 1"/>
              <a:gd name="f282" fmla="*/ 1044 f210 1"/>
              <a:gd name="f283" fmla="*/ 1060 f210 1"/>
              <a:gd name="f284" fmla="*/ 103 f209 1"/>
              <a:gd name="f285" fmla="*/ 1081 f210 1"/>
              <a:gd name="f286" fmla="*/ 125 f209 1"/>
              <a:gd name="f287" fmla="*/ 146 f209 1"/>
              <a:gd name="f288" fmla="*/ 1045 f210 1"/>
              <a:gd name="f289" fmla="*/ 154 f209 1"/>
              <a:gd name="f290" fmla="*/ 979 f210 1"/>
              <a:gd name="f291" fmla="*/ 169 f209 1"/>
              <a:gd name="f292" fmla="*/ 968 f210 1"/>
              <a:gd name="f293" fmla="*/ 674 f210 1"/>
              <a:gd name="f294" fmla="+- f211 0 f1"/>
              <a:gd name="f295" fmla="*/ f214 1 1081"/>
              <a:gd name="f296" fmla="*/ f215 1 192"/>
              <a:gd name="f297" fmla="*/ f216 1 1081"/>
              <a:gd name="f298" fmla="*/ f217 1 192"/>
              <a:gd name="f299" fmla="*/ f218 1 1081"/>
              <a:gd name="f300" fmla="*/ f219 1 192"/>
              <a:gd name="f301" fmla="*/ f220 1 1081"/>
              <a:gd name="f302" fmla="*/ f221 1 192"/>
              <a:gd name="f303" fmla="*/ f222 1 1081"/>
              <a:gd name="f304" fmla="*/ f223 1 192"/>
              <a:gd name="f305" fmla="*/ f224 1 192"/>
              <a:gd name="f306" fmla="*/ f225 1 1081"/>
              <a:gd name="f307" fmla="*/ f226 1 1081"/>
              <a:gd name="f308" fmla="*/ f227 1 1081"/>
              <a:gd name="f309" fmla="*/ f228 1 192"/>
              <a:gd name="f310" fmla="*/ f229 1 1081"/>
              <a:gd name="f311" fmla="*/ f230 1 192"/>
              <a:gd name="f312" fmla="*/ f231 1 1081"/>
              <a:gd name="f313" fmla="*/ f232 1 192"/>
              <a:gd name="f314" fmla="*/ f233 1 1081"/>
              <a:gd name="f315" fmla="*/ f234 1 192"/>
              <a:gd name="f316" fmla="*/ f235 1 1081"/>
              <a:gd name="f317" fmla="*/ f236 1 192"/>
              <a:gd name="f318" fmla="*/ f237 1 1081"/>
              <a:gd name="f319" fmla="*/ f238 1 192"/>
              <a:gd name="f320" fmla="*/ f239 1 1081"/>
              <a:gd name="f321" fmla="*/ f240 1 192"/>
              <a:gd name="f322" fmla="*/ f241 1 1081"/>
              <a:gd name="f323" fmla="*/ f242 1 192"/>
              <a:gd name="f324" fmla="*/ f243 1 1081"/>
              <a:gd name="f325" fmla="*/ f244 1 192"/>
              <a:gd name="f326" fmla="*/ f245 1 1081"/>
              <a:gd name="f327" fmla="*/ f246 1 192"/>
              <a:gd name="f328" fmla="*/ f247 1 1081"/>
              <a:gd name="f329" fmla="*/ f248 1 192"/>
              <a:gd name="f330" fmla="*/ f249 1 1081"/>
              <a:gd name="f331" fmla="*/ f250 1 192"/>
              <a:gd name="f332" fmla="*/ f251 1 1081"/>
              <a:gd name="f333" fmla="*/ f252 1 192"/>
              <a:gd name="f334" fmla="*/ f253 1 1081"/>
              <a:gd name="f335" fmla="*/ f254 1 192"/>
              <a:gd name="f336" fmla="*/ f255 1 1081"/>
              <a:gd name="f337" fmla="*/ f256 1 192"/>
              <a:gd name="f338" fmla="*/ f257 1 1081"/>
              <a:gd name="f339" fmla="*/ f258 1 192"/>
              <a:gd name="f340" fmla="*/ f259 1 1081"/>
              <a:gd name="f341" fmla="*/ f260 1 192"/>
              <a:gd name="f342" fmla="*/ f261 1 1081"/>
              <a:gd name="f343" fmla="*/ f262 1 192"/>
              <a:gd name="f344" fmla="*/ f263 1 1081"/>
              <a:gd name="f345" fmla="*/ f264 1 192"/>
              <a:gd name="f346" fmla="*/ f265 1 1081"/>
              <a:gd name="f347" fmla="*/ f266 1 192"/>
              <a:gd name="f348" fmla="*/ f267 1 1081"/>
              <a:gd name="f349" fmla="*/ f268 1 192"/>
              <a:gd name="f350" fmla="*/ f269 1 1081"/>
              <a:gd name="f351" fmla="*/ f270 1 1081"/>
              <a:gd name="f352" fmla="*/ f271 1 192"/>
              <a:gd name="f353" fmla="*/ f272 1 1081"/>
              <a:gd name="f354" fmla="*/ f273 1 1081"/>
              <a:gd name="f355" fmla="*/ f274 1 1081"/>
              <a:gd name="f356" fmla="*/ f275 1 192"/>
              <a:gd name="f357" fmla="*/ f276 1 1081"/>
              <a:gd name="f358" fmla="*/ f277 1 1081"/>
              <a:gd name="f359" fmla="*/ f278 1 1081"/>
              <a:gd name="f360" fmla="*/ f279 1 1081"/>
              <a:gd name="f361" fmla="*/ f280 1 1081"/>
              <a:gd name="f362" fmla="*/ f281 1 192"/>
              <a:gd name="f363" fmla="*/ f282 1 1081"/>
              <a:gd name="f364" fmla="*/ f283 1 1081"/>
              <a:gd name="f365" fmla="*/ f284 1 192"/>
              <a:gd name="f366" fmla="*/ f285 1 1081"/>
              <a:gd name="f367" fmla="*/ f286 1 192"/>
              <a:gd name="f368" fmla="*/ f287 1 192"/>
              <a:gd name="f369" fmla="*/ f288 1 1081"/>
              <a:gd name="f370" fmla="*/ f289 1 192"/>
              <a:gd name="f371" fmla="*/ f290 1 1081"/>
              <a:gd name="f372" fmla="*/ f291 1 192"/>
              <a:gd name="f373" fmla="*/ f292 1 1081"/>
              <a:gd name="f374" fmla="*/ f293 1 1081"/>
              <a:gd name="f375" fmla="*/ 0 1 f212"/>
              <a:gd name="f376" fmla="*/ f206 1 f212"/>
              <a:gd name="f377" fmla="*/ 0 1 f213"/>
              <a:gd name="f378" fmla="*/ f207 1 f213"/>
              <a:gd name="f379" fmla="*/ f295 1 f212"/>
              <a:gd name="f380" fmla="*/ f296 1 f213"/>
              <a:gd name="f381" fmla="*/ f297 1 f212"/>
              <a:gd name="f382" fmla="*/ f298 1 f213"/>
              <a:gd name="f383" fmla="*/ f299 1 f212"/>
              <a:gd name="f384" fmla="*/ f300 1 f213"/>
              <a:gd name="f385" fmla="*/ f301 1 f212"/>
              <a:gd name="f386" fmla="*/ f302 1 f213"/>
              <a:gd name="f387" fmla="*/ f303 1 f212"/>
              <a:gd name="f388" fmla="*/ f304 1 f213"/>
              <a:gd name="f389" fmla="*/ f305 1 f213"/>
              <a:gd name="f390" fmla="*/ f306 1 f212"/>
              <a:gd name="f391" fmla="*/ f307 1 f212"/>
              <a:gd name="f392" fmla="*/ f308 1 f212"/>
              <a:gd name="f393" fmla="*/ f309 1 f213"/>
              <a:gd name="f394" fmla="*/ f310 1 f212"/>
              <a:gd name="f395" fmla="*/ f311 1 f213"/>
              <a:gd name="f396" fmla="*/ f312 1 f212"/>
              <a:gd name="f397" fmla="*/ f313 1 f213"/>
              <a:gd name="f398" fmla="*/ f314 1 f212"/>
              <a:gd name="f399" fmla="*/ f315 1 f213"/>
              <a:gd name="f400" fmla="*/ f316 1 f212"/>
              <a:gd name="f401" fmla="*/ f317 1 f213"/>
              <a:gd name="f402" fmla="*/ f318 1 f212"/>
              <a:gd name="f403" fmla="*/ f319 1 f213"/>
              <a:gd name="f404" fmla="*/ f320 1 f212"/>
              <a:gd name="f405" fmla="*/ f321 1 f213"/>
              <a:gd name="f406" fmla="*/ f322 1 f212"/>
              <a:gd name="f407" fmla="*/ f323 1 f213"/>
              <a:gd name="f408" fmla="*/ f324 1 f212"/>
              <a:gd name="f409" fmla="*/ f325 1 f213"/>
              <a:gd name="f410" fmla="*/ f326 1 f212"/>
              <a:gd name="f411" fmla="*/ f327 1 f213"/>
              <a:gd name="f412" fmla="*/ f328 1 f212"/>
              <a:gd name="f413" fmla="*/ f329 1 f213"/>
              <a:gd name="f414" fmla="*/ f330 1 f212"/>
              <a:gd name="f415" fmla="*/ f331 1 f213"/>
              <a:gd name="f416" fmla="*/ f332 1 f212"/>
              <a:gd name="f417" fmla="*/ f333 1 f213"/>
              <a:gd name="f418" fmla="*/ f334 1 f212"/>
              <a:gd name="f419" fmla="*/ f335 1 f213"/>
              <a:gd name="f420" fmla="*/ f336 1 f212"/>
              <a:gd name="f421" fmla="*/ f337 1 f213"/>
              <a:gd name="f422" fmla="*/ f338 1 f212"/>
              <a:gd name="f423" fmla="*/ f339 1 f213"/>
              <a:gd name="f424" fmla="*/ f340 1 f212"/>
              <a:gd name="f425" fmla="*/ f341 1 f213"/>
              <a:gd name="f426" fmla="*/ f342 1 f212"/>
              <a:gd name="f427" fmla="*/ f343 1 f213"/>
              <a:gd name="f428" fmla="*/ f344 1 f212"/>
              <a:gd name="f429" fmla="*/ f345 1 f213"/>
              <a:gd name="f430" fmla="*/ f346 1 f212"/>
              <a:gd name="f431" fmla="*/ f347 1 f213"/>
              <a:gd name="f432" fmla="*/ f348 1 f212"/>
              <a:gd name="f433" fmla="*/ f349 1 f213"/>
              <a:gd name="f434" fmla="*/ f350 1 f212"/>
              <a:gd name="f435" fmla="*/ f351 1 f212"/>
              <a:gd name="f436" fmla="*/ f352 1 f213"/>
              <a:gd name="f437" fmla="*/ f353 1 f212"/>
              <a:gd name="f438" fmla="*/ f354 1 f212"/>
              <a:gd name="f439" fmla="*/ f355 1 f212"/>
              <a:gd name="f440" fmla="*/ f356 1 f213"/>
              <a:gd name="f441" fmla="*/ f357 1 f212"/>
              <a:gd name="f442" fmla="*/ f358 1 f212"/>
              <a:gd name="f443" fmla="*/ f359 1 f212"/>
              <a:gd name="f444" fmla="*/ f360 1 f212"/>
              <a:gd name="f445" fmla="*/ f361 1 f212"/>
              <a:gd name="f446" fmla="*/ f362 1 f213"/>
              <a:gd name="f447" fmla="*/ f363 1 f212"/>
              <a:gd name="f448" fmla="*/ f364 1 f212"/>
              <a:gd name="f449" fmla="*/ f365 1 f213"/>
              <a:gd name="f450" fmla="*/ f366 1 f212"/>
              <a:gd name="f451" fmla="*/ f367 1 f213"/>
              <a:gd name="f452" fmla="*/ f368 1 f213"/>
              <a:gd name="f453" fmla="*/ f369 1 f212"/>
              <a:gd name="f454" fmla="*/ f370 1 f213"/>
              <a:gd name="f455" fmla="*/ f371 1 f212"/>
              <a:gd name="f456" fmla="*/ f372 1 f213"/>
              <a:gd name="f457" fmla="*/ f373 1 f212"/>
              <a:gd name="f458" fmla="*/ f374 1 f212"/>
              <a:gd name="f459" fmla="*/ f375 f203 1"/>
              <a:gd name="f460" fmla="*/ f376 f203 1"/>
              <a:gd name="f461" fmla="*/ f378 f204 1"/>
              <a:gd name="f462" fmla="*/ f377 f204 1"/>
              <a:gd name="f463" fmla="*/ f379 f203 1"/>
              <a:gd name="f464" fmla="*/ f380 f204 1"/>
              <a:gd name="f465" fmla="*/ f381 f203 1"/>
              <a:gd name="f466" fmla="*/ f382 f204 1"/>
              <a:gd name="f467" fmla="*/ f383 f203 1"/>
              <a:gd name="f468" fmla="*/ f384 f204 1"/>
              <a:gd name="f469" fmla="*/ f385 f203 1"/>
              <a:gd name="f470" fmla="*/ f386 f204 1"/>
              <a:gd name="f471" fmla="*/ f387 f203 1"/>
              <a:gd name="f472" fmla="*/ f388 f204 1"/>
              <a:gd name="f473" fmla="*/ f389 f204 1"/>
              <a:gd name="f474" fmla="*/ f390 f203 1"/>
              <a:gd name="f475" fmla="*/ f391 f203 1"/>
              <a:gd name="f476" fmla="*/ f392 f203 1"/>
              <a:gd name="f477" fmla="*/ f393 f204 1"/>
              <a:gd name="f478" fmla="*/ f394 f203 1"/>
              <a:gd name="f479" fmla="*/ f395 f204 1"/>
              <a:gd name="f480" fmla="*/ f396 f203 1"/>
              <a:gd name="f481" fmla="*/ f397 f204 1"/>
              <a:gd name="f482" fmla="*/ f398 f203 1"/>
              <a:gd name="f483" fmla="*/ f399 f204 1"/>
              <a:gd name="f484" fmla="*/ f400 f203 1"/>
              <a:gd name="f485" fmla="*/ f401 f204 1"/>
              <a:gd name="f486" fmla="*/ f402 f203 1"/>
              <a:gd name="f487" fmla="*/ f403 f204 1"/>
              <a:gd name="f488" fmla="*/ f404 f203 1"/>
              <a:gd name="f489" fmla="*/ f405 f204 1"/>
              <a:gd name="f490" fmla="*/ f406 f203 1"/>
              <a:gd name="f491" fmla="*/ f407 f204 1"/>
              <a:gd name="f492" fmla="*/ f408 f203 1"/>
              <a:gd name="f493" fmla="*/ f409 f204 1"/>
              <a:gd name="f494" fmla="*/ f410 f203 1"/>
              <a:gd name="f495" fmla="*/ f411 f204 1"/>
              <a:gd name="f496" fmla="*/ f412 f203 1"/>
              <a:gd name="f497" fmla="*/ f413 f204 1"/>
              <a:gd name="f498" fmla="*/ f414 f203 1"/>
              <a:gd name="f499" fmla="*/ f415 f204 1"/>
              <a:gd name="f500" fmla="*/ f416 f203 1"/>
              <a:gd name="f501" fmla="*/ f417 f204 1"/>
              <a:gd name="f502" fmla="*/ f418 f203 1"/>
              <a:gd name="f503" fmla="*/ f419 f204 1"/>
              <a:gd name="f504" fmla="*/ f420 f203 1"/>
              <a:gd name="f505" fmla="*/ f421 f204 1"/>
              <a:gd name="f506" fmla="*/ f422 f203 1"/>
              <a:gd name="f507" fmla="*/ f423 f204 1"/>
              <a:gd name="f508" fmla="*/ f424 f203 1"/>
              <a:gd name="f509" fmla="*/ f425 f204 1"/>
              <a:gd name="f510" fmla="*/ f426 f203 1"/>
              <a:gd name="f511" fmla="*/ f427 f204 1"/>
              <a:gd name="f512" fmla="*/ f428 f203 1"/>
              <a:gd name="f513" fmla="*/ f429 f204 1"/>
              <a:gd name="f514" fmla="*/ f430 f203 1"/>
              <a:gd name="f515" fmla="*/ f431 f204 1"/>
              <a:gd name="f516" fmla="*/ f432 f203 1"/>
              <a:gd name="f517" fmla="*/ f433 f204 1"/>
              <a:gd name="f518" fmla="*/ f434 f203 1"/>
              <a:gd name="f519" fmla="*/ f435 f203 1"/>
              <a:gd name="f520" fmla="*/ f436 f204 1"/>
              <a:gd name="f521" fmla="*/ f437 f203 1"/>
              <a:gd name="f522" fmla="*/ f438 f203 1"/>
              <a:gd name="f523" fmla="*/ f439 f203 1"/>
              <a:gd name="f524" fmla="*/ f440 f204 1"/>
              <a:gd name="f525" fmla="*/ f441 f203 1"/>
              <a:gd name="f526" fmla="*/ f442 f203 1"/>
              <a:gd name="f527" fmla="*/ f443 f203 1"/>
              <a:gd name="f528" fmla="*/ f444 f203 1"/>
              <a:gd name="f529" fmla="*/ f445 f203 1"/>
              <a:gd name="f530" fmla="*/ f446 f204 1"/>
              <a:gd name="f531" fmla="*/ f447 f203 1"/>
              <a:gd name="f532" fmla="*/ f448 f203 1"/>
              <a:gd name="f533" fmla="*/ f449 f204 1"/>
              <a:gd name="f534" fmla="*/ f450 f203 1"/>
              <a:gd name="f535" fmla="*/ f451 f204 1"/>
              <a:gd name="f536" fmla="*/ f452 f204 1"/>
              <a:gd name="f537" fmla="*/ f453 f203 1"/>
              <a:gd name="f538" fmla="*/ f454 f204 1"/>
              <a:gd name="f539" fmla="*/ f455 f203 1"/>
              <a:gd name="f540" fmla="*/ f456 f204 1"/>
              <a:gd name="f541" fmla="*/ f457 f203 1"/>
              <a:gd name="f542" fmla="*/ f458 f203 1"/>
            </a:gdLst>
            <a:ahLst/>
            <a:cxnLst>
              <a:cxn ang="3cd4">
                <a:pos x="hc" y="t"/>
              </a:cxn>
              <a:cxn ang="0">
                <a:pos x="r" y="vc"/>
              </a:cxn>
              <a:cxn ang="cd4">
                <a:pos x="hc" y="b"/>
              </a:cxn>
              <a:cxn ang="cd2">
                <a:pos x="l" y="vc"/>
              </a:cxn>
              <a:cxn ang="f294">
                <a:pos x="f463" y="f464"/>
              </a:cxn>
              <a:cxn ang="f294">
                <a:pos x="f465" y="f466"/>
              </a:cxn>
              <a:cxn ang="f294">
                <a:pos x="f467" y="f468"/>
              </a:cxn>
              <a:cxn ang="f294">
                <a:pos x="f469" y="f470"/>
              </a:cxn>
              <a:cxn ang="f294">
                <a:pos x="f471" y="f472"/>
              </a:cxn>
              <a:cxn ang="f294">
                <a:pos x="f471" y="f473"/>
              </a:cxn>
              <a:cxn ang="f294">
                <a:pos x="f474" y="f473"/>
              </a:cxn>
              <a:cxn ang="f294">
                <a:pos x="f475" y="f473"/>
              </a:cxn>
              <a:cxn ang="f294">
                <a:pos x="f476" y="f477"/>
              </a:cxn>
              <a:cxn ang="f294">
                <a:pos x="f478" y="f479"/>
              </a:cxn>
              <a:cxn ang="f294">
                <a:pos x="f480" y="f481"/>
              </a:cxn>
              <a:cxn ang="f294">
                <a:pos x="f482" y="f483"/>
              </a:cxn>
              <a:cxn ang="f294">
                <a:pos x="f484" y="f485"/>
              </a:cxn>
              <a:cxn ang="f294">
                <a:pos x="f486" y="f487"/>
              </a:cxn>
              <a:cxn ang="f294">
                <a:pos x="f488" y="f489"/>
              </a:cxn>
              <a:cxn ang="f294">
                <a:pos x="f490" y="f491"/>
              </a:cxn>
              <a:cxn ang="f294">
                <a:pos x="f492" y="f493"/>
              </a:cxn>
              <a:cxn ang="f294">
                <a:pos x="f494" y="f495"/>
              </a:cxn>
              <a:cxn ang="f294">
                <a:pos x="f496" y="f497"/>
              </a:cxn>
              <a:cxn ang="f294">
                <a:pos x="f498" y="f499"/>
              </a:cxn>
              <a:cxn ang="f294">
                <a:pos x="f500" y="f501"/>
              </a:cxn>
              <a:cxn ang="f294">
                <a:pos x="f502" y="f503"/>
              </a:cxn>
              <a:cxn ang="f294">
                <a:pos x="f504" y="f505"/>
              </a:cxn>
              <a:cxn ang="f294">
                <a:pos x="f506" y="f507"/>
              </a:cxn>
              <a:cxn ang="f294">
                <a:pos x="f508" y="f509"/>
              </a:cxn>
              <a:cxn ang="f294">
                <a:pos x="f510" y="f511"/>
              </a:cxn>
              <a:cxn ang="f294">
                <a:pos x="f512" y="f513"/>
              </a:cxn>
              <a:cxn ang="f294">
                <a:pos x="f514" y="f497"/>
              </a:cxn>
              <a:cxn ang="f294">
                <a:pos x="f514" y="f515"/>
              </a:cxn>
              <a:cxn ang="f294">
                <a:pos x="f516" y="f517"/>
              </a:cxn>
              <a:cxn ang="f294">
                <a:pos x="f518" y="f495"/>
              </a:cxn>
              <a:cxn ang="f294">
                <a:pos x="f519" y="f520"/>
              </a:cxn>
              <a:cxn ang="f294">
                <a:pos x="f521" y="f520"/>
              </a:cxn>
              <a:cxn ang="f294">
                <a:pos x="f522" y="f515"/>
              </a:cxn>
              <a:cxn ang="f294">
                <a:pos x="f523" y="f524"/>
              </a:cxn>
              <a:cxn ang="f294">
                <a:pos x="f525" y="f524"/>
              </a:cxn>
              <a:cxn ang="f294">
                <a:pos x="f526" y="f515"/>
              </a:cxn>
              <a:cxn ang="f294">
                <a:pos x="f527" y="f520"/>
              </a:cxn>
              <a:cxn ang="f294">
                <a:pos x="f528" y="f520"/>
              </a:cxn>
              <a:cxn ang="f294">
                <a:pos x="f529" y="f530"/>
              </a:cxn>
              <a:cxn ang="f294">
                <a:pos x="f531" y="f511"/>
              </a:cxn>
              <a:cxn ang="f294">
                <a:pos x="f532" y="f533"/>
              </a:cxn>
              <a:cxn ang="f294">
                <a:pos x="f534" y="f535"/>
              </a:cxn>
              <a:cxn ang="f294">
                <a:pos x="f532" y="f536"/>
              </a:cxn>
              <a:cxn ang="f294">
                <a:pos x="f537" y="f538"/>
              </a:cxn>
              <a:cxn ang="f294">
                <a:pos x="f539" y="f540"/>
              </a:cxn>
              <a:cxn ang="f294">
                <a:pos x="f541" y="f464"/>
              </a:cxn>
              <a:cxn ang="f294">
                <a:pos x="f542" y="f464"/>
              </a:cxn>
              <a:cxn ang="f294">
                <a:pos x="f463" y="f464"/>
              </a:cxn>
            </a:cxnLst>
            <a:rect l="f459" t="f462" r="f460" b="f461"/>
            <a:pathLst>
              <a:path w="1081" h="192">
                <a:moveTo>
                  <a:pt x="f8" y="f9"/>
                </a:moveTo>
                <a:cubicBezTo>
                  <a:pt x="f10" y="f11"/>
                  <a:pt x="f12" y="f7"/>
                  <a:pt x="f13" y="f14"/>
                </a:cubicBezTo>
                <a:cubicBezTo>
                  <a:pt x="f15" y="f16"/>
                  <a:pt x="f17" y="f18"/>
                  <a:pt x="f19" y="f20"/>
                </a:cubicBezTo>
                <a:cubicBezTo>
                  <a:pt x="f21" y="f22"/>
                  <a:pt x="f23" y="f2"/>
                  <a:pt x="f24" y="f25"/>
                </a:cubicBezTo>
                <a:cubicBezTo>
                  <a:pt x="f26" y="f11"/>
                  <a:pt x="f27" y="f28"/>
                  <a:pt x="f27" y="f22"/>
                </a:cubicBezTo>
                <a:cubicBezTo>
                  <a:pt x="f29" y="f30"/>
                  <a:pt x="f27" y="f31"/>
                  <a:pt x="f27" y="f32"/>
                </a:cubicBezTo>
                <a:cubicBezTo>
                  <a:pt x="f33" y="f32"/>
                  <a:pt x="f34" y="f32"/>
                  <a:pt x="f35" y="f32"/>
                </a:cubicBezTo>
                <a:cubicBezTo>
                  <a:pt x="f36" y="f32"/>
                  <a:pt x="f37" y="f32"/>
                  <a:pt x="f38" y="f32"/>
                </a:cubicBezTo>
                <a:cubicBezTo>
                  <a:pt x="f39" y="f32"/>
                  <a:pt x="f40" y="f41"/>
                  <a:pt x="f42" y="f43"/>
                </a:cubicBezTo>
                <a:cubicBezTo>
                  <a:pt x="f44" y="f45"/>
                  <a:pt x="f5" y="f46"/>
                  <a:pt x="f5" y="f47"/>
                </a:cubicBezTo>
                <a:cubicBezTo>
                  <a:pt x="f5" y="f48"/>
                  <a:pt x="f49" y="f50"/>
                  <a:pt x="f51" y="f52"/>
                </a:cubicBezTo>
                <a:cubicBezTo>
                  <a:pt x="f53" y="f54"/>
                  <a:pt x="f55" y="f54"/>
                  <a:pt x="f56" y="f54"/>
                </a:cubicBezTo>
                <a:cubicBezTo>
                  <a:pt x="f57" y="f54"/>
                  <a:pt x="f58" y="f54"/>
                  <a:pt x="f59" y="f60"/>
                </a:cubicBezTo>
                <a:cubicBezTo>
                  <a:pt x="f61" y="f62"/>
                  <a:pt x="f63" y="f64"/>
                  <a:pt x="f65" y="f66"/>
                </a:cubicBezTo>
                <a:cubicBezTo>
                  <a:pt x="f67" y="f68"/>
                  <a:pt x="f69" y="f70"/>
                  <a:pt x="f71" y="f72"/>
                </a:cubicBezTo>
                <a:cubicBezTo>
                  <a:pt x="f73" y="f74"/>
                  <a:pt x="f75" y="f53"/>
                  <a:pt x="f76" y="f77"/>
                </a:cubicBezTo>
                <a:cubicBezTo>
                  <a:pt x="f78" y="f49"/>
                  <a:pt x="f79" y="f80"/>
                  <a:pt x="f81" y="f51"/>
                </a:cubicBezTo>
                <a:cubicBezTo>
                  <a:pt x="f82" y="f83"/>
                  <a:pt x="f84" y="f85"/>
                  <a:pt x="f86" y="f87"/>
                </a:cubicBezTo>
                <a:cubicBezTo>
                  <a:pt x="f88" y="f89"/>
                  <a:pt x="f90" y="f91"/>
                  <a:pt x="f92" y="f93"/>
                </a:cubicBezTo>
                <a:cubicBezTo>
                  <a:pt x="f94" y="f95"/>
                  <a:pt x="f96" y="f56"/>
                  <a:pt x="f97" y="f98"/>
                </a:cubicBezTo>
                <a:cubicBezTo>
                  <a:pt x="f99" y="f100"/>
                  <a:pt x="f101" y="f102"/>
                  <a:pt x="f103" y="f104"/>
                </a:cubicBezTo>
                <a:cubicBezTo>
                  <a:pt x="f105" y="f106"/>
                  <a:pt x="f107" y="f5"/>
                  <a:pt x="f108" y="f109"/>
                </a:cubicBezTo>
                <a:cubicBezTo>
                  <a:pt x="f110" y="f111"/>
                  <a:pt x="f110" y="f112"/>
                  <a:pt x="f113" y="f53"/>
                </a:cubicBezTo>
                <a:cubicBezTo>
                  <a:pt x="f114" y="f55"/>
                  <a:pt x="f115" y="f116"/>
                  <a:pt x="f117" y="f116"/>
                </a:cubicBezTo>
                <a:cubicBezTo>
                  <a:pt x="f118" y="f116"/>
                  <a:pt x="f19" y="f119"/>
                  <a:pt x="f26" y="f120"/>
                </a:cubicBezTo>
                <a:cubicBezTo>
                  <a:pt x="f121" y="f122"/>
                  <a:pt x="f34" y="f123"/>
                  <a:pt x="f124" y="f64"/>
                </a:cubicBezTo>
                <a:cubicBezTo>
                  <a:pt x="f125" y="f50"/>
                  <a:pt x="f24" y="f66"/>
                  <a:pt x="f23" y="f122"/>
                </a:cubicBezTo>
                <a:cubicBezTo>
                  <a:pt x="f126" y="f127"/>
                  <a:pt x="f128" y="f68"/>
                  <a:pt x="f129" y="f93"/>
                </a:cubicBezTo>
                <a:cubicBezTo>
                  <a:pt x="f129" y="f87"/>
                  <a:pt x="f129" y="f91"/>
                  <a:pt x="f129" y="f130"/>
                </a:cubicBezTo>
                <a:cubicBezTo>
                  <a:pt x="f131" y="f132"/>
                  <a:pt x="f133" y="f134"/>
                  <a:pt x="f135" y="f136"/>
                </a:cubicBezTo>
                <a:cubicBezTo>
                  <a:pt x="f137" y="f136"/>
                  <a:pt x="f138" y="f68"/>
                  <a:pt x="f114" y="f87"/>
                </a:cubicBezTo>
                <a:cubicBezTo>
                  <a:pt x="f139" y="f140"/>
                  <a:pt x="f141" y="f142"/>
                  <a:pt x="f105" y="f142"/>
                </a:cubicBezTo>
                <a:cubicBezTo>
                  <a:pt x="f143" y="f142"/>
                  <a:pt x="f144" y="f142"/>
                  <a:pt x="f145" y="f142"/>
                </a:cubicBezTo>
                <a:cubicBezTo>
                  <a:pt x="f146" y="f142"/>
                  <a:pt x="f147" y="f148"/>
                  <a:pt x="f149" y="f130"/>
                </a:cubicBezTo>
                <a:cubicBezTo>
                  <a:pt x="f150" y="f89"/>
                  <a:pt x="f151" y="f152"/>
                  <a:pt x="f153" y="f152"/>
                </a:cubicBezTo>
                <a:cubicBezTo>
                  <a:pt x="f154" y="f152"/>
                  <a:pt x="f155" y="f152"/>
                  <a:pt x="f156" y="f152"/>
                </a:cubicBezTo>
                <a:cubicBezTo>
                  <a:pt x="f157" y="f152"/>
                  <a:pt x="f158" y="f89"/>
                  <a:pt x="f159" y="f130"/>
                </a:cubicBezTo>
                <a:cubicBezTo>
                  <a:pt x="f160" y="f123"/>
                  <a:pt x="f161" y="f142"/>
                  <a:pt x="f162" y="f142"/>
                </a:cubicBezTo>
                <a:cubicBezTo>
                  <a:pt x="f163" y="f142"/>
                  <a:pt x="f164" y="f142"/>
                  <a:pt x="f165" y="f142"/>
                </a:cubicBezTo>
                <a:cubicBezTo>
                  <a:pt x="f166" y="f142"/>
                  <a:pt x="f167" y="f168"/>
                  <a:pt x="f169" y="f123"/>
                </a:cubicBezTo>
                <a:cubicBezTo>
                  <a:pt x="f170" y="f171"/>
                  <a:pt x="f172" y="f68"/>
                  <a:pt x="f173" y="f64"/>
                </a:cubicBezTo>
                <a:cubicBezTo>
                  <a:pt x="f174" y="f54"/>
                  <a:pt x="f175" y="f176"/>
                  <a:pt x="f177" y="f178"/>
                </a:cubicBezTo>
                <a:cubicBezTo>
                  <a:pt x="f179" y="f75"/>
                  <a:pt x="f6" y="f180"/>
                  <a:pt x="f6" y="f181"/>
                </a:cubicBezTo>
                <a:cubicBezTo>
                  <a:pt x="f6" y="f46"/>
                  <a:pt x="f182" y="f183"/>
                  <a:pt x="f177" y="f45"/>
                </a:cubicBezTo>
                <a:cubicBezTo>
                  <a:pt x="f184" y="f185"/>
                  <a:pt x="f186" y="f43"/>
                  <a:pt x="f187" y="f188"/>
                </a:cubicBezTo>
                <a:cubicBezTo>
                  <a:pt x="f189" y="f190"/>
                  <a:pt x="f191" y="f18"/>
                  <a:pt x="f192" y="f193"/>
                </a:cubicBezTo>
                <a:cubicBezTo>
                  <a:pt x="f194" y="f195"/>
                  <a:pt x="f196" y="f9"/>
                  <a:pt x="f166" y="f9"/>
                </a:cubicBezTo>
                <a:cubicBezTo>
                  <a:pt x="f162" y="f197"/>
                  <a:pt x="f198" y="f9"/>
                  <a:pt x="f199" y="f9"/>
                </a:cubicBezTo>
                <a:cubicBezTo>
                  <a:pt x="f200" y="f9"/>
                  <a:pt x="f201" y="f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4" name="Freeform 22">
            <a:extLst>
              <a:ext uri="{FF2B5EF4-FFF2-40B4-BE49-F238E27FC236}">
                <a16:creationId xmlns:a16="http://schemas.microsoft.com/office/drawing/2014/main" id="{90B3D536-C5F4-4C9C-B941-1A9372D33C9A}"/>
              </a:ext>
            </a:extLst>
          </p:cNvPr>
          <p:cNvSpPr/>
          <p:nvPr/>
        </p:nvSpPr>
        <p:spPr>
          <a:xfrm>
            <a:off x="1801816" y="3709985"/>
            <a:ext cx="244473" cy="933446"/>
          </a:xfrm>
          <a:custGeom>
            <a:avLst/>
            <a:gdLst>
              <a:gd name="f0" fmla="val 10800000"/>
              <a:gd name="f1" fmla="val 5400000"/>
              <a:gd name="f2" fmla="val 180"/>
              <a:gd name="f3" fmla="val w"/>
              <a:gd name="f4" fmla="val h"/>
              <a:gd name="f5" fmla="val 0"/>
              <a:gd name="f6" fmla="val 174"/>
              <a:gd name="f7" fmla="val 663"/>
              <a:gd name="f8" fmla="val 89"/>
              <a:gd name="f9" fmla="val 4"/>
              <a:gd name="f10" fmla="val 90"/>
              <a:gd name="f11" fmla="val 17"/>
              <a:gd name="f12" fmla="val 30"/>
              <a:gd name="f13" fmla="val 91"/>
              <a:gd name="f14" fmla="val 43"/>
              <a:gd name="f15" fmla="val 92"/>
              <a:gd name="f16" fmla="val 46"/>
              <a:gd name="f17" fmla="val 95"/>
              <a:gd name="f18" fmla="val 50"/>
              <a:gd name="f19" fmla="val 97"/>
              <a:gd name="f20" fmla="val 53"/>
              <a:gd name="f21" fmla="val 99"/>
              <a:gd name="f22" fmla="val 104"/>
              <a:gd name="f23" fmla="val 105"/>
              <a:gd name="f24" fmla="val 5"/>
              <a:gd name="f25" fmla="val 107"/>
              <a:gd name="f26" fmla="val 109"/>
              <a:gd name="f27" fmla="val 111"/>
              <a:gd name="f28" fmla="val 112"/>
              <a:gd name="f29" fmla="val 16"/>
              <a:gd name="f30" fmla="val 113"/>
              <a:gd name="f31" fmla="val 28"/>
              <a:gd name="f32" fmla="val 41"/>
              <a:gd name="f33" fmla="val 114"/>
              <a:gd name="f34" fmla="val 52"/>
              <a:gd name="f35" fmla="val 126"/>
              <a:gd name="f36" fmla="val 127"/>
              <a:gd name="f37" fmla="val 36"/>
              <a:gd name="f38" fmla="val 129"/>
              <a:gd name="f39" fmla="val 20"/>
              <a:gd name="f40" fmla="val 130"/>
              <a:gd name="f41" fmla="val 142"/>
              <a:gd name="f42" fmla="val 19"/>
              <a:gd name="f43" fmla="val 131"/>
              <a:gd name="f44" fmla="val 39"/>
              <a:gd name="f45" fmla="val 141"/>
              <a:gd name="f46" fmla="val 54"/>
              <a:gd name="f47" fmla="val 143"/>
              <a:gd name="f48" fmla="val 144"/>
              <a:gd name="f49" fmla="val 146"/>
              <a:gd name="f50" fmla="val 147"/>
              <a:gd name="f51" fmla="val 37"/>
              <a:gd name="f52" fmla="val 148"/>
              <a:gd name="f53" fmla="val 150"/>
              <a:gd name="f54" fmla="val 151"/>
              <a:gd name="f55" fmla="val 152"/>
              <a:gd name="f56" fmla="val 153"/>
              <a:gd name="f57" fmla="val 154"/>
              <a:gd name="f58" fmla="val 7"/>
              <a:gd name="f59" fmla="val 156"/>
              <a:gd name="f60" fmla="val 11"/>
              <a:gd name="f61" fmla="val 15"/>
              <a:gd name="f62" fmla="val 27"/>
              <a:gd name="f63" fmla="val 158"/>
              <a:gd name="f64" fmla="val 168"/>
              <a:gd name="f65" fmla="val 45"/>
              <a:gd name="f66" fmla="val 172"/>
              <a:gd name="f67" fmla="val 49"/>
              <a:gd name="f68" fmla="val 59"/>
              <a:gd name="f69" fmla="val 173"/>
              <a:gd name="f70" fmla="val 65"/>
              <a:gd name="f71" fmla="val 162"/>
              <a:gd name="f72" fmla="val 108"/>
              <a:gd name="f73" fmla="val 165"/>
              <a:gd name="f74" fmla="val 195"/>
              <a:gd name="f75" fmla="val 160"/>
              <a:gd name="f76" fmla="val 214"/>
              <a:gd name="f77" fmla="val 234"/>
              <a:gd name="f78" fmla="val 253"/>
              <a:gd name="f79" fmla="val 262"/>
              <a:gd name="f80" fmla="val 271"/>
              <a:gd name="f81" fmla="val 280"/>
              <a:gd name="f82" fmla="val 378"/>
              <a:gd name="f83" fmla="val 475"/>
              <a:gd name="f84" fmla="val 133"/>
              <a:gd name="f85" fmla="val 571"/>
              <a:gd name="f86" fmla="val 582"/>
              <a:gd name="f87" fmla="val 594"/>
              <a:gd name="f88" fmla="val 125"/>
              <a:gd name="f89" fmla="val 605"/>
              <a:gd name="f90" fmla="val 123"/>
              <a:gd name="f91" fmla="val 618"/>
              <a:gd name="f92" fmla="val 116"/>
              <a:gd name="f93" fmla="val 628"/>
              <a:gd name="f94" fmla="val 101"/>
              <a:gd name="f95" fmla="val 630"/>
              <a:gd name="f96" fmla="val 639"/>
              <a:gd name="f97" fmla="val 648"/>
              <a:gd name="f98" fmla="val 656"/>
              <a:gd name="f99" fmla="val 75"/>
              <a:gd name="f100" fmla="val 74"/>
              <a:gd name="f101" fmla="val 662"/>
              <a:gd name="f102" fmla="val 72"/>
              <a:gd name="f103" fmla="val 613"/>
              <a:gd name="f104" fmla="val 47"/>
              <a:gd name="f105" fmla="val 597"/>
              <a:gd name="f106" fmla="val 32"/>
              <a:gd name="f107" fmla="val 522"/>
              <a:gd name="f108" fmla="val 24"/>
              <a:gd name="f109" fmla="val 447"/>
              <a:gd name="f110" fmla="val 22"/>
              <a:gd name="f111" fmla="val 371"/>
              <a:gd name="f112" fmla="val 21"/>
              <a:gd name="f113" fmla="val 338"/>
              <a:gd name="f114" fmla="val 305"/>
              <a:gd name="f115" fmla="val 272"/>
              <a:gd name="f116" fmla="val 251"/>
              <a:gd name="f117" fmla="val 13"/>
              <a:gd name="f118" fmla="val 229"/>
              <a:gd name="f119" fmla="val 208"/>
              <a:gd name="f120" fmla="val 9"/>
              <a:gd name="f121" fmla="val 190"/>
              <a:gd name="f122" fmla="val 10"/>
              <a:gd name="f123" fmla="val 8"/>
              <a:gd name="f124" fmla="val 155"/>
              <a:gd name="f125" fmla="val 6"/>
              <a:gd name="f126" fmla="val 96"/>
              <a:gd name="f127" fmla="val 1"/>
              <a:gd name="f128" fmla="val 67"/>
              <a:gd name="f129" fmla="val 61"/>
              <a:gd name="f130" fmla="val 51"/>
              <a:gd name="f131" fmla="val 48"/>
              <a:gd name="f132" fmla="val 18"/>
              <a:gd name="f133" fmla="val 23"/>
              <a:gd name="f134" fmla="val 29"/>
              <a:gd name="f135" fmla="val 26"/>
              <a:gd name="f136" fmla="val 34"/>
              <a:gd name="f137" fmla="val 56"/>
              <a:gd name="f138" fmla="val 60"/>
              <a:gd name="f139" fmla="val 63"/>
              <a:gd name="f140" fmla="val 68"/>
              <a:gd name="f141" fmla="val 69"/>
              <a:gd name="f142" fmla="val 42"/>
              <a:gd name="f143" fmla="val 73"/>
              <a:gd name="f144" fmla="val 77"/>
              <a:gd name="f145" fmla="val 81"/>
              <a:gd name="f146" fmla="val 83"/>
              <a:gd name="f147" fmla="val 84"/>
              <a:gd name="f148" fmla="val 86"/>
              <a:gd name="f149" fmla="val 88"/>
              <a:gd name="f150" fmla="+- 0 0 -90"/>
              <a:gd name="f151" fmla="*/ f3 1 174"/>
              <a:gd name="f152" fmla="*/ f4 1 663"/>
              <a:gd name="f153" fmla="val f5"/>
              <a:gd name="f154" fmla="val f6"/>
              <a:gd name="f155" fmla="val f7"/>
              <a:gd name="f156" fmla="*/ f150 f0 1"/>
              <a:gd name="f157" fmla="+- f155 0 f153"/>
              <a:gd name="f158" fmla="+- f154 0 f153"/>
              <a:gd name="f159" fmla="*/ f156 1 f2"/>
              <a:gd name="f160" fmla="*/ f158 1 174"/>
              <a:gd name="f161" fmla="*/ f157 1 663"/>
              <a:gd name="f162" fmla="*/ 89 f158 1"/>
              <a:gd name="f163" fmla="*/ 4 f157 1"/>
              <a:gd name="f164" fmla="*/ 91 f158 1"/>
              <a:gd name="f165" fmla="*/ 43 f157 1"/>
              <a:gd name="f166" fmla="*/ 97 f158 1"/>
              <a:gd name="f167" fmla="*/ 53 f157 1"/>
              <a:gd name="f168" fmla="*/ 104 f158 1"/>
              <a:gd name="f169" fmla="*/ 5 f157 1"/>
              <a:gd name="f170" fmla="*/ 111 f158 1"/>
              <a:gd name="f171" fmla="*/ 113 f158 1"/>
              <a:gd name="f172" fmla="*/ 41 f157 1"/>
              <a:gd name="f173" fmla="*/ 126 f158 1"/>
              <a:gd name="f174" fmla="*/ 52 f157 1"/>
              <a:gd name="f175" fmla="*/ 130 f158 1"/>
              <a:gd name="f176" fmla="*/ 0 f157 1"/>
              <a:gd name="f177" fmla="*/ 141 f158 1"/>
              <a:gd name="f178" fmla="*/ 54 f157 1"/>
              <a:gd name="f179" fmla="*/ 146 f158 1"/>
              <a:gd name="f180" fmla="*/ 150 f158 1"/>
              <a:gd name="f181" fmla="*/ 153 f158 1"/>
              <a:gd name="f182" fmla="*/ 156 f158 1"/>
              <a:gd name="f183" fmla="*/ 15 f157 1"/>
              <a:gd name="f184" fmla="*/ 168 f158 1"/>
              <a:gd name="f185" fmla="*/ 45 f157 1"/>
              <a:gd name="f186" fmla="*/ 173 f158 1"/>
              <a:gd name="f187" fmla="*/ 65 f157 1"/>
              <a:gd name="f188" fmla="*/ 162 f158 1"/>
              <a:gd name="f189" fmla="*/ 195 f157 1"/>
              <a:gd name="f190" fmla="*/ 154 f158 1"/>
              <a:gd name="f191" fmla="*/ 253 f157 1"/>
              <a:gd name="f192" fmla="*/ 152 f158 1"/>
              <a:gd name="f193" fmla="*/ 280 f157 1"/>
              <a:gd name="f194" fmla="*/ 133 f158 1"/>
              <a:gd name="f195" fmla="*/ 571 f157 1"/>
              <a:gd name="f196" fmla="*/ 125 f158 1"/>
              <a:gd name="f197" fmla="*/ 605 f157 1"/>
              <a:gd name="f198" fmla="*/ 101 f158 1"/>
              <a:gd name="f199" fmla="*/ 630 f157 1"/>
              <a:gd name="f200" fmla="*/ 656 f157 1"/>
              <a:gd name="f201" fmla="*/ 72 f158 1"/>
              <a:gd name="f202" fmla="*/ 47 f158 1"/>
              <a:gd name="f203" fmla="*/ 597 f157 1"/>
              <a:gd name="f204" fmla="*/ 22 f158 1"/>
              <a:gd name="f205" fmla="*/ 371 f157 1"/>
              <a:gd name="f206" fmla="*/ 20 f158 1"/>
              <a:gd name="f207" fmla="*/ 272 f157 1"/>
              <a:gd name="f208" fmla="*/ 11 f158 1"/>
              <a:gd name="f209" fmla="*/ 208 f157 1"/>
              <a:gd name="f210" fmla="*/ 8 f158 1"/>
              <a:gd name="f211" fmla="*/ 155 f157 1"/>
              <a:gd name="f212" fmla="*/ 1 f158 1"/>
              <a:gd name="f213" fmla="*/ 67 f157 1"/>
              <a:gd name="f214" fmla="*/ 4 f158 1"/>
              <a:gd name="f215" fmla="*/ 48 f157 1"/>
              <a:gd name="f216" fmla="*/ 18 f158 1"/>
              <a:gd name="f217" fmla="*/ 9 f157 1"/>
              <a:gd name="f218" fmla="*/ 23 f158 1"/>
              <a:gd name="f219" fmla="*/ 26 f158 1"/>
              <a:gd name="f220" fmla="*/ 32 f158 1"/>
              <a:gd name="f221" fmla="*/ 39 f158 1"/>
              <a:gd name="f222" fmla="*/ 41 f158 1"/>
              <a:gd name="f223" fmla="*/ 49 f158 1"/>
              <a:gd name="f224" fmla="*/ 54 f158 1"/>
              <a:gd name="f225" fmla="*/ 59 f158 1"/>
              <a:gd name="f226" fmla="*/ 61 f158 1"/>
              <a:gd name="f227" fmla="*/ 67 f158 1"/>
              <a:gd name="f228" fmla="*/ 69 f158 1"/>
              <a:gd name="f229" fmla="*/ 42 f157 1"/>
              <a:gd name="f230" fmla="*/ 75 f158 1"/>
              <a:gd name="f231" fmla="*/ 81 f158 1"/>
              <a:gd name="f232" fmla="*/ 84 f158 1"/>
              <a:gd name="f233" fmla="+- f159 0 f1"/>
              <a:gd name="f234" fmla="*/ f162 1 174"/>
              <a:gd name="f235" fmla="*/ f163 1 663"/>
              <a:gd name="f236" fmla="*/ f164 1 174"/>
              <a:gd name="f237" fmla="*/ f165 1 663"/>
              <a:gd name="f238" fmla="*/ f166 1 174"/>
              <a:gd name="f239" fmla="*/ f167 1 663"/>
              <a:gd name="f240" fmla="*/ f168 1 174"/>
              <a:gd name="f241" fmla="*/ f169 1 663"/>
              <a:gd name="f242" fmla="*/ f170 1 174"/>
              <a:gd name="f243" fmla="*/ f171 1 174"/>
              <a:gd name="f244" fmla="*/ f172 1 663"/>
              <a:gd name="f245" fmla="*/ f173 1 174"/>
              <a:gd name="f246" fmla="*/ f174 1 663"/>
              <a:gd name="f247" fmla="*/ f175 1 174"/>
              <a:gd name="f248" fmla="*/ f176 1 663"/>
              <a:gd name="f249" fmla="*/ f177 1 174"/>
              <a:gd name="f250" fmla="*/ f178 1 663"/>
              <a:gd name="f251" fmla="*/ f179 1 174"/>
              <a:gd name="f252" fmla="*/ f180 1 174"/>
              <a:gd name="f253" fmla="*/ f181 1 174"/>
              <a:gd name="f254" fmla="*/ f182 1 174"/>
              <a:gd name="f255" fmla="*/ f183 1 663"/>
              <a:gd name="f256" fmla="*/ f184 1 174"/>
              <a:gd name="f257" fmla="*/ f185 1 663"/>
              <a:gd name="f258" fmla="*/ f186 1 174"/>
              <a:gd name="f259" fmla="*/ f187 1 663"/>
              <a:gd name="f260" fmla="*/ f188 1 174"/>
              <a:gd name="f261" fmla="*/ f189 1 663"/>
              <a:gd name="f262" fmla="*/ f190 1 174"/>
              <a:gd name="f263" fmla="*/ f191 1 663"/>
              <a:gd name="f264" fmla="*/ f192 1 174"/>
              <a:gd name="f265" fmla="*/ f193 1 663"/>
              <a:gd name="f266" fmla="*/ f194 1 174"/>
              <a:gd name="f267" fmla="*/ f195 1 663"/>
              <a:gd name="f268" fmla="*/ f196 1 174"/>
              <a:gd name="f269" fmla="*/ f197 1 663"/>
              <a:gd name="f270" fmla="*/ f198 1 174"/>
              <a:gd name="f271" fmla="*/ f199 1 663"/>
              <a:gd name="f272" fmla="*/ f200 1 663"/>
              <a:gd name="f273" fmla="*/ f201 1 174"/>
              <a:gd name="f274" fmla="*/ f202 1 174"/>
              <a:gd name="f275" fmla="*/ f203 1 663"/>
              <a:gd name="f276" fmla="*/ f204 1 174"/>
              <a:gd name="f277" fmla="*/ f205 1 663"/>
              <a:gd name="f278" fmla="*/ f206 1 174"/>
              <a:gd name="f279" fmla="*/ f207 1 663"/>
              <a:gd name="f280" fmla="*/ f208 1 174"/>
              <a:gd name="f281" fmla="*/ f209 1 663"/>
              <a:gd name="f282" fmla="*/ f210 1 174"/>
              <a:gd name="f283" fmla="*/ f211 1 663"/>
              <a:gd name="f284" fmla="*/ f212 1 174"/>
              <a:gd name="f285" fmla="*/ f213 1 663"/>
              <a:gd name="f286" fmla="*/ f214 1 174"/>
              <a:gd name="f287" fmla="*/ f215 1 663"/>
              <a:gd name="f288" fmla="*/ f216 1 174"/>
              <a:gd name="f289" fmla="*/ f217 1 663"/>
              <a:gd name="f290" fmla="*/ f218 1 174"/>
              <a:gd name="f291" fmla="*/ f219 1 174"/>
              <a:gd name="f292" fmla="*/ f220 1 174"/>
              <a:gd name="f293" fmla="*/ f221 1 174"/>
              <a:gd name="f294" fmla="*/ f222 1 174"/>
              <a:gd name="f295" fmla="*/ f223 1 174"/>
              <a:gd name="f296" fmla="*/ f224 1 174"/>
              <a:gd name="f297" fmla="*/ f225 1 174"/>
              <a:gd name="f298" fmla="*/ f226 1 174"/>
              <a:gd name="f299" fmla="*/ f227 1 174"/>
              <a:gd name="f300" fmla="*/ f228 1 174"/>
              <a:gd name="f301" fmla="*/ f229 1 663"/>
              <a:gd name="f302" fmla="*/ f230 1 174"/>
              <a:gd name="f303" fmla="*/ f231 1 174"/>
              <a:gd name="f304" fmla="*/ f232 1 174"/>
              <a:gd name="f305" fmla="*/ 0 1 f160"/>
              <a:gd name="f306" fmla="*/ f154 1 f160"/>
              <a:gd name="f307" fmla="*/ 0 1 f161"/>
              <a:gd name="f308" fmla="*/ f155 1 f161"/>
              <a:gd name="f309" fmla="*/ f234 1 f160"/>
              <a:gd name="f310" fmla="*/ f235 1 f161"/>
              <a:gd name="f311" fmla="*/ f236 1 f160"/>
              <a:gd name="f312" fmla="*/ f237 1 f161"/>
              <a:gd name="f313" fmla="*/ f238 1 f160"/>
              <a:gd name="f314" fmla="*/ f239 1 f161"/>
              <a:gd name="f315" fmla="*/ f240 1 f160"/>
              <a:gd name="f316" fmla="*/ f241 1 f161"/>
              <a:gd name="f317" fmla="*/ f242 1 f160"/>
              <a:gd name="f318" fmla="*/ f243 1 f160"/>
              <a:gd name="f319" fmla="*/ f244 1 f161"/>
              <a:gd name="f320" fmla="*/ f245 1 f160"/>
              <a:gd name="f321" fmla="*/ f246 1 f161"/>
              <a:gd name="f322" fmla="*/ f247 1 f160"/>
              <a:gd name="f323" fmla="*/ f248 1 f161"/>
              <a:gd name="f324" fmla="*/ f249 1 f160"/>
              <a:gd name="f325" fmla="*/ f250 1 f161"/>
              <a:gd name="f326" fmla="*/ f251 1 f160"/>
              <a:gd name="f327" fmla="*/ f252 1 f160"/>
              <a:gd name="f328" fmla="*/ f253 1 f160"/>
              <a:gd name="f329" fmla="*/ f254 1 f160"/>
              <a:gd name="f330" fmla="*/ f255 1 f161"/>
              <a:gd name="f331" fmla="*/ f256 1 f160"/>
              <a:gd name="f332" fmla="*/ f257 1 f161"/>
              <a:gd name="f333" fmla="*/ f258 1 f160"/>
              <a:gd name="f334" fmla="*/ f259 1 f161"/>
              <a:gd name="f335" fmla="*/ f260 1 f160"/>
              <a:gd name="f336" fmla="*/ f261 1 f161"/>
              <a:gd name="f337" fmla="*/ f262 1 f160"/>
              <a:gd name="f338" fmla="*/ f263 1 f161"/>
              <a:gd name="f339" fmla="*/ f264 1 f160"/>
              <a:gd name="f340" fmla="*/ f265 1 f161"/>
              <a:gd name="f341" fmla="*/ f266 1 f160"/>
              <a:gd name="f342" fmla="*/ f267 1 f161"/>
              <a:gd name="f343" fmla="*/ f268 1 f160"/>
              <a:gd name="f344" fmla="*/ f269 1 f161"/>
              <a:gd name="f345" fmla="*/ f270 1 f160"/>
              <a:gd name="f346" fmla="*/ f271 1 f161"/>
              <a:gd name="f347" fmla="*/ f272 1 f161"/>
              <a:gd name="f348" fmla="*/ f273 1 f160"/>
              <a:gd name="f349" fmla="*/ f274 1 f160"/>
              <a:gd name="f350" fmla="*/ f275 1 f161"/>
              <a:gd name="f351" fmla="*/ f276 1 f160"/>
              <a:gd name="f352" fmla="*/ f277 1 f161"/>
              <a:gd name="f353" fmla="*/ f278 1 f160"/>
              <a:gd name="f354" fmla="*/ f279 1 f161"/>
              <a:gd name="f355" fmla="*/ f280 1 f160"/>
              <a:gd name="f356" fmla="*/ f281 1 f161"/>
              <a:gd name="f357" fmla="*/ f282 1 f160"/>
              <a:gd name="f358" fmla="*/ f283 1 f161"/>
              <a:gd name="f359" fmla="*/ f284 1 f160"/>
              <a:gd name="f360" fmla="*/ f285 1 f161"/>
              <a:gd name="f361" fmla="*/ f286 1 f160"/>
              <a:gd name="f362" fmla="*/ f287 1 f161"/>
              <a:gd name="f363" fmla="*/ f288 1 f160"/>
              <a:gd name="f364" fmla="*/ f289 1 f161"/>
              <a:gd name="f365" fmla="*/ f290 1 f160"/>
              <a:gd name="f366" fmla="*/ f291 1 f160"/>
              <a:gd name="f367" fmla="*/ f292 1 f160"/>
              <a:gd name="f368" fmla="*/ f293 1 f160"/>
              <a:gd name="f369" fmla="*/ f294 1 f160"/>
              <a:gd name="f370" fmla="*/ f295 1 f160"/>
              <a:gd name="f371" fmla="*/ f296 1 f160"/>
              <a:gd name="f372" fmla="*/ f297 1 f160"/>
              <a:gd name="f373" fmla="*/ f298 1 f160"/>
              <a:gd name="f374" fmla="*/ f299 1 f160"/>
              <a:gd name="f375" fmla="*/ f300 1 f160"/>
              <a:gd name="f376" fmla="*/ f301 1 f161"/>
              <a:gd name="f377" fmla="*/ f302 1 f160"/>
              <a:gd name="f378" fmla="*/ f303 1 f160"/>
              <a:gd name="f379" fmla="*/ f304 1 f160"/>
              <a:gd name="f380" fmla="*/ f305 f151 1"/>
              <a:gd name="f381" fmla="*/ f306 f151 1"/>
              <a:gd name="f382" fmla="*/ f308 f152 1"/>
              <a:gd name="f383" fmla="*/ f307 f152 1"/>
              <a:gd name="f384" fmla="*/ f309 f151 1"/>
              <a:gd name="f385" fmla="*/ f310 f152 1"/>
              <a:gd name="f386" fmla="*/ f311 f151 1"/>
              <a:gd name="f387" fmla="*/ f312 f152 1"/>
              <a:gd name="f388" fmla="*/ f313 f151 1"/>
              <a:gd name="f389" fmla="*/ f314 f152 1"/>
              <a:gd name="f390" fmla="*/ f315 f151 1"/>
              <a:gd name="f391" fmla="*/ f316 f152 1"/>
              <a:gd name="f392" fmla="*/ f317 f151 1"/>
              <a:gd name="f393" fmla="*/ f318 f151 1"/>
              <a:gd name="f394" fmla="*/ f319 f152 1"/>
              <a:gd name="f395" fmla="*/ f320 f151 1"/>
              <a:gd name="f396" fmla="*/ f321 f152 1"/>
              <a:gd name="f397" fmla="*/ f322 f151 1"/>
              <a:gd name="f398" fmla="*/ f323 f152 1"/>
              <a:gd name="f399" fmla="*/ f324 f151 1"/>
              <a:gd name="f400" fmla="*/ f325 f152 1"/>
              <a:gd name="f401" fmla="*/ f326 f151 1"/>
              <a:gd name="f402" fmla="*/ f327 f151 1"/>
              <a:gd name="f403" fmla="*/ f328 f151 1"/>
              <a:gd name="f404" fmla="*/ f329 f151 1"/>
              <a:gd name="f405" fmla="*/ f330 f152 1"/>
              <a:gd name="f406" fmla="*/ f331 f151 1"/>
              <a:gd name="f407" fmla="*/ f332 f152 1"/>
              <a:gd name="f408" fmla="*/ f333 f151 1"/>
              <a:gd name="f409" fmla="*/ f334 f152 1"/>
              <a:gd name="f410" fmla="*/ f335 f151 1"/>
              <a:gd name="f411" fmla="*/ f336 f152 1"/>
              <a:gd name="f412" fmla="*/ f337 f151 1"/>
              <a:gd name="f413" fmla="*/ f338 f152 1"/>
              <a:gd name="f414" fmla="*/ f339 f151 1"/>
              <a:gd name="f415" fmla="*/ f340 f152 1"/>
              <a:gd name="f416" fmla="*/ f341 f151 1"/>
              <a:gd name="f417" fmla="*/ f342 f152 1"/>
              <a:gd name="f418" fmla="*/ f343 f151 1"/>
              <a:gd name="f419" fmla="*/ f344 f152 1"/>
              <a:gd name="f420" fmla="*/ f345 f151 1"/>
              <a:gd name="f421" fmla="*/ f346 f152 1"/>
              <a:gd name="f422" fmla="*/ f347 f152 1"/>
              <a:gd name="f423" fmla="*/ f348 f151 1"/>
              <a:gd name="f424" fmla="*/ f349 f151 1"/>
              <a:gd name="f425" fmla="*/ f350 f152 1"/>
              <a:gd name="f426" fmla="*/ f351 f151 1"/>
              <a:gd name="f427" fmla="*/ f352 f152 1"/>
              <a:gd name="f428" fmla="*/ f353 f151 1"/>
              <a:gd name="f429" fmla="*/ f354 f152 1"/>
              <a:gd name="f430" fmla="*/ f355 f151 1"/>
              <a:gd name="f431" fmla="*/ f356 f152 1"/>
              <a:gd name="f432" fmla="*/ f357 f151 1"/>
              <a:gd name="f433" fmla="*/ f358 f152 1"/>
              <a:gd name="f434" fmla="*/ f359 f151 1"/>
              <a:gd name="f435" fmla="*/ f360 f152 1"/>
              <a:gd name="f436" fmla="*/ f361 f151 1"/>
              <a:gd name="f437" fmla="*/ f362 f152 1"/>
              <a:gd name="f438" fmla="*/ f363 f151 1"/>
              <a:gd name="f439" fmla="*/ f364 f152 1"/>
              <a:gd name="f440" fmla="*/ f365 f151 1"/>
              <a:gd name="f441" fmla="*/ f366 f151 1"/>
              <a:gd name="f442" fmla="*/ f367 f151 1"/>
              <a:gd name="f443" fmla="*/ f368 f151 1"/>
              <a:gd name="f444" fmla="*/ f369 f151 1"/>
              <a:gd name="f445" fmla="*/ f370 f151 1"/>
              <a:gd name="f446" fmla="*/ f371 f151 1"/>
              <a:gd name="f447" fmla="*/ f372 f151 1"/>
              <a:gd name="f448" fmla="*/ f373 f151 1"/>
              <a:gd name="f449" fmla="*/ f374 f151 1"/>
              <a:gd name="f450" fmla="*/ f375 f151 1"/>
              <a:gd name="f451" fmla="*/ f376 f152 1"/>
              <a:gd name="f452" fmla="*/ f377 f151 1"/>
              <a:gd name="f453" fmla="*/ f378 f151 1"/>
              <a:gd name="f454" fmla="*/ f379 f151 1"/>
            </a:gdLst>
            <a:ahLst/>
            <a:cxnLst>
              <a:cxn ang="3cd4">
                <a:pos x="hc" y="t"/>
              </a:cxn>
              <a:cxn ang="0">
                <a:pos x="r" y="vc"/>
              </a:cxn>
              <a:cxn ang="cd4">
                <a:pos x="hc" y="b"/>
              </a:cxn>
              <a:cxn ang="cd2">
                <a:pos x="l" y="vc"/>
              </a:cxn>
              <a:cxn ang="f233">
                <a:pos x="f384" y="f385"/>
              </a:cxn>
              <a:cxn ang="f233">
                <a:pos x="f386" y="f387"/>
              </a:cxn>
              <a:cxn ang="f233">
                <a:pos x="f388" y="f389"/>
              </a:cxn>
              <a:cxn ang="f233">
                <a:pos x="f390" y="f387"/>
              </a:cxn>
              <a:cxn ang="f233">
                <a:pos x="f390" y="f391"/>
              </a:cxn>
              <a:cxn ang="f233">
                <a:pos x="f392" y="f385"/>
              </a:cxn>
              <a:cxn ang="f233">
                <a:pos x="f393" y="f394"/>
              </a:cxn>
              <a:cxn ang="f233">
                <a:pos x="f395" y="f396"/>
              </a:cxn>
              <a:cxn ang="f233">
                <a:pos x="f397" y="f398"/>
              </a:cxn>
              <a:cxn ang="f233">
                <a:pos x="f399" y="f400"/>
              </a:cxn>
              <a:cxn ang="f233">
                <a:pos x="f401" y="f389"/>
              </a:cxn>
              <a:cxn ang="f233">
                <a:pos x="f402" y="f385"/>
              </a:cxn>
              <a:cxn ang="f233">
                <a:pos x="f403" y="f385"/>
              </a:cxn>
              <a:cxn ang="f233">
                <a:pos x="f404" y="f405"/>
              </a:cxn>
              <a:cxn ang="f233">
                <a:pos x="f406" y="f407"/>
              </a:cxn>
              <a:cxn ang="f233">
                <a:pos x="f408" y="f409"/>
              </a:cxn>
              <a:cxn ang="f233">
                <a:pos x="f410" y="f411"/>
              </a:cxn>
              <a:cxn ang="f233">
                <a:pos x="f412" y="f413"/>
              </a:cxn>
              <a:cxn ang="f233">
                <a:pos x="f414" y="f415"/>
              </a:cxn>
              <a:cxn ang="f233">
                <a:pos x="f416" y="f417"/>
              </a:cxn>
              <a:cxn ang="f233">
                <a:pos x="f418" y="f419"/>
              </a:cxn>
              <a:cxn ang="f233">
                <a:pos x="f420" y="f421"/>
              </a:cxn>
              <a:cxn ang="f233">
                <a:pos x="f420" y="f422"/>
              </a:cxn>
              <a:cxn ang="f233">
                <a:pos x="f423" y="f421"/>
              </a:cxn>
              <a:cxn ang="f233">
                <a:pos x="f424" y="f425"/>
              </a:cxn>
              <a:cxn ang="f233">
                <a:pos x="f426" y="f427"/>
              </a:cxn>
              <a:cxn ang="f233">
                <a:pos x="f428" y="f429"/>
              </a:cxn>
              <a:cxn ang="f233">
                <a:pos x="f430" y="f431"/>
              </a:cxn>
              <a:cxn ang="f233">
                <a:pos x="f432" y="f433"/>
              </a:cxn>
              <a:cxn ang="f233">
                <a:pos x="f434" y="f435"/>
              </a:cxn>
              <a:cxn ang="f233">
                <a:pos x="f436" y="f437"/>
              </a:cxn>
              <a:cxn ang="f233">
                <a:pos x="f438" y="f439"/>
              </a:cxn>
              <a:cxn ang="f233">
                <a:pos x="f440" y="f385"/>
              </a:cxn>
              <a:cxn ang="f233">
                <a:pos x="f441" y="f394"/>
              </a:cxn>
              <a:cxn ang="f233">
                <a:pos x="f442" y="f389"/>
              </a:cxn>
              <a:cxn ang="f233">
                <a:pos x="f443" y="f394"/>
              </a:cxn>
              <a:cxn ang="f233">
                <a:pos x="f444" y="f385"/>
              </a:cxn>
              <a:cxn ang="f233">
                <a:pos x="f424" y="f385"/>
              </a:cxn>
              <a:cxn ang="f233">
                <a:pos x="f445" y="f387"/>
              </a:cxn>
              <a:cxn ang="f233">
                <a:pos x="f446" y="f389"/>
              </a:cxn>
              <a:cxn ang="f233">
                <a:pos x="f447" y="f387"/>
              </a:cxn>
              <a:cxn ang="f233">
                <a:pos x="f448" y="f385"/>
              </a:cxn>
              <a:cxn ang="f233">
                <a:pos x="f449" y="f385"/>
              </a:cxn>
              <a:cxn ang="f233">
                <a:pos x="f450" y="f451"/>
              </a:cxn>
              <a:cxn ang="f233">
                <a:pos x="f452" y="f389"/>
              </a:cxn>
              <a:cxn ang="f233">
                <a:pos x="f453" y="f451"/>
              </a:cxn>
              <a:cxn ang="f233">
                <a:pos x="f454" y="f385"/>
              </a:cxn>
              <a:cxn ang="f233">
                <a:pos x="f384" y="f385"/>
              </a:cxn>
            </a:cxnLst>
            <a:rect l="f380" t="f383" r="f381" b="f382"/>
            <a:pathLst>
              <a:path w="174" h="663">
                <a:moveTo>
                  <a:pt x="f8" y="f9"/>
                </a:moveTo>
                <a:cubicBezTo>
                  <a:pt x="f10" y="f11"/>
                  <a:pt x="f10" y="f12"/>
                  <a:pt x="f13" y="f14"/>
                </a:cubicBezTo>
                <a:cubicBezTo>
                  <a:pt x="f15" y="f16"/>
                  <a:pt x="f17" y="f18"/>
                  <a:pt x="f19" y="f20"/>
                </a:cubicBezTo>
                <a:cubicBezTo>
                  <a:pt x="f21" y="f18"/>
                  <a:pt x="f22" y="f16"/>
                  <a:pt x="f22" y="f14"/>
                </a:cubicBezTo>
                <a:cubicBezTo>
                  <a:pt x="f23" y="f12"/>
                  <a:pt x="f22" y="f11"/>
                  <a:pt x="f22" y="f24"/>
                </a:cubicBezTo>
                <a:cubicBezTo>
                  <a:pt x="f25" y="f9"/>
                  <a:pt x="f26" y="f9"/>
                  <a:pt x="f27" y="f9"/>
                </a:cubicBezTo>
                <a:cubicBezTo>
                  <a:pt x="f28" y="f29"/>
                  <a:pt x="f30" y="f31"/>
                  <a:pt x="f30" y="f32"/>
                </a:cubicBezTo>
                <a:cubicBezTo>
                  <a:pt x="f33" y="f34"/>
                  <a:pt x="f33" y="f34"/>
                  <a:pt x="f35" y="f34"/>
                </a:cubicBezTo>
                <a:cubicBezTo>
                  <a:pt x="f36" y="f37"/>
                  <a:pt x="f38" y="f39"/>
                  <a:pt x="f40" y="f5"/>
                </a:cubicBezTo>
                <a:cubicBezTo>
                  <a:pt x="f41" y="f42"/>
                  <a:pt x="f43" y="f44"/>
                  <a:pt x="f45" y="f46"/>
                </a:cubicBezTo>
                <a:cubicBezTo>
                  <a:pt x="f47" y="f46"/>
                  <a:pt x="f48" y="f20"/>
                  <a:pt x="f49" y="f20"/>
                </a:cubicBezTo>
                <a:cubicBezTo>
                  <a:pt x="f50" y="f51"/>
                  <a:pt x="f52" y="f39"/>
                  <a:pt x="f53" y="f9"/>
                </a:cubicBezTo>
                <a:cubicBezTo>
                  <a:pt x="f54" y="f9"/>
                  <a:pt x="f55" y="f9"/>
                  <a:pt x="f56" y="f9"/>
                </a:cubicBezTo>
                <a:cubicBezTo>
                  <a:pt x="f57" y="f58"/>
                  <a:pt x="f59" y="f60"/>
                  <a:pt x="f59" y="f61"/>
                </a:cubicBezTo>
                <a:cubicBezTo>
                  <a:pt x="f59" y="f62"/>
                  <a:pt x="f63" y="f51"/>
                  <a:pt x="f64" y="f65"/>
                </a:cubicBezTo>
                <a:cubicBezTo>
                  <a:pt x="f66" y="f67"/>
                  <a:pt x="f6" y="f68"/>
                  <a:pt x="f69" y="f70"/>
                </a:cubicBezTo>
                <a:cubicBezTo>
                  <a:pt x="f71" y="f72"/>
                  <a:pt x="f73" y="f54"/>
                  <a:pt x="f71" y="f74"/>
                </a:cubicBezTo>
                <a:cubicBezTo>
                  <a:pt x="f75" y="f76"/>
                  <a:pt x="f59" y="f77"/>
                  <a:pt x="f57" y="f78"/>
                </a:cubicBezTo>
                <a:cubicBezTo>
                  <a:pt x="f56" y="f79"/>
                  <a:pt x="f55" y="f80"/>
                  <a:pt x="f55" y="f81"/>
                </a:cubicBezTo>
                <a:cubicBezTo>
                  <a:pt x="f56" y="f82"/>
                  <a:pt x="f55" y="f83"/>
                  <a:pt x="f84" y="f85"/>
                </a:cubicBezTo>
                <a:cubicBezTo>
                  <a:pt x="f43" y="f86"/>
                  <a:pt x="f36" y="f87"/>
                  <a:pt x="f88" y="f89"/>
                </a:cubicBezTo>
                <a:cubicBezTo>
                  <a:pt x="f90" y="f91"/>
                  <a:pt x="f92" y="f93"/>
                  <a:pt x="f94" y="f95"/>
                </a:cubicBezTo>
                <a:cubicBezTo>
                  <a:pt x="f94" y="f96"/>
                  <a:pt x="f94" y="f97"/>
                  <a:pt x="f94" y="f98"/>
                </a:cubicBezTo>
                <a:cubicBezTo>
                  <a:pt x="f99" y="f7"/>
                  <a:pt x="f100" y="f101"/>
                  <a:pt x="f102" y="f95"/>
                </a:cubicBezTo>
                <a:cubicBezTo>
                  <a:pt x="f20" y="f93"/>
                  <a:pt x="f18" y="f103"/>
                  <a:pt x="f104" y="f105"/>
                </a:cubicBezTo>
                <a:cubicBezTo>
                  <a:pt x="f106" y="f107"/>
                  <a:pt x="f108" y="f109"/>
                  <a:pt x="f110" y="f111"/>
                </a:cubicBezTo>
                <a:cubicBezTo>
                  <a:pt x="f112" y="f113"/>
                  <a:pt x="f110" y="f114"/>
                  <a:pt x="f39" y="f115"/>
                </a:cubicBezTo>
                <a:cubicBezTo>
                  <a:pt x="f42" y="f116"/>
                  <a:pt x="f117" y="f118"/>
                  <a:pt x="f60" y="f119"/>
                </a:cubicBezTo>
                <a:cubicBezTo>
                  <a:pt x="f120" y="f121"/>
                  <a:pt x="f122" y="f66"/>
                  <a:pt x="f123" y="f124"/>
                </a:cubicBezTo>
                <a:cubicBezTo>
                  <a:pt x="f125" y="f88"/>
                  <a:pt x="f9" y="f126"/>
                  <a:pt x="f127" y="f128"/>
                </a:cubicBezTo>
                <a:cubicBezTo>
                  <a:pt x="f127" y="f129"/>
                  <a:pt x="f5" y="f130"/>
                  <a:pt x="f9" y="f131"/>
                </a:cubicBezTo>
                <a:cubicBezTo>
                  <a:pt x="f29" y="f51"/>
                  <a:pt x="f11" y="f108"/>
                  <a:pt x="f132" y="f120"/>
                </a:cubicBezTo>
                <a:cubicBezTo>
                  <a:pt x="f132" y="f123"/>
                  <a:pt x="f42" y="f125"/>
                  <a:pt x="f133" y="f9"/>
                </a:cubicBezTo>
                <a:cubicBezTo>
                  <a:pt x="f108" y="f11"/>
                  <a:pt x="f108" y="f134"/>
                  <a:pt x="f135" y="f32"/>
                </a:cubicBezTo>
                <a:cubicBezTo>
                  <a:pt x="f135" y="f65"/>
                  <a:pt x="f12" y="f67"/>
                  <a:pt x="f106" y="f20"/>
                </a:cubicBezTo>
                <a:cubicBezTo>
                  <a:pt x="f136" y="f67"/>
                  <a:pt x="f44" y="f65"/>
                  <a:pt x="f44" y="f32"/>
                </a:cubicBezTo>
                <a:cubicBezTo>
                  <a:pt x="f32" y="f31"/>
                  <a:pt x="f32" y="f29"/>
                  <a:pt x="f32" y="f9"/>
                </a:cubicBezTo>
                <a:cubicBezTo>
                  <a:pt x="f14" y="f9"/>
                  <a:pt x="f65" y="f9"/>
                  <a:pt x="f104" y="f9"/>
                </a:cubicBezTo>
                <a:cubicBezTo>
                  <a:pt x="f104" y="f11"/>
                  <a:pt x="f131" y="f12"/>
                  <a:pt x="f67" y="f14"/>
                </a:cubicBezTo>
                <a:cubicBezTo>
                  <a:pt x="f67" y="f16"/>
                  <a:pt x="f34" y="f18"/>
                  <a:pt x="f46" y="f20"/>
                </a:cubicBezTo>
                <a:cubicBezTo>
                  <a:pt x="f137" y="f18"/>
                  <a:pt x="f68" y="f104"/>
                  <a:pt x="f68" y="f14"/>
                </a:cubicBezTo>
                <a:cubicBezTo>
                  <a:pt x="f138" y="f12"/>
                  <a:pt x="f129" y="f11"/>
                  <a:pt x="f129" y="f9"/>
                </a:cubicBezTo>
                <a:cubicBezTo>
                  <a:pt x="f139" y="f9"/>
                  <a:pt x="f70" y="f9"/>
                  <a:pt x="f128" y="f9"/>
                </a:cubicBezTo>
                <a:cubicBezTo>
                  <a:pt x="f140" y="f11"/>
                  <a:pt x="f140" y="f12"/>
                  <a:pt x="f141" y="f142"/>
                </a:cubicBezTo>
                <a:cubicBezTo>
                  <a:pt x="f141" y="f16"/>
                  <a:pt x="f143" y="f67"/>
                  <a:pt x="f99" y="f20"/>
                </a:cubicBezTo>
                <a:cubicBezTo>
                  <a:pt x="f144" y="f67"/>
                  <a:pt x="f145" y="f16"/>
                  <a:pt x="f145" y="f142"/>
                </a:cubicBezTo>
                <a:cubicBezTo>
                  <a:pt x="f146" y="f134"/>
                  <a:pt x="f146" y="f11"/>
                  <a:pt x="f147" y="f9"/>
                </a:cubicBezTo>
                <a:cubicBezTo>
                  <a:pt x="f148" y="f9"/>
                  <a:pt x="f149" y="f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5" name="Freeform 23">
            <a:extLst>
              <a:ext uri="{FF2B5EF4-FFF2-40B4-BE49-F238E27FC236}">
                <a16:creationId xmlns:a16="http://schemas.microsoft.com/office/drawing/2014/main" id="{251FC5C1-2D3A-42C7-BE87-F2D8AEF1F444}"/>
              </a:ext>
            </a:extLst>
          </p:cNvPr>
          <p:cNvSpPr/>
          <p:nvPr/>
        </p:nvSpPr>
        <p:spPr>
          <a:xfrm>
            <a:off x="271467" y="3651254"/>
            <a:ext cx="560390" cy="560390"/>
          </a:xfrm>
          <a:custGeom>
            <a:avLst/>
            <a:gdLst>
              <a:gd name="f0" fmla="val 10800000"/>
              <a:gd name="f1" fmla="val 5400000"/>
              <a:gd name="f2" fmla="val 180"/>
              <a:gd name="f3" fmla="val w"/>
              <a:gd name="f4" fmla="val h"/>
              <a:gd name="f5" fmla="val 0"/>
              <a:gd name="f6" fmla="val 398"/>
              <a:gd name="f7" fmla="val 399"/>
              <a:gd name="f8" fmla="val 125"/>
              <a:gd name="f9" fmla="val 364"/>
              <a:gd name="f10" fmla="val 123"/>
              <a:gd name="f11" fmla="val 372"/>
              <a:gd name="f12" fmla="val 380"/>
              <a:gd name="f13" fmla="val 119"/>
              <a:gd name="f14" fmla="val 387"/>
              <a:gd name="f15" fmla="val 117"/>
              <a:gd name="f16" fmla="val 392"/>
              <a:gd name="f17" fmla="val 111"/>
              <a:gd name="f18" fmla="val 395"/>
              <a:gd name="f19" fmla="val 107"/>
              <a:gd name="f20" fmla="val 104"/>
              <a:gd name="f21" fmla="val 394"/>
              <a:gd name="f22" fmla="val 100"/>
              <a:gd name="f23" fmla="val 389"/>
              <a:gd name="f24" fmla="val 99"/>
              <a:gd name="f25" fmla="val 383"/>
              <a:gd name="f26" fmla="val 378"/>
              <a:gd name="f27" fmla="val 101"/>
              <a:gd name="f28" fmla="val 102"/>
              <a:gd name="f29" fmla="val 365"/>
              <a:gd name="f30" fmla="val 87"/>
              <a:gd name="f31" fmla="val 86"/>
              <a:gd name="f32" fmla="val 356"/>
              <a:gd name="f33" fmla="val 344"/>
              <a:gd name="f34" fmla="val 88"/>
              <a:gd name="f35" fmla="val 303"/>
              <a:gd name="f36" fmla="val 90"/>
              <a:gd name="f37" fmla="val 262"/>
              <a:gd name="f38" fmla="val 91"/>
              <a:gd name="f39" fmla="val 221"/>
              <a:gd name="f40" fmla="val 210"/>
              <a:gd name="f41" fmla="val 199"/>
              <a:gd name="f42" fmla="val 188"/>
              <a:gd name="f43" fmla="val 174"/>
              <a:gd name="f44" fmla="val 83"/>
              <a:gd name="f45" fmla="val 165"/>
              <a:gd name="f46" fmla="val 69"/>
              <a:gd name="f47" fmla="val 161"/>
              <a:gd name="f48" fmla="val 63"/>
              <a:gd name="f49" fmla="val 159"/>
              <a:gd name="f50" fmla="val 57"/>
              <a:gd name="f51" fmla="val 156"/>
              <a:gd name="f52" fmla="val 51"/>
              <a:gd name="f53" fmla="val 25"/>
              <a:gd name="f54" fmla="val 157"/>
              <a:gd name="f55" fmla="val 15"/>
              <a:gd name="f56" fmla="val 142"/>
              <a:gd name="f57" fmla="val 9"/>
              <a:gd name="f58" fmla="val 120"/>
              <a:gd name="f59" fmla="val 1"/>
              <a:gd name="f60" fmla="val 92"/>
              <a:gd name="f61" fmla="val 64"/>
              <a:gd name="f62" fmla="val 7"/>
              <a:gd name="f63" fmla="val 36"/>
              <a:gd name="f64" fmla="val 8"/>
              <a:gd name="f65" fmla="val 31"/>
              <a:gd name="f66" fmla="val 14"/>
              <a:gd name="f67" fmla="val 19"/>
              <a:gd name="f68" fmla="val 23"/>
              <a:gd name="f69" fmla="val 74"/>
              <a:gd name="f70" fmla="val 131"/>
              <a:gd name="f71" fmla="val 3"/>
              <a:gd name="f72" fmla="val 187"/>
              <a:gd name="f73" fmla="val 18"/>
              <a:gd name="f74" fmla="val 223"/>
              <a:gd name="f75" fmla="val 28"/>
              <a:gd name="f76" fmla="val 260"/>
              <a:gd name="f77" fmla="val 32"/>
              <a:gd name="f78" fmla="val 298"/>
              <a:gd name="f79" fmla="val 322"/>
              <a:gd name="f80" fmla="val 37"/>
              <a:gd name="f81" fmla="val 49"/>
              <a:gd name="f82" fmla="val 373"/>
              <a:gd name="f83" fmla="val 54"/>
              <a:gd name="f84" fmla="val 382"/>
              <a:gd name="f85" fmla="val 56"/>
              <a:gd name="f86" fmla="val 390"/>
              <a:gd name="f87" fmla="val 60"/>
              <a:gd name="f88" fmla="val 62"/>
              <a:gd name="f89" fmla="val 397"/>
              <a:gd name="f90" fmla="val 66"/>
              <a:gd name="f91" fmla="val 71"/>
              <a:gd name="f92" fmla="val 75"/>
              <a:gd name="f93" fmla="val 391"/>
              <a:gd name="f94" fmla="val 77"/>
              <a:gd name="f95" fmla="val 79"/>
              <a:gd name="f96" fmla="val 379"/>
              <a:gd name="f97" fmla="val 82"/>
              <a:gd name="f98" fmla="val 338"/>
              <a:gd name="f99" fmla="val 116"/>
              <a:gd name="f100" fmla="val 287"/>
              <a:gd name="f101" fmla="val 114"/>
              <a:gd name="f102" fmla="val 239"/>
              <a:gd name="f103" fmla="val 219"/>
              <a:gd name="f104" fmla="val 127"/>
              <a:gd name="f105" fmla="val 135"/>
              <a:gd name="f106" fmla="val 181"/>
              <a:gd name="f107" fmla="val 145"/>
              <a:gd name="f108" fmla="val 155"/>
              <a:gd name="f109" fmla="val 148"/>
              <a:gd name="f110" fmla="val 186"/>
              <a:gd name="f111" fmla="val 154"/>
              <a:gd name="f112" fmla="val 215"/>
              <a:gd name="f113" fmla="val 158"/>
              <a:gd name="f114" fmla="val 235"/>
              <a:gd name="f115" fmla="val 162"/>
              <a:gd name="f116" fmla="val 255"/>
              <a:gd name="f117" fmla="val 146"/>
              <a:gd name="f118" fmla="val 273"/>
              <a:gd name="f119" fmla="val 143"/>
              <a:gd name="f120" fmla="val 275"/>
              <a:gd name="f121" fmla="val 144"/>
              <a:gd name="f122" fmla="val 281"/>
              <a:gd name="f123" fmla="val 285"/>
              <a:gd name="f124" fmla="val 307"/>
              <a:gd name="f125" fmla="val 329"/>
              <a:gd name="f126" fmla="val 351"/>
              <a:gd name="f127" fmla="val 361"/>
              <a:gd name="f128" fmla="+- 0 0 -90"/>
              <a:gd name="f129" fmla="*/ f3 1 398"/>
              <a:gd name="f130" fmla="*/ f4 1 399"/>
              <a:gd name="f131" fmla="val f5"/>
              <a:gd name="f132" fmla="val f6"/>
              <a:gd name="f133" fmla="val f7"/>
              <a:gd name="f134" fmla="*/ f128 f0 1"/>
              <a:gd name="f135" fmla="+- f133 0 f131"/>
              <a:gd name="f136" fmla="+- f132 0 f131"/>
              <a:gd name="f137" fmla="*/ f134 1 f2"/>
              <a:gd name="f138" fmla="*/ f136 1 398"/>
              <a:gd name="f139" fmla="*/ f135 1 399"/>
              <a:gd name="f140" fmla="*/ 125 f136 1"/>
              <a:gd name="f141" fmla="*/ 364 f135 1"/>
              <a:gd name="f142" fmla="*/ 119 f136 1"/>
              <a:gd name="f143" fmla="*/ 387 f135 1"/>
              <a:gd name="f144" fmla="*/ 107 f136 1"/>
              <a:gd name="f145" fmla="*/ 399 f135 1"/>
              <a:gd name="f146" fmla="*/ 99 f136 1"/>
              <a:gd name="f147" fmla="*/ 383 f135 1"/>
              <a:gd name="f148" fmla="*/ 102 f136 1"/>
              <a:gd name="f149" fmla="*/ 365 f135 1"/>
              <a:gd name="f150" fmla="*/ 86 f136 1"/>
              <a:gd name="f151" fmla="*/ 344 f135 1"/>
              <a:gd name="f152" fmla="*/ 91 f136 1"/>
              <a:gd name="f153" fmla="*/ 221 f135 1"/>
              <a:gd name="f154" fmla="*/ 188 f135 1"/>
              <a:gd name="f155" fmla="*/ 69 f136 1"/>
              <a:gd name="f156" fmla="*/ 161 f135 1"/>
              <a:gd name="f157" fmla="*/ 51 f136 1"/>
              <a:gd name="f158" fmla="*/ 156 f135 1"/>
              <a:gd name="f159" fmla="*/ 9 f136 1"/>
              <a:gd name="f160" fmla="*/ 120 f135 1"/>
              <a:gd name="f161" fmla="*/ 7 f136 1"/>
              <a:gd name="f162" fmla="*/ 36 f135 1"/>
              <a:gd name="f163" fmla="*/ 19 f136 1"/>
              <a:gd name="f164" fmla="*/ 23 f135 1"/>
              <a:gd name="f165" fmla="*/ 187 f136 1"/>
              <a:gd name="f166" fmla="*/ 18 f135 1"/>
              <a:gd name="f167" fmla="*/ 298 f136 1"/>
              <a:gd name="f168" fmla="*/ 32 f135 1"/>
              <a:gd name="f169" fmla="*/ 365 f136 1"/>
              <a:gd name="f170" fmla="*/ 49 f135 1"/>
              <a:gd name="f171" fmla="*/ 390 f136 1"/>
              <a:gd name="f172" fmla="*/ 60 f135 1"/>
              <a:gd name="f173" fmla="*/ 398 f136 1"/>
              <a:gd name="f174" fmla="*/ 69 f135 1"/>
              <a:gd name="f175" fmla="*/ 391 f136 1"/>
              <a:gd name="f176" fmla="*/ 77 f135 1"/>
              <a:gd name="f177" fmla="*/ 379 f136 1"/>
              <a:gd name="f178" fmla="*/ 82 f135 1"/>
              <a:gd name="f179" fmla="*/ 239 f136 1"/>
              <a:gd name="f180" fmla="*/ 123 f135 1"/>
              <a:gd name="f181" fmla="*/ 181 f136 1"/>
              <a:gd name="f182" fmla="*/ 145 f135 1"/>
              <a:gd name="f183" fmla="*/ 154 f136 1"/>
              <a:gd name="f184" fmla="*/ 215 f135 1"/>
              <a:gd name="f185" fmla="*/ 146 f136 1"/>
              <a:gd name="f186" fmla="*/ 273 f135 1"/>
              <a:gd name="f187" fmla="*/ 144 f136 1"/>
              <a:gd name="f188" fmla="*/ 285 f135 1"/>
              <a:gd name="f189" fmla="*/ 351 f135 1"/>
              <a:gd name="f190" fmla="+- f137 0 f1"/>
              <a:gd name="f191" fmla="*/ f140 1 398"/>
              <a:gd name="f192" fmla="*/ f141 1 399"/>
              <a:gd name="f193" fmla="*/ f142 1 398"/>
              <a:gd name="f194" fmla="*/ f143 1 399"/>
              <a:gd name="f195" fmla="*/ f144 1 398"/>
              <a:gd name="f196" fmla="*/ f145 1 399"/>
              <a:gd name="f197" fmla="*/ f146 1 398"/>
              <a:gd name="f198" fmla="*/ f147 1 399"/>
              <a:gd name="f199" fmla="*/ f148 1 398"/>
              <a:gd name="f200" fmla="*/ f149 1 399"/>
              <a:gd name="f201" fmla="*/ f150 1 398"/>
              <a:gd name="f202" fmla="*/ f151 1 399"/>
              <a:gd name="f203" fmla="*/ f152 1 398"/>
              <a:gd name="f204" fmla="*/ f153 1 399"/>
              <a:gd name="f205" fmla="*/ f154 1 399"/>
              <a:gd name="f206" fmla="*/ f155 1 398"/>
              <a:gd name="f207" fmla="*/ f156 1 399"/>
              <a:gd name="f208" fmla="*/ f157 1 398"/>
              <a:gd name="f209" fmla="*/ f158 1 399"/>
              <a:gd name="f210" fmla="*/ f159 1 398"/>
              <a:gd name="f211" fmla="*/ f160 1 399"/>
              <a:gd name="f212" fmla="*/ f161 1 398"/>
              <a:gd name="f213" fmla="*/ f162 1 399"/>
              <a:gd name="f214" fmla="*/ f163 1 398"/>
              <a:gd name="f215" fmla="*/ f164 1 399"/>
              <a:gd name="f216" fmla="*/ f165 1 398"/>
              <a:gd name="f217" fmla="*/ f166 1 399"/>
              <a:gd name="f218" fmla="*/ f167 1 398"/>
              <a:gd name="f219" fmla="*/ f168 1 399"/>
              <a:gd name="f220" fmla="*/ f169 1 398"/>
              <a:gd name="f221" fmla="*/ f170 1 399"/>
              <a:gd name="f222" fmla="*/ f171 1 398"/>
              <a:gd name="f223" fmla="*/ f172 1 399"/>
              <a:gd name="f224" fmla="*/ f173 1 398"/>
              <a:gd name="f225" fmla="*/ f174 1 399"/>
              <a:gd name="f226" fmla="*/ f175 1 398"/>
              <a:gd name="f227" fmla="*/ f176 1 399"/>
              <a:gd name="f228" fmla="*/ f177 1 398"/>
              <a:gd name="f229" fmla="*/ f178 1 399"/>
              <a:gd name="f230" fmla="*/ f179 1 398"/>
              <a:gd name="f231" fmla="*/ f180 1 399"/>
              <a:gd name="f232" fmla="*/ f181 1 398"/>
              <a:gd name="f233" fmla="*/ f182 1 399"/>
              <a:gd name="f234" fmla="*/ f183 1 398"/>
              <a:gd name="f235" fmla="*/ f184 1 399"/>
              <a:gd name="f236" fmla="*/ f185 1 398"/>
              <a:gd name="f237" fmla="*/ f186 1 399"/>
              <a:gd name="f238" fmla="*/ f187 1 398"/>
              <a:gd name="f239" fmla="*/ f188 1 399"/>
              <a:gd name="f240" fmla="*/ f189 1 399"/>
              <a:gd name="f241" fmla="*/ 0 1 f138"/>
              <a:gd name="f242" fmla="*/ f132 1 f138"/>
              <a:gd name="f243" fmla="*/ 0 1 f139"/>
              <a:gd name="f244" fmla="*/ f133 1 f139"/>
              <a:gd name="f245" fmla="*/ f191 1 f138"/>
              <a:gd name="f246" fmla="*/ f192 1 f139"/>
              <a:gd name="f247" fmla="*/ f193 1 f138"/>
              <a:gd name="f248" fmla="*/ f194 1 f139"/>
              <a:gd name="f249" fmla="*/ f195 1 f138"/>
              <a:gd name="f250" fmla="*/ f196 1 f139"/>
              <a:gd name="f251" fmla="*/ f197 1 f138"/>
              <a:gd name="f252" fmla="*/ f198 1 f139"/>
              <a:gd name="f253" fmla="*/ f199 1 f138"/>
              <a:gd name="f254" fmla="*/ f200 1 f139"/>
              <a:gd name="f255" fmla="*/ f201 1 f138"/>
              <a:gd name="f256" fmla="*/ f202 1 f139"/>
              <a:gd name="f257" fmla="*/ f203 1 f138"/>
              <a:gd name="f258" fmla="*/ f204 1 f139"/>
              <a:gd name="f259" fmla="*/ f205 1 f139"/>
              <a:gd name="f260" fmla="*/ f206 1 f138"/>
              <a:gd name="f261" fmla="*/ f207 1 f139"/>
              <a:gd name="f262" fmla="*/ f208 1 f138"/>
              <a:gd name="f263" fmla="*/ f209 1 f139"/>
              <a:gd name="f264" fmla="*/ f210 1 f138"/>
              <a:gd name="f265" fmla="*/ f211 1 f139"/>
              <a:gd name="f266" fmla="*/ f212 1 f138"/>
              <a:gd name="f267" fmla="*/ f213 1 f139"/>
              <a:gd name="f268" fmla="*/ f214 1 f138"/>
              <a:gd name="f269" fmla="*/ f215 1 f139"/>
              <a:gd name="f270" fmla="*/ f216 1 f138"/>
              <a:gd name="f271" fmla="*/ f217 1 f139"/>
              <a:gd name="f272" fmla="*/ f218 1 f138"/>
              <a:gd name="f273" fmla="*/ f219 1 f139"/>
              <a:gd name="f274" fmla="*/ f220 1 f138"/>
              <a:gd name="f275" fmla="*/ f221 1 f139"/>
              <a:gd name="f276" fmla="*/ f222 1 f138"/>
              <a:gd name="f277" fmla="*/ f223 1 f139"/>
              <a:gd name="f278" fmla="*/ f224 1 f138"/>
              <a:gd name="f279" fmla="*/ f225 1 f139"/>
              <a:gd name="f280" fmla="*/ f226 1 f138"/>
              <a:gd name="f281" fmla="*/ f227 1 f139"/>
              <a:gd name="f282" fmla="*/ f228 1 f138"/>
              <a:gd name="f283" fmla="*/ f229 1 f139"/>
              <a:gd name="f284" fmla="*/ f230 1 f138"/>
              <a:gd name="f285" fmla="*/ f231 1 f139"/>
              <a:gd name="f286" fmla="*/ f232 1 f138"/>
              <a:gd name="f287" fmla="*/ f233 1 f139"/>
              <a:gd name="f288" fmla="*/ f234 1 f138"/>
              <a:gd name="f289" fmla="*/ f235 1 f139"/>
              <a:gd name="f290" fmla="*/ f236 1 f138"/>
              <a:gd name="f291" fmla="*/ f237 1 f139"/>
              <a:gd name="f292" fmla="*/ f238 1 f138"/>
              <a:gd name="f293" fmla="*/ f239 1 f139"/>
              <a:gd name="f294" fmla="*/ f240 1 f139"/>
              <a:gd name="f295" fmla="*/ f241 f129 1"/>
              <a:gd name="f296" fmla="*/ f242 f129 1"/>
              <a:gd name="f297" fmla="*/ f244 f130 1"/>
              <a:gd name="f298" fmla="*/ f243 f130 1"/>
              <a:gd name="f299" fmla="*/ f245 f129 1"/>
              <a:gd name="f300" fmla="*/ f246 f130 1"/>
              <a:gd name="f301" fmla="*/ f247 f129 1"/>
              <a:gd name="f302" fmla="*/ f248 f130 1"/>
              <a:gd name="f303" fmla="*/ f249 f129 1"/>
              <a:gd name="f304" fmla="*/ f250 f130 1"/>
              <a:gd name="f305" fmla="*/ f251 f129 1"/>
              <a:gd name="f306" fmla="*/ f252 f130 1"/>
              <a:gd name="f307" fmla="*/ f253 f129 1"/>
              <a:gd name="f308" fmla="*/ f254 f130 1"/>
              <a:gd name="f309" fmla="*/ f255 f129 1"/>
              <a:gd name="f310" fmla="*/ f256 f130 1"/>
              <a:gd name="f311" fmla="*/ f257 f129 1"/>
              <a:gd name="f312" fmla="*/ f258 f130 1"/>
              <a:gd name="f313" fmla="*/ f259 f130 1"/>
              <a:gd name="f314" fmla="*/ f260 f129 1"/>
              <a:gd name="f315" fmla="*/ f261 f130 1"/>
              <a:gd name="f316" fmla="*/ f262 f129 1"/>
              <a:gd name="f317" fmla="*/ f263 f130 1"/>
              <a:gd name="f318" fmla="*/ f264 f129 1"/>
              <a:gd name="f319" fmla="*/ f265 f130 1"/>
              <a:gd name="f320" fmla="*/ f266 f129 1"/>
              <a:gd name="f321" fmla="*/ f267 f130 1"/>
              <a:gd name="f322" fmla="*/ f268 f129 1"/>
              <a:gd name="f323" fmla="*/ f269 f130 1"/>
              <a:gd name="f324" fmla="*/ f270 f129 1"/>
              <a:gd name="f325" fmla="*/ f271 f130 1"/>
              <a:gd name="f326" fmla="*/ f272 f129 1"/>
              <a:gd name="f327" fmla="*/ f273 f130 1"/>
              <a:gd name="f328" fmla="*/ f274 f129 1"/>
              <a:gd name="f329" fmla="*/ f275 f130 1"/>
              <a:gd name="f330" fmla="*/ f276 f129 1"/>
              <a:gd name="f331" fmla="*/ f277 f130 1"/>
              <a:gd name="f332" fmla="*/ f278 f129 1"/>
              <a:gd name="f333" fmla="*/ f279 f130 1"/>
              <a:gd name="f334" fmla="*/ f280 f129 1"/>
              <a:gd name="f335" fmla="*/ f281 f130 1"/>
              <a:gd name="f336" fmla="*/ f282 f129 1"/>
              <a:gd name="f337" fmla="*/ f283 f130 1"/>
              <a:gd name="f338" fmla="*/ f284 f129 1"/>
              <a:gd name="f339" fmla="*/ f285 f130 1"/>
              <a:gd name="f340" fmla="*/ f286 f129 1"/>
              <a:gd name="f341" fmla="*/ f287 f130 1"/>
              <a:gd name="f342" fmla="*/ f288 f129 1"/>
              <a:gd name="f343" fmla="*/ f289 f130 1"/>
              <a:gd name="f344" fmla="*/ f290 f129 1"/>
              <a:gd name="f345" fmla="*/ f291 f130 1"/>
              <a:gd name="f346" fmla="*/ f292 f129 1"/>
              <a:gd name="f347" fmla="*/ f293 f130 1"/>
              <a:gd name="f348" fmla="*/ f294 f130 1"/>
            </a:gdLst>
            <a:ahLst/>
            <a:cxnLst>
              <a:cxn ang="3cd4">
                <a:pos x="hc" y="t"/>
              </a:cxn>
              <a:cxn ang="0">
                <a:pos x="r" y="vc"/>
              </a:cxn>
              <a:cxn ang="cd4">
                <a:pos x="hc" y="b"/>
              </a:cxn>
              <a:cxn ang="cd2">
                <a:pos x="l" y="vc"/>
              </a:cxn>
              <a:cxn ang="f190">
                <a:pos x="f299" y="f300"/>
              </a:cxn>
              <a:cxn ang="f190">
                <a:pos x="f301" y="f302"/>
              </a:cxn>
              <a:cxn ang="f190">
                <a:pos x="f303" y="f304"/>
              </a:cxn>
              <a:cxn ang="f190">
                <a:pos x="f305" y="f306"/>
              </a:cxn>
              <a:cxn ang="f190">
                <a:pos x="f307" y="f308"/>
              </a:cxn>
              <a:cxn ang="f190">
                <a:pos x="f309" y="f310"/>
              </a:cxn>
              <a:cxn ang="f190">
                <a:pos x="f311" y="f312"/>
              </a:cxn>
              <a:cxn ang="f190">
                <a:pos x="f311" y="f313"/>
              </a:cxn>
              <a:cxn ang="f190">
                <a:pos x="f314" y="f315"/>
              </a:cxn>
              <a:cxn ang="f190">
                <a:pos x="f316" y="f317"/>
              </a:cxn>
              <a:cxn ang="f190">
                <a:pos x="f318" y="f319"/>
              </a:cxn>
              <a:cxn ang="f190">
                <a:pos x="f320" y="f321"/>
              </a:cxn>
              <a:cxn ang="f190">
                <a:pos x="f322" y="f323"/>
              </a:cxn>
              <a:cxn ang="f190">
                <a:pos x="f324" y="f325"/>
              </a:cxn>
              <a:cxn ang="f190">
                <a:pos x="f326" y="f327"/>
              </a:cxn>
              <a:cxn ang="f190">
                <a:pos x="f328" y="f329"/>
              </a:cxn>
              <a:cxn ang="f190">
                <a:pos x="f330" y="f331"/>
              </a:cxn>
              <a:cxn ang="f190">
                <a:pos x="f332" y="f333"/>
              </a:cxn>
              <a:cxn ang="f190">
                <a:pos x="f334" y="f335"/>
              </a:cxn>
              <a:cxn ang="f190">
                <a:pos x="f336" y="f337"/>
              </a:cxn>
              <a:cxn ang="f190">
                <a:pos x="f338" y="f339"/>
              </a:cxn>
              <a:cxn ang="f190">
                <a:pos x="f340" y="f341"/>
              </a:cxn>
              <a:cxn ang="f190">
                <a:pos x="f342" y="f343"/>
              </a:cxn>
              <a:cxn ang="f190">
                <a:pos x="f344" y="f345"/>
              </a:cxn>
              <a:cxn ang="f190">
                <a:pos x="f346" y="f347"/>
              </a:cxn>
              <a:cxn ang="f190">
                <a:pos x="f344" y="f348"/>
              </a:cxn>
              <a:cxn ang="f190">
                <a:pos x="f299" y="f300"/>
              </a:cxn>
            </a:cxnLst>
            <a:rect l="f295" t="f298" r="f296" b="f297"/>
            <a:pathLst>
              <a:path w="398" h="399">
                <a:moveTo>
                  <a:pt x="f8" y="f9"/>
                </a:moveTo>
                <a:cubicBezTo>
                  <a:pt x="f10" y="f11"/>
                  <a:pt x="f10" y="f12"/>
                  <a:pt x="f13" y="f14"/>
                </a:cubicBezTo>
                <a:cubicBezTo>
                  <a:pt x="f15" y="f16"/>
                  <a:pt x="f17" y="f18"/>
                  <a:pt x="f19" y="f7"/>
                </a:cubicBezTo>
                <a:cubicBezTo>
                  <a:pt x="f20" y="f21"/>
                  <a:pt x="f22" y="f23"/>
                  <a:pt x="f24" y="f25"/>
                </a:cubicBezTo>
                <a:cubicBezTo>
                  <a:pt x="f24" y="f26"/>
                  <a:pt x="f27" y="f11"/>
                  <a:pt x="f28" y="f29"/>
                </a:cubicBezTo>
                <a:cubicBezTo>
                  <a:pt x="f30" y="f29"/>
                  <a:pt x="f31" y="f32"/>
                  <a:pt x="f31" y="f33"/>
                </a:cubicBezTo>
                <a:cubicBezTo>
                  <a:pt x="f34" y="f35"/>
                  <a:pt x="f36" y="f37"/>
                  <a:pt x="f38" y="f39"/>
                </a:cubicBezTo>
                <a:cubicBezTo>
                  <a:pt x="f38" y="f40"/>
                  <a:pt x="f38" y="f41"/>
                  <a:pt x="f38" y="f42"/>
                </a:cubicBezTo>
                <a:cubicBezTo>
                  <a:pt x="f36" y="f43"/>
                  <a:pt x="f44" y="f45"/>
                  <a:pt x="f46" y="f47"/>
                </a:cubicBezTo>
                <a:cubicBezTo>
                  <a:pt x="f48" y="f49"/>
                  <a:pt x="f50" y="f51"/>
                  <a:pt x="f52" y="f51"/>
                </a:cubicBezTo>
                <a:cubicBezTo>
                  <a:pt x="f53" y="f54"/>
                  <a:pt x="f55" y="f56"/>
                  <a:pt x="f57" y="f58"/>
                </a:cubicBezTo>
                <a:cubicBezTo>
                  <a:pt x="f59" y="f60"/>
                  <a:pt x="f5" y="f61"/>
                  <a:pt x="f62" y="f63"/>
                </a:cubicBezTo>
                <a:cubicBezTo>
                  <a:pt x="f64" y="f65"/>
                  <a:pt x="f66" y="f53"/>
                  <a:pt x="f67" y="f68"/>
                </a:cubicBezTo>
                <a:cubicBezTo>
                  <a:pt x="f69" y="f5"/>
                  <a:pt x="f70" y="f71"/>
                  <a:pt x="f72" y="f73"/>
                </a:cubicBezTo>
                <a:cubicBezTo>
                  <a:pt x="f74" y="f75"/>
                  <a:pt x="f76" y="f77"/>
                  <a:pt x="f78" y="f77"/>
                </a:cubicBezTo>
                <a:cubicBezTo>
                  <a:pt x="f79" y="f65"/>
                  <a:pt x="f33" y="f80"/>
                  <a:pt x="f29" y="f81"/>
                </a:cubicBezTo>
                <a:cubicBezTo>
                  <a:pt x="f82" y="f83"/>
                  <a:pt x="f84" y="f85"/>
                  <a:pt x="f86" y="f87"/>
                </a:cubicBezTo>
                <a:cubicBezTo>
                  <a:pt x="f21" y="f88"/>
                  <a:pt x="f89" y="f90"/>
                  <a:pt x="f6" y="f46"/>
                </a:cubicBezTo>
                <a:cubicBezTo>
                  <a:pt x="f6" y="f91"/>
                  <a:pt x="f21" y="f92"/>
                  <a:pt x="f93" y="f94"/>
                </a:cubicBezTo>
                <a:cubicBezTo>
                  <a:pt x="f14" y="f95"/>
                  <a:pt x="f84" y="f95"/>
                  <a:pt x="f96" y="f97"/>
                </a:cubicBezTo>
                <a:cubicBezTo>
                  <a:pt x="f98" y="f99"/>
                  <a:pt x="f100" y="f101"/>
                  <a:pt x="f102" y="f10"/>
                </a:cubicBezTo>
                <a:cubicBezTo>
                  <a:pt x="f103" y="f104"/>
                  <a:pt x="f41" y="f105"/>
                  <a:pt x="f106" y="f107"/>
                </a:cubicBezTo>
                <a:cubicBezTo>
                  <a:pt x="f108" y="f49"/>
                  <a:pt x="f109" y="f110"/>
                  <a:pt x="f111" y="f112"/>
                </a:cubicBezTo>
                <a:cubicBezTo>
                  <a:pt x="f113" y="f114"/>
                  <a:pt x="f115" y="f116"/>
                  <a:pt x="f117" y="f118"/>
                </a:cubicBezTo>
                <a:cubicBezTo>
                  <a:pt x="f119" y="f120"/>
                  <a:pt x="f121" y="f122"/>
                  <a:pt x="f121" y="f123"/>
                </a:cubicBezTo>
                <a:cubicBezTo>
                  <a:pt x="f107" y="f124"/>
                  <a:pt x="f117" y="f125"/>
                  <a:pt x="f117" y="f126"/>
                </a:cubicBezTo>
                <a:cubicBezTo>
                  <a:pt x="f117" y="f127"/>
                  <a:pt x="f107" y="f127"/>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Freeform 24">
            <a:extLst>
              <a:ext uri="{FF2B5EF4-FFF2-40B4-BE49-F238E27FC236}">
                <a16:creationId xmlns:a16="http://schemas.microsoft.com/office/drawing/2014/main" id="{93A51DB5-1B5D-4CBC-8F36-F623CD804647}"/>
              </a:ext>
            </a:extLst>
          </p:cNvPr>
          <p:cNvSpPr/>
          <p:nvPr/>
        </p:nvSpPr>
        <p:spPr>
          <a:xfrm>
            <a:off x="1563688" y="3733796"/>
            <a:ext cx="228600" cy="915991"/>
          </a:xfrm>
          <a:custGeom>
            <a:avLst/>
            <a:gdLst>
              <a:gd name="f0" fmla="val 10800000"/>
              <a:gd name="f1" fmla="val 5400000"/>
              <a:gd name="f2" fmla="val 180"/>
              <a:gd name="f3" fmla="val w"/>
              <a:gd name="f4" fmla="val h"/>
              <a:gd name="f5" fmla="val 0"/>
              <a:gd name="f6" fmla="val 162"/>
              <a:gd name="f7" fmla="val 651"/>
              <a:gd name="f8" fmla="val 298"/>
              <a:gd name="f9" fmla="val 28"/>
              <a:gd name="f10" fmla="val 56"/>
              <a:gd name="f11" fmla="val 84"/>
              <a:gd name="f12" fmla="val 296"/>
              <a:gd name="f13" fmla="val 294"/>
              <a:gd name="f14" fmla="val 292"/>
              <a:gd name="f15" fmla="val 58"/>
              <a:gd name="f16" fmla="val 31"/>
              <a:gd name="f17" fmla="val 4"/>
              <a:gd name="f18" fmla="val 291"/>
              <a:gd name="f19" fmla="val 289"/>
              <a:gd name="f20" fmla="val 287"/>
              <a:gd name="f21" fmla="val 33"/>
              <a:gd name="f22" fmla="val 61"/>
              <a:gd name="f23" fmla="val 90"/>
              <a:gd name="f24" fmla="val 285"/>
              <a:gd name="f25" fmla="val 283"/>
              <a:gd name="f26" fmla="val 281"/>
              <a:gd name="f27" fmla="val 62"/>
              <a:gd name="f28" fmla="val 35"/>
              <a:gd name="f29" fmla="val 7"/>
              <a:gd name="f30" fmla="val 279"/>
              <a:gd name="f31" fmla="val 277"/>
              <a:gd name="f32" fmla="val 275"/>
              <a:gd name="f33" fmla="val 36"/>
              <a:gd name="f34" fmla="val 65"/>
              <a:gd name="f35" fmla="val 94"/>
              <a:gd name="f36" fmla="val 273"/>
              <a:gd name="f37" fmla="val 271"/>
              <a:gd name="f38" fmla="val 269"/>
              <a:gd name="f39" fmla="val 66"/>
              <a:gd name="f40" fmla="val 39"/>
              <a:gd name="f41" fmla="val 11"/>
              <a:gd name="f42" fmla="val 267"/>
              <a:gd name="f43" fmla="val 265"/>
              <a:gd name="f44" fmla="val 263"/>
              <a:gd name="f45" fmla="val 40"/>
              <a:gd name="f46" fmla="val 69"/>
              <a:gd name="f47" fmla="val 98"/>
              <a:gd name="f48" fmla="val 261"/>
              <a:gd name="f49" fmla="val 259"/>
              <a:gd name="f50" fmla="val 256"/>
              <a:gd name="f51" fmla="val 41"/>
              <a:gd name="f52" fmla="val 12"/>
              <a:gd name="f53" fmla="val 255"/>
              <a:gd name="f54" fmla="val 253"/>
              <a:gd name="f55" fmla="val 251"/>
              <a:gd name="f56" fmla="val 42"/>
              <a:gd name="f57" fmla="val 71"/>
              <a:gd name="f58" fmla="val 101"/>
              <a:gd name="f59" fmla="val 249"/>
              <a:gd name="f60" fmla="val 247"/>
              <a:gd name="f61" fmla="val 246"/>
              <a:gd name="f62" fmla="val 10"/>
              <a:gd name="f63" fmla="val 244"/>
              <a:gd name="f64" fmla="val 242"/>
              <a:gd name="f65" fmla="val 240"/>
              <a:gd name="f66" fmla="val 73"/>
              <a:gd name="f67" fmla="val 104"/>
              <a:gd name="f68" fmla="val 238"/>
              <a:gd name="f69" fmla="val 236"/>
              <a:gd name="f70" fmla="val 234"/>
              <a:gd name="f71" fmla="val 74"/>
              <a:gd name="f72" fmla="val 43"/>
              <a:gd name="f73" fmla="val 13"/>
              <a:gd name="f74" fmla="val 232"/>
              <a:gd name="f75" fmla="val 230"/>
              <a:gd name="f76" fmla="val 228"/>
              <a:gd name="f77" fmla="val 45"/>
              <a:gd name="f78" fmla="val 76"/>
              <a:gd name="f79" fmla="val 107"/>
              <a:gd name="f80" fmla="val 226"/>
              <a:gd name="f81" fmla="val 224"/>
              <a:gd name="f82" fmla="val 222"/>
              <a:gd name="f83" fmla="val 77"/>
              <a:gd name="f84" fmla="val 47"/>
              <a:gd name="f85" fmla="val 16"/>
              <a:gd name="f86" fmla="val 220"/>
              <a:gd name="f87" fmla="val 219"/>
              <a:gd name="f88" fmla="val 217"/>
              <a:gd name="f89" fmla="val 78"/>
              <a:gd name="f90" fmla="val 109"/>
              <a:gd name="f91" fmla="val 215"/>
              <a:gd name="f92" fmla="val 213"/>
              <a:gd name="f93" fmla="val 211"/>
              <a:gd name="f94" fmla="val 79"/>
              <a:gd name="f95" fmla="val 49"/>
              <a:gd name="f96" fmla="val 19"/>
              <a:gd name="f97" fmla="val 210"/>
              <a:gd name="f98" fmla="val 208"/>
              <a:gd name="f99" fmla="val 206"/>
              <a:gd name="f100" fmla="val 50"/>
              <a:gd name="f101" fmla="val 81"/>
              <a:gd name="f102" fmla="val 112"/>
              <a:gd name="f103" fmla="val 204"/>
              <a:gd name="f104" fmla="val 202"/>
              <a:gd name="f105" fmla="val 200"/>
              <a:gd name="f106" fmla="val 198"/>
              <a:gd name="f107" fmla="val 196"/>
              <a:gd name="f108" fmla="val 195"/>
              <a:gd name="f109" fmla="val 113"/>
              <a:gd name="f110" fmla="val 193"/>
              <a:gd name="f111" fmla="val 191"/>
              <a:gd name="f112" fmla="val 190"/>
              <a:gd name="f113" fmla="val 82"/>
              <a:gd name="f114" fmla="val 51"/>
              <a:gd name="f115" fmla="val 20"/>
              <a:gd name="f116" fmla="val 188"/>
              <a:gd name="f117" fmla="val 186"/>
              <a:gd name="f118" fmla="val 184"/>
              <a:gd name="f119" fmla="val 52"/>
              <a:gd name="f120" fmla="val 83"/>
              <a:gd name="f121" fmla="val 115"/>
              <a:gd name="f122" fmla="val 182"/>
              <a:gd name="f123" fmla="val 178"/>
              <a:gd name="f124" fmla="val 53"/>
              <a:gd name="f125" fmla="val 21"/>
              <a:gd name="f126" fmla="val 176"/>
              <a:gd name="f127" fmla="val 174"/>
              <a:gd name="f128" fmla="val 172"/>
              <a:gd name="f129" fmla="val 116"/>
              <a:gd name="f130" fmla="val 171"/>
              <a:gd name="f131" fmla="val 169"/>
              <a:gd name="f132" fmla="val 167"/>
              <a:gd name="f133" fmla="val 22"/>
              <a:gd name="f134" fmla="val 165"/>
              <a:gd name="f135" fmla="val 164"/>
              <a:gd name="f136" fmla="val 160"/>
              <a:gd name="f137" fmla="val 158"/>
              <a:gd name="f138" fmla="val 156"/>
              <a:gd name="f139" fmla="val 154"/>
              <a:gd name="f140" fmla="val 152"/>
              <a:gd name="f141" fmla="val 150"/>
              <a:gd name="f142" fmla="val 148"/>
              <a:gd name="f143" fmla="val 147"/>
              <a:gd name="f144" fmla="val 145"/>
              <a:gd name="f145" fmla="val 85"/>
              <a:gd name="f146" fmla="val 55"/>
              <a:gd name="f147" fmla="val 24"/>
              <a:gd name="f148" fmla="val 143"/>
              <a:gd name="f149" fmla="val 141"/>
              <a:gd name="f150" fmla="val 140"/>
              <a:gd name="f151" fmla="val 138"/>
              <a:gd name="f152" fmla="val 137"/>
              <a:gd name="f153" fmla="val 135"/>
              <a:gd name="f154" fmla="val 133"/>
              <a:gd name="f155" fmla="val 131"/>
              <a:gd name="f156" fmla="val 130"/>
              <a:gd name="f157" fmla="val 127"/>
              <a:gd name="f158" fmla="val 125"/>
              <a:gd name="f159" fmla="val 123"/>
              <a:gd name="f160" fmla="val 54"/>
              <a:gd name="f161" fmla="val 121"/>
              <a:gd name="f162" fmla="val 119"/>
              <a:gd name="f163" fmla="val 117"/>
              <a:gd name="f164" fmla="val 114"/>
              <a:gd name="f165" fmla="val 23"/>
              <a:gd name="f166" fmla="val 111"/>
              <a:gd name="f167" fmla="val 105"/>
              <a:gd name="f168" fmla="val 103"/>
              <a:gd name="f169" fmla="val 99"/>
              <a:gd name="f170" fmla="val 96"/>
              <a:gd name="f171" fmla="val 92"/>
              <a:gd name="f172" fmla="val 88"/>
              <a:gd name="f173" fmla="val 86"/>
              <a:gd name="f174" fmla="val 80"/>
              <a:gd name="f175" fmla="val 75"/>
              <a:gd name="f176" fmla="val 108"/>
              <a:gd name="f177" fmla="val 68"/>
              <a:gd name="f178" fmla="val 64"/>
              <a:gd name="f179" fmla="val 48"/>
              <a:gd name="f180" fmla="val 106"/>
              <a:gd name="f181" fmla="val 59"/>
              <a:gd name="f182" fmla="val 57"/>
              <a:gd name="f183" fmla="val 46"/>
              <a:gd name="f184" fmla="val 37"/>
              <a:gd name="f185" fmla="val 44"/>
              <a:gd name="f186" fmla="val 95"/>
              <a:gd name="f187" fmla="val 29"/>
              <a:gd name="f188" fmla="val 26"/>
              <a:gd name="f189" fmla="val 17"/>
              <a:gd name="f190" fmla="val 14"/>
              <a:gd name="f191" fmla="val 142"/>
              <a:gd name="f192" fmla="val 159"/>
              <a:gd name="f193" fmla="val 181"/>
              <a:gd name="f194" fmla="val 129"/>
              <a:gd name="f195" fmla="val 336"/>
              <a:gd name="f196" fmla="val 420"/>
              <a:gd name="f197" fmla="val 506"/>
              <a:gd name="f198" fmla="val 144"/>
              <a:gd name="f199" fmla="val 532"/>
              <a:gd name="f200" fmla="val 559"/>
              <a:gd name="f201" fmla="val 585"/>
              <a:gd name="f202" fmla="val 146"/>
              <a:gd name="f203" fmla="val 629"/>
              <a:gd name="f204" fmla="val 642"/>
              <a:gd name="f205" fmla="val 639"/>
              <a:gd name="f206" fmla="val 628"/>
              <a:gd name="f207" fmla="val 619"/>
              <a:gd name="f208" fmla="val 616"/>
              <a:gd name="f209" fmla="val 610"/>
              <a:gd name="f210" fmla="val 25"/>
              <a:gd name="f211" fmla="val 602"/>
              <a:gd name="f212" fmla="val 63"/>
              <a:gd name="f213" fmla="val 534"/>
              <a:gd name="f214" fmla="val 460"/>
              <a:gd name="f215" fmla="val 383"/>
              <a:gd name="f216" fmla="val 374"/>
              <a:gd name="f217" fmla="val 72"/>
              <a:gd name="f218" fmla="val 364"/>
              <a:gd name="f219" fmla="val 70"/>
              <a:gd name="f220" fmla="val 354"/>
              <a:gd name="f221" fmla="val 324"/>
              <a:gd name="f222" fmla="val 308"/>
              <a:gd name="f223" fmla="val 15"/>
              <a:gd name="f224" fmla="val 304"/>
              <a:gd name="f225" fmla="val 303"/>
              <a:gd name="f226" fmla="val 5"/>
              <a:gd name="f227" fmla="val 302"/>
              <a:gd name="f228" fmla="val 301"/>
              <a:gd name="f229" fmla="val 300"/>
              <a:gd name="f230" fmla="val 299"/>
              <a:gd name="f231" fmla="+- 0 0 -90"/>
              <a:gd name="f232" fmla="*/ f3 1 162"/>
              <a:gd name="f233" fmla="*/ f4 1 651"/>
              <a:gd name="f234" fmla="val f5"/>
              <a:gd name="f235" fmla="val f6"/>
              <a:gd name="f236" fmla="val f7"/>
              <a:gd name="f237" fmla="*/ f231 f0 1"/>
              <a:gd name="f238" fmla="+- f236 0 f234"/>
              <a:gd name="f239" fmla="+- f235 0 f234"/>
              <a:gd name="f240" fmla="*/ f237 1 f2"/>
              <a:gd name="f241" fmla="*/ f239 1 162"/>
              <a:gd name="f242" fmla="*/ f238 1 651"/>
              <a:gd name="f243" fmla="*/ 84 f239 1"/>
              <a:gd name="f244" fmla="*/ 298 f238 1"/>
              <a:gd name="f245" fmla="*/ 4 f239 1"/>
              <a:gd name="f246" fmla="*/ 292 f238 1"/>
              <a:gd name="f247" fmla="*/ 90 f239 1"/>
              <a:gd name="f248" fmla="*/ 287 f238 1"/>
              <a:gd name="f249" fmla="*/ 7 f239 1"/>
              <a:gd name="f250" fmla="*/ 281 f238 1"/>
              <a:gd name="f251" fmla="*/ 94 f239 1"/>
              <a:gd name="f252" fmla="*/ 275 f238 1"/>
              <a:gd name="f253" fmla="*/ 11 f239 1"/>
              <a:gd name="f254" fmla="*/ 269 f238 1"/>
              <a:gd name="f255" fmla="*/ 98 f239 1"/>
              <a:gd name="f256" fmla="*/ 263 f238 1"/>
              <a:gd name="f257" fmla="*/ 12 f239 1"/>
              <a:gd name="f258" fmla="*/ 256 f238 1"/>
              <a:gd name="f259" fmla="*/ 101 f239 1"/>
              <a:gd name="f260" fmla="*/ 251 f238 1"/>
              <a:gd name="f261" fmla="*/ 10 f239 1"/>
              <a:gd name="f262" fmla="*/ 246 f238 1"/>
              <a:gd name="f263" fmla="*/ 104 f239 1"/>
              <a:gd name="f264" fmla="*/ 240 f238 1"/>
              <a:gd name="f265" fmla="*/ 13 f239 1"/>
              <a:gd name="f266" fmla="*/ 234 f238 1"/>
              <a:gd name="f267" fmla="*/ 107 f239 1"/>
              <a:gd name="f268" fmla="*/ 228 f238 1"/>
              <a:gd name="f269" fmla="*/ 16 f239 1"/>
              <a:gd name="f270" fmla="*/ 222 f238 1"/>
              <a:gd name="f271" fmla="*/ 109 f239 1"/>
              <a:gd name="f272" fmla="*/ 217 f238 1"/>
              <a:gd name="f273" fmla="*/ 19 f239 1"/>
              <a:gd name="f274" fmla="*/ 211 f238 1"/>
              <a:gd name="f275" fmla="*/ 112 f239 1"/>
              <a:gd name="f276" fmla="*/ 206 f238 1"/>
              <a:gd name="f277" fmla="*/ 200 f238 1"/>
              <a:gd name="f278" fmla="*/ 113 f239 1"/>
              <a:gd name="f279" fmla="*/ 195 f238 1"/>
              <a:gd name="f280" fmla="*/ 20 f239 1"/>
              <a:gd name="f281" fmla="*/ 190 f238 1"/>
              <a:gd name="f282" fmla="*/ 115 f239 1"/>
              <a:gd name="f283" fmla="*/ 184 f238 1"/>
              <a:gd name="f284" fmla="*/ 21 f239 1"/>
              <a:gd name="f285" fmla="*/ 178 f238 1"/>
              <a:gd name="f286" fmla="*/ 116 f239 1"/>
              <a:gd name="f287" fmla="*/ 172 f238 1"/>
              <a:gd name="f288" fmla="*/ 22 f239 1"/>
              <a:gd name="f289" fmla="*/ 167 f238 1"/>
              <a:gd name="f290" fmla="*/ 162 f238 1"/>
              <a:gd name="f291" fmla="*/ 156 f238 1"/>
              <a:gd name="f292" fmla="*/ 150 f238 1"/>
              <a:gd name="f293" fmla="*/ 24 f239 1"/>
              <a:gd name="f294" fmla="*/ 145 f238 1"/>
              <a:gd name="f295" fmla="*/ 140 f238 1"/>
              <a:gd name="f296" fmla="*/ 135 f238 1"/>
              <a:gd name="f297" fmla="*/ 130 f238 1"/>
              <a:gd name="f298" fmla="*/ 123 f238 1"/>
              <a:gd name="f299" fmla="*/ 117 f238 1"/>
              <a:gd name="f300" fmla="*/ 23 f239 1"/>
              <a:gd name="f301" fmla="*/ 113 f238 1"/>
              <a:gd name="f302" fmla="*/ 114 f239 1"/>
              <a:gd name="f303" fmla="*/ 107 f238 1"/>
              <a:gd name="f304" fmla="*/ 101 f238 1"/>
              <a:gd name="f305" fmla="*/ 96 f238 1"/>
              <a:gd name="f306" fmla="*/ 90 f238 1"/>
              <a:gd name="f307" fmla="*/ 85 f238 1"/>
              <a:gd name="f308" fmla="*/ 80 f238 1"/>
              <a:gd name="f309" fmla="*/ 108 f239 1"/>
              <a:gd name="f310" fmla="*/ 75 f238 1"/>
              <a:gd name="f311" fmla="*/ 69 f238 1"/>
              <a:gd name="f312" fmla="*/ 106 f239 1"/>
              <a:gd name="f313" fmla="*/ 64 f238 1"/>
              <a:gd name="f314" fmla="*/ 59 f238 1"/>
              <a:gd name="f315" fmla="*/ 54 f238 1"/>
              <a:gd name="f316" fmla="*/ 48 f238 1"/>
              <a:gd name="f317" fmla="*/ 43 f238 1"/>
              <a:gd name="f318" fmla="*/ 37 f238 1"/>
              <a:gd name="f319" fmla="*/ 95 f239 1"/>
              <a:gd name="f320" fmla="*/ 31 f238 1"/>
              <a:gd name="f321" fmla="*/ 17 f239 1"/>
              <a:gd name="f322" fmla="*/ 26 f238 1"/>
              <a:gd name="f323" fmla="*/ 10 f238 1"/>
              <a:gd name="f324" fmla="*/ 148 f239 1"/>
              <a:gd name="f325" fmla="*/ 145 f239 1"/>
              <a:gd name="f326" fmla="*/ 585 f238 1"/>
              <a:gd name="f327" fmla="*/ 29 f239 1"/>
              <a:gd name="f328" fmla="*/ 619 f238 1"/>
              <a:gd name="f329" fmla="*/ 73 f239 1"/>
              <a:gd name="f330" fmla="*/ 383 f238 1"/>
              <a:gd name="f331" fmla="*/ 15 f239 1"/>
              <a:gd name="f332" fmla="*/ 304 f238 1"/>
              <a:gd name="f333" fmla="*/ 0 f239 1"/>
              <a:gd name="f334" fmla="+- f240 0 f1"/>
              <a:gd name="f335" fmla="*/ f243 1 162"/>
              <a:gd name="f336" fmla="*/ f244 1 651"/>
              <a:gd name="f337" fmla="*/ f245 1 162"/>
              <a:gd name="f338" fmla="*/ f246 1 651"/>
              <a:gd name="f339" fmla="*/ f247 1 162"/>
              <a:gd name="f340" fmla="*/ f248 1 651"/>
              <a:gd name="f341" fmla="*/ f249 1 162"/>
              <a:gd name="f342" fmla="*/ f250 1 651"/>
              <a:gd name="f343" fmla="*/ f251 1 162"/>
              <a:gd name="f344" fmla="*/ f252 1 651"/>
              <a:gd name="f345" fmla="*/ f253 1 162"/>
              <a:gd name="f346" fmla="*/ f254 1 651"/>
              <a:gd name="f347" fmla="*/ f255 1 162"/>
              <a:gd name="f348" fmla="*/ f256 1 651"/>
              <a:gd name="f349" fmla="*/ f257 1 162"/>
              <a:gd name="f350" fmla="*/ f258 1 651"/>
              <a:gd name="f351" fmla="*/ f259 1 162"/>
              <a:gd name="f352" fmla="*/ f260 1 651"/>
              <a:gd name="f353" fmla="*/ f261 1 162"/>
              <a:gd name="f354" fmla="*/ f262 1 651"/>
              <a:gd name="f355" fmla="*/ f263 1 162"/>
              <a:gd name="f356" fmla="*/ f264 1 651"/>
              <a:gd name="f357" fmla="*/ f265 1 162"/>
              <a:gd name="f358" fmla="*/ f266 1 651"/>
              <a:gd name="f359" fmla="*/ f267 1 162"/>
              <a:gd name="f360" fmla="*/ f268 1 651"/>
              <a:gd name="f361" fmla="*/ f269 1 162"/>
              <a:gd name="f362" fmla="*/ f270 1 651"/>
              <a:gd name="f363" fmla="*/ f271 1 162"/>
              <a:gd name="f364" fmla="*/ f272 1 651"/>
              <a:gd name="f365" fmla="*/ f273 1 162"/>
              <a:gd name="f366" fmla="*/ f274 1 651"/>
              <a:gd name="f367" fmla="*/ f275 1 162"/>
              <a:gd name="f368" fmla="*/ f276 1 651"/>
              <a:gd name="f369" fmla="*/ f277 1 651"/>
              <a:gd name="f370" fmla="*/ f278 1 162"/>
              <a:gd name="f371" fmla="*/ f279 1 651"/>
              <a:gd name="f372" fmla="*/ f280 1 162"/>
              <a:gd name="f373" fmla="*/ f281 1 651"/>
              <a:gd name="f374" fmla="*/ f282 1 162"/>
              <a:gd name="f375" fmla="*/ f283 1 651"/>
              <a:gd name="f376" fmla="*/ f284 1 162"/>
              <a:gd name="f377" fmla="*/ f285 1 651"/>
              <a:gd name="f378" fmla="*/ f286 1 162"/>
              <a:gd name="f379" fmla="*/ f287 1 651"/>
              <a:gd name="f380" fmla="*/ f288 1 162"/>
              <a:gd name="f381" fmla="*/ f289 1 651"/>
              <a:gd name="f382" fmla="*/ f290 1 651"/>
              <a:gd name="f383" fmla="*/ f291 1 651"/>
              <a:gd name="f384" fmla="*/ f292 1 651"/>
              <a:gd name="f385" fmla="*/ f293 1 162"/>
              <a:gd name="f386" fmla="*/ f294 1 651"/>
              <a:gd name="f387" fmla="*/ f295 1 651"/>
              <a:gd name="f388" fmla="*/ f296 1 651"/>
              <a:gd name="f389" fmla="*/ f297 1 651"/>
              <a:gd name="f390" fmla="*/ f298 1 651"/>
              <a:gd name="f391" fmla="*/ f299 1 651"/>
              <a:gd name="f392" fmla="*/ f300 1 162"/>
              <a:gd name="f393" fmla="*/ f301 1 651"/>
              <a:gd name="f394" fmla="*/ f302 1 162"/>
              <a:gd name="f395" fmla="*/ f303 1 651"/>
              <a:gd name="f396" fmla="*/ f304 1 651"/>
              <a:gd name="f397" fmla="*/ f305 1 651"/>
              <a:gd name="f398" fmla="*/ f306 1 651"/>
              <a:gd name="f399" fmla="*/ f307 1 651"/>
              <a:gd name="f400" fmla="*/ f308 1 651"/>
              <a:gd name="f401" fmla="*/ f309 1 162"/>
              <a:gd name="f402" fmla="*/ f310 1 651"/>
              <a:gd name="f403" fmla="*/ f311 1 651"/>
              <a:gd name="f404" fmla="*/ f312 1 162"/>
              <a:gd name="f405" fmla="*/ f313 1 651"/>
              <a:gd name="f406" fmla="*/ f314 1 651"/>
              <a:gd name="f407" fmla="*/ f315 1 651"/>
              <a:gd name="f408" fmla="*/ f316 1 651"/>
              <a:gd name="f409" fmla="*/ f317 1 651"/>
              <a:gd name="f410" fmla="*/ f318 1 651"/>
              <a:gd name="f411" fmla="*/ f319 1 162"/>
              <a:gd name="f412" fmla="*/ f320 1 651"/>
              <a:gd name="f413" fmla="*/ f321 1 162"/>
              <a:gd name="f414" fmla="*/ f322 1 651"/>
              <a:gd name="f415" fmla="*/ f323 1 651"/>
              <a:gd name="f416" fmla="*/ f324 1 162"/>
              <a:gd name="f417" fmla="*/ f325 1 162"/>
              <a:gd name="f418" fmla="*/ f326 1 651"/>
              <a:gd name="f419" fmla="*/ f327 1 162"/>
              <a:gd name="f420" fmla="*/ f328 1 651"/>
              <a:gd name="f421" fmla="*/ f329 1 162"/>
              <a:gd name="f422" fmla="*/ f330 1 651"/>
              <a:gd name="f423" fmla="*/ f331 1 162"/>
              <a:gd name="f424" fmla="*/ f332 1 651"/>
              <a:gd name="f425" fmla="*/ f333 1 162"/>
              <a:gd name="f426" fmla="*/ 0 1 f241"/>
              <a:gd name="f427" fmla="*/ f235 1 f241"/>
              <a:gd name="f428" fmla="*/ 0 1 f242"/>
              <a:gd name="f429" fmla="*/ f236 1 f242"/>
              <a:gd name="f430" fmla="*/ f335 1 f241"/>
              <a:gd name="f431" fmla="*/ f336 1 f242"/>
              <a:gd name="f432" fmla="*/ f337 1 f241"/>
              <a:gd name="f433" fmla="*/ f338 1 f242"/>
              <a:gd name="f434" fmla="*/ f339 1 f241"/>
              <a:gd name="f435" fmla="*/ f340 1 f242"/>
              <a:gd name="f436" fmla="*/ f341 1 f241"/>
              <a:gd name="f437" fmla="*/ f342 1 f242"/>
              <a:gd name="f438" fmla="*/ f343 1 f241"/>
              <a:gd name="f439" fmla="*/ f344 1 f242"/>
              <a:gd name="f440" fmla="*/ f345 1 f241"/>
              <a:gd name="f441" fmla="*/ f346 1 f242"/>
              <a:gd name="f442" fmla="*/ f347 1 f241"/>
              <a:gd name="f443" fmla="*/ f348 1 f242"/>
              <a:gd name="f444" fmla="*/ f349 1 f241"/>
              <a:gd name="f445" fmla="*/ f350 1 f242"/>
              <a:gd name="f446" fmla="*/ f351 1 f241"/>
              <a:gd name="f447" fmla="*/ f352 1 f242"/>
              <a:gd name="f448" fmla="*/ f353 1 f241"/>
              <a:gd name="f449" fmla="*/ f354 1 f242"/>
              <a:gd name="f450" fmla="*/ f355 1 f241"/>
              <a:gd name="f451" fmla="*/ f356 1 f242"/>
              <a:gd name="f452" fmla="*/ f357 1 f241"/>
              <a:gd name="f453" fmla="*/ f358 1 f242"/>
              <a:gd name="f454" fmla="*/ f359 1 f241"/>
              <a:gd name="f455" fmla="*/ f360 1 f242"/>
              <a:gd name="f456" fmla="*/ f361 1 f241"/>
              <a:gd name="f457" fmla="*/ f362 1 f242"/>
              <a:gd name="f458" fmla="*/ f363 1 f241"/>
              <a:gd name="f459" fmla="*/ f364 1 f242"/>
              <a:gd name="f460" fmla="*/ f365 1 f241"/>
              <a:gd name="f461" fmla="*/ f366 1 f242"/>
              <a:gd name="f462" fmla="*/ f367 1 f241"/>
              <a:gd name="f463" fmla="*/ f368 1 f242"/>
              <a:gd name="f464" fmla="*/ f369 1 f242"/>
              <a:gd name="f465" fmla="*/ f370 1 f241"/>
              <a:gd name="f466" fmla="*/ f371 1 f242"/>
              <a:gd name="f467" fmla="*/ f372 1 f241"/>
              <a:gd name="f468" fmla="*/ f373 1 f242"/>
              <a:gd name="f469" fmla="*/ f374 1 f241"/>
              <a:gd name="f470" fmla="*/ f375 1 f242"/>
              <a:gd name="f471" fmla="*/ f376 1 f241"/>
              <a:gd name="f472" fmla="*/ f377 1 f242"/>
              <a:gd name="f473" fmla="*/ f378 1 f241"/>
              <a:gd name="f474" fmla="*/ f379 1 f242"/>
              <a:gd name="f475" fmla="*/ f380 1 f241"/>
              <a:gd name="f476" fmla="*/ f381 1 f242"/>
              <a:gd name="f477" fmla="*/ f382 1 f242"/>
              <a:gd name="f478" fmla="*/ f383 1 f242"/>
              <a:gd name="f479" fmla="*/ f384 1 f242"/>
              <a:gd name="f480" fmla="*/ f385 1 f241"/>
              <a:gd name="f481" fmla="*/ f386 1 f242"/>
              <a:gd name="f482" fmla="*/ f387 1 f242"/>
              <a:gd name="f483" fmla="*/ f388 1 f242"/>
              <a:gd name="f484" fmla="*/ f389 1 f242"/>
              <a:gd name="f485" fmla="*/ f390 1 f242"/>
              <a:gd name="f486" fmla="*/ f391 1 f242"/>
              <a:gd name="f487" fmla="*/ f392 1 f241"/>
              <a:gd name="f488" fmla="*/ f393 1 f242"/>
              <a:gd name="f489" fmla="*/ f394 1 f241"/>
              <a:gd name="f490" fmla="*/ f395 1 f242"/>
              <a:gd name="f491" fmla="*/ f396 1 f242"/>
              <a:gd name="f492" fmla="*/ f397 1 f242"/>
              <a:gd name="f493" fmla="*/ f398 1 f242"/>
              <a:gd name="f494" fmla="*/ f399 1 f242"/>
              <a:gd name="f495" fmla="*/ f400 1 f242"/>
              <a:gd name="f496" fmla="*/ f401 1 f241"/>
              <a:gd name="f497" fmla="*/ f402 1 f242"/>
              <a:gd name="f498" fmla="*/ f403 1 f242"/>
              <a:gd name="f499" fmla="*/ f404 1 f241"/>
              <a:gd name="f500" fmla="*/ f405 1 f242"/>
              <a:gd name="f501" fmla="*/ f406 1 f242"/>
              <a:gd name="f502" fmla="*/ f407 1 f242"/>
              <a:gd name="f503" fmla="*/ f408 1 f242"/>
              <a:gd name="f504" fmla="*/ f409 1 f242"/>
              <a:gd name="f505" fmla="*/ f410 1 f242"/>
              <a:gd name="f506" fmla="*/ f411 1 f241"/>
              <a:gd name="f507" fmla="*/ f412 1 f242"/>
              <a:gd name="f508" fmla="*/ f413 1 f241"/>
              <a:gd name="f509" fmla="*/ f414 1 f242"/>
              <a:gd name="f510" fmla="*/ f415 1 f242"/>
              <a:gd name="f511" fmla="*/ f416 1 f241"/>
              <a:gd name="f512" fmla="*/ f417 1 f241"/>
              <a:gd name="f513" fmla="*/ f418 1 f242"/>
              <a:gd name="f514" fmla="*/ f419 1 f241"/>
              <a:gd name="f515" fmla="*/ f420 1 f242"/>
              <a:gd name="f516" fmla="*/ f421 1 f241"/>
              <a:gd name="f517" fmla="*/ f422 1 f242"/>
              <a:gd name="f518" fmla="*/ f423 1 f241"/>
              <a:gd name="f519" fmla="*/ f424 1 f242"/>
              <a:gd name="f520" fmla="*/ f425 1 f241"/>
              <a:gd name="f521" fmla="*/ f426 f232 1"/>
              <a:gd name="f522" fmla="*/ f427 f232 1"/>
              <a:gd name="f523" fmla="*/ f429 f233 1"/>
              <a:gd name="f524" fmla="*/ f428 f233 1"/>
              <a:gd name="f525" fmla="*/ f430 f232 1"/>
              <a:gd name="f526" fmla="*/ f431 f233 1"/>
              <a:gd name="f527" fmla="*/ f432 f232 1"/>
              <a:gd name="f528" fmla="*/ f433 f233 1"/>
              <a:gd name="f529" fmla="*/ f434 f232 1"/>
              <a:gd name="f530" fmla="*/ f435 f233 1"/>
              <a:gd name="f531" fmla="*/ f436 f232 1"/>
              <a:gd name="f532" fmla="*/ f437 f233 1"/>
              <a:gd name="f533" fmla="*/ f438 f232 1"/>
              <a:gd name="f534" fmla="*/ f439 f233 1"/>
              <a:gd name="f535" fmla="*/ f440 f232 1"/>
              <a:gd name="f536" fmla="*/ f441 f233 1"/>
              <a:gd name="f537" fmla="*/ f442 f232 1"/>
              <a:gd name="f538" fmla="*/ f443 f233 1"/>
              <a:gd name="f539" fmla="*/ f444 f232 1"/>
              <a:gd name="f540" fmla="*/ f445 f233 1"/>
              <a:gd name="f541" fmla="*/ f446 f232 1"/>
              <a:gd name="f542" fmla="*/ f447 f233 1"/>
              <a:gd name="f543" fmla="*/ f448 f232 1"/>
              <a:gd name="f544" fmla="*/ f449 f233 1"/>
              <a:gd name="f545" fmla="*/ f450 f232 1"/>
              <a:gd name="f546" fmla="*/ f451 f233 1"/>
              <a:gd name="f547" fmla="*/ f452 f232 1"/>
              <a:gd name="f548" fmla="*/ f453 f233 1"/>
              <a:gd name="f549" fmla="*/ f454 f232 1"/>
              <a:gd name="f550" fmla="*/ f455 f233 1"/>
              <a:gd name="f551" fmla="*/ f456 f232 1"/>
              <a:gd name="f552" fmla="*/ f457 f233 1"/>
              <a:gd name="f553" fmla="*/ f458 f232 1"/>
              <a:gd name="f554" fmla="*/ f459 f233 1"/>
              <a:gd name="f555" fmla="*/ f460 f232 1"/>
              <a:gd name="f556" fmla="*/ f461 f233 1"/>
              <a:gd name="f557" fmla="*/ f462 f232 1"/>
              <a:gd name="f558" fmla="*/ f463 f233 1"/>
              <a:gd name="f559" fmla="*/ f464 f233 1"/>
              <a:gd name="f560" fmla="*/ f465 f232 1"/>
              <a:gd name="f561" fmla="*/ f466 f233 1"/>
              <a:gd name="f562" fmla="*/ f467 f232 1"/>
              <a:gd name="f563" fmla="*/ f468 f233 1"/>
              <a:gd name="f564" fmla="*/ f469 f232 1"/>
              <a:gd name="f565" fmla="*/ f470 f233 1"/>
              <a:gd name="f566" fmla="*/ f471 f232 1"/>
              <a:gd name="f567" fmla="*/ f472 f233 1"/>
              <a:gd name="f568" fmla="*/ f473 f232 1"/>
              <a:gd name="f569" fmla="*/ f474 f233 1"/>
              <a:gd name="f570" fmla="*/ f475 f232 1"/>
              <a:gd name="f571" fmla="*/ f476 f233 1"/>
              <a:gd name="f572" fmla="*/ f477 f233 1"/>
              <a:gd name="f573" fmla="*/ f478 f233 1"/>
              <a:gd name="f574" fmla="*/ f479 f233 1"/>
              <a:gd name="f575" fmla="*/ f480 f232 1"/>
              <a:gd name="f576" fmla="*/ f481 f233 1"/>
              <a:gd name="f577" fmla="*/ f482 f233 1"/>
              <a:gd name="f578" fmla="*/ f483 f233 1"/>
              <a:gd name="f579" fmla="*/ f484 f233 1"/>
              <a:gd name="f580" fmla="*/ f485 f233 1"/>
              <a:gd name="f581" fmla="*/ f486 f233 1"/>
              <a:gd name="f582" fmla="*/ f487 f232 1"/>
              <a:gd name="f583" fmla="*/ f488 f233 1"/>
              <a:gd name="f584" fmla="*/ f489 f232 1"/>
              <a:gd name="f585" fmla="*/ f490 f233 1"/>
              <a:gd name="f586" fmla="*/ f491 f233 1"/>
              <a:gd name="f587" fmla="*/ f492 f233 1"/>
              <a:gd name="f588" fmla="*/ f493 f233 1"/>
              <a:gd name="f589" fmla="*/ f494 f233 1"/>
              <a:gd name="f590" fmla="*/ f495 f233 1"/>
              <a:gd name="f591" fmla="*/ f496 f232 1"/>
              <a:gd name="f592" fmla="*/ f497 f233 1"/>
              <a:gd name="f593" fmla="*/ f498 f233 1"/>
              <a:gd name="f594" fmla="*/ f499 f232 1"/>
              <a:gd name="f595" fmla="*/ f500 f233 1"/>
              <a:gd name="f596" fmla="*/ f501 f233 1"/>
              <a:gd name="f597" fmla="*/ f502 f233 1"/>
              <a:gd name="f598" fmla="*/ f503 f233 1"/>
              <a:gd name="f599" fmla="*/ f504 f233 1"/>
              <a:gd name="f600" fmla="*/ f505 f233 1"/>
              <a:gd name="f601" fmla="*/ f506 f232 1"/>
              <a:gd name="f602" fmla="*/ f507 f233 1"/>
              <a:gd name="f603" fmla="*/ f508 f232 1"/>
              <a:gd name="f604" fmla="*/ f509 f233 1"/>
              <a:gd name="f605" fmla="*/ f510 f233 1"/>
              <a:gd name="f606" fmla="*/ f511 f232 1"/>
              <a:gd name="f607" fmla="*/ f512 f232 1"/>
              <a:gd name="f608" fmla="*/ f513 f233 1"/>
              <a:gd name="f609" fmla="*/ f514 f232 1"/>
              <a:gd name="f610" fmla="*/ f515 f233 1"/>
              <a:gd name="f611" fmla="*/ f516 f232 1"/>
              <a:gd name="f612" fmla="*/ f517 f233 1"/>
              <a:gd name="f613" fmla="*/ f518 f232 1"/>
              <a:gd name="f614" fmla="*/ f519 f233 1"/>
              <a:gd name="f615" fmla="*/ f520 f232 1"/>
            </a:gdLst>
            <a:ahLst/>
            <a:cxnLst>
              <a:cxn ang="3cd4">
                <a:pos x="hc" y="t"/>
              </a:cxn>
              <a:cxn ang="0">
                <a:pos x="r" y="vc"/>
              </a:cxn>
              <a:cxn ang="cd4">
                <a:pos x="hc" y="b"/>
              </a:cxn>
              <a:cxn ang="cd2">
                <a:pos x="l" y="vc"/>
              </a:cxn>
              <a:cxn ang="f334">
                <a:pos x="f525" y="f526"/>
              </a:cxn>
              <a:cxn ang="f334">
                <a:pos x="f527" y="f528"/>
              </a:cxn>
              <a:cxn ang="f334">
                <a:pos x="f529" y="f530"/>
              </a:cxn>
              <a:cxn ang="f334">
                <a:pos x="f531" y="f532"/>
              </a:cxn>
              <a:cxn ang="f334">
                <a:pos x="f533" y="f534"/>
              </a:cxn>
              <a:cxn ang="f334">
                <a:pos x="f535" y="f536"/>
              </a:cxn>
              <a:cxn ang="f334">
                <a:pos x="f537" y="f538"/>
              </a:cxn>
              <a:cxn ang="f334">
                <a:pos x="f539" y="f540"/>
              </a:cxn>
              <a:cxn ang="f334">
                <a:pos x="f541" y="f542"/>
              </a:cxn>
              <a:cxn ang="f334">
                <a:pos x="f543" y="f544"/>
              </a:cxn>
              <a:cxn ang="f334">
                <a:pos x="f545" y="f546"/>
              </a:cxn>
              <a:cxn ang="f334">
                <a:pos x="f547" y="f548"/>
              </a:cxn>
              <a:cxn ang="f334">
                <a:pos x="f549" y="f550"/>
              </a:cxn>
              <a:cxn ang="f334">
                <a:pos x="f551" y="f552"/>
              </a:cxn>
              <a:cxn ang="f334">
                <a:pos x="f553" y="f554"/>
              </a:cxn>
              <a:cxn ang="f334">
                <a:pos x="f555" y="f556"/>
              </a:cxn>
              <a:cxn ang="f334">
                <a:pos x="f557" y="f558"/>
              </a:cxn>
              <a:cxn ang="f334">
                <a:pos x="f555" y="f559"/>
              </a:cxn>
              <a:cxn ang="f334">
                <a:pos x="f560" y="f561"/>
              </a:cxn>
              <a:cxn ang="f334">
                <a:pos x="f562" y="f563"/>
              </a:cxn>
              <a:cxn ang="f334">
                <a:pos x="f564" y="f565"/>
              </a:cxn>
              <a:cxn ang="f334">
                <a:pos x="f566" y="f567"/>
              </a:cxn>
              <a:cxn ang="f334">
                <a:pos x="f568" y="f569"/>
              </a:cxn>
              <a:cxn ang="f334">
                <a:pos x="f570" y="f571"/>
              </a:cxn>
              <a:cxn ang="f334">
                <a:pos x="f564" y="f572"/>
              </a:cxn>
              <a:cxn ang="f334">
                <a:pos x="f566" y="f573"/>
              </a:cxn>
              <a:cxn ang="f334">
                <a:pos x="f564" y="f574"/>
              </a:cxn>
              <a:cxn ang="f334">
                <a:pos x="f575" y="f576"/>
              </a:cxn>
              <a:cxn ang="f334">
                <a:pos x="f568" y="f577"/>
              </a:cxn>
              <a:cxn ang="f334">
                <a:pos x="f575" y="f578"/>
              </a:cxn>
              <a:cxn ang="f334">
                <a:pos x="f568" y="f579"/>
              </a:cxn>
              <a:cxn ang="f334">
                <a:pos x="f575" y="f580"/>
              </a:cxn>
              <a:cxn ang="f334">
                <a:pos x="f564" y="f581"/>
              </a:cxn>
              <a:cxn ang="f334">
                <a:pos x="f582" y="f583"/>
              </a:cxn>
              <a:cxn ang="f334">
                <a:pos x="f584" y="f585"/>
              </a:cxn>
              <a:cxn ang="f334">
                <a:pos x="f575" y="f586"/>
              </a:cxn>
              <a:cxn ang="f334">
                <a:pos x="f560" y="f587"/>
              </a:cxn>
              <a:cxn ang="f334">
                <a:pos x="f570" y="f588"/>
              </a:cxn>
              <a:cxn ang="f334">
                <a:pos x="f553" y="f589"/>
              </a:cxn>
              <a:cxn ang="f334">
                <a:pos x="f570" y="f590"/>
              </a:cxn>
              <a:cxn ang="f334">
                <a:pos x="f591" y="f592"/>
              </a:cxn>
              <a:cxn ang="f334">
                <a:pos x="f555" y="f593"/>
              </a:cxn>
              <a:cxn ang="f334">
                <a:pos x="f594" y="f595"/>
              </a:cxn>
              <a:cxn ang="f334">
                <a:pos x="f562" y="f596"/>
              </a:cxn>
              <a:cxn ang="f334">
                <a:pos x="f545" y="f597"/>
              </a:cxn>
              <a:cxn ang="f334">
                <a:pos x="f562" y="f598"/>
              </a:cxn>
              <a:cxn ang="f334">
                <a:pos x="f541" y="f599"/>
              </a:cxn>
              <a:cxn ang="f334">
                <a:pos x="f555" y="f600"/>
              </a:cxn>
              <a:cxn ang="f334">
                <a:pos x="f601" y="f602"/>
              </a:cxn>
              <a:cxn ang="f334">
                <a:pos x="f603" y="f604"/>
              </a:cxn>
              <a:cxn ang="f334">
                <a:pos x="f568" y="f605"/>
              </a:cxn>
              <a:cxn ang="f334">
                <a:pos x="f606" y="f542"/>
              </a:cxn>
              <a:cxn ang="f334">
                <a:pos x="f607" y="f608"/>
              </a:cxn>
              <a:cxn ang="f334">
                <a:pos x="f609" y="f610"/>
              </a:cxn>
              <a:cxn ang="f334">
                <a:pos x="f611" y="f612"/>
              </a:cxn>
              <a:cxn ang="f334">
                <a:pos x="f613" y="f614"/>
              </a:cxn>
              <a:cxn ang="f334">
                <a:pos x="f615" y="f526"/>
              </a:cxn>
            </a:cxnLst>
            <a:rect l="f521" t="f524" r="f522" b="f523"/>
            <a:pathLst>
              <a:path w="162" h="651">
                <a:moveTo>
                  <a:pt x="f5" y="f8"/>
                </a:moveTo>
                <a:cubicBezTo>
                  <a:pt x="f9" y="f8"/>
                  <a:pt x="f10" y="f8"/>
                  <a:pt x="f11" y="f8"/>
                </a:cubicBezTo>
                <a:cubicBezTo>
                  <a:pt x="f11" y="f12"/>
                  <a:pt x="f11" y="f13"/>
                  <a:pt x="f11" y="f14"/>
                </a:cubicBezTo>
                <a:cubicBezTo>
                  <a:pt x="f15" y="f14"/>
                  <a:pt x="f16" y="f14"/>
                  <a:pt x="f17" y="f14"/>
                </a:cubicBezTo>
                <a:cubicBezTo>
                  <a:pt x="f17" y="f18"/>
                  <a:pt x="f17" y="f19"/>
                  <a:pt x="f17" y="f20"/>
                </a:cubicBezTo>
                <a:cubicBezTo>
                  <a:pt x="f21" y="f20"/>
                  <a:pt x="f22" y="f20"/>
                  <a:pt x="f23" y="f20"/>
                </a:cubicBezTo>
                <a:cubicBezTo>
                  <a:pt x="f23" y="f24"/>
                  <a:pt x="f23" y="f25"/>
                  <a:pt x="f23" y="f26"/>
                </a:cubicBezTo>
                <a:cubicBezTo>
                  <a:pt x="f27" y="f26"/>
                  <a:pt x="f28" y="f26"/>
                  <a:pt x="f29" y="f26"/>
                </a:cubicBezTo>
                <a:cubicBezTo>
                  <a:pt x="f29" y="f30"/>
                  <a:pt x="f29" y="f31"/>
                  <a:pt x="f29" y="f32"/>
                </a:cubicBezTo>
                <a:cubicBezTo>
                  <a:pt x="f33" y="f32"/>
                  <a:pt x="f34" y="f32"/>
                  <a:pt x="f35" y="f32"/>
                </a:cubicBezTo>
                <a:cubicBezTo>
                  <a:pt x="f35" y="f36"/>
                  <a:pt x="f35" y="f37"/>
                  <a:pt x="f35" y="f38"/>
                </a:cubicBezTo>
                <a:cubicBezTo>
                  <a:pt x="f39" y="f38"/>
                  <a:pt x="f40" y="f38"/>
                  <a:pt x="f41" y="f38"/>
                </a:cubicBezTo>
                <a:cubicBezTo>
                  <a:pt x="f41" y="f42"/>
                  <a:pt x="f41" y="f43"/>
                  <a:pt x="f41" y="f44"/>
                </a:cubicBezTo>
                <a:cubicBezTo>
                  <a:pt x="f45" y="f44"/>
                  <a:pt x="f46" y="f44"/>
                  <a:pt x="f47" y="f44"/>
                </a:cubicBezTo>
                <a:cubicBezTo>
                  <a:pt x="f47" y="f48"/>
                  <a:pt x="f47" y="f49"/>
                  <a:pt x="f47" y="f50"/>
                </a:cubicBezTo>
                <a:cubicBezTo>
                  <a:pt x="f46" y="f50"/>
                  <a:pt x="f51" y="f50"/>
                  <a:pt x="f52" y="f50"/>
                </a:cubicBezTo>
                <a:cubicBezTo>
                  <a:pt x="f52" y="f53"/>
                  <a:pt x="f52" y="f54"/>
                  <a:pt x="f52" y="f55"/>
                </a:cubicBezTo>
                <a:cubicBezTo>
                  <a:pt x="f56" y="f55"/>
                  <a:pt x="f57" y="f55"/>
                  <a:pt x="f58" y="f55"/>
                </a:cubicBezTo>
                <a:cubicBezTo>
                  <a:pt x="f58" y="f59"/>
                  <a:pt x="f58" y="f60"/>
                  <a:pt x="f58" y="f61"/>
                </a:cubicBezTo>
                <a:cubicBezTo>
                  <a:pt x="f57" y="f61"/>
                  <a:pt x="f51" y="f61"/>
                  <a:pt x="f62" y="f61"/>
                </a:cubicBezTo>
                <a:cubicBezTo>
                  <a:pt x="f62" y="f63"/>
                  <a:pt x="f62" y="f64"/>
                  <a:pt x="f62" y="f65"/>
                </a:cubicBezTo>
                <a:cubicBezTo>
                  <a:pt x="f56" y="f65"/>
                  <a:pt x="f66" y="f65"/>
                  <a:pt x="f67" y="f65"/>
                </a:cubicBezTo>
                <a:cubicBezTo>
                  <a:pt x="f67" y="f68"/>
                  <a:pt x="f67" y="f69"/>
                  <a:pt x="f67" y="f70"/>
                </a:cubicBezTo>
                <a:cubicBezTo>
                  <a:pt x="f71" y="f70"/>
                  <a:pt x="f72" y="f70"/>
                  <a:pt x="f73" y="f70"/>
                </a:cubicBezTo>
                <a:cubicBezTo>
                  <a:pt x="f73" y="f74"/>
                  <a:pt x="f73" y="f75"/>
                  <a:pt x="f73" y="f76"/>
                </a:cubicBezTo>
                <a:cubicBezTo>
                  <a:pt x="f77" y="f76"/>
                  <a:pt x="f78" y="f76"/>
                  <a:pt x="f79" y="f76"/>
                </a:cubicBezTo>
                <a:cubicBezTo>
                  <a:pt x="f79" y="f80"/>
                  <a:pt x="f79" y="f81"/>
                  <a:pt x="f79" y="f82"/>
                </a:cubicBezTo>
                <a:cubicBezTo>
                  <a:pt x="f83" y="f82"/>
                  <a:pt x="f84" y="f82"/>
                  <a:pt x="f85" y="f82"/>
                </a:cubicBezTo>
                <a:cubicBezTo>
                  <a:pt x="f85" y="f86"/>
                  <a:pt x="f85" y="f87"/>
                  <a:pt x="f85" y="f88"/>
                </a:cubicBezTo>
                <a:cubicBezTo>
                  <a:pt x="f84" y="f88"/>
                  <a:pt x="f89" y="f88"/>
                  <a:pt x="f90" y="f88"/>
                </a:cubicBezTo>
                <a:cubicBezTo>
                  <a:pt x="f90" y="f91"/>
                  <a:pt x="f90" y="f92"/>
                  <a:pt x="f90" y="f93"/>
                </a:cubicBezTo>
                <a:cubicBezTo>
                  <a:pt x="f94" y="f93"/>
                  <a:pt x="f95" y="f93"/>
                  <a:pt x="f96" y="f93"/>
                </a:cubicBezTo>
                <a:cubicBezTo>
                  <a:pt x="f96" y="f97"/>
                  <a:pt x="f96" y="f98"/>
                  <a:pt x="f96" y="f99"/>
                </a:cubicBezTo>
                <a:cubicBezTo>
                  <a:pt x="f100" y="f99"/>
                  <a:pt x="f101" y="f99"/>
                  <a:pt x="f102" y="f99"/>
                </a:cubicBezTo>
                <a:cubicBezTo>
                  <a:pt x="f102" y="f103"/>
                  <a:pt x="f102" y="f104"/>
                  <a:pt x="f102" y="f105"/>
                </a:cubicBezTo>
                <a:cubicBezTo>
                  <a:pt x="f101" y="f105"/>
                  <a:pt x="f100" y="f105"/>
                  <a:pt x="f96" y="f105"/>
                </a:cubicBezTo>
                <a:cubicBezTo>
                  <a:pt x="f96" y="f106"/>
                  <a:pt x="f96" y="f107"/>
                  <a:pt x="f96" y="f108"/>
                </a:cubicBezTo>
                <a:cubicBezTo>
                  <a:pt x="f100" y="f108"/>
                  <a:pt x="f101" y="f108"/>
                  <a:pt x="f109" y="f108"/>
                </a:cubicBezTo>
                <a:cubicBezTo>
                  <a:pt x="f109" y="f110"/>
                  <a:pt x="f109" y="f111"/>
                  <a:pt x="f109" y="f112"/>
                </a:cubicBezTo>
                <a:cubicBezTo>
                  <a:pt x="f113" y="f112"/>
                  <a:pt x="f114" y="f112"/>
                  <a:pt x="f115" y="f112"/>
                </a:cubicBezTo>
                <a:cubicBezTo>
                  <a:pt x="f115" y="f116"/>
                  <a:pt x="f115" y="f117"/>
                  <a:pt x="f115" y="f118"/>
                </a:cubicBezTo>
                <a:cubicBezTo>
                  <a:pt x="f119" y="f118"/>
                  <a:pt x="f120" y="f118"/>
                  <a:pt x="f121" y="f118"/>
                </a:cubicBezTo>
                <a:cubicBezTo>
                  <a:pt x="f121" y="f122"/>
                  <a:pt x="f121" y="f2"/>
                  <a:pt x="f121" y="f123"/>
                </a:cubicBezTo>
                <a:cubicBezTo>
                  <a:pt x="f11" y="f123"/>
                  <a:pt x="f124" y="f123"/>
                  <a:pt x="f125" y="f123"/>
                </a:cubicBezTo>
                <a:cubicBezTo>
                  <a:pt x="f125" y="f126"/>
                  <a:pt x="f125" y="f127"/>
                  <a:pt x="f125" y="f128"/>
                </a:cubicBezTo>
                <a:cubicBezTo>
                  <a:pt x="f124" y="f128"/>
                  <a:pt x="f11" y="f128"/>
                  <a:pt x="f129" y="f128"/>
                </a:cubicBezTo>
                <a:cubicBezTo>
                  <a:pt x="f129" y="f130"/>
                  <a:pt x="f129" y="f131"/>
                  <a:pt x="f121" y="f132"/>
                </a:cubicBezTo>
                <a:cubicBezTo>
                  <a:pt x="f11" y="f132"/>
                  <a:pt x="f124" y="f132"/>
                  <a:pt x="f133" y="f132"/>
                </a:cubicBezTo>
                <a:cubicBezTo>
                  <a:pt x="f133" y="f134"/>
                  <a:pt x="f133" y="f135"/>
                  <a:pt x="f133" y="f6"/>
                </a:cubicBezTo>
                <a:cubicBezTo>
                  <a:pt x="f124" y="f6"/>
                  <a:pt x="f11" y="f6"/>
                  <a:pt x="f121" y="f6"/>
                </a:cubicBezTo>
                <a:cubicBezTo>
                  <a:pt x="f121" y="f136"/>
                  <a:pt x="f121" y="f137"/>
                  <a:pt x="f121" y="f138"/>
                </a:cubicBezTo>
                <a:cubicBezTo>
                  <a:pt x="f120" y="f138"/>
                  <a:pt x="f119" y="f138"/>
                  <a:pt x="f125" y="f138"/>
                </a:cubicBezTo>
                <a:cubicBezTo>
                  <a:pt x="f125" y="f139"/>
                  <a:pt x="f125" y="f140"/>
                  <a:pt x="f125" y="f141"/>
                </a:cubicBezTo>
                <a:cubicBezTo>
                  <a:pt x="f119" y="f141"/>
                  <a:pt x="f11" y="f141"/>
                  <a:pt x="f121" y="f141"/>
                </a:cubicBezTo>
                <a:cubicBezTo>
                  <a:pt x="f121" y="f142"/>
                  <a:pt x="f121" y="f143"/>
                  <a:pt x="f121" y="f144"/>
                </a:cubicBezTo>
                <a:cubicBezTo>
                  <a:pt x="f145" y="f144"/>
                  <a:pt x="f146" y="f144"/>
                  <a:pt x="f147" y="f144"/>
                </a:cubicBezTo>
                <a:cubicBezTo>
                  <a:pt x="f147" y="f148"/>
                  <a:pt x="f147" y="f149"/>
                  <a:pt x="f147" y="f150"/>
                </a:cubicBezTo>
                <a:cubicBezTo>
                  <a:pt x="f146" y="f150"/>
                  <a:pt x="f145" y="f150"/>
                  <a:pt x="f129" y="f150"/>
                </a:cubicBezTo>
                <a:cubicBezTo>
                  <a:pt x="f129" y="f151"/>
                  <a:pt x="f129" y="f152"/>
                  <a:pt x="f129" y="f153"/>
                </a:cubicBezTo>
                <a:cubicBezTo>
                  <a:pt x="f145" y="f153"/>
                  <a:pt x="f146" y="f153"/>
                  <a:pt x="f147" y="f153"/>
                </a:cubicBezTo>
                <a:cubicBezTo>
                  <a:pt x="f147" y="f154"/>
                  <a:pt x="f147" y="f155"/>
                  <a:pt x="f147" y="f156"/>
                </a:cubicBezTo>
                <a:cubicBezTo>
                  <a:pt x="f146" y="f156"/>
                  <a:pt x="f145" y="f156"/>
                  <a:pt x="f129" y="f156"/>
                </a:cubicBezTo>
                <a:cubicBezTo>
                  <a:pt x="f129" y="f157"/>
                  <a:pt x="f129" y="f158"/>
                  <a:pt x="f129" y="f159"/>
                </a:cubicBezTo>
                <a:cubicBezTo>
                  <a:pt x="f145" y="f159"/>
                  <a:pt x="f160" y="f159"/>
                  <a:pt x="f147" y="f159"/>
                </a:cubicBezTo>
                <a:cubicBezTo>
                  <a:pt x="f147" y="f161"/>
                  <a:pt x="f147" y="f162"/>
                  <a:pt x="f147" y="f163"/>
                </a:cubicBezTo>
                <a:cubicBezTo>
                  <a:pt x="f160" y="f163"/>
                  <a:pt x="f11" y="f163"/>
                  <a:pt x="f121" y="f163"/>
                </a:cubicBezTo>
                <a:cubicBezTo>
                  <a:pt x="f121" y="f121"/>
                  <a:pt x="f121" y="f164"/>
                  <a:pt x="f121" y="f109"/>
                </a:cubicBezTo>
                <a:cubicBezTo>
                  <a:pt x="f11" y="f109"/>
                  <a:pt x="f124" y="f109"/>
                  <a:pt x="f165" y="f109"/>
                </a:cubicBezTo>
                <a:cubicBezTo>
                  <a:pt x="f165" y="f166"/>
                  <a:pt x="f165" y="f90"/>
                  <a:pt x="f165" y="f79"/>
                </a:cubicBezTo>
                <a:cubicBezTo>
                  <a:pt x="f124" y="f79"/>
                  <a:pt x="f120" y="f79"/>
                  <a:pt x="f164" y="f79"/>
                </a:cubicBezTo>
                <a:cubicBezTo>
                  <a:pt x="f164" y="f167"/>
                  <a:pt x="f164" y="f168"/>
                  <a:pt x="f164" y="f58"/>
                </a:cubicBezTo>
                <a:cubicBezTo>
                  <a:pt x="f11" y="f58"/>
                  <a:pt x="f160" y="f58"/>
                  <a:pt x="f147" y="f58"/>
                </a:cubicBezTo>
                <a:cubicBezTo>
                  <a:pt x="f147" y="f169"/>
                  <a:pt x="f147" y="f47"/>
                  <a:pt x="f147" y="f170"/>
                </a:cubicBezTo>
                <a:cubicBezTo>
                  <a:pt x="f160" y="f170"/>
                  <a:pt x="f120" y="f170"/>
                  <a:pt x="f109" y="f170"/>
                </a:cubicBezTo>
                <a:cubicBezTo>
                  <a:pt x="f109" y="f35"/>
                  <a:pt x="f109" y="f171"/>
                  <a:pt x="f109" y="f23"/>
                </a:cubicBezTo>
                <a:cubicBezTo>
                  <a:pt x="f113" y="f23"/>
                  <a:pt x="f119" y="f23"/>
                  <a:pt x="f133" y="f23"/>
                </a:cubicBezTo>
                <a:cubicBezTo>
                  <a:pt x="f133" y="f172"/>
                  <a:pt x="f133" y="f173"/>
                  <a:pt x="f133" y="f145"/>
                </a:cubicBezTo>
                <a:cubicBezTo>
                  <a:pt x="f114" y="f145"/>
                  <a:pt x="f174" y="f145"/>
                  <a:pt x="f90" y="f145"/>
                </a:cubicBezTo>
                <a:cubicBezTo>
                  <a:pt x="f90" y="f120"/>
                  <a:pt x="f90" y="f113"/>
                  <a:pt x="f90" y="f174"/>
                </a:cubicBezTo>
                <a:cubicBezTo>
                  <a:pt x="f174" y="f174"/>
                  <a:pt x="f114" y="f174"/>
                  <a:pt x="f133" y="f174"/>
                </a:cubicBezTo>
                <a:cubicBezTo>
                  <a:pt x="f133" y="f94"/>
                  <a:pt x="f133" y="f83"/>
                  <a:pt x="f125" y="f175"/>
                </a:cubicBezTo>
                <a:cubicBezTo>
                  <a:pt x="f100" y="f175"/>
                  <a:pt x="f94" y="f175"/>
                  <a:pt x="f176" y="f175"/>
                </a:cubicBezTo>
                <a:cubicBezTo>
                  <a:pt x="f176" y="f66"/>
                  <a:pt x="f176" y="f57"/>
                  <a:pt x="f176" y="f46"/>
                </a:cubicBezTo>
                <a:cubicBezTo>
                  <a:pt x="f89" y="f46"/>
                  <a:pt x="f95" y="f46"/>
                  <a:pt x="f96" y="f46"/>
                </a:cubicBezTo>
                <a:cubicBezTo>
                  <a:pt x="f96" y="f177"/>
                  <a:pt x="f96" y="f39"/>
                  <a:pt x="f96" y="f178"/>
                </a:cubicBezTo>
                <a:cubicBezTo>
                  <a:pt x="f179" y="f178"/>
                  <a:pt x="f83" y="f178"/>
                  <a:pt x="f180" y="f178"/>
                </a:cubicBezTo>
                <a:cubicBezTo>
                  <a:pt x="f79" y="f27"/>
                  <a:pt x="f79" y="f22"/>
                  <a:pt x="f79" y="f181"/>
                </a:cubicBezTo>
                <a:cubicBezTo>
                  <a:pt x="f89" y="f181"/>
                  <a:pt x="f95" y="f181"/>
                  <a:pt x="f115" y="f181"/>
                </a:cubicBezTo>
                <a:cubicBezTo>
                  <a:pt x="f115" y="f182"/>
                  <a:pt x="f115" y="f146"/>
                  <a:pt x="f115" y="f160"/>
                </a:cubicBezTo>
                <a:cubicBezTo>
                  <a:pt x="f179" y="f160"/>
                  <a:pt x="f78" y="f160"/>
                  <a:pt x="f67" y="f160"/>
                </a:cubicBezTo>
                <a:cubicBezTo>
                  <a:pt x="f67" y="f119"/>
                  <a:pt x="f67" y="f100"/>
                  <a:pt x="f67" y="f179"/>
                </a:cubicBezTo>
                <a:cubicBezTo>
                  <a:pt x="f78" y="f179"/>
                  <a:pt x="f179" y="f179"/>
                  <a:pt x="f115" y="f179"/>
                </a:cubicBezTo>
                <a:cubicBezTo>
                  <a:pt x="f115" y="f183"/>
                  <a:pt x="f115" y="f77"/>
                  <a:pt x="f115" y="f72"/>
                </a:cubicBezTo>
                <a:cubicBezTo>
                  <a:pt x="f84" y="f72"/>
                  <a:pt x="f71" y="f72"/>
                  <a:pt x="f58" y="f72"/>
                </a:cubicBezTo>
                <a:cubicBezTo>
                  <a:pt x="f58" y="f51"/>
                  <a:pt x="f58" y="f40"/>
                  <a:pt x="f58" y="f184"/>
                </a:cubicBezTo>
                <a:cubicBezTo>
                  <a:pt x="f71" y="f184"/>
                  <a:pt x="f84" y="f184"/>
                  <a:pt x="f96" y="f184"/>
                </a:cubicBezTo>
                <a:cubicBezTo>
                  <a:pt x="f96" y="f28"/>
                  <a:pt x="f96" y="f21"/>
                  <a:pt x="f96" y="f16"/>
                </a:cubicBezTo>
                <a:cubicBezTo>
                  <a:pt x="f185" y="f16"/>
                  <a:pt x="f46" y="f16"/>
                  <a:pt x="f186" y="f16"/>
                </a:cubicBezTo>
                <a:cubicBezTo>
                  <a:pt x="f186" y="f187"/>
                  <a:pt x="f186" y="f9"/>
                  <a:pt x="f186" y="f188"/>
                </a:cubicBezTo>
                <a:cubicBezTo>
                  <a:pt x="f46" y="f188"/>
                  <a:pt x="f72" y="f188"/>
                  <a:pt x="f189" y="f188"/>
                </a:cubicBezTo>
                <a:cubicBezTo>
                  <a:pt x="f189" y="f147"/>
                  <a:pt x="f189" y="f133"/>
                  <a:pt x="f189" y="f115"/>
                </a:cubicBezTo>
                <a:cubicBezTo>
                  <a:pt x="f95" y="f41"/>
                  <a:pt x="f101" y="f5"/>
                  <a:pt x="f129" y="f62"/>
                </a:cubicBezTo>
                <a:cubicBezTo>
                  <a:pt x="f155" y="f190"/>
                  <a:pt x="f151" y="f9"/>
                  <a:pt x="f191" y="f72"/>
                </a:cubicBezTo>
                <a:cubicBezTo>
                  <a:pt x="f192" y="f102"/>
                  <a:pt x="f6" y="f193"/>
                  <a:pt x="f142" y="f55"/>
                </a:cubicBezTo>
                <a:cubicBezTo>
                  <a:pt x="f194" y="f195"/>
                  <a:pt x="f154" y="f196"/>
                  <a:pt x="f149" y="f197"/>
                </a:cubicBezTo>
                <a:cubicBezTo>
                  <a:pt x="f198" y="f199"/>
                  <a:pt x="f144" y="f200"/>
                  <a:pt x="f144" y="f201"/>
                </a:cubicBezTo>
                <a:cubicBezTo>
                  <a:pt x="f202" y="f203"/>
                  <a:pt x="f162" y="f7"/>
                  <a:pt x="f78" y="f204"/>
                </a:cubicBezTo>
                <a:cubicBezTo>
                  <a:pt x="f181" y="f205"/>
                  <a:pt x="f185" y="f206"/>
                  <a:pt x="f187" y="f207"/>
                </a:cubicBezTo>
                <a:cubicBezTo>
                  <a:pt x="f133" y="f208"/>
                  <a:pt x="f125" y="f209"/>
                  <a:pt x="f210" y="f211"/>
                </a:cubicBezTo>
                <a:cubicBezTo>
                  <a:pt x="f212" y="f213"/>
                  <a:pt x="f66" y="f214"/>
                  <a:pt x="f66" y="f215"/>
                </a:cubicBezTo>
                <a:cubicBezTo>
                  <a:pt x="f66" y="f216"/>
                  <a:pt x="f217" y="f218"/>
                  <a:pt x="f219" y="f220"/>
                </a:cubicBezTo>
                <a:cubicBezTo>
                  <a:pt x="f178" y="f221"/>
                  <a:pt x="f84" y="f222"/>
                  <a:pt x="f223" y="f224"/>
                </a:cubicBezTo>
                <a:cubicBezTo>
                  <a:pt x="f62" y="f225"/>
                  <a:pt x="f226" y="f227"/>
                  <a:pt x="f5" y="f228"/>
                </a:cubicBezTo>
                <a:cubicBezTo>
                  <a:pt x="f5" y="f229"/>
                  <a:pt x="f5" y="f230"/>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7" name="Freeform 25">
            <a:extLst>
              <a:ext uri="{FF2B5EF4-FFF2-40B4-BE49-F238E27FC236}">
                <a16:creationId xmlns:a16="http://schemas.microsoft.com/office/drawing/2014/main" id="{D7224FE8-C691-49E5-AF07-2F1DD776CBF1}"/>
              </a:ext>
            </a:extLst>
          </p:cNvPr>
          <p:cNvSpPr/>
          <p:nvPr/>
        </p:nvSpPr>
        <p:spPr>
          <a:xfrm>
            <a:off x="298451" y="4286249"/>
            <a:ext cx="142875" cy="598483"/>
          </a:xfrm>
          <a:custGeom>
            <a:avLst/>
            <a:gdLst>
              <a:gd name="f0" fmla="val 10800000"/>
              <a:gd name="f1" fmla="val 5400000"/>
              <a:gd name="f2" fmla="val 180"/>
              <a:gd name="f3" fmla="val w"/>
              <a:gd name="f4" fmla="val h"/>
              <a:gd name="f5" fmla="val 0"/>
              <a:gd name="f6" fmla="val 102"/>
              <a:gd name="f7" fmla="val 425"/>
              <a:gd name="f8" fmla="val 1"/>
              <a:gd name="f9" fmla="val 231"/>
              <a:gd name="f10" fmla="val 178"/>
              <a:gd name="f11" fmla="val 125"/>
              <a:gd name="f12" fmla="val 72"/>
              <a:gd name="f13" fmla="val 63"/>
              <a:gd name="f14" fmla="val 3"/>
              <a:gd name="f15" fmla="val 56"/>
              <a:gd name="f16" fmla="val 11"/>
              <a:gd name="f17" fmla="val 51"/>
              <a:gd name="f18" fmla="val 15"/>
              <a:gd name="f19" fmla="val 49"/>
              <a:gd name="f20" fmla="val 18"/>
              <a:gd name="f21" fmla="val 44"/>
              <a:gd name="f22" fmla="val 40"/>
              <a:gd name="f23" fmla="val 20"/>
              <a:gd name="f24" fmla="val 22"/>
              <a:gd name="f25" fmla="val 38"/>
              <a:gd name="f26" fmla="val 4"/>
              <a:gd name="f27" fmla="val 57"/>
              <a:gd name="f28" fmla="val 64"/>
              <a:gd name="f29" fmla="val 68"/>
              <a:gd name="f30" fmla="val 70"/>
              <a:gd name="f31" fmla="val 10"/>
              <a:gd name="f32" fmla="val 78"/>
              <a:gd name="f33" fmla="val 19"/>
              <a:gd name="f34" fmla="val 80"/>
              <a:gd name="f35" fmla="val 25"/>
              <a:gd name="f36" fmla="val 87"/>
              <a:gd name="f37" fmla="val 96"/>
              <a:gd name="f38" fmla="val 54"/>
              <a:gd name="f39" fmla="val 99"/>
              <a:gd name="f40" fmla="val 91"/>
              <a:gd name="f41" fmla="val 112"/>
              <a:gd name="f42" fmla="val 134"/>
              <a:gd name="f43" fmla="val 219"/>
              <a:gd name="f44" fmla="val 304"/>
              <a:gd name="f45" fmla="val 100"/>
              <a:gd name="f46" fmla="val 389"/>
              <a:gd name="f47" fmla="val 406"/>
              <a:gd name="f48" fmla="val 93"/>
              <a:gd name="f49" fmla="val 415"/>
              <a:gd name="f50" fmla="val 79"/>
              <a:gd name="f51" fmla="val 419"/>
              <a:gd name="f52" fmla="val 59"/>
              <a:gd name="f53" fmla="val 39"/>
              <a:gd name="f54" fmla="val 418"/>
              <a:gd name="f55" fmla="val 6"/>
              <a:gd name="f56" fmla="val 413"/>
              <a:gd name="f57" fmla="val 405"/>
              <a:gd name="f58" fmla="val 390"/>
              <a:gd name="f59" fmla="val 337"/>
              <a:gd name="f60" fmla="val 284"/>
              <a:gd name="f61" fmla="+- 0 0 -90"/>
              <a:gd name="f62" fmla="*/ f3 1 102"/>
              <a:gd name="f63" fmla="*/ f4 1 425"/>
              <a:gd name="f64" fmla="val f5"/>
              <a:gd name="f65" fmla="val f6"/>
              <a:gd name="f66" fmla="val f7"/>
              <a:gd name="f67" fmla="*/ f61 f0 1"/>
              <a:gd name="f68" fmla="+- f66 0 f64"/>
              <a:gd name="f69" fmla="+- f65 0 f64"/>
              <a:gd name="f70" fmla="*/ f67 1 f2"/>
              <a:gd name="f71" fmla="*/ f69 1 102"/>
              <a:gd name="f72" fmla="*/ f68 1 425"/>
              <a:gd name="f73" fmla="*/ 1 f69 1"/>
              <a:gd name="f74" fmla="*/ 231 f68 1"/>
              <a:gd name="f75" fmla="*/ 0 f69 1"/>
              <a:gd name="f76" fmla="*/ 72 f68 1"/>
              <a:gd name="f77" fmla="*/ 11 f69 1"/>
              <a:gd name="f78" fmla="*/ 51 f68 1"/>
              <a:gd name="f79" fmla="*/ 18 f69 1"/>
              <a:gd name="f80" fmla="*/ 40 f68 1"/>
              <a:gd name="f81" fmla="*/ 57 f69 1"/>
              <a:gd name="f82" fmla="*/ 1 f68 1"/>
              <a:gd name="f83" fmla="*/ 70 f69 1"/>
              <a:gd name="f84" fmla="*/ 10 f68 1"/>
              <a:gd name="f85" fmla="*/ 80 f69 1"/>
              <a:gd name="f86" fmla="*/ 25 f68 1"/>
              <a:gd name="f87" fmla="*/ 99 f69 1"/>
              <a:gd name="f88" fmla="*/ 70 f68 1"/>
              <a:gd name="f89" fmla="*/ 134 f68 1"/>
              <a:gd name="f90" fmla="*/ 100 f69 1"/>
              <a:gd name="f91" fmla="*/ 389 f68 1"/>
              <a:gd name="f92" fmla="*/ 79 f69 1"/>
              <a:gd name="f93" fmla="*/ 419 f68 1"/>
              <a:gd name="f94" fmla="*/ 19 f69 1"/>
              <a:gd name="f95" fmla="*/ 418 f68 1"/>
              <a:gd name="f96" fmla="*/ 390 f68 1"/>
              <a:gd name="f97" fmla="+- f70 0 f1"/>
              <a:gd name="f98" fmla="*/ f73 1 102"/>
              <a:gd name="f99" fmla="*/ f74 1 425"/>
              <a:gd name="f100" fmla="*/ f75 1 102"/>
              <a:gd name="f101" fmla="*/ f76 1 425"/>
              <a:gd name="f102" fmla="*/ f77 1 102"/>
              <a:gd name="f103" fmla="*/ f78 1 425"/>
              <a:gd name="f104" fmla="*/ f79 1 102"/>
              <a:gd name="f105" fmla="*/ f80 1 425"/>
              <a:gd name="f106" fmla="*/ f81 1 102"/>
              <a:gd name="f107" fmla="*/ f82 1 425"/>
              <a:gd name="f108" fmla="*/ f83 1 102"/>
              <a:gd name="f109" fmla="*/ f84 1 425"/>
              <a:gd name="f110" fmla="*/ f85 1 102"/>
              <a:gd name="f111" fmla="*/ f86 1 425"/>
              <a:gd name="f112" fmla="*/ f87 1 102"/>
              <a:gd name="f113" fmla="*/ f88 1 425"/>
              <a:gd name="f114" fmla="*/ f89 1 425"/>
              <a:gd name="f115" fmla="*/ f90 1 102"/>
              <a:gd name="f116" fmla="*/ f91 1 425"/>
              <a:gd name="f117" fmla="*/ f92 1 102"/>
              <a:gd name="f118" fmla="*/ f93 1 425"/>
              <a:gd name="f119" fmla="*/ f94 1 102"/>
              <a:gd name="f120" fmla="*/ f95 1 425"/>
              <a:gd name="f121" fmla="*/ f96 1 425"/>
              <a:gd name="f122" fmla="*/ 0 1 f71"/>
              <a:gd name="f123" fmla="*/ f65 1 f71"/>
              <a:gd name="f124" fmla="*/ 0 1 f72"/>
              <a:gd name="f125" fmla="*/ f66 1 f72"/>
              <a:gd name="f126" fmla="*/ f98 1 f71"/>
              <a:gd name="f127" fmla="*/ f99 1 f72"/>
              <a:gd name="f128" fmla="*/ f100 1 f71"/>
              <a:gd name="f129" fmla="*/ f101 1 f72"/>
              <a:gd name="f130" fmla="*/ f102 1 f71"/>
              <a:gd name="f131" fmla="*/ f103 1 f72"/>
              <a:gd name="f132" fmla="*/ f104 1 f71"/>
              <a:gd name="f133" fmla="*/ f105 1 f72"/>
              <a:gd name="f134" fmla="*/ f106 1 f71"/>
              <a:gd name="f135" fmla="*/ f107 1 f72"/>
              <a:gd name="f136" fmla="*/ f108 1 f71"/>
              <a:gd name="f137" fmla="*/ f109 1 f72"/>
              <a:gd name="f138" fmla="*/ f110 1 f71"/>
              <a:gd name="f139" fmla="*/ f111 1 f72"/>
              <a:gd name="f140" fmla="*/ f112 1 f71"/>
              <a:gd name="f141" fmla="*/ f113 1 f72"/>
              <a:gd name="f142" fmla="*/ f114 1 f72"/>
              <a:gd name="f143" fmla="*/ f115 1 f71"/>
              <a:gd name="f144" fmla="*/ f116 1 f72"/>
              <a:gd name="f145" fmla="*/ f117 1 f71"/>
              <a:gd name="f146" fmla="*/ f118 1 f72"/>
              <a:gd name="f147" fmla="*/ f119 1 f71"/>
              <a:gd name="f148" fmla="*/ f120 1 f72"/>
              <a:gd name="f149" fmla="*/ f121 1 f72"/>
              <a:gd name="f150" fmla="*/ f122 f62 1"/>
              <a:gd name="f151" fmla="*/ f123 f62 1"/>
              <a:gd name="f152" fmla="*/ f125 f63 1"/>
              <a:gd name="f153" fmla="*/ f124 f63 1"/>
              <a:gd name="f154" fmla="*/ f126 f62 1"/>
              <a:gd name="f155" fmla="*/ f127 f63 1"/>
              <a:gd name="f156" fmla="*/ f128 f62 1"/>
              <a:gd name="f157" fmla="*/ f129 f63 1"/>
              <a:gd name="f158" fmla="*/ f130 f62 1"/>
              <a:gd name="f159" fmla="*/ f131 f63 1"/>
              <a:gd name="f160" fmla="*/ f132 f62 1"/>
              <a:gd name="f161" fmla="*/ f133 f63 1"/>
              <a:gd name="f162" fmla="*/ f134 f62 1"/>
              <a:gd name="f163" fmla="*/ f135 f63 1"/>
              <a:gd name="f164" fmla="*/ f136 f62 1"/>
              <a:gd name="f165" fmla="*/ f137 f63 1"/>
              <a:gd name="f166" fmla="*/ f138 f62 1"/>
              <a:gd name="f167" fmla="*/ f139 f63 1"/>
              <a:gd name="f168" fmla="*/ f140 f62 1"/>
              <a:gd name="f169" fmla="*/ f141 f63 1"/>
              <a:gd name="f170" fmla="*/ f142 f63 1"/>
              <a:gd name="f171" fmla="*/ f143 f62 1"/>
              <a:gd name="f172" fmla="*/ f144 f63 1"/>
              <a:gd name="f173" fmla="*/ f145 f62 1"/>
              <a:gd name="f174" fmla="*/ f146 f63 1"/>
              <a:gd name="f175" fmla="*/ f147 f62 1"/>
              <a:gd name="f176" fmla="*/ f148 f63 1"/>
              <a:gd name="f177" fmla="*/ f149 f63 1"/>
            </a:gdLst>
            <a:ahLst/>
            <a:cxnLst>
              <a:cxn ang="3cd4">
                <a:pos x="hc" y="t"/>
              </a:cxn>
              <a:cxn ang="0">
                <a:pos x="r" y="vc"/>
              </a:cxn>
              <a:cxn ang="cd4">
                <a:pos x="hc" y="b"/>
              </a:cxn>
              <a:cxn ang="cd2">
                <a:pos x="l" y="vc"/>
              </a:cxn>
              <a:cxn ang="f97">
                <a:pos x="f154" y="f155"/>
              </a:cxn>
              <a:cxn ang="f97">
                <a:pos x="f156" y="f157"/>
              </a:cxn>
              <a:cxn ang="f97">
                <a:pos x="f158" y="f159"/>
              </a:cxn>
              <a:cxn ang="f97">
                <a:pos x="f160" y="f161"/>
              </a:cxn>
              <a:cxn ang="f97">
                <a:pos x="f162" y="f163"/>
              </a:cxn>
              <a:cxn ang="f97">
                <a:pos x="f164" y="f165"/>
              </a:cxn>
              <a:cxn ang="f97">
                <a:pos x="f166" y="f167"/>
              </a:cxn>
              <a:cxn ang="f97">
                <a:pos x="f168" y="f169"/>
              </a:cxn>
              <a:cxn ang="f97">
                <a:pos x="f168" y="f170"/>
              </a:cxn>
              <a:cxn ang="f97">
                <a:pos x="f171" y="f172"/>
              </a:cxn>
              <a:cxn ang="f97">
                <a:pos x="f173" y="f174"/>
              </a:cxn>
              <a:cxn ang="f97">
                <a:pos x="f175" y="f176"/>
              </a:cxn>
              <a:cxn ang="f97">
                <a:pos x="f156" y="f177"/>
              </a:cxn>
              <a:cxn ang="f97">
                <a:pos x="f154" y="f155"/>
              </a:cxn>
            </a:cxnLst>
            <a:rect l="f150" t="f153" r="f151" b="f152"/>
            <a:pathLst>
              <a:path w="102" h="425">
                <a:moveTo>
                  <a:pt x="f8" y="f9"/>
                </a:moveTo>
                <a:cubicBezTo>
                  <a:pt x="f8" y="f10"/>
                  <a:pt x="f8" y="f11"/>
                  <a:pt x="f5" y="f12"/>
                </a:cubicBezTo>
                <a:cubicBezTo>
                  <a:pt x="f5" y="f13"/>
                  <a:pt x="f14" y="f15"/>
                  <a:pt x="f16" y="f17"/>
                </a:cubicBezTo>
                <a:cubicBezTo>
                  <a:pt x="f18" y="f19"/>
                  <a:pt x="f20" y="f21"/>
                  <a:pt x="f20" y="f22"/>
                </a:cubicBezTo>
                <a:cubicBezTo>
                  <a:pt x="f23" y="f24"/>
                  <a:pt x="f25" y="f26"/>
                  <a:pt x="f27" y="f8"/>
                </a:cubicBezTo>
                <a:cubicBezTo>
                  <a:pt x="f28" y="f5"/>
                  <a:pt x="f29" y="f8"/>
                  <a:pt x="f30" y="f31"/>
                </a:cubicBezTo>
                <a:cubicBezTo>
                  <a:pt x="f12" y="f18"/>
                  <a:pt x="f32" y="f33"/>
                  <a:pt x="f34" y="f35"/>
                </a:cubicBezTo>
                <a:cubicBezTo>
                  <a:pt x="f36" y="f22"/>
                  <a:pt x="f37" y="f38"/>
                  <a:pt x="f39" y="f30"/>
                </a:cubicBezTo>
                <a:cubicBezTo>
                  <a:pt x="f6" y="f40"/>
                  <a:pt x="f39" y="f41"/>
                  <a:pt x="f39" y="f42"/>
                </a:cubicBezTo>
                <a:cubicBezTo>
                  <a:pt x="f39" y="f43"/>
                  <a:pt x="f39" y="f44"/>
                  <a:pt x="f45" y="f46"/>
                </a:cubicBezTo>
                <a:cubicBezTo>
                  <a:pt x="f45" y="f47"/>
                  <a:pt x="f48" y="f49"/>
                  <a:pt x="f50" y="f51"/>
                </a:cubicBezTo>
                <a:cubicBezTo>
                  <a:pt x="f52" y="f7"/>
                  <a:pt x="f53" y="f7"/>
                  <a:pt x="f33" y="f54"/>
                </a:cubicBezTo>
                <a:cubicBezTo>
                  <a:pt x="f55" y="f56"/>
                  <a:pt x="f5" y="f57"/>
                  <a:pt x="f5" y="f58"/>
                </a:cubicBezTo>
                <a:cubicBezTo>
                  <a:pt x="f8" y="f59"/>
                  <a:pt x="f8" y="f60"/>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8" name="Freeform 26">
            <a:extLst>
              <a:ext uri="{FF2B5EF4-FFF2-40B4-BE49-F238E27FC236}">
                <a16:creationId xmlns:a16="http://schemas.microsoft.com/office/drawing/2014/main" id="{43826F27-513E-4524-B62B-6245C70F74E6}"/>
              </a:ext>
            </a:extLst>
          </p:cNvPr>
          <p:cNvSpPr/>
          <p:nvPr/>
        </p:nvSpPr>
        <p:spPr>
          <a:xfrm>
            <a:off x="468309" y="4106863"/>
            <a:ext cx="282577" cy="598483"/>
          </a:xfrm>
          <a:custGeom>
            <a:avLst/>
            <a:gdLst>
              <a:gd name="f0" fmla="val 10800000"/>
              <a:gd name="f1" fmla="val 5400000"/>
              <a:gd name="f2" fmla="val 180"/>
              <a:gd name="f3" fmla="val w"/>
              <a:gd name="f4" fmla="val h"/>
              <a:gd name="f5" fmla="val 0"/>
              <a:gd name="f6" fmla="val 201"/>
              <a:gd name="f7" fmla="val 425"/>
              <a:gd name="f8" fmla="val 153"/>
              <a:gd name="f9" fmla="val 36"/>
              <a:gd name="f10" fmla="val 160"/>
              <a:gd name="f11" fmla="val 54"/>
              <a:gd name="f12" fmla="val 165"/>
              <a:gd name="f13" fmla="val 71"/>
              <a:gd name="f14" fmla="val 173"/>
              <a:gd name="f15" fmla="val 87"/>
              <a:gd name="f16" fmla="val 181"/>
              <a:gd name="f17" fmla="val 103"/>
              <a:gd name="f18" fmla="val 191"/>
              <a:gd name="f19" fmla="val 117"/>
              <a:gd name="f20" fmla="val 135"/>
              <a:gd name="f21" fmla="val 196"/>
              <a:gd name="f22" fmla="val 134"/>
              <a:gd name="f23" fmla="val 193"/>
              <a:gd name="f24" fmla="val 132"/>
              <a:gd name="f25" fmla="val 123"/>
              <a:gd name="f26" fmla="val 171"/>
              <a:gd name="f27" fmla="val 114"/>
              <a:gd name="f28" fmla="val 162"/>
              <a:gd name="f29" fmla="val 104"/>
              <a:gd name="f30" fmla="val 155"/>
              <a:gd name="f31" fmla="val 98"/>
              <a:gd name="f32" fmla="val 151"/>
              <a:gd name="f33" fmla="val 89"/>
              <a:gd name="f34" fmla="val 140"/>
              <a:gd name="f35" fmla="val 91"/>
              <a:gd name="f36" fmla="val 138"/>
              <a:gd name="f37" fmla="val 136"/>
              <a:gd name="f38" fmla="val 88"/>
              <a:gd name="f39" fmla="val 125"/>
              <a:gd name="f40" fmla="val 75"/>
              <a:gd name="f41" fmla="val 72"/>
              <a:gd name="f42" fmla="val 102"/>
              <a:gd name="f43" fmla="val 82"/>
              <a:gd name="f44" fmla="val 100"/>
              <a:gd name="f45" fmla="val 83"/>
              <a:gd name="f46" fmla="val 101"/>
              <a:gd name="f47" fmla="val 90"/>
              <a:gd name="f48" fmla="val 95"/>
              <a:gd name="f49" fmla="val 97"/>
              <a:gd name="f50" fmla="val 107"/>
              <a:gd name="f51" fmla="val 122"/>
              <a:gd name="f52" fmla="val 156"/>
              <a:gd name="f53" fmla="val 121"/>
              <a:gd name="f54" fmla="val 186"/>
              <a:gd name="f55" fmla="val 119"/>
              <a:gd name="f56" fmla="val 254"/>
              <a:gd name="f57" fmla="val 120"/>
              <a:gd name="f58" fmla="val 322"/>
              <a:gd name="f59" fmla="val 390"/>
              <a:gd name="f60" fmla="val 410"/>
              <a:gd name="f61" fmla="val 115"/>
              <a:gd name="f62" fmla="val 418"/>
              <a:gd name="f63" fmla="val 423"/>
              <a:gd name="f64" fmla="val 86"/>
              <a:gd name="f65" fmla="val 76"/>
              <a:gd name="f66" fmla="val 66"/>
              <a:gd name="f67" fmla="val 424"/>
              <a:gd name="f68" fmla="val 42"/>
              <a:gd name="f69" fmla="val 421"/>
              <a:gd name="f70" fmla="val 34"/>
              <a:gd name="f71" fmla="val 411"/>
              <a:gd name="f72" fmla="val 386"/>
              <a:gd name="f73" fmla="val 317"/>
              <a:gd name="f74" fmla="val 33"/>
              <a:gd name="f75" fmla="val 248"/>
              <a:gd name="f76" fmla="val 35"/>
              <a:gd name="f77" fmla="val 167"/>
              <a:gd name="f78" fmla="val 41"/>
              <a:gd name="f79" fmla="val 154"/>
              <a:gd name="f80" fmla="val 45"/>
              <a:gd name="f81" fmla="val 142"/>
              <a:gd name="f82" fmla="val 46"/>
              <a:gd name="f83" fmla="val 137"/>
              <a:gd name="f84" fmla="val 47"/>
              <a:gd name="f85" fmla="val 133"/>
              <a:gd name="f86" fmla="val 48"/>
              <a:gd name="f87" fmla="val 128"/>
              <a:gd name="f88" fmla="val 50"/>
              <a:gd name="f89" fmla="val 116"/>
              <a:gd name="f90" fmla="val 53"/>
              <a:gd name="f91" fmla="val 92"/>
              <a:gd name="f92" fmla="val 51"/>
              <a:gd name="f93" fmla="val 80"/>
              <a:gd name="f94" fmla="val 79"/>
              <a:gd name="f95" fmla="val 23"/>
              <a:gd name="f96" fmla="val 74"/>
              <a:gd name="f97" fmla="val 11"/>
              <a:gd name="f98" fmla="val 7"/>
              <a:gd name="f99" fmla="val 70"/>
              <a:gd name="f100" fmla="val 4"/>
              <a:gd name="f101" fmla="val 68"/>
              <a:gd name="f102" fmla="val 3"/>
              <a:gd name="f103" fmla="val 64"/>
              <a:gd name="f104" fmla="val 62"/>
              <a:gd name="f105" fmla="val 10"/>
              <a:gd name="f106" fmla="val 61"/>
              <a:gd name="f107" fmla="val 18"/>
              <a:gd name="f108" fmla="val 58"/>
              <a:gd name="f109" fmla="val 27"/>
              <a:gd name="f110" fmla="val 56"/>
              <a:gd name="f111" fmla="val 52"/>
              <a:gd name="f112" fmla="val 26"/>
              <a:gd name="f113" fmla="val 112"/>
              <a:gd name="f114" fmla="val 5"/>
              <a:gd name="f115" fmla="val 159"/>
              <a:gd name="f116" fmla="val 1"/>
              <a:gd name="f117" fmla="val 169"/>
              <a:gd name="f118" fmla="val 172"/>
              <a:gd name="f119" fmla="val 175"/>
              <a:gd name="f120" fmla="val 12"/>
              <a:gd name="f121" fmla="val 178"/>
              <a:gd name="f122" fmla="val 22"/>
              <a:gd name="f123" fmla="val 176"/>
              <a:gd name="f124" fmla="val 30"/>
              <a:gd name="f125" fmla="val 163"/>
              <a:gd name="f126" fmla="val 31"/>
              <a:gd name="f127" fmla="val 57"/>
              <a:gd name="f128" fmla="val 60"/>
              <a:gd name="f129" fmla="val 44"/>
              <a:gd name="f130" fmla="val 43"/>
              <a:gd name="f131" fmla="+- 0 0 -90"/>
              <a:gd name="f132" fmla="*/ f3 1 201"/>
              <a:gd name="f133" fmla="*/ f4 1 425"/>
              <a:gd name="f134" fmla="val f5"/>
              <a:gd name="f135" fmla="val f6"/>
              <a:gd name="f136" fmla="val f7"/>
              <a:gd name="f137" fmla="*/ f131 f0 1"/>
              <a:gd name="f138" fmla="+- f136 0 f134"/>
              <a:gd name="f139" fmla="+- f135 0 f134"/>
              <a:gd name="f140" fmla="*/ f137 1 f2"/>
              <a:gd name="f141" fmla="*/ f139 1 201"/>
              <a:gd name="f142" fmla="*/ f138 1 425"/>
              <a:gd name="f143" fmla="*/ 153 f139 1"/>
              <a:gd name="f144" fmla="*/ 36 f138 1"/>
              <a:gd name="f145" fmla="*/ 173 f139 1"/>
              <a:gd name="f146" fmla="*/ 87 f138 1"/>
              <a:gd name="f147" fmla="*/ 201 f139 1"/>
              <a:gd name="f148" fmla="*/ 135 f138 1"/>
              <a:gd name="f149" fmla="*/ 191 f139 1"/>
              <a:gd name="f150" fmla="*/ 132 f138 1"/>
              <a:gd name="f151" fmla="*/ 162 f139 1"/>
              <a:gd name="f152" fmla="*/ 104 f138 1"/>
              <a:gd name="f153" fmla="*/ 140 f139 1"/>
              <a:gd name="f154" fmla="*/ 91 f138 1"/>
              <a:gd name="f155" fmla="*/ 135 f139 1"/>
              <a:gd name="f156" fmla="*/ 88 f138 1"/>
              <a:gd name="f157" fmla="*/ 102 f139 1"/>
              <a:gd name="f158" fmla="*/ 82 f138 1"/>
              <a:gd name="f159" fmla="*/ 95 f138 1"/>
              <a:gd name="f160" fmla="*/ 107 f139 1"/>
              <a:gd name="f161" fmla="*/ 101 f138 1"/>
              <a:gd name="f162" fmla="*/ 121 f139 1"/>
              <a:gd name="f163" fmla="*/ 186 f138 1"/>
              <a:gd name="f164" fmla="*/ 120 f139 1"/>
              <a:gd name="f165" fmla="*/ 390 f138 1"/>
              <a:gd name="f166" fmla="*/ 95 f139 1"/>
              <a:gd name="f167" fmla="*/ 423 f138 1"/>
              <a:gd name="f168" fmla="*/ 66 f139 1"/>
              <a:gd name="f169" fmla="*/ 424 f138 1"/>
              <a:gd name="f170" fmla="*/ 34 f139 1"/>
              <a:gd name="f171" fmla="*/ 386 f138 1"/>
              <a:gd name="f172" fmla="*/ 180 f138 1"/>
              <a:gd name="f173" fmla="*/ 45 f139 1"/>
              <a:gd name="f174" fmla="*/ 142 f138 1"/>
              <a:gd name="f175" fmla="*/ 48 f139 1"/>
              <a:gd name="f176" fmla="*/ 128 f138 1"/>
              <a:gd name="f177" fmla="*/ 54 f139 1"/>
              <a:gd name="f178" fmla="*/ 92 f138 1"/>
              <a:gd name="f179" fmla="*/ 47 f139 1"/>
              <a:gd name="f180" fmla="*/ 79 f138 1"/>
              <a:gd name="f181" fmla="*/ 11 f139 1"/>
              <a:gd name="f182" fmla="*/ 71 f138 1"/>
              <a:gd name="f183" fmla="*/ 0 f139 1"/>
              <a:gd name="f184" fmla="*/ 66 f138 1"/>
              <a:gd name="f185" fmla="*/ 10 f139 1"/>
              <a:gd name="f186" fmla="*/ 61 f138 1"/>
              <a:gd name="f187" fmla="*/ 52 f138 1"/>
              <a:gd name="f188" fmla="*/ 159 f139 1"/>
              <a:gd name="f189" fmla="*/ 1 f138 1"/>
              <a:gd name="f190" fmla="*/ 175 f139 1"/>
              <a:gd name="f191" fmla="*/ 12 f138 1"/>
              <a:gd name="f192" fmla="*/ 167 f139 1"/>
              <a:gd name="f193" fmla="*/ 30 f138 1"/>
              <a:gd name="f194" fmla="*/ 56 f139 1"/>
              <a:gd name="f195" fmla="*/ 72 f138 1"/>
              <a:gd name="f196" fmla="*/ 60 f139 1"/>
              <a:gd name="f197" fmla="*/ 47 f138 1"/>
              <a:gd name="f198" fmla="*/ 35 f139 1"/>
              <a:gd name="f199" fmla="+- f140 0 f1"/>
              <a:gd name="f200" fmla="*/ f143 1 201"/>
              <a:gd name="f201" fmla="*/ f144 1 425"/>
              <a:gd name="f202" fmla="*/ f145 1 201"/>
              <a:gd name="f203" fmla="*/ f146 1 425"/>
              <a:gd name="f204" fmla="*/ f147 1 201"/>
              <a:gd name="f205" fmla="*/ f148 1 425"/>
              <a:gd name="f206" fmla="*/ f149 1 201"/>
              <a:gd name="f207" fmla="*/ f150 1 425"/>
              <a:gd name="f208" fmla="*/ f151 1 201"/>
              <a:gd name="f209" fmla="*/ f152 1 425"/>
              <a:gd name="f210" fmla="*/ f153 1 201"/>
              <a:gd name="f211" fmla="*/ f154 1 425"/>
              <a:gd name="f212" fmla="*/ f155 1 201"/>
              <a:gd name="f213" fmla="*/ f156 1 425"/>
              <a:gd name="f214" fmla="*/ f157 1 201"/>
              <a:gd name="f215" fmla="*/ f158 1 425"/>
              <a:gd name="f216" fmla="*/ f159 1 425"/>
              <a:gd name="f217" fmla="*/ f160 1 201"/>
              <a:gd name="f218" fmla="*/ f161 1 425"/>
              <a:gd name="f219" fmla="*/ f162 1 201"/>
              <a:gd name="f220" fmla="*/ f163 1 425"/>
              <a:gd name="f221" fmla="*/ f164 1 201"/>
              <a:gd name="f222" fmla="*/ f165 1 425"/>
              <a:gd name="f223" fmla="*/ f166 1 201"/>
              <a:gd name="f224" fmla="*/ f167 1 425"/>
              <a:gd name="f225" fmla="*/ f168 1 201"/>
              <a:gd name="f226" fmla="*/ f169 1 425"/>
              <a:gd name="f227" fmla="*/ f170 1 201"/>
              <a:gd name="f228" fmla="*/ f171 1 425"/>
              <a:gd name="f229" fmla="*/ f172 1 425"/>
              <a:gd name="f230" fmla="*/ f173 1 201"/>
              <a:gd name="f231" fmla="*/ f174 1 425"/>
              <a:gd name="f232" fmla="*/ f175 1 201"/>
              <a:gd name="f233" fmla="*/ f176 1 425"/>
              <a:gd name="f234" fmla="*/ f177 1 201"/>
              <a:gd name="f235" fmla="*/ f178 1 425"/>
              <a:gd name="f236" fmla="*/ f179 1 201"/>
              <a:gd name="f237" fmla="*/ f180 1 425"/>
              <a:gd name="f238" fmla="*/ f181 1 201"/>
              <a:gd name="f239" fmla="*/ f182 1 425"/>
              <a:gd name="f240" fmla="*/ f183 1 201"/>
              <a:gd name="f241" fmla="*/ f184 1 425"/>
              <a:gd name="f242" fmla="*/ f185 1 201"/>
              <a:gd name="f243" fmla="*/ f186 1 425"/>
              <a:gd name="f244" fmla="*/ f187 1 425"/>
              <a:gd name="f245" fmla="*/ f188 1 201"/>
              <a:gd name="f246" fmla="*/ f189 1 425"/>
              <a:gd name="f247" fmla="*/ f190 1 201"/>
              <a:gd name="f248" fmla="*/ f191 1 425"/>
              <a:gd name="f249" fmla="*/ f192 1 201"/>
              <a:gd name="f250" fmla="*/ f193 1 425"/>
              <a:gd name="f251" fmla="*/ f194 1 201"/>
              <a:gd name="f252" fmla="*/ f195 1 425"/>
              <a:gd name="f253" fmla="*/ f196 1 201"/>
              <a:gd name="f254" fmla="*/ f197 1 425"/>
              <a:gd name="f255" fmla="*/ f198 1 201"/>
              <a:gd name="f256" fmla="*/ 0 1 f141"/>
              <a:gd name="f257" fmla="*/ f135 1 f141"/>
              <a:gd name="f258" fmla="*/ 0 1 f142"/>
              <a:gd name="f259" fmla="*/ f136 1 f142"/>
              <a:gd name="f260" fmla="*/ f200 1 f141"/>
              <a:gd name="f261" fmla="*/ f201 1 f142"/>
              <a:gd name="f262" fmla="*/ f202 1 f141"/>
              <a:gd name="f263" fmla="*/ f203 1 f142"/>
              <a:gd name="f264" fmla="*/ f204 1 f141"/>
              <a:gd name="f265" fmla="*/ f205 1 f142"/>
              <a:gd name="f266" fmla="*/ f206 1 f141"/>
              <a:gd name="f267" fmla="*/ f207 1 f142"/>
              <a:gd name="f268" fmla="*/ f208 1 f141"/>
              <a:gd name="f269" fmla="*/ f209 1 f142"/>
              <a:gd name="f270" fmla="*/ f210 1 f141"/>
              <a:gd name="f271" fmla="*/ f211 1 f142"/>
              <a:gd name="f272" fmla="*/ f212 1 f141"/>
              <a:gd name="f273" fmla="*/ f213 1 f142"/>
              <a:gd name="f274" fmla="*/ f214 1 f141"/>
              <a:gd name="f275" fmla="*/ f215 1 f142"/>
              <a:gd name="f276" fmla="*/ f216 1 f142"/>
              <a:gd name="f277" fmla="*/ f217 1 f141"/>
              <a:gd name="f278" fmla="*/ f218 1 f142"/>
              <a:gd name="f279" fmla="*/ f219 1 f141"/>
              <a:gd name="f280" fmla="*/ f220 1 f142"/>
              <a:gd name="f281" fmla="*/ f221 1 f141"/>
              <a:gd name="f282" fmla="*/ f222 1 f142"/>
              <a:gd name="f283" fmla="*/ f223 1 f141"/>
              <a:gd name="f284" fmla="*/ f224 1 f142"/>
              <a:gd name="f285" fmla="*/ f225 1 f141"/>
              <a:gd name="f286" fmla="*/ f226 1 f142"/>
              <a:gd name="f287" fmla="*/ f227 1 f141"/>
              <a:gd name="f288" fmla="*/ f228 1 f142"/>
              <a:gd name="f289" fmla="*/ f229 1 f142"/>
              <a:gd name="f290" fmla="*/ f230 1 f141"/>
              <a:gd name="f291" fmla="*/ f231 1 f142"/>
              <a:gd name="f292" fmla="*/ f232 1 f141"/>
              <a:gd name="f293" fmla="*/ f233 1 f142"/>
              <a:gd name="f294" fmla="*/ f234 1 f141"/>
              <a:gd name="f295" fmla="*/ f235 1 f142"/>
              <a:gd name="f296" fmla="*/ f236 1 f141"/>
              <a:gd name="f297" fmla="*/ f237 1 f142"/>
              <a:gd name="f298" fmla="*/ f238 1 f141"/>
              <a:gd name="f299" fmla="*/ f239 1 f142"/>
              <a:gd name="f300" fmla="*/ f240 1 f141"/>
              <a:gd name="f301" fmla="*/ f241 1 f142"/>
              <a:gd name="f302" fmla="*/ f242 1 f141"/>
              <a:gd name="f303" fmla="*/ f243 1 f142"/>
              <a:gd name="f304" fmla="*/ f244 1 f142"/>
              <a:gd name="f305" fmla="*/ f245 1 f141"/>
              <a:gd name="f306" fmla="*/ f246 1 f142"/>
              <a:gd name="f307" fmla="*/ f247 1 f141"/>
              <a:gd name="f308" fmla="*/ f248 1 f142"/>
              <a:gd name="f309" fmla="*/ f249 1 f141"/>
              <a:gd name="f310" fmla="*/ f250 1 f142"/>
              <a:gd name="f311" fmla="*/ f251 1 f141"/>
              <a:gd name="f312" fmla="*/ f252 1 f142"/>
              <a:gd name="f313" fmla="*/ f253 1 f141"/>
              <a:gd name="f314" fmla="*/ f254 1 f142"/>
              <a:gd name="f315" fmla="*/ f255 1 f141"/>
              <a:gd name="f316" fmla="*/ f256 f132 1"/>
              <a:gd name="f317" fmla="*/ f257 f132 1"/>
              <a:gd name="f318" fmla="*/ f259 f133 1"/>
              <a:gd name="f319" fmla="*/ f258 f133 1"/>
              <a:gd name="f320" fmla="*/ f260 f132 1"/>
              <a:gd name="f321" fmla="*/ f261 f133 1"/>
              <a:gd name="f322" fmla="*/ f262 f132 1"/>
              <a:gd name="f323" fmla="*/ f263 f133 1"/>
              <a:gd name="f324" fmla="*/ f264 f132 1"/>
              <a:gd name="f325" fmla="*/ f265 f133 1"/>
              <a:gd name="f326" fmla="*/ f266 f132 1"/>
              <a:gd name="f327" fmla="*/ f267 f133 1"/>
              <a:gd name="f328" fmla="*/ f268 f132 1"/>
              <a:gd name="f329" fmla="*/ f269 f133 1"/>
              <a:gd name="f330" fmla="*/ f270 f132 1"/>
              <a:gd name="f331" fmla="*/ f271 f133 1"/>
              <a:gd name="f332" fmla="*/ f272 f132 1"/>
              <a:gd name="f333" fmla="*/ f273 f133 1"/>
              <a:gd name="f334" fmla="*/ f274 f132 1"/>
              <a:gd name="f335" fmla="*/ f275 f133 1"/>
              <a:gd name="f336" fmla="*/ f276 f133 1"/>
              <a:gd name="f337" fmla="*/ f277 f132 1"/>
              <a:gd name="f338" fmla="*/ f278 f133 1"/>
              <a:gd name="f339" fmla="*/ f279 f132 1"/>
              <a:gd name="f340" fmla="*/ f280 f133 1"/>
              <a:gd name="f341" fmla="*/ f281 f132 1"/>
              <a:gd name="f342" fmla="*/ f282 f133 1"/>
              <a:gd name="f343" fmla="*/ f283 f132 1"/>
              <a:gd name="f344" fmla="*/ f284 f133 1"/>
              <a:gd name="f345" fmla="*/ f285 f132 1"/>
              <a:gd name="f346" fmla="*/ f286 f133 1"/>
              <a:gd name="f347" fmla="*/ f287 f132 1"/>
              <a:gd name="f348" fmla="*/ f288 f133 1"/>
              <a:gd name="f349" fmla="*/ f289 f133 1"/>
              <a:gd name="f350" fmla="*/ f290 f132 1"/>
              <a:gd name="f351" fmla="*/ f291 f133 1"/>
              <a:gd name="f352" fmla="*/ f292 f132 1"/>
              <a:gd name="f353" fmla="*/ f293 f133 1"/>
              <a:gd name="f354" fmla="*/ f294 f132 1"/>
              <a:gd name="f355" fmla="*/ f295 f133 1"/>
              <a:gd name="f356" fmla="*/ f296 f132 1"/>
              <a:gd name="f357" fmla="*/ f297 f133 1"/>
              <a:gd name="f358" fmla="*/ f298 f132 1"/>
              <a:gd name="f359" fmla="*/ f299 f133 1"/>
              <a:gd name="f360" fmla="*/ f300 f132 1"/>
              <a:gd name="f361" fmla="*/ f301 f133 1"/>
              <a:gd name="f362" fmla="*/ f302 f132 1"/>
              <a:gd name="f363" fmla="*/ f303 f133 1"/>
              <a:gd name="f364" fmla="*/ f304 f133 1"/>
              <a:gd name="f365" fmla="*/ f305 f132 1"/>
              <a:gd name="f366" fmla="*/ f306 f133 1"/>
              <a:gd name="f367" fmla="*/ f307 f132 1"/>
              <a:gd name="f368" fmla="*/ f308 f133 1"/>
              <a:gd name="f369" fmla="*/ f309 f132 1"/>
              <a:gd name="f370" fmla="*/ f310 f133 1"/>
              <a:gd name="f371" fmla="*/ f311 f132 1"/>
              <a:gd name="f372" fmla="*/ f312 f133 1"/>
              <a:gd name="f373" fmla="*/ f313 f132 1"/>
              <a:gd name="f374" fmla="*/ f314 f133 1"/>
              <a:gd name="f375" fmla="*/ f315 f132 1"/>
            </a:gdLst>
            <a:ahLst/>
            <a:cxnLst>
              <a:cxn ang="3cd4">
                <a:pos x="hc" y="t"/>
              </a:cxn>
              <a:cxn ang="0">
                <a:pos x="r" y="vc"/>
              </a:cxn>
              <a:cxn ang="cd4">
                <a:pos x="hc" y="b"/>
              </a:cxn>
              <a:cxn ang="cd2">
                <a:pos x="l" y="vc"/>
              </a:cxn>
              <a:cxn ang="f199">
                <a:pos x="f320" y="f321"/>
              </a:cxn>
              <a:cxn ang="f199">
                <a:pos x="f322" y="f323"/>
              </a:cxn>
              <a:cxn ang="f199">
                <a:pos x="f324" y="f325"/>
              </a:cxn>
              <a:cxn ang="f199">
                <a:pos x="f326" y="f327"/>
              </a:cxn>
              <a:cxn ang="f199">
                <a:pos x="f328" y="f329"/>
              </a:cxn>
              <a:cxn ang="f199">
                <a:pos x="f330" y="f331"/>
              </a:cxn>
              <a:cxn ang="f199">
                <a:pos x="f332" y="f333"/>
              </a:cxn>
              <a:cxn ang="f199">
                <a:pos x="f334" y="f335"/>
              </a:cxn>
              <a:cxn ang="f199">
                <a:pos x="f334" y="f336"/>
              </a:cxn>
              <a:cxn ang="f199">
                <a:pos x="f337" y="f338"/>
              </a:cxn>
              <a:cxn ang="f199">
                <a:pos x="f339" y="f340"/>
              </a:cxn>
              <a:cxn ang="f199">
                <a:pos x="f341" y="f342"/>
              </a:cxn>
              <a:cxn ang="f199">
                <a:pos x="f343" y="f344"/>
              </a:cxn>
              <a:cxn ang="f199">
                <a:pos x="f345" y="f346"/>
              </a:cxn>
              <a:cxn ang="f199">
                <a:pos x="f347" y="f348"/>
              </a:cxn>
              <a:cxn ang="f199">
                <a:pos x="f347" y="f349"/>
              </a:cxn>
              <a:cxn ang="f199">
                <a:pos x="f350" y="f351"/>
              </a:cxn>
              <a:cxn ang="f199">
                <a:pos x="f352" y="f353"/>
              </a:cxn>
              <a:cxn ang="f199">
                <a:pos x="f354" y="f355"/>
              </a:cxn>
              <a:cxn ang="f199">
                <a:pos x="f356" y="f357"/>
              </a:cxn>
              <a:cxn ang="f199">
                <a:pos x="f358" y="f359"/>
              </a:cxn>
              <a:cxn ang="f199">
                <a:pos x="f360" y="f361"/>
              </a:cxn>
              <a:cxn ang="f199">
                <a:pos x="f362" y="f363"/>
              </a:cxn>
              <a:cxn ang="f199">
                <a:pos x="f347" y="f364"/>
              </a:cxn>
              <a:cxn ang="f199">
                <a:pos x="f365" y="f366"/>
              </a:cxn>
              <a:cxn ang="f199">
                <a:pos x="f367" y="f368"/>
              </a:cxn>
              <a:cxn ang="f199">
                <a:pos x="f369" y="f370"/>
              </a:cxn>
              <a:cxn ang="f199">
                <a:pos x="f320" y="f321"/>
              </a:cxn>
              <a:cxn ang="f199">
                <a:pos x="f371" y="f372"/>
              </a:cxn>
              <a:cxn ang="f199">
                <a:pos x="f373" y="f374"/>
              </a:cxn>
              <a:cxn ang="f199">
                <a:pos x="f375" y="f363"/>
              </a:cxn>
              <a:cxn ang="f199">
                <a:pos x="f371" y="f372"/>
              </a:cxn>
            </a:cxnLst>
            <a:rect l="f316" t="f319" r="f317" b="f318"/>
            <a:pathLst>
              <a:path w="201" h="425">
                <a:moveTo>
                  <a:pt x="f8" y="f9"/>
                </a:moveTo>
                <a:cubicBezTo>
                  <a:pt x="f10" y="f11"/>
                  <a:pt x="f12" y="f13"/>
                  <a:pt x="f14" y="f15"/>
                </a:cubicBezTo>
                <a:cubicBezTo>
                  <a:pt x="f16" y="f17"/>
                  <a:pt x="f18" y="f19"/>
                  <a:pt x="f6" y="f20"/>
                </a:cubicBezTo>
                <a:cubicBezTo>
                  <a:pt x="f21" y="f22"/>
                  <a:pt x="f23" y="f22"/>
                  <a:pt x="f18" y="f24"/>
                </a:cubicBezTo>
                <a:cubicBezTo>
                  <a:pt x="f16" y="f25"/>
                  <a:pt x="f26" y="f27"/>
                  <a:pt x="f28" y="f29"/>
                </a:cubicBezTo>
                <a:cubicBezTo>
                  <a:pt x="f30" y="f31"/>
                  <a:pt x="f32" y="f33"/>
                  <a:pt x="f34" y="f35"/>
                </a:cubicBezTo>
                <a:cubicBezTo>
                  <a:pt x="f36" y="f35"/>
                  <a:pt x="f37" y="f33"/>
                  <a:pt x="f20" y="f38"/>
                </a:cubicBezTo>
                <a:cubicBezTo>
                  <a:pt x="f39" y="f40"/>
                  <a:pt x="f27" y="f41"/>
                  <a:pt x="f42" y="f43"/>
                </a:cubicBezTo>
                <a:cubicBezTo>
                  <a:pt x="f44" y="f45"/>
                  <a:pt x="f46" y="f47"/>
                  <a:pt x="f42" y="f48"/>
                </a:cubicBezTo>
                <a:cubicBezTo>
                  <a:pt x="f42" y="f49"/>
                  <a:pt x="f50" y="f44"/>
                  <a:pt x="f50" y="f46"/>
                </a:cubicBezTo>
                <a:cubicBezTo>
                  <a:pt x="f44" y="f24"/>
                  <a:pt x="f51" y="f52"/>
                  <a:pt x="f53" y="f54"/>
                </a:cubicBezTo>
                <a:cubicBezTo>
                  <a:pt x="f55" y="f56"/>
                  <a:pt x="f57" y="f58"/>
                  <a:pt x="f57" y="f59"/>
                </a:cubicBezTo>
                <a:cubicBezTo>
                  <a:pt x="f57" y="f60"/>
                  <a:pt x="f61" y="f62"/>
                  <a:pt x="f48" y="f63"/>
                </a:cubicBezTo>
                <a:cubicBezTo>
                  <a:pt x="f64" y="f7"/>
                  <a:pt x="f65" y="f7"/>
                  <a:pt x="f66" y="f67"/>
                </a:cubicBezTo>
                <a:cubicBezTo>
                  <a:pt x="f68" y="f69"/>
                  <a:pt x="f70" y="f71"/>
                  <a:pt x="f70" y="f72"/>
                </a:cubicBezTo>
                <a:cubicBezTo>
                  <a:pt x="f70" y="f73"/>
                  <a:pt x="f74" y="f75"/>
                  <a:pt x="f70" y="f2"/>
                </a:cubicBezTo>
                <a:cubicBezTo>
                  <a:pt x="f76" y="f77"/>
                  <a:pt x="f78" y="f79"/>
                  <a:pt x="f80" y="f81"/>
                </a:cubicBezTo>
                <a:cubicBezTo>
                  <a:pt x="f82" y="f83"/>
                  <a:pt x="f84" y="f85"/>
                  <a:pt x="f86" y="f87"/>
                </a:cubicBezTo>
                <a:cubicBezTo>
                  <a:pt x="f88" y="f89"/>
                  <a:pt x="f90" y="f29"/>
                  <a:pt x="f11" y="f91"/>
                </a:cubicBezTo>
                <a:cubicBezTo>
                  <a:pt x="f11" y="f38"/>
                  <a:pt x="f92" y="f93"/>
                  <a:pt x="f84" y="f94"/>
                </a:cubicBezTo>
                <a:cubicBezTo>
                  <a:pt x="f9" y="f40"/>
                  <a:pt x="f95" y="f96"/>
                  <a:pt x="f97" y="f13"/>
                </a:cubicBezTo>
                <a:cubicBezTo>
                  <a:pt x="f98" y="f99"/>
                  <a:pt x="f100" y="f101"/>
                  <a:pt x="f5" y="f66"/>
                </a:cubicBezTo>
                <a:cubicBezTo>
                  <a:pt x="f102" y="f103"/>
                  <a:pt x="f98" y="f104"/>
                  <a:pt x="f105" y="f106"/>
                </a:cubicBezTo>
                <a:cubicBezTo>
                  <a:pt x="f107" y="f108"/>
                  <a:pt x="f109" y="f110"/>
                  <a:pt x="f70" y="f111"/>
                </a:cubicBezTo>
                <a:cubicBezTo>
                  <a:pt x="f41" y="f112"/>
                  <a:pt x="f113" y="f114"/>
                  <a:pt x="f115" y="f116"/>
                </a:cubicBezTo>
                <a:cubicBezTo>
                  <a:pt x="f117" y="f5"/>
                  <a:pt x="f118" y="f102"/>
                  <a:pt x="f119" y="f120"/>
                </a:cubicBezTo>
                <a:cubicBezTo>
                  <a:pt x="f121" y="f122"/>
                  <a:pt x="f123" y="f109"/>
                  <a:pt x="f77" y="f124"/>
                </a:cubicBezTo>
                <a:cubicBezTo>
                  <a:pt x="f125" y="f126"/>
                  <a:pt x="f115" y="f74"/>
                  <a:pt x="f8" y="f9"/>
                </a:cubicBezTo>
                <a:close/>
                <a:moveTo>
                  <a:pt x="f110" y="f41"/>
                </a:moveTo>
                <a:cubicBezTo>
                  <a:pt x="f127" y="f103"/>
                  <a:pt x="f108" y="f108"/>
                  <a:pt x="f128" y="f84"/>
                </a:cubicBezTo>
                <a:cubicBezTo>
                  <a:pt x="f88" y="f90"/>
                  <a:pt x="f129" y="f110"/>
                  <a:pt x="f76" y="f106"/>
                </a:cubicBezTo>
                <a:cubicBezTo>
                  <a:pt x="f130" y="f66"/>
                  <a:pt x="f86" y="f101"/>
                  <a:pt x="f110" y="f41"/>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Freeform 27">
            <a:extLst>
              <a:ext uri="{FF2B5EF4-FFF2-40B4-BE49-F238E27FC236}">
                <a16:creationId xmlns:a16="http://schemas.microsoft.com/office/drawing/2014/main" id="{38567115-5684-4B40-91D6-FB98737DA647}"/>
              </a:ext>
            </a:extLst>
          </p:cNvPr>
          <p:cNvSpPr/>
          <p:nvPr/>
        </p:nvSpPr>
        <p:spPr>
          <a:xfrm>
            <a:off x="1179511" y="3883027"/>
            <a:ext cx="422279" cy="781053"/>
          </a:xfrm>
          <a:custGeom>
            <a:avLst/>
            <a:gdLst>
              <a:gd name="f0" fmla="val 10800000"/>
              <a:gd name="f1" fmla="val 5400000"/>
              <a:gd name="f2" fmla="val 180"/>
              <a:gd name="f3" fmla="val w"/>
              <a:gd name="f4" fmla="val h"/>
              <a:gd name="f5" fmla="val 0"/>
              <a:gd name="f6" fmla="val 300"/>
              <a:gd name="f7" fmla="val 555"/>
              <a:gd name="f8" fmla="val 197"/>
              <a:gd name="f9" fmla="val 1"/>
              <a:gd name="f10" fmla="val 195"/>
              <a:gd name="f11" fmla="val 27"/>
              <a:gd name="f12" fmla="val 52"/>
              <a:gd name="f13" fmla="val 191"/>
              <a:gd name="f14" fmla="val 78"/>
              <a:gd name="f15" fmla="val 184"/>
              <a:gd name="f16" fmla="val 131"/>
              <a:gd name="f17" fmla="val 173"/>
              <a:gd name="f18" fmla="val 183"/>
              <a:gd name="f19" fmla="val 168"/>
              <a:gd name="f20" fmla="val 236"/>
              <a:gd name="f21" fmla="val 166"/>
              <a:gd name="f22" fmla="val 265"/>
              <a:gd name="f23" fmla="val 294"/>
              <a:gd name="f24" fmla="val 323"/>
              <a:gd name="f25" fmla="val 185"/>
              <a:gd name="f26" fmla="val 342"/>
              <a:gd name="f27" fmla="val 359"/>
              <a:gd name="f28" fmla="val 205"/>
              <a:gd name="f29" fmla="val 377"/>
              <a:gd name="f30" fmla="val 209"/>
              <a:gd name="f31" fmla="val 384"/>
              <a:gd name="f32" fmla="val 217"/>
              <a:gd name="f33" fmla="val 391"/>
              <a:gd name="f34" fmla="val 225"/>
              <a:gd name="f35" fmla="val 393"/>
              <a:gd name="f36" fmla="val 256"/>
              <a:gd name="f37" fmla="val 400"/>
              <a:gd name="f38" fmla="val 273"/>
              <a:gd name="f39" fmla="val 417"/>
              <a:gd name="f40" fmla="val 277"/>
              <a:gd name="f41" fmla="val 450"/>
              <a:gd name="f42" fmla="val 279"/>
              <a:gd name="f43" fmla="val 469"/>
              <a:gd name="f44" fmla="val 486"/>
              <a:gd name="f45" fmla="val 263"/>
              <a:gd name="f46" fmla="val 501"/>
              <a:gd name="f47" fmla="val 253"/>
              <a:gd name="f48" fmla="val 511"/>
              <a:gd name="f49" fmla="val 259"/>
              <a:gd name="f50" fmla="val 529"/>
              <a:gd name="f51" fmla="val 537"/>
              <a:gd name="f52" fmla="val 282"/>
              <a:gd name="f53" fmla="val 541"/>
              <a:gd name="f54" fmla="val 291"/>
              <a:gd name="f55" fmla="val 545"/>
              <a:gd name="f56" fmla="val 549"/>
              <a:gd name="f57" fmla="val 550"/>
              <a:gd name="f58" fmla="val 299"/>
              <a:gd name="f59" fmla="val 552"/>
              <a:gd name="f60" fmla="val 553"/>
              <a:gd name="f61" fmla="val 554"/>
              <a:gd name="f62" fmla="val 289"/>
              <a:gd name="f63" fmla="val 285"/>
              <a:gd name="f64" fmla="val 268"/>
              <a:gd name="f65" fmla="val 262"/>
              <a:gd name="f66" fmla="val 242"/>
              <a:gd name="f67" fmla="val 525"/>
              <a:gd name="f68" fmla="val 223"/>
              <a:gd name="f69" fmla="val 503"/>
              <a:gd name="f70" fmla="val 203"/>
              <a:gd name="f71" fmla="val 482"/>
              <a:gd name="f72" fmla="val 475"/>
              <a:gd name="f73" fmla="val 190"/>
              <a:gd name="f74" fmla="val 468"/>
              <a:gd name="f75" fmla="val 460"/>
              <a:gd name="f76" fmla="val 196"/>
              <a:gd name="f77" fmla="val 452"/>
              <a:gd name="f78" fmla="val 188"/>
              <a:gd name="f79" fmla="val 439"/>
              <a:gd name="f80" fmla="val 427"/>
              <a:gd name="f81" fmla="val 178"/>
              <a:gd name="f82" fmla="val 399"/>
              <a:gd name="f83" fmla="val 171"/>
              <a:gd name="f84" fmla="val 372"/>
              <a:gd name="f85" fmla="val 165"/>
              <a:gd name="f86" fmla="val 344"/>
              <a:gd name="f87" fmla="val 163"/>
              <a:gd name="f88" fmla="val 334"/>
              <a:gd name="f89" fmla="val 164"/>
              <a:gd name="f90" fmla="val 324"/>
              <a:gd name="f91" fmla="val 161"/>
              <a:gd name="f92" fmla="val 315"/>
              <a:gd name="f93" fmla="val 158"/>
              <a:gd name="f94" fmla="val 303"/>
              <a:gd name="f95" fmla="val 152"/>
              <a:gd name="f96" fmla="val 293"/>
              <a:gd name="f97" fmla="val 147"/>
              <a:gd name="f98" fmla="val 280"/>
              <a:gd name="f99" fmla="val 130"/>
              <a:gd name="f100" fmla="val 295"/>
              <a:gd name="f101" fmla="val 125"/>
              <a:gd name="f102" fmla="val 311"/>
              <a:gd name="f103" fmla="val 330"/>
              <a:gd name="f104" fmla="val 336"/>
              <a:gd name="f105" fmla="val 123"/>
              <a:gd name="f106" fmla="val 121"/>
              <a:gd name="f107" fmla="val 348"/>
              <a:gd name="f108" fmla="val 114"/>
              <a:gd name="f109" fmla="val 105"/>
              <a:gd name="f110" fmla="val 406"/>
              <a:gd name="f111" fmla="val 98"/>
              <a:gd name="f112" fmla="val 436"/>
              <a:gd name="f113" fmla="val 96"/>
              <a:gd name="f114" fmla="val 442"/>
              <a:gd name="f115" fmla="val 100"/>
              <a:gd name="f116" fmla="val 451"/>
              <a:gd name="f117" fmla="val 101"/>
              <a:gd name="f118" fmla="val 456"/>
              <a:gd name="f119" fmla="val 93"/>
              <a:gd name="f120" fmla="val 466"/>
              <a:gd name="f121" fmla="val 84"/>
              <a:gd name="f122" fmla="val 77"/>
              <a:gd name="f123" fmla="val 485"/>
              <a:gd name="f124" fmla="val 69"/>
              <a:gd name="f125" fmla="val 496"/>
              <a:gd name="f126" fmla="val 61"/>
              <a:gd name="f127" fmla="val 504"/>
              <a:gd name="f128" fmla="val 46"/>
              <a:gd name="f129" fmla="val 31"/>
              <a:gd name="f130" fmla="val 19"/>
              <a:gd name="f131" fmla="val 495"/>
              <a:gd name="f132" fmla="val 13"/>
              <a:gd name="f133" fmla="val 481"/>
              <a:gd name="f134" fmla="val 454"/>
              <a:gd name="f135" fmla="val 408"/>
              <a:gd name="f136" fmla="val 39"/>
              <a:gd name="f137" fmla="val 394"/>
              <a:gd name="f138" fmla="val 44"/>
              <a:gd name="f139" fmla="val 50"/>
              <a:gd name="f140" fmla="val 390"/>
              <a:gd name="f141" fmla="val 57"/>
              <a:gd name="f142" fmla="val 389"/>
              <a:gd name="f143" fmla="val 68"/>
              <a:gd name="f144" fmla="val 388"/>
              <a:gd name="f145" fmla="val 79"/>
              <a:gd name="f146" fmla="val 385"/>
              <a:gd name="f147" fmla="val 83"/>
              <a:gd name="f148" fmla="val 373"/>
              <a:gd name="f149" fmla="val 97"/>
              <a:gd name="f150" fmla="val 120"/>
              <a:gd name="f151" fmla="val 122"/>
              <a:gd name="f152" fmla="val 124"/>
              <a:gd name="f153" fmla="val 243"/>
              <a:gd name="f154" fmla="val 221"/>
              <a:gd name="f155" fmla="val 119"/>
              <a:gd name="f156" fmla="val 201"/>
              <a:gd name="f157" fmla="val 143"/>
              <a:gd name="f158" fmla="val 108"/>
              <a:gd name="f159" fmla="val 85"/>
              <a:gd name="f160" fmla="val 102"/>
              <a:gd name="f161" fmla="val 20"/>
              <a:gd name="f162" fmla="val 14"/>
              <a:gd name="f163" fmla="val 103"/>
              <a:gd name="f164" fmla="val 8"/>
              <a:gd name="f165" fmla="val 6"/>
              <a:gd name="f166" fmla="val 5"/>
              <a:gd name="f167" fmla="val 104"/>
              <a:gd name="f168" fmla="val 3"/>
              <a:gd name="f169" fmla="val 106"/>
              <a:gd name="f170" fmla="val 28"/>
              <a:gd name="f171" fmla="val 54"/>
              <a:gd name="f172" fmla="val 127"/>
              <a:gd name="f173" fmla="val 80"/>
              <a:gd name="f174" fmla="val 133"/>
              <a:gd name="f175" fmla="val 139"/>
              <a:gd name="f176" fmla="val 148"/>
              <a:gd name="f177" fmla="val 156"/>
              <a:gd name="f178" fmla="val 162"/>
              <a:gd name="f179" fmla="val 176"/>
              <a:gd name="f180" fmla="val 193"/>
              <a:gd name="f181" fmla="val 441"/>
              <a:gd name="f182" fmla="val 82"/>
              <a:gd name="f183" fmla="val 81"/>
              <a:gd name="f184" fmla="val 440"/>
              <a:gd name="f185" fmla="val 423"/>
              <a:gd name="f186" fmla="val 73"/>
              <a:gd name="f187" fmla="val 410"/>
              <a:gd name="f188" fmla="val 407"/>
              <a:gd name="f189" fmla="val 48"/>
              <a:gd name="f190" fmla="val 404"/>
              <a:gd name="f191" fmla="val 34"/>
              <a:gd name="f192" fmla="val 412"/>
              <a:gd name="f193" fmla="val 428"/>
              <a:gd name="f194" fmla="val 24"/>
              <a:gd name="f195" fmla="val 438"/>
              <a:gd name="f196" fmla="val 21"/>
              <a:gd name="f197" fmla="val 448"/>
              <a:gd name="f198" fmla="val 23"/>
              <a:gd name="f199" fmla="val 458"/>
              <a:gd name="f200" fmla="val 30"/>
              <a:gd name="f201" fmla="val 477"/>
              <a:gd name="f202" fmla="val 37"/>
              <a:gd name="f203" fmla="val 480"/>
              <a:gd name="f204" fmla="val 45"/>
              <a:gd name="f205" fmla="val 483"/>
              <a:gd name="f206" fmla="val 59"/>
              <a:gd name="f207" fmla="val 64"/>
              <a:gd name="f208" fmla="val 467"/>
              <a:gd name="f209" fmla="val 453"/>
              <a:gd name="f210" fmla="val 266"/>
              <a:gd name="f211" fmla="val 447"/>
              <a:gd name="f212" fmla="val 258"/>
              <a:gd name="f213" fmla="val 435"/>
              <a:gd name="f214" fmla="val 424"/>
              <a:gd name="f215" fmla="val 247"/>
              <a:gd name="f216" fmla="val 415"/>
              <a:gd name="f217" fmla="val 237"/>
              <a:gd name="f218" fmla="val 409"/>
              <a:gd name="f219" fmla="val 227"/>
              <a:gd name="f220" fmla="val 413"/>
              <a:gd name="f221" fmla="val 219"/>
              <a:gd name="f222" fmla="val 416"/>
              <a:gd name="f223" fmla="val 211"/>
              <a:gd name="f224" fmla="val 208"/>
              <a:gd name="f225" fmla="val 432"/>
              <a:gd name="f226" fmla="val 446"/>
              <a:gd name="f227" fmla="val 206"/>
              <a:gd name="f228" fmla="val 461"/>
              <a:gd name="f229" fmla="val 214"/>
              <a:gd name="f230" fmla="val 474"/>
              <a:gd name="f231" fmla="val 233"/>
              <a:gd name="f232" fmla="val 491"/>
              <a:gd name="f233" fmla="val 246"/>
              <a:gd name="f234" fmla="val 488"/>
              <a:gd name="f235" fmla="val 260"/>
              <a:gd name="f236" fmla="val 484"/>
              <a:gd name="f237" fmla="val 264"/>
              <a:gd name="f238" fmla="val 472"/>
              <a:gd name="f239" fmla="+- 0 0 -90"/>
              <a:gd name="f240" fmla="*/ f3 1 300"/>
              <a:gd name="f241" fmla="*/ f4 1 555"/>
              <a:gd name="f242" fmla="val f5"/>
              <a:gd name="f243" fmla="val f6"/>
              <a:gd name="f244" fmla="val f7"/>
              <a:gd name="f245" fmla="*/ f239 f0 1"/>
              <a:gd name="f246" fmla="+- f244 0 f242"/>
              <a:gd name="f247" fmla="+- f243 0 f242"/>
              <a:gd name="f248" fmla="*/ f245 1 f2"/>
              <a:gd name="f249" fmla="*/ f247 1 300"/>
              <a:gd name="f250" fmla="*/ f246 1 555"/>
              <a:gd name="f251" fmla="*/ 197 f247 1"/>
              <a:gd name="f252" fmla="*/ 1 f246 1"/>
              <a:gd name="f253" fmla="*/ 191 f247 1"/>
              <a:gd name="f254" fmla="*/ 78 f246 1"/>
              <a:gd name="f255" fmla="*/ 168 f247 1"/>
              <a:gd name="f256" fmla="*/ 236 f246 1"/>
              <a:gd name="f257" fmla="*/ 180 f247 1"/>
              <a:gd name="f258" fmla="*/ 323 f246 1"/>
              <a:gd name="f259" fmla="*/ 205 f247 1"/>
              <a:gd name="f260" fmla="*/ 377 f246 1"/>
              <a:gd name="f261" fmla="*/ 225 f247 1"/>
              <a:gd name="f262" fmla="*/ 393 f246 1"/>
              <a:gd name="f263" fmla="*/ 277 f247 1"/>
              <a:gd name="f264" fmla="*/ 450 f246 1"/>
              <a:gd name="f265" fmla="*/ 263 f247 1"/>
              <a:gd name="f266" fmla="*/ 501 f246 1"/>
              <a:gd name="f267" fmla="*/ 273 f247 1"/>
              <a:gd name="f268" fmla="*/ 537 f246 1"/>
              <a:gd name="f269" fmla="*/ 300 f247 1"/>
              <a:gd name="f270" fmla="*/ 549 f246 1"/>
              <a:gd name="f271" fmla="*/ 299 f247 1"/>
              <a:gd name="f272" fmla="*/ 553 f246 1"/>
              <a:gd name="f273" fmla="*/ 285 f247 1"/>
              <a:gd name="f274" fmla="*/ 554 f246 1"/>
              <a:gd name="f275" fmla="*/ 262 f247 1"/>
              <a:gd name="f276" fmla="*/ 545 f246 1"/>
              <a:gd name="f277" fmla="*/ 203 f247 1"/>
              <a:gd name="f278" fmla="*/ 482 f246 1"/>
              <a:gd name="f279" fmla="*/ 183 f247 1"/>
              <a:gd name="f280" fmla="*/ 460 f246 1"/>
              <a:gd name="f281" fmla="*/ 185 f247 1"/>
              <a:gd name="f282" fmla="*/ 427 f246 1"/>
              <a:gd name="f283" fmla="*/ 165 f247 1"/>
              <a:gd name="f284" fmla="*/ 344 f246 1"/>
              <a:gd name="f285" fmla="*/ 161 f247 1"/>
              <a:gd name="f286" fmla="*/ 315 f246 1"/>
              <a:gd name="f287" fmla="*/ 147 f247 1"/>
              <a:gd name="f288" fmla="*/ 280 f246 1"/>
              <a:gd name="f289" fmla="*/ 125 f247 1"/>
              <a:gd name="f290" fmla="*/ 330 f246 1"/>
              <a:gd name="f291" fmla="*/ 121 f247 1"/>
              <a:gd name="f292" fmla="*/ 348 f246 1"/>
              <a:gd name="f293" fmla="*/ 98 f247 1"/>
              <a:gd name="f294" fmla="*/ 436 f246 1"/>
              <a:gd name="f295" fmla="*/ 101 f247 1"/>
              <a:gd name="f296" fmla="*/ 456 f246 1"/>
              <a:gd name="f297" fmla="*/ 77 f247 1"/>
              <a:gd name="f298" fmla="*/ 485 f246 1"/>
              <a:gd name="f299" fmla="*/ 46 f247 1"/>
              <a:gd name="f300" fmla="*/ 503 f246 1"/>
              <a:gd name="f301" fmla="*/ 13 f247 1"/>
              <a:gd name="f302" fmla="*/ 481 f246 1"/>
              <a:gd name="f303" fmla="*/ 39 f247 1"/>
              <a:gd name="f304" fmla="*/ 394 f246 1"/>
              <a:gd name="f305" fmla="*/ 57 f247 1"/>
              <a:gd name="f306" fmla="*/ 389 f246 1"/>
              <a:gd name="f307" fmla="*/ 83 f247 1"/>
              <a:gd name="f308" fmla="*/ 373 f246 1"/>
              <a:gd name="f309" fmla="*/ 122 f247 1"/>
              <a:gd name="f310" fmla="*/ 263 f246 1"/>
              <a:gd name="f311" fmla="*/ 119 f247 1"/>
              <a:gd name="f312" fmla="*/ 201 f246 1"/>
              <a:gd name="f313" fmla="*/ 102 f247 1"/>
              <a:gd name="f314" fmla="*/ 27 f246 1"/>
              <a:gd name="f315" fmla="*/ 103 f247 1"/>
              <a:gd name="f316" fmla="*/ 8 f246 1"/>
              <a:gd name="f317" fmla="*/ 104 f247 1"/>
              <a:gd name="f318" fmla="*/ 3 f246 1"/>
              <a:gd name="f319" fmla="*/ 108 f247 1"/>
              <a:gd name="f320" fmla="*/ 127 f247 1"/>
              <a:gd name="f321" fmla="*/ 80 f246 1"/>
              <a:gd name="f322" fmla="*/ 148 f247 1"/>
              <a:gd name="f323" fmla="*/ 156 f246 1"/>
              <a:gd name="f324" fmla="*/ 190 f247 1"/>
              <a:gd name="f325" fmla="*/ 0 f246 1"/>
              <a:gd name="f326" fmla="*/ 84 f247 1"/>
              <a:gd name="f327" fmla="*/ 442 f246 1"/>
              <a:gd name="f328" fmla="*/ 81 f247 1"/>
              <a:gd name="f329" fmla="*/ 440 f246 1"/>
              <a:gd name="f330" fmla="*/ 61 f247 1"/>
              <a:gd name="f331" fmla="*/ 407 f246 1"/>
              <a:gd name="f332" fmla="*/ 28 f247 1"/>
              <a:gd name="f333" fmla="*/ 428 f246 1"/>
              <a:gd name="f334" fmla="*/ 23 f247 1"/>
              <a:gd name="f335" fmla="*/ 458 f246 1"/>
              <a:gd name="f336" fmla="*/ 37 f247 1"/>
              <a:gd name="f337" fmla="*/ 480 f246 1"/>
              <a:gd name="f338" fmla="*/ 64 f247 1"/>
              <a:gd name="f339" fmla="*/ 475 f246 1"/>
              <a:gd name="f340" fmla="*/ 266 f247 1"/>
              <a:gd name="f341" fmla="*/ 253 f247 1"/>
              <a:gd name="f342" fmla="*/ 424 f246 1"/>
              <a:gd name="f343" fmla="*/ 227 f247 1"/>
              <a:gd name="f344" fmla="*/ 413 f246 1"/>
              <a:gd name="f345" fmla="*/ 208 f247 1"/>
              <a:gd name="f346" fmla="*/ 432 f246 1"/>
              <a:gd name="f347" fmla="*/ 214 f247 1"/>
              <a:gd name="f348" fmla="*/ 474 f246 1"/>
              <a:gd name="f349" fmla="*/ 246 f247 1"/>
              <a:gd name="f350" fmla="*/ 488 f246 1"/>
              <a:gd name="f351" fmla="+- f248 0 f1"/>
              <a:gd name="f352" fmla="*/ f251 1 300"/>
              <a:gd name="f353" fmla="*/ f252 1 555"/>
              <a:gd name="f354" fmla="*/ f253 1 300"/>
              <a:gd name="f355" fmla="*/ f254 1 555"/>
              <a:gd name="f356" fmla="*/ f255 1 300"/>
              <a:gd name="f357" fmla="*/ f256 1 555"/>
              <a:gd name="f358" fmla="*/ f257 1 300"/>
              <a:gd name="f359" fmla="*/ f258 1 555"/>
              <a:gd name="f360" fmla="*/ f259 1 300"/>
              <a:gd name="f361" fmla="*/ f260 1 555"/>
              <a:gd name="f362" fmla="*/ f261 1 300"/>
              <a:gd name="f363" fmla="*/ f262 1 555"/>
              <a:gd name="f364" fmla="*/ f263 1 300"/>
              <a:gd name="f365" fmla="*/ f264 1 555"/>
              <a:gd name="f366" fmla="*/ f265 1 300"/>
              <a:gd name="f367" fmla="*/ f266 1 555"/>
              <a:gd name="f368" fmla="*/ f267 1 300"/>
              <a:gd name="f369" fmla="*/ f268 1 555"/>
              <a:gd name="f370" fmla="*/ f269 1 300"/>
              <a:gd name="f371" fmla="*/ f270 1 555"/>
              <a:gd name="f372" fmla="*/ f271 1 300"/>
              <a:gd name="f373" fmla="*/ f272 1 555"/>
              <a:gd name="f374" fmla="*/ f273 1 300"/>
              <a:gd name="f375" fmla="*/ f274 1 555"/>
              <a:gd name="f376" fmla="*/ f275 1 300"/>
              <a:gd name="f377" fmla="*/ f276 1 555"/>
              <a:gd name="f378" fmla="*/ f277 1 300"/>
              <a:gd name="f379" fmla="*/ f278 1 555"/>
              <a:gd name="f380" fmla="*/ f279 1 300"/>
              <a:gd name="f381" fmla="*/ f280 1 555"/>
              <a:gd name="f382" fmla="*/ f281 1 300"/>
              <a:gd name="f383" fmla="*/ f282 1 555"/>
              <a:gd name="f384" fmla="*/ f283 1 300"/>
              <a:gd name="f385" fmla="*/ f284 1 555"/>
              <a:gd name="f386" fmla="*/ f285 1 300"/>
              <a:gd name="f387" fmla="*/ f286 1 555"/>
              <a:gd name="f388" fmla="*/ f287 1 300"/>
              <a:gd name="f389" fmla="*/ f288 1 555"/>
              <a:gd name="f390" fmla="*/ f289 1 300"/>
              <a:gd name="f391" fmla="*/ f290 1 555"/>
              <a:gd name="f392" fmla="*/ f291 1 300"/>
              <a:gd name="f393" fmla="*/ f292 1 555"/>
              <a:gd name="f394" fmla="*/ f293 1 300"/>
              <a:gd name="f395" fmla="*/ f294 1 555"/>
              <a:gd name="f396" fmla="*/ f295 1 300"/>
              <a:gd name="f397" fmla="*/ f296 1 555"/>
              <a:gd name="f398" fmla="*/ f297 1 300"/>
              <a:gd name="f399" fmla="*/ f298 1 555"/>
              <a:gd name="f400" fmla="*/ f299 1 300"/>
              <a:gd name="f401" fmla="*/ f300 1 555"/>
              <a:gd name="f402" fmla="*/ f301 1 300"/>
              <a:gd name="f403" fmla="*/ f302 1 555"/>
              <a:gd name="f404" fmla="*/ f303 1 300"/>
              <a:gd name="f405" fmla="*/ f304 1 555"/>
              <a:gd name="f406" fmla="*/ f305 1 300"/>
              <a:gd name="f407" fmla="*/ f306 1 555"/>
              <a:gd name="f408" fmla="*/ f307 1 300"/>
              <a:gd name="f409" fmla="*/ f308 1 555"/>
              <a:gd name="f410" fmla="*/ f309 1 300"/>
              <a:gd name="f411" fmla="*/ f310 1 555"/>
              <a:gd name="f412" fmla="*/ f311 1 300"/>
              <a:gd name="f413" fmla="*/ f312 1 555"/>
              <a:gd name="f414" fmla="*/ f313 1 300"/>
              <a:gd name="f415" fmla="*/ f314 1 555"/>
              <a:gd name="f416" fmla="*/ f315 1 300"/>
              <a:gd name="f417" fmla="*/ f316 1 555"/>
              <a:gd name="f418" fmla="*/ f317 1 300"/>
              <a:gd name="f419" fmla="*/ f318 1 555"/>
              <a:gd name="f420" fmla="*/ f319 1 300"/>
              <a:gd name="f421" fmla="*/ f320 1 300"/>
              <a:gd name="f422" fmla="*/ f321 1 555"/>
              <a:gd name="f423" fmla="*/ f322 1 300"/>
              <a:gd name="f424" fmla="*/ f323 1 555"/>
              <a:gd name="f425" fmla="*/ f324 1 300"/>
              <a:gd name="f426" fmla="*/ f325 1 555"/>
              <a:gd name="f427" fmla="*/ f326 1 300"/>
              <a:gd name="f428" fmla="*/ f327 1 555"/>
              <a:gd name="f429" fmla="*/ f328 1 300"/>
              <a:gd name="f430" fmla="*/ f329 1 555"/>
              <a:gd name="f431" fmla="*/ f330 1 300"/>
              <a:gd name="f432" fmla="*/ f331 1 555"/>
              <a:gd name="f433" fmla="*/ f332 1 300"/>
              <a:gd name="f434" fmla="*/ f333 1 555"/>
              <a:gd name="f435" fmla="*/ f334 1 300"/>
              <a:gd name="f436" fmla="*/ f335 1 555"/>
              <a:gd name="f437" fmla="*/ f336 1 300"/>
              <a:gd name="f438" fmla="*/ f337 1 555"/>
              <a:gd name="f439" fmla="*/ f338 1 300"/>
              <a:gd name="f440" fmla="*/ f339 1 555"/>
              <a:gd name="f441" fmla="*/ f340 1 300"/>
              <a:gd name="f442" fmla="*/ f341 1 300"/>
              <a:gd name="f443" fmla="*/ f342 1 555"/>
              <a:gd name="f444" fmla="*/ f343 1 300"/>
              <a:gd name="f445" fmla="*/ f344 1 555"/>
              <a:gd name="f446" fmla="*/ f345 1 300"/>
              <a:gd name="f447" fmla="*/ f346 1 555"/>
              <a:gd name="f448" fmla="*/ f347 1 300"/>
              <a:gd name="f449" fmla="*/ f348 1 555"/>
              <a:gd name="f450" fmla="*/ f349 1 300"/>
              <a:gd name="f451" fmla="*/ f350 1 555"/>
              <a:gd name="f452" fmla="*/ 0 1 f249"/>
              <a:gd name="f453" fmla="*/ f243 1 f249"/>
              <a:gd name="f454" fmla="*/ 0 1 f250"/>
              <a:gd name="f455" fmla="*/ f244 1 f250"/>
              <a:gd name="f456" fmla="*/ f352 1 f249"/>
              <a:gd name="f457" fmla="*/ f353 1 f250"/>
              <a:gd name="f458" fmla="*/ f354 1 f249"/>
              <a:gd name="f459" fmla="*/ f355 1 f250"/>
              <a:gd name="f460" fmla="*/ f356 1 f249"/>
              <a:gd name="f461" fmla="*/ f357 1 f250"/>
              <a:gd name="f462" fmla="*/ f358 1 f249"/>
              <a:gd name="f463" fmla="*/ f359 1 f250"/>
              <a:gd name="f464" fmla="*/ f360 1 f249"/>
              <a:gd name="f465" fmla="*/ f361 1 f250"/>
              <a:gd name="f466" fmla="*/ f362 1 f249"/>
              <a:gd name="f467" fmla="*/ f363 1 f250"/>
              <a:gd name="f468" fmla="*/ f364 1 f249"/>
              <a:gd name="f469" fmla="*/ f365 1 f250"/>
              <a:gd name="f470" fmla="*/ f366 1 f249"/>
              <a:gd name="f471" fmla="*/ f367 1 f250"/>
              <a:gd name="f472" fmla="*/ f368 1 f249"/>
              <a:gd name="f473" fmla="*/ f369 1 f250"/>
              <a:gd name="f474" fmla="*/ f370 1 f249"/>
              <a:gd name="f475" fmla="*/ f371 1 f250"/>
              <a:gd name="f476" fmla="*/ f372 1 f249"/>
              <a:gd name="f477" fmla="*/ f373 1 f250"/>
              <a:gd name="f478" fmla="*/ f374 1 f249"/>
              <a:gd name="f479" fmla="*/ f375 1 f250"/>
              <a:gd name="f480" fmla="*/ f376 1 f249"/>
              <a:gd name="f481" fmla="*/ f377 1 f250"/>
              <a:gd name="f482" fmla="*/ f378 1 f249"/>
              <a:gd name="f483" fmla="*/ f379 1 f250"/>
              <a:gd name="f484" fmla="*/ f380 1 f249"/>
              <a:gd name="f485" fmla="*/ f381 1 f250"/>
              <a:gd name="f486" fmla="*/ f382 1 f249"/>
              <a:gd name="f487" fmla="*/ f383 1 f250"/>
              <a:gd name="f488" fmla="*/ f384 1 f249"/>
              <a:gd name="f489" fmla="*/ f385 1 f250"/>
              <a:gd name="f490" fmla="*/ f386 1 f249"/>
              <a:gd name="f491" fmla="*/ f387 1 f250"/>
              <a:gd name="f492" fmla="*/ f388 1 f249"/>
              <a:gd name="f493" fmla="*/ f389 1 f250"/>
              <a:gd name="f494" fmla="*/ f390 1 f249"/>
              <a:gd name="f495" fmla="*/ f391 1 f250"/>
              <a:gd name="f496" fmla="*/ f392 1 f249"/>
              <a:gd name="f497" fmla="*/ f393 1 f250"/>
              <a:gd name="f498" fmla="*/ f394 1 f249"/>
              <a:gd name="f499" fmla="*/ f395 1 f250"/>
              <a:gd name="f500" fmla="*/ f396 1 f249"/>
              <a:gd name="f501" fmla="*/ f397 1 f250"/>
              <a:gd name="f502" fmla="*/ f398 1 f249"/>
              <a:gd name="f503" fmla="*/ f399 1 f250"/>
              <a:gd name="f504" fmla="*/ f400 1 f249"/>
              <a:gd name="f505" fmla="*/ f401 1 f250"/>
              <a:gd name="f506" fmla="*/ f402 1 f249"/>
              <a:gd name="f507" fmla="*/ f403 1 f250"/>
              <a:gd name="f508" fmla="*/ f404 1 f249"/>
              <a:gd name="f509" fmla="*/ f405 1 f250"/>
              <a:gd name="f510" fmla="*/ f406 1 f249"/>
              <a:gd name="f511" fmla="*/ f407 1 f250"/>
              <a:gd name="f512" fmla="*/ f408 1 f249"/>
              <a:gd name="f513" fmla="*/ f409 1 f250"/>
              <a:gd name="f514" fmla="*/ f410 1 f249"/>
              <a:gd name="f515" fmla="*/ f411 1 f250"/>
              <a:gd name="f516" fmla="*/ f412 1 f249"/>
              <a:gd name="f517" fmla="*/ f413 1 f250"/>
              <a:gd name="f518" fmla="*/ f414 1 f249"/>
              <a:gd name="f519" fmla="*/ f415 1 f250"/>
              <a:gd name="f520" fmla="*/ f416 1 f249"/>
              <a:gd name="f521" fmla="*/ f417 1 f250"/>
              <a:gd name="f522" fmla="*/ f418 1 f249"/>
              <a:gd name="f523" fmla="*/ f419 1 f250"/>
              <a:gd name="f524" fmla="*/ f420 1 f249"/>
              <a:gd name="f525" fmla="*/ f421 1 f249"/>
              <a:gd name="f526" fmla="*/ f422 1 f250"/>
              <a:gd name="f527" fmla="*/ f423 1 f249"/>
              <a:gd name="f528" fmla="*/ f424 1 f250"/>
              <a:gd name="f529" fmla="*/ f425 1 f249"/>
              <a:gd name="f530" fmla="*/ f426 1 f250"/>
              <a:gd name="f531" fmla="*/ f427 1 f249"/>
              <a:gd name="f532" fmla="*/ f428 1 f250"/>
              <a:gd name="f533" fmla="*/ f429 1 f249"/>
              <a:gd name="f534" fmla="*/ f430 1 f250"/>
              <a:gd name="f535" fmla="*/ f431 1 f249"/>
              <a:gd name="f536" fmla="*/ f432 1 f250"/>
              <a:gd name="f537" fmla="*/ f433 1 f249"/>
              <a:gd name="f538" fmla="*/ f434 1 f250"/>
              <a:gd name="f539" fmla="*/ f435 1 f249"/>
              <a:gd name="f540" fmla="*/ f436 1 f250"/>
              <a:gd name="f541" fmla="*/ f437 1 f249"/>
              <a:gd name="f542" fmla="*/ f438 1 f250"/>
              <a:gd name="f543" fmla="*/ f439 1 f249"/>
              <a:gd name="f544" fmla="*/ f440 1 f250"/>
              <a:gd name="f545" fmla="*/ f441 1 f249"/>
              <a:gd name="f546" fmla="*/ f442 1 f249"/>
              <a:gd name="f547" fmla="*/ f443 1 f250"/>
              <a:gd name="f548" fmla="*/ f444 1 f249"/>
              <a:gd name="f549" fmla="*/ f445 1 f250"/>
              <a:gd name="f550" fmla="*/ f446 1 f249"/>
              <a:gd name="f551" fmla="*/ f447 1 f250"/>
              <a:gd name="f552" fmla="*/ f448 1 f249"/>
              <a:gd name="f553" fmla="*/ f449 1 f250"/>
              <a:gd name="f554" fmla="*/ f450 1 f249"/>
              <a:gd name="f555" fmla="*/ f451 1 f250"/>
              <a:gd name="f556" fmla="*/ f452 f240 1"/>
              <a:gd name="f557" fmla="*/ f453 f240 1"/>
              <a:gd name="f558" fmla="*/ f455 f241 1"/>
              <a:gd name="f559" fmla="*/ f454 f241 1"/>
              <a:gd name="f560" fmla="*/ f456 f240 1"/>
              <a:gd name="f561" fmla="*/ f457 f241 1"/>
              <a:gd name="f562" fmla="*/ f458 f240 1"/>
              <a:gd name="f563" fmla="*/ f459 f241 1"/>
              <a:gd name="f564" fmla="*/ f460 f240 1"/>
              <a:gd name="f565" fmla="*/ f461 f241 1"/>
              <a:gd name="f566" fmla="*/ f462 f240 1"/>
              <a:gd name="f567" fmla="*/ f463 f241 1"/>
              <a:gd name="f568" fmla="*/ f464 f240 1"/>
              <a:gd name="f569" fmla="*/ f465 f241 1"/>
              <a:gd name="f570" fmla="*/ f466 f240 1"/>
              <a:gd name="f571" fmla="*/ f467 f241 1"/>
              <a:gd name="f572" fmla="*/ f468 f240 1"/>
              <a:gd name="f573" fmla="*/ f469 f241 1"/>
              <a:gd name="f574" fmla="*/ f470 f240 1"/>
              <a:gd name="f575" fmla="*/ f471 f241 1"/>
              <a:gd name="f576" fmla="*/ f472 f240 1"/>
              <a:gd name="f577" fmla="*/ f473 f241 1"/>
              <a:gd name="f578" fmla="*/ f474 f240 1"/>
              <a:gd name="f579" fmla="*/ f475 f241 1"/>
              <a:gd name="f580" fmla="*/ f476 f240 1"/>
              <a:gd name="f581" fmla="*/ f477 f241 1"/>
              <a:gd name="f582" fmla="*/ f478 f240 1"/>
              <a:gd name="f583" fmla="*/ f479 f241 1"/>
              <a:gd name="f584" fmla="*/ f480 f240 1"/>
              <a:gd name="f585" fmla="*/ f481 f241 1"/>
              <a:gd name="f586" fmla="*/ f482 f240 1"/>
              <a:gd name="f587" fmla="*/ f483 f241 1"/>
              <a:gd name="f588" fmla="*/ f484 f240 1"/>
              <a:gd name="f589" fmla="*/ f485 f241 1"/>
              <a:gd name="f590" fmla="*/ f486 f240 1"/>
              <a:gd name="f591" fmla="*/ f487 f241 1"/>
              <a:gd name="f592" fmla="*/ f488 f240 1"/>
              <a:gd name="f593" fmla="*/ f489 f241 1"/>
              <a:gd name="f594" fmla="*/ f490 f240 1"/>
              <a:gd name="f595" fmla="*/ f491 f241 1"/>
              <a:gd name="f596" fmla="*/ f492 f240 1"/>
              <a:gd name="f597" fmla="*/ f493 f241 1"/>
              <a:gd name="f598" fmla="*/ f494 f240 1"/>
              <a:gd name="f599" fmla="*/ f495 f241 1"/>
              <a:gd name="f600" fmla="*/ f496 f240 1"/>
              <a:gd name="f601" fmla="*/ f497 f241 1"/>
              <a:gd name="f602" fmla="*/ f498 f240 1"/>
              <a:gd name="f603" fmla="*/ f499 f241 1"/>
              <a:gd name="f604" fmla="*/ f500 f240 1"/>
              <a:gd name="f605" fmla="*/ f501 f241 1"/>
              <a:gd name="f606" fmla="*/ f502 f240 1"/>
              <a:gd name="f607" fmla="*/ f503 f241 1"/>
              <a:gd name="f608" fmla="*/ f504 f240 1"/>
              <a:gd name="f609" fmla="*/ f505 f241 1"/>
              <a:gd name="f610" fmla="*/ f506 f240 1"/>
              <a:gd name="f611" fmla="*/ f507 f241 1"/>
              <a:gd name="f612" fmla="*/ f508 f240 1"/>
              <a:gd name="f613" fmla="*/ f509 f241 1"/>
              <a:gd name="f614" fmla="*/ f510 f240 1"/>
              <a:gd name="f615" fmla="*/ f511 f241 1"/>
              <a:gd name="f616" fmla="*/ f512 f240 1"/>
              <a:gd name="f617" fmla="*/ f513 f241 1"/>
              <a:gd name="f618" fmla="*/ f514 f240 1"/>
              <a:gd name="f619" fmla="*/ f515 f241 1"/>
              <a:gd name="f620" fmla="*/ f516 f240 1"/>
              <a:gd name="f621" fmla="*/ f517 f241 1"/>
              <a:gd name="f622" fmla="*/ f518 f240 1"/>
              <a:gd name="f623" fmla="*/ f519 f241 1"/>
              <a:gd name="f624" fmla="*/ f520 f240 1"/>
              <a:gd name="f625" fmla="*/ f521 f241 1"/>
              <a:gd name="f626" fmla="*/ f522 f240 1"/>
              <a:gd name="f627" fmla="*/ f523 f241 1"/>
              <a:gd name="f628" fmla="*/ f524 f240 1"/>
              <a:gd name="f629" fmla="*/ f525 f240 1"/>
              <a:gd name="f630" fmla="*/ f526 f241 1"/>
              <a:gd name="f631" fmla="*/ f527 f240 1"/>
              <a:gd name="f632" fmla="*/ f528 f241 1"/>
              <a:gd name="f633" fmla="*/ f529 f240 1"/>
              <a:gd name="f634" fmla="*/ f530 f241 1"/>
              <a:gd name="f635" fmla="*/ f531 f240 1"/>
              <a:gd name="f636" fmla="*/ f532 f241 1"/>
              <a:gd name="f637" fmla="*/ f533 f240 1"/>
              <a:gd name="f638" fmla="*/ f534 f241 1"/>
              <a:gd name="f639" fmla="*/ f535 f240 1"/>
              <a:gd name="f640" fmla="*/ f536 f241 1"/>
              <a:gd name="f641" fmla="*/ f537 f240 1"/>
              <a:gd name="f642" fmla="*/ f538 f241 1"/>
              <a:gd name="f643" fmla="*/ f539 f240 1"/>
              <a:gd name="f644" fmla="*/ f540 f241 1"/>
              <a:gd name="f645" fmla="*/ f541 f240 1"/>
              <a:gd name="f646" fmla="*/ f542 f241 1"/>
              <a:gd name="f647" fmla="*/ f543 f240 1"/>
              <a:gd name="f648" fmla="*/ f544 f241 1"/>
              <a:gd name="f649" fmla="*/ f545 f240 1"/>
              <a:gd name="f650" fmla="*/ f546 f240 1"/>
              <a:gd name="f651" fmla="*/ f547 f241 1"/>
              <a:gd name="f652" fmla="*/ f548 f240 1"/>
              <a:gd name="f653" fmla="*/ f549 f241 1"/>
              <a:gd name="f654" fmla="*/ f550 f240 1"/>
              <a:gd name="f655" fmla="*/ f551 f241 1"/>
              <a:gd name="f656" fmla="*/ f552 f240 1"/>
              <a:gd name="f657" fmla="*/ f553 f241 1"/>
              <a:gd name="f658" fmla="*/ f554 f240 1"/>
              <a:gd name="f659" fmla="*/ f555 f241 1"/>
            </a:gdLst>
            <a:ahLst/>
            <a:cxnLst>
              <a:cxn ang="3cd4">
                <a:pos x="hc" y="t"/>
              </a:cxn>
              <a:cxn ang="0">
                <a:pos x="r" y="vc"/>
              </a:cxn>
              <a:cxn ang="cd4">
                <a:pos x="hc" y="b"/>
              </a:cxn>
              <a:cxn ang="cd2">
                <a:pos x="l" y="vc"/>
              </a:cxn>
              <a:cxn ang="f351">
                <a:pos x="f560" y="f561"/>
              </a:cxn>
              <a:cxn ang="f351">
                <a:pos x="f562" y="f563"/>
              </a:cxn>
              <a:cxn ang="f351">
                <a:pos x="f564" y="f565"/>
              </a:cxn>
              <a:cxn ang="f351">
                <a:pos x="f566" y="f567"/>
              </a:cxn>
              <a:cxn ang="f351">
                <a:pos x="f568" y="f569"/>
              </a:cxn>
              <a:cxn ang="f351">
                <a:pos x="f570" y="f571"/>
              </a:cxn>
              <a:cxn ang="f351">
                <a:pos x="f572" y="f573"/>
              </a:cxn>
              <a:cxn ang="f351">
                <a:pos x="f574" y="f575"/>
              </a:cxn>
              <a:cxn ang="f351">
                <a:pos x="f576" y="f577"/>
              </a:cxn>
              <a:cxn ang="f351">
                <a:pos x="f578" y="f579"/>
              </a:cxn>
              <a:cxn ang="f351">
                <a:pos x="f580" y="f581"/>
              </a:cxn>
              <a:cxn ang="f351">
                <a:pos x="f582" y="f583"/>
              </a:cxn>
              <a:cxn ang="f351">
                <a:pos x="f584" y="f585"/>
              </a:cxn>
              <a:cxn ang="f351">
                <a:pos x="f586" y="f587"/>
              </a:cxn>
              <a:cxn ang="f351">
                <a:pos x="f588" y="f589"/>
              </a:cxn>
              <a:cxn ang="f351">
                <a:pos x="f590" y="f591"/>
              </a:cxn>
              <a:cxn ang="f351">
                <a:pos x="f592" y="f593"/>
              </a:cxn>
              <a:cxn ang="f351">
                <a:pos x="f594" y="f595"/>
              </a:cxn>
              <a:cxn ang="f351">
                <a:pos x="f596" y="f597"/>
              </a:cxn>
              <a:cxn ang="f351">
                <a:pos x="f598" y="f599"/>
              </a:cxn>
              <a:cxn ang="f351">
                <a:pos x="f600" y="f601"/>
              </a:cxn>
              <a:cxn ang="f351">
                <a:pos x="f602" y="f603"/>
              </a:cxn>
              <a:cxn ang="f351">
                <a:pos x="f604" y="f605"/>
              </a:cxn>
              <a:cxn ang="f351">
                <a:pos x="f606" y="f607"/>
              </a:cxn>
              <a:cxn ang="f351">
                <a:pos x="f608" y="f609"/>
              </a:cxn>
              <a:cxn ang="f351">
                <a:pos x="f610" y="f611"/>
              </a:cxn>
              <a:cxn ang="f351">
                <a:pos x="f612" y="f613"/>
              </a:cxn>
              <a:cxn ang="f351">
                <a:pos x="f614" y="f615"/>
              </a:cxn>
              <a:cxn ang="f351">
                <a:pos x="f616" y="f617"/>
              </a:cxn>
              <a:cxn ang="f351">
                <a:pos x="f618" y="f619"/>
              </a:cxn>
              <a:cxn ang="f351">
                <a:pos x="f620" y="f621"/>
              </a:cxn>
              <a:cxn ang="f351">
                <a:pos x="f622" y="f623"/>
              </a:cxn>
              <a:cxn ang="f351">
                <a:pos x="f624" y="f625"/>
              </a:cxn>
              <a:cxn ang="f351">
                <a:pos x="f626" y="f627"/>
              </a:cxn>
              <a:cxn ang="f351">
                <a:pos x="f628" y="f627"/>
              </a:cxn>
              <a:cxn ang="f351">
                <a:pos x="f629" y="f630"/>
              </a:cxn>
              <a:cxn ang="f351">
                <a:pos x="f631" y="f632"/>
              </a:cxn>
              <a:cxn ang="f351">
                <a:pos x="f633" y="f634"/>
              </a:cxn>
              <a:cxn ang="f351">
                <a:pos x="f560" y="f561"/>
              </a:cxn>
              <a:cxn ang="f351">
                <a:pos x="f635" y="f636"/>
              </a:cxn>
              <a:cxn ang="f351">
                <a:pos x="f637" y="f638"/>
              </a:cxn>
              <a:cxn ang="f351">
                <a:pos x="f639" y="f640"/>
              </a:cxn>
              <a:cxn ang="f351">
                <a:pos x="f641" y="f642"/>
              </a:cxn>
              <a:cxn ang="f351">
                <a:pos x="f643" y="f644"/>
              </a:cxn>
              <a:cxn ang="f351">
                <a:pos x="f645" y="f646"/>
              </a:cxn>
              <a:cxn ang="f351">
                <a:pos x="f647" y="f648"/>
              </a:cxn>
              <a:cxn ang="f351">
                <a:pos x="f635" y="f636"/>
              </a:cxn>
              <a:cxn ang="f351">
                <a:pos x="f649" y="f644"/>
              </a:cxn>
              <a:cxn ang="f351">
                <a:pos x="f650" y="f651"/>
              </a:cxn>
              <a:cxn ang="f351">
                <a:pos x="f652" y="f653"/>
              </a:cxn>
              <a:cxn ang="f351">
                <a:pos x="f654" y="f655"/>
              </a:cxn>
              <a:cxn ang="f351">
                <a:pos x="f656" y="f657"/>
              </a:cxn>
              <a:cxn ang="f351">
                <a:pos x="f658" y="f659"/>
              </a:cxn>
              <a:cxn ang="f351">
                <a:pos x="f649" y="f644"/>
              </a:cxn>
            </a:cxnLst>
            <a:rect l="f556" t="f559" r="f557" b="f558"/>
            <a:pathLst>
              <a:path w="300" h="555">
                <a:moveTo>
                  <a:pt x="f8" y="f9"/>
                </a:moveTo>
                <a:cubicBezTo>
                  <a:pt x="f10" y="f11"/>
                  <a:pt x="f10" y="f12"/>
                  <a:pt x="f13" y="f14"/>
                </a:cubicBezTo>
                <a:cubicBezTo>
                  <a:pt x="f15" y="f16"/>
                  <a:pt x="f17" y="f18"/>
                  <a:pt x="f19" y="f20"/>
                </a:cubicBezTo>
                <a:cubicBezTo>
                  <a:pt x="f21" y="f22"/>
                  <a:pt x="f17" y="f23"/>
                  <a:pt x="f2" y="f24"/>
                </a:cubicBezTo>
                <a:cubicBezTo>
                  <a:pt x="f25" y="f26"/>
                  <a:pt x="f10" y="f27"/>
                  <a:pt x="f28" y="f29"/>
                </a:cubicBezTo>
                <a:cubicBezTo>
                  <a:pt x="f30" y="f31"/>
                  <a:pt x="f32" y="f33"/>
                  <a:pt x="f34" y="f35"/>
                </a:cubicBezTo>
                <a:cubicBezTo>
                  <a:pt x="f36" y="f37"/>
                  <a:pt x="f38" y="f39"/>
                  <a:pt x="f40" y="f41"/>
                </a:cubicBezTo>
                <a:cubicBezTo>
                  <a:pt x="f42" y="f43"/>
                  <a:pt x="f40" y="f44"/>
                  <a:pt x="f45" y="f46"/>
                </a:cubicBezTo>
                <a:cubicBezTo>
                  <a:pt x="f47" y="f48"/>
                  <a:pt x="f49" y="f50"/>
                  <a:pt x="f38" y="f51"/>
                </a:cubicBezTo>
                <a:cubicBezTo>
                  <a:pt x="f52" y="f53"/>
                  <a:pt x="f54" y="f55"/>
                  <a:pt x="f6" y="f56"/>
                </a:cubicBezTo>
                <a:cubicBezTo>
                  <a:pt x="f6" y="f57"/>
                  <a:pt x="f58" y="f59"/>
                  <a:pt x="f58" y="f60"/>
                </a:cubicBezTo>
                <a:cubicBezTo>
                  <a:pt x="f23" y="f61"/>
                  <a:pt x="f62" y="f7"/>
                  <a:pt x="f63" y="f61"/>
                </a:cubicBezTo>
                <a:cubicBezTo>
                  <a:pt x="f40" y="f59"/>
                  <a:pt x="f64" y="f57"/>
                  <a:pt x="f65" y="f55"/>
                </a:cubicBezTo>
                <a:cubicBezTo>
                  <a:pt x="f66" y="f67"/>
                  <a:pt x="f68" y="f69"/>
                  <a:pt x="f70" y="f71"/>
                </a:cubicBezTo>
                <a:cubicBezTo>
                  <a:pt x="f8" y="f72"/>
                  <a:pt x="f73" y="f74"/>
                  <a:pt x="f18" y="f75"/>
                </a:cubicBezTo>
                <a:cubicBezTo>
                  <a:pt x="f76" y="f77"/>
                  <a:pt x="f78" y="f79"/>
                  <a:pt x="f25" y="f80"/>
                </a:cubicBezTo>
                <a:cubicBezTo>
                  <a:pt x="f81" y="f82"/>
                  <a:pt x="f83" y="f84"/>
                  <a:pt x="f85" y="f86"/>
                </a:cubicBezTo>
                <a:cubicBezTo>
                  <a:pt x="f87" y="f88"/>
                  <a:pt x="f89" y="f90"/>
                  <a:pt x="f91" y="f92"/>
                </a:cubicBezTo>
                <a:cubicBezTo>
                  <a:pt x="f93" y="f94"/>
                  <a:pt x="f95" y="f96"/>
                  <a:pt x="f97" y="f98"/>
                </a:cubicBezTo>
                <a:cubicBezTo>
                  <a:pt x="f99" y="f100"/>
                  <a:pt x="f101" y="f102"/>
                  <a:pt x="f101" y="f103"/>
                </a:cubicBezTo>
                <a:cubicBezTo>
                  <a:pt x="f101" y="f104"/>
                  <a:pt x="f105" y="f26"/>
                  <a:pt x="f106" y="f107"/>
                </a:cubicBezTo>
                <a:cubicBezTo>
                  <a:pt x="f108" y="f29"/>
                  <a:pt x="f109" y="f110"/>
                  <a:pt x="f111" y="f112"/>
                </a:cubicBezTo>
                <a:cubicBezTo>
                  <a:pt x="f113" y="f114"/>
                  <a:pt x="f115" y="f116"/>
                  <a:pt x="f117" y="f118"/>
                </a:cubicBezTo>
                <a:cubicBezTo>
                  <a:pt x="f119" y="f120"/>
                  <a:pt x="f121" y="f72"/>
                  <a:pt x="f122" y="f123"/>
                </a:cubicBezTo>
                <a:cubicBezTo>
                  <a:pt x="f124" y="f125"/>
                  <a:pt x="f126" y="f127"/>
                  <a:pt x="f128" y="f69"/>
                </a:cubicBezTo>
                <a:cubicBezTo>
                  <a:pt x="f129" y="f46"/>
                  <a:pt x="f130" y="f131"/>
                  <a:pt x="f132" y="f133"/>
                </a:cubicBezTo>
                <a:cubicBezTo>
                  <a:pt x="f5" y="f134"/>
                  <a:pt x="f132" y="f135"/>
                  <a:pt x="f136" y="f137"/>
                </a:cubicBezTo>
                <a:cubicBezTo>
                  <a:pt x="f138" y="f33"/>
                  <a:pt x="f139" y="f140"/>
                  <a:pt x="f141" y="f142"/>
                </a:cubicBezTo>
                <a:cubicBezTo>
                  <a:pt x="f143" y="f144"/>
                  <a:pt x="f145" y="f146"/>
                  <a:pt x="f147" y="f148"/>
                </a:cubicBezTo>
                <a:cubicBezTo>
                  <a:pt x="f149" y="f104"/>
                  <a:pt x="f150" y="f94"/>
                  <a:pt x="f151" y="f45"/>
                </a:cubicBezTo>
                <a:cubicBezTo>
                  <a:pt x="f152" y="f153"/>
                  <a:pt x="f106" y="f154"/>
                  <a:pt x="f155" y="f156"/>
                </a:cubicBezTo>
                <a:cubicBezTo>
                  <a:pt x="f108" y="f157"/>
                  <a:pt x="f158" y="f159"/>
                  <a:pt x="f160" y="f11"/>
                </a:cubicBezTo>
                <a:cubicBezTo>
                  <a:pt x="f117" y="f161"/>
                  <a:pt x="f160" y="f162"/>
                  <a:pt x="f163" y="f164"/>
                </a:cubicBezTo>
                <a:cubicBezTo>
                  <a:pt x="f163" y="f165"/>
                  <a:pt x="f163" y="f166"/>
                  <a:pt x="f167" y="f168"/>
                </a:cubicBezTo>
                <a:cubicBezTo>
                  <a:pt x="f109" y="f168"/>
                  <a:pt x="f169" y="f168"/>
                  <a:pt x="f158" y="f168"/>
                </a:cubicBezTo>
                <a:cubicBezTo>
                  <a:pt x="f108" y="f170"/>
                  <a:pt x="f106" y="f171"/>
                  <a:pt x="f172" y="f173"/>
                </a:cubicBezTo>
                <a:cubicBezTo>
                  <a:pt x="f174" y="f109"/>
                  <a:pt x="f175" y="f16"/>
                  <a:pt x="f176" y="f177"/>
                </a:cubicBezTo>
                <a:cubicBezTo>
                  <a:pt x="f178" y="f167"/>
                  <a:pt x="f179" y="f12"/>
                  <a:pt x="f73" y="f5"/>
                </a:cubicBezTo>
                <a:cubicBezTo>
                  <a:pt x="f180" y="f5"/>
                  <a:pt x="f10" y="f9"/>
                  <a:pt x="f8" y="f9"/>
                </a:cubicBezTo>
                <a:close/>
                <a:moveTo>
                  <a:pt x="f121" y="f114"/>
                </a:moveTo>
                <a:cubicBezTo>
                  <a:pt x="f147" y="f181"/>
                  <a:pt x="f182" y="f181"/>
                  <a:pt x="f183" y="f184"/>
                </a:cubicBezTo>
                <a:cubicBezTo>
                  <a:pt x="f183" y="f185"/>
                  <a:pt x="f186" y="f187"/>
                  <a:pt x="f126" y="f188"/>
                </a:cubicBezTo>
                <a:cubicBezTo>
                  <a:pt x="f189" y="f190"/>
                  <a:pt x="f191" y="f192"/>
                  <a:pt x="f170" y="f193"/>
                </a:cubicBezTo>
                <a:cubicBezTo>
                  <a:pt x="f194" y="f195"/>
                  <a:pt x="f196" y="f197"/>
                  <a:pt x="f198" y="f199"/>
                </a:cubicBezTo>
                <a:cubicBezTo>
                  <a:pt x="f194" y="f120"/>
                  <a:pt x="f200" y="f201"/>
                  <a:pt x="f202" y="f203"/>
                </a:cubicBezTo>
                <a:cubicBezTo>
                  <a:pt x="f204" y="f205"/>
                  <a:pt x="f206" y="f133"/>
                  <a:pt x="f207" y="f72"/>
                </a:cubicBezTo>
                <a:cubicBezTo>
                  <a:pt x="f186" y="f208"/>
                  <a:pt x="f14" y="f209"/>
                  <a:pt x="f121" y="f114"/>
                </a:cubicBezTo>
                <a:close/>
                <a:moveTo>
                  <a:pt x="f210" y="f199"/>
                </a:moveTo>
                <a:cubicBezTo>
                  <a:pt x="f65" y="f211"/>
                  <a:pt x="f212" y="f213"/>
                  <a:pt x="f47" y="f214"/>
                </a:cubicBezTo>
                <a:cubicBezTo>
                  <a:pt x="f215" y="f216"/>
                  <a:pt x="f217" y="f218"/>
                  <a:pt x="f219" y="f220"/>
                </a:cubicBezTo>
                <a:cubicBezTo>
                  <a:pt x="f221" y="f222"/>
                  <a:pt x="f223" y="f214"/>
                  <a:pt x="f224" y="f225"/>
                </a:cubicBezTo>
                <a:cubicBezTo>
                  <a:pt x="f156" y="f226"/>
                  <a:pt x="f227" y="f228"/>
                  <a:pt x="f229" y="f230"/>
                </a:cubicBezTo>
                <a:cubicBezTo>
                  <a:pt x="f154" y="f44"/>
                  <a:pt x="f231" y="f232"/>
                  <a:pt x="f233" y="f234"/>
                </a:cubicBezTo>
                <a:cubicBezTo>
                  <a:pt x="f235" y="f236"/>
                  <a:pt x="f237" y="f238"/>
                  <a:pt x="f210" y="f19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0" name="Freeform 28">
            <a:extLst>
              <a:ext uri="{FF2B5EF4-FFF2-40B4-BE49-F238E27FC236}">
                <a16:creationId xmlns:a16="http://schemas.microsoft.com/office/drawing/2014/main" id="{B77EE051-0461-42BF-9655-603E8BC5675C}"/>
              </a:ext>
            </a:extLst>
          </p:cNvPr>
          <p:cNvSpPr/>
          <p:nvPr/>
        </p:nvSpPr>
        <p:spPr>
          <a:xfrm>
            <a:off x="963613" y="4094161"/>
            <a:ext cx="130173" cy="549270"/>
          </a:xfrm>
          <a:custGeom>
            <a:avLst/>
            <a:gdLst>
              <a:gd name="f0" fmla="val 10800000"/>
              <a:gd name="f1" fmla="val 5400000"/>
              <a:gd name="f2" fmla="val 180"/>
              <a:gd name="f3" fmla="val w"/>
              <a:gd name="f4" fmla="val h"/>
              <a:gd name="f5" fmla="val 0"/>
              <a:gd name="f6" fmla="val 93"/>
              <a:gd name="f7" fmla="val 390"/>
              <a:gd name="f8" fmla="val 1"/>
              <a:gd name="f9" fmla="val 263"/>
              <a:gd name="f10" fmla="val 231"/>
              <a:gd name="f11" fmla="val 200"/>
              <a:gd name="f12" fmla="val 169"/>
              <a:gd name="f13" fmla="val 154"/>
              <a:gd name="f14" fmla="val 4"/>
              <a:gd name="f15" fmla="val 140"/>
              <a:gd name="f16" fmla="val 15"/>
              <a:gd name="f17" fmla="val 130"/>
              <a:gd name="f18" fmla="val 18"/>
              <a:gd name="f19" fmla="val 127"/>
              <a:gd name="f20" fmla="val 122"/>
              <a:gd name="f21" fmla="val 117"/>
              <a:gd name="f22" fmla="val 19"/>
              <a:gd name="f23" fmla="val 109"/>
              <a:gd name="f24" fmla="val 100"/>
              <a:gd name="f25" fmla="val 91"/>
              <a:gd name="f26" fmla="val 89"/>
              <a:gd name="f27" fmla="val 85"/>
              <a:gd name="f28" fmla="val 84"/>
              <a:gd name="f29" fmla="val 42"/>
              <a:gd name="f30" fmla="val 68"/>
              <a:gd name="f31" fmla="val 31"/>
              <a:gd name="f32" fmla="val 43"/>
              <a:gd name="f33" fmla="val 37"/>
              <a:gd name="f34" fmla="val 22"/>
              <a:gd name="f35" fmla="val 38"/>
              <a:gd name="f36" fmla="val 17"/>
              <a:gd name="f37" fmla="val 12"/>
              <a:gd name="f38" fmla="val 39"/>
              <a:gd name="f39" fmla="val 7"/>
              <a:gd name="f40" fmla="val 40"/>
              <a:gd name="f41" fmla="val 5"/>
              <a:gd name="f42" fmla="val 2"/>
              <a:gd name="f43" fmla="val 45"/>
              <a:gd name="f44" fmla="val 47"/>
              <a:gd name="f45" fmla="val 3"/>
              <a:gd name="f46" fmla="val 51"/>
              <a:gd name="f47" fmla="val 8"/>
              <a:gd name="f48" fmla="val 54"/>
              <a:gd name="f49" fmla="val 27"/>
              <a:gd name="f50" fmla="val 55"/>
              <a:gd name="f51" fmla="val 46"/>
              <a:gd name="f52" fmla="val 58"/>
              <a:gd name="f53" fmla="val 65"/>
              <a:gd name="f54" fmla="val 70"/>
              <a:gd name="f55" fmla="val 63"/>
              <a:gd name="f56" fmla="val 74"/>
              <a:gd name="f57" fmla="val 66"/>
              <a:gd name="f58" fmla="val 79"/>
              <a:gd name="f59" fmla="val 83"/>
              <a:gd name="f60" fmla="val 72"/>
              <a:gd name="f61" fmla="val 86"/>
              <a:gd name="f62" fmla="val 90"/>
              <a:gd name="f63" fmla="val 73"/>
              <a:gd name="f64" fmla="val 96"/>
              <a:gd name="f65" fmla="val 103"/>
              <a:gd name="f66" fmla="val 110"/>
              <a:gd name="f67" fmla="val 71"/>
              <a:gd name="f68" fmla="val 119"/>
              <a:gd name="f69" fmla="val 126"/>
              <a:gd name="f70" fmla="val 81"/>
              <a:gd name="f71" fmla="val 133"/>
              <a:gd name="f72" fmla="val 87"/>
              <a:gd name="f73" fmla="val 92"/>
              <a:gd name="f74" fmla="val 151"/>
              <a:gd name="f75" fmla="val 160"/>
              <a:gd name="f76" fmla="val 230"/>
              <a:gd name="f77" fmla="val 299"/>
              <a:gd name="f78" fmla="val 369"/>
              <a:gd name="f79" fmla="val 380"/>
              <a:gd name="f80" fmla="val 387"/>
              <a:gd name="f81" fmla="val 77"/>
              <a:gd name="f82" fmla="val 388"/>
              <a:gd name="f83" fmla="val 57"/>
              <a:gd name="f84" fmla="val 389"/>
              <a:gd name="f85" fmla="val 6"/>
              <a:gd name="f86" fmla="val 378"/>
              <a:gd name="f87" fmla="val 365"/>
              <a:gd name="f88" fmla="val 331"/>
              <a:gd name="f89" fmla="val 297"/>
              <a:gd name="f90" fmla="+- 0 0 -90"/>
              <a:gd name="f91" fmla="*/ f3 1 93"/>
              <a:gd name="f92" fmla="*/ f4 1 390"/>
              <a:gd name="f93" fmla="val f5"/>
              <a:gd name="f94" fmla="val f6"/>
              <a:gd name="f95" fmla="val f7"/>
              <a:gd name="f96" fmla="*/ f90 f0 1"/>
              <a:gd name="f97" fmla="+- f95 0 f93"/>
              <a:gd name="f98" fmla="+- f94 0 f93"/>
              <a:gd name="f99" fmla="*/ f96 1 f2"/>
              <a:gd name="f100" fmla="*/ f98 1 93"/>
              <a:gd name="f101" fmla="*/ f97 1 390"/>
              <a:gd name="f102" fmla="*/ 1 f98 1"/>
              <a:gd name="f103" fmla="*/ 263 f97 1"/>
              <a:gd name="f104" fmla="*/ 169 f97 1"/>
              <a:gd name="f105" fmla="*/ 15 f98 1"/>
              <a:gd name="f106" fmla="*/ 130 f97 1"/>
              <a:gd name="f107" fmla="*/ 18 f98 1"/>
              <a:gd name="f108" fmla="*/ 117 f97 1"/>
              <a:gd name="f109" fmla="*/ 91 f97 1"/>
              <a:gd name="f110" fmla="*/ 19 f98 1"/>
              <a:gd name="f111" fmla="*/ 84 f97 1"/>
              <a:gd name="f112" fmla="*/ 37 f98 1"/>
              <a:gd name="f113" fmla="*/ 22 f97 1"/>
              <a:gd name="f114" fmla="*/ 39 f98 1"/>
              <a:gd name="f115" fmla="*/ 7 f97 1"/>
              <a:gd name="f116" fmla="*/ 45 f98 1"/>
              <a:gd name="f117" fmla="*/ 0 f97 1"/>
              <a:gd name="f118" fmla="*/ 51 f98 1"/>
              <a:gd name="f119" fmla="*/ 8 f97 1"/>
              <a:gd name="f120" fmla="*/ 58 f98 1"/>
              <a:gd name="f121" fmla="*/ 65 f97 1"/>
              <a:gd name="f122" fmla="*/ 66 f98 1"/>
              <a:gd name="f123" fmla="*/ 79 f97 1"/>
              <a:gd name="f124" fmla="*/ 72 f98 1"/>
              <a:gd name="f125" fmla="*/ 90 f97 1"/>
              <a:gd name="f126" fmla="*/ 110 f97 1"/>
              <a:gd name="f127" fmla="*/ 81 f98 1"/>
              <a:gd name="f128" fmla="*/ 133 f97 1"/>
              <a:gd name="f129" fmla="*/ 92 f98 1"/>
              <a:gd name="f130" fmla="*/ 160 f97 1"/>
              <a:gd name="f131" fmla="*/ 93 f98 1"/>
              <a:gd name="f132" fmla="*/ 369 f97 1"/>
              <a:gd name="f133" fmla="*/ 77 f98 1"/>
              <a:gd name="f134" fmla="*/ 388 f97 1"/>
              <a:gd name="f135" fmla="*/ 17 f98 1"/>
              <a:gd name="f136" fmla="*/ 389 f97 1"/>
              <a:gd name="f137" fmla="*/ 0 f98 1"/>
              <a:gd name="f138" fmla="*/ 365 f97 1"/>
              <a:gd name="f139" fmla="+- f99 0 f1"/>
              <a:gd name="f140" fmla="*/ f102 1 93"/>
              <a:gd name="f141" fmla="*/ f103 1 390"/>
              <a:gd name="f142" fmla="*/ f104 1 390"/>
              <a:gd name="f143" fmla="*/ f105 1 93"/>
              <a:gd name="f144" fmla="*/ f106 1 390"/>
              <a:gd name="f145" fmla="*/ f107 1 93"/>
              <a:gd name="f146" fmla="*/ f108 1 390"/>
              <a:gd name="f147" fmla="*/ f109 1 390"/>
              <a:gd name="f148" fmla="*/ f110 1 93"/>
              <a:gd name="f149" fmla="*/ f111 1 390"/>
              <a:gd name="f150" fmla="*/ f112 1 93"/>
              <a:gd name="f151" fmla="*/ f113 1 390"/>
              <a:gd name="f152" fmla="*/ f114 1 93"/>
              <a:gd name="f153" fmla="*/ f115 1 390"/>
              <a:gd name="f154" fmla="*/ f116 1 93"/>
              <a:gd name="f155" fmla="*/ f117 1 390"/>
              <a:gd name="f156" fmla="*/ f118 1 93"/>
              <a:gd name="f157" fmla="*/ f119 1 390"/>
              <a:gd name="f158" fmla="*/ f120 1 93"/>
              <a:gd name="f159" fmla="*/ f121 1 390"/>
              <a:gd name="f160" fmla="*/ f122 1 93"/>
              <a:gd name="f161" fmla="*/ f123 1 390"/>
              <a:gd name="f162" fmla="*/ f124 1 93"/>
              <a:gd name="f163" fmla="*/ f125 1 390"/>
              <a:gd name="f164" fmla="*/ f126 1 390"/>
              <a:gd name="f165" fmla="*/ f127 1 93"/>
              <a:gd name="f166" fmla="*/ f128 1 390"/>
              <a:gd name="f167" fmla="*/ f129 1 93"/>
              <a:gd name="f168" fmla="*/ f130 1 390"/>
              <a:gd name="f169" fmla="*/ f131 1 93"/>
              <a:gd name="f170" fmla="*/ f132 1 390"/>
              <a:gd name="f171" fmla="*/ f133 1 93"/>
              <a:gd name="f172" fmla="*/ f134 1 390"/>
              <a:gd name="f173" fmla="*/ f135 1 93"/>
              <a:gd name="f174" fmla="*/ f136 1 390"/>
              <a:gd name="f175" fmla="*/ f137 1 93"/>
              <a:gd name="f176" fmla="*/ f138 1 390"/>
              <a:gd name="f177" fmla="*/ 0 1 f100"/>
              <a:gd name="f178" fmla="*/ f94 1 f100"/>
              <a:gd name="f179" fmla="*/ 0 1 f101"/>
              <a:gd name="f180" fmla="*/ f95 1 f101"/>
              <a:gd name="f181" fmla="*/ f140 1 f100"/>
              <a:gd name="f182" fmla="*/ f141 1 f101"/>
              <a:gd name="f183" fmla="*/ f142 1 f101"/>
              <a:gd name="f184" fmla="*/ f143 1 f100"/>
              <a:gd name="f185" fmla="*/ f144 1 f101"/>
              <a:gd name="f186" fmla="*/ f145 1 f100"/>
              <a:gd name="f187" fmla="*/ f146 1 f101"/>
              <a:gd name="f188" fmla="*/ f147 1 f101"/>
              <a:gd name="f189" fmla="*/ f148 1 f100"/>
              <a:gd name="f190" fmla="*/ f149 1 f101"/>
              <a:gd name="f191" fmla="*/ f150 1 f100"/>
              <a:gd name="f192" fmla="*/ f151 1 f101"/>
              <a:gd name="f193" fmla="*/ f152 1 f100"/>
              <a:gd name="f194" fmla="*/ f153 1 f101"/>
              <a:gd name="f195" fmla="*/ f154 1 f100"/>
              <a:gd name="f196" fmla="*/ f155 1 f101"/>
              <a:gd name="f197" fmla="*/ f156 1 f100"/>
              <a:gd name="f198" fmla="*/ f157 1 f101"/>
              <a:gd name="f199" fmla="*/ f158 1 f100"/>
              <a:gd name="f200" fmla="*/ f159 1 f101"/>
              <a:gd name="f201" fmla="*/ f160 1 f100"/>
              <a:gd name="f202" fmla="*/ f161 1 f101"/>
              <a:gd name="f203" fmla="*/ f162 1 f100"/>
              <a:gd name="f204" fmla="*/ f163 1 f101"/>
              <a:gd name="f205" fmla="*/ f164 1 f101"/>
              <a:gd name="f206" fmla="*/ f165 1 f100"/>
              <a:gd name="f207" fmla="*/ f166 1 f101"/>
              <a:gd name="f208" fmla="*/ f167 1 f100"/>
              <a:gd name="f209" fmla="*/ f168 1 f101"/>
              <a:gd name="f210" fmla="*/ f169 1 f100"/>
              <a:gd name="f211" fmla="*/ f170 1 f101"/>
              <a:gd name="f212" fmla="*/ f171 1 f100"/>
              <a:gd name="f213" fmla="*/ f172 1 f101"/>
              <a:gd name="f214" fmla="*/ f173 1 f100"/>
              <a:gd name="f215" fmla="*/ f174 1 f101"/>
              <a:gd name="f216" fmla="*/ f175 1 f100"/>
              <a:gd name="f217" fmla="*/ f176 1 f101"/>
              <a:gd name="f218" fmla="*/ f177 f91 1"/>
              <a:gd name="f219" fmla="*/ f178 f91 1"/>
              <a:gd name="f220" fmla="*/ f180 f92 1"/>
              <a:gd name="f221" fmla="*/ f179 f92 1"/>
              <a:gd name="f222" fmla="*/ f181 f91 1"/>
              <a:gd name="f223" fmla="*/ f182 f92 1"/>
              <a:gd name="f224" fmla="*/ f183 f92 1"/>
              <a:gd name="f225" fmla="*/ f184 f91 1"/>
              <a:gd name="f226" fmla="*/ f185 f92 1"/>
              <a:gd name="f227" fmla="*/ f186 f91 1"/>
              <a:gd name="f228" fmla="*/ f187 f92 1"/>
              <a:gd name="f229" fmla="*/ f188 f92 1"/>
              <a:gd name="f230" fmla="*/ f189 f91 1"/>
              <a:gd name="f231" fmla="*/ f190 f92 1"/>
              <a:gd name="f232" fmla="*/ f191 f91 1"/>
              <a:gd name="f233" fmla="*/ f192 f92 1"/>
              <a:gd name="f234" fmla="*/ f193 f91 1"/>
              <a:gd name="f235" fmla="*/ f194 f92 1"/>
              <a:gd name="f236" fmla="*/ f195 f91 1"/>
              <a:gd name="f237" fmla="*/ f196 f92 1"/>
              <a:gd name="f238" fmla="*/ f197 f91 1"/>
              <a:gd name="f239" fmla="*/ f198 f92 1"/>
              <a:gd name="f240" fmla="*/ f199 f91 1"/>
              <a:gd name="f241" fmla="*/ f200 f92 1"/>
              <a:gd name="f242" fmla="*/ f201 f91 1"/>
              <a:gd name="f243" fmla="*/ f202 f92 1"/>
              <a:gd name="f244" fmla="*/ f203 f91 1"/>
              <a:gd name="f245" fmla="*/ f204 f92 1"/>
              <a:gd name="f246" fmla="*/ f205 f92 1"/>
              <a:gd name="f247" fmla="*/ f206 f91 1"/>
              <a:gd name="f248" fmla="*/ f207 f92 1"/>
              <a:gd name="f249" fmla="*/ f208 f91 1"/>
              <a:gd name="f250" fmla="*/ f209 f92 1"/>
              <a:gd name="f251" fmla="*/ f210 f91 1"/>
              <a:gd name="f252" fmla="*/ f211 f92 1"/>
              <a:gd name="f253" fmla="*/ f212 f91 1"/>
              <a:gd name="f254" fmla="*/ f213 f92 1"/>
              <a:gd name="f255" fmla="*/ f214 f91 1"/>
              <a:gd name="f256" fmla="*/ f215 f92 1"/>
              <a:gd name="f257" fmla="*/ f216 f91 1"/>
              <a:gd name="f258" fmla="*/ f217 f92 1"/>
            </a:gdLst>
            <a:ahLst/>
            <a:cxnLst>
              <a:cxn ang="3cd4">
                <a:pos x="hc" y="t"/>
              </a:cxn>
              <a:cxn ang="0">
                <a:pos x="r" y="vc"/>
              </a:cxn>
              <a:cxn ang="cd4">
                <a:pos x="hc" y="b"/>
              </a:cxn>
              <a:cxn ang="cd2">
                <a:pos x="l" y="vc"/>
              </a:cxn>
              <a:cxn ang="f139">
                <a:pos x="f222" y="f223"/>
              </a:cxn>
              <a:cxn ang="f139">
                <a:pos x="f222" y="f224"/>
              </a:cxn>
              <a:cxn ang="f139">
                <a:pos x="f225" y="f226"/>
              </a:cxn>
              <a:cxn ang="f139">
                <a:pos x="f227" y="f228"/>
              </a:cxn>
              <a:cxn ang="f139">
                <a:pos x="f227" y="f229"/>
              </a:cxn>
              <a:cxn ang="f139">
                <a:pos x="f230" y="f231"/>
              </a:cxn>
              <a:cxn ang="f139">
                <a:pos x="f232" y="f233"/>
              </a:cxn>
              <a:cxn ang="f139">
                <a:pos x="f234" y="f235"/>
              </a:cxn>
              <a:cxn ang="f139">
                <a:pos x="f236" y="f237"/>
              </a:cxn>
              <a:cxn ang="f139">
                <a:pos x="f238" y="f239"/>
              </a:cxn>
              <a:cxn ang="f139">
                <a:pos x="f240" y="f241"/>
              </a:cxn>
              <a:cxn ang="f139">
                <a:pos x="f242" y="f243"/>
              </a:cxn>
              <a:cxn ang="f139">
                <a:pos x="f244" y="f245"/>
              </a:cxn>
              <a:cxn ang="f139">
                <a:pos x="f244" y="f246"/>
              </a:cxn>
              <a:cxn ang="f139">
                <a:pos x="f247" y="f248"/>
              </a:cxn>
              <a:cxn ang="f139">
                <a:pos x="f249" y="f250"/>
              </a:cxn>
              <a:cxn ang="f139">
                <a:pos x="f251" y="f252"/>
              </a:cxn>
              <a:cxn ang="f139">
                <a:pos x="f253" y="f254"/>
              </a:cxn>
              <a:cxn ang="f139">
                <a:pos x="f255" y="f256"/>
              </a:cxn>
              <a:cxn ang="f139">
                <a:pos x="f257" y="f258"/>
              </a:cxn>
              <a:cxn ang="f139">
                <a:pos x="f222" y="f223"/>
              </a:cxn>
            </a:cxnLst>
            <a:rect l="f218" t="f221" r="f219" b="f220"/>
            <a:pathLst>
              <a:path w="93" h="390">
                <a:moveTo>
                  <a:pt x="f8" y="f9"/>
                </a:moveTo>
                <a:cubicBezTo>
                  <a:pt x="f8" y="f10"/>
                  <a:pt x="f8" y="f11"/>
                  <a:pt x="f8" y="f12"/>
                </a:cubicBezTo>
                <a:cubicBezTo>
                  <a:pt x="f5" y="f13"/>
                  <a:pt x="f14" y="f15"/>
                  <a:pt x="f16" y="f17"/>
                </a:cubicBezTo>
                <a:cubicBezTo>
                  <a:pt x="f18" y="f19"/>
                  <a:pt x="f18" y="f20"/>
                  <a:pt x="f18" y="f21"/>
                </a:cubicBezTo>
                <a:cubicBezTo>
                  <a:pt x="f22" y="f23"/>
                  <a:pt x="f18" y="f24"/>
                  <a:pt x="f18" y="f25"/>
                </a:cubicBezTo>
                <a:cubicBezTo>
                  <a:pt x="f18" y="f26"/>
                  <a:pt x="f18" y="f27"/>
                  <a:pt x="f22" y="f28"/>
                </a:cubicBezTo>
                <a:cubicBezTo>
                  <a:pt x="f29" y="f30"/>
                  <a:pt x="f31" y="f32"/>
                  <a:pt x="f33" y="f34"/>
                </a:cubicBezTo>
                <a:cubicBezTo>
                  <a:pt x="f35" y="f36"/>
                  <a:pt x="f33" y="f37"/>
                  <a:pt x="f38" y="f39"/>
                </a:cubicBezTo>
                <a:cubicBezTo>
                  <a:pt x="f40" y="f41"/>
                  <a:pt x="f32" y="f42"/>
                  <a:pt x="f43" y="f5"/>
                </a:cubicBezTo>
                <a:cubicBezTo>
                  <a:pt x="f44" y="f45"/>
                  <a:pt x="f46" y="f41"/>
                  <a:pt x="f46" y="f47"/>
                </a:cubicBezTo>
                <a:cubicBezTo>
                  <a:pt x="f48" y="f49"/>
                  <a:pt x="f50" y="f51"/>
                  <a:pt x="f52" y="f53"/>
                </a:cubicBezTo>
                <a:cubicBezTo>
                  <a:pt x="f52" y="f54"/>
                  <a:pt x="f55" y="f56"/>
                  <a:pt x="f57" y="f58"/>
                </a:cubicBezTo>
                <a:cubicBezTo>
                  <a:pt x="f30" y="f59"/>
                  <a:pt x="f60" y="f61"/>
                  <a:pt x="f60" y="f62"/>
                </a:cubicBezTo>
                <a:cubicBezTo>
                  <a:pt x="f63" y="f64"/>
                  <a:pt x="f63" y="f65"/>
                  <a:pt x="f60" y="f66"/>
                </a:cubicBezTo>
                <a:cubicBezTo>
                  <a:pt x="f67" y="f68"/>
                  <a:pt x="f56" y="f69"/>
                  <a:pt x="f70" y="f71"/>
                </a:cubicBezTo>
                <a:cubicBezTo>
                  <a:pt x="f72" y="f15"/>
                  <a:pt x="f73" y="f74"/>
                  <a:pt x="f73" y="f75"/>
                </a:cubicBezTo>
                <a:cubicBezTo>
                  <a:pt x="f6" y="f76"/>
                  <a:pt x="f6" y="f77"/>
                  <a:pt x="f6" y="f78"/>
                </a:cubicBezTo>
                <a:cubicBezTo>
                  <a:pt x="f6" y="f79"/>
                  <a:pt x="f61" y="f80"/>
                  <a:pt x="f81" y="f82"/>
                </a:cubicBezTo>
                <a:cubicBezTo>
                  <a:pt x="f83" y="f7"/>
                  <a:pt x="f33" y="f7"/>
                  <a:pt x="f36" y="f84"/>
                </a:cubicBezTo>
                <a:cubicBezTo>
                  <a:pt x="f85" y="f82"/>
                  <a:pt x="f5" y="f86"/>
                  <a:pt x="f5" y="f87"/>
                </a:cubicBezTo>
                <a:cubicBezTo>
                  <a:pt x="f8" y="f88"/>
                  <a:pt x="f8" y="f89"/>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1" name="Freeform 29">
            <a:extLst>
              <a:ext uri="{FF2B5EF4-FFF2-40B4-BE49-F238E27FC236}">
                <a16:creationId xmlns:a16="http://schemas.microsoft.com/office/drawing/2014/main" id="{CB1E3A52-50C5-4500-A274-1D8FFB3C02CA}"/>
              </a:ext>
            </a:extLst>
          </p:cNvPr>
          <p:cNvSpPr/>
          <p:nvPr/>
        </p:nvSpPr>
        <p:spPr>
          <a:xfrm>
            <a:off x="1098551" y="3943349"/>
            <a:ext cx="179386" cy="407986"/>
          </a:xfrm>
          <a:custGeom>
            <a:avLst/>
            <a:gdLst>
              <a:gd name="f0" fmla="val 10800000"/>
              <a:gd name="f1" fmla="val 5400000"/>
              <a:gd name="f2" fmla="val 180"/>
              <a:gd name="f3" fmla="val w"/>
              <a:gd name="f4" fmla="val h"/>
              <a:gd name="f5" fmla="val 0"/>
              <a:gd name="f6" fmla="val 128"/>
              <a:gd name="f7" fmla="val 290"/>
              <a:gd name="f8" fmla="val 27"/>
              <a:gd name="f9" fmla="val 244"/>
              <a:gd name="f10" fmla="val 25"/>
              <a:gd name="f11" fmla="val 220"/>
              <a:gd name="f12" fmla="val 21"/>
              <a:gd name="f13" fmla="val 198"/>
              <a:gd name="f14" fmla="val 19"/>
              <a:gd name="f15" fmla="val 176"/>
              <a:gd name="f16" fmla="val 18"/>
              <a:gd name="f17" fmla="val 161"/>
              <a:gd name="f18" fmla="val 31"/>
              <a:gd name="f19" fmla="val 142"/>
              <a:gd name="f20" fmla="val 40"/>
              <a:gd name="f21" fmla="val 139"/>
              <a:gd name="f22" fmla="val 29"/>
              <a:gd name="f23" fmla="val 110"/>
              <a:gd name="f24" fmla="val 17"/>
              <a:gd name="f25" fmla="val 81"/>
              <a:gd name="f26" fmla="val 7"/>
              <a:gd name="f27" fmla="val 51"/>
              <a:gd name="f28" fmla="val 8"/>
              <a:gd name="f29" fmla="val 11"/>
              <a:gd name="f30" fmla="val 60"/>
              <a:gd name="f31" fmla="val 89"/>
              <a:gd name="f32" fmla="val 6"/>
              <a:gd name="f33" fmla="val 118"/>
              <a:gd name="f34" fmla="val 20"/>
              <a:gd name="f35" fmla="val 26"/>
              <a:gd name="f36" fmla="val 126"/>
              <a:gd name="f37" fmla="val 34"/>
              <a:gd name="f38" fmla="val 125"/>
              <a:gd name="f39" fmla="val 42"/>
              <a:gd name="f40" fmla="val 120"/>
              <a:gd name="f41" fmla="val 76"/>
              <a:gd name="f42" fmla="val 108"/>
              <a:gd name="f43" fmla="val 107"/>
              <a:gd name="f44" fmla="val 90"/>
              <a:gd name="f45" fmla="val 136"/>
              <a:gd name="f46" fmla="val 99"/>
              <a:gd name="f47" fmla="val 149"/>
              <a:gd name="f48" fmla="val 113"/>
              <a:gd name="f49" fmla="val 158"/>
              <a:gd name="f50" fmla="val 111"/>
              <a:gd name="f51" fmla="val 191"/>
              <a:gd name="f52" fmla="val 207"/>
              <a:gd name="f53" fmla="val 222"/>
              <a:gd name="f54" fmla="val 106"/>
              <a:gd name="f55" fmla="val 232"/>
              <a:gd name="f56" fmla="val 102"/>
              <a:gd name="f57" fmla="val 239"/>
              <a:gd name="f58" fmla="val 109"/>
              <a:gd name="f59" fmla="val 250"/>
              <a:gd name="f60" fmla="val 121"/>
              <a:gd name="f61" fmla="val 270"/>
              <a:gd name="f62" fmla="val 289"/>
              <a:gd name="f63" fmla="val 86"/>
              <a:gd name="f64" fmla="val 69"/>
              <a:gd name="f65" fmla="val 53"/>
              <a:gd name="f66" fmla="val 37"/>
              <a:gd name="f67" fmla="val 28"/>
              <a:gd name="f68" fmla="val 288"/>
              <a:gd name="f69" fmla="val 277"/>
              <a:gd name="f70" fmla="val 266"/>
              <a:gd name="f71" fmla="val 10"/>
              <a:gd name="f72" fmla="val 251"/>
              <a:gd name="f73" fmla="+- 0 0 -90"/>
              <a:gd name="f74" fmla="*/ f3 1 128"/>
              <a:gd name="f75" fmla="*/ f4 1 290"/>
              <a:gd name="f76" fmla="val f5"/>
              <a:gd name="f77" fmla="val f6"/>
              <a:gd name="f78" fmla="val f7"/>
              <a:gd name="f79" fmla="*/ f73 f0 1"/>
              <a:gd name="f80" fmla="+- f78 0 f76"/>
              <a:gd name="f81" fmla="+- f77 0 f76"/>
              <a:gd name="f82" fmla="*/ f79 1 f2"/>
              <a:gd name="f83" fmla="*/ f81 1 128"/>
              <a:gd name="f84" fmla="*/ f80 1 290"/>
              <a:gd name="f85" fmla="*/ 27 f81 1"/>
              <a:gd name="f86" fmla="*/ 244 f80 1"/>
              <a:gd name="f87" fmla="*/ 19 f81 1"/>
              <a:gd name="f88" fmla="*/ 176 f80 1"/>
              <a:gd name="f89" fmla="*/ 40 f81 1"/>
              <a:gd name="f90" fmla="*/ 139 f80 1"/>
              <a:gd name="f91" fmla="*/ 7 f81 1"/>
              <a:gd name="f92" fmla="*/ 51 f80 1"/>
              <a:gd name="f93" fmla="*/ 29 f81 1"/>
              <a:gd name="f94" fmla="*/ 11 f80 1"/>
              <a:gd name="f95" fmla="*/ 118 f81 1"/>
              <a:gd name="f96" fmla="*/ 20 f80 1"/>
              <a:gd name="f97" fmla="*/ 125 f81 1"/>
              <a:gd name="f98" fmla="*/ 42 f80 1"/>
              <a:gd name="f99" fmla="*/ 90 f81 1"/>
              <a:gd name="f100" fmla="*/ 136 f80 1"/>
              <a:gd name="f101" fmla="*/ 111 f81 1"/>
              <a:gd name="f102" fmla="*/ 107 f81 1"/>
              <a:gd name="f103" fmla="*/ 222 f80 1"/>
              <a:gd name="f104" fmla="*/ 109 f81 1"/>
              <a:gd name="f105" fmla="*/ 250 f80 1"/>
              <a:gd name="f106" fmla="*/ 86 f81 1"/>
              <a:gd name="f107" fmla="*/ 289 f80 1"/>
              <a:gd name="f108" fmla="*/ 37 f81 1"/>
              <a:gd name="f109" fmla="*/ 18 f81 1"/>
              <a:gd name="f110" fmla="*/ 277 f80 1"/>
              <a:gd name="f111" fmla="+- f82 0 f1"/>
              <a:gd name="f112" fmla="*/ f85 1 128"/>
              <a:gd name="f113" fmla="*/ f86 1 290"/>
              <a:gd name="f114" fmla="*/ f87 1 128"/>
              <a:gd name="f115" fmla="*/ f88 1 290"/>
              <a:gd name="f116" fmla="*/ f89 1 128"/>
              <a:gd name="f117" fmla="*/ f90 1 290"/>
              <a:gd name="f118" fmla="*/ f91 1 128"/>
              <a:gd name="f119" fmla="*/ f92 1 290"/>
              <a:gd name="f120" fmla="*/ f93 1 128"/>
              <a:gd name="f121" fmla="*/ f94 1 290"/>
              <a:gd name="f122" fmla="*/ f95 1 128"/>
              <a:gd name="f123" fmla="*/ f96 1 290"/>
              <a:gd name="f124" fmla="*/ f97 1 128"/>
              <a:gd name="f125" fmla="*/ f98 1 290"/>
              <a:gd name="f126" fmla="*/ f99 1 128"/>
              <a:gd name="f127" fmla="*/ f100 1 290"/>
              <a:gd name="f128" fmla="*/ f101 1 128"/>
              <a:gd name="f129" fmla="*/ f102 1 128"/>
              <a:gd name="f130" fmla="*/ f103 1 290"/>
              <a:gd name="f131" fmla="*/ f104 1 128"/>
              <a:gd name="f132" fmla="*/ f105 1 290"/>
              <a:gd name="f133" fmla="*/ f106 1 128"/>
              <a:gd name="f134" fmla="*/ f107 1 290"/>
              <a:gd name="f135" fmla="*/ f108 1 128"/>
              <a:gd name="f136" fmla="*/ f109 1 128"/>
              <a:gd name="f137" fmla="*/ f110 1 290"/>
              <a:gd name="f138" fmla="*/ 0 1 f83"/>
              <a:gd name="f139" fmla="*/ f77 1 f83"/>
              <a:gd name="f140" fmla="*/ 0 1 f84"/>
              <a:gd name="f141" fmla="*/ f78 1 f84"/>
              <a:gd name="f142" fmla="*/ f112 1 f83"/>
              <a:gd name="f143" fmla="*/ f113 1 f84"/>
              <a:gd name="f144" fmla="*/ f114 1 f83"/>
              <a:gd name="f145" fmla="*/ f115 1 f84"/>
              <a:gd name="f146" fmla="*/ f116 1 f83"/>
              <a:gd name="f147" fmla="*/ f117 1 f84"/>
              <a:gd name="f148" fmla="*/ f118 1 f83"/>
              <a:gd name="f149" fmla="*/ f119 1 f84"/>
              <a:gd name="f150" fmla="*/ f120 1 f83"/>
              <a:gd name="f151" fmla="*/ f121 1 f84"/>
              <a:gd name="f152" fmla="*/ f122 1 f83"/>
              <a:gd name="f153" fmla="*/ f123 1 f84"/>
              <a:gd name="f154" fmla="*/ f124 1 f83"/>
              <a:gd name="f155" fmla="*/ f125 1 f84"/>
              <a:gd name="f156" fmla="*/ f126 1 f83"/>
              <a:gd name="f157" fmla="*/ f127 1 f84"/>
              <a:gd name="f158" fmla="*/ f128 1 f83"/>
              <a:gd name="f159" fmla="*/ f129 1 f83"/>
              <a:gd name="f160" fmla="*/ f130 1 f84"/>
              <a:gd name="f161" fmla="*/ f131 1 f83"/>
              <a:gd name="f162" fmla="*/ f132 1 f84"/>
              <a:gd name="f163" fmla="*/ f133 1 f83"/>
              <a:gd name="f164" fmla="*/ f134 1 f84"/>
              <a:gd name="f165" fmla="*/ f135 1 f83"/>
              <a:gd name="f166" fmla="*/ f136 1 f83"/>
              <a:gd name="f167" fmla="*/ f137 1 f84"/>
              <a:gd name="f168" fmla="*/ f138 f74 1"/>
              <a:gd name="f169" fmla="*/ f139 f74 1"/>
              <a:gd name="f170" fmla="*/ f141 f75 1"/>
              <a:gd name="f171" fmla="*/ f140 f75 1"/>
              <a:gd name="f172" fmla="*/ f142 f74 1"/>
              <a:gd name="f173" fmla="*/ f143 f75 1"/>
              <a:gd name="f174" fmla="*/ f144 f74 1"/>
              <a:gd name="f175" fmla="*/ f145 f75 1"/>
              <a:gd name="f176" fmla="*/ f146 f74 1"/>
              <a:gd name="f177" fmla="*/ f147 f75 1"/>
              <a:gd name="f178" fmla="*/ f148 f74 1"/>
              <a:gd name="f179" fmla="*/ f149 f75 1"/>
              <a:gd name="f180" fmla="*/ f150 f74 1"/>
              <a:gd name="f181" fmla="*/ f151 f75 1"/>
              <a:gd name="f182" fmla="*/ f152 f74 1"/>
              <a:gd name="f183" fmla="*/ f153 f75 1"/>
              <a:gd name="f184" fmla="*/ f154 f74 1"/>
              <a:gd name="f185" fmla="*/ f155 f75 1"/>
              <a:gd name="f186" fmla="*/ f156 f74 1"/>
              <a:gd name="f187" fmla="*/ f157 f75 1"/>
              <a:gd name="f188" fmla="*/ f158 f74 1"/>
              <a:gd name="f189" fmla="*/ f159 f74 1"/>
              <a:gd name="f190" fmla="*/ f160 f75 1"/>
              <a:gd name="f191" fmla="*/ f161 f74 1"/>
              <a:gd name="f192" fmla="*/ f162 f75 1"/>
              <a:gd name="f193" fmla="*/ f163 f74 1"/>
              <a:gd name="f194" fmla="*/ f164 f75 1"/>
              <a:gd name="f195" fmla="*/ f165 f74 1"/>
              <a:gd name="f196" fmla="*/ f166 f74 1"/>
              <a:gd name="f197" fmla="*/ f167 f75 1"/>
            </a:gdLst>
            <a:ahLst/>
            <a:cxnLst>
              <a:cxn ang="3cd4">
                <a:pos x="hc" y="t"/>
              </a:cxn>
              <a:cxn ang="0">
                <a:pos x="r" y="vc"/>
              </a:cxn>
              <a:cxn ang="cd4">
                <a:pos x="hc" y="b"/>
              </a:cxn>
              <a:cxn ang="cd2">
                <a:pos x="l" y="vc"/>
              </a:cxn>
              <a:cxn ang="f111">
                <a:pos x="f172" y="f173"/>
              </a:cxn>
              <a:cxn ang="f111">
                <a:pos x="f174" y="f175"/>
              </a:cxn>
              <a:cxn ang="f111">
                <a:pos x="f176" y="f177"/>
              </a:cxn>
              <a:cxn ang="f111">
                <a:pos x="f178" y="f179"/>
              </a:cxn>
              <a:cxn ang="f111">
                <a:pos x="f180" y="f181"/>
              </a:cxn>
              <a:cxn ang="f111">
                <a:pos x="f182" y="f183"/>
              </a:cxn>
              <a:cxn ang="f111">
                <a:pos x="f184" y="f185"/>
              </a:cxn>
              <a:cxn ang="f111">
                <a:pos x="f186" y="f187"/>
              </a:cxn>
              <a:cxn ang="f111">
                <a:pos x="f188" y="f175"/>
              </a:cxn>
              <a:cxn ang="f111">
                <a:pos x="f189" y="f190"/>
              </a:cxn>
              <a:cxn ang="f111">
                <a:pos x="f191" y="f192"/>
              </a:cxn>
              <a:cxn ang="f111">
                <a:pos x="f193" y="f194"/>
              </a:cxn>
              <a:cxn ang="f111">
                <a:pos x="f195" y="f194"/>
              </a:cxn>
              <a:cxn ang="f111">
                <a:pos x="f196" y="f197"/>
              </a:cxn>
              <a:cxn ang="f111">
                <a:pos x="f172" y="f173"/>
              </a:cxn>
            </a:cxnLst>
            <a:rect l="f168" t="f171" r="f169" b="f170"/>
            <a:pathLst>
              <a:path w="128" h="290">
                <a:moveTo>
                  <a:pt x="f8" y="f9"/>
                </a:moveTo>
                <a:cubicBezTo>
                  <a:pt x="f10" y="f11"/>
                  <a:pt x="f12" y="f13"/>
                  <a:pt x="f14" y="f15"/>
                </a:cubicBezTo>
                <a:cubicBezTo>
                  <a:pt x="f16" y="f17"/>
                  <a:pt x="f18" y="f19"/>
                  <a:pt x="f20" y="f21"/>
                </a:cubicBezTo>
                <a:cubicBezTo>
                  <a:pt x="f22" y="f23"/>
                  <a:pt x="f24" y="f25"/>
                  <a:pt x="f26" y="f27"/>
                </a:cubicBezTo>
                <a:cubicBezTo>
                  <a:pt x="f5" y="f22"/>
                  <a:pt x="f28" y="f14"/>
                  <a:pt x="f22" y="f29"/>
                </a:cubicBezTo>
                <a:cubicBezTo>
                  <a:pt x="f30" y="f5"/>
                  <a:pt x="f31" y="f32"/>
                  <a:pt x="f33" y="f34"/>
                </a:cubicBezTo>
                <a:cubicBezTo>
                  <a:pt x="f6" y="f35"/>
                  <a:pt x="f36" y="f37"/>
                  <a:pt x="f38" y="f39"/>
                </a:cubicBezTo>
                <a:cubicBezTo>
                  <a:pt x="f40" y="f41"/>
                  <a:pt x="f42" y="f43"/>
                  <a:pt x="f44" y="f45"/>
                </a:cubicBezTo>
                <a:cubicBezTo>
                  <a:pt x="f46" y="f47"/>
                  <a:pt x="f48" y="f49"/>
                  <a:pt x="f50" y="f15"/>
                </a:cubicBezTo>
                <a:cubicBezTo>
                  <a:pt x="f23" y="f51"/>
                  <a:pt x="f42" y="f52"/>
                  <a:pt x="f43" y="f53"/>
                </a:cubicBezTo>
                <a:cubicBezTo>
                  <a:pt x="f54" y="f55"/>
                  <a:pt x="f56" y="f57"/>
                  <a:pt x="f58" y="f59"/>
                </a:cubicBezTo>
                <a:cubicBezTo>
                  <a:pt x="f60" y="f61"/>
                  <a:pt x="f58" y="f62"/>
                  <a:pt x="f63" y="f62"/>
                </a:cubicBezTo>
                <a:cubicBezTo>
                  <a:pt x="f64" y="f7"/>
                  <a:pt x="f65" y="f62"/>
                  <a:pt x="f66" y="f62"/>
                </a:cubicBezTo>
                <a:cubicBezTo>
                  <a:pt x="f67" y="f62"/>
                  <a:pt x="f16" y="f68"/>
                  <a:pt x="f16" y="f69"/>
                </a:cubicBezTo>
                <a:cubicBezTo>
                  <a:pt x="f16" y="f70"/>
                  <a:pt x="f71" y="f72"/>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Freeform 30">
            <a:extLst>
              <a:ext uri="{FF2B5EF4-FFF2-40B4-BE49-F238E27FC236}">
                <a16:creationId xmlns:a16="http://schemas.microsoft.com/office/drawing/2014/main" id="{2E2D1E4F-20C1-4C13-9096-341026202FF1}"/>
              </a:ext>
            </a:extLst>
          </p:cNvPr>
          <p:cNvSpPr/>
          <p:nvPr/>
        </p:nvSpPr>
        <p:spPr>
          <a:xfrm>
            <a:off x="954084" y="3667128"/>
            <a:ext cx="568327" cy="103190"/>
          </a:xfrm>
          <a:custGeom>
            <a:avLst/>
            <a:gdLst>
              <a:gd name="f0" fmla="val 10800000"/>
              <a:gd name="f1" fmla="val 5400000"/>
              <a:gd name="f2" fmla="val 180"/>
              <a:gd name="f3" fmla="val w"/>
              <a:gd name="f4" fmla="val h"/>
              <a:gd name="f5" fmla="val 0"/>
              <a:gd name="f6" fmla="val 404"/>
              <a:gd name="f7" fmla="val 73"/>
              <a:gd name="f8" fmla="val 136"/>
              <a:gd name="f9" fmla="val 61"/>
              <a:gd name="f10" fmla="val 48"/>
              <a:gd name="f11" fmla="val 36"/>
              <a:gd name="f12" fmla="val 134"/>
              <a:gd name="f13" fmla="val 133"/>
              <a:gd name="f14" fmla="val 131"/>
              <a:gd name="f15" fmla="val 60"/>
              <a:gd name="f16" fmla="val 130"/>
              <a:gd name="f17" fmla="val 129"/>
              <a:gd name="f18" fmla="val 127"/>
              <a:gd name="f19" fmla="val 35"/>
              <a:gd name="f20" fmla="val 126"/>
              <a:gd name="f21" fmla="val 124"/>
              <a:gd name="f22" fmla="val 123"/>
              <a:gd name="f23" fmla="val 72"/>
              <a:gd name="f24" fmla="val 122"/>
              <a:gd name="f25" fmla="val 121"/>
              <a:gd name="f26" fmla="val 119"/>
              <a:gd name="f27" fmla="val 118"/>
              <a:gd name="f28" fmla="val 116"/>
              <a:gd name="f29" fmla="val 115"/>
              <a:gd name="f30" fmla="val 113"/>
              <a:gd name="f31" fmla="val 112"/>
              <a:gd name="f32" fmla="val 111"/>
              <a:gd name="f33" fmla="val 49"/>
              <a:gd name="f34" fmla="val 109"/>
              <a:gd name="f35" fmla="val 108"/>
              <a:gd name="f36" fmla="val 107"/>
              <a:gd name="f37" fmla="val 106"/>
              <a:gd name="f38" fmla="val 105"/>
              <a:gd name="f39" fmla="val 104"/>
              <a:gd name="f40" fmla="val 103"/>
              <a:gd name="f41" fmla="val 102"/>
              <a:gd name="f42" fmla="val 101"/>
              <a:gd name="f43" fmla="val 100"/>
              <a:gd name="f44" fmla="val 99"/>
              <a:gd name="f45" fmla="val 98"/>
              <a:gd name="f46" fmla="val 97"/>
              <a:gd name="f47" fmla="val 96"/>
              <a:gd name="f48" fmla="val 95"/>
              <a:gd name="f49" fmla="val 94"/>
              <a:gd name="f50" fmla="val 93"/>
              <a:gd name="f51" fmla="val 91"/>
              <a:gd name="f52" fmla="val 90"/>
              <a:gd name="f53" fmla="val 59"/>
              <a:gd name="f54" fmla="val 71"/>
              <a:gd name="f55" fmla="val 89"/>
              <a:gd name="f56" fmla="val 87"/>
              <a:gd name="f57" fmla="val 86"/>
              <a:gd name="f58" fmla="val 84"/>
              <a:gd name="f59" fmla="val 83"/>
              <a:gd name="f60" fmla="val 82"/>
              <a:gd name="f61" fmla="val 80"/>
              <a:gd name="f62" fmla="val 79"/>
              <a:gd name="f63" fmla="val 77"/>
              <a:gd name="f64" fmla="val 37"/>
              <a:gd name="f65" fmla="val 76"/>
              <a:gd name="f66" fmla="val 75"/>
              <a:gd name="f67" fmla="val 70"/>
              <a:gd name="f68" fmla="val 69"/>
              <a:gd name="f69" fmla="val 68"/>
              <a:gd name="f70" fmla="val 67"/>
              <a:gd name="f71" fmla="val 38"/>
              <a:gd name="f72" fmla="val 66"/>
              <a:gd name="f73" fmla="val 65"/>
              <a:gd name="f74" fmla="val 63"/>
              <a:gd name="f75" fmla="val 62"/>
              <a:gd name="f76" fmla="val 58"/>
              <a:gd name="f77" fmla="val 56"/>
              <a:gd name="f78" fmla="val 55"/>
              <a:gd name="f79" fmla="val 54"/>
              <a:gd name="f80" fmla="val 52"/>
              <a:gd name="f81" fmla="val 51"/>
              <a:gd name="f82" fmla="val 47"/>
              <a:gd name="f83" fmla="val 45"/>
              <a:gd name="f84" fmla="val 44"/>
              <a:gd name="f85" fmla="val 50"/>
              <a:gd name="f86" fmla="val 42"/>
              <a:gd name="f87" fmla="val 41"/>
              <a:gd name="f88" fmla="val 39"/>
              <a:gd name="f89" fmla="val 34"/>
              <a:gd name="f90" fmla="val 33"/>
              <a:gd name="f91" fmla="val 32"/>
              <a:gd name="f92" fmla="val 31"/>
              <a:gd name="f93" fmla="val 30"/>
              <a:gd name="f94" fmla="val 29"/>
              <a:gd name="f95" fmla="val 28"/>
              <a:gd name="f96" fmla="val 27"/>
              <a:gd name="f97" fmla="val 40"/>
              <a:gd name="f98" fmla="val 26"/>
              <a:gd name="f99" fmla="val 25"/>
              <a:gd name="f100" fmla="val 24"/>
              <a:gd name="f101" fmla="val 23"/>
              <a:gd name="f102" fmla="val 22"/>
              <a:gd name="f103" fmla="val 21"/>
              <a:gd name="f104" fmla="val 20"/>
              <a:gd name="f105" fmla="val 19"/>
              <a:gd name="f106" fmla="val 18"/>
              <a:gd name="f107" fmla="val 17"/>
              <a:gd name="f108" fmla="val 16"/>
              <a:gd name="f109" fmla="val 15"/>
              <a:gd name="f110" fmla="val 53"/>
              <a:gd name="f111" fmla="val 14"/>
              <a:gd name="f112" fmla="val 4"/>
              <a:gd name="f113" fmla="val 5"/>
              <a:gd name="f114" fmla="val 8"/>
              <a:gd name="f115" fmla="val 187"/>
              <a:gd name="f116" fmla="val 271"/>
              <a:gd name="f117" fmla="val 9"/>
              <a:gd name="f118" fmla="val 306"/>
              <a:gd name="f119" fmla="val 13"/>
              <a:gd name="f120" fmla="val 340"/>
              <a:gd name="f121" fmla="val 375"/>
              <a:gd name="f122" fmla="val 396"/>
              <a:gd name="f123" fmla="val 46"/>
              <a:gd name="f124" fmla="val 392"/>
              <a:gd name="f125" fmla="val 388"/>
              <a:gd name="f126" fmla="val 378"/>
              <a:gd name="f127" fmla="val 370"/>
              <a:gd name="f128" fmla="val 366"/>
              <a:gd name="f129" fmla="val 361"/>
              <a:gd name="f130" fmla="val 358"/>
              <a:gd name="f131" fmla="val 357"/>
              <a:gd name="f132" fmla="val 356"/>
              <a:gd name="f133" fmla="val 341"/>
              <a:gd name="f134" fmla="val 346"/>
              <a:gd name="f135" fmla="val 344"/>
              <a:gd name="f136" fmla="val 343"/>
              <a:gd name="f137" fmla="val 342"/>
              <a:gd name="f138" fmla="val 338"/>
              <a:gd name="f139" fmla="val 337"/>
              <a:gd name="f140" fmla="val 336"/>
              <a:gd name="f141" fmla="val 335"/>
              <a:gd name="f142" fmla="val 334"/>
              <a:gd name="f143" fmla="val 333"/>
              <a:gd name="f144" fmla="val 307"/>
              <a:gd name="f145" fmla="val 305"/>
              <a:gd name="f146" fmla="val 303"/>
              <a:gd name="f147" fmla="val 302"/>
              <a:gd name="f148" fmla="val 298"/>
              <a:gd name="f149" fmla="val 297"/>
              <a:gd name="f150" fmla="val 296"/>
              <a:gd name="f151" fmla="val 294"/>
              <a:gd name="f152" fmla="val 293"/>
              <a:gd name="f153" fmla="val 292"/>
              <a:gd name="f154" fmla="val 291"/>
              <a:gd name="f155" fmla="val 290"/>
              <a:gd name="f156" fmla="val 289"/>
              <a:gd name="f157" fmla="val 285"/>
              <a:gd name="f158" fmla="val 282"/>
              <a:gd name="f159" fmla="val 280"/>
              <a:gd name="f160" fmla="val 57"/>
              <a:gd name="f161" fmla="val 281"/>
              <a:gd name="f162" fmla="val 64"/>
              <a:gd name="f163" fmla="val 277"/>
              <a:gd name="f164" fmla="val 266"/>
              <a:gd name="f165" fmla="val 248"/>
              <a:gd name="f166" fmla="val 258"/>
              <a:gd name="f167" fmla="val 254"/>
              <a:gd name="f168" fmla="val 253"/>
              <a:gd name="f169" fmla="val 252"/>
              <a:gd name="f170" fmla="val 251"/>
              <a:gd name="f171" fmla="val 249"/>
              <a:gd name="f172" fmla="val 247"/>
              <a:gd name="f173" fmla="val 245"/>
              <a:gd name="f174" fmla="val 242"/>
              <a:gd name="f175" fmla="val 241"/>
              <a:gd name="f176" fmla="val 240"/>
              <a:gd name="f177" fmla="val 239"/>
              <a:gd name="f178" fmla="val 238"/>
              <a:gd name="f179" fmla="val 231"/>
              <a:gd name="f180" fmla="val 225"/>
              <a:gd name="f181" fmla="val 219"/>
              <a:gd name="f182" fmla="val 213"/>
              <a:gd name="f183" fmla="val 208"/>
              <a:gd name="f184" fmla="val 201"/>
              <a:gd name="f185" fmla="val 200"/>
              <a:gd name="f186" fmla="val 199"/>
              <a:gd name="f187" fmla="val 198"/>
              <a:gd name="f188" fmla="val 197"/>
              <a:gd name="f189" fmla="val 196"/>
              <a:gd name="f190" fmla="val 195"/>
              <a:gd name="f191" fmla="val 193"/>
              <a:gd name="f192" fmla="val 192"/>
              <a:gd name="f193" fmla="val 190"/>
              <a:gd name="f194" fmla="val 189"/>
              <a:gd name="f195" fmla="val 188"/>
              <a:gd name="f196" fmla="val 186"/>
              <a:gd name="f197" fmla="val 185"/>
              <a:gd name="f198" fmla="val 184"/>
              <a:gd name="f199" fmla="val 182"/>
              <a:gd name="f200" fmla="val 181"/>
              <a:gd name="f201" fmla="val 179"/>
              <a:gd name="f202" fmla="val 178"/>
              <a:gd name="f203" fmla="val 176"/>
              <a:gd name="f204" fmla="val 175"/>
              <a:gd name="f205" fmla="val 173"/>
              <a:gd name="f206" fmla="val 172"/>
              <a:gd name="f207" fmla="val 170"/>
              <a:gd name="f208" fmla="val 169"/>
              <a:gd name="f209" fmla="val 168"/>
              <a:gd name="f210" fmla="val 167"/>
              <a:gd name="f211" fmla="val 165"/>
              <a:gd name="f212" fmla="val 164"/>
              <a:gd name="f213" fmla="val 163"/>
              <a:gd name="f214" fmla="val 161"/>
              <a:gd name="f215" fmla="val 160"/>
              <a:gd name="f216" fmla="val 159"/>
              <a:gd name="f217" fmla="val 157"/>
              <a:gd name="f218" fmla="val 156"/>
              <a:gd name="f219" fmla="val 155"/>
              <a:gd name="f220" fmla="val 153"/>
              <a:gd name="f221" fmla="val 152"/>
              <a:gd name="f222" fmla="val 151"/>
              <a:gd name="f223" fmla="val 150"/>
              <a:gd name="f224" fmla="val 149"/>
              <a:gd name="f225" fmla="val 148"/>
              <a:gd name="f226" fmla="val 147"/>
              <a:gd name="f227" fmla="val 146"/>
              <a:gd name="f228" fmla="val 145"/>
              <a:gd name="f229" fmla="val 144"/>
              <a:gd name="f230" fmla="val 143"/>
              <a:gd name="f231" fmla="val 142"/>
              <a:gd name="f232" fmla="val 141"/>
              <a:gd name="f233" fmla="val 140"/>
              <a:gd name="f234" fmla="val 138"/>
              <a:gd name="f235" fmla="val 137"/>
              <a:gd name="f236" fmla="+- 0 0 -90"/>
              <a:gd name="f237" fmla="*/ f3 1 404"/>
              <a:gd name="f238" fmla="*/ f4 1 73"/>
              <a:gd name="f239" fmla="val f5"/>
              <a:gd name="f240" fmla="val f6"/>
              <a:gd name="f241" fmla="val f7"/>
              <a:gd name="f242" fmla="*/ f236 f0 1"/>
              <a:gd name="f243" fmla="+- f241 0 f239"/>
              <a:gd name="f244" fmla="+- f240 0 f239"/>
              <a:gd name="f245" fmla="*/ f242 1 f2"/>
              <a:gd name="f246" fmla="*/ f244 1 404"/>
              <a:gd name="f247" fmla="*/ f243 1 73"/>
              <a:gd name="f248" fmla="*/ 136 f244 1"/>
              <a:gd name="f249" fmla="*/ 36 f243 1"/>
              <a:gd name="f250" fmla="*/ 131 f244 1"/>
              <a:gd name="f251" fmla="*/ 73 f243 1"/>
              <a:gd name="f252" fmla="*/ 127 f244 1"/>
              <a:gd name="f253" fmla="*/ 35 f243 1"/>
              <a:gd name="f254" fmla="*/ 123 f244 1"/>
              <a:gd name="f255" fmla="*/ 72 f243 1"/>
              <a:gd name="f256" fmla="*/ 119 f244 1"/>
              <a:gd name="f257" fmla="*/ 115 f244 1"/>
              <a:gd name="f258" fmla="*/ 111 f244 1"/>
              <a:gd name="f259" fmla="*/ 105 f244 1"/>
              <a:gd name="f260" fmla="*/ 102 f244 1"/>
              <a:gd name="f261" fmla="*/ 97 f244 1"/>
              <a:gd name="f262" fmla="*/ 94 f244 1"/>
              <a:gd name="f263" fmla="*/ 90 f244 1"/>
              <a:gd name="f264" fmla="*/ 71 f243 1"/>
              <a:gd name="f265" fmla="*/ 86 f244 1"/>
              <a:gd name="f266" fmla="*/ 82 f244 1"/>
              <a:gd name="f267" fmla="*/ 77 f244 1"/>
              <a:gd name="f268" fmla="*/ 37 f243 1"/>
              <a:gd name="f269" fmla="*/ 73 f244 1"/>
              <a:gd name="f270" fmla="*/ 67 f244 1"/>
              <a:gd name="f271" fmla="*/ 38 f243 1"/>
              <a:gd name="f272" fmla="*/ 65 f244 1"/>
              <a:gd name="f273" fmla="*/ 60 f244 1"/>
              <a:gd name="f274" fmla="*/ 56 f244 1"/>
              <a:gd name="f275" fmla="*/ 52 f244 1"/>
              <a:gd name="f276" fmla="*/ 48 f244 1"/>
              <a:gd name="f277" fmla="*/ 44 f244 1"/>
              <a:gd name="f278" fmla="*/ 39 f244 1"/>
              <a:gd name="f279" fmla="*/ 35 f244 1"/>
              <a:gd name="f280" fmla="*/ 39 f243 1"/>
              <a:gd name="f281" fmla="*/ 30 f244 1"/>
              <a:gd name="f282" fmla="*/ 27 f244 1"/>
              <a:gd name="f283" fmla="*/ 40 f243 1"/>
              <a:gd name="f284" fmla="*/ 21 f244 1"/>
              <a:gd name="f285" fmla="*/ 19 f244 1"/>
              <a:gd name="f286" fmla="*/ 44 f243 1"/>
              <a:gd name="f287" fmla="*/ 14 f244 1"/>
              <a:gd name="f288" fmla="*/ 70 f243 1"/>
              <a:gd name="f289" fmla="*/ 20 f244 1"/>
              <a:gd name="f290" fmla="*/ 8 f243 1"/>
              <a:gd name="f291" fmla="*/ 375 f244 1"/>
              <a:gd name="f292" fmla="*/ 25 f243 1"/>
              <a:gd name="f293" fmla="*/ 370 f244 1"/>
              <a:gd name="f294" fmla="*/ 69 f243 1"/>
              <a:gd name="f295" fmla="*/ 356 f244 1"/>
              <a:gd name="f296" fmla="*/ 67 f243 1"/>
              <a:gd name="f297" fmla="*/ 342 f244 1"/>
              <a:gd name="f298" fmla="*/ 66 f243 1"/>
              <a:gd name="f299" fmla="*/ 335 f244 1"/>
              <a:gd name="f300" fmla="*/ 45 f243 1"/>
              <a:gd name="f301" fmla="*/ 303 f244 1"/>
              <a:gd name="f302" fmla="*/ 46 f243 1"/>
              <a:gd name="f303" fmla="*/ 298 f244 1"/>
              <a:gd name="f304" fmla="*/ 292 f244 1"/>
              <a:gd name="f305" fmla="*/ 280 f244 1"/>
              <a:gd name="f306" fmla="*/ 57 f243 1"/>
              <a:gd name="f307" fmla="*/ 254 f244 1"/>
              <a:gd name="f308" fmla="*/ 41 f243 1"/>
              <a:gd name="f309" fmla="*/ 252 f244 1"/>
              <a:gd name="f310" fmla="*/ 54 f243 1"/>
              <a:gd name="f311" fmla="*/ 241 f244 1"/>
              <a:gd name="f312" fmla="*/ 238 f244 1"/>
              <a:gd name="f313" fmla="*/ 201 f244 1"/>
              <a:gd name="f314" fmla="*/ 68 f243 1"/>
              <a:gd name="f315" fmla="*/ 198 f244 1"/>
              <a:gd name="f316" fmla="*/ 195 f244 1"/>
              <a:gd name="f317" fmla="*/ 190 f244 1"/>
              <a:gd name="f318" fmla="*/ 186 f244 1"/>
              <a:gd name="f319" fmla="*/ 182 f244 1"/>
              <a:gd name="f320" fmla="*/ 178 f244 1"/>
              <a:gd name="f321" fmla="*/ 173 f244 1"/>
              <a:gd name="f322" fmla="*/ 169 f244 1"/>
              <a:gd name="f323" fmla="*/ 165 f244 1"/>
              <a:gd name="f324" fmla="*/ 161 f244 1"/>
              <a:gd name="f325" fmla="*/ 157 f244 1"/>
              <a:gd name="f326" fmla="*/ 153 f244 1"/>
              <a:gd name="f327" fmla="*/ 148 f244 1"/>
              <a:gd name="f328" fmla="*/ 145 f244 1"/>
              <a:gd name="f329" fmla="*/ 140 f244 1"/>
              <a:gd name="f330" fmla="+- f245 0 f1"/>
              <a:gd name="f331" fmla="*/ f248 1 404"/>
              <a:gd name="f332" fmla="*/ f249 1 73"/>
              <a:gd name="f333" fmla="*/ f250 1 404"/>
              <a:gd name="f334" fmla="*/ f251 1 73"/>
              <a:gd name="f335" fmla="*/ f252 1 404"/>
              <a:gd name="f336" fmla="*/ f253 1 73"/>
              <a:gd name="f337" fmla="*/ f254 1 404"/>
              <a:gd name="f338" fmla="*/ f255 1 73"/>
              <a:gd name="f339" fmla="*/ f256 1 404"/>
              <a:gd name="f340" fmla="*/ f257 1 404"/>
              <a:gd name="f341" fmla="*/ f258 1 404"/>
              <a:gd name="f342" fmla="*/ f259 1 404"/>
              <a:gd name="f343" fmla="*/ f260 1 404"/>
              <a:gd name="f344" fmla="*/ f261 1 404"/>
              <a:gd name="f345" fmla="*/ f262 1 404"/>
              <a:gd name="f346" fmla="*/ f263 1 404"/>
              <a:gd name="f347" fmla="*/ f264 1 73"/>
              <a:gd name="f348" fmla="*/ f265 1 404"/>
              <a:gd name="f349" fmla="*/ f266 1 404"/>
              <a:gd name="f350" fmla="*/ f267 1 404"/>
              <a:gd name="f351" fmla="*/ f268 1 73"/>
              <a:gd name="f352" fmla="*/ f269 1 404"/>
              <a:gd name="f353" fmla="*/ f270 1 404"/>
              <a:gd name="f354" fmla="*/ f271 1 73"/>
              <a:gd name="f355" fmla="*/ f272 1 404"/>
              <a:gd name="f356" fmla="*/ f273 1 404"/>
              <a:gd name="f357" fmla="*/ f274 1 404"/>
              <a:gd name="f358" fmla="*/ f275 1 404"/>
              <a:gd name="f359" fmla="*/ f276 1 404"/>
              <a:gd name="f360" fmla="*/ f277 1 404"/>
              <a:gd name="f361" fmla="*/ f278 1 404"/>
              <a:gd name="f362" fmla="*/ f279 1 404"/>
              <a:gd name="f363" fmla="*/ f280 1 73"/>
              <a:gd name="f364" fmla="*/ f281 1 404"/>
              <a:gd name="f365" fmla="*/ f282 1 404"/>
              <a:gd name="f366" fmla="*/ f283 1 73"/>
              <a:gd name="f367" fmla="*/ f284 1 404"/>
              <a:gd name="f368" fmla="*/ f285 1 404"/>
              <a:gd name="f369" fmla="*/ f286 1 73"/>
              <a:gd name="f370" fmla="*/ f287 1 404"/>
              <a:gd name="f371" fmla="*/ f288 1 73"/>
              <a:gd name="f372" fmla="*/ f289 1 404"/>
              <a:gd name="f373" fmla="*/ f290 1 73"/>
              <a:gd name="f374" fmla="*/ f291 1 404"/>
              <a:gd name="f375" fmla="*/ f292 1 73"/>
              <a:gd name="f376" fmla="*/ f293 1 404"/>
              <a:gd name="f377" fmla="*/ f294 1 73"/>
              <a:gd name="f378" fmla="*/ f295 1 404"/>
              <a:gd name="f379" fmla="*/ f296 1 73"/>
              <a:gd name="f380" fmla="*/ f297 1 404"/>
              <a:gd name="f381" fmla="*/ f298 1 73"/>
              <a:gd name="f382" fmla="*/ f299 1 404"/>
              <a:gd name="f383" fmla="*/ f300 1 73"/>
              <a:gd name="f384" fmla="*/ f301 1 404"/>
              <a:gd name="f385" fmla="*/ f302 1 73"/>
              <a:gd name="f386" fmla="*/ f303 1 404"/>
              <a:gd name="f387" fmla="*/ f304 1 404"/>
              <a:gd name="f388" fmla="*/ f305 1 404"/>
              <a:gd name="f389" fmla="*/ f306 1 73"/>
              <a:gd name="f390" fmla="*/ f307 1 404"/>
              <a:gd name="f391" fmla="*/ f308 1 73"/>
              <a:gd name="f392" fmla="*/ f309 1 404"/>
              <a:gd name="f393" fmla="*/ f310 1 73"/>
              <a:gd name="f394" fmla="*/ f311 1 404"/>
              <a:gd name="f395" fmla="*/ f312 1 404"/>
              <a:gd name="f396" fmla="*/ f313 1 404"/>
              <a:gd name="f397" fmla="*/ f314 1 73"/>
              <a:gd name="f398" fmla="*/ f315 1 404"/>
              <a:gd name="f399" fmla="*/ f316 1 404"/>
              <a:gd name="f400" fmla="*/ f317 1 404"/>
              <a:gd name="f401" fmla="*/ f318 1 404"/>
              <a:gd name="f402" fmla="*/ f319 1 404"/>
              <a:gd name="f403" fmla="*/ f320 1 404"/>
              <a:gd name="f404" fmla="*/ f321 1 404"/>
              <a:gd name="f405" fmla="*/ f322 1 404"/>
              <a:gd name="f406" fmla="*/ f323 1 404"/>
              <a:gd name="f407" fmla="*/ f324 1 404"/>
              <a:gd name="f408" fmla="*/ f325 1 404"/>
              <a:gd name="f409" fmla="*/ f326 1 404"/>
              <a:gd name="f410" fmla="*/ f327 1 404"/>
              <a:gd name="f411" fmla="*/ f328 1 404"/>
              <a:gd name="f412" fmla="*/ f329 1 404"/>
              <a:gd name="f413" fmla="*/ 0 1 f246"/>
              <a:gd name="f414" fmla="*/ f240 1 f246"/>
              <a:gd name="f415" fmla="*/ 0 1 f247"/>
              <a:gd name="f416" fmla="*/ f241 1 f247"/>
              <a:gd name="f417" fmla="*/ f331 1 f246"/>
              <a:gd name="f418" fmla="*/ f332 1 f247"/>
              <a:gd name="f419" fmla="*/ f333 1 f246"/>
              <a:gd name="f420" fmla="*/ f334 1 f247"/>
              <a:gd name="f421" fmla="*/ f335 1 f246"/>
              <a:gd name="f422" fmla="*/ f336 1 f247"/>
              <a:gd name="f423" fmla="*/ f337 1 f246"/>
              <a:gd name="f424" fmla="*/ f338 1 f247"/>
              <a:gd name="f425" fmla="*/ f339 1 f246"/>
              <a:gd name="f426" fmla="*/ f340 1 f246"/>
              <a:gd name="f427" fmla="*/ f341 1 f246"/>
              <a:gd name="f428" fmla="*/ f342 1 f246"/>
              <a:gd name="f429" fmla="*/ f343 1 f246"/>
              <a:gd name="f430" fmla="*/ f344 1 f246"/>
              <a:gd name="f431" fmla="*/ f345 1 f246"/>
              <a:gd name="f432" fmla="*/ f346 1 f246"/>
              <a:gd name="f433" fmla="*/ f347 1 f247"/>
              <a:gd name="f434" fmla="*/ f348 1 f246"/>
              <a:gd name="f435" fmla="*/ f349 1 f246"/>
              <a:gd name="f436" fmla="*/ f350 1 f246"/>
              <a:gd name="f437" fmla="*/ f351 1 f247"/>
              <a:gd name="f438" fmla="*/ f352 1 f246"/>
              <a:gd name="f439" fmla="*/ f353 1 f246"/>
              <a:gd name="f440" fmla="*/ f354 1 f247"/>
              <a:gd name="f441" fmla="*/ f355 1 f246"/>
              <a:gd name="f442" fmla="*/ f356 1 f246"/>
              <a:gd name="f443" fmla="*/ f357 1 f246"/>
              <a:gd name="f444" fmla="*/ f358 1 f246"/>
              <a:gd name="f445" fmla="*/ f359 1 f246"/>
              <a:gd name="f446" fmla="*/ f360 1 f246"/>
              <a:gd name="f447" fmla="*/ f361 1 f246"/>
              <a:gd name="f448" fmla="*/ f362 1 f246"/>
              <a:gd name="f449" fmla="*/ f363 1 f247"/>
              <a:gd name="f450" fmla="*/ f364 1 f246"/>
              <a:gd name="f451" fmla="*/ f365 1 f246"/>
              <a:gd name="f452" fmla="*/ f366 1 f247"/>
              <a:gd name="f453" fmla="*/ f367 1 f246"/>
              <a:gd name="f454" fmla="*/ f368 1 f246"/>
              <a:gd name="f455" fmla="*/ f369 1 f247"/>
              <a:gd name="f456" fmla="*/ f370 1 f246"/>
              <a:gd name="f457" fmla="*/ f371 1 f247"/>
              <a:gd name="f458" fmla="*/ f372 1 f246"/>
              <a:gd name="f459" fmla="*/ f373 1 f247"/>
              <a:gd name="f460" fmla="*/ f374 1 f246"/>
              <a:gd name="f461" fmla="*/ f375 1 f247"/>
              <a:gd name="f462" fmla="*/ f376 1 f246"/>
              <a:gd name="f463" fmla="*/ f377 1 f247"/>
              <a:gd name="f464" fmla="*/ f378 1 f246"/>
              <a:gd name="f465" fmla="*/ f379 1 f247"/>
              <a:gd name="f466" fmla="*/ f380 1 f246"/>
              <a:gd name="f467" fmla="*/ f381 1 f247"/>
              <a:gd name="f468" fmla="*/ f382 1 f246"/>
              <a:gd name="f469" fmla="*/ f383 1 f247"/>
              <a:gd name="f470" fmla="*/ f384 1 f246"/>
              <a:gd name="f471" fmla="*/ f385 1 f247"/>
              <a:gd name="f472" fmla="*/ f386 1 f246"/>
              <a:gd name="f473" fmla="*/ f387 1 f246"/>
              <a:gd name="f474" fmla="*/ f388 1 f246"/>
              <a:gd name="f475" fmla="*/ f389 1 f247"/>
              <a:gd name="f476" fmla="*/ f390 1 f246"/>
              <a:gd name="f477" fmla="*/ f391 1 f247"/>
              <a:gd name="f478" fmla="*/ f392 1 f246"/>
              <a:gd name="f479" fmla="*/ f393 1 f247"/>
              <a:gd name="f480" fmla="*/ f394 1 f246"/>
              <a:gd name="f481" fmla="*/ f395 1 f246"/>
              <a:gd name="f482" fmla="*/ f396 1 f246"/>
              <a:gd name="f483" fmla="*/ f397 1 f247"/>
              <a:gd name="f484" fmla="*/ f398 1 f246"/>
              <a:gd name="f485" fmla="*/ f399 1 f246"/>
              <a:gd name="f486" fmla="*/ f400 1 f246"/>
              <a:gd name="f487" fmla="*/ f401 1 f246"/>
              <a:gd name="f488" fmla="*/ f402 1 f246"/>
              <a:gd name="f489" fmla="*/ f403 1 f246"/>
              <a:gd name="f490" fmla="*/ f404 1 f246"/>
              <a:gd name="f491" fmla="*/ f405 1 f246"/>
              <a:gd name="f492" fmla="*/ f406 1 f246"/>
              <a:gd name="f493" fmla="*/ f407 1 f246"/>
              <a:gd name="f494" fmla="*/ f408 1 f246"/>
              <a:gd name="f495" fmla="*/ f409 1 f246"/>
              <a:gd name="f496" fmla="*/ f410 1 f246"/>
              <a:gd name="f497" fmla="*/ f411 1 f246"/>
              <a:gd name="f498" fmla="*/ f412 1 f246"/>
              <a:gd name="f499" fmla="*/ f413 f237 1"/>
              <a:gd name="f500" fmla="*/ f414 f237 1"/>
              <a:gd name="f501" fmla="*/ f416 f238 1"/>
              <a:gd name="f502" fmla="*/ f415 f238 1"/>
              <a:gd name="f503" fmla="*/ f417 f237 1"/>
              <a:gd name="f504" fmla="*/ f418 f238 1"/>
              <a:gd name="f505" fmla="*/ f419 f237 1"/>
              <a:gd name="f506" fmla="*/ f420 f238 1"/>
              <a:gd name="f507" fmla="*/ f421 f237 1"/>
              <a:gd name="f508" fmla="*/ f422 f238 1"/>
              <a:gd name="f509" fmla="*/ f423 f237 1"/>
              <a:gd name="f510" fmla="*/ f424 f238 1"/>
              <a:gd name="f511" fmla="*/ f425 f237 1"/>
              <a:gd name="f512" fmla="*/ f426 f237 1"/>
              <a:gd name="f513" fmla="*/ f427 f237 1"/>
              <a:gd name="f514" fmla="*/ f428 f237 1"/>
              <a:gd name="f515" fmla="*/ f429 f237 1"/>
              <a:gd name="f516" fmla="*/ f430 f237 1"/>
              <a:gd name="f517" fmla="*/ f431 f237 1"/>
              <a:gd name="f518" fmla="*/ f432 f237 1"/>
              <a:gd name="f519" fmla="*/ f433 f238 1"/>
              <a:gd name="f520" fmla="*/ f434 f237 1"/>
              <a:gd name="f521" fmla="*/ f435 f237 1"/>
              <a:gd name="f522" fmla="*/ f436 f237 1"/>
              <a:gd name="f523" fmla="*/ f437 f238 1"/>
              <a:gd name="f524" fmla="*/ f438 f237 1"/>
              <a:gd name="f525" fmla="*/ f439 f237 1"/>
              <a:gd name="f526" fmla="*/ f440 f238 1"/>
              <a:gd name="f527" fmla="*/ f441 f237 1"/>
              <a:gd name="f528" fmla="*/ f442 f237 1"/>
              <a:gd name="f529" fmla="*/ f443 f237 1"/>
              <a:gd name="f530" fmla="*/ f444 f237 1"/>
              <a:gd name="f531" fmla="*/ f445 f237 1"/>
              <a:gd name="f532" fmla="*/ f446 f237 1"/>
              <a:gd name="f533" fmla="*/ f447 f237 1"/>
              <a:gd name="f534" fmla="*/ f448 f237 1"/>
              <a:gd name="f535" fmla="*/ f449 f238 1"/>
              <a:gd name="f536" fmla="*/ f450 f237 1"/>
              <a:gd name="f537" fmla="*/ f451 f237 1"/>
              <a:gd name="f538" fmla="*/ f452 f238 1"/>
              <a:gd name="f539" fmla="*/ f453 f237 1"/>
              <a:gd name="f540" fmla="*/ f454 f237 1"/>
              <a:gd name="f541" fmla="*/ f455 f238 1"/>
              <a:gd name="f542" fmla="*/ f456 f237 1"/>
              <a:gd name="f543" fmla="*/ f457 f238 1"/>
              <a:gd name="f544" fmla="*/ f458 f237 1"/>
              <a:gd name="f545" fmla="*/ f459 f238 1"/>
              <a:gd name="f546" fmla="*/ f460 f237 1"/>
              <a:gd name="f547" fmla="*/ f461 f238 1"/>
              <a:gd name="f548" fmla="*/ f462 f237 1"/>
              <a:gd name="f549" fmla="*/ f463 f238 1"/>
              <a:gd name="f550" fmla="*/ f464 f237 1"/>
              <a:gd name="f551" fmla="*/ f465 f238 1"/>
              <a:gd name="f552" fmla="*/ f466 f237 1"/>
              <a:gd name="f553" fmla="*/ f467 f238 1"/>
              <a:gd name="f554" fmla="*/ f468 f237 1"/>
              <a:gd name="f555" fmla="*/ f469 f238 1"/>
              <a:gd name="f556" fmla="*/ f470 f237 1"/>
              <a:gd name="f557" fmla="*/ f471 f238 1"/>
              <a:gd name="f558" fmla="*/ f472 f237 1"/>
              <a:gd name="f559" fmla="*/ f473 f237 1"/>
              <a:gd name="f560" fmla="*/ f474 f237 1"/>
              <a:gd name="f561" fmla="*/ f475 f238 1"/>
              <a:gd name="f562" fmla="*/ f476 f237 1"/>
              <a:gd name="f563" fmla="*/ f477 f238 1"/>
              <a:gd name="f564" fmla="*/ f478 f237 1"/>
              <a:gd name="f565" fmla="*/ f479 f238 1"/>
              <a:gd name="f566" fmla="*/ f480 f237 1"/>
              <a:gd name="f567" fmla="*/ f481 f237 1"/>
              <a:gd name="f568" fmla="*/ f482 f237 1"/>
              <a:gd name="f569" fmla="*/ f483 f238 1"/>
              <a:gd name="f570" fmla="*/ f484 f237 1"/>
              <a:gd name="f571" fmla="*/ f485 f237 1"/>
              <a:gd name="f572" fmla="*/ f486 f237 1"/>
              <a:gd name="f573" fmla="*/ f487 f237 1"/>
              <a:gd name="f574" fmla="*/ f488 f237 1"/>
              <a:gd name="f575" fmla="*/ f489 f237 1"/>
              <a:gd name="f576" fmla="*/ f490 f237 1"/>
              <a:gd name="f577" fmla="*/ f491 f237 1"/>
              <a:gd name="f578" fmla="*/ f492 f237 1"/>
              <a:gd name="f579" fmla="*/ f493 f237 1"/>
              <a:gd name="f580" fmla="*/ f494 f237 1"/>
              <a:gd name="f581" fmla="*/ f495 f237 1"/>
              <a:gd name="f582" fmla="*/ f496 f237 1"/>
              <a:gd name="f583" fmla="*/ f497 f237 1"/>
              <a:gd name="f584" fmla="*/ f498 f237 1"/>
            </a:gdLst>
            <a:ahLst/>
            <a:cxnLst>
              <a:cxn ang="3cd4">
                <a:pos x="hc" y="t"/>
              </a:cxn>
              <a:cxn ang="0">
                <a:pos x="r" y="vc"/>
              </a:cxn>
              <a:cxn ang="cd4">
                <a:pos x="hc" y="b"/>
              </a:cxn>
              <a:cxn ang="cd2">
                <a:pos x="l" y="vc"/>
              </a:cxn>
              <a:cxn ang="f330">
                <a:pos x="f503" y="f504"/>
              </a:cxn>
              <a:cxn ang="f330">
                <a:pos x="f505" y="f506"/>
              </a:cxn>
              <a:cxn ang="f330">
                <a:pos x="f507" y="f508"/>
              </a:cxn>
              <a:cxn ang="f330">
                <a:pos x="f509" y="f510"/>
              </a:cxn>
              <a:cxn ang="f330">
                <a:pos x="f511" y="f504"/>
              </a:cxn>
              <a:cxn ang="f330">
                <a:pos x="f512" y="f506"/>
              </a:cxn>
              <a:cxn ang="f330">
                <a:pos x="f513" y="f504"/>
              </a:cxn>
              <a:cxn ang="f330">
                <a:pos x="f514" y="f506"/>
              </a:cxn>
              <a:cxn ang="f330">
                <a:pos x="f515" y="f504"/>
              </a:cxn>
              <a:cxn ang="f330">
                <a:pos x="f516" y="f510"/>
              </a:cxn>
              <a:cxn ang="f330">
                <a:pos x="f517" y="f504"/>
              </a:cxn>
              <a:cxn ang="f330">
                <a:pos x="f518" y="f519"/>
              </a:cxn>
              <a:cxn ang="f330">
                <a:pos x="f520" y="f504"/>
              </a:cxn>
              <a:cxn ang="f330">
                <a:pos x="f521" y="f519"/>
              </a:cxn>
              <a:cxn ang="f330">
                <a:pos x="f522" y="f523"/>
              </a:cxn>
              <a:cxn ang="f330">
                <a:pos x="f524" y="f510"/>
              </a:cxn>
              <a:cxn ang="f330">
                <a:pos x="f525" y="f526"/>
              </a:cxn>
              <a:cxn ang="f330">
                <a:pos x="f527" y="f510"/>
              </a:cxn>
              <a:cxn ang="f330">
                <a:pos x="f528" y="f523"/>
              </a:cxn>
              <a:cxn ang="f330">
                <a:pos x="f529" y="f510"/>
              </a:cxn>
              <a:cxn ang="f330">
                <a:pos x="f530" y="f523"/>
              </a:cxn>
              <a:cxn ang="f330">
                <a:pos x="f531" y="f506"/>
              </a:cxn>
              <a:cxn ang="f330">
                <a:pos x="f532" y="f526"/>
              </a:cxn>
              <a:cxn ang="f330">
                <a:pos x="f533" y="f506"/>
              </a:cxn>
              <a:cxn ang="f330">
                <a:pos x="f534" y="f535"/>
              </a:cxn>
              <a:cxn ang="f330">
                <a:pos x="f536" y="f506"/>
              </a:cxn>
              <a:cxn ang="f330">
                <a:pos x="f537" y="f538"/>
              </a:cxn>
              <a:cxn ang="f330">
                <a:pos x="f539" y="f506"/>
              </a:cxn>
              <a:cxn ang="f330">
                <a:pos x="f540" y="f541"/>
              </a:cxn>
              <a:cxn ang="f330">
                <a:pos x="f542" y="f543"/>
              </a:cxn>
              <a:cxn ang="f330">
                <a:pos x="f544" y="f545"/>
              </a:cxn>
              <a:cxn ang="f330">
                <a:pos x="f546" y="f547"/>
              </a:cxn>
              <a:cxn ang="f330">
                <a:pos x="f548" y="f549"/>
              </a:cxn>
              <a:cxn ang="f330">
                <a:pos x="f550" y="f551"/>
              </a:cxn>
              <a:cxn ang="f330">
                <a:pos x="f552" y="f553"/>
              </a:cxn>
              <a:cxn ang="f330">
                <a:pos x="f554" y="f555"/>
              </a:cxn>
              <a:cxn ang="f330">
                <a:pos x="f556" y="f557"/>
              </a:cxn>
              <a:cxn ang="f330">
                <a:pos x="f558" y="f551"/>
              </a:cxn>
              <a:cxn ang="f330">
                <a:pos x="f559" y="f553"/>
              </a:cxn>
              <a:cxn ang="f330">
                <a:pos x="f560" y="f561"/>
              </a:cxn>
              <a:cxn ang="f330">
                <a:pos x="f562" y="f563"/>
              </a:cxn>
              <a:cxn ang="f330">
                <a:pos x="f564" y="f565"/>
              </a:cxn>
              <a:cxn ang="f330">
                <a:pos x="f566" y="f565"/>
              </a:cxn>
              <a:cxn ang="f330">
                <a:pos x="f567" y="f553"/>
              </a:cxn>
              <a:cxn ang="f330">
                <a:pos x="f568" y="f569"/>
              </a:cxn>
              <a:cxn ang="f330">
                <a:pos x="f570" y="f563"/>
              </a:cxn>
              <a:cxn ang="f330">
                <a:pos x="f571" y="f506"/>
              </a:cxn>
              <a:cxn ang="f330">
                <a:pos x="f572" y="f504"/>
              </a:cxn>
              <a:cxn ang="f330">
                <a:pos x="f573" y="f506"/>
              </a:cxn>
              <a:cxn ang="f330">
                <a:pos x="f574" y="f504"/>
              </a:cxn>
              <a:cxn ang="f330">
                <a:pos x="f575" y="f510"/>
              </a:cxn>
              <a:cxn ang="f330">
                <a:pos x="f576" y="f504"/>
              </a:cxn>
              <a:cxn ang="f330">
                <a:pos x="f577" y="f510"/>
              </a:cxn>
              <a:cxn ang="f330">
                <a:pos x="f578" y="f504"/>
              </a:cxn>
              <a:cxn ang="f330">
                <a:pos x="f579" y="f543"/>
              </a:cxn>
              <a:cxn ang="f330">
                <a:pos x="f580" y="f504"/>
              </a:cxn>
              <a:cxn ang="f330">
                <a:pos x="f581" y="f543"/>
              </a:cxn>
              <a:cxn ang="f330">
                <a:pos x="f582" y="f504"/>
              </a:cxn>
              <a:cxn ang="f330">
                <a:pos x="f583" y="f510"/>
              </a:cxn>
              <a:cxn ang="f330">
                <a:pos x="f584" y="f504"/>
              </a:cxn>
              <a:cxn ang="f330">
                <a:pos x="f503" y="f506"/>
              </a:cxn>
            </a:cxnLst>
            <a:rect l="f499" t="f502" r="f500" b="f501"/>
            <a:pathLst>
              <a:path w="403" h="73">
                <a:moveTo>
                  <a:pt x="f8" y="f7"/>
                </a:moveTo>
                <a:cubicBezTo>
                  <a:pt x="f8" y="f9"/>
                  <a:pt x="f8" y="f10"/>
                  <a:pt x="f8" y="f11"/>
                </a:cubicBezTo>
                <a:cubicBezTo>
                  <a:pt x="f12" y="f11"/>
                  <a:pt x="f13" y="f11"/>
                  <a:pt x="f14" y="f11"/>
                </a:cubicBezTo>
                <a:cubicBezTo>
                  <a:pt x="f14" y="f10"/>
                  <a:pt x="f14" y="f15"/>
                  <a:pt x="f14" y="f7"/>
                </a:cubicBezTo>
                <a:cubicBezTo>
                  <a:pt x="f16" y="f7"/>
                  <a:pt x="f17" y="f7"/>
                  <a:pt x="f18" y="f7"/>
                </a:cubicBezTo>
                <a:cubicBezTo>
                  <a:pt x="f18" y="f15"/>
                  <a:pt x="f18" y="f10"/>
                  <a:pt x="f18" y="f19"/>
                </a:cubicBezTo>
                <a:cubicBezTo>
                  <a:pt x="f20" y="f11"/>
                  <a:pt x="f21" y="f11"/>
                  <a:pt x="f22" y="f11"/>
                </a:cubicBezTo>
                <a:cubicBezTo>
                  <a:pt x="f22" y="f10"/>
                  <a:pt x="f22" y="f15"/>
                  <a:pt x="f22" y="f23"/>
                </a:cubicBezTo>
                <a:cubicBezTo>
                  <a:pt x="f24" y="f23"/>
                  <a:pt x="f25" y="f23"/>
                  <a:pt x="f26" y="f23"/>
                </a:cubicBezTo>
                <a:cubicBezTo>
                  <a:pt x="f26" y="f15"/>
                  <a:pt x="f26" y="f10"/>
                  <a:pt x="f26" y="f11"/>
                </a:cubicBezTo>
                <a:cubicBezTo>
                  <a:pt x="f27" y="f11"/>
                  <a:pt x="f28" y="f11"/>
                  <a:pt x="f29" y="f11"/>
                </a:cubicBezTo>
                <a:cubicBezTo>
                  <a:pt x="f29" y="f10"/>
                  <a:pt x="f29" y="f9"/>
                  <a:pt x="f29" y="f7"/>
                </a:cubicBezTo>
                <a:cubicBezTo>
                  <a:pt x="f30" y="f7"/>
                  <a:pt x="f31" y="f7"/>
                  <a:pt x="f32" y="f7"/>
                </a:cubicBezTo>
                <a:cubicBezTo>
                  <a:pt x="f32" y="f9"/>
                  <a:pt x="f32" y="f33"/>
                  <a:pt x="f32" y="f11"/>
                </a:cubicBezTo>
                <a:cubicBezTo>
                  <a:pt x="f34" y="f11"/>
                  <a:pt x="f35" y="f11"/>
                  <a:pt x="f36" y="f11"/>
                </a:cubicBezTo>
                <a:cubicBezTo>
                  <a:pt x="f37" y="f33"/>
                  <a:pt x="f37" y="f9"/>
                  <a:pt x="f38" y="f7"/>
                </a:cubicBezTo>
                <a:cubicBezTo>
                  <a:pt x="f39" y="f7"/>
                  <a:pt x="f40" y="f7"/>
                  <a:pt x="f41" y="f7"/>
                </a:cubicBezTo>
                <a:cubicBezTo>
                  <a:pt x="f41" y="f9"/>
                  <a:pt x="f41" y="f33"/>
                  <a:pt x="f41" y="f11"/>
                </a:cubicBezTo>
                <a:cubicBezTo>
                  <a:pt x="f42" y="f11"/>
                  <a:pt x="f43" y="f11"/>
                  <a:pt x="f44" y="f11"/>
                </a:cubicBezTo>
                <a:cubicBezTo>
                  <a:pt x="f45" y="f10"/>
                  <a:pt x="f45" y="f15"/>
                  <a:pt x="f46" y="f23"/>
                </a:cubicBezTo>
                <a:cubicBezTo>
                  <a:pt x="f47" y="f23"/>
                  <a:pt x="f48" y="f23"/>
                  <a:pt x="f49" y="f23"/>
                </a:cubicBezTo>
                <a:cubicBezTo>
                  <a:pt x="f49" y="f15"/>
                  <a:pt x="f49" y="f10"/>
                  <a:pt x="f49" y="f11"/>
                </a:cubicBezTo>
                <a:cubicBezTo>
                  <a:pt x="f50" y="f11"/>
                  <a:pt x="f51" y="f11"/>
                  <a:pt x="f52" y="f11"/>
                </a:cubicBezTo>
                <a:cubicBezTo>
                  <a:pt x="f52" y="f10"/>
                  <a:pt x="f52" y="f53"/>
                  <a:pt x="f52" y="f54"/>
                </a:cubicBezTo>
                <a:cubicBezTo>
                  <a:pt x="f55" y="f54"/>
                  <a:pt x="f56" y="f54"/>
                  <a:pt x="f57" y="f54"/>
                </a:cubicBezTo>
                <a:cubicBezTo>
                  <a:pt x="f57" y="f53"/>
                  <a:pt x="f57" y="f10"/>
                  <a:pt x="f57" y="f11"/>
                </a:cubicBezTo>
                <a:cubicBezTo>
                  <a:pt x="f58" y="f11"/>
                  <a:pt x="f59" y="f11"/>
                  <a:pt x="f60" y="f11"/>
                </a:cubicBezTo>
                <a:cubicBezTo>
                  <a:pt x="f60" y="f10"/>
                  <a:pt x="f60" y="f53"/>
                  <a:pt x="f60" y="f54"/>
                </a:cubicBezTo>
                <a:cubicBezTo>
                  <a:pt x="f61" y="f54"/>
                  <a:pt x="f62" y="f54"/>
                  <a:pt x="f63" y="f54"/>
                </a:cubicBezTo>
                <a:cubicBezTo>
                  <a:pt x="f63" y="f15"/>
                  <a:pt x="f63" y="f10"/>
                  <a:pt x="f63" y="f64"/>
                </a:cubicBezTo>
                <a:cubicBezTo>
                  <a:pt x="f65" y="f64"/>
                  <a:pt x="f66" y="f64"/>
                  <a:pt x="f7" y="f64"/>
                </a:cubicBezTo>
                <a:cubicBezTo>
                  <a:pt x="f7" y="f10"/>
                  <a:pt x="f7" y="f15"/>
                  <a:pt x="f7" y="f23"/>
                </a:cubicBezTo>
                <a:cubicBezTo>
                  <a:pt x="f23" y="f23"/>
                  <a:pt x="f54" y="f23"/>
                  <a:pt x="f67" y="f23"/>
                </a:cubicBezTo>
                <a:cubicBezTo>
                  <a:pt x="f68" y="f9"/>
                  <a:pt x="f69" y="f33"/>
                  <a:pt x="f70" y="f71"/>
                </a:cubicBezTo>
                <a:cubicBezTo>
                  <a:pt x="f72" y="f71"/>
                  <a:pt x="f73" y="f71"/>
                  <a:pt x="f73" y="f71"/>
                </a:cubicBezTo>
                <a:cubicBezTo>
                  <a:pt x="f73" y="f33"/>
                  <a:pt x="f73" y="f9"/>
                  <a:pt x="f73" y="f23"/>
                </a:cubicBezTo>
                <a:cubicBezTo>
                  <a:pt x="f74" y="f23"/>
                  <a:pt x="f75" y="f23"/>
                  <a:pt x="f15" y="f23"/>
                </a:cubicBezTo>
                <a:cubicBezTo>
                  <a:pt x="f15" y="f9"/>
                  <a:pt x="f15" y="f33"/>
                  <a:pt x="f15" y="f64"/>
                </a:cubicBezTo>
                <a:cubicBezTo>
                  <a:pt x="f53" y="f64"/>
                  <a:pt x="f76" y="f71"/>
                  <a:pt x="f77" y="f71"/>
                </a:cubicBezTo>
                <a:cubicBezTo>
                  <a:pt x="f77" y="f33"/>
                  <a:pt x="f77" y="f9"/>
                  <a:pt x="f77" y="f23"/>
                </a:cubicBezTo>
                <a:cubicBezTo>
                  <a:pt x="f78" y="f23"/>
                  <a:pt x="f79" y="f23"/>
                  <a:pt x="f80" y="f23"/>
                </a:cubicBezTo>
                <a:cubicBezTo>
                  <a:pt x="f80" y="f9"/>
                  <a:pt x="f80" y="f33"/>
                  <a:pt x="f80" y="f64"/>
                </a:cubicBezTo>
                <a:cubicBezTo>
                  <a:pt x="f81" y="f64"/>
                  <a:pt x="f33" y="f64"/>
                  <a:pt x="f10" y="f64"/>
                </a:cubicBezTo>
                <a:cubicBezTo>
                  <a:pt x="f10" y="f33"/>
                  <a:pt x="f10" y="f9"/>
                  <a:pt x="f10" y="f7"/>
                </a:cubicBezTo>
                <a:cubicBezTo>
                  <a:pt x="f82" y="f7"/>
                  <a:pt x="f83" y="f7"/>
                  <a:pt x="f84" y="f7"/>
                </a:cubicBezTo>
                <a:cubicBezTo>
                  <a:pt x="f84" y="f9"/>
                  <a:pt x="f84" y="f85"/>
                  <a:pt x="f84" y="f71"/>
                </a:cubicBezTo>
                <a:cubicBezTo>
                  <a:pt x="f86" y="f71"/>
                  <a:pt x="f87" y="f71"/>
                  <a:pt x="f88" y="f71"/>
                </a:cubicBezTo>
                <a:cubicBezTo>
                  <a:pt x="f88" y="f85"/>
                  <a:pt x="f88" y="f9"/>
                  <a:pt x="f88" y="f7"/>
                </a:cubicBezTo>
                <a:cubicBezTo>
                  <a:pt x="f71" y="f7"/>
                  <a:pt x="f64" y="f7"/>
                  <a:pt x="f19" y="f7"/>
                </a:cubicBezTo>
                <a:cubicBezTo>
                  <a:pt x="f19" y="f9"/>
                  <a:pt x="f19" y="f85"/>
                  <a:pt x="f19" y="f88"/>
                </a:cubicBezTo>
                <a:cubicBezTo>
                  <a:pt x="f89" y="f88"/>
                  <a:pt x="f90" y="f88"/>
                  <a:pt x="f91" y="f88"/>
                </a:cubicBezTo>
                <a:cubicBezTo>
                  <a:pt x="f92" y="f85"/>
                  <a:pt x="f93" y="f9"/>
                  <a:pt x="f93" y="f7"/>
                </a:cubicBezTo>
                <a:cubicBezTo>
                  <a:pt x="f94" y="f7"/>
                  <a:pt x="f95" y="f7"/>
                  <a:pt x="f96" y="f23"/>
                </a:cubicBezTo>
                <a:cubicBezTo>
                  <a:pt x="f96" y="f75"/>
                  <a:pt x="f96" y="f81"/>
                  <a:pt x="f96" y="f97"/>
                </a:cubicBezTo>
                <a:cubicBezTo>
                  <a:pt x="f98" y="f97"/>
                  <a:pt x="f99" y="f97"/>
                  <a:pt x="f100" y="f97"/>
                </a:cubicBezTo>
                <a:cubicBezTo>
                  <a:pt x="f101" y="f81"/>
                  <a:pt x="f102" y="f75"/>
                  <a:pt x="f103" y="f7"/>
                </a:cubicBezTo>
                <a:cubicBezTo>
                  <a:pt x="f103" y="f7"/>
                  <a:pt x="f104" y="f7"/>
                  <a:pt x="f105" y="f7"/>
                </a:cubicBezTo>
                <a:cubicBezTo>
                  <a:pt x="f105" y="f74"/>
                  <a:pt x="f105" y="f79"/>
                  <a:pt x="f105" y="f84"/>
                </a:cubicBezTo>
                <a:cubicBezTo>
                  <a:pt x="f106" y="f84"/>
                  <a:pt x="f107" y="f84"/>
                  <a:pt x="f108" y="f84"/>
                </a:cubicBezTo>
                <a:cubicBezTo>
                  <a:pt x="f109" y="f110"/>
                  <a:pt x="f109" y="f9"/>
                  <a:pt x="f111" y="f67"/>
                </a:cubicBezTo>
                <a:cubicBezTo>
                  <a:pt x="f112" y="f78"/>
                  <a:pt x="f5" y="f71"/>
                  <a:pt x="f112" y="f103"/>
                </a:cubicBezTo>
                <a:cubicBezTo>
                  <a:pt x="f113" y="f108"/>
                  <a:pt x="f111" y="f114"/>
                  <a:pt x="f104" y="f114"/>
                </a:cubicBezTo>
                <a:cubicBezTo>
                  <a:pt x="f40" y="f5"/>
                  <a:pt x="f115" y="f5"/>
                  <a:pt x="f116" y="f117"/>
                </a:cubicBezTo>
                <a:cubicBezTo>
                  <a:pt x="f118" y="f119"/>
                  <a:pt x="f120" y="f105"/>
                  <a:pt x="f121" y="f99"/>
                </a:cubicBezTo>
                <a:cubicBezTo>
                  <a:pt x="f122" y="f95"/>
                  <a:pt x="f6" y="f123"/>
                  <a:pt x="f124" y="f74"/>
                </a:cubicBezTo>
                <a:cubicBezTo>
                  <a:pt x="f125" y="f69"/>
                  <a:pt x="f126" y="f68"/>
                  <a:pt x="f127" y="f68"/>
                </a:cubicBezTo>
                <a:cubicBezTo>
                  <a:pt x="f128" y="f69"/>
                  <a:pt x="f129" y="f9"/>
                  <a:pt x="f130" y="f76"/>
                </a:cubicBezTo>
                <a:cubicBezTo>
                  <a:pt x="f131" y="f53"/>
                  <a:pt x="f131" y="f74"/>
                  <a:pt x="f132" y="f70"/>
                </a:cubicBezTo>
                <a:cubicBezTo>
                  <a:pt x="f133" y="f70"/>
                  <a:pt x="f134" y="f78"/>
                  <a:pt x="f135" y="f10"/>
                </a:cubicBezTo>
                <a:cubicBezTo>
                  <a:pt x="f136" y="f79"/>
                  <a:pt x="f136" y="f15"/>
                  <a:pt x="f137" y="f72"/>
                </a:cubicBezTo>
                <a:cubicBezTo>
                  <a:pt x="f133" y="f72"/>
                  <a:pt x="f120" y="f72"/>
                  <a:pt x="f138" y="f72"/>
                </a:cubicBezTo>
                <a:cubicBezTo>
                  <a:pt x="f139" y="f15"/>
                  <a:pt x="f140" y="f79"/>
                  <a:pt x="f141" y="f83"/>
                </a:cubicBezTo>
                <a:cubicBezTo>
                  <a:pt x="f142" y="f79"/>
                  <a:pt x="f143" y="f9"/>
                  <a:pt x="f143" y="f70"/>
                </a:cubicBezTo>
                <a:cubicBezTo>
                  <a:pt x="f144" y="f54"/>
                  <a:pt x="f145" y="f67"/>
                  <a:pt x="f146" y="f123"/>
                </a:cubicBezTo>
                <a:cubicBezTo>
                  <a:pt x="f146" y="f33"/>
                  <a:pt x="f146" y="f110"/>
                  <a:pt x="f147" y="f77"/>
                </a:cubicBezTo>
                <a:cubicBezTo>
                  <a:pt x="f147" y="f53"/>
                  <a:pt x="f147" y="f74"/>
                  <a:pt x="f148" y="f70"/>
                </a:cubicBezTo>
                <a:cubicBezTo>
                  <a:pt x="f149" y="f15"/>
                  <a:pt x="f150" y="f80"/>
                  <a:pt x="f151" y="f86"/>
                </a:cubicBezTo>
                <a:cubicBezTo>
                  <a:pt x="f152" y="f80"/>
                  <a:pt x="f152" y="f53"/>
                  <a:pt x="f153" y="f72"/>
                </a:cubicBezTo>
                <a:cubicBezTo>
                  <a:pt x="f154" y="f72"/>
                  <a:pt x="f155" y="f70"/>
                  <a:pt x="f156" y="f70"/>
                </a:cubicBezTo>
                <a:cubicBezTo>
                  <a:pt x="f157" y="f74"/>
                  <a:pt x="f158" y="f53"/>
                  <a:pt x="f159" y="f160"/>
                </a:cubicBezTo>
                <a:cubicBezTo>
                  <a:pt x="f161" y="f162"/>
                  <a:pt x="f163" y="f67"/>
                  <a:pt x="f164" y="f68"/>
                </a:cubicBezTo>
                <a:cubicBezTo>
                  <a:pt x="f165" y="f70"/>
                  <a:pt x="f166" y="f81"/>
                  <a:pt x="f167" y="f87"/>
                </a:cubicBezTo>
                <a:cubicBezTo>
                  <a:pt x="f168" y="f84"/>
                  <a:pt x="f169" y="f83"/>
                  <a:pt x="f169" y="f82"/>
                </a:cubicBezTo>
                <a:cubicBezTo>
                  <a:pt x="f169" y="f85"/>
                  <a:pt x="f168" y="f80"/>
                  <a:pt x="f169" y="f79"/>
                </a:cubicBezTo>
                <a:cubicBezTo>
                  <a:pt x="f170" y="f53"/>
                  <a:pt x="f171" y="f75"/>
                  <a:pt x="f172" y="f72"/>
                </a:cubicBezTo>
                <a:cubicBezTo>
                  <a:pt x="f173" y="f75"/>
                  <a:pt x="f174" y="f76"/>
                  <a:pt x="f175" y="f79"/>
                </a:cubicBezTo>
                <a:cubicBezTo>
                  <a:pt x="f176" y="f85"/>
                  <a:pt x="f175" y="f123"/>
                  <a:pt x="f177" y="f86"/>
                </a:cubicBezTo>
                <a:cubicBezTo>
                  <a:pt x="f177" y="f85"/>
                  <a:pt x="f178" y="f76"/>
                  <a:pt x="f178" y="f72"/>
                </a:cubicBezTo>
                <a:cubicBezTo>
                  <a:pt x="f179" y="f70"/>
                  <a:pt x="f180" y="f69"/>
                  <a:pt x="f181" y="f69"/>
                </a:cubicBezTo>
                <a:cubicBezTo>
                  <a:pt x="f182" y="f68"/>
                  <a:pt x="f183" y="f69"/>
                  <a:pt x="f184" y="f69"/>
                </a:cubicBezTo>
                <a:cubicBezTo>
                  <a:pt x="f184" y="f53"/>
                  <a:pt x="f184" y="f85"/>
                  <a:pt x="f184" y="f87"/>
                </a:cubicBezTo>
                <a:cubicBezTo>
                  <a:pt x="f185" y="f87"/>
                  <a:pt x="f186" y="f87"/>
                  <a:pt x="f187" y="f87"/>
                </a:cubicBezTo>
                <a:cubicBezTo>
                  <a:pt x="f187" y="f80"/>
                  <a:pt x="f187" y="f75"/>
                  <a:pt x="f187" y="f7"/>
                </a:cubicBezTo>
                <a:cubicBezTo>
                  <a:pt x="f188" y="f7"/>
                  <a:pt x="f189" y="f7"/>
                  <a:pt x="f190" y="f7"/>
                </a:cubicBezTo>
                <a:cubicBezTo>
                  <a:pt x="f190" y="f15"/>
                  <a:pt x="f190" y="f10"/>
                  <a:pt x="f190" y="f11"/>
                </a:cubicBezTo>
                <a:cubicBezTo>
                  <a:pt x="f191" y="f11"/>
                  <a:pt x="f192" y="f11"/>
                  <a:pt x="f193" y="f11"/>
                </a:cubicBezTo>
                <a:cubicBezTo>
                  <a:pt x="f193" y="f10"/>
                  <a:pt x="f194" y="f15"/>
                  <a:pt x="f194" y="f7"/>
                </a:cubicBezTo>
                <a:cubicBezTo>
                  <a:pt x="f195" y="f7"/>
                  <a:pt x="f115" y="f7"/>
                  <a:pt x="f196" y="f7"/>
                </a:cubicBezTo>
                <a:cubicBezTo>
                  <a:pt x="f196" y="f9"/>
                  <a:pt x="f196" y="f10"/>
                  <a:pt x="f196" y="f11"/>
                </a:cubicBezTo>
                <a:cubicBezTo>
                  <a:pt x="f197" y="f11"/>
                  <a:pt x="f198" y="f11"/>
                  <a:pt x="f199" y="f11"/>
                </a:cubicBezTo>
                <a:cubicBezTo>
                  <a:pt x="f199" y="f10"/>
                  <a:pt x="f200" y="f15"/>
                  <a:pt x="f2" y="f23"/>
                </a:cubicBezTo>
                <a:cubicBezTo>
                  <a:pt x="f2" y="f23"/>
                  <a:pt x="f201" y="f23"/>
                  <a:pt x="f202" y="f23"/>
                </a:cubicBezTo>
                <a:cubicBezTo>
                  <a:pt x="f202" y="f15"/>
                  <a:pt x="f202" y="f10"/>
                  <a:pt x="f202" y="f11"/>
                </a:cubicBezTo>
                <a:cubicBezTo>
                  <a:pt x="f203" y="f11"/>
                  <a:pt x="f204" y="f11"/>
                  <a:pt x="f205" y="f11"/>
                </a:cubicBezTo>
                <a:cubicBezTo>
                  <a:pt x="f205" y="f10"/>
                  <a:pt x="f205" y="f15"/>
                  <a:pt x="f205" y="f23"/>
                </a:cubicBezTo>
                <a:cubicBezTo>
                  <a:pt x="f206" y="f23"/>
                  <a:pt x="f207" y="f23"/>
                  <a:pt x="f208" y="f23"/>
                </a:cubicBezTo>
                <a:cubicBezTo>
                  <a:pt x="f208" y="f15"/>
                  <a:pt x="f208" y="f10"/>
                  <a:pt x="f208" y="f11"/>
                </a:cubicBezTo>
                <a:cubicBezTo>
                  <a:pt x="f209" y="f11"/>
                  <a:pt x="f210" y="f11"/>
                  <a:pt x="f211" y="f11"/>
                </a:cubicBezTo>
                <a:cubicBezTo>
                  <a:pt x="f211" y="f82"/>
                  <a:pt x="f211" y="f53"/>
                  <a:pt x="f211" y="f67"/>
                </a:cubicBezTo>
                <a:cubicBezTo>
                  <a:pt x="f212" y="f67"/>
                  <a:pt x="f213" y="f67"/>
                  <a:pt x="f214" y="f67"/>
                </a:cubicBezTo>
                <a:cubicBezTo>
                  <a:pt x="f214" y="f53"/>
                  <a:pt x="f214" y="f10"/>
                  <a:pt x="f214" y="f11"/>
                </a:cubicBezTo>
                <a:cubicBezTo>
                  <a:pt x="f215" y="f11"/>
                  <a:pt x="f216" y="f11"/>
                  <a:pt x="f217" y="f11"/>
                </a:cubicBezTo>
                <a:cubicBezTo>
                  <a:pt x="f217" y="f10"/>
                  <a:pt x="f217" y="f53"/>
                  <a:pt x="f217" y="f67"/>
                </a:cubicBezTo>
                <a:cubicBezTo>
                  <a:pt x="f218" y="f67"/>
                  <a:pt x="f219" y="f67"/>
                  <a:pt x="f220" y="f67"/>
                </a:cubicBezTo>
                <a:cubicBezTo>
                  <a:pt x="f221" y="f53"/>
                  <a:pt x="f221" y="f82"/>
                  <a:pt x="f222" y="f11"/>
                </a:cubicBezTo>
                <a:cubicBezTo>
                  <a:pt x="f223" y="f11"/>
                  <a:pt x="f224" y="f11"/>
                  <a:pt x="f225" y="f11"/>
                </a:cubicBezTo>
                <a:cubicBezTo>
                  <a:pt x="f225" y="f10"/>
                  <a:pt x="f225" y="f15"/>
                  <a:pt x="f225" y="f23"/>
                </a:cubicBezTo>
                <a:cubicBezTo>
                  <a:pt x="f226" y="f23"/>
                  <a:pt x="f227" y="f23"/>
                  <a:pt x="f228" y="f23"/>
                </a:cubicBezTo>
                <a:cubicBezTo>
                  <a:pt x="f229" y="f15"/>
                  <a:pt x="f230" y="f10"/>
                  <a:pt x="f230" y="f11"/>
                </a:cubicBezTo>
                <a:cubicBezTo>
                  <a:pt x="f231" y="f11"/>
                  <a:pt x="f232" y="f11"/>
                  <a:pt x="f233" y="f11"/>
                </a:cubicBezTo>
                <a:cubicBezTo>
                  <a:pt x="f233" y="f10"/>
                  <a:pt x="f233" y="f9"/>
                  <a:pt x="f233" y="f7"/>
                </a:cubicBezTo>
                <a:cubicBezTo>
                  <a:pt x="f234" y="f7"/>
                  <a:pt x="f235" y="f7"/>
                  <a:pt x="f8" y="f7"/>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3" name="Freeform 31">
            <a:extLst>
              <a:ext uri="{FF2B5EF4-FFF2-40B4-BE49-F238E27FC236}">
                <a16:creationId xmlns:a16="http://schemas.microsoft.com/office/drawing/2014/main" id="{90C02189-7109-4A13-B1FA-33E00065002D}"/>
              </a:ext>
            </a:extLst>
          </p:cNvPr>
          <p:cNvSpPr/>
          <p:nvPr/>
        </p:nvSpPr>
        <p:spPr>
          <a:xfrm>
            <a:off x="527051" y="3800475"/>
            <a:ext cx="527051" cy="257175"/>
          </a:xfrm>
          <a:custGeom>
            <a:avLst/>
            <a:gdLst>
              <a:gd name="f0" fmla="val 10800000"/>
              <a:gd name="f1" fmla="val 5400000"/>
              <a:gd name="f2" fmla="val 180"/>
              <a:gd name="f3" fmla="val w"/>
              <a:gd name="f4" fmla="val h"/>
              <a:gd name="f5" fmla="val 0"/>
              <a:gd name="f6" fmla="val 374"/>
              <a:gd name="f7" fmla="val 183"/>
              <a:gd name="f8" fmla="val 176"/>
              <a:gd name="f9" fmla="val 10"/>
              <a:gd name="f10" fmla="val 172"/>
              <a:gd name="f11" fmla="val 18"/>
              <a:gd name="f12" fmla="val 170"/>
              <a:gd name="f13" fmla="val 24"/>
              <a:gd name="f14" fmla="val 167"/>
              <a:gd name="f15" fmla="val 32"/>
              <a:gd name="f16" fmla="val 163"/>
              <a:gd name="f17" fmla="val 42"/>
              <a:gd name="f18" fmla="val 159"/>
              <a:gd name="f19" fmla="val 35"/>
              <a:gd name="f20" fmla="val 145"/>
              <a:gd name="f21" fmla="val 139"/>
              <a:gd name="f22" fmla="val 36"/>
              <a:gd name="f23" fmla="val 133"/>
              <a:gd name="f24" fmla="val 45"/>
              <a:gd name="f25" fmla="val 132"/>
              <a:gd name="f26" fmla="val 50"/>
              <a:gd name="f27" fmla="val 55"/>
              <a:gd name="f28" fmla="val 59"/>
              <a:gd name="f29" fmla="val 129"/>
              <a:gd name="f30" fmla="val 106"/>
              <a:gd name="f31" fmla="val 99"/>
              <a:gd name="f32" fmla="val 153"/>
              <a:gd name="f33" fmla="val 68"/>
              <a:gd name="f34" fmla="val 200"/>
              <a:gd name="f35" fmla="val 37"/>
              <a:gd name="f36" fmla="val 215"/>
              <a:gd name="f37" fmla="val 27"/>
              <a:gd name="f38" fmla="val 230"/>
              <a:gd name="f39" fmla="val 17"/>
              <a:gd name="f40" fmla="val 244"/>
              <a:gd name="f41" fmla="val 7"/>
              <a:gd name="f42" fmla="val 254"/>
              <a:gd name="f43" fmla="val 262"/>
              <a:gd name="f44" fmla="val 1"/>
              <a:gd name="f45" fmla="val 269"/>
              <a:gd name="f46" fmla="val 12"/>
              <a:gd name="f47" fmla="val 276"/>
              <a:gd name="f48" fmla="val 22"/>
              <a:gd name="f49" fmla="val 272"/>
              <a:gd name="f50" fmla="val 29"/>
              <a:gd name="f51" fmla="val 229"/>
              <a:gd name="f52" fmla="val 57"/>
              <a:gd name="f53" fmla="val 196"/>
              <a:gd name="f54" fmla="val 78"/>
              <a:gd name="f55" fmla="val 100"/>
              <a:gd name="f56" fmla="val 160"/>
              <a:gd name="f57" fmla="val 102"/>
              <a:gd name="f58" fmla="val 155"/>
              <a:gd name="f59" fmla="val 104"/>
              <a:gd name="f60" fmla="val 151"/>
              <a:gd name="f61" fmla="val 122"/>
              <a:gd name="f62" fmla="val 112"/>
              <a:gd name="f63" fmla="val 111"/>
              <a:gd name="f64" fmla="val 89"/>
              <a:gd name="f65" fmla="val 137"/>
              <a:gd name="f66" fmla="val 116"/>
              <a:gd name="f67" fmla="val 138"/>
              <a:gd name="f68" fmla="val 141"/>
              <a:gd name="f69" fmla="val 142"/>
              <a:gd name="f70" fmla="val 166"/>
              <a:gd name="f71" fmla="val 226"/>
              <a:gd name="f72" fmla="val 140"/>
              <a:gd name="f73" fmla="val 286"/>
              <a:gd name="f74" fmla="val 347"/>
              <a:gd name="f75" fmla="val 135"/>
              <a:gd name="f76" fmla="val 359"/>
              <a:gd name="f77" fmla="val 134"/>
              <a:gd name="f78" fmla="val 367"/>
              <a:gd name="f79" fmla="val 370"/>
              <a:gd name="f80" fmla="val 150"/>
              <a:gd name="f81" fmla="val 162"/>
              <a:gd name="f82" fmla="val 171"/>
              <a:gd name="f83" fmla="val 354"/>
              <a:gd name="f84" fmla="val 174"/>
              <a:gd name="f85" fmla="val 339"/>
              <a:gd name="f86" fmla="val 331"/>
              <a:gd name="f87" fmla="val 177"/>
              <a:gd name="f88" fmla="val 240"/>
              <a:gd name="f89" fmla="val 61"/>
              <a:gd name="f90" fmla="val 56"/>
              <a:gd name="f91" fmla="val 49"/>
              <a:gd name="f92" fmla="val 44"/>
              <a:gd name="f93" fmla="val 165"/>
              <a:gd name="f94" fmla="val 23"/>
              <a:gd name="f95" fmla="val 178"/>
              <a:gd name="f96" fmla="val 16"/>
              <a:gd name="f97" fmla="val 181"/>
              <a:gd name="f98" fmla="+- 0 0 -90"/>
              <a:gd name="f99" fmla="*/ f3 1 374"/>
              <a:gd name="f100" fmla="*/ f4 1 183"/>
              <a:gd name="f101" fmla="val f5"/>
              <a:gd name="f102" fmla="val f6"/>
              <a:gd name="f103" fmla="val f7"/>
              <a:gd name="f104" fmla="*/ f98 f0 1"/>
              <a:gd name="f105" fmla="+- f103 0 f101"/>
              <a:gd name="f106" fmla="+- f102 0 f101"/>
              <a:gd name="f107" fmla="*/ f104 1 f2"/>
              <a:gd name="f108" fmla="*/ f106 1 374"/>
              <a:gd name="f109" fmla="*/ f105 1 183"/>
              <a:gd name="f110" fmla="*/ 0 f106 1"/>
              <a:gd name="f111" fmla="*/ 176 f105 1"/>
              <a:gd name="f112" fmla="*/ 24 f106 1"/>
              <a:gd name="f113" fmla="*/ 167 f105 1"/>
              <a:gd name="f114" fmla="*/ 35 f106 1"/>
              <a:gd name="f115" fmla="*/ 145 f105 1"/>
              <a:gd name="f116" fmla="*/ 45 f106 1"/>
              <a:gd name="f117" fmla="*/ 132 f105 1"/>
              <a:gd name="f118" fmla="*/ 59 f106 1"/>
              <a:gd name="f119" fmla="*/ 129 f105 1"/>
              <a:gd name="f120" fmla="*/ 200 f106 1"/>
              <a:gd name="f121" fmla="*/ 37 f105 1"/>
              <a:gd name="f122" fmla="*/ 244 f106 1"/>
              <a:gd name="f123" fmla="*/ 7 f105 1"/>
              <a:gd name="f124" fmla="*/ 269 f106 1"/>
              <a:gd name="f125" fmla="*/ 12 f105 1"/>
              <a:gd name="f126" fmla="*/ 262 f106 1"/>
              <a:gd name="f127" fmla="*/ 35 f105 1"/>
              <a:gd name="f128" fmla="*/ 163 f106 1"/>
              <a:gd name="f129" fmla="*/ 100 f105 1"/>
              <a:gd name="f130" fmla="*/ 151 f106 1"/>
              <a:gd name="f131" fmla="*/ 104 f105 1"/>
              <a:gd name="f132" fmla="*/ 89 f106 1"/>
              <a:gd name="f133" fmla="*/ 137 f105 1"/>
              <a:gd name="f134" fmla="*/ 166 f106 1"/>
              <a:gd name="f135" fmla="*/ 141 f105 1"/>
              <a:gd name="f136" fmla="*/ 347 f106 1"/>
              <a:gd name="f137" fmla="*/ 135 f105 1"/>
              <a:gd name="f138" fmla="*/ 370 f106 1"/>
              <a:gd name="f139" fmla="*/ 150 f105 1"/>
              <a:gd name="f140" fmla="*/ 354 f106 1"/>
              <a:gd name="f141" fmla="*/ 174 f105 1"/>
              <a:gd name="f142" fmla="*/ 331 f106 1"/>
              <a:gd name="f143" fmla="*/ 177 f105 1"/>
              <a:gd name="f144" fmla="*/ 61 f106 1"/>
              <a:gd name="f145" fmla="*/ 160 f105 1"/>
              <a:gd name="f146" fmla="*/ 44 f106 1"/>
              <a:gd name="f147" fmla="*/ 165 f105 1"/>
              <a:gd name="f148" fmla="+- f107 0 f1"/>
              <a:gd name="f149" fmla="*/ f110 1 374"/>
              <a:gd name="f150" fmla="*/ f111 1 183"/>
              <a:gd name="f151" fmla="*/ f112 1 374"/>
              <a:gd name="f152" fmla="*/ f113 1 183"/>
              <a:gd name="f153" fmla="*/ f114 1 374"/>
              <a:gd name="f154" fmla="*/ f115 1 183"/>
              <a:gd name="f155" fmla="*/ f116 1 374"/>
              <a:gd name="f156" fmla="*/ f117 1 183"/>
              <a:gd name="f157" fmla="*/ f118 1 374"/>
              <a:gd name="f158" fmla="*/ f119 1 183"/>
              <a:gd name="f159" fmla="*/ f120 1 374"/>
              <a:gd name="f160" fmla="*/ f121 1 183"/>
              <a:gd name="f161" fmla="*/ f122 1 374"/>
              <a:gd name="f162" fmla="*/ f123 1 183"/>
              <a:gd name="f163" fmla="*/ f124 1 374"/>
              <a:gd name="f164" fmla="*/ f125 1 183"/>
              <a:gd name="f165" fmla="*/ f126 1 374"/>
              <a:gd name="f166" fmla="*/ f127 1 183"/>
              <a:gd name="f167" fmla="*/ f128 1 374"/>
              <a:gd name="f168" fmla="*/ f129 1 183"/>
              <a:gd name="f169" fmla="*/ f130 1 374"/>
              <a:gd name="f170" fmla="*/ f131 1 183"/>
              <a:gd name="f171" fmla="*/ f132 1 374"/>
              <a:gd name="f172" fmla="*/ f133 1 183"/>
              <a:gd name="f173" fmla="*/ f134 1 374"/>
              <a:gd name="f174" fmla="*/ f135 1 183"/>
              <a:gd name="f175" fmla="*/ f136 1 374"/>
              <a:gd name="f176" fmla="*/ f137 1 183"/>
              <a:gd name="f177" fmla="*/ f138 1 374"/>
              <a:gd name="f178" fmla="*/ f139 1 183"/>
              <a:gd name="f179" fmla="*/ f140 1 374"/>
              <a:gd name="f180" fmla="*/ f141 1 183"/>
              <a:gd name="f181" fmla="*/ f142 1 374"/>
              <a:gd name="f182" fmla="*/ f143 1 183"/>
              <a:gd name="f183" fmla="*/ f144 1 374"/>
              <a:gd name="f184" fmla="*/ f145 1 183"/>
              <a:gd name="f185" fmla="*/ f146 1 374"/>
              <a:gd name="f186" fmla="*/ f147 1 183"/>
              <a:gd name="f187" fmla="*/ 0 1 f108"/>
              <a:gd name="f188" fmla="*/ f102 1 f108"/>
              <a:gd name="f189" fmla="*/ 0 1 f109"/>
              <a:gd name="f190" fmla="*/ f103 1 f109"/>
              <a:gd name="f191" fmla="*/ f149 1 f108"/>
              <a:gd name="f192" fmla="*/ f150 1 f109"/>
              <a:gd name="f193" fmla="*/ f151 1 f108"/>
              <a:gd name="f194" fmla="*/ f152 1 f109"/>
              <a:gd name="f195" fmla="*/ f153 1 f108"/>
              <a:gd name="f196" fmla="*/ f154 1 f109"/>
              <a:gd name="f197" fmla="*/ f155 1 f108"/>
              <a:gd name="f198" fmla="*/ f156 1 f109"/>
              <a:gd name="f199" fmla="*/ f157 1 f108"/>
              <a:gd name="f200" fmla="*/ f158 1 f109"/>
              <a:gd name="f201" fmla="*/ f159 1 f108"/>
              <a:gd name="f202" fmla="*/ f160 1 f109"/>
              <a:gd name="f203" fmla="*/ f161 1 f108"/>
              <a:gd name="f204" fmla="*/ f162 1 f109"/>
              <a:gd name="f205" fmla="*/ f163 1 f108"/>
              <a:gd name="f206" fmla="*/ f164 1 f109"/>
              <a:gd name="f207" fmla="*/ f165 1 f108"/>
              <a:gd name="f208" fmla="*/ f166 1 f109"/>
              <a:gd name="f209" fmla="*/ f167 1 f108"/>
              <a:gd name="f210" fmla="*/ f168 1 f109"/>
              <a:gd name="f211" fmla="*/ f169 1 f108"/>
              <a:gd name="f212" fmla="*/ f170 1 f109"/>
              <a:gd name="f213" fmla="*/ f171 1 f108"/>
              <a:gd name="f214" fmla="*/ f172 1 f109"/>
              <a:gd name="f215" fmla="*/ f173 1 f108"/>
              <a:gd name="f216" fmla="*/ f174 1 f109"/>
              <a:gd name="f217" fmla="*/ f175 1 f108"/>
              <a:gd name="f218" fmla="*/ f176 1 f109"/>
              <a:gd name="f219" fmla="*/ f177 1 f108"/>
              <a:gd name="f220" fmla="*/ f178 1 f109"/>
              <a:gd name="f221" fmla="*/ f179 1 f108"/>
              <a:gd name="f222" fmla="*/ f180 1 f109"/>
              <a:gd name="f223" fmla="*/ f181 1 f108"/>
              <a:gd name="f224" fmla="*/ f182 1 f109"/>
              <a:gd name="f225" fmla="*/ f183 1 f108"/>
              <a:gd name="f226" fmla="*/ f184 1 f109"/>
              <a:gd name="f227" fmla="*/ f185 1 f108"/>
              <a:gd name="f228" fmla="*/ f186 1 f109"/>
              <a:gd name="f229" fmla="*/ f187 f99 1"/>
              <a:gd name="f230" fmla="*/ f188 f99 1"/>
              <a:gd name="f231" fmla="*/ f190 f100 1"/>
              <a:gd name="f232" fmla="*/ f189 f100 1"/>
              <a:gd name="f233" fmla="*/ f191 f99 1"/>
              <a:gd name="f234" fmla="*/ f192 f100 1"/>
              <a:gd name="f235" fmla="*/ f193 f99 1"/>
              <a:gd name="f236" fmla="*/ f194 f100 1"/>
              <a:gd name="f237" fmla="*/ f195 f99 1"/>
              <a:gd name="f238" fmla="*/ f196 f100 1"/>
              <a:gd name="f239" fmla="*/ f197 f99 1"/>
              <a:gd name="f240" fmla="*/ f198 f100 1"/>
              <a:gd name="f241" fmla="*/ f199 f99 1"/>
              <a:gd name="f242" fmla="*/ f200 f100 1"/>
              <a:gd name="f243" fmla="*/ f201 f99 1"/>
              <a:gd name="f244" fmla="*/ f202 f100 1"/>
              <a:gd name="f245" fmla="*/ f203 f99 1"/>
              <a:gd name="f246" fmla="*/ f204 f100 1"/>
              <a:gd name="f247" fmla="*/ f205 f99 1"/>
              <a:gd name="f248" fmla="*/ f206 f100 1"/>
              <a:gd name="f249" fmla="*/ f207 f99 1"/>
              <a:gd name="f250" fmla="*/ f208 f100 1"/>
              <a:gd name="f251" fmla="*/ f209 f99 1"/>
              <a:gd name="f252" fmla="*/ f210 f100 1"/>
              <a:gd name="f253" fmla="*/ f211 f99 1"/>
              <a:gd name="f254" fmla="*/ f212 f100 1"/>
              <a:gd name="f255" fmla="*/ f213 f99 1"/>
              <a:gd name="f256" fmla="*/ f214 f100 1"/>
              <a:gd name="f257" fmla="*/ f215 f99 1"/>
              <a:gd name="f258" fmla="*/ f216 f100 1"/>
              <a:gd name="f259" fmla="*/ f217 f99 1"/>
              <a:gd name="f260" fmla="*/ f218 f100 1"/>
              <a:gd name="f261" fmla="*/ f219 f99 1"/>
              <a:gd name="f262" fmla="*/ f220 f100 1"/>
              <a:gd name="f263" fmla="*/ f221 f99 1"/>
              <a:gd name="f264" fmla="*/ f222 f100 1"/>
              <a:gd name="f265" fmla="*/ f223 f99 1"/>
              <a:gd name="f266" fmla="*/ f224 f100 1"/>
              <a:gd name="f267" fmla="*/ f225 f99 1"/>
              <a:gd name="f268" fmla="*/ f226 f100 1"/>
              <a:gd name="f269" fmla="*/ f227 f99 1"/>
              <a:gd name="f270" fmla="*/ f228 f100 1"/>
            </a:gdLst>
            <a:ahLst/>
            <a:cxnLst>
              <a:cxn ang="3cd4">
                <a:pos x="hc" y="t"/>
              </a:cxn>
              <a:cxn ang="0">
                <a:pos x="r" y="vc"/>
              </a:cxn>
              <a:cxn ang="cd4">
                <a:pos x="hc" y="b"/>
              </a:cxn>
              <a:cxn ang="cd2">
                <a:pos x="l" y="vc"/>
              </a:cxn>
              <a:cxn ang="f148">
                <a:pos x="f233" y="f234"/>
              </a:cxn>
              <a:cxn ang="f148">
                <a:pos x="f235" y="f236"/>
              </a:cxn>
              <a:cxn ang="f148">
                <a:pos x="f237" y="f238"/>
              </a:cxn>
              <a:cxn ang="f148">
                <a:pos x="f239" y="f240"/>
              </a:cxn>
              <a:cxn ang="f148">
                <a:pos x="f241" y="f242"/>
              </a:cxn>
              <a:cxn ang="f148">
                <a:pos x="f243" y="f244"/>
              </a:cxn>
              <a:cxn ang="f148">
                <a:pos x="f245" y="f246"/>
              </a:cxn>
              <a:cxn ang="f148">
                <a:pos x="f247" y="f248"/>
              </a:cxn>
              <a:cxn ang="f148">
                <a:pos x="f249" y="f250"/>
              </a:cxn>
              <a:cxn ang="f148">
                <a:pos x="f251" y="f252"/>
              </a:cxn>
              <a:cxn ang="f148">
                <a:pos x="f253" y="f254"/>
              </a:cxn>
              <a:cxn ang="f148">
                <a:pos x="f255" y="f256"/>
              </a:cxn>
              <a:cxn ang="f148">
                <a:pos x="f257" y="f258"/>
              </a:cxn>
              <a:cxn ang="f148">
                <a:pos x="f259" y="f260"/>
              </a:cxn>
              <a:cxn ang="f148">
                <a:pos x="f261" y="f262"/>
              </a:cxn>
              <a:cxn ang="f148">
                <a:pos x="f263" y="f264"/>
              </a:cxn>
              <a:cxn ang="f148">
                <a:pos x="f265" y="f266"/>
              </a:cxn>
              <a:cxn ang="f148">
                <a:pos x="f267" y="f268"/>
              </a:cxn>
              <a:cxn ang="f148">
                <a:pos x="f269" y="f270"/>
              </a:cxn>
              <a:cxn ang="f148">
                <a:pos x="f233" y="f234"/>
              </a:cxn>
            </a:cxnLst>
            <a:rect l="f229" t="f232" r="f230" b="f231"/>
            <a:pathLst>
              <a:path w="374" h="183">
                <a:moveTo>
                  <a:pt x="f5" y="f8"/>
                </a:moveTo>
                <a:cubicBezTo>
                  <a:pt x="f9" y="f10"/>
                  <a:pt x="f11" y="f12"/>
                  <a:pt x="f13" y="f14"/>
                </a:cubicBezTo>
                <a:cubicBezTo>
                  <a:pt x="f15" y="f16"/>
                  <a:pt x="f17" y="f18"/>
                  <a:pt x="f19" y="f20"/>
                </a:cubicBezTo>
                <a:cubicBezTo>
                  <a:pt x="f15" y="f21"/>
                  <a:pt x="f22" y="f23"/>
                  <a:pt x="f24" y="f25"/>
                </a:cubicBezTo>
                <a:cubicBezTo>
                  <a:pt x="f26" y="f25"/>
                  <a:pt x="f27" y="f25"/>
                  <a:pt x="f28" y="f29"/>
                </a:cubicBezTo>
                <a:cubicBezTo>
                  <a:pt x="f30" y="f31"/>
                  <a:pt x="f32" y="f33"/>
                  <a:pt x="f34" y="f35"/>
                </a:cubicBezTo>
                <a:cubicBezTo>
                  <a:pt x="f36" y="f37"/>
                  <a:pt x="f38" y="f39"/>
                  <a:pt x="f40" y="f41"/>
                </a:cubicBezTo>
                <a:cubicBezTo>
                  <a:pt x="f42" y="f5"/>
                  <a:pt x="f43" y="f44"/>
                  <a:pt x="f45" y="f46"/>
                </a:cubicBezTo>
                <a:cubicBezTo>
                  <a:pt x="f47" y="f48"/>
                  <a:pt x="f49" y="f50"/>
                  <a:pt x="f43" y="f19"/>
                </a:cubicBezTo>
                <a:cubicBezTo>
                  <a:pt x="f51" y="f52"/>
                  <a:pt x="f53" y="f54"/>
                  <a:pt x="f16" y="f55"/>
                </a:cubicBezTo>
                <a:cubicBezTo>
                  <a:pt x="f56" y="f57"/>
                  <a:pt x="f58" y="f59"/>
                  <a:pt x="f60" y="f59"/>
                </a:cubicBezTo>
                <a:cubicBezTo>
                  <a:pt x="f61" y="f30"/>
                  <a:pt x="f62" y="f63"/>
                  <a:pt x="f64" y="f65"/>
                </a:cubicBezTo>
                <a:cubicBezTo>
                  <a:pt x="f66" y="f67"/>
                  <a:pt x="f68" y="f69"/>
                  <a:pt x="f70" y="f68"/>
                </a:cubicBezTo>
                <a:cubicBezTo>
                  <a:pt x="f71" y="f72"/>
                  <a:pt x="f73" y="f67"/>
                  <a:pt x="f74" y="f75"/>
                </a:cubicBezTo>
                <a:cubicBezTo>
                  <a:pt x="f76" y="f77"/>
                  <a:pt x="f78" y="f67"/>
                  <a:pt x="f79" y="f80"/>
                </a:cubicBezTo>
                <a:cubicBezTo>
                  <a:pt x="f6" y="f81"/>
                  <a:pt x="f78" y="f82"/>
                  <a:pt x="f83" y="f84"/>
                </a:cubicBezTo>
                <a:cubicBezTo>
                  <a:pt x="f74" y="f8"/>
                  <a:pt x="f85" y="f8"/>
                  <a:pt x="f86" y="f87"/>
                </a:cubicBezTo>
                <a:cubicBezTo>
                  <a:pt x="f88" y="f7"/>
                  <a:pt x="f80" y="f87"/>
                  <a:pt x="f89" y="f56"/>
                </a:cubicBezTo>
                <a:cubicBezTo>
                  <a:pt x="f90" y="f18"/>
                  <a:pt x="f91" y="f81"/>
                  <a:pt x="f92" y="f93"/>
                </a:cubicBezTo>
                <a:cubicBezTo>
                  <a:pt x="f94" y="f95"/>
                  <a:pt x="f96" y="f97"/>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4" name="Freeform 32">
            <a:extLst>
              <a:ext uri="{FF2B5EF4-FFF2-40B4-BE49-F238E27FC236}">
                <a16:creationId xmlns:a16="http://schemas.microsoft.com/office/drawing/2014/main" id="{B3810D4A-EB04-4DD4-B8F4-D39D501D7447}"/>
              </a:ext>
            </a:extLst>
          </p:cNvPr>
          <p:cNvSpPr/>
          <p:nvPr/>
        </p:nvSpPr>
        <p:spPr>
          <a:xfrm>
            <a:off x="293686" y="3940177"/>
            <a:ext cx="30166" cy="338135"/>
          </a:xfrm>
          <a:custGeom>
            <a:avLst/>
            <a:gdLst>
              <a:gd name="f0" fmla="val 10800000"/>
              <a:gd name="f1" fmla="val 5400000"/>
              <a:gd name="f2" fmla="val 180"/>
              <a:gd name="f3" fmla="val w"/>
              <a:gd name="f4" fmla="val h"/>
              <a:gd name="f5" fmla="val 0"/>
              <a:gd name="f6" fmla="val 21"/>
              <a:gd name="f7" fmla="val 240"/>
              <a:gd name="f8" fmla="val 8"/>
              <a:gd name="f9" fmla="val 234"/>
              <a:gd name="f10" fmla="val 16"/>
              <a:gd name="f11" fmla="val 156"/>
              <a:gd name="f12" fmla="val 7"/>
              <a:gd name="f13" fmla="val 78"/>
              <a:gd name="f14" fmla="val 17"/>
              <a:gd name="f15" fmla="val 18"/>
              <a:gd name="f16" fmla="val 20"/>
              <a:gd name="f17" fmla="val 9"/>
              <a:gd name="f18" fmla="val 26"/>
              <a:gd name="f19" fmla="val 90"/>
              <a:gd name="f20" fmla="val 155"/>
              <a:gd name="f21" fmla="val 219"/>
              <a:gd name="f22" fmla="val 226"/>
              <a:gd name="f23" fmla="val 13"/>
              <a:gd name="f24" fmla="val 233"/>
              <a:gd name="f25" fmla="val 11"/>
              <a:gd name="f26" fmla="val 236"/>
              <a:gd name="f27" fmla="val 5"/>
              <a:gd name="f28" fmla="val 4"/>
              <a:gd name="f29" fmla="val 151"/>
              <a:gd name="f30" fmla="val 83"/>
              <a:gd name="f31" fmla="val 15"/>
              <a:gd name="f32" fmla="val 10"/>
              <a:gd name="f33" fmla="val 6"/>
              <a:gd name="f34" fmla="+- 0 0 -90"/>
              <a:gd name="f35" fmla="*/ f3 1 21"/>
              <a:gd name="f36" fmla="*/ f4 1 240"/>
              <a:gd name="f37" fmla="val f5"/>
              <a:gd name="f38" fmla="val f6"/>
              <a:gd name="f39" fmla="val f7"/>
              <a:gd name="f40" fmla="*/ f34 f0 1"/>
              <a:gd name="f41" fmla="+- f39 0 f37"/>
              <a:gd name="f42" fmla="+- f38 0 f37"/>
              <a:gd name="f43" fmla="*/ f40 1 f2"/>
              <a:gd name="f44" fmla="*/ f42 1 21"/>
              <a:gd name="f45" fmla="*/ f41 1 240"/>
              <a:gd name="f46" fmla="*/ 8 f42 1"/>
              <a:gd name="f47" fmla="*/ 234 f41 1"/>
              <a:gd name="f48" fmla="*/ 17 f42 1"/>
              <a:gd name="f49" fmla="*/ 0 f41 1"/>
              <a:gd name="f50" fmla="*/ 21 f42 1"/>
              <a:gd name="f51" fmla="*/ 18 f42 1"/>
              <a:gd name="f52" fmla="*/ 26 f41 1"/>
              <a:gd name="f53" fmla="*/ 16 f42 1"/>
              <a:gd name="f54" fmla="*/ 219 f41 1"/>
              <a:gd name="f55" fmla="*/ 11 f42 1"/>
              <a:gd name="f56" fmla="*/ 240 f41 1"/>
              <a:gd name="f57" fmla="*/ 5 f42 1"/>
              <a:gd name="f58" fmla="*/ 4 f42 1"/>
              <a:gd name="f59" fmla="*/ 15 f41 1"/>
              <a:gd name="f60" fmla="+- f43 0 f1"/>
              <a:gd name="f61" fmla="*/ f46 1 21"/>
              <a:gd name="f62" fmla="*/ f47 1 240"/>
              <a:gd name="f63" fmla="*/ f48 1 21"/>
              <a:gd name="f64" fmla="*/ f49 1 240"/>
              <a:gd name="f65" fmla="*/ f50 1 21"/>
              <a:gd name="f66" fmla="*/ f51 1 21"/>
              <a:gd name="f67" fmla="*/ f52 1 240"/>
              <a:gd name="f68" fmla="*/ f53 1 21"/>
              <a:gd name="f69" fmla="*/ f54 1 240"/>
              <a:gd name="f70" fmla="*/ f55 1 21"/>
              <a:gd name="f71" fmla="*/ f56 1 240"/>
              <a:gd name="f72" fmla="*/ f57 1 21"/>
              <a:gd name="f73" fmla="*/ f58 1 21"/>
              <a:gd name="f74" fmla="*/ f59 1 240"/>
              <a:gd name="f75" fmla="*/ 0 1 f44"/>
              <a:gd name="f76" fmla="*/ f38 1 f44"/>
              <a:gd name="f77" fmla="*/ 0 1 f45"/>
              <a:gd name="f78" fmla="*/ f39 1 f45"/>
              <a:gd name="f79" fmla="*/ f61 1 f44"/>
              <a:gd name="f80" fmla="*/ f62 1 f45"/>
              <a:gd name="f81" fmla="*/ f63 1 f44"/>
              <a:gd name="f82" fmla="*/ f64 1 f45"/>
              <a:gd name="f83" fmla="*/ f65 1 f44"/>
              <a:gd name="f84" fmla="*/ f66 1 f44"/>
              <a:gd name="f85" fmla="*/ f67 1 f45"/>
              <a:gd name="f86" fmla="*/ f68 1 f44"/>
              <a:gd name="f87" fmla="*/ f69 1 f45"/>
              <a:gd name="f88" fmla="*/ f70 1 f44"/>
              <a:gd name="f89" fmla="*/ f71 1 f45"/>
              <a:gd name="f90" fmla="*/ f72 1 f44"/>
              <a:gd name="f91" fmla="*/ f73 1 f44"/>
              <a:gd name="f92" fmla="*/ f74 1 f45"/>
              <a:gd name="f93" fmla="*/ f75 f35 1"/>
              <a:gd name="f94" fmla="*/ f76 f35 1"/>
              <a:gd name="f95" fmla="*/ f78 f36 1"/>
              <a:gd name="f96" fmla="*/ f77 f36 1"/>
              <a:gd name="f97" fmla="*/ f79 f35 1"/>
              <a:gd name="f98" fmla="*/ f80 f36 1"/>
              <a:gd name="f99" fmla="*/ f81 f35 1"/>
              <a:gd name="f100" fmla="*/ f82 f36 1"/>
              <a:gd name="f101" fmla="*/ f83 f35 1"/>
              <a:gd name="f102" fmla="*/ f84 f35 1"/>
              <a:gd name="f103" fmla="*/ f85 f36 1"/>
              <a:gd name="f104" fmla="*/ f86 f35 1"/>
              <a:gd name="f105" fmla="*/ f87 f36 1"/>
              <a:gd name="f106" fmla="*/ f88 f35 1"/>
              <a:gd name="f107" fmla="*/ f89 f36 1"/>
              <a:gd name="f108" fmla="*/ f90 f35 1"/>
              <a:gd name="f109" fmla="*/ f91 f35 1"/>
              <a:gd name="f110" fmla="*/ f92 f36 1"/>
            </a:gdLst>
            <a:ahLst/>
            <a:cxnLst>
              <a:cxn ang="3cd4">
                <a:pos x="hc" y="t"/>
              </a:cxn>
              <a:cxn ang="0">
                <a:pos x="r" y="vc"/>
              </a:cxn>
              <a:cxn ang="cd4">
                <a:pos x="hc" y="b"/>
              </a:cxn>
              <a:cxn ang="cd2">
                <a:pos x="l" y="vc"/>
              </a:cxn>
              <a:cxn ang="f60">
                <a:pos x="f97" y="f98"/>
              </a:cxn>
              <a:cxn ang="f60">
                <a:pos x="f99" y="f100"/>
              </a:cxn>
              <a:cxn ang="f60">
                <a:pos x="f101" y="f100"/>
              </a:cxn>
              <a:cxn ang="f60">
                <a:pos x="f102" y="f103"/>
              </a:cxn>
              <a:cxn ang="f60">
                <a:pos x="f104" y="f105"/>
              </a:cxn>
              <a:cxn ang="f60">
                <a:pos x="f106" y="f107"/>
              </a:cxn>
              <a:cxn ang="f60">
                <a:pos x="f108" y="f105"/>
              </a:cxn>
              <a:cxn ang="f60">
                <a:pos x="f109" y="f110"/>
              </a:cxn>
              <a:cxn ang="f60">
                <a:pos x="f109" y="f100"/>
              </a:cxn>
              <a:cxn ang="f60">
                <a:pos x="f97" y="f100"/>
              </a:cxn>
              <a:cxn ang="f60">
                <a:pos x="f97" y="f98"/>
              </a:cxn>
            </a:cxnLst>
            <a:rect l="f93" t="f96" r="f94" b="f95"/>
            <a:pathLst>
              <a:path w="21" h="240">
                <a:moveTo>
                  <a:pt x="f8" y="f9"/>
                </a:moveTo>
                <a:cubicBezTo>
                  <a:pt x="f10" y="f11"/>
                  <a:pt x="f12" y="f13"/>
                  <a:pt x="f14" y="f5"/>
                </a:cubicBezTo>
                <a:cubicBezTo>
                  <a:pt x="f15" y="f5"/>
                  <a:pt x="f16" y="f5"/>
                  <a:pt x="f6" y="f5"/>
                </a:cubicBezTo>
                <a:cubicBezTo>
                  <a:pt x="f16" y="f17"/>
                  <a:pt x="f15" y="f14"/>
                  <a:pt x="f15" y="f18"/>
                </a:cubicBezTo>
                <a:cubicBezTo>
                  <a:pt x="f14" y="f19"/>
                  <a:pt x="f14" y="f20"/>
                  <a:pt x="f10" y="f21"/>
                </a:cubicBezTo>
                <a:cubicBezTo>
                  <a:pt x="f10" y="f22"/>
                  <a:pt x="f23" y="f24"/>
                  <a:pt x="f25" y="f7"/>
                </a:cubicBezTo>
                <a:cubicBezTo>
                  <a:pt x="f5" y="f26"/>
                  <a:pt x="f27" y="f22"/>
                  <a:pt x="f27" y="f21"/>
                </a:cubicBezTo>
                <a:cubicBezTo>
                  <a:pt x="f28" y="f29"/>
                  <a:pt x="f28" y="f30"/>
                  <a:pt x="f28" y="f31"/>
                </a:cubicBezTo>
                <a:cubicBezTo>
                  <a:pt x="f28" y="f32"/>
                  <a:pt x="f28" y="f27"/>
                  <a:pt x="f28" y="f5"/>
                </a:cubicBezTo>
                <a:cubicBezTo>
                  <a:pt x="f33" y="f5"/>
                  <a:pt x="f12" y="f5"/>
                  <a:pt x="f8" y="f5"/>
                </a:cubicBezTo>
                <a:cubicBezTo>
                  <a:pt x="f8" y="f13"/>
                  <a:pt x="f8" y="f11"/>
                  <a:pt x="f8" y="f9"/>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812C5-A366-4720-B04E-EC37A90C1160}"/>
              </a:ext>
            </a:extLst>
          </p:cNvPr>
          <p:cNvSpPr txBox="1">
            <a:spLocks noGrp="1"/>
          </p:cNvSpPr>
          <p:nvPr>
            <p:ph type="body" idx="4294967295"/>
          </p:nvPr>
        </p:nvSpPr>
        <p:spPr>
          <a:xfrm>
            <a:off x="242645" y="92610"/>
            <a:ext cx="8679896" cy="543190"/>
          </a:xfrm>
        </p:spPr>
        <p:txBody>
          <a:bodyPr anchor="ctr" anchorCtr="1"/>
          <a:lstStyle/>
          <a:p>
            <a:pPr marL="0" lvl="0" indent="0" algn="ctr">
              <a:buNone/>
            </a:pPr>
            <a:r>
              <a:rPr lang="en-US" sz="4515">
                <a:latin typeface="Arial"/>
                <a:cs typeface="Arial" panose="020B0604020202020204" pitchFamily="34" charset="0"/>
              </a:rPr>
              <a:t>Fully Editable Icon Sets: A</a:t>
            </a:r>
          </a:p>
        </p:txBody>
      </p:sp>
      <p:sp>
        <p:nvSpPr>
          <p:cNvPr id="3" name="Diamond 5">
            <a:extLst>
              <a:ext uri="{FF2B5EF4-FFF2-40B4-BE49-F238E27FC236}">
                <a16:creationId xmlns:a16="http://schemas.microsoft.com/office/drawing/2014/main" id="{739358EC-7375-48EA-AC79-36EA999CBD7F}"/>
              </a:ext>
            </a:extLst>
          </p:cNvPr>
          <p:cNvSpPr/>
          <p:nvPr/>
        </p:nvSpPr>
        <p:spPr>
          <a:xfrm>
            <a:off x="4583905" y="1137266"/>
            <a:ext cx="387458" cy="38860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4" name="Isosceles Triangle 51">
            <a:extLst>
              <a:ext uri="{FF2B5EF4-FFF2-40B4-BE49-F238E27FC236}">
                <a16:creationId xmlns:a16="http://schemas.microsoft.com/office/drawing/2014/main" id="{D9F5ED2B-C1A1-4348-B83F-C8727D3B94B0}"/>
              </a:ext>
            </a:extLst>
          </p:cNvPr>
          <p:cNvSpPr/>
          <p:nvPr/>
        </p:nvSpPr>
        <p:spPr>
          <a:xfrm>
            <a:off x="3962698" y="1189506"/>
            <a:ext cx="387458" cy="284122"/>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5" name="Isosceles Triangle 57">
            <a:extLst>
              <a:ext uri="{FF2B5EF4-FFF2-40B4-BE49-F238E27FC236}">
                <a16:creationId xmlns:a16="http://schemas.microsoft.com/office/drawing/2014/main" id="{B488AB3A-F10D-42F5-88D6-2449D9822131}"/>
              </a:ext>
            </a:extLst>
          </p:cNvPr>
          <p:cNvSpPr/>
          <p:nvPr/>
        </p:nvSpPr>
        <p:spPr>
          <a:xfrm>
            <a:off x="4585450" y="3379933"/>
            <a:ext cx="231919" cy="524289"/>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2374775 f73 1"/>
              <a:gd name="f80" fmla="*/ 198001 f74 1"/>
              <a:gd name="f81" fmla="*/ 1 f74 1"/>
              <a:gd name="f82" fmla="*/ 3166775 f73 1"/>
              <a:gd name="f83" fmla="*/ 1346449 f74 1"/>
              <a:gd name="f84" fmla="*/ 755186 f74 1"/>
              <a:gd name="f85" fmla="*/ 0 f73 1"/>
              <a:gd name="f86" fmla="*/ 734449 f74 1"/>
              <a:gd name="f87" fmla="*/ 1231644 f73 1"/>
              <a:gd name="f88" fmla="*/ 853246 f74 1"/>
              <a:gd name="f89" fmla="*/ 1400264 f73 1"/>
              <a:gd name="f90" fmla="*/ 673226 f74 1"/>
              <a:gd name="f91" fmla="*/ 1580284 f73 1"/>
              <a:gd name="f92" fmla="*/ 493206 f74 1"/>
              <a:gd name="f93" fmla="*/ 612000 f74 1"/>
              <a:gd name="f94" fmla="*/ 1231645 f73 1"/>
              <a:gd name="f95" fmla="*/ 591263 f74 1"/>
              <a:gd name="f96" fmla="*/ 10368 f73 1"/>
              <a:gd name="f97" fmla="*/ 2939 f74 1"/>
              <a:gd name="f98" fmla="*/ 1491744 f73 1"/>
              <a:gd name="f99" fmla="*/ 0 f74 1"/>
              <a:gd name="f100" fmla="*/ 2009 f74 1"/>
              <a:gd name="f101" fmla="*/ 1494147 f73 1"/>
              <a:gd name="f102" fmla="*/ 1499342 f73 1"/>
              <a:gd name="f103" fmla="*/ 6353 f74 1"/>
              <a:gd name="f104" fmla="*/ 273414 f74 1"/>
              <a:gd name="f105" fmla="*/ 2293171 f73 1"/>
              <a:gd name="f106" fmla="*/ 1091887 f74 1"/>
              <a:gd name="f107" fmla="*/ 2283744 f73 1"/>
              <a:gd name="f108" fmla="*/ 1340768 f74 1"/>
              <a:gd name="f109" fmla="*/ 1344512 f74 1"/>
              <a:gd name="f110" fmla="*/ 1494334 f73 1"/>
              <a:gd name="f111" fmla="*/ 1346448 f74 1"/>
              <a:gd name="f112" fmla="*/ 1343510 f74 1"/>
              <a:gd name="f113" fmla="+- f75 0 f1"/>
              <a:gd name="f114" fmla="*/ f78 1 1346449"/>
              <a:gd name="f115" fmla="*/ f79 1 3166775"/>
              <a:gd name="f116" fmla="*/ f80 1 1346449"/>
              <a:gd name="f117" fmla="*/ f81 1 1346449"/>
              <a:gd name="f118" fmla="*/ f82 1 3166775"/>
              <a:gd name="f119" fmla="*/ f83 1 1346449"/>
              <a:gd name="f120" fmla="*/ f84 1 1346449"/>
              <a:gd name="f121" fmla="*/ f85 1 3166775"/>
              <a:gd name="f122" fmla="*/ f86 1 1346449"/>
              <a:gd name="f123" fmla="*/ f87 1 3166775"/>
              <a:gd name="f124" fmla="*/ f88 1 1346449"/>
              <a:gd name="f125" fmla="*/ f89 1 3166775"/>
              <a:gd name="f126" fmla="*/ f90 1 1346449"/>
              <a:gd name="f127" fmla="*/ f91 1 3166775"/>
              <a:gd name="f128" fmla="*/ f92 1 1346449"/>
              <a:gd name="f129" fmla="*/ f93 1 1346449"/>
              <a:gd name="f130" fmla="*/ f94 1 3166775"/>
              <a:gd name="f131" fmla="*/ f95 1 1346449"/>
              <a:gd name="f132" fmla="*/ f96 1 3166775"/>
              <a:gd name="f133" fmla="*/ f97 1 1346449"/>
              <a:gd name="f134" fmla="*/ f98 1 3166775"/>
              <a:gd name="f135" fmla="*/ f99 1 1346449"/>
              <a:gd name="f136" fmla="*/ f100 1 1346449"/>
              <a:gd name="f137" fmla="*/ f101 1 3166775"/>
              <a:gd name="f138" fmla="*/ f102 1 3166775"/>
              <a:gd name="f139" fmla="*/ f103 1 1346449"/>
              <a:gd name="f140" fmla="*/ f104 1 1346449"/>
              <a:gd name="f141" fmla="*/ f105 1 3166775"/>
              <a:gd name="f142" fmla="*/ f106 1 1346449"/>
              <a:gd name="f143" fmla="*/ f107 1 3166775"/>
              <a:gd name="f144" fmla="*/ f108 1 1346449"/>
              <a:gd name="f145" fmla="*/ f109 1 1346449"/>
              <a:gd name="f146" fmla="*/ f110 1 3166775"/>
              <a:gd name="f147" fmla="*/ f111 1 1346449"/>
              <a:gd name="f148" fmla="*/ f112 1 1346449"/>
              <a:gd name="f149" fmla="*/ f69 1 f76"/>
              <a:gd name="f150" fmla="*/ f70 1 f76"/>
              <a:gd name="f151" fmla="*/ f69 1 f77"/>
              <a:gd name="f152" fmla="*/ f71 1 f77"/>
              <a:gd name="f153" fmla="*/ f114 1 f76"/>
              <a:gd name="f154" fmla="*/ f115 1 f77"/>
              <a:gd name="f155" fmla="*/ f116 1 f76"/>
              <a:gd name="f156" fmla="*/ f117 1 f76"/>
              <a:gd name="f157" fmla="*/ f118 1 f77"/>
              <a:gd name="f158" fmla="*/ f119 1 f76"/>
              <a:gd name="f159" fmla="*/ f120 1 f76"/>
              <a:gd name="f160" fmla="*/ f121 1 f77"/>
              <a:gd name="f161" fmla="*/ f122 1 f76"/>
              <a:gd name="f162" fmla="*/ f123 1 f77"/>
              <a:gd name="f163" fmla="*/ f124 1 f76"/>
              <a:gd name="f164" fmla="*/ f125 1 f77"/>
              <a:gd name="f165" fmla="*/ f126 1 f76"/>
              <a:gd name="f166" fmla="*/ f127 1 f77"/>
              <a:gd name="f167" fmla="*/ f128 1 f76"/>
              <a:gd name="f168" fmla="*/ f129 1 f76"/>
              <a:gd name="f169" fmla="*/ f130 1 f77"/>
              <a:gd name="f170" fmla="*/ f131 1 f76"/>
              <a:gd name="f171" fmla="*/ f132 1 f77"/>
              <a:gd name="f172" fmla="*/ f133 1 f76"/>
              <a:gd name="f173" fmla="*/ f134 1 f77"/>
              <a:gd name="f174" fmla="*/ f135 1 f76"/>
              <a:gd name="f175" fmla="*/ f136 1 f76"/>
              <a:gd name="f176" fmla="*/ f137 1 f77"/>
              <a:gd name="f177" fmla="*/ f138 1 f77"/>
              <a:gd name="f178" fmla="*/ f139 1 f76"/>
              <a:gd name="f179" fmla="*/ f140 1 f76"/>
              <a:gd name="f180" fmla="*/ f141 1 f77"/>
              <a:gd name="f181" fmla="*/ f142 1 f76"/>
              <a:gd name="f182" fmla="*/ f143 1 f77"/>
              <a:gd name="f183" fmla="*/ f144 1 f76"/>
              <a:gd name="f184" fmla="*/ f145 1 f76"/>
              <a:gd name="f185" fmla="*/ f146 1 f77"/>
              <a:gd name="f186" fmla="*/ f147 1 f76"/>
              <a:gd name="f187" fmla="*/ f148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6" name="Rectangle 7">
            <a:extLst>
              <a:ext uri="{FF2B5EF4-FFF2-40B4-BE49-F238E27FC236}">
                <a16:creationId xmlns:a16="http://schemas.microsoft.com/office/drawing/2014/main" id="{9E9AAC28-4BE3-4FBD-A39B-C7463D8DA649}"/>
              </a:ext>
            </a:extLst>
          </p:cNvPr>
          <p:cNvSpPr/>
          <p:nvPr/>
        </p:nvSpPr>
        <p:spPr>
          <a:xfrm rot="18900010">
            <a:off x="7156595" y="2738803"/>
            <a:ext cx="167134" cy="372334"/>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7" name="Parallelogram 15">
            <a:extLst>
              <a:ext uri="{FF2B5EF4-FFF2-40B4-BE49-F238E27FC236}">
                <a16:creationId xmlns:a16="http://schemas.microsoft.com/office/drawing/2014/main" id="{EA4CF51F-C0F2-453A-BCD5-CC3B703CF665}"/>
              </a:ext>
            </a:extLst>
          </p:cNvPr>
          <p:cNvSpPr/>
          <p:nvPr/>
        </p:nvSpPr>
        <p:spPr>
          <a:xfrm flipH="1">
            <a:off x="3958044" y="3470065"/>
            <a:ext cx="344015" cy="344015"/>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8" name="Freeform 19">
            <a:extLst>
              <a:ext uri="{FF2B5EF4-FFF2-40B4-BE49-F238E27FC236}">
                <a16:creationId xmlns:a16="http://schemas.microsoft.com/office/drawing/2014/main" id="{4CEF7D9B-213B-47BE-B3B5-4E9F9DC3DADC}"/>
              </a:ext>
            </a:extLst>
          </p:cNvPr>
          <p:cNvSpPr/>
          <p:nvPr/>
        </p:nvSpPr>
        <p:spPr>
          <a:xfrm>
            <a:off x="5793601" y="2729886"/>
            <a:ext cx="341263" cy="335795"/>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9" name="Rectangle 30">
            <a:extLst>
              <a:ext uri="{FF2B5EF4-FFF2-40B4-BE49-F238E27FC236}">
                <a16:creationId xmlns:a16="http://schemas.microsoft.com/office/drawing/2014/main" id="{EBF51338-C001-4F42-8EEC-5CB4D7B41E02}"/>
              </a:ext>
            </a:extLst>
          </p:cNvPr>
          <p:cNvSpPr/>
          <p:nvPr/>
        </p:nvSpPr>
        <p:spPr>
          <a:xfrm>
            <a:off x="8251216" y="2698824"/>
            <a:ext cx="344015" cy="343009"/>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10" name="Rectangle 7">
            <a:extLst>
              <a:ext uri="{FF2B5EF4-FFF2-40B4-BE49-F238E27FC236}">
                <a16:creationId xmlns:a16="http://schemas.microsoft.com/office/drawing/2014/main" id="{165CCC87-AD09-4FD3-8098-4B52D6C580B8}"/>
              </a:ext>
            </a:extLst>
          </p:cNvPr>
          <p:cNvSpPr/>
          <p:nvPr/>
        </p:nvSpPr>
        <p:spPr>
          <a:xfrm>
            <a:off x="5205112" y="1156944"/>
            <a:ext cx="349255" cy="349255"/>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11" name="Rectangle 15">
            <a:extLst>
              <a:ext uri="{FF2B5EF4-FFF2-40B4-BE49-F238E27FC236}">
                <a16:creationId xmlns:a16="http://schemas.microsoft.com/office/drawing/2014/main" id="{2D527E56-5BEE-43C7-9885-961890E4510B}"/>
              </a:ext>
            </a:extLst>
          </p:cNvPr>
          <p:cNvSpPr/>
          <p:nvPr/>
        </p:nvSpPr>
        <p:spPr>
          <a:xfrm rot="5400013">
            <a:off x="5787882" y="1156940"/>
            <a:ext cx="349721" cy="349255"/>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12" name="Pie 24">
            <a:extLst>
              <a:ext uri="{FF2B5EF4-FFF2-40B4-BE49-F238E27FC236}">
                <a16:creationId xmlns:a16="http://schemas.microsoft.com/office/drawing/2014/main" id="{ECC19473-259B-412D-A520-CB31DA7D1226}"/>
              </a:ext>
            </a:extLst>
          </p:cNvPr>
          <p:cNvSpPr/>
          <p:nvPr/>
        </p:nvSpPr>
        <p:spPr>
          <a:xfrm>
            <a:off x="5100760" y="3453085"/>
            <a:ext cx="380079" cy="377976"/>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13" name="Block Arc 14">
            <a:extLst>
              <a:ext uri="{FF2B5EF4-FFF2-40B4-BE49-F238E27FC236}">
                <a16:creationId xmlns:a16="http://schemas.microsoft.com/office/drawing/2014/main" id="{7EDE647C-4296-4078-B0F1-BD39B90C4A51}"/>
              </a:ext>
            </a:extLst>
          </p:cNvPr>
          <p:cNvSpPr/>
          <p:nvPr/>
        </p:nvSpPr>
        <p:spPr>
          <a:xfrm rot="16200004">
            <a:off x="6371251" y="1121314"/>
            <a:ext cx="420230" cy="420514"/>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14" name="Block Arc 41">
            <a:extLst>
              <a:ext uri="{FF2B5EF4-FFF2-40B4-BE49-F238E27FC236}">
                <a16:creationId xmlns:a16="http://schemas.microsoft.com/office/drawing/2014/main" id="{C898F732-D8FE-4CD8-BD13-BE70AAB8E890}"/>
              </a:ext>
            </a:extLst>
          </p:cNvPr>
          <p:cNvSpPr/>
          <p:nvPr/>
        </p:nvSpPr>
        <p:spPr>
          <a:xfrm>
            <a:off x="7025371" y="1087020"/>
            <a:ext cx="350544" cy="489112"/>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15" name="Right Triangle 17">
            <a:extLst>
              <a:ext uri="{FF2B5EF4-FFF2-40B4-BE49-F238E27FC236}">
                <a16:creationId xmlns:a16="http://schemas.microsoft.com/office/drawing/2014/main" id="{60A1AA04-FE41-4726-AB43-E6256BA7154D}"/>
              </a:ext>
            </a:extLst>
          </p:cNvPr>
          <p:cNvSpPr/>
          <p:nvPr/>
        </p:nvSpPr>
        <p:spPr>
          <a:xfrm>
            <a:off x="5764231" y="3439735"/>
            <a:ext cx="285731" cy="40467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16" name="Oval 66">
            <a:extLst>
              <a:ext uri="{FF2B5EF4-FFF2-40B4-BE49-F238E27FC236}">
                <a16:creationId xmlns:a16="http://schemas.microsoft.com/office/drawing/2014/main" id="{FF1E9000-73D6-4814-AA94-3A47A24D4253}"/>
              </a:ext>
            </a:extLst>
          </p:cNvPr>
          <p:cNvSpPr/>
          <p:nvPr/>
        </p:nvSpPr>
        <p:spPr>
          <a:xfrm rot="20700014">
            <a:off x="4602769" y="2723732"/>
            <a:ext cx="406368" cy="348084"/>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17" name="Rectangle 9">
            <a:extLst>
              <a:ext uri="{FF2B5EF4-FFF2-40B4-BE49-F238E27FC236}">
                <a16:creationId xmlns:a16="http://schemas.microsoft.com/office/drawing/2014/main" id="{E96D8B77-9589-4288-974B-294D099031BB}"/>
              </a:ext>
            </a:extLst>
          </p:cNvPr>
          <p:cNvSpPr/>
          <p:nvPr/>
        </p:nvSpPr>
        <p:spPr>
          <a:xfrm>
            <a:off x="3316766" y="2657849"/>
            <a:ext cx="390558" cy="365595"/>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1576606 f85 1"/>
              <a:gd name="f90" fmla="*/ 2778202 f84 1"/>
              <a:gd name="f91" fmla="*/ 1663394 f85 1"/>
              <a:gd name="f92" fmla="*/ 2776423 f84 1"/>
              <a:gd name="f93" fmla="*/ 2991331 f85 1"/>
              <a:gd name="f94" fmla="*/ 2709748 f84 1"/>
              <a:gd name="f95" fmla="*/ 3000856 f85 1"/>
              <a:gd name="f96" fmla="*/ 526981 f84 1"/>
              <a:gd name="f97" fmla="*/ 2855082 f85 1"/>
              <a:gd name="f98" fmla="*/ 2861369 f85 1"/>
              <a:gd name="f99" fmla="*/ 2472117 f84 1"/>
              <a:gd name="f100" fmla="*/ 2765302 f84 1"/>
              <a:gd name="f101" fmla="*/ 430441 f84 1"/>
              <a:gd name="f102" fmla="*/ 402054 f84 1"/>
              <a:gd name="f103" fmla="*/ 2406065 f85 1"/>
              <a:gd name="f104" fmla="*/ 22 f84 1"/>
              <a:gd name="f105" fmla="*/ 2853673 f85 1"/>
              <a:gd name="f106" fmla="*/ 91100 f84 1"/>
              <a:gd name="f107" fmla="*/ 2854770 f85 1"/>
              <a:gd name="f108" fmla="*/ 3120669 f85 1"/>
              <a:gd name="f109" fmla="*/ 428517 f84 1"/>
              <a:gd name="f110" fmla="*/ 738345 f84 1"/>
              <a:gd name="f111" fmla="*/ 3239999 f85 1"/>
              <a:gd name="f112" fmla="*/ 3032924 f84 1"/>
              <a:gd name="f113" fmla="*/ 0 f85 1"/>
              <a:gd name="f114" fmla="*/ 102477 f85 1"/>
              <a:gd name="f115" fmla="*/ 385229 f85 1"/>
              <a:gd name="f116" fmla="*/ 386326 f85 1"/>
              <a:gd name="f117" fmla="*/ 833935 f85 1"/>
              <a:gd name="f118" fmla="*/ 378630 f85 1"/>
              <a:gd name="f119" fmla="*/ 384918 f85 1"/>
              <a:gd name="f120" fmla="*/ 239143 f85 1"/>
              <a:gd name="f121" fmla="*/ 229618 f85 1"/>
              <a:gd name="f122" fmla="*/ 2690698 f84 1"/>
              <a:gd name="f123" fmla="+- f86 0 f1"/>
              <a:gd name="f124" fmla="*/ f89 1 3239999"/>
              <a:gd name="f125" fmla="*/ f90 1 3032924"/>
              <a:gd name="f126" fmla="*/ f91 1 3239999"/>
              <a:gd name="f127" fmla="*/ f92 1 3032924"/>
              <a:gd name="f128" fmla="*/ f93 1 3239999"/>
              <a:gd name="f129" fmla="*/ f94 1 3032924"/>
              <a:gd name="f130" fmla="*/ f95 1 3239999"/>
              <a:gd name="f131" fmla="*/ f96 1 3032924"/>
              <a:gd name="f132" fmla="*/ f97 1 3239999"/>
              <a:gd name="f133" fmla="*/ f98 1 3239999"/>
              <a:gd name="f134" fmla="*/ f99 1 3032924"/>
              <a:gd name="f135" fmla="*/ f100 1 3032924"/>
              <a:gd name="f136" fmla="*/ f101 1 3032924"/>
              <a:gd name="f137" fmla="*/ f102 1 3032924"/>
              <a:gd name="f138" fmla="*/ f103 1 3239999"/>
              <a:gd name="f139" fmla="*/ f104 1 3032924"/>
              <a:gd name="f140" fmla="*/ f105 1 3239999"/>
              <a:gd name="f141" fmla="*/ f106 1 3032924"/>
              <a:gd name="f142" fmla="*/ f107 1 3239999"/>
              <a:gd name="f143" fmla="*/ f108 1 3239999"/>
              <a:gd name="f144" fmla="*/ f109 1 3032924"/>
              <a:gd name="f145" fmla="*/ f110 1 3032924"/>
              <a:gd name="f146" fmla="*/ f111 1 3239999"/>
              <a:gd name="f147" fmla="*/ f112 1 3032924"/>
              <a:gd name="f148" fmla="*/ f113 1 3239999"/>
              <a:gd name="f149" fmla="*/ f114 1 3239999"/>
              <a:gd name="f150" fmla="*/ f115 1 3239999"/>
              <a:gd name="f151" fmla="*/ f116 1 3239999"/>
              <a:gd name="f152" fmla="*/ f117 1 3239999"/>
              <a:gd name="f153" fmla="*/ f118 1 3239999"/>
              <a:gd name="f154" fmla="*/ f119 1 3239999"/>
              <a:gd name="f155" fmla="*/ f120 1 3239999"/>
              <a:gd name="f156" fmla="*/ f121 1 3239999"/>
              <a:gd name="f157" fmla="*/ f122 1 3032924"/>
              <a:gd name="f158" fmla="*/ f80 1 f87"/>
              <a:gd name="f159" fmla="*/ f81 1 f87"/>
              <a:gd name="f160" fmla="*/ f80 1 f88"/>
              <a:gd name="f161" fmla="*/ f82 1 f88"/>
              <a:gd name="f162" fmla="*/ f124 1 f87"/>
              <a:gd name="f163" fmla="*/ f125 1 f88"/>
              <a:gd name="f164" fmla="*/ f126 1 f87"/>
              <a:gd name="f165" fmla="*/ f127 1 f88"/>
              <a:gd name="f166" fmla="*/ f128 1 f87"/>
              <a:gd name="f167" fmla="*/ f129 1 f88"/>
              <a:gd name="f168" fmla="*/ f130 1 f87"/>
              <a:gd name="f169" fmla="*/ f131 1 f88"/>
              <a:gd name="f170" fmla="*/ f132 1 f87"/>
              <a:gd name="f171" fmla="*/ f133 1 f87"/>
              <a:gd name="f172" fmla="*/ f134 1 f88"/>
              <a:gd name="f173" fmla="*/ f135 1 f88"/>
              <a:gd name="f174" fmla="*/ f136 1 f88"/>
              <a:gd name="f175" fmla="*/ f137 1 f88"/>
              <a:gd name="f176" fmla="*/ f138 1 f87"/>
              <a:gd name="f177" fmla="*/ f139 1 f88"/>
              <a:gd name="f178" fmla="*/ f140 1 f87"/>
              <a:gd name="f179" fmla="*/ f141 1 f88"/>
              <a:gd name="f180" fmla="*/ f142 1 f87"/>
              <a:gd name="f181" fmla="*/ f143 1 f87"/>
              <a:gd name="f182" fmla="*/ f144 1 f88"/>
              <a:gd name="f183" fmla="*/ f145 1 f88"/>
              <a:gd name="f184" fmla="*/ f146 1 f87"/>
              <a:gd name="f185" fmla="*/ f147 1 f88"/>
              <a:gd name="f186" fmla="*/ f148 1 f87"/>
              <a:gd name="f187" fmla="*/ f149 1 f87"/>
              <a:gd name="f188" fmla="*/ f150 1 f87"/>
              <a:gd name="f189" fmla="*/ f151 1 f87"/>
              <a:gd name="f190" fmla="*/ f152 1 f87"/>
              <a:gd name="f191" fmla="*/ f153 1 f87"/>
              <a:gd name="f192" fmla="*/ f154 1 f87"/>
              <a:gd name="f193" fmla="*/ f155 1 f87"/>
              <a:gd name="f194" fmla="*/ f156 1 f87"/>
              <a:gd name="f195" fmla="*/ f157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18" name="Frame 17">
            <a:extLst>
              <a:ext uri="{FF2B5EF4-FFF2-40B4-BE49-F238E27FC236}">
                <a16:creationId xmlns:a16="http://schemas.microsoft.com/office/drawing/2014/main" id="{8931D1D6-47EB-42BD-B353-C4A464B1D53C}"/>
              </a:ext>
            </a:extLst>
          </p:cNvPr>
          <p:cNvSpPr/>
          <p:nvPr/>
        </p:nvSpPr>
        <p:spPr>
          <a:xfrm>
            <a:off x="3298295" y="3448970"/>
            <a:ext cx="376348" cy="376348"/>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19" name="Teardrop 1">
            <a:extLst>
              <a:ext uri="{FF2B5EF4-FFF2-40B4-BE49-F238E27FC236}">
                <a16:creationId xmlns:a16="http://schemas.microsoft.com/office/drawing/2014/main" id="{0A16A290-670E-4358-8644-3C5046F0FA3C}"/>
              </a:ext>
            </a:extLst>
          </p:cNvPr>
          <p:cNvSpPr/>
          <p:nvPr/>
        </p:nvSpPr>
        <p:spPr>
          <a:xfrm rot="18805988">
            <a:off x="7557246" y="1172226"/>
            <a:ext cx="408709" cy="404448"/>
          </a:xfrm>
          <a:custGeom>
            <a:avLst/>
            <a:gdLst>
              <a:gd name="f0" fmla="val w"/>
              <a:gd name="f1" fmla="val h"/>
              <a:gd name="f2" fmla="val 0"/>
              <a:gd name="f3" fmla="val 1807240"/>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0"/>
              <a:gd name="f171" fmla="*/ f1 1 1788383"/>
              <a:gd name="f172" fmla="val f2"/>
              <a:gd name="f173" fmla="val f3"/>
              <a:gd name="f174" fmla="val f4"/>
              <a:gd name="f175" fmla="+- f174 0 f172"/>
              <a:gd name="f176" fmla="+- f173 0 f172"/>
              <a:gd name="f177" fmla="*/ f176 1 1807240"/>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20" name="Rectangle 130">
            <a:extLst>
              <a:ext uri="{FF2B5EF4-FFF2-40B4-BE49-F238E27FC236}">
                <a16:creationId xmlns:a16="http://schemas.microsoft.com/office/drawing/2014/main" id="{11D93C47-8DC2-4704-97B3-162EA6CC2BB1}"/>
              </a:ext>
            </a:extLst>
          </p:cNvPr>
          <p:cNvSpPr/>
          <p:nvPr/>
        </p:nvSpPr>
        <p:spPr>
          <a:xfrm>
            <a:off x="8154290" y="1172279"/>
            <a:ext cx="403332" cy="40516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21" name="Right Triangle 17">
            <a:extLst>
              <a:ext uri="{FF2B5EF4-FFF2-40B4-BE49-F238E27FC236}">
                <a16:creationId xmlns:a16="http://schemas.microsoft.com/office/drawing/2014/main" id="{9953DBA2-F8D6-4276-B415-D086A4771121}"/>
              </a:ext>
            </a:extLst>
          </p:cNvPr>
          <p:cNvSpPr/>
          <p:nvPr/>
        </p:nvSpPr>
        <p:spPr>
          <a:xfrm>
            <a:off x="6991987" y="3422754"/>
            <a:ext cx="354128" cy="42165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22" name="Right Triangle 17">
            <a:extLst>
              <a:ext uri="{FF2B5EF4-FFF2-40B4-BE49-F238E27FC236}">
                <a16:creationId xmlns:a16="http://schemas.microsoft.com/office/drawing/2014/main" id="{CF69AAD2-5FDE-44AA-B31C-D3667B1F7170}"/>
              </a:ext>
            </a:extLst>
          </p:cNvPr>
          <p:cNvSpPr/>
          <p:nvPr/>
        </p:nvSpPr>
        <p:spPr>
          <a:xfrm>
            <a:off x="6343906" y="3422754"/>
            <a:ext cx="354128" cy="42165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23" name="Right Triangle 17">
            <a:extLst>
              <a:ext uri="{FF2B5EF4-FFF2-40B4-BE49-F238E27FC236}">
                <a16:creationId xmlns:a16="http://schemas.microsoft.com/office/drawing/2014/main" id="{7B214CE3-C4DD-48B2-8B1A-9832F8309460}"/>
              </a:ext>
            </a:extLst>
          </p:cNvPr>
          <p:cNvSpPr/>
          <p:nvPr/>
        </p:nvSpPr>
        <p:spPr>
          <a:xfrm>
            <a:off x="7640068" y="3422754"/>
            <a:ext cx="354128" cy="42165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24" name="Oval 44">
            <a:extLst>
              <a:ext uri="{FF2B5EF4-FFF2-40B4-BE49-F238E27FC236}">
                <a16:creationId xmlns:a16="http://schemas.microsoft.com/office/drawing/2014/main" id="{698B504B-4175-475B-B730-FA3042453640}"/>
              </a:ext>
            </a:extLst>
          </p:cNvPr>
          <p:cNvSpPr/>
          <p:nvPr/>
        </p:nvSpPr>
        <p:spPr>
          <a:xfrm>
            <a:off x="8288149" y="3422754"/>
            <a:ext cx="354128" cy="42165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AE4500"/>
              </a:solidFill>
              <a:uFillTx/>
              <a:latin typeface="Arial"/>
              <a:ea typeface="맑은 고딕" pitchFamily="34"/>
            </a:endParaRPr>
          </a:p>
        </p:txBody>
      </p:sp>
      <p:sp>
        <p:nvSpPr>
          <p:cNvPr id="25" name="Google Shape;6000;p67">
            <a:extLst>
              <a:ext uri="{FF2B5EF4-FFF2-40B4-BE49-F238E27FC236}">
                <a16:creationId xmlns:a16="http://schemas.microsoft.com/office/drawing/2014/main" id="{7379EEF2-AFDC-44C0-938D-7E316B8F488F}"/>
              </a:ext>
            </a:extLst>
          </p:cNvPr>
          <p:cNvSpPr/>
          <p:nvPr/>
        </p:nvSpPr>
        <p:spPr>
          <a:xfrm>
            <a:off x="3279751" y="1127363"/>
            <a:ext cx="447516" cy="456578"/>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nvGrpSpPr>
          <p:cNvPr id="26" name="Google Shape;6029;p67">
            <a:extLst>
              <a:ext uri="{FF2B5EF4-FFF2-40B4-BE49-F238E27FC236}">
                <a16:creationId xmlns:a16="http://schemas.microsoft.com/office/drawing/2014/main" id="{5CB7AC0E-5870-46A7-8E98-71D325004DD1}"/>
              </a:ext>
            </a:extLst>
          </p:cNvPr>
          <p:cNvGrpSpPr/>
          <p:nvPr/>
        </p:nvGrpSpPr>
        <p:grpSpPr>
          <a:xfrm>
            <a:off x="6995196" y="4046265"/>
            <a:ext cx="299328" cy="414937"/>
            <a:chOff x="6995196" y="4046265"/>
            <a:chExt cx="299328" cy="414937"/>
          </a:xfrm>
        </p:grpSpPr>
        <p:sp>
          <p:nvSpPr>
            <p:cNvPr id="27" name="Google Shape;6030;p67">
              <a:extLst>
                <a:ext uri="{FF2B5EF4-FFF2-40B4-BE49-F238E27FC236}">
                  <a16:creationId xmlns:a16="http://schemas.microsoft.com/office/drawing/2014/main" id="{854B96F9-C2E1-455B-BD71-80A8E76A4F22}"/>
                </a:ext>
              </a:extLst>
            </p:cNvPr>
            <p:cNvSpPr/>
            <p:nvPr/>
          </p:nvSpPr>
          <p:spPr>
            <a:xfrm>
              <a:off x="7158279" y="4047317"/>
              <a:ext cx="136245" cy="162059"/>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28" name="Google Shape;6031;p67">
              <a:extLst>
                <a:ext uri="{FF2B5EF4-FFF2-40B4-BE49-F238E27FC236}">
                  <a16:creationId xmlns:a16="http://schemas.microsoft.com/office/drawing/2014/main" id="{BB0799BE-52C1-4669-8E81-6DF0AA67E04B}"/>
                </a:ext>
              </a:extLst>
            </p:cNvPr>
            <p:cNvSpPr/>
            <p:nvPr/>
          </p:nvSpPr>
          <p:spPr>
            <a:xfrm>
              <a:off x="7131414" y="4152573"/>
              <a:ext cx="28922" cy="82616"/>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29" name="Google Shape;6032;p67">
              <a:extLst>
                <a:ext uri="{FF2B5EF4-FFF2-40B4-BE49-F238E27FC236}">
                  <a16:creationId xmlns:a16="http://schemas.microsoft.com/office/drawing/2014/main" id="{FFB2CDCB-A755-4960-944D-C82F78D583B1}"/>
                </a:ext>
              </a:extLst>
            </p:cNvPr>
            <p:cNvSpPr/>
            <p:nvPr/>
          </p:nvSpPr>
          <p:spPr>
            <a:xfrm>
              <a:off x="6996211" y="4046265"/>
              <a:ext cx="135230" cy="161044"/>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30" name="Google Shape;6033;p67">
              <a:extLst>
                <a:ext uri="{FF2B5EF4-FFF2-40B4-BE49-F238E27FC236}">
                  <a16:creationId xmlns:a16="http://schemas.microsoft.com/office/drawing/2014/main" id="{A8C10785-2CAA-4614-8935-D4D130968E81}"/>
                </a:ext>
              </a:extLst>
            </p:cNvPr>
            <p:cNvSpPr/>
            <p:nvPr/>
          </p:nvSpPr>
          <p:spPr>
            <a:xfrm>
              <a:off x="6995196" y="4237229"/>
              <a:ext cx="299319" cy="223973"/>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31" name="Google Shape;6066;p67">
            <a:extLst>
              <a:ext uri="{FF2B5EF4-FFF2-40B4-BE49-F238E27FC236}">
                <a16:creationId xmlns:a16="http://schemas.microsoft.com/office/drawing/2014/main" id="{46AF1501-FFC6-4014-9F44-3548E02B400A}"/>
              </a:ext>
            </a:extLst>
          </p:cNvPr>
          <p:cNvGrpSpPr/>
          <p:nvPr/>
        </p:nvGrpSpPr>
        <p:grpSpPr>
          <a:xfrm>
            <a:off x="3252054" y="1810310"/>
            <a:ext cx="477115" cy="474747"/>
            <a:chOff x="3252054" y="1810310"/>
            <a:chExt cx="477115" cy="474747"/>
          </a:xfrm>
        </p:grpSpPr>
        <p:sp>
          <p:nvSpPr>
            <p:cNvPr id="32" name="Google Shape;6067;p67">
              <a:extLst>
                <a:ext uri="{FF2B5EF4-FFF2-40B4-BE49-F238E27FC236}">
                  <a16:creationId xmlns:a16="http://schemas.microsoft.com/office/drawing/2014/main" id="{91DCD463-6DD0-4BFA-B593-0BF915316D7F}"/>
                </a:ext>
              </a:extLst>
            </p:cNvPr>
            <p:cNvSpPr/>
            <p:nvPr/>
          </p:nvSpPr>
          <p:spPr>
            <a:xfrm>
              <a:off x="3252054" y="1810310"/>
              <a:ext cx="381460" cy="38026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33" name="Google Shape;6068;p67">
              <a:extLst>
                <a:ext uri="{FF2B5EF4-FFF2-40B4-BE49-F238E27FC236}">
                  <a16:creationId xmlns:a16="http://schemas.microsoft.com/office/drawing/2014/main" id="{29DACA3B-64D3-4183-9C63-9B79A25DB188}"/>
                </a:ext>
              </a:extLst>
            </p:cNvPr>
            <p:cNvSpPr/>
            <p:nvPr/>
          </p:nvSpPr>
          <p:spPr>
            <a:xfrm>
              <a:off x="3315815" y="2001429"/>
              <a:ext cx="413354" cy="283628"/>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val f2"/>
                <a:gd name="f65" fmla="val f3"/>
                <a:gd name="f66" fmla="val f4"/>
                <a:gd name="f67" fmla="+- f66 0 f64"/>
                <a:gd name="f68" fmla="+- f65 0 f64"/>
                <a:gd name="f69" fmla="*/ f68 1 11028"/>
                <a:gd name="f70" fmla="*/ f67 1 756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34" name="Google Shape;5976;p67">
            <a:extLst>
              <a:ext uri="{FF2B5EF4-FFF2-40B4-BE49-F238E27FC236}">
                <a16:creationId xmlns:a16="http://schemas.microsoft.com/office/drawing/2014/main" id="{5B956E3B-9364-4714-AE69-883DBB35A5C6}"/>
              </a:ext>
            </a:extLst>
          </p:cNvPr>
          <p:cNvGrpSpPr/>
          <p:nvPr/>
        </p:nvGrpSpPr>
        <p:grpSpPr>
          <a:xfrm>
            <a:off x="3315806" y="4193667"/>
            <a:ext cx="366902" cy="327409"/>
            <a:chOff x="3315806" y="4193667"/>
            <a:chExt cx="366902" cy="327409"/>
          </a:xfrm>
        </p:grpSpPr>
        <p:sp>
          <p:nvSpPr>
            <p:cNvPr id="35" name="Google Shape;5977;p67">
              <a:extLst>
                <a:ext uri="{FF2B5EF4-FFF2-40B4-BE49-F238E27FC236}">
                  <a16:creationId xmlns:a16="http://schemas.microsoft.com/office/drawing/2014/main" id="{123CEC06-F958-41E8-B5B1-89572C1432E4}"/>
                </a:ext>
              </a:extLst>
            </p:cNvPr>
            <p:cNvSpPr/>
            <p:nvPr/>
          </p:nvSpPr>
          <p:spPr>
            <a:xfrm>
              <a:off x="3408654" y="4193667"/>
              <a:ext cx="274054" cy="271165"/>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36" name="Google Shape;5978;p67">
              <a:extLst>
                <a:ext uri="{FF2B5EF4-FFF2-40B4-BE49-F238E27FC236}">
                  <a16:creationId xmlns:a16="http://schemas.microsoft.com/office/drawing/2014/main" id="{AFA0A19F-1765-44D8-8967-300BBC8CC244}"/>
                </a:ext>
              </a:extLst>
            </p:cNvPr>
            <p:cNvSpPr/>
            <p:nvPr/>
          </p:nvSpPr>
          <p:spPr>
            <a:xfrm>
              <a:off x="3372051" y="4363946"/>
              <a:ext cx="134800" cy="13480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37" name="Google Shape;5979;p67">
              <a:extLst>
                <a:ext uri="{FF2B5EF4-FFF2-40B4-BE49-F238E27FC236}">
                  <a16:creationId xmlns:a16="http://schemas.microsoft.com/office/drawing/2014/main" id="{52CD0CFD-31FD-4054-9B4A-4D3BBA12A469}"/>
                </a:ext>
              </a:extLst>
            </p:cNvPr>
            <p:cNvSpPr/>
            <p:nvPr/>
          </p:nvSpPr>
          <p:spPr>
            <a:xfrm>
              <a:off x="3315806" y="4469285"/>
              <a:ext cx="88395" cy="51791"/>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38" name="Google Shape;5989;p67">
            <a:extLst>
              <a:ext uri="{FF2B5EF4-FFF2-40B4-BE49-F238E27FC236}">
                <a16:creationId xmlns:a16="http://schemas.microsoft.com/office/drawing/2014/main" id="{2CFD4DB4-3145-4CD2-B55A-F0F67481F517}"/>
              </a:ext>
            </a:extLst>
          </p:cNvPr>
          <p:cNvGrpSpPr/>
          <p:nvPr/>
        </p:nvGrpSpPr>
        <p:grpSpPr>
          <a:xfrm>
            <a:off x="6302630" y="4107045"/>
            <a:ext cx="367752" cy="359817"/>
            <a:chOff x="6302630" y="4107045"/>
            <a:chExt cx="367752" cy="359817"/>
          </a:xfrm>
        </p:grpSpPr>
        <p:sp>
          <p:nvSpPr>
            <p:cNvPr id="39" name="Google Shape;5990;p67">
              <a:extLst>
                <a:ext uri="{FF2B5EF4-FFF2-40B4-BE49-F238E27FC236}">
                  <a16:creationId xmlns:a16="http://schemas.microsoft.com/office/drawing/2014/main" id="{6BE36722-2E46-4FF7-B9A9-B3C3AA71D75B}"/>
                </a:ext>
              </a:extLst>
            </p:cNvPr>
            <p:cNvSpPr/>
            <p:nvPr/>
          </p:nvSpPr>
          <p:spPr>
            <a:xfrm>
              <a:off x="6416866" y="4107045"/>
              <a:ext cx="120527" cy="119420"/>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40" name="Google Shape;5991;p67">
              <a:extLst>
                <a:ext uri="{FF2B5EF4-FFF2-40B4-BE49-F238E27FC236}">
                  <a16:creationId xmlns:a16="http://schemas.microsoft.com/office/drawing/2014/main" id="{0D8A8832-6984-492C-9481-AB7E13D4E428}"/>
                </a:ext>
              </a:extLst>
            </p:cNvPr>
            <p:cNvSpPr/>
            <p:nvPr/>
          </p:nvSpPr>
          <p:spPr>
            <a:xfrm>
              <a:off x="6548978" y="4238253"/>
              <a:ext cx="121404" cy="119420"/>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41" name="Google Shape;5992;p67">
              <a:extLst>
                <a:ext uri="{FF2B5EF4-FFF2-40B4-BE49-F238E27FC236}">
                  <a16:creationId xmlns:a16="http://schemas.microsoft.com/office/drawing/2014/main" id="{8209344B-A966-4BED-93B6-598F6168E687}"/>
                </a:ext>
              </a:extLst>
            </p:cNvPr>
            <p:cNvSpPr/>
            <p:nvPr/>
          </p:nvSpPr>
          <p:spPr>
            <a:xfrm>
              <a:off x="6302630" y="4178241"/>
              <a:ext cx="297262" cy="288621"/>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42" name="Google Shape;6007;p67">
            <a:extLst>
              <a:ext uri="{FF2B5EF4-FFF2-40B4-BE49-F238E27FC236}">
                <a16:creationId xmlns:a16="http://schemas.microsoft.com/office/drawing/2014/main" id="{626AE383-616B-4E27-994C-E963F2EBD7D2}"/>
              </a:ext>
            </a:extLst>
          </p:cNvPr>
          <p:cNvGrpSpPr/>
          <p:nvPr/>
        </p:nvGrpSpPr>
        <p:grpSpPr>
          <a:xfrm>
            <a:off x="3971760" y="4137230"/>
            <a:ext cx="347865" cy="352309"/>
            <a:chOff x="3971760" y="4137230"/>
            <a:chExt cx="347865" cy="352309"/>
          </a:xfrm>
        </p:grpSpPr>
        <p:sp>
          <p:nvSpPr>
            <p:cNvPr id="43" name="Google Shape;6008;p67">
              <a:extLst>
                <a:ext uri="{FF2B5EF4-FFF2-40B4-BE49-F238E27FC236}">
                  <a16:creationId xmlns:a16="http://schemas.microsoft.com/office/drawing/2014/main" id="{B6A45A36-F2C3-43E9-9DA0-FD5205E00897}"/>
                </a:ext>
              </a:extLst>
            </p:cNvPr>
            <p:cNvSpPr/>
            <p:nvPr/>
          </p:nvSpPr>
          <p:spPr>
            <a:xfrm>
              <a:off x="3971760" y="4137230"/>
              <a:ext cx="347865" cy="352309"/>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44" name="Google Shape;6009;p67">
              <a:extLst>
                <a:ext uri="{FF2B5EF4-FFF2-40B4-BE49-F238E27FC236}">
                  <a16:creationId xmlns:a16="http://schemas.microsoft.com/office/drawing/2014/main" id="{A73E9810-92ED-4DC8-97D2-65B014699F6B}"/>
                </a:ext>
              </a:extLst>
            </p:cNvPr>
            <p:cNvSpPr/>
            <p:nvPr/>
          </p:nvSpPr>
          <p:spPr>
            <a:xfrm>
              <a:off x="4103872" y="4278495"/>
              <a:ext cx="71423" cy="70573"/>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45" name="Google Shape;6018;p67">
            <a:extLst>
              <a:ext uri="{FF2B5EF4-FFF2-40B4-BE49-F238E27FC236}">
                <a16:creationId xmlns:a16="http://schemas.microsoft.com/office/drawing/2014/main" id="{89BADE91-AD1C-451E-A710-654CD63414A2}"/>
              </a:ext>
            </a:extLst>
          </p:cNvPr>
          <p:cNvGrpSpPr/>
          <p:nvPr/>
        </p:nvGrpSpPr>
        <p:grpSpPr>
          <a:xfrm>
            <a:off x="7627266" y="4153497"/>
            <a:ext cx="360639" cy="328516"/>
            <a:chOff x="7627266" y="4153497"/>
            <a:chExt cx="360639" cy="328516"/>
          </a:xfrm>
        </p:grpSpPr>
        <p:sp>
          <p:nvSpPr>
            <p:cNvPr id="46" name="Google Shape;6019;p67">
              <a:extLst>
                <a:ext uri="{FF2B5EF4-FFF2-40B4-BE49-F238E27FC236}">
                  <a16:creationId xmlns:a16="http://schemas.microsoft.com/office/drawing/2014/main" id="{02467126-CC9D-4BBE-A0EF-2737E89859E6}"/>
                </a:ext>
              </a:extLst>
            </p:cNvPr>
            <p:cNvSpPr/>
            <p:nvPr/>
          </p:nvSpPr>
          <p:spPr>
            <a:xfrm>
              <a:off x="7627266" y="4153497"/>
              <a:ext cx="340129" cy="93753"/>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47" name="Google Shape;6020;p67">
              <a:extLst>
                <a:ext uri="{FF2B5EF4-FFF2-40B4-BE49-F238E27FC236}">
                  <a16:creationId xmlns:a16="http://schemas.microsoft.com/office/drawing/2014/main" id="{7651E4C7-75D8-4314-A39A-BD53F281903A}"/>
                </a:ext>
              </a:extLst>
            </p:cNvPr>
            <p:cNvSpPr/>
            <p:nvPr/>
          </p:nvSpPr>
          <p:spPr>
            <a:xfrm>
              <a:off x="7895944" y="4270430"/>
              <a:ext cx="24140" cy="93753"/>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48" name="Google Shape;6021;p67">
              <a:extLst>
                <a:ext uri="{FF2B5EF4-FFF2-40B4-BE49-F238E27FC236}">
                  <a16:creationId xmlns:a16="http://schemas.microsoft.com/office/drawing/2014/main" id="{79BCB5E0-D648-40A1-A594-A377C37B1EF7}"/>
                </a:ext>
              </a:extLst>
            </p:cNvPr>
            <p:cNvSpPr/>
            <p:nvPr/>
          </p:nvSpPr>
          <p:spPr>
            <a:xfrm>
              <a:off x="7943255" y="4271336"/>
              <a:ext cx="44650" cy="93753"/>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49" name="Google Shape;6022;p67">
              <a:extLst>
                <a:ext uri="{FF2B5EF4-FFF2-40B4-BE49-F238E27FC236}">
                  <a16:creationId xmlns:a16="http://schemas.microsoft.com/office/drawing/2014/main" id="{AE6EE1E8-CB67-4562-9958-77F19035403B}"/>
                </a:ext>
              </a:extLst>
            </p:cNvPr>
            <p:cNvSpPr/>
            <p:nvPr/>
          </p:nvSpPr>
          <p:spPr>
            <a:xfrm>
              <a:off x="7652284" y="4270430"/>
              <a:ext cx="220480" cy="93753"/>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50" name="Google Shape;6023;p67">
              <a:extLst>
                <a:ext uri="{FF2B5EF4-FFF2-40B4-BE49-F238E27FC236}">
                  <a16:creationId xmlns:a16="http://schemas.microsoft.com/office/drawing/2014/main" id="{5D3C6B71-6065-4277-BA3A-CA7CFD8B789B}"/>
                </a:ext>
              </a:extLst>
            </p:cNvPr>
            <p:cNvSpPr/>
            <p:nvPr/>
          </p:nvSpPr>
          <p:spPr>
            <a:xfrm>
              <a:off x="7699568" y="4387355"/>
              <a:ext cx="24140" cy="93753"/>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51" name="Google Shape;6024;p67">
              <a:extLst>
                <a:ext uri="{FF2B5EF4-FFF2-40B4-BE49-F238E27FC236}">
                  <a16:creationId xmlns:a16="http://schemas.microsoft.com/office/drawing/2014/main" id="{922D9665-9AFA-4773-8B78-9C4127C7CB39}"/>
                </a:ext>
              </a:extLst>
            </p:cNvPr>
            <p:cNvSpPr/>
            <p:nvPr/>
          </p:nvSpPr>
          <p:spPr>
            <a:xfrm>
              <a:off x="7746888" y="4389138"/>
              <a:ext cx="216036" cy="92875"/>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52" name="Google Shape;6025;p67">
              <a:extLst>
                <a:ext uri="{FF2B5EF4-FFF2-40B4-BE49-F238E27FC236}">
                  <a16:creationId xmlns:a16="http://schemas.microsoft.com/office/drawing/2014/main" id="{B4CE21B1-26D4-4ACC-80E6-A90DC3996A5C}"/>
                </a:ext>
              </a:extLst>
            </p:cNvPr>
            <p:cNvSpPr/>
            <p:nvPr/>
          </p:nvSpPr>
          <p:spPr>
            <a:xfrm>
              <a:off x="7627266" y="4388260"/>
              <a:ext cx="49130" cy="93753"/>
            </a:xfrm>
            <a:custGeom>
              <a:avLst/>
              <a:gdLst>
                <a:gd name="f0" fmla="val w"/>
                <a:gd name="f1" fmla="val h"/>
                <a:gd name="f2" fmla="val 0"/>
                <a:gd name="f3" fmla="val 1733"/>
                <a:gd name="f4" fmla="val 3309"/>
                <a:gd name="f5" fmla="val 442"/>
                <a:gd name="f6" fmla="val 190"/>
                <a:gd name="f7" fmla="val 1"/>
                <a:gd name="f8" fmla="val 189"/>
                <a:gd name="f9" fmla="val 378"/>
                <a:gd name="f10" fmla="val 2867"/>
                <a:gd name="f11" fmla="val 3088"/>
                <a:gd name="f12" fmla="val 3308"/>
                <a:gd name="f13" fmla="val 1734"/>
                <a:gd name="f14" fmla="*/ f0 1 1733"/>
                <a:gd name="f15" fmla="*/ f1 1 3309"/>
                <a:gd name="f16" fmla="val f2"/>
                <a:gd name="f17" fmla="val f3"/>
                <a:gd name="f18" fmla="val f4"/>
                <a:gd name="f19" fmla="+- f18 0 f16"/>
                <a:gd name="f20" fmla="+- f17 0 f16"/>
                <a:gd name="f21" fmla="*/ f20 1 1733"/>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733" h="3309">
                  <a:moveTo>
                    <a:pt x="f5" y="f2"/>
                  </a:moveTo>
                  <a:cubicBezTo>
                    <a:pt x="f6" y="f2"/>
                    <a:pt x="f7" y="f8"/>
                    <a:pt x="f7" y="f9"/>
                  </a:cubicBezTo>
                  <a:lnTo>
                    <a:pt x="f7" y="f10"/>
                  </a:lnTo>
                  <a:cubicBezTo>
                    <a:pt x="f7" y="f11"/>
                    <a:pt x="f6" y="f12"/>
                    <a:pt x="f5" y="f12"/>
                  </a:cubicBezTo>
                  <a:lnTo>
                    <a:pt x="f13" y="f12"/>
                  </a:lnTo>
                  <a:lnTo>
                    <a:pt x="f1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sp>
        <p:nvSpPr>
          <p:cNvPr id="53" name="Google Shape;6043;p67">
            <a:extLst>
              <a:ext uri="{FF2B5EF4-FFF2-40B4-BE49-F238E27FC236}">
                <a16:creationId xmlns:a16="http://schemas.microsoft.com/office/drawing/2014/main" id="{C443CF38-18D3-403B-A4F1-697FA7F766E0}"/>
              </a:ext>
            </a:extLst>
          </p:cNvPr>
          <p:cNvSpPr/>
          <p:nvPr/>
        </p:nvSpPr>
        <p:spPr>
          <a:xfrm>
            <a:off x="4558274" y="4137888"/>
            <a:ext cx="305309" cy="360639"/>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nvGrpSpPr>
          <p:cNvPr id="54" name="Google Shape;6052;p67">
            <a:extLst>
              <a:ext uri="{FF2B5EF4-FFF2-40B4-BE49-F238E27FC236}">
                <a16:creationId xmlns:a16="http://schemas.microsoft.com/office/drawing/2014/main" id="{95602599-B014-4F81-A5A3-0DE62FFF1EA2}"/>
              </a:ext>
            </a:extLst>
          </p:cNvPr>
          <p:cNvGrpSpPr/>
          <p:nvPr/>
        </p:nvGrpSpPr>
        <p:grpSpPr>
          <a:xfrm>
            <a:off x="8282004" y="4121209"/>
            <a:ext cx="352629" cy="358857"/>
            <a:chOff x="8282004" y="4121209"/>
            <a:chExt cx="352629" cy="358857"/>
          </a:xfrm>
        </p:grpSpPr>
        <p:sp>
          <p:nvSpPr>
            <p:cNvPr id="55" name="Google Shape;6053;p67">
              <a:extLst>
                <a:ext uri="{FF2B5EF4-FFF2-40B4-BE49-F238E27FC236}">
                  <a16:creationId xmlns:a16="http://schemas.microsoft.com/office/drawing/2014/main" id="{57507EF8-0721-424A-9756-B35DC52EA1FF}"/>
                </a:ext>
              </a:extLst>
            </p:cNvPr>
            <p:cNvSpPr/>
            <p:nvPr/>
          </p:nvSpPr>
          <p:spPr>
            <a:xfrm>
              <a:off x="8282004" y="4121209"/>
              <a:ext cx="352629" cy="152403"/>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56" name="Google Shape;6054;p67">
              <a:extLst>
                <a:ext uri="{FF2B5EF4-FFF2-40B4-BE49-F238E27FC236}">
                  <a16:creationId xmlns:a16="http://schemas.microsoft.com/office/drawing/2014/main" id="{C89651EA-6851-4487-AFE3-701EFE0CA025}"/>
                </a:ext>
              </a:extLst>
            </p:cNvPr>
            <p:cNvSpPr/>
            <p:nvPr/>
          </p:nvSpPr>
          <p:spPr>
            <a:xfrm>
              <a:off x="8349852" y="4264030"/>
              <a:ext cx="209772" cy="216036"/>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57" name="Google Shape;6055;p67">
              <a:extLst>
                <a:ext uri="{FF2B5EF4-FFF2-40B4-BE49-F238E27FC236}">
                  <a16:creationId xmlns:a16="http://schemas.microsoft.com/office/drawing/2014/main" id="{768871C0-4AEE-4355-90DE-362045BB38EC}"/>
                </a:ext>
              </a:extLst>
            </p:cNvPr>
            <p:cNvSpPr/>
            <p:nvPr/>
          </p:nvSpPr>
          <p:spPr>
            <a:xfrm>
              <a:off x="8420371" y="4215813"/>
              <a:ext cx="75876" cy="23234"/>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58" name="Google Shape;6078;p67">
            <a:extLst>
              <a:ext uri="{FF2B5EF4-FFF2-40B4-BE49-F238E27FC236}">
                <a16:creationId xmlns:a16="http://schemas.microsoft.com/office/drawing/2014/main" id="{3110B16D-A670-43F7-80AE-46C9C9D37B30}"/>
              </a:ext>
            </a:extLst>
          </p:cNvPr>
          <p:cNvGrpSpPr/>
          <p:nvPr/>
        </p:nvGrpSpPr>
        <p:grpSpPr>
          <a:xfrm>
            <a:off x="5119332" y="4138775"/>
            <a:ext cx="360639" cy="358856"/>
            <a:chOff x="5119332" y="4138775"/>
            <a:chExt cx="360639" cy="358856"/>
          </a:xfrm>
        </p:grpSpPr>
        <p:sp>
          <p:nvSpPr>
            <p:cNvPr id="59" name="Google Shape;6079;p67">
              <a:extLst>
                <a:ext uri="{FF2B5EF4-FFF2-40B4-BE49-F238E27FC236}">
                  <a16:creationId xmlns:a16="http://schemas.microsoft.com/office/drawing/2014/main" id="{EE0CBBF2-29B3-47D4-B965-32EFA0D89BBA}"/>
                </a:ext>
              </a:extLst>
            </p:cNvPr>
            <p:cNvSpPr/>
            <p:nvPr/>
          </p:nvSpPr>
          <p:spPr>
            <a:xfrm>
              <a:off x="5194322" y="4286954"/>
              <a:ext cx="211555" cy="210677"/>
            </a:xfrm>
            <a:custGeom>
              <a:avLst/>
              <a:gdLst>
                <a:gd name="f0" fmla="val w"/>
                <a:gd name="f1" fmla="val h"/>
                <a:gd name="f2" fmla="val 0"/>
                <a:gd name="f3" fmla="val 7466"/>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val 7467"/>
                <a:gd name="f61" fmla="*/ f0 1 7466"/>
                <a:gd name="f62" fmla="*/ f1 1 7436"/>
                <a:gd name="f63" fmla="val f2"/>
                <a:gd name="f64" fmla="val f3"/>
                <a:gd name="f65" fmla="val f4"/>
                <a:gd name="f66" fmla="+- f65 0 f63"/>
                <a:gd name="f67" fmla="+- f64 0 f63"/>
                <a:gd name="f68" fmla="*/ f67 1 7466"/>
                <a:gd name="f69" fmla="*/ f66 1 7436"/>
                <a:gd name="f70" fmla="*/ f63 1 f68"/>
                <a:gd name="f71" fmla="*/ f64 1 f68"/>
                <a:gd name="f72" fmla="*/ f63 1 f69"/>
                <a:gd name="f73" fmla="*/ f65 1 f69"/>
                <a:gd name="f74" fmla="*/ f70 f61 1"/>
                <a:gd name="f75" fmla="*/ f71 f61 1"/>
                <a:gd name="f76" fmla="*/ f73 f62 1"/>
                <a:gd name="f77" fmla="*/ f72 f62 1"/>
              </a:gdLst>
              <a:ahLst/>
              <a:cxnLst>
                <a:cxn ang="3cd4">
                  <a:pos x="hc" y="t"/>
                </a:cxn>
                <a:cxn ang="0">
                  <a:pos x="r" y="vc"/>
                </a:cxn>
                <a:cxn ang="cd4">
                  <a:pos x="hc" y="b"/>
                </a:cxn>
                <a:cxn ang="cd2">
                  <a:pos x="l" y="vc"/>
                </a:cxn>
              </a:cxnLst>
              <a:rect l="f74" t="f77" r="f75" b="f76"/>
              <a:pathLst>
                <a:path w="7465"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60" y="f56"/>
                  </a:cubicBezTo>
                  <a:cubicBezTo>
                    <a:pt x="f60" y="f11"/>
                    <a:pt x="f35" y="f55"/>
                    <a:pt x="f53"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60" name="Google Shape;6080;p67">
              <a:extLst>
                <a:ext uri="{FF2B5EF4-FFF2-40B4-BE49-F238E27FC236}">
                  <a16:creationId xmlns:a16="http://schemas.microsoft.com/office/drawing/2014/main" id="{7CF96DED-BD83-4E0E-99ED-5883DB7138A5}"/>
                </a:ext>
              </a:extLst>
            </p:cNvPr>
            <p:cNvSpPr/>
            <p:nvPr/>
          </p:nvSpPr>
          <p:spPr>
            <a:xfrm>
              <a:off x="5308558" y="4140906"/>
              <a:ext cx="171413" cy="167499"/>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61" name="Google Shape;6081;p67">
              <a:extLst>
                <a:ext uri="{FF2B5EF4-FFF2-40B4-BE49-F238E27FC236}">
                  <a16:creationId xmlns:a16="http://schemas.microsoft.com/office/drawing/2014/main" id="{DE0B1F69-6C63-4405-9B80-412B63792EED}"/>
                </a:ext>
              </a:extLst>
            </p:cNvPr>
            <p:cNvSpPr/>
            <p:nvPr/>
          </p:nvSpPr>
          <p:spPr>
            <a:xfrm>
              <a:off x="5215737" y="4138775"/>
              <a:ext cx="167838" cy="101800"/>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62" name="Google Shape;6082;p67">
              <a:extLst>
                <a:ext uri="{FF2B5EF4-FFF2-40B4-BE49-F238E27FC236}">
                  <a16:creationId xmlns:a16="http://schemas.microsoft.com/office/drawing/2014/main" id="{C7EC306D-2978-4A30-BD73-96275342373D}"/>
                </a:ext>
              </a:extLst>
            </p:cNvPr>
            <p:cNvSpPr/>
            <p:nvPr/>
          </p:nvSpPr>
          <p:spPr>
            <a:xfrm>
              <a:off x="5119332" y="4140906"/>
              <a:ext cx="168715" cy="166621"/>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63" name="Google Shape;6110;p67">
            <a:extLst>
              <a:ext uri="{FF2B5EF4-FFF2-40B4-BE49-F238E27FC236}">
                <a16:creationId xmlns:a16="http://schemas.microsoft.com/office/drawing/2014/main" id="{906DA809-0551-4B14-B239-6A33F6AC2F17}"/>
              </a:ext>
            </a:extLst>
          </p:cNvPr>
          <p:cNvGrpSpPr/>
          <p:nvPr/>
        </p:nvGrpSpPr>
        <p:grpSpPr>
          <a:xfrm>
            <a:off x="5718529" y="4173230"/>
            <a:ext cx="357978" cy="280318"/>
            <a:chOff x="5718529" y="4173230"/>
            <a:chExt cx="357978" cy="280318"/>
          </a:xfrm>
        </p:grpSpPr>
        <p:sp>
          <p:nvSpPr>
            <p:cNvPr id="64" name="Google Shape;6111;p67">
              <a:extLst>
                <a:ext uri="{FF2B5EF4-FFF2-40B4-BE49-F238E27FC236}">
                  <a16:creationId xmlns:a16="http://schemas.microsoft.com/office/drawing/2014/main" id="{9D22829D-3322-4CBC-95E3-9FE5A55B4D6D}"/>
                </a:ext>
              </a:extLst>
            </p:cNvPr>
            <p:cNvSpPr/>
            <p:nvPr/>
          </p:nvSpPr>
          <p:spPr>
            <a:xfrm>
              <a:off x="5718529" y="4407993"/>
              <a:ext cx="357978" cy="45555"/>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65" name="Google Shape;6112;p67">
              <a:extLst>
                <a:ext uri="{FF2B5EF4-FFF2-40B4-BE49-F238E27FC236}">
                  <a16:creationId xmlns:a16="http://schemas.microsoft.com/office/drawing/2014/main" id="{3BAF9115-0B1C-44BF-B0BB-E990776DC151}"/>
                </a:ext>
              </a:extLst>
            </p:cNvPr>
            <p:cNvSpPr/>
            <p:nvPr/>
          </p:nvSpPr>
          <p:spPr>
            <a:xfrm>
              <a:off x="5740859" y="4173230"/>
              <a:ext cx="312450" cy="211583"/>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66" name="Google Shape;5972;p67">
            <a:extLst>
              <a:ext uri="{FF2B5EF4-FFF2-40B4-BE49-F238E27FC236}">
                <a16:creationId xmlns:a16="http://schemas.microsoft.com/office/drawing/2014/main" id="{711480DE-1FDD-41E1-BCDA-823B22BDA216}"/>
              </a:ext>
            </a:extLst>
          </p:cNvPr>
          <p:cNvGrpSpPr/>
          <p:nvPr/>
        </p:nvGrpSpPr>
        <p:grpSpPr>
          <a:xfrm>
            <a:off x="3931718" y="1900242"/>
            <a:ext cx="356003" cy="409532"/>
            <a:chOff x="3931718" y="1900242"/>
            <a:chExt cx="356003" cy="409532"/>
          </a:xfrm>
        </p:grpSpPr>
        <p:sp>
          <p:nvSpPr>
            <p:cNvPr id="67" name="Google Shape;5973;p67">
              <a:extLst>
                <a:ext uri="{FF2B5EF4-FFF2-40B4-BE49-F238E27FC236}">
                  <a16:creationId xmlns:a16="http://schemas.microsoft.com/office/drawing/2014/main" id="{FE87EF5C-1ABE-4829-9E02-AD171D2F22C6}"/>
                </a:ext>
              </a:extLst>
            </p:cNvPr>
            <p:cNvSpPr/>
            <p:nvPr/>
          </p:nvSpPr>
          <p:spPr>
            <a:xfrm>
              <a:off x="3958154" y="1979566"/>
              <a:ext cx="302117" cy="196349"/>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68" name="Google Shape;5974;p67">
              <a:extLst>
                <a:ext uri="{FF2B5EF4-FFF2-40B4-BE49-F238E27FC236}">
                  <a16:creationId xmlns:a16="http://schemas.microsoft.com/office/drawing/2014/main" id="{95DC855A-E3C3-4833-920A-2CC2E911E547}"/>
                </a:ext>
              </a:extLst>
            </p:cNvPr>
            <p:cNvSpPr/>
            <p:nvPr/>
          </p:nvSpPr>
          <p:spPr>
            <a:xfrm>
              <a:off x="3931718" y="2202332"/>
              <a:ext cx="356003" cy="107442"/>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69" name="Google Shape;5975;p67">
              <a:extLst>
                <a:ext uri="{FF2B5EF4-FFF2-40B4-BE49-F238E27FC236}">
                  <a16:creationId xmlns:a16="http://schemas.microsoft.com/office/drawing/2014/main" id="{56C8E9F8-70A6-44C1-AC1C-5EE3B0404783}"/>
                </a:ext>
              </a:extLst>
            </p:cNvPr>
            <p:cNvSpPr/>
            <p:nvPr/>
          </p:nvSpPr>
          <p:spPr>
            <a:xfrm>
              <a:off x="4066995" y="1900242"/>
              <a:ext cx="81390" cy="52916"/>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70" name="Google Shape;5984;p67">
            <a:extLst>
              <a:ext uri="{FF2B5EF4-FFF2-40B4-BE49-F238E27FC236}">
                <a16:creationId xmlns:a16="http://schemas.microsoft.com/office/drawing/2014/main" id="{6DBFC8D0-C46F-4C02-A9C3-C0B9E2E11337}"/>
              </a:ext>
            </a:extLst>
          </p:cNvPr>
          <p:cNvGrpSpPr/>
          <p:nvPr/>
        </p:nvGrpSpPr>
        <p:grpSpPr>
          <a:xfrm>
            <a:off x="6963220" y="1897215"/>
            <a:ext cx="410912" cy="409916"/>
            <a:chOff x="6963220" y="1897215"/>
            <a:chExt cx="410912" cy="409916"/>
          </a:xfrm>
        </p:grpSpPr>
        <p:sp>
          <p:nvSpPr>
            <p:cNvPr id="71" name="Google Shape;5985;p67">
              <a:extLst>
                <a:ext uri="{FF2B5EF4-FFF2-40B4-BE49-F238E27FC236}">
                  <a16:creationId xmlns:a16="http://schemas.microsoft.com/office/drawing/2014/main" id="{352D7347-869E-48D1-A8E9-4995D662BCBA}"/>
                </a:ext>
              </a:extLst>
            </p:cNvPr>
            <p:cNvSpPr/>
            <p:nvPr/>
          </p:nvSpPr>
          <p:spPr>
            <a:xfrm>
              <a:off x="6963220" y="1897215"/>
              <a:ext cx="188183" cy="187150"/>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72" name="Google Shape;5986;p67">
              <a:extLst>
                <a:ext uri="{FF2B5EF4-FFF2-40B4-BE49-F238E27FC236}">
                  <a16:creationId xmlns:a16="http://schemas.microsoft.com/office/drawing/2014/main" id="{4C19D112-5EAE-42D1-AE62-4F9511B38499}"/>
                </a:ext>
              </a:extLst>
            </p:cNvPr>
            <p:cNvSpPr/>
            <p:nvPr/>
          </p:nvSpPr>
          <p:spPr>
            <a:xfrm>
              <a:off x="6964225" y="2120978"/>
              <a:ext cx="189216" cy="18615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73" name="Google Shape;5987;p67">
              <a:extLst>
                <a:ext uri="{FF2B5EF4-FFF2-40B4-BE49-F238E27FC236}">
                  <a16:creationId xmlns:a16="http://schemas.microsoft.com/office/drawing/2014/main" id="{53AB800B-38AC-4C1C-98AB-4A8B8DFE9644}"/>
                </a:ext>
              </a:extLst>
            </p:cNvPr>
            <p:cNvSpPr/>
            <p:nvPr/>
          </p:nvSpPr>
          <p:spPr>
            <a:xfrm>
              <a:off x="7185949" y="1897215"/>
              <a:ext cx="188183" cy="187150"/>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74" name="Google Shape;5988;p67">
              <a:extLst>
                <a:ext uri="{FF2B5EF4-FFF2-40B4-BE49-F238E27FC236}">
                  <a16:creationId xmlns:a16="http://schemas.microsoft.com/office/drawing/2014/main" id="{0EEA0C91-7826-4826-ABC1-32F6CB42502D}"/>
                </a:ext>
              </a:extLst>
            </p:cNvPr>
            <p:cNvSpPr/>
            <p:nvPr/>
          </p:nvSpPr>
          <p:spPr>
            <a:xfrm>
              <a:off x="7185949" y="2119944"/>
              <a:ext cx="188183" cy="187186"/>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75" name="Google Shape;6002;p67">
            <a:extLst>
              <a:ext uri="{FF2B5EF4-FFF2-40B4-BE49-F238E27FC236}">
                <a16:creationId xmlns:a16="http://schemas.microsoft.com/office/drawing/2014/main" id="{30B7A837-C8D2-40C0-B9D3-FBA09AF168EA}"/>
              </a:ext>
            </a:extLst>
          </p:cNvPr>
          <p:cNvGrpSpPr/>
          <p:nvPr/>
        </p:nvGrpSpPr>
        <p:grpSpPr>
          <a:xfrm>
            <a:off x="4569842" y="1900242"/>
            <a:ext cx="474710" cy="409916"/>
            <a:chOff x="4569842" y="1900242"/>
            <a:chExt cx="474710" cy="409916"/>
          </a:xfrm>
        </p:grpSpPr>
        <p:sp>
          <p:nvSpPr>
            <p:cNvPr id="76" name="Google Shape;6003;p67">
              <a:extLst>
                <a:ext uri="{FF2B5EF4-FFF2-40B4-BE49-F238E27FC236}">
                  <a16:creationId xmlns:a16="http://schemas.microsoft.com/office/drawing/2014/main" id="{7F514E68-E79A-4311-87A4-8C2F64606190}"/>
                </a:ext>
              </a:extLst>
            </p:cNvPr>
            <p:cNvSpPr/>
            <p:nvPr/>
          </p:nvSpPr>
          <p:spPr>
            <a:xfrm>
              <a:off x="4569842" y="1927683"/>
              <a:ext cx="474710" cy="382475"/>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77" name="Google Shape;6004;p67">
              <a:extLst>
                <a:ext uri="{FF2B5EF4-FFF2-40B4-BE49-F238E27FC236}">
                  <a16:creationId xmlns:a16="http://schemas.microsoft.com/office/drawing/2014/main" id="{CD9F1178-1EA7-4B25-A381-DDA0EE284641}"/>
                </a:ext>
              </a:extLst>
            </p:cNvPr>
            <p:cNvSpPr/>
            <p:nvPr/>
          </p:nvSpPr>
          <p:spPr>
            <a:xfrm>
              <a:off x="4869573" y="1900242"/>
              <a:ext cx="137333" cy="137333"/>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78" name="Google Shape;6005;p67">
              <a:extLst>
                <a:ext uri="{FF2B5EF4-FFF2-40B4-BE49-F238E27FC236}">
                  <a16:creationId xmlns:a16="http://schemas.microsoft.com/office/drawing/2014/main" id="{1ED756E7-1692-4E87-A1BC-B9102888172D}"/>
                </a:ext>
              </a:extLst>
            </p:cNvPr>
            <p:cNvSpPr/>
            <p:nvPr/>
          </p:nvSpPr>
          <p:spPr>
            <a:xfrm>
              <a:off x="4606134" y="1901247"/>
              <a:ext cx="137333" cy="137370"/>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79" name="Google Shape;6006;p67">
              <a:extLst>
                <a:ext uri="{FF2B5EF4-FFF2-40B4-BE49-F238E27FC236}">
                  <a16:creationId xmlns:a16="http://schemas.microsoft.com/office/drawing/2014/main" id="{5E0F2512-E63F-46E7-8982-8418C422CBA6}"/>
                </a:ext>
              </a:extLst>
            </p:cNvPr>
            <p:cNvSpPr/>
            <p:nvPr/>
          </p:nvSpPr>
          <p:spPr>
            <a:xfrm>
              <a:off x="4686492" y="1979566"/>
              <a:ext cx="240066" cy="241099"/>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80" name="Google Shape;6011;p67">
            <a:extLst>
              <a:ext uri="{FF2B5EF4-FFF2-40B4-BE49-F238E27FC236}">
                <a16:creationId xmlns:a16="http://schemas.microsoft.com/office/drawing/2014/main" id="{20A8E0B7-C1FF-4464-8F7B-9A5472CAD43C}"/>
              </a:ext>
            </a:extLst>
          </p:cNvPr>
          <p:cNvGrpSpPr/>
          <p:nvPr/>
        </p:nvGrpSpPr>
        <p:grpSpPr>
          <a:xfrm>
            <a:off x="7547503" y="1876321"/>
            <a:ext cx="416591" cy="409294"/>
            <a:chOff x="7547503" y="1876321"/>
            <a:chExt cx="416591" cy="409294"/>
          </a:xfrm>
        </p:grpSpPr>
        <p:sp>
          <p:nvSpPr>
            <p:cNvPr id="81" name="Google Shape;6012;p67">
              <a:extLst>
                <a:ext uri="{FF2B5EF4-FFF2-40B4-BE49-F238E27FC236}">
                  <a16:creationId xmlns:a16="http://schemas.microsoft.com/office/drawing/2014/main" id="{5DF582C8-9BB7-4CD6-9FFC-5E5A28838C31}"/>
                </a:ext>
              </a:extLst>
            </p:cNvPr>
            <p:cNvSpPr/>
            <p:nvPr/>
          </p:nvSpPr>
          <p:spPr>
            <a:xfrm>
              <a:off x="7597347" y="1921584"/>
              <a:ext cx="108859" cy="108859"/>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82" name="Google Shape;6013;p67">
              <a:extLst>
                <a:ext uri="{FF2B5EF4-FFF2-40B4-BE49-F238E27FC236}">
                  <a16:creationId xmlns:a16="http://schemas.microsoft.com/office/drawing/2014/main" id="{12D71201-AAE7-45EB-8CBF-1D4575749CFB}"/>
                </a:ext>
              </a:extLst>
            </p:cNvPr>
            <p:cNvSpPr/>
            <p:nvPr/>
          </p:nvSpPr>
          <p:spPr>
            <a:xfrm>
              <a:off x="7766200" y="1887266"/>
              <a:ext cx="195315" cy="193029"/>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83" name="Google Shape;6014;p67">
              <a:extLst>
                <a:ext uri="{FF2B5EF4-FFF2-40B4-BE49-F238E27FC236}">
                  <a16:creationId xmlns:a16="http://schemas.microsoft.com/office/drawing/2014/main" id="{76F0BA90-7C6C-4005-A22B-D0BEE7BE5ED9}"/>
                </a:ext>
              </a:extLst>
            </p:cNvPr>
            <p:cNvSpPr/>
            <p:nvPr/>
          </p:nvSpPr>
          <p:spPr>
            <a:xfrm>
              <a:off x="7638028" y="1962256"/>
              <a:ext cx="275673" cy="275673"/>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84" name="Google Shape;6015;p67">
              <a:extLst>
                <a:ext uri="{FF2B5EF4-FFF2-40B4-BE49-F238E27FC236}">
                  <a16:creationId xmlns:a16="http://schemas.microsoft.com/office/drawing/2014/main" id="{914AA549-4FC3-4B1D-B86D-18B79C7C3D82}"/>
                </a:ext>
              </a:extLst>
            </p:cNvPr>
            <p:cNvSpPr/>
            <p:nvPr/>
          </p:nvSpPr>
          <p:spPr>
            <a:xfrm>
              <a:off x="7850617" y="2174818"/>
              <a:ext cx="113477" cy="110797"/>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85" name="Google Shape;6016;p67">
              <a:extLst>
                <a:ext uri="{FF2B5EF4-FFF2-40B4-BE49-F238E27FC236}">
                  <a16:creationId xmlns:a16="http://schemas.microsoft.com/office/drawing/2014/main" id="{60E130F3-279D-47CE-8A23-32340A311E43}"/>
                </a:ext>
              </a:extLst>
            </p:cNvPr>
            <p:cNvSpPr/>
            <p:nvPr/>
          </p:nvSpPr>
          <p:spPr>
            <a:xfrm>
              <a:off x="7560743" y="2090428"/>
              <a:ext cx="194282" cy="193029"/>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86" name="Google Shape;6017;p67">
              <a:extLst>
                <a:ext uri="{FF2B5EF4-FFF2-40B4-BE49-F238E27FC236}">
                  <a16:creationId xmlns:a16="http://schemas.microsoft.com/office/drawing/2014/main" id="{6B3A108C-B7E8-4530-B71B-E7BBD6B8B5C3}"/>
                </a:ext>
              </a:extLst>
            </p:cNvPr>
            <p:cNvSpPr/>
            <p:nvPr/>
          </p:nvSpPr>
          <p:spPr>
            <a:xfrm>
              <a:off x="7547503" y="1876321"/>
              <a:ext cx="119027" cy="113449"/>
            </a:xfrm>
            <a:custGeom>
              <a:avLst/>
              <a:gdLst>
                <a:gd name="f0" fmla="val w"/>
                <a:gd name="f1" fmla="val h"/>
                <a:gd name="f2" fmla="val 0"/>
                <a:gd name="f3" fmla="val 3686"/>
                <a:gd name="f4" fmla="val 3513"/>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687"/>
                <a:gd name="f19" fmla="val 804"/>
                <a:gd name="f20" fmla="val 3277"/>
                <a:gd name="f21" fmla="val 3010"/>
                <a:gd name="f22" fmla="val 2647"/>
                <a:gd name="f23" fmla="*/ f0 1 3686"/>
                <a:gd name="f24" fmla="*/ f1 1 3513"/>
                <a:gd name="f25" fmla="val f2"/>
                <a:gd name="f26" fmla="val f3"/>
                <a:gd name="f27" fmla="val f4"/>
                <a:gd name="f28" fmla="+- f27 0 f25"/>
                <a:gd name="f29" fmla="+- f26 0 f25"/>
                <a:gd name="f30" fmla="*/ f29 1 3686"/>
                <a:gd name="f31" fmla="*/ f28 1 3513"/>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6" h="3513">
                  <a:moveTo>
                    <a:pt x="f5" y="f2"/>
                  </a:moveTo>
                  <a:cubicBezTo>
                    <a:pt x="f6" y="f2"/>
                    <a:pt x="f7" y="f8"/>
                    <a:pt x="f9" y="f10"/>
                  </a:cubicBezTo>
                  <a:lnTo>
                    <a:pt x="f11" y="f12"/>
                  </a:lnTo>
                  <a:cubicBezTo>
                    <a:pt x="f13" y="f14"/>
                    <a:pt x="f13" y="f15"/>
                    <a:pt x="f11" y="f16"/>
                  </a:cubicBezTo>
                  <a:lnTo>
                    <a:pt x="f17" y="f4"/>
                  </a:lnTo>
                  <a:lnTo>
                    <a:pt x="f18" y="f19"/>
                  </a:lnTo>
                  <a:lnTo>
                    <a:pt x="f20" y="f10"/>
                  </a:lnTo>
                  <a:cubicBezTo>
                    <a:pt x="f21" y="f8"/>
                    <a:pt x="f22"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sp>
        <p:nvSpPr>
          <p:cNvPr id="87" name="Google Shape;6042;p67">
            <a:extLst>
              <a:ext uri="{FF2B5EF4-FFF2-40B4-BE49-F238E27FC236}">
                <a16:creationId xmlns:a16="http://schemas.microsoft.com/office/drawing/2014/main" id="{CCCEA9D3-DBCE-4CBC-8A38-C581CFB43034}"/>
              </a:ext>
            </a:extLst>
          </p:cNvPr>
          <p:cNvSpPr/>
          <p:nvPr/>
        </p:nvSpPr>
        <p:spPr>
          <a:xfrm>
            <a:off x="5193974" y="1901046"/>
            <a:ext cx="402811" cy="408297"/>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nvGrpSpPr>
          <p:cNvPr id="88" name="Google Shape;6047;p67">
            <a:extLst>
              <a:ext uri="{FF2B5EF4-FFF2-40B4-BE49-F238E27FC236}">
                <a16:creationId xmlns:a16="http://schemas.microsoft.com/office/drawing/2014/main" id="{D694D249-203A-4E66-9F87-3692D70B462C}"/>
              </a:ext>
            </a:extLst>
          </p:cNvPr>
          <p:cNvGrpSpPr/>
          <p:nvPr/>
        </p:nvGrpSpPr>
        <p:grpSpPr>
          <a:xfrm>
            <a:off x="8184702" y="1876531"/>
            <a:ext cx="409916" cy="373304"/>
            <a:chOff x="8184702" y="1876531"/>
            <a:chExt cx="409916" cy="373304"/>
          </a:xfrm>
        </p:grpSpPr>
        <p:sp>
          <p:nvSpPr>
            <p:cNvPr id="89" name="Google Shape;6048;p67">
              <a:extLst>
                <a:ext uri="{FF2B5EF4-FFF2-40B4-BE49-F238E27FC236}">
                  <a16:creationId xmlns:a16="http://schemas.microsoft.com/office/drawing/2014/main" id="{CBFF3C04-477E-4EE8-A8EA-E54DDC535A10}"/>
                </a:ext>
              </a:extLst>
            </p:cNvPr>
            <p:cNvSpPr/>
            <p:nvPr/>
          </p:nvSpPr>
          <p:spPr>
            <a:xfrm>
              <a:off x="8390159" y="1929411"/>
              <a:ext cx="204459" cy="32042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90" name="Google Shape;6049;p67">
              <a:extLst>
                <a:ext uri="{FF2B5EF4-FFF2-40B4-BE49-F238E27FC236}">
                  <a16:creationId xmlns:a16="http://schemas.microsoft.com/office/drawing/2014/main" id="{0FE7F9A6-7089-40A2-B2D5-974AA80EE581}"/>
                </a:ext>
              </a:extLst>
            </p:cNvPr>
            <p:cNvSpPr/>
            <p:nvPr/>
          </p:nvSpPr>
          <p:spPr>
            <a:xfrm>
              <a:off x="8264027" y="1876531"/>
              <a:ext cx="111931" cy="332622"/>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91" name="Google Shape;6050;p67">
              <a:extLst>
                <a:ext uri="{FF2B5EF4-FFF2-40B4-BE49-F238E27FC236}">
                  <a16:creationId xmlns:a16="http://schemas.microsoft.com/office/drawing/2014/main" id="{1D6F263E-64B5-4C10-BFDA-443CCBA3F355}"/>
                </a:ext>
              </a:extLst>
            </p:cNvPr>
            <p:cNvSpPr/>
            <p:nvPr/>
          </p:nvSpPr>
          <p:spPr>
            <a:xfrm>
              <a:off x="8402366" y="1876531"/>
              <a:ext cx="111895" cy="332622"/>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92" name="Google Shape;6051;p67">
              <a:extLst>
                <a:ext uri="{FF2B5EF4-FFF2-40B4-BE49-F238E27FC236}">
                  <a16:creationId xmlns:a16="http://schemas.microsoft.com/office/drawing/2014/main" id="{7457434C-2DF6-4100-B6DA-41A27B2C1F31}"/>
                </a:ext>
              </a:extLst>
            </p:cNvPr>
            <p:cNvSpPr/>
            <p:nvPr/>
          </p:nvSpPr>
          <p:spPr>
            <a:xfrm>
              <a:off x="8184702" y="1929411"/>
              <a:ext cx="203454" cy="32042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93" name="Google Shape;6072;p67">
            <a:extLst>
              <a:ext uri="{FF2B5EF4-FFF2-40B4-BE49-F238E27FC236}">
                <a16:creationId xmlns:a16="http://schemas.microsoft.com/office/drawing/2014/main" id="{527B86CE-B250-4438-91CC-3FA81E6D0F25}"/>
              </a:ext>
            </a:extLst>
          </p:cNvPr>
          <p:cNvGrpSpPr/>
          <p:nvPr/>
        </p:nvGrpSpPr>
        <p:grpSpPr>
          <a:xfrm>
            <a:off x="5761442" y="1881094"/>
            <a:ext cx="409943" cy="409687"/>
            <a:chOff x="5761442" y="1881094"/>
            <a:chExt cx="409943" cy="409687"/>
          </a:xfrm>
        </p:grpSpPr>
        <p:sp>
          <p:nvSpPr>
            <p:cNvPr id="94" name="Google Shape;6073;p67">
              <a:extLst>
                <a:ext uri="{FF2B5EF4-FFF2-40B4-BE49-F238E27FC236}">
                  <a16:creationId xmlns:a16="http://schemas.microsoft.com/office/drawing/2014/main" id="{78AA80DF-C30A-47AD-A270-FA959B378A5A}"/>
                </a:ext>
              </a:extLst>
            </p:cNvPr>
            <p:cNvSpPr/>
            <p:nvPr/>
          </p:nvSpPr>
          <p:spPr>
            <a:xfrm>
              <a:off x="5761442" y="1954081"/>
              <a:ext cx="53949" cy="317351"/>
            </a:xfrm>
            <a:custGeom>
              <a:avLst/>
              <a:gdLst>
                <a:gd name="f0" fmla="val w"/>
                <a:gd name="f1" fmla="val h"/>
                <a:gd name="f2" fmla="val 0"/>
                <a:gd name="f3" fmla="val 1670"/>
                <a:gd name="f4" fmla="val 9830"/>
                <a:gd name="f5" fmla="val 1"/>
                <a:gd name="f6" fmla="val 8192"/>
                <a:gd name="f7" fmla="val 1639"/>
                <a:gd name="f8" fmla="*/ f0 1 1670"/>
                <a:gd name="f9" fmla="*/ f1 1 9830"/>
                <a:gd name="f10" fmla="val f2"/>
                <a:gd name="f11" fmla="val f3"/>
                <a:gd name="f12" fmla="val f4"/>
                <a:gd name="f13" fmla="+- f12 0 f10"/>
                <a:gd name="f14" fmla="+- f11 0 f10"/>
                <a:gd name="f15" fmla="*/ f14 1 1670"/>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0" h="9830">
                  <a:moveTo>
                    <a:pt x="f5" y="f2"/>
                  </a:moveTo>
                  <a:lnTo>
                    <a:pt x="f5" y="f4"/>
                  </a:lnTo>
                  <a:lnTo>
                    <a:pt x="f3" y="f6"/>
                  </a:lnTo>
                  <a:lnTo>
                    <a:pt x="f3" y="f7"/>
                  </a:lnTo>
                  <a:lnTo>
                    <a:pt x="f5"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95" name="Google Shape;6074;p67">
              <a:extLst>
                <a:ext uri="{FF2B5EF4-FFF2-40B4-BE49-F238E27FC236}">
                  <a16:creationId xmlns:a16="http://schemas.microsoft.com/office/drawing/2014/main" id="{616B4E42-7235-4E9C-BBE3-51B571C17D31}"/>
                </a:ext>
              </a:extLst>
            </p:cNvPr>
            <p:cNvSpPr/>
            <p:nvPr/>
          </p:nvSpPr>
          <p:spPr>
            <a:xfrm>
              <a:off x="6117436" y="1954081"/>
              <a:ext cx="53949" cy="317351"/>
            </a:xfrm>
            <a:custGeom>
              <a:avLst/>
              <a:gdLst>
                <a:gd name="f0" fmla="val w"/>
                <a:gd name="f1" fmla="val h"/>
                <a:gd name="f2" fmla="val 0"/>
                <a:gd name="f3" fmla="val 1670"/>
                <a:gd name="f4" fmla="val 9830"/>
                <a:gd name="f5" fmla="val 1639"/>
                <a:gd name="f6" fmla="val 8192"/>
                <a:gd name="f7" fmla="*/ f0 1 1670"/>
                <a:gd name="f8" fmla="*/ f1 1 9830"/>
                <a:gd name="f9" fmla="val f2"/>
                <a:gd name="f10" fmla="val f3"/>
                <a:gd name="f11" fmla="val f4"/>
                <a:gd name="f12" fmla="+- f11 0 f9"/>
                <a:gd name="f13" fmla="+- f10 0 f9"/>
                <a:gd name="f14" fmla="*/ f13 1 1670"/>
                <a:gd name="f15" fmla="*/ f12 1 98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670" h="9830">
                  <a:moveTo>
                    <a:pt x="f3" y="f2"/>
                  </a:moveTo>
                  <a:lnTo>
                    <a:pt x="f2" y="f5"/>
                  </a:lnTo>
                  <a:lnTo>
                    <a:pt x="f2" y="f6"/>
                  </a:lnTo>
                  <a:lnTo>
                    <a:pt x="f3" y="f4"/>
                  </a:ln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96" name="Google Shape;6075;p67">
              <a:extLst>
                <a:ext uri="{FF2B5EF4-FFF2-40B4-BE49-F238E27FC236}">
                  <a16:creationId xmlns:a16="http://schemas.microsoft.com/office/drawing/2014/main" id="{753273D3-677F-4752-BE77-3A45512296FB}"/>
                </a:ext>
              </a:extLst>
            </p:cNvPr>
            <p:cNvSpPr/>
            <p:nvPr/>
          </p:nvSpPr>
          <p:spPr>
            <a:xfrm>
              <a:off x="5841799" y="2015099"/>
              <a:ext cx="249238" cy="195315"/>
            </a:xfrm>
            <a:custGeom>
              <a:avLst/>
              <a:gdLst>
                <a:gd name="f0" fmla="val w"/>
                <a:gd name="f1" fmla="val h"/>
                <a:gd name="f2" fmla="val 0"/>
                <a:gd name="f3" fmla="val 7719"/>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 f0 1 7719"/>
                <a:gd name="f16" fmla="*/ f1 1 6050"/>
                <a:gd name="f17" fmla="val f2"/>
                <a:gd name="f18" fmla="val f3"/>
                <a:gd name="f19" fmla="val f4"/>
                <a:gd name="f20" fmla="+- f19 0 f17"/>
                <a:gd name="f21" fmla="+- f18 0 f17"/>
                <a:gd name="f22" fmla="*/ f21 1 7719"/>
                <a:gd name="f23" fmla="*/ f20 1 605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7718"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3" y="f4"/>
                  </a:lnTo>
                  <a:lnTo>
                    <a:pt x="f3"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97" name="Google Shape;6076;p67">
              <a:extLst>
                <a:ext uri="{FF2B5EF4-FFF2-40B4-BE49-F238E27FC236}">
                  <a16:creationId xmlns:a16="http://schemas.microsoft.com/office/drawing/2014/main" id="{5FC2363C-4AEE-4926-98BA-C11DA9770B43}"/>
                </a:ext>
              </a:extLst>
            </p:cNvPr>
            <p:cNvSpPr/>
            <p:nvPr/>
          </p:nvSpPr>
          <p:spPr>
            <a:xfrm>
              <a:off x="5780781" y="2237865"/>
              <a:ext cx="371273" cy="52916"/>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98" name="Google Shape;6077;p67">
              <a:extLst>
                <a:ext uri="{FF2B5EF4-FFF2-40B4-BE49-F238E27FC236}">
                  <a16:creationId xmlns:a16="http://schemas.microsoft.com/office/drawing/2014/main" id="{F1911FEE-1A7A-4ECB-81EC-A80A0813D4E4}"/>
                </a:ext>
              </a:extLst>
            </p:cNvPr>
            <p:cNvSpPr/>
            <p:nvPr/>
          </p:nvSpPr>
          <p:spPr>
            <a:xfrm>
              <a:off x="5779748" y="1881094"/>
              <a:ext cx="372307" cy="107606"/>
            </a:xfrm>
            <a:custGeom>
              <a:avLst/>
              <a:gdLst>
                <a:gd name="f0" fmla="val w"/>
                <a:gd name="f1" fmla="val h"/>
                <a:gd name="f2" fmla="val 0"/>
                <a:gd name="f3" fmla="val 11532"/>
                <a:gd name="f4" fmla="val 3332"/>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9862"/>
                <a:gd name="f21" fmla="val 7593"/>
                <a:gd name="f22" fmla="val 6050"/>
                <a:gd name="f23" fmla="val 5971"/>
                <a:gd name="f24" fmla="val 5861"/>
                <a:gd name="f25" fmla="*/ f0 1 11532"/>
                <a:gd name="f26" fmla="*/ f1 1 3332"/>
                <a:gd name="f27" fmla="val f2"/>
                <a:gd name="f28" fmla="val f3"/>
                <a:gd name="f29" fmla="val f4"/>
                <a:gd name="f30" fmla="+- f29 0 f27"/>
                <a:gd name="f31" fmla="+- f28 0 f27"/>
                <a:gd name="f32" fmla="*/ f31 1 11532"/>
                <a:gd name="f33" fmla="*/ f30 1 3332"/>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4"/>
                  </a:lnTo>
                  <a:lnTo>
                    <a:pt x="f20" y="f4"/>
                  </a:lnTo>
                  <a:lnTo>
                    <a:pt x="f3" y="f18"/>
                  </a:lnTo>
                  <a:lnTo>
                    <a:pt x="f21" y="f18"/>
                  </a:lnTo>
                  <a:lnTo>
                    <a:pt x="f22" y="f16"/>
                  </a:lnTo>
                  <a:cubicBezTo>
                    <a:pt x="f23" y="f14"/>
                    <a:pt x="f24" y="f11"/>
                    <a:pt x="f10" y="f11"/>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99" name="Google Shape;6107;p67">
            <a:extLst>
              <a:ext uri="{FF2B5EF4-FFF2-40B4-BE49-F238E27FC236}">
                <a16:creationId xmlns:a16="http://schemas.microsoft.com/office/drawing/2014/main" id="{0BCA76DA-F0E6-4D71-8B22-7D6C72577E83}"/>
              </a:ext>
            </a:extLst>
          </p:cNvPr>
          <p:cNvGrpSpPr/>
          <p:nvPr/>
        </p:nvGrpSpPr>
        <p:grpSpPr>
          <a:xfrm>
            <a:off x="6374209" y="1865302"/>
            <a:ext cx="412979" cy="407913"/>
            <a:chOff x="6374209" y="1865302"/>
            <a:chExt cx="412979" cy="407913"/>
          </a:xfrm>
        </p:grpSpPr>
        <p:sp>
          <p:nvSpPr>
            <p:cNvPr id="100" name="Google Shape;6108;p67">
              <a:extLst>
                <a:ext uri="{FF2B5EF4-FFF2-40B4-BE49-F238E27FC236}">
                  <a16:creationId xmlns:a16="http://schemas.microsoft.com/office/drawing/2014/main" id="{526AF0B3-5D5A-4588-8B1E-C70F24DA24E9}"/>
                </a:ext>
              </a:extLst>
            </p:cNvPr>
            <p:cNvSpPr/>
            <p:nvPr/>
          </p:nvSpPr>
          <p:spPr>
            <a:xfrm>
              <a:off x="6374209" y="2018656"/>
              <a:ext cx="257367" cy="254559"/>
            </a:xfrm>
            <a:custGeom>
              <a:avLst/>
              <a:gdLst>
                <a:gd name="f0" fmla="val w"/>
                <a:gd name="f1" fmla="val h"/>
                <a:gd name="f2" fmla="val 0"/>
                <a:gd name="f3" fmla="val 7971"/>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4726"/>
                <a:gd name="f22" fmla="*/ f0 1 7971"/>
                <a:gd name="f23" fmla="*/ f1 1 7885"/>
                <a:gd name="f24" fmla="val f2"/>
                <a:gd name="f25" fmla="val f3"/>
                <a:gd name="f26" fmla="val f4"/>
                <a:gd name="f27" fmla="+- f26 0 f24"/>
                <a:gd name="f28" fmla="+- f25 0 f24"/>
                <a:gd name="f29" fmla="*/ f28 1 7971"/>
                <a:gd name="f30" fmla="*/ f27 1 788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3" y="f21"/>
                  </a:lnTo>
                  <a:lnTo>
                    <a:pt x="f5"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101" name="Google Shape;6109;p67">
              <a:extLst>
                <a:ext uri="{FF2B5EF4-FFF2-40B4-BE49-F238E27FC236}">
                  <a16:creationId xmlns:a16="http://schemas.microsoft.com/office/drawing/2014/main" id="{42F35CBD-9AC6-4D73-89B0-3886E432CCFA}"/>
                </a:ext>
              </a:extLst>
            </p:cNvPr>
            <p:cNvSpPr/>
            <p:nvPr/>
          </p:nvSpPr>
          <p:spPr>
            <a:xfrm>
              <a:off x="6497278" y="1865302"/>
              <a:ext cx="289910" cy="28661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102" name="Google Shape;5593;p66">
            <a:extLst>
              <a:ext uri="{FF2B5EF4-FFF2-40B4-BE49-F238E27FC236}">
                <a16:creationId xmlns:a16="http://schemas.microsoft.com/office/drawing/2014/main" id="{545C117C-151A-4EF9-BFFC-07D0EF804C49}"/>
              </a:ext>
            </a:extLst>
          </p:cNvPr>
          <p:cNvGrpSpPr/>
          <p:nvPr/>
        </p:nvGrpSpPr>
        <p:grpSpPr>
          <a:xfrm>
            <a:off x="3894127" y="2599401"/>
            <a:ext cx="495549" cy="495550"/>
            <a:chOff x="3894127" y="2599401"/>
            <a:chExt cx="495549" cy="495550"/>
          </a:xfrm>
        </p:grpSpPr>
        <p:sp>
          <p:nvSpPr>
            <p:cNvPr id="103" name="Google Shape;5594;p66">
              <a:extLst>
                <a:ext uri="{FF2B5EF4-FFF2-40B4-BE49-F238E27FC236}">
                  <a16:creationId xmlns:a16="http://schemas.microsoft.com/office/drawing/2014/main" id="{1A87B677-7D86-486C-A661-ACCD015D1FEB}"/>
                </a:ext>
              </a:extLst>
            </p:cNvPr>
            <p:cNvSpPr/>
            <p:nvPr/>
          </p:nvSpPr>
          <p:spPr>
            <a:xfrm>
              <a:off x="4040221" y="2919798"/>
              <a:ext cx="203252" cy="175153"/>
            </a:xfrm>
            <a:custGeom>
              <a:avLst/>
              <a:gdLst>
                <a:gd name="f0" fmla="val w"/>
                <a:gd name="f1" fmla="val h"/>
                <a:gd name="f2" fmla="val 0"/>
                <a:gd name="f3" fmla="val 7904"/>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val 7905"/>
                <a:gd name="f28" fmla="*/ f0 1 7904"/>
                <a:gd name="f29" fmla="*/ f1 1 6812"/>
                <a:gd name="f30" fmla="val f2"/>
                <a:gd name="f31" fmla="val f3"/>
                <a:gd name="f32" fmla="val f4"/>
                <a:gd name="f33" fmla="+- f32 0 f30"/>
                <a:gd name="f34" fmla="+- f31 0 f30"/>
                <a:gd name="f35" fmla="*/ f34 1 7904"/>
                <a:gd name="f36" fmla="*/ f33 1 6812"/>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7903"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27" y="f22"/>
                    <a:pt x="f27" y="f21"/>
                  </a:cubicBezTo>
                  <a:lnTo>
                    <a:pt x="f27"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104" name="Google Shape;5595;p66">
              <a:extLst>
                <a:ext uri="{FF2B5EF4-FFF2-40B4-BE49-F238E27FC236}">
                  <a16:creationId xmlns:a16="http://schemas.microsoft.com/office/drawing/2014/main" id="{B3BAD87A-2F8F-4A0C-8342-0CFCA37D83CC}"/>
                </a:ext>
              </a:extLst>
            </p:cNvPr>
            <p:cNvSpPr/>
            <p:nvPr/>
          </p:nvSpPr>
          <p:spPr>
            <a:xfrm>
              <a:off x="3894127" y="2599401"/>
              <a:ext cx="495549" cy="407511"/>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105" name="Google Shape;5596;p66">
            <a:extLst>
              <a:ext uri="{FF2B5EF4-FFF2-40B4-BE49-F238E27FC236}">
                <a16:creationId xmlns:a16="http://schemas.microsoft.com/office/drawing/2014/main" id="{2F118BE4-FECA-4CA5-BCE1-8BB07479D59B}"/>
              </a:ext>
            </a:extLst>
          </p:cNvPr>
          <p:cNvGrpSpPr/>
          <p:nvPr/>
        </p:nvGrpSpPr>
        <p:grpSpPr>
          <a:xfrm>
            <a:off x="5173153" y="2669417"/>
            <a:ext cx="390092" cy="390091"/>
            <a:chOff x="5173153" y="2669417"/>
            <a:chExt cx="390092" cy="390091"/>
          </a:xfrm>
        </p:grpSpPr>
        <p:sp>
          <p:nvSpPr>
            <p:cNvPr id="106" name="Google Shape;5597;p66">
              <a:extLst>
                <a:ext uri="{FF2B5EF4-FFF2-40B4-BE49-F238E27FC236}">
                  <a16:creationId xmlns:a16="http://schemas.microsoft.com/office/drawing/2014/main" id="{CE1943FC-25EF-4A06-A03A-4738489CE77F}"/>
                </a:ext>
              </a:extLst>
            </p:cNvPr>
            <p:cNvSpPr/>
            <p:nvPr/>
          </p:nvSpPr>
          <p:spPr>
            <a:xfrm>
              <a:off x="5173153" y="2830186"/>
              <a:ext cx="390092" cy="229322"/>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107" name="Google Shape;5598;p66">
              <a:extLst>
                <a:ext uri="{FF2B5EF4-FFF2-40B4-BE49-F238E27FC236}">
                  <a16:creationId xmlns:a16="http://schemas.microsoft.com/office/drawing/2014/main" id="{361BC071-FB38-4E5D-B2B9-2C1E87D5412E}"/>
                </a:ext>
              </a:extLst>
            </p:cNvPr>
            <p:cNvSpPr/>
            <p:nvPr/>
          </p:nvSpPr>
          <p:spPr>
            <a:xfrm>
              <a:off x="5173153" y="2669417"/>
              <a:ext cx="390092" cy="137937"/>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108" name="Google Shape;5651;p66">
            <a:extLst>
              <a:ext uri="{FF2B5EF4-FFF2-40B4-BE49-F238E27FC236}">
                <a16:creationId xmlns:a16="http://schemas.microsoft.com/office/drawing/2014/main" id="{C810DC53-8667-4AC8-B694-CDD3D6063871}"/>
              </a:ext>
            </a:extLst>
          </p:cNvPr>
          <p:cNvGrpSpPr/>
          <p:nvPr/>
        </p:nvGrpSpPr>
        <p:grpSpPr>
          <a:xfrm>
            <a:off x="7555522" y="2724985"/>
            <a:ext cx="435784" cy="280893"/>
            <a:chOff x="7555522" y="2724985"/>
            <a:chExt cx="435784" cy="280893"/>
          </a:xfrm>
        </p:grpSpPr>
        <p:sp>
          <p:nvSpPr>
            <p:cNvPr id="109" name="Google Shape;5652;p66">
              <a:extLst>
                <a:ext uri="{FF2B5EF4-FFF2-40B4-BE49-F238E27FC236}">
                  <a16:creationId xmlns:a16="http://schemas.microsoft.com/office/drawing/2014/main" id="{55974A4F-7F0E-4240-9A5D-8F149D678DD1}"/>
                </a:ext>
              </a:extLst>
            </p:cNvPr>
            <p:cNvSpPr/>
            <p:nvPr/>
          </p:nvSpPr>
          <p:spPr>
            <a:xfrm>
              <a:off x="7555522" y="2742751"/>
              <a:ext cx="435784" cy="263127"/>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110" name="Google Shape;5653;p66">
              <a:extLst>
                <a:ext uri="{FF2B5EF4-FFF2-40B4-BE49-F238E27FC236}">
                  <a16:creationId xmlns:a16="http://schemas.microsoft.com/office/drawing/2014/main" id="{9D5066C4-8499-4695-9EC1-C1510BA4A226}"/>
                </a:ext>
              </a:extLst>
            </p:cNvPr>
            <p:cNvSpPr/>
            <p:nvPr/>
          </p:nvSpPr>
          <p:spPr>
            <a:xfrm>
              <a:off x="7582570" y="2724985"/>
              <a:ext cx="381652" cy="149952"/>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grpSp>
        <p:nvGrpSpPr>
          <p:cNvPr id="111" name="Google Shape;5775;p66">
            <a:extLst>
              <a:ext uri="{FF2B5EF4-FFF2-40B4-BE49-F238E27FC236}">
                <a16:creationId xmlns:a16="http://schemas.microsoft.com/office/drawing/2014/main" id="{4994DE89-13FD-492A-B4BC-2A5820F4C3BA}"/>
              </a:ext>
            </a:extLst>
          </p:cNvPr>
          <p:cNvGrpSpPr/>
          <p:nvPr/>
        </p:nvGrpSpPr>
        <p:grpSpPr>
          <a:xfrm>
            <a:off x="6409166" y="2746107"/>
            <a:ext cx="334697" cy="313767"/>
            <a:chOff x="6409166" y="2746107"/>
            <a:chExt cx="334697" cy="313767"/>
          </a:xfrm>
        </p:grpSpPr>
        <p:sp>
          <p:nvSpPr>
            <p:cNvPr id="112" name="Google Shape;5776;p66">
              <a:extLst>
                <a:ext uri="{FF2B5EF4-FFF2-40B4-BE49-F238E27FC236}">
                  <a16:creationId xmlns:a16="http://schemas.microsoft.com/office/drawing/2014/main" id="{FCDCB527-14B0-4475-AB1E-C280B8F37BCF}"/>
                </a:ext>
              </a:extLst>
            </p:cNvPr>
            <p:cNvSpPr/>
            <p:nvPr/>
          </p:nvSpPr>
          <p:spPr>
            <a:xfrm>
              <a:off x="6468621" y="3020647"/>
              <a:ext cx="131792" cy="39227"/>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113" name="Google Shape;5777;p66">
              <a:extLst>
                <a:ext uri="{FF2B5EF4-FFF2-40B4-BE49-F238E27FC236}">
                  <a16:creationId xmlns:a16="http://schemas.microsoft.com/office/drawing/2014/main" id="{4E92E627-1222-4CB8-9CA1-282649FB47FE}"/>
                </a:ext>
              </a:extLst>
            </p:cNvPr>
            <p:cNvSpPr/>
            <p:nvPr/>
          </p:nvSpPr>
          <p:spPr>
            <a:xfrm>
              <a:off x="6409166" y="2961805"/>
              <a:ext cx="177914" cy="39246"/>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114" name="Google Shape;5778;p66">
              <a:extLst>
                <a:ext uri="{FF2B5EF4-FFF2-40B4-BE49-F238E27FC236}">
                  <a16:creationId xmlns:a16="http://schemas.microsoft.com/office/drawing/2014/main" id="{6AAC4ACD-A586-4762-B92E-AFF21763F873}"/>
                </a:ext>
              </a:extLst>
            </p:cNvPr>
            <p:cNvSpPr/>
            <p:nvPr/>
          </p:nvSpPr>
          <p:spPr>
            <a:xfrm>
              <a:off x="6606686" y="2902991"/>
              <a:ext cx="117674" cy="98069"/>
            </a:xfrm>
            <a:custGeom>
              <a:avLst/>
              <a:gdLst>
                <a:gd name="f0" fmla="val w"/>
                <a:gd name="f1" fmla="val h"/>
                <a:gd name="f2" fmla="val 0"/>
                <a:gd name="f3" fmla="val 6775"/>
                <a:gd name="f4" fmla="val 5647"/>
                <a:gd name="f5" fmla="val 5646"/>
                <a:gd name="f6" fmla="*/ f0 1 6775"/>
                <a:gd name="f7" fmla="*/ f1 1 5647"/>
                <a:gd name="f8" fmla="val f2"/>
                <a:gd name="f9" fmla="val f3"/>
                <a:gd name="f10" fmla="val f4"/>
                <a:gd name="f11" fmla="+- f10 0 f8"/>
                <a:gd name="f12" fmla="+- f9 0 f8"/>
                <a:gd name="f13" fmla="*/ f12 1 6775"/>
                <a:gd name="f14" fmla="*/ f11 1 564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775" h="5647">
                  <a:moveTo>
                    <a:pt x="f2" y="f2"/>
                  </a:moveTo>
                  <a:lnTo>
                    <a:pt x="f2" y="f5"/>
                  </a:lnTo>
                  <a:lnTo>
                    <a:pt x="f3" y="f5"/>
                  </a:ln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115" name="Google Shape;5779;p66">
              <a:extLst>
                <a:ext uri="{FF2B5EF4-FFF2-40B4-BE49-F238E27FC236}">
                  <a16:creationId xmlns:a16="http://schemas.microsoft.com/office/drawing/2014/main" id="{787F70D8-54A9-4D3B-BF8D-B7E670AEDE57}"/>
                </a:ext>
              </a:extLst>
            </p:cNvPr>
            <p:cNvSpPr/>
            <p:nvPr/>
          </p:nvSpPr>
          <p:spPr>
            <a:xfrm>
              <a:off x="6606686" y="3020647"/>
              <a:ext cx="117674" cy="29452"/>
            </a:xfrm>
            <a:custGeom>
              <a:avLst/>
              <a:gdLst>
                <a:gd name="f0" fmla="val w"/>
                <a:gd name="f1" fmla="val h"/>
                <a:gd name="f2" fmla="val 0"/>
                <a:gd name="f3" fmla="val 6775"/>
                <a:gd name="f4" fmla="val 1695"/>
                <a:gd name="f5" fmla="val 567"/>
                <a:gd name="f6" fmla="val 1190"/>
                <a:gd name="f7" fmla="val 506"/>
                <a:gd name="f8" fmla="val 1696"/>
                <a:gd name="f9" fmla="val 1129"/>
                <a:gd name="f10" fmla="val 5646"/>
                <a:gd name="f11" fmla="val 6270"/>
                <a:gd name="f12" fmla="*/ f0 1 6775"/>
                <a:gd name="f13" fmla="*/ f1 1 1695"/>
                <a:gd name="f14" fmla="val f2"/>
                <a:gd name="f15" fmla="val f3"/>
                <a:gd name="f16" fmla="val f4"/>
                <a:gd name="f17" fmla="+- f16 0 f14"/>
                <a:gd name="f18" fmla="+- f15 0 f14"/>
                <a:gd name="f19" fmla="*/ f18 1 6775"/>
                <a:gd name="f20" fmla="*/ f17 1 169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5" h="1695">
                  <a:moveTo>
                    <a:pt x="f2" y="f2"/>
                  </a:moveTo>
                  <a:lnTo>
                    <a:pt x="f2" y="f5"/>
                  </a:lnTo>
                  <a:cubicBezTo>
                    <a:pt x="f2" y="f6"/>
                    <a:pt x="f7" y="f8"/>
                    <a:pt x="f9" y="f8"/>
                  </a:cubicBezTo>
                  <a:lnTo>
                    <a:pt x="f10" y="f8"/>
                  </a:lnTo>
                  <a:cubicBezTo>
                    <a:pt x="f11" y="f8"/>
                    <a:pt x="f3" y="f6"/>
                    <a:pt x="f3" y="f5"/>
                  </a:cubicBez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116" name="Google Shape;5780;p66">
              <a:extLst>
                <a:ext uri="{FF2B5EF4-FFF2-40B4-BE49-F238E27FC236}">
                  <a16:creationId xmlns:a16="http://schemas.microsoft.com/office/drawing/2014/main" id="{06249C97-B4C4-4C25-B1CD-FAE9D7F0E090}"/>
                </a:ext>
              </a:extLst>
            </p:cNvPr>
            <p:cNvSpPr/>
            <p:nvPr/>
          </p:nvSpPr>
          <p:spPr>
            <a:xfrm>
              <a:off x="6409166" y="2746107"/>
              <a:ext cx="334697" cy="196120"/>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sp>
          <p:nvSpPr>
            <p:cNvPr id="117" name="Google Shape;5781;p66">
              <a:extLst>
                <a:ext uri="{FF2B5EF4-FFF2-40B4-BE49-F238E27FC236}">
                  <a16:creationId xmlns:a16="http://schemas.microsoft.com/office/drawing/2014/main" id="{0E38904A-15F6-4C37-A1E9-BE5F23BC7BE6}"/>
                </a:ext>
              </a:extLst>
            </p:cNvPr>
            <p:cNvSpPr/>
            <p:nvPr/>
          </p:nvSpPr>
          <p:spPr>
            <a:xfrm>
              <a:off x="6606686" y="2853979"/>
              <a:ext cx="117674" cy="29397"/>
            </a:xfrm>
            <a:custGeom>
              <a:avLst/>
              <a:gdLst>
                <a:gd name="f0" fmla="val w"/>
                <a:gd name="f1" fmla="val h"/>
                <a:gd name="f2" fmla="val 0"/>
                <a:gd name="f3" fmla="val 6775"/>
                <a:gd name="f4" fmla="val 1693"/>
                <a:gd name="f5" fmla="val 1129"/>
                <a:gd name="f6" fmla="val 1"/>
                <a:gd name="f7" fmla="val 506"/>
                <a:gd name="f8" fmla="val 503"/>
                <a:gd name="f9" fmla="val 1130"/>
                <a:gd name="f10" fmla="val 6270"/>
                <a:gd name="f11" fmla="val 5646"/>
                <a:gd name="f12" fmla="*/ f0 1 6775"/>
                <a:gd name="f13" fmla="*/ f1 1 1693"/>
                <a:gd name="f14" fmla="val f2"/>
                <a:gd name="f15" fmla="val f3"/>
                <a:gd name="f16" fmla="val f4"/>
                <a:gd name="f17" fmla="+- f16 0 f14"/>
                <a:gd name="f18" fmla="+- f15 0 f14"/>
                <a:gd name="f19" fmla="*/ f18 1 6775"/>
                <a:gd name="f20" fmla="*/ f17 1 1693"/>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5" h="1693">
                  <a:moveTo>
                    <a:pt x="f5" y="f6"/>
                  </a:moveTo>
                  <a:cubicBezTo>
                    <a:pt x="f7" y="f6"/>
                    <a:pt x="f2" y="f8"/>
                    <a:pt x="f2" y="f9"/>
                  </a:cubicBezTo>
                  <a:lnTo>
                    <a:pt x="f2" y="f4"/>
                  </a:lnTo>
                  <a:lnTo>
                    <a:pt x="f3" y="f4"/>
                  </a:lnTo>
                  <a:lnTo>
                    <a:pt x="f3" y="f9"/>
                  </a:lnTo>
                  <a:cubicBezTo>
                    <a:pt x="f3" y="f8"/>
                    <a:pt x="f10" y="f6"/>
                    <a:pt x="f11"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AE4500"/>
                </a:solidFill>
                <a:uFillTx/>
                <a:latin typeface="Arial"/>
                <a:ea typeface="Arial"/>
                <a:cs typeface="Arial"/>
              </a:endParaRP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D1FF7F-52EE-4CD0-96C5-7FA3570D3757}"/>
              </a:ext>
            </a:extLst>
          </p:cNvPr>
          <p:cNvSpPr txBox="1">
            <a:spLocks noGrp="1"/>
          </p:cNvSpPr>
          <p:nvPr>
            <p:ph type="body" idx="4294967295"/>
          </p:nvPr>
        </p:nvSpPr>
        <p:spPr>
          <a:xfrm>
            <a:off x="242645" y="92610"/>
            <a:ext cx="8679896" cy="543190"/>
          </a:xfrm>
        </p:spPr>
        <p:txBody>
          <a:bodyPr anchor="ctr" anchorCtr="1"/>
          <a:lstStyle/>
          <a:p>
            <a:pPr marL="0" lvl="0" indent="0" algn="ctr">
              <a:buNone/>
            </a:pPr>
            <a:r>
              <a:rPr lang="en-US" sz="4515">
                <a:latin typeface="Arial"/>
                <a:cs typeface="Arial" panose="020B0604020202020204" pitchFamily="34" charset="0"/>
              </a:rPr>
              <a:t>Fully Editable Icon Sets: B</a:t>
            </a:r>
          </a:p>
        </p:txBody>
      </p:sp>
      <p:sp>
        <p:nvSpPr>
          <p:cNvPr id="3" name="Freeform 108">
            <a:extLst>
              <a:ext uri="{FF2B5EF4-FFF2-40B4-BE49-F238E27FC236}">
                <a16:creationId xmlns:a16="http://schemas.microsoft.com/office/drawing/2014/main" id="{563C3862-886B-4F22-9CCE-F2EDF72AF6D9}"/>
              </a:ext>
            </a:extLst>
          </p:cNvPr>
          <p:cNvSpPr/>
          <p:nvPr/>
        </p:nvSpPr>
        <p:spPr>
          <a:xfrm>
            <a:off x="4531327" y="1259055"/>
            <a:ext cx="410218" cy="483104"/>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4" name="Oval 8">
            <a:extLst>
              <a:ext uri="{FF2B5EF4-FFF2-40B4-BE49-F238E27FC236}">
                <a16:creationId xmlns:a16="http://schemas.microsoft.com/office/drawing/2014/main" id="{392771D9-587B-4496-9EF8-0DF1AF33245F}"/>
              </a:ext>
            </a:extLst>
          </p:cNvPr>
          <p:cNvSpPr/>
          <p:nvPr/>
        </p:nvSpPr>
        <p:spPr>
          <a:xfrm>
            <a:off x="5215765" y="1269808"/>
            <a:ext cx="430892" cy="461607"/>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grpSp>
        <p:nvGrpSpPr>
          <p:cNvPr id="5" name="Group 110">
            <a:extLst>
              <a:ext uri="{FF2B5EF4-FFF2-40B4-BE49-F238E27FC236}">
                <a16:creationId xmlns:a16="http://schemas.microsoft.com/office/drawing/2014/main" id="{D1939C21-F601-490A-8AD3-7C4EA7D38B38}"/>
              </a:ext>
            </a:extLst>
          </p:cNvPr>
          <p:cNvGrpSpPr/>
          <p:nvPr/>
        </p:nvGrpSpPr>
        <p:grpSpPr>
          <a:xfrm>
            <a:off x="3846359" y="1259055"/>
            <a:ext cx="410218" cy="483104"/>
            <a:chOff x="3846359" y="1259055"/>
            <a:chExt cx="410218" cy="483104"/>
          </a:xfrm>
        </p:grpSpPr>
        <p:sp>
          <p:nvSpPr>
            <p:cNvPr id="6" name="Freeform 111">
              <a:extLst>
                <a:ext uri="{FF2B5EF4-FFF2-40B4-BE49-F238E27FC236}">
                  <a16:creationId xmlns:a16="http://schemas.microsoft.com/office/drawing/2014/main" id="{07648DB9-94CB-4061-8A93-D48E00CAAE22}"/>
                </a:ext>
              </a:extLst>
            </p:cNvPr>
            <p:cNvSpPr/>
            <p:nvPr/>
          </p:nvSpPr>
          <p:spPr>
            <a:xfrm>
              <a:off x="3846359" y="1259055"/>
              <a:ext cx="410218" cy="483104"/>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2980491 f87 1"/>
                <a:gd name="f92" fmla="*/ 968 f86 1"/>
                <a:gd name="f93" fmla="*/ 726547 f87 1"/>
                <a:gd name="f94" fmla="*/ 1181117 f86 1"/>
                <a:gd name="f95" fmla="*/ 486068 f87 1"/>
                <a:gd name="f96" fmla="*/ 2371366 f86 1"/>
                <a:gd name="f97" fmla="*/ 4803 f87 1"/>
                <a:gd name="f98" fmla="*/ 3079808 f86 1"/>
                <a:gd name="f99" fmla="*/ 460575 f87 1"/>
                <a:gd name="f100" fmla="*/ 3328959 f86 1"/>
                <a:gd name="f101" fmla="*/ 289487 f87 1"/>
                <a:gd name="f102" fmla="*/ 3735758 f86 1"/>
                <a:gd name="f103" fmla="*/ 480873 f87 1"/>
                <a:gd name="f104" fmla="*/ 3871219 f86 1"/>
                <a:gd name="f105" fmla="*/ 322351 f87 1"/>
                <a:gd name="f106" fmla="*/ 4062605 f86 1"/>
                <a:gd name="f107" fmla="*/ 513737 f87 1"/>
                <a:gd name="f108" fmla="*/ 4317787 f86 1"/>
                <a:gd name="f109" fmla="*/ 449942 f87 1"/>
                <a:gd name="f110" fmla="*/ 4977005 f86 1"/>
                <a:gd name="f111" fmla="*/ 1704584 f87 1"/>
                <a:gd name="f112" fmla="*/ 5039972 f86 1"/>
                <a:gd name="f113" fmla="*/ 1895970 f87 1"/>
                <a:gd name="f114" fmla="*/ 5891405 f86 1"/>
                <a:gd name="f115" fmla="*/ 4734863 f87 1"/>
                <a:gd name="f116" fmla="*/ 5859508 f86 1"/>
                <a:gd name="f117" fmla="*/ 4841189 f87 1"/>
                <a:gd name="f118" fmla="*/ 3520345 f86 1"/>
                <a:gd name="f119" fmla="+- f88 0 f1"/>
                <a:gd name="f120" fmla="*/ f91 1 5331558"/>
                <a:gd name="f121" fmla="*/ f92 1 5891405"/>
                <a:gd name="f122" fmla="*/ f93 1 5331558"/>
                <a:gd name="f123" fmla="*/ f94 1 5891405"/>
                <a:gd name="f124" fmla="*/ f95 1 5331558"/>
                <a:gd name="f125" fmla="*/ f96 1 5891405"/>
                <a:gd name="f126" fmla="*/ f97 1 5331558"/>
                <a:gd name="f127" fmla="*/ f98 1 5891405"/>
                <a:gd name="f128" fmla="*/ f99 1 5331558"/>
                <a:gd name="f129" fmla="*/ f100 1 5891405"/>
                <a:gd name="f130" fmla="*/ f101 1 5331558"/>
                <a:gd name="f131" fmla="*/ f102 1 5891405"/>
                <a:gd name="f132" fmla="*/ f103 1 5331558"/>
                <a:gd name="f133" fmla="*/ f104 1 5891405"/>
                <a:gd name="f134" fmla="*/ f105 1 5331558"/>
                <a:gd name="f135" fmla="*/ f106 1 5891405"/>
                <a:gd name="f136" fmla="*/ f107 1 5331558"/>
                <a:gd name="f137" fmla="*/ f108 1 5891405"/>
                <a:gd name="f138" fmla="*/ f109 1 5331558"/>
                <a:gd name="f139" fmla="*/ f110 1 5891405"/>
                <a:gd name="f140" fmla="*/ f111 1 5331558"/>
                <a:gd name="f141" fmla="*/ f112 1 5891405"/>
                <a:gd name="f142" fmla="*/ f113 1 5331558"/>
                <a:gd name="f143" fmla="*/ f114 1 5891405"/>
                <a:gd name="f144" fmla="*/ f115 1 5331558"/>
                <a:gd name="f145" fmla="*/ f116 1 5891405"/>
                <a:gd name="f146" fmla="*/ f117 1 5331558"/>
                <a:gd name="f147" fmla="*/ f118 1 5891405"/>
                <a:gd name="f148" fmla="*/ f82 1 f89"/>
                <a:gd name="f149" fmla="*/ f83 1 f89"/>
                <a:gd name="f150" fmla="*/ f82 1 f90"/>
                <a:gd name="f151" fmla="*/ f84 1 f90"/>
                <a:gd name="f152" fmla="*/ f120 1 f89"/>
                <a:gd name="f153" fmla="*/ f121 1 f90"/>
                <a:gd name="f154" fmla="*/ f122 1 f89"/>
                <a:gd name="f155" fmla="*/ f123 1 f90"/>
                <a:gd name="f156" fmla="*/ f124 1 f89"/>
                <a:gd name="f157" fmla="*/ f125 1 f90"/>
                <a:gd name="f158" fmla="*/ f126 1 f89"/>
                <a:gd name="f159" fmla="*/ f127 1 f90"/>
                <a:gd name="f160" fmla="*/ f128 1 f89"/>
                <a:gd name="f161" fmla="*/ f129 1 f90"/>
                <a:gd name="f162" fmla="*/ f130 1 f89"/>
                <a:gd name="f163" fmla="*/ f131 1 f90"/>
                <a:gd name="f164" fmla="*/ f132 1 f89"/>
                <a:gd name="f165" fmla="*/ f133 1 f90"/>
                <a:gd name="f166" fmla="*/ f134 1 f89"/>
                <a:gd name="f167" fmla="*/ f135 1 f90"/>
                <a:gd name="f168" fmla="*/ f136 1 f89"/>
                <a:gd name="f169" fmla="*/ f137 1 f90"/>
                <a:gd name="f170" fmla="*/ f138 1 f89"/>
                <a:gd name="f171" fmla="*/ f139 1 f90"/>
                <a:gd name="f172" fmla="*/ f140 1 f89"/>
                <a:gd name="f173" fmla="*/ f141 1 f90"/>
                <a:gd name="f174" fmla="*/ f142 1 f89"/>
                <a:gd name="f175" fmla="*/ f143 1 f90"/>
                <a:gd name="f176" fmla="*/ f144 1 f89"/>
                <a:gd name="f177" fmla="*/ f145 1 f90"/>
                <a:gd name="f178" fmla="*/ f146 1 f89"/>
                <a:gd name="f179" fmla="*/ f147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7" name="Oval 37">
              <a:extLst>
                <a:ext uri="{FF2B5EF4-FFF2-40B4-BE49-F238E27FC236}">
                  <a16:creationId xmlns:a16="http://schemas.microsoft.com/office/drawing/2014/main" id="{E0D93130-7D84-43F5-A8D5-748C5D2FD313}"/>
                </a:ext>
              </a:extLst>
            </p:cNvPr>
            <p:cNvSpPr/>
            <p:nvPr/>
          </p:nvSpPr>
          <p:spPr>
            <a:xfrm rot="18100528">
              <a:off x="3990352" y="1249220"/>
              <a:ext cx="214948" cy="300709"/>
            </a:xfrm>
            <a:custGeom>
              <a:avLst/>
              <a:gdLst>
                <a:gd name="f0" fmla="val w"/>
                <a:gd name="f1" fmla="val h"/>
                <a:gd name="f2" fmla="val 0"/>
                <a:gd name="f3" fmla="val 1170491"/>
                <a:gd name="f4" fmla="val 1745208"/>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1745209"/>
                <a:gd name="f275" fmla="val 455549"/>
                <a:gd name="f276" fmla="val 416747"/>
                <a:gd name="f277" fmla="val 1692524"/>
                <a:gd name="f278" fmla="val 372301"/>
                <a:gd name="f279" fmla="val 1619888"/>
                <a:gd name="f280" fmla="val 366380"/>
                <a:gd name="f281" fmla="val 1592106"/>
                <a:gd name="f282" fmla="val 305091"/>
                <a:gd name="f283" fmla="val 1567105"/>
                <a:gd name="f284" fmla="val 259811"/>
                <a:gd name="f285" fmla="val 1511085"/>
                <a:gd name="f286" fmla="val 250590"/>
                <a:gd name="f287" fmla="val 1443452"/>
                <a:gd name="f288" fmla="val 203712"/>
                <a:gd name="f289" fmla="val 1453117"/>
                <a:gd name="f290" fmla="val 158965"/>
                <a:gd name="f291" fmla="val 1444975"/>
                <a:gd name="f292" fmla="val 117260"/>
                <a:gd name="f293" fmla="val 1407178"/>
                <a:gd name="f294" fmla="val 55030"/>
                <a:gd name="f295" fmla="val 1350772"/>
                <a:gd name="f296" fmla="val 44039"/>
                <a:gd name="f297" fmla="val 1258933"/>
                <a:gd name="f298" fmla="val 90593"/>
                <a:gd name="f299" fmla="val 1192598"/>
                <a:gd name="f300" fmla="val 186799"/>
                <a:gd name="f301" fmla="val 1224213"/>
                <a:gd name="f302" fmla="val 285304"/>
                <a:gd name="f303" fmla="val 1199642"/>
                <a:gd name="f304" fmla="val 330760"/>
                <a:gd name="f305" fmla="val 1129474"/>
                <a:gd name="f306" fmla="val 344999"/>
                <a:gd name="f307" fmla="val 1132822"/>
                <a:gd name="f308" fmla="val 420009"/>
                <a:gd name="f309" fmla="val 1139731"/>
                <a:gd name="f310" fmla="val 490500"/>
                <a:gd name="f311" fmla="val 1101048"/>
                <a:gd name="f312" fmla="val 524987"/>
                <a:gd name="f313" fmla="val 1034051"/>
                <a:gd name="f314" fmla="val 505360"/>
                <a:gd name="f315" fmla="val 1023014"/>
                <a:gd name="f316" fmla="val 475089"/>
                <a:gd name="f317" fmla="val 1082544"/>
                <a:gd name="f318" fmla="val 412689"/>
                <a:gd name="f319" fmla="val 1116790"/>
                <a:gd name="f320" fmla="val 346243"/>
                <a:gd name="f321" fmla="val 1110339"/>
                <a:gd name="f322" fmla="val 283801"/>
                <a:gd name="f323" fmla="val 1104277"/>
                <a:gd name="f324" fmla="val 228486"/>
                <a:gd name="f325" fmla="val 1063265"/>
                <a:gd name="f326" fmla="val 202679"/>
                <a:gd name="f327" fmla="val 1003895"/>
                <a:gd name="f328" fmla="val 181967"/>
                <a:gd name="f329" fmla="val 1012696"/>
                <a:gd name="f330" fmla="val 205492"/>
                <a:gd name="f331" fmla="val 1066954"/>
                <a:gd name="f332" fmla="val 250941"/>
                <a:gd name="f333" fmla="val 1107583"/>
                <a:gd name="f334" fmla="val 305288"/>
                <a:gd name="f335" fmla="val 1123484"/>
                <a:gd name="f336" fmla="val 260051"/>
                <a:gd name="f337" fmla="val 1186174"/>
                <a:gd name="f338" fmla="val 162021"/>
                <a:gd name="f339" fmla="val 1201884"/>
                <a:gd name="f340" fmla="val 70961"/>
                <a:gd name="f341" fmla="val 1161909"/>
                <a:gd name="f342" fmla="val 64874"/>
                <a:gd name="f343" fmla="val 1160625"/>
                <a:gd name="f344" fmla="val 60391"/>
                <a:gd name="f345" fmla="val 1156961"/>
                <a:gd name="f346" fmla="val 56055"/>
                <a:gd name="f347" fmla="val 1153032"/>
                <a:gd name="f348" fmla="val -13786"/>
                <a:gd name="f349" fmla="val 1089729"/>
                <a:gd name="f350" fmla="val -19088"/>
                <a:gd name="f351" fmla="val 981796"/>
                <a:gd name="f352" fmla="val 44214"/>
                <a:gd name="f353" fmla="val 911953"/>
                <a:gd name="f354" fmla="val 84073"/>
                <a:gd name="f355" fmla="val 882569"/>
                <a:gd name="f356" fmla="val 76811"/>
                <a:gd name="f357" fmla="val 875989"/>
                <a:gd name="f358" fmla="val 80179"/>
                <a:gd name="f359" fmla="val 872273"/>
                <a:gd name="f360" fmla="val 28040"/>
                <a:gd name="f361" fmla="val 814783"/>
                <a:gd name="f362" fmla="val 28651"/>
                <a:gd name="f363" fmla="val 726072"/>
                <a:gd name="f364" fmla="val 82340"/>
                <a:gd name="f365" fmla="val 666836"/>
                <a:gd name="f366" fmla="val 121082"/>
                <a:gd name="f367" fmla="val 638275"/>
                <a:gd name="f368" fmla="val 89526"/>
                <a:gd name="f369" fmla="val 571593"/>
                <a:gd name="f370" fmla="val 96788"/>
                <a:gd name="f371" fmla="val 490523"/>
                <a:gd name="f372" fmla="val 145805"/>
                <a:gd name="f373" fmla="val 430894"/>
                <a:gd name="f374" fmla="val 198586"/>
                <a:gd name="f375" fmla="val 400645"/>
                <a:gd name="f376" fmla="val 259015"/>
                <a:gd name="f377" fmla="val 385179"/>
                <a:gd name="f378" fmla="val 321878"/>
                <a:gd name="f379" fmla="val 383347"/>
                <a:gd name="f380" fmla="val 321111"/>
                <a:gd name="f381" fmla="val 357014"/>
                <a:gd name="f382" fmla="val 257723"/>
                <a:gd name="f383" fmla="val 358862"/>
                <a:gd name="f384" fmla="val 196668"/>
                <a:gd name="f385" fmla="val 373772"/>
                <a:gd name="f386" fmla="val 141180"/>
                <a:gd name="f387" fmla="val 399723"/>
                <a:gd name="f388" fmla="val 117813"/>
                <a:gd name="f389" fmla="val 370058"/>
                <a:gd name="f390" fmla="val 106816"/>
                <a:gd name="f391" fmla="val 332072"/>
                <a:gd name="f392" fmla="val 291518"/>
                <a:gd name="f393" fmla="val 170286"/>
                <a:gd name="f394" fmla="val 205094"/>
                <a:gd name="f395" fmla="val 72008"/>
                <a:gd name="f396" fmla="val 326327"/>
                <a:gd name="f397" fmla="val 350305"/>
                <a:gd name="f398" fmla="val 373385"/>
                <a:gd name="f399" fmla="val 75853"/>
                <a:gd name="f400" fmla="val 394659"/>
                <a:gd name="f401" fmla="val 83948"/>
                <a:gd name="f402" fmla="val 425371"/>
                <a:gd name="f403" fmla="val 33609"/>
                <a:gd name="f404" fmla="val 467237"/>
                <a:gd name="f405" fmla="*/ f0 1 1170491"/>
                <a:gd name="f406" fmla="*/ f1 1 1745208"/>
                <a:gd name="f407" fmla="val f2"/>
                <a:gd name="f408" fmla="val f3"/>
                <a:gd name="f409" fmla="val f4"/>
                <a:gd name="f410" fmla="+- f409 0 f407"/>
                <a:gd name="f411" fmla="+- f408 0 f407"/>
                <a:gd name="f412" fmla="*/ f411 1 1170491"/>
                <a:gd name="f413" fmla="*/ f410 1 1745208"/>
                <a:gd name="f414" fmla="*/ f407 1 f412"/>
                <a:gd name="f415" fmla="*/ f408 1 f412"/>
                <a:gd name="f416" fmla="*/ f407 1 f413"/>
                <a:gd name="f417" fmla="*/ f409 1 f413"/>
                <a:gd name="f418" fmla="*/ f414 f405 1"/>
                <a:gd name="f419" fmla="*/ f415 f405 1"/>
                <a:gd name="f420" fmla="*/ f417 f406 1"/>
                <a:gd name="f421" fmla="*/ f416 f406 1"/>
              </a:gdLst>
              <a:ahLst/>
              <a:cxnLst>
                <a:cxn ang="3cd4">
                  <a:pos x="hc" y="t"/>
                </a:cxn>
                <a:cxn ang="0">
                  <a:pos x="r" y="vc"/>
                </a:cxn>
                <a:cxn ang="cd4">
                  <a:pos x="hc" y="b"/>
                </a:cxn>
                <a:cxn ang="cd2">
                  <a:pos x="l" y="vc"/>
                </a:cxn>
              </a:cxnLst>
              <a:rect l="f418" t="f421" r="f419" b="f420"/>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274"/>
                  </a:cubicBezTo>
                  <a:cubicBezTo>
                    <a:pt x="f275" y="f272"/>
                    <a:pt x="f276" y="f277"/>
                    <a:pt x="f278" y="f279"/>
                  </a:cubicBezTo>
                  <a:lnTo>
                    <a:pt x="f280" y="f281"/>
                  </a:ln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lnTo>
                    <a:pt x="f306" y="f307"/>
                  </a:lnTo>
                  <a:cubicBezTo>
                    <a:pt x="f308" y="f309"/>
                    <a:pt x="f310" y="f311"/>
                    <a:pt x="f312" y="f313"/>
                  </a:cubicBezTo>
                  <a:lnTo>
                    <a:pt x="f314" y="f315"/>
                  </a:lnTo>
                  <a:cubicBezTo>
                    <a:pt x="f316" y="f317"/>
                    <a:pt x="f318" y="f319"/>
                    <a:pt x="f320" y="f321"/>
                  </a:cubicBezTo>
                  <a:cubicBezTo>
                    <a:pt x="f322" y="f323"/>
                    <a:pt x="f324" y="f325"/>
                    <a:pt x="f326" y="f327"/>
                  </a:cubicBezTo>
                  <a:lnTo>
                    <a:pt x="f328" y="f329"/>
                  </a:lnTo>
                  <a:cubicBezTo>
                    <a:pt x="f330" y="f331"/>
                    <a:pt x="f332" y="f333"/>
                    <a:pt x="f334" y="f335"/>
                  </a:cubicBezTo>
                  <a:cubicBezTo>
                    <a:pt x="f336" y="f337"/>
                    <a:pt x="f338" y="f339"/>
                    <a:pt x="f340" y="f341"/>
                  </a:cubicBezTo>
                  <a:cubicBezTo>
                    <a:pt x="f342" y="f343"/>
                    <a:pt x="f344" y="f345"/>
                    <a:pt x="f346" y="f347"/>
                  </a:cubicBezTo>
                  <a:cubicBezTo>
                    <a:pt x="f348" y="f349"/>
                    <a:pt x="f350" y="f351"/>
                    <a:pt x="f352" y="f353"/>
                  </a:cubicBezTo>
                  <a:lnTo>
                    <a:pt x="f354" y="f355"/>
                  </a:lnTo>
                  <a:lnTo>
                    <a:pt x="f356" y="f357"/>
                  </a:lnTo>
                  <a:lnTo>
                    <a:pt x="f358" y="f359"/>
                  </a:lnTo>
                  <a:cubicBezTo>
                    <a:pt x="f360" y="f361"/>
                    <a:pt x="f362" y="f363"/>
                    <a:pt x="f364" y="f365"/>
                  </a:cubicBezTo>
                  <a:lnTo>
                    <a:pt x="f366" y="f367"/>
                  </a:lnTo>
                  <a:cubicBezTo>
                    <a:pt x="f368" y="f369"/>
                    <a:pt x="f370" y="f371"/>
                    <a:pt x="f372" y="f373"/>
                  </a:cubicBezTo>
                  <a:cubicBezTo>
                    <a:pt x="f374" y="f375"/>
                    <a:pt x="f376" y="f377"/>
                    <a:pt x="f378" y="f379"/>
                  </a:cubicBezTo>
                  <a:lnTo>
                    <a:pt x="f380" y="f381"/>
                  </a:lnTo>
                  <a:cubicBezTo>
                    <a:pt x="f382" y="f383"/>
                    <a:pt x="f384" y="f385"/>
                    <a:pt x="f386" y="f387"/>
                  </a:cubicBezTo>
                  <a:cubicBezTo>
                    <a:pt x="f388" y="f389"/>
                    <a:pt x="f390" y="f391"/>
                    <a:pt x="f390" y="f392"/>
                  </a:cubicBezTo>
                  <a:cubicBezTo>
                    <a:pt x="f390" y="f393"/>
                    <a:pt x="f394" y="f395"/>
                    <a:pt x="f396" y="f395"/>
                  </a:cubicBezTo>
                  <a:cubicBezTo>
                    <a:pt x="f397" y="f395"/>
                    <a:pt x="f398" y="f399"/>
                    <a:pt x="f400" y="f401"/>
                  </a:cubicBezTo>
                  <a:cubicBezTo>
                    <a:pt x="f402" y="f403"/>
                    <a:pt x="f404" y="f2"/>
                    <a:pt x="f79" y="f2"/>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grpSp>
      <p:sp>
        <p:nvSpPr>
          <p:cNvPr id="8" name="Rectangle 19">
            <a:extLst>
              <a:ext uri="{FF2B5EF4-FFF2-40B4-BE49-F238E27FC236}">
                <a16:creationId xmlns:a16="http://schemas.microsoft.com/office/drawing/2014/main" id="{D04B9957-7B90-4233-8E1C-0BAC29145D2A}"/>
              </a:ext>
            </a:extLst>
          </p:cNvPr>
          <p:cNvSpPr/>
          <p:nvPr/>
        </p:nvSpPr>
        <p:spPr>
          <a:xfrm>
            <a:off x="3175345" y="1285271"/>
            <a:ext cx="367625" cy="430682"/>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9" name="Oval 47">
            <a:extLst>
              <a:ext uri="{FF2B5EF4-FFF2-40B4-BE49-F238E27FC236}">
                <a16:creationId xmlns:a16="http://schemas.microsoft.com/office/drawing/2014/main" id="{BDD89054-3F3E-4F18-BE48-4C529EFCB2B1}"/>
              </a:ext>
            </a:extLst>
          </p:cNvPr>
          <p:cNvSpPr/>
          <p:nvPr/>
        </p:nvSpPr>
        <p:spPr>
          <a:xfrm>
            <a:off x="8435120" y="1269836"/>
            <a:ext cx="433068" cy="461552"/>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10" name="Rounded Rectangle 2">
            <a:extLst>
              <a:ext uri="{FF2B5EF4-FFF2-40B4-BE49-F238E27FC236}">
                <a16:creationId xmlns:a16="http://schemas.microsoft.com/office/drawing/2014/main" id="{3C715FAC-3D08-4B74-912B-328597123859}"/>
              </a:ext>
            </a:extLst>
          </p:cNvPr>
          <p:cNvSpPr/>
          <p:nvPr/>
        </p:nvSpPr>
        <p:spPr>
          <a:xfrm>
            <a:off x="3839245" y="4062487"/>
            <a:ext cx="424446" cy="452362"/>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1119009 f124 1"/>
              <a:gd name="f133" fmla="*/ 2222584 f123 1"/>
              <a:gd name="f134" fmla="*/ 1328015 f124 1"/>
              <a:gd name="f135" fmla="*/ 1812920 f123 1"/>
              <a:gd name="f136" fmla="*/ 1234998 f124 1"/>
              <a:gd name="f137" fmla="*/ 1431771 f123 1"/>
              <a:gd name="f138" fmla="*/ 2217373 f124 1"/>
              <a:gd name="f139" fmla="*/ 891303 f123 1"/>
              <a:gd name="f140" fmla="*/ 2783502 f124 1"/>
              <a:gd name="f141" fmla="*/ 1606823 f123 1"/>
              <a:gd name="f142" fmla="*/ 2456028 f124 1"/>
              <a:gd name="f143" fmla="*/ 2225955 f123 1"/>
              <a:gd name="f144" fmla="*/ 2026974 f124 1"/>
              <a:gd name="f145" fmla="*/ 2018938 f123 1"/>
              <a:gd name="f146" fmla="*/ 2135727 f124 1"/>
              <a:gd name="f147" fmla="*/ 1554876 f123 1"/>
              <a:gd name="f148" fmla="*/ 1915898 f124 1"/>
              <a:gd name="f149" fmla="*/ 1219889 f123 1"/>
              <a:gd name="f150" fmla="*/ 1589196 f124 1"/>
              <a:gd name="f151" fmla="*/ 1434803 f123 1"/>
              <a:gd name="f152" fmla="*/ 1574511 f124 1"/>
              <a:gd name="f153" fmla="*/ 1939931 f123 1"/>
              <a:gd name="f154" fmla="*/ 1339611 f124 1"/>
              <a:gd name="f155" fmla="*/ 3487664 f123 1"/>
              <a:gd name="f156" fmla="*/ 1887692 f124 1"/>
              <a:gd name="f157" fmla="*/ 2422431 f123 1"/>
              <a:gd name="f158" fmla="*/ 2336342 f124 1"/>
              <a:gd name="f159" fmla="*/ 2720202 f123 1"/>
              <a:gd name="f160" fmla="*/ 3176454 f124 1"/>
              <a:gd name="f161" fmla="*/ 1627140 f123 1"/>
              <a:gd name="f162" fmla="*/ 436907 f124 1"/>
              <a:gd name="f163" fmla="*/ 0 f123 1"/>
              <a:gd name="f164" fmla="*/ 3523533 f124 1"/>
              <a:gd name="f165" fmla="*/ 3960440 f124 1"/>
              <a:gd name="f166" fmla="*/ 436907 f123 1"/>
              <a:gd name="f167" fmla="*/ 3523093 f123 1"/>
              <a:gd name="f168" fmla="*/ 3960000 f123 1"/>
              <a:gd name="f169" fmla="*/ 0 f124 1"/>
              <a:gd name="f170" fmla="+- f125 0 f1"/>
              <a:gd name="f171" fmla="*/ f128 1 3960440"/>
              <a:gd name="f172" fmla="*/ f129 1 3960000"/>
              <a:gd name="f173" fmla="*/ f130 1 3960440"/>
              <a:gd name="f174" fmla="*/ f131 1 3960000"/>
              <a:gd name="f175" fmla="*/ f132 1 3960440"/>
              <a:gd name="f176" fmla="*/ f133 1 3960000"/>
              <a:gd name="f177" fmla="*/ f134 1 3960440"/>
              <a:gd name="f178" fmla="*/ f135 1 3960000"/>
              <a:gd name="f179" fmla="*/ f136 1 3960440"/>
              <a:gd name="f180" fmla="*/ f137 1 3960000"/>
              <a:gd name="f181" fmla="*/ f138 1 3960440"/>
              <a:gd name="f182" fmla="*/ f139 1 3960000"/>
              <a:gd name="f183" fmla="*/ f140 1 3960440"/>
              <a:gd name="f184" fmla="*/ f141 1 3960000"/>
              <a:gd name="f185" fmla="*/ f142 1 3960440"/>
              <a:gd name="f186" fmla="*/ f143 1 3960000"/>
              <a:gd name="f187" fmla="*/ f144 1 3960440"/>
              <a:gd name="f188" fmla="*/ f145 1 3960000"/>
              <a:gd name="f189" fmla="*/ f146 1 3960440"/>
              <a:gd name="f190" fmla="*/ f147 1 3960000"/>
              <a:gd name="f191" fmla="*/ f148 1 3960440"/>
              <a:gd name="f192" fmla="*/ f149 1 3960000"/>
              <a:gd name="f193" fmla="*/ f150 1 396044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440"/>
              <a:gd name="f209" fmla="*/ f166 1 3960000"/>
              <a:gd name="f210" fmla="*/ f167 1 3960000"/>
              <a:gd name="f211" fmla="*/ f168 1 3960000"/>
              <a:gd name="f212" fmla="*/ f169 1 3960440"/>
              <a:gd name="f213" fmla="*/ f119 1 f126"/>
              <a:gd name="f214" fmla="*/ f120 1 f126"/>
              <a:gd name="f215" fmla="*/ f119 1 f127"/>
              <a:gd name="f216" fmla="*/ f121 1 f127"/>
              <a:gd name="f217" fmla="*/ f171 1 f126"/>
              <a:gd name="f218" fmla="*/ f172 1 f127"/>
              <a:gd name="f219" fmla="*/ f173 1 f126"/>
              <a:gd name="f220" fmla="*/ f174 1 f127"/>
              <a:gd name="f221" fmla="*/ f175 1 f126"/>
              <a:gd name="f222" fmla="*/ f176 1 f127"/>
              <a:gd name="f223" fmla="*/ f177 1 f126"/>
              <a:gd name="f224" fmla="*/ f178 1 f127"/>
              <a:gd name="f225" fmla="*/ f179 1 f126"/>
              <a:gd name="f226" fmla="*/ f180 1 f127"/>
              <a:gd name="f227" fmla="*/ f181 1 f126"/>
              <a:gd name="f228" fmla="*/ f182 1 f127"/>
              <a:gd name="f229" fmla="*/ f183 1 f126"/>
              <a:gd name="f230" fmla="*/ f184 1 f127"/>
              <a:gd name="f231" fmla="*/ f185 1 f126"/>
              <a:gd name="f232" fmla="*/ f186 1 f127"/>
              <a:gd name="f233" fmla="*/ f187 1 f126"/>
              <a:gd name="f234" fmla="*/ f188 1 f127"/>
              <a:gd name="f235" fmla="*/ f189 1 f126"/>
              <a:gd name="f236" fmla="*/ f190 1 f127"/>
              <a:gd name="f237" fmla="*/ f191 1 f126"/>
              <a:gd name="f238" fmla="*/ f192 1 f127"/>
              <a:gd name="f239" fmla="*/ f193 1 f126"/>
              <a:gd name="f240" fmla="*/ f194 1 f127"/>
              <a:gd name="f241" fmla="*/ f195 1 f126"/>
              <a:gd name="f242" fmla="*/ f196 1 f127"/>
              <a:gd name="f243" fmla="*/ f197 1 f126"/>
              <a:gd name="f244" fmla="*/ f198 1 f127"/>
              <a:gd name="f245" fmla="*/ f199 1 f126"/>
              <a:gd name="f246" fmla="*/ f200 1 f127"/>
              <a:gd name="f247" fmla="*/ f201 1 f126"/>
              <a:gd name="f248" fmla="*/ f202 1 f127"/>
              <a:gd name="f249" fmla="*/ f203 1 f126"/>
              <a:gd name="f250" fmla="*/ f204 1 f127"/>
              <a:gd name="f251" fmla="*/ f205 1 f126"/>
              <a:gd name="f252" fmla="*/ f206 1 f127"/>
              <a:gd name="f253" fmla="*/ f207 1 f126"/>
              <a:gd name="f254" fmla="*/ f208 1 f126"/>
              <a:gd name="f255" fmla="*/ f209 1 f127"/>
              <a:gd name="f256" fmla="*/ f210 1 f127"/>
              <a:gd name="f257" fmla="*/ f211 1 f127"/>
              <a:gd name="f258" fmla="*/ f212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000000"/>
              </a:solidFill>
              <a:uFillTx/>
              <a:latin typeface="Arial"/>
              <a:ea typeface="맑은 고딕" pitchFamily="34"/>
            </a:endParaRPr>
          </a:p>
        </p:txBody>
      </p:sp>
      <p:sp>
        <p:nvSpPr>
          <p:cNvPr id="11" name="Rounded Rectangle 8">
            <a:extLst>
              <a:ext uri="{FF2B5EF4-FFF2-40B4-BE49-F238E27FC236}">
                <a16:creationId xmlns:a16="http://schemas.microsoft.com/office/drawing/2014/main" id="{2CB2E362-B999-48CA-AE32-05C43702E870}"/>
              </a:ext>
            </a:extLst>
          </p:cNvPr>
          <p:cNvSpPr/>
          <p:nvPr/>
        </p:nvSpPr>
        <p:spPr>
          <a:xfrm>
            <a:off x="3146907" y="4062487"/>
            <a:ext cx="424491" cy="452362"/>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840340 f71 1"/>
              <a:gd name="f80" fmla="*/ 1479943 f70 1"/>
              <a:gd name="f81" fmla="*/ 2136833 f71 1"/>
              <a:gd name="f82" fmla="*/ 1785510 f70 1"/>
              <a:gd name="f83" fmla="*/ 1510185 f70 1"/>
              <a:gd name="f84" fmla="*/ 1489672 f71 1"/>
              <a:gd name="f85" fmla="*/ 3310385 f70 1"/>
              <a:gd name="f86" fmla="*/ 2147184 f71 1"/>
              <a:gd name="f87" fmla="*/ 2155564 f70 1"/>
              <a:gd name="f88" fmla="*/ 2673919 f71 1"/>
              <a:gd name="f89" fmla="*/ 2138897 f70 1"/>
              <a:gd name="f90" fmla="*/ 2679688 f71 1"/>
              <a:gd name="f91" fmla="*/ 3312366 f70 1"/>
              <a:gd name="f92" fmla="*/ 3326849 f71 1"/>
              <a:gd name="f93" fmla="*/ 3333768 f71 1"/>
              <a:gd name="f94" fmla="*/ 2128613 f70 1"/>
              <a:gd name="f95" fmla="*/ 878058 f71 1"/>
              <a:gd name="f96" fmla="*/ 648072 f70 1"/>
              <a:gd name="f97" fmla="*/ 971653 f70 1"/>
              <a:gd name="f98" fmla="*/ 1295234 f70 1"/>
              <a:gd name="f99" fmla="*/ 1201639 f71 1"/>
              <a:gd name="f100" fmla="*/ 333511 f71 1"/>
              <a:gd name="f101" fmla="*/ 0 f70 1"/>
              <a:gd name="f102" fmla="*/ 3554921 f71 1"/>
              <a:gd name="f103" fmla="*/ 3888432 f71 1"/>
              <a:gd name="f104" fmla="*/ 333511 f70 1"/>
              <a:gd name="f105" fmla="*/ 3626929 f70 1"/>
              <a:gd name="f106" fmla="*/ 3960440 f70 1"/>
              <a:gd name="f107" fmla="*/ 0 f71 1"/>
              <a:gd name="f108" fmla="+- f72 0 f1"/>
              <a:gd name="f109" fmla="*/ f75 1 3888432"/>
              <a:gd name="f110" fmla="*/ f76 1 3960440"/>
              <a:gd name="f111" fmla="*/ f77 1 3960440"/>
              <a:gd name="f112" fmla="*/ f78 1 3888432"/>
              <a:gd name="f113" fmla="*/ f79 1 3888432"/>
              <a:gd name="f114" fmla="*/ f80 1 3960440"/>
              <a:gd name="f115" fmla="*/ f81 1 3888432"/>
              <a:gd name="f116" fmla="*/ f82 1 3960440"/>
              <a:gd name="f117" fmla="*/ f83 1 3960440"/>
              <a:gd name="f118" fmla="*/ f84 1 3888432"/>
              <a:gd name="f119" fmla="*/ f85 1 3960440"/>
              <a:gd name="f120" fmla="*/ f86 1 3888432"/>
              <a:gd name="f121" fmla="*/ f87 1 3960440"/>
              <a:gd name="f122" fmla="*/ f88 1 3888432"/>
              <a:gd name="f123" fmla="*/ f89 1 3960440"/>
              <a:gd name="f124" fmla="*/ f90 1 3888432"/>
              <a:gd name="f125" fmla="*/ f91 1 3960440"/>
              <a:gd name="f126" fmla="*/ f92 1 3888432"/>
              <a:gd name="f127" fmla="*/ f93 1 3888432"/>
              <a:gd name="f128" fmla="*/ f94 1 3960440"/>
              <a:gd name="f129" fmla="*/ f95 1 3888432"/>
              <a:gd name="f130" fmla="*/ f96 1 3960440"/>
              <a:gd name="f131" fmla="*/ f97 1 3960440"/>
              <a:gd name="f132" fmla="*/ f98 1 3960440"/>
              <a:gd name="f133" fmla="*/ f99 1 3888432"/>
              <a:gd name="f134" fmla="*/ f100 1 3888432"/>
              <a:gd name="f135" fmla="*/ f101 1 3960440"/>
              <a:gd name="f136" fmla="*/ f102 1 3888432"/>
              <a:gd name="f137" fmla="*/ f103 1 3888432"/>
              <a:gd name="f138" fmla="*/ f104 1 3960440"/>
              <a:gd name="f139" fmla="*/ f105 1 3960440"/>
              <a:gd name="f140" fmla="*/ f106 1 3960440"/>
              <a:gd name="f141" fmla="*/ f107 1 3888432"/>
              <a:gd name="f142" fmla="*/ f66 1 f73"/>
              <a:gd name="f143" fmla="*/ f67 1 f73"/>
              <a:gd name="f144" fmla="*/ f66 1 f74"/>
              <a:gd name="f145" fmla="*/ f68 1 f74"/>
              <a:gd name="f146" fmla="*/ f109 1 f73"/>
              <a:gd name="f147" fmla="*/ f110 1 f74"/>
              <a:gd name="f148" fmla="*/ f111 1 f74"/>
              <a:gd name="f149" fmla="*/ f112 1 f73"/>
              <a:gd name="f150" fmla="*/ f113 1 f73"/>
              <a:gd name="f151" fmla="*/ f114 1 f74"/>
              <a:gd name="f152" fmla="*/ f115 1 f73"/>
              <a:gd name="f153" fmla="*/ f116 1 f74"/>
              <a:gd name="f154" fmla="*/ f117 1 f74"/>
              <a:gd name="f155" fmla="*/ f118 1 f73"/>
              <a:gd name="f156" fmla="*/ f119 1 f74"/>
              <a:gd name="f157" fmla="*/ f120 1 f73"/>
              <a:gd name="f158" fmla="*/ f121 1 f74"/>
              <a:gd name="f159" fmla="*/ f122 1 f73"/>
              <a:gd name="f160" fmla="*/ f123 1 f74"/>
              <a:gd name="f161" fmla="*/ f124 1 f73"/>
              <a:gd name="f162" fmla="*/ f125 1 f74"/>
              <a:gd name="f163" fmla="*/ f126 1 f73"/>
              <a:gd name="f164" fmla="*/ f127 1 f73"/>
              <a:gd name="f165" fmla="*/ f128 1 f74"/>
              <a:gd name="f166" fmla="*/ f129 1 f73"/>
              <a:gd name="f167" fmla="*/ f130 1 f74"/>
              <a:gd name="f168" fmla="*/ f131 1 f74"/>
              <a:gd name="f169" fmla="*/ f132 1 f74"/>
              <a:gd name="f170" fmla="*/ f133 1 f73"/>
              <a:gd name="f171" fmla="*/ f134 1 f73"/>
              <a:gd name="f172" fmla="*/ f135 1 f74"/>
              <a:gd name="f173" fmla="*/ f136 1 f73"/>
              <a:gd name="f174" fmla="*/ f137 1 f73"/>
              <a:gd name="f175" fmla="*/ f138 1 f74"/>
              <a:gd name="f176" fmla="*/ f139 1 f74"/>
              <a:gd name="f177" fmla="*/ f140 1 f74"/>
              <a:gd name="f178" fmla="*/ f141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000000"/>
              </a:solidFill>
              <a:uFillTx/>
              <a:latin typeface="Arial"/>
              <a:ea typeface="맑은 고딕" pitchFamily="34"/>
            </a:endParaRPr>
          </a:p>
        </p:txBody>
      </p:sp>
      <p:sp>
        <p:nvSpPr>
          <p:cNvPr id="12" name="Rounded Rectangle 2">
            <a:extLst>
              <a:ext uri="{FF2B5EF4-FFF2-40B4-BE49-F238E27FC236}">
                <a16:creationId xmlns:a16="http://schemas.microsoft.com/office/drawing/2014/main" id="{ABDF8F0C-E75A-4020-8A3F-82E97A721FF2}"/>
              </a:ext>
            </a:extLst>
          </p:cNvPr>
          <p:cNvSpPr/>
          <p:nvPr/>
        </p:nvSpPr>
        <p:spPr>
          <a:xfrm>
            <a:off x="5218983" y="4062487"/>
            <a:ext cx="424446" cy="452362"/>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2496208 f121 1"/>
              <a:gd name="f129" fmla="*/ 770986 f121 1"/>
              <a:gd name="f130" fmla="*/ 1921633 f121 1"/>
              <a:gd name="f131" fmla="*/ 1292845 f121 1"/>
              <a:gd name="f132" fmla="*/ 1942445 f121 1"/>
              <a:gd name="f133" fmla="*/ 1570340 f121 1"/>
              <a:gd name="f134" fmla="*/ 815277 f121 1"/>
              <a:gd name="f135" fmla="*/ 836121 f121 1"/>
              <a:gd name="f136" fmla="*/ 965659 f121 1"/>
              <a:gd name="f137" fmla="*/ 1735195 f121 1"/>
              <a:gd name="f138" fmla="*/ 570453 f121 1"/>
              <a:gd name="f139" fmla="*/ 1629310 f121 1"/>
              <a:gd name="f140" fmla="*/ 1196057 f121 1"/>
              <a:gd name="f141" fmla="*/ 2257108 f121 1"/>
              <a:gd name="f142" fmla="*/ 813848 f121 1"/>
              <a:gd name="f143" fmla="*/ 2296824 f121 1"/>
              <a:gd name="f144" fmla="*/ 1486410 f121 1"/>
              <a:gd name="f145" fmla="*/ 2607420 f121 1"/>
              <a:gd name="f146" fmla="*/ 489408 f121 1"/>
              <a:gd name="f147" fmla="*/ 2829018 f121 1"/>
              <a:gd name="f148" fmla="*/ 2062787 f121 1"/>
              <a:gd name="f149" fmla="*/ 3146219 f121 1"/>
              <a:gd name="f150" fmla="*/ 3074271 f121 1"/>
              <a:gd name="f151" fmla="*/ 2105563 f121 1"/>
              <a:gd name="f152" fmla="*/ 3207849 f121 1"/>
              <a:gd name="f153" fmla="*/ 1493166 f121 1"/>
              <a:gd name="f154" fmla="*/ 3449507 f121 1"/>
              <a:gd name="f155" fmla="*/ 1170564 f121 1"/>
              <a:gd name="f156" fmla="*/ 3140091 f121 1"/>
              <a:gd name="f157" fmla="*/ 1227260 f121 1"/>
              <a:gd name="f158" fmla="*/ 3324107 f121 1"/>
              <a:gd name="f159" fmla="*/ 851504 f121 1"/>
              <a:gd name="f160" fmla="*/ 2995677 f121 1"/>
              <a:gd name="f161" fmla="*/ 1008938 f121 1"/>
              <a:gd name="f162" fmla="*/ 308009 f121 1"/>
              <a:gd name="f163" fmla="*/ 0 f121 1"/>
              <a:gd name="f164" fmla="*/ 3651991 f121 1"/>
              <a:gd name="f165" fmla="*/ 3960000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71 1 f123"/>
              <a:gd name="f216" fmla="*/ f172 1 f123"/>
              <a:gd name="f217" fmla="*/ f173 1 f123"/>
              <a:gd name="f218" fmla="*/ f174 1 f123"/>
              <a:gd name="f219" fmla="*/ f175 1 f123"/>
              <a:gd name="f220" fmla="*/ f176 1 f123"/>
              <a:gd name="f221" fmla="*/ f177 1 f123"/>
              <a:gd name="f222" fmla="*/ f178 1 f123"/>
              <a:gd name="f223" fmla="*/ f179 1 f123"/>
              <a:gd name="f224" fmla="*/ f180 1 f123"/>
              <a:gd name="f225" fmla="*/ f181 1 f123"/>
              <a:gd name="f226" fmla="*/ f182 1 f123"/>
              <a:gd name="f227" fmla="*/ f183 1 f123"/>
              <a:gd name="f228" fmla="*/ f184 1 f123"/>
              <a:gd name="f229" fmla="*/ f185 1 f123"/>
              <a:gd name="f230" fmla="*/ f186 1 f123"/>
              <a:gd name="f231" fmla="*/ f187 1 f123"/>
              <a:gd name="f232" fmla="*/ f188 1 f123"/>
              <a:gd name="f233" fmla="*/ f189 1 f123"/>
              <a:gd name="f234" fmla="*/ f190 1 f123"/>
              <a:gd name="f235" fmla="*/ f191 1 f123"/>
              <a:gd name="f236" fmla="*/ f192 1 f123"/>
              <a:gd name="f237" fmla="*/ f193 1 f123"/>
              <a:gd name="f238" fmla="*/ f194 1 f123"/>
              <a:gd name="f239" fmla="*/ f195 1 f123"/>
              <a:gd name="f240" fmla="*/ f196 1 f123"/>
              <a:gd name="f241" fmla="*/ f197 1 f123"/>
              <a:gd name="f242" fmla="*/ f198 1 f123"/>
              <a:gd name="f243" fmla="*/ f199 1 f123"/>
              <a:gd name="f244" fmla="*/ f200 1 f123"/>
              <a:gd name="f245" fmla="*/ f201 1 f123"/>
              <a:gd name="f246" fmla="*/ f202 1 f123"/>
              <a:gd name="f247" fmla="*/ f203 1 f123"/>
              <a:gd name="f248" fmla="*/ f204 1 f123"/>
              <a:gd name="f249" fmla="*/ f205 1 f123"/>
              <a:gd name="f250" fmla="*/ f206 1 f123"/>
              <a:gd name="f251" fmla="*/ f207 1 f123"/>
              <a:gd name="f252" fmla="*/ f208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000000"/>
              </a:solidFill>
              <a:uFillTx/>
              <a:latin typeface="Arial"/>
              <a:ea typeface="맑은 고딕" pitchFamily="34"/>
            </a:endParaRPr>
          </a:p>
        </p:txBody>
      </p:sp>
      <p:sp>
        <p:nvSpPr>
          <p:cNvPr id="13" name="Rounded Rectangle 3">
            <a:extLst>
              <a:ext uri="{FF2B5EF4-FFF2-40B4-BE49-F238E27FC236}">
                <a16:creationId xmlns:a16="http://schemas.microsoft.com/office/drawing/2014/main" id="{AAE5FACC-1C16-4EAE-B206-52F4D46136BC}"/>
              </a:ext>
            </a:extLst>
          </p:cNvPr>
          <p:cNvSpPr/>
          <p:nvPr/>
        </p:nvSpPr>
        <p:spPr>
          <a:xfrm>
            <a:off x="4524213" y="4062487"/>
            <a:ext cx="424446" cy="452362"/>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704441 f52 1"/>
              <a:gd name="f72" fmla="*/ 3410216 f52 1"/>
              <a:gd name="f73" fmla="*/ 195189 f52 1"/>
              <a:gd name="f74" fmla="*/ 308009 f52 1"/>
              <a:gd name="f75" fmla="*/ 0 f52 1"/>
              <a:gd name="f76" fmla="*/ 3651991 f52 1"/>
              <a:gd name="f77" fmla="*/ 3960000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5 1 f54"/>
              <a:gd name="f121" fmla="*/ f96 1 f54"/>
              <a:gd name="f122" fmla="*/ f97 1 f54"/>
              <a:gd name="f123" fmla="*/ f98 1 f54"/>
              <a:gd name="f124" fmla="*/ f99 1 f54"/>
              <a:gd name="f125" fmla="*/ f100 1 f54"/>
              <a:gd name="f126" fmla="*/ f101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000000"/>
              </a:solidFill>
              <a:uFillTx/>
              <a:latin typeface="Arial"/>
              <a:ea typeface="맑은 고딕" pitchFamily="34"/>
            </a:endParaRPr>
          </a:p>
        </p:txBody>
      </p:sp>
      <p:sp>
        <p:nvSpPr>
          <p:cNvPr id="14" name="Rounded Rectangle 10">
            <a:extLst>
              <a:ext uri="{FF2B5EF4-FFF2-40B4-BE49-F238E27FC236}">
                <a16:creationId xmlns:a16="http://schemas.microsoft.com/office/drawing/2014/main" id="{454F5E4F-EC41-4087-A383-86176500ADEA}"/>
              </a:ext>
            </a:extLst>
          </p:cNvPr>
          <p:cNvSpPr/>
          <p:nvPr/>
        </p:nvSpPr>
        <p:spPr>
          <a:xfrm>
            <a:off x="5926345" y="4053297"/>
            <a:ext cx="425954" cy="461552"/>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15" name="Block Arc 6">
            <a:extLst>
              <a:ext uri="{FF2B5EF4-FFF2-40B4-BE49-F238E27FC236}">
                <a16:creationId xmlns:a16="http://schemas.microsoft.com/office/drawing/2014/main" id="{CC98AFB9-D046-40E6-B369-82F989FE23F7}"/>
              </a:ext>
            </a:extLst>
          </p:cNvPr>
          <p:cNvSpPr/>
          <p:nvPr/>
        </p:nvSpPr>
        <p:spPr>
          <a:xfrm>
            <a:off x="6585463" y="4085091"/>
            <a:ext cx="399309" cy="429758"/>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664630 f183 1"/>
              <a:gd name="f188" fmla="*/ 2175617 f182 1"/>
              <a:gd name="f189" fmla="*/ 2658205 f183 1"/>
              <a:gd name="f190" fmla="*/ 2178566 f182 1"/>
              <a:gd name="f191" fmla="*/ 1477043 f183 1"/>
              <a:gd name="f192" fmla="*/ 1144372 f182 1"/>
              <a:gd name="f193" fmla="*/ 1409070 f183 1"/>
              <a:gd name="f194" fmla="*/ 1159393 f182 1"/>
              <a:gd name="f195" fmla="*/ 1152384 f183 1"/>
              <a:gd name="f196" fmla="*/ 1703728 f182 1"/>
              <a:gd name="f197" fmla="*/ 1514013 f183 1"/>
              <a:gd name="f198" fmla="*/ 2152290 f182 1"/>
              <a:gd name="f199" fmla="*/ 1850815 f183 1"/>
              <a:gd name="f200" fmla="*/ 1654259 f182 1"/>
              <a:gd name="f201" fmla="*/ 1830467 f183 1"/>
              <a:gd name="f202" fmla="*/ 1515986 f182 1"/>
              <a:gd name="f203" fmla="*/ 1651152 f183 1"/>
              <a:gd name="f204" fmla="*/ 501 f182 1"/>
              <a:gd name="f205" fmla="*/ 2580395 f183 1"/>
              <a:gd name="f206" fmla="*/ 324821 f182 1"/>
              <a:gd name="f207" fmla="*/ 3030464 f183 1"/>
              <a:gd name="f208" fmla="*/ 2249544 f182 1"/>
              <a:gd name="f209" fmla="*/ 2585849 f183 1"/>
              <a:gd name="f210" fmla="*/ 2588887 f182 1"/>
              <a:gd name="f211" fmla="*/ 1973374 f183 1"/>
              <a:gd name="f212" fmla="*/ 2195096 f182 1"/>
              <a:gd name="f213" fmla="*/ 1390827 f183 1"/>
              <a:gd name="f214" fmla="*/ 2527630 f182 1"/>
              <a:gd name="f215" fmla="*/ 783896 f183 1"/>
              <a:gd name="f216" fmla="*/ 1665044 f182 1"/>
              <a:gd name="f217" fmla="*/ 1268509 f183 1"/>
              <a:gd name="f218" fmla="*/ 819983 f182 1"/>
              <a:gd name="f219" fmla="*/ 1328805 f183 1"/>
              <a:gd name="f220" fmla="*/ 807930 f182 1"/>
              <a:gd name="f221" fmla="*/ 802457 f182 1"/>
              <a:gd name="f222" fmla="*/ 1462242 f183 1"/>
              <a:gd name="f223" fmla="*/ 801708 f182 1"/>
              <a:gd name="f224" fmla="*/ 1956122 f183 1"/>
              <a:gd name="f225" fmla="*/ 1110076 f182 1"/>
              <a:gd name="f226" fmla="*/ 875315 f182 1"/>
              <a:gd name="f227" fmla="*/ 2333414 f183 1"/>
              <a:gd name="f228" fmla="*/ 2324788 f183 1"/>
              <a:gd name="f229" fmla="*/ 2054049 f182 1"/>
              <a:gd name="f230" fmla="*/ 2661746 f183 1"/>
              <a:gd name="f231" fmla="*/ 2179658 f182 1"/>
              <a:gd name="f232" fmla="*/ 2691046 f183 1"/>
              <a:gd name="f233" fmla="*/ 2188689 f182 1"/>
              <a:gd name="f234" fmla="*/ 2667011 f183 1"/>
              <a:gd name="f235" fmla="*/ 2175828 f182 1"/>
              <a:gd name="f236" fmla="*/ 2332141 f183 1"/>
              <a:gd name="f237" fmla="*/ 653899 f182 1"/>
              <a:gd name="f238" fmla="*/ 776764 f183 1"/>
              <a:gd name="f239" fmla="*/ 749845 f182 1"/>
              <a:gd name="f240" fmla="*/ 631487 f183 1"/>
              <a:gd name="f241" fmla="*/ 2301392 f182 1"/>
              <a:gd name="f242" fmla="*/ 2142017 f183 1"/>
              <a:gd name="f243" fmla="*/ 2684410 f182 1"/>
              <a:gd name="f244" fmla="*/ 2324866 f183 1"/>
              <a:gd name="f245" fmla="*/ 3053856 f182 1"/>
              <a:gd name="f246" fmla="*/ 294693 f183 1"/>
              <a:gd name="f247" fmla="*/ 2539075 f182 1"/>
              <a:gd name="f248" fmla="*/ 489947 f183 1"/>
              <a:gd name="f249" fmla="*/ 453774 f182 1"/>
              <a:gd name="f250" fmla="+- f184 0 f1"/>
              <a:gd name="f251" fmla="*/ f187 1 3189723"/>
              <a:gd name="f252" fmla="*/ f188 1 3221116"/>
              <a:gd name="f253" fmla="*/ f189 1 3189723"/>
              <a:gd name="f254" fmla="*/ f190 1 3221116"/>
              <a:gd name="f255" fmla="*/ f191 1 3189723"/>
              <a:gd name="f256" fmla="*/ f192 1 3221116"/>
              <a:gd name="f257" fmla="*/ f193 1 3189723"/>
              <a:gd name="f258" fmla="*/ f194 1 3221116"/>
              <a:gd name="f259" fmla="*/ f195 1 3189723"/>
              <a:gd name="f260" fmla="*/ f196 1 3221116"/>
              <a:gd name="f261" fmla="*/ f197 1 3189723"/>
              <a:gd name="f262" fmla="*/ f198 1 3221116"/>
              <a:gd name="f263" fmla="*/ f199 1 3189723"/>
              <a:gd name="f264" fmla="*/ f200 1 3221116"/>
              <a:gd name="f265" fmla="*/ f201 1 3189723"/>
              <a:gd name="f266" fmla="*/ f202 1 3221116"/>
              <a:gd name="f267" fmla="*/ f203 1 3189723"/>
              <a:gd name="f268" fmla="*/ f204 1 3221116"/>
              <a:gd name="f269" fmla="*/ f205 1 3189723"/>
              <a:gd name="f270" fmla="*/ f206 1 3221116"/>
              <a:gd name="f271" fmla="*/ f207 1 3189723"/>
              <a:gd name="f272" fmla="*/ f208 1 3221116"/>
              <a:gd name="f273" fmla="*/ f209 1 3189723"/>
              <a:gd name="f274" fmla="*/ f210 1 3221116"/>
              <a:gd name="f275" fmla="*/ f211 1 3189723"/>
              <a:gd name="f276" fmla="*/ f212 1 3221116"/>
              <a:gd name="f277" fmla="*/ f213 1 3189723"/>
              <a:gd name="f278" fmla="*/ f214 1 3221116"/>
              <a:gd name="f279" fmla="*/ f215 1 3189723"/>
              <a:gd name="f280" fmla="*/ f216 1 3221116"/>
              <a:gd name="f281" fmla="*/ f217 1 3189723"/>
              <a:gd name="f282" fmla="*/ f218 1 3221116"/>
              <a:gd name="f283" fmla="*/ f219 1 3189723"/>
              <a:gd name="f284" fmla="*/ f220 1 3221116"/>
              <a:gd name="f285" fmla="*/ f221 1 3221116"/>
              <a:gd name="f286" fmla="*/ f222 1 3189723"/>
              <a:gd name="f287" fmla="*/ f223 1 3221116"/>
              <a:gd name="f288" fmla="*/ f224 1 3189723"/>
              <a:gd name="f289" fmla="*/ f225 1 3221116"/>
              <a:gd name="f290" fmla="*/ f226 1 3221116"/>
              <a:gd name="f291" fmla="*/ f227 1 3189723"/>
              <a:gd name="f292" fmla="*/ f228 1 3189723"/>
              <a:gd name="f293" fmla="*/ f229 1 3221116"/>
              <a:gd name="f294" fmla="*/ f230 1 3189723"/>
              <a:gd name="f295" fmla="*/ f231 1 3221116"/>
              <a:gd name="f296" fmla="*/ f232 1 3189723"/>
              <a:gd name="f297" fmla="*/ f233 1 3221116"/>
              <a:gd name="f298" fmla="*/ f234 1 3189723"/>
              <a:gd name="f299" fmla="*/ f235 1 3221116"/>
              <a:gd name="f300" fmla="*/ f236 1 3189723"/>
              <a:gd name="f301" fmla="*/ f237 1 3221116"/>
              <a:gd name="f302" fmla="*/ f238 1 3189723"/>
              <a:gd name="f303" fmla="*/ f239 1 3221116"/>
              <a:gd name="f304" fmla="*/ f240 1 3189723"/>
              <a:gd name="f305" fmla="*/ f241 1 3221116"/>
              <a:gd name="f306" fmla="*/ f242 1 3189723"/>
              <a:gd name="f307" fmla="*/ f243 1 3221116"/>
              <a:gd name="f308" fmla="*/ f244 1 3189723"/>
              <a:gd name="f309" fmla="*/ f245 1 3221116"/>
              <a:gd name="f310" fmla="*/ f246 1 3189723"/>
              <a:gd name="f311" fmla="*/ f247 1 3221116"/>
              <a:gd name="f312" fmla="*/ f248 1 3189723"/>
              <a:gd name="f313" fmla="*/ f249 1 3221116"/>
              <a:gd name="f314" fmla="*/ f178 1 f185"/>
              <a:gd name="f315" fmla="*/ f179 1 f185"/>
              <a:gd name="f316" fmla="*/ f178 1 f186"/>
              <a:gd name="f317" fmla="*/ f180 1 f186"/>
              <a:gd name="f318" fmla="*/ f251 1 f185"/>
              <a:gd name="f319" fmla="*/ f252 1 f186"/>
              <a:gd name="f320" fmla="*/ f253 1 f185"/>
              <a:gd name="f321" fmla="*/ f254 1 f186"/>
              <a:gd name="f322" fmla="*/ f255 1 f185"/>
              <a:gd name="f323" fmla="*/ f256 1 f186"/>
              <a:gd name="f324" fmla="*/ f257 1 f185"/>
              <a:gd name="f325" fmla="*/ f258 1 f186"/>
              <a:gd name="f326" fmla="*/ f259 1 f185"/>
              <a:gd name="f327" fmla="*/ f260 1 f186"/>
              <a:gd name="f328" fmla="*/ f261 1 f185"/>
              <a:gd name="f329" fmla="*/ f262 1 f186"/>
              <a:gd name="f330" fmla="*/ f263 1 f185"/>
              <a:gd name="f331" fmla="*/ f264 1 f186"/>
              <a:gd name="f332" fmla="*/ f265 1 f185"/>
              <a:gd name="f333" fmla="*/ f266 1 f186"/>
              <a:gd name="f334" fmla="*/ f267 1 f185"/>
              <a:gd name="f335" fmla="*/ f268 1 f186"/>
              <a:gd name="f336" fmla="*/ f269 1 f185"/>
              <a:gd name="f337" fmla="*/ f270 1 f186"/>
              <a:gd name="f338" fmla="*/ f271 1 f185"/>
              <a:gd name="f339" fmla="*/ f272 1 f186"/>
              <a:gd name="f340" fmla="*/ f273 1 f185"/>
              <a:gd name="f341" fmla="*/ f274 1 f186"/>
              <a:gd name="f342" fmla="*/ f275 1 f185"/>
              <a:gd name="f343" fmla="*/ f276 1 f186"/>
              <a:gd name="f344" fmla="*/ f277 1 f185"/>
              <a:gd name="f345" fmla="*/ f278 1 f186"/>
              <a:gd name="f346" fmla="*/ f279 1 f185"/>
              <a:gd name="f347" fmla="*/ f280 1 f186"/>
              <a:gd name="f348" fmla="*/ f281 1 f185"/>
              <a:gd name="f349" fmla="*/ f282 1 f186"/>
              <a:gd name="f350" fmla="*/ f283 1 f185"/>
              <a:gd name="f351" fmla="*/ f284 1 f186"/>
              <a:gd name="f352" fmla="*/ f285 1 f186"/>
              <a:gd name="f353" fmla="*/ f286 1 f185"/>
              <a:gd name="f354" fmla="*/ f287 1 f186"/>
              <a:gd name="f355" fmla="*/ f288 1 f185"/>
              <a:gd name="f356" fmla="*/ f289 1 f186"/>
              <a:gd name="f357" fmla="*/ f290 1 f186"/>
              <a:gd name="f358" fmla="*/ f291 1 f185"/>
              <a:gd name="f359" fmla="*/ f292 1 f185"/>
              <a:gd name="f360" fmla="*/ f293 1 f186"/>
              <a:gd name="f361" fmla="*/ f294 1 f185"/>
              <a:gd name="f362" fmla="*/ f295 1 f186"/>
              <a:gd name="f363" fmla="*/ f296 1 f185"/>
              <a:gd name="f364" fmla="*/ f297 1 f186"/>
              <a:gd name="f365" fmla="*/ f298 1 f185"/>
              <a:gd name="f366" fmla="*/ f299 1 f186"/>
              <a:gd name="f367" fmla="*/ f300 1 f185"/>
              <a:gd name="f368" fmla="*/ f301 1 f186"/>
              <a:gd name="f369" fmla="*/ f302 1 f185"/>
              <a:gd name="f370" fmla="*/ f303 1 f186"/>
              <a:gd name="f371" fmla="*/ f304 1 f185"/>
              <a:gd name="f372" fmla="*/ f305 1 f186"/>
              <a:gd name="f373" fmla="*/ f306 1 f185"/>
              <a:gd name="f374" fmla="*/ f307 1 f186"/>
              <a:gd name="f375" fmla="*/ f308 1 f185"/>
              <a:gd name="f376" fmla="*/ f309 1 f186"/>
              <a:gd name="f377" fmla="*/ f310 1 f185"/>
              <a:gd name="f378" fmla="*/ f311 1 f186"/>
              <a:gd name="f379" fmla="*/ f312 1 f185"/>
              <a:gd name="f380" fmla="*/ f313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000000"/>
              </a:solidFill>
              <a:uFillTx/>
              <a:latin typeface="Arial"/>
              <a:ea typeface="맑은 고딕" pitchFamily="34"/>
            </a:endParaRPr>
          </a:p>
        </p:txBody>
      </p:sp>
      <p:grpSp>
        <p:nvGrpSpPr>
          <p:cNvPr id="16" name="Google Shape;10001;p74">
            <a:extLst>
              <a:ext uri="{FF2B5EF4-FFF2-40B4-BE49-F238E27FC236}">
                <a16:creationId xmlns:a16="http://schemas.microsoft.com/office/drawing/2014/main" id="{0FC311A2-F4FA-45EF-B6A6-B9665D994A56}"/>
              </a:ext>
            </a:extLst>
          </p:cNvPr>
          <p:cNvGrpSpPr/>
          <p:nvPr/>
        </p:nvGrpSpPr>
        <p:grpSpPr>
          <a:xfrm>
            <a:off x="7810548" y="4044574"/>
            <a:ext cx="405701" cy="432401"/>
            <a:chOff x="7810548" y="4044574"/>
            <a:chExt cx="405701" cy="432401"/>
          </a:xfrm>
        </p:grpSpPr>
        <p:sp>
          <p:nvSpPr>
            <p:cNvPr id="17" name="Google Shape;10002;p74">
              <a:extLst>
                <a:ext uri="{FF2B5EF4-FFF2-40B4-BE49-F238E27FC236}">
                  <a16:creationId xmlns:a16="http://schemas.microsoft.com/office/drawing/2014/main" id="{092DF010-D354-4EC4-991B-8EFDDEA3486D}"/>
                </a:ext>
              </a:extLst>
            </p:cNvPr>
            <p:cNvSpPr/>
            <p:nvPr/>
          </p:nvSpPr>
          <p:spPr>
            <a:xfrm>
              <a:off x="7810548" y="4101413"/>
              <a:ext cx="352345" cy="375562"/>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8" name="Google Shape;10003;p74">
              <a:extLst>
                <a:ext uri="{FF2B5EF4-FFF2-40B4-BE49-F238E27FC236}">
                  <a16:creationId xmlns:a16="http://schemas.microsoft.com/office/drawing/2014/main" id="{56B44500-D7BE-43F3-8E3E-402223050864}"/>
                </a:ext>
              </a:extLst>
            </p:cNvPr>
            <p:cNvSpPr/>
            <p:nvPr/>
          </p:nvSpPr>
          <p:spPr>
            <a:xfrm>
              <a:off x="8025972" y="4044574"/>
              <a:ext cx="190277" cy="200655"/>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9" name="Google Shape;10027;p74">
            <a:extLst>
              <a:ext uri="{FF2B5EF4-FFF2-40B4-BE49-F238E27FC236}">
                <a16:creationId xmlns:a16="http://schemas.microsoft.com/office/drawing/2014/main" id="{3DFDE644-8AD0-4E5B-A411-2E0401F7AE1B}"/>
              </a:ext>
            </a:extLst>
          </p:cNvPr>
          <p:cNvGrpSpPr/>
          <p:nvPr/>
        </p:nvGrpSpPr>
        <p:grpSpPr>
          <a:xfrm>
            <a:off x="3990944" y="2774554"/>
            <a:ext cx="387851" cy="376321"/>
            <a:chOff x="3990944" y="2774554"/>
            <a:chExt cx="387851" cy="376321"/>
          </a:xfrm>
        </p:grpSpPr>
        <p:sp>
          <p:nvSpPr>
            <p:cNvPr id="20" name="Google Shape;10028;p74">
              <a:extLst>
                <a:ext uri="{FF2B5EF4-FFF2-40B4-BE49-F238E27FC236}">
                  <a16:creationId xmlns:a16="http://schemas.microsoft.com/office/drawing/2014/main" id="{09B43D9A-9F05-46B6-BD58-7160CCFF7C84}"/>
                </a:ext>
              </a:extLst>
            </p:cNvPr>
            <p:cNvSpPr/>
            <p:nvPr/>
          </p:nvSpPr>
          <p:spPr>
            <a:xfrm>
              <a:off x="4180033" y="2936979"/>
              <a:ext cx="51169" cy="53519"/>
            </a:xfrm>
            <a:custGeom>
              <a:avLst/>
              <a:gdLst>
                <a:gd name="f0" fmla="val w"/>
                <a:gd name="f1" fmla="val h"/>
                <a:gd name="f2" fmla="val 0"/>
                <a:gd name="f3" fmla="val 1670"/>
                <a:gd name="f4" fmla="val 1640"/>
                <a:gd name="f5" fmla="val 820"/>
                <a:gd name="f6" fmla="val 1"/>
                <a:gd name="f7" fmla="val 379"/>
                <a:gd name="f8" fmla="val 348"/>
                <a:gd name="f9" fmla="val 1261"/>
                <a:gd name="f10" fmla="val 1639"/>
                <a:gd name="f11" fmla="val 1292"/>
                <a:gd name="f12" fmla="*/ f0 1 1670"/>
                <a:gd name="f13" fmla="*/ f1 1 1640"/>
                <a:gd name="f14" fmla="val f2"/>
                <a:gd name="f15" fmla="val f3"/>
                <a:gd name="f16" fmla="val f4"/>
                <a:gd name="f17" fmla="+- f16 0 f14"/>
                <a:gd name="f18" fmla="+- f15 0 f14"/>
                <a:gd name="f19" fmla="*/ f18 1 1670"/>
                <a:gd name="f20" fmla="*/ f17 1 1640"/>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670" h="1640">
                  <a:moveTo>
                    <a:pt x="f5" y="f6"/>
                  </a:moveTo>
                  <a:cubicBezTo>
                    <a:pt x="f7" y="f6"/>
                    <a:pt x="f6" y="f8"/>
                    <a:pt x="f6" y="f5"/>
                  </a:cubicBezTo>
                  <a:cubicBezTo>
                    <a:pt x="f6" y="f9"/>
                    <a:pt x="f7" y="f10"/>
                    <a:pt x="f5" y="f10"/>
                  </a:cubicBezTo>
                  <a:cubicBezTo>
                    <a:pt x="f11" y="f10"/>
                    <a:pt x="f3" y="f9"/>
                    <a:pt x="f3" y="f5"/>
                  </a:cubicBezTo>
                  <a:cubicBezTo>
                    <a:pt x="f3" y="f8"/>
                    <a:pt x="f11"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1" name="Google Shape;10029;p74">
              <a:extLst>
                <a:ext uri="{FF2B5EF4-FFF2-40B4-BE49-F238E27FC236}">
                  <a16:creationId xmlns:a16="http://schemas.microsoft.com/office/drawing/2014/main" id="{16FEA089-1531-43D1-814F-0FE866947C3A}"/>
                </a:ext>
              </a:extLst>
            </p:cNvPr>
            <p:cNvSpPr/>
            <p:nvPr/>
          </p:nvSpPr>
          <p:spPr>
            <a:xfrm>
              <a:off x="4066208" y="2855780"/>
              <a:ext cx="236363" cy="215944"/>
            </a:xfrm>
            <a:custGeom>
              <a:avLst/>
              <a:gdLst>
                <a:gd name="f0" fmla="val w"/>
                <a:gd name="f1" fmla="val h"/>
                <a:gd name="f2" fmla="val 0"/>
                <a:gd name="f3" fmla="val 7718"/>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val 7719"/>
                <a:gd name="f86" fmla="*/ f0 1 7718"/>
                <a:gd name="f87" fmla="*/ f1 1 6617"/>
                <a:gd name="f88" fmla="val f2"/>
                <a:gd name="f89" fmla="val f3"/>
                <a:gd name="f90" fmla="val f4"/>
                <a:gd name="f91" fmla="+- f90 0 f88"/>
                <a:gd name="f92" fmla="+- f89 0 f88"/>
                <a:gd name="f93" fmla="*/ f92 1 7718"/>
                <a:gd name="f94" fmla="*/ f91 1 6617"/>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85" y="f84"/>
                  </a:lnTo>
                  <a:lnTo>
                    <a:pt x="f85"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2" name="Google Shape;10030;p74">
              <a:extLst>
                <a:ext uri="{FF2B5EF4-FFF2-40B4-BE49-F238E27FC236}">
                  <a16:creationId xmlns:a16="http://schemas.microsoft.com/office/drawing/2014/main" id="{1ADE4699-4DF7-4203-82DF-EDCE2DE78B26}"/>
                </a:ext>
              </a:extLst>
            </p:cNvPr>
            <p:cNvSpPr/>
            <p:nvPr/>
          </p:nvSpPr>
          <p:spPr>
            <a:xfrm>
              <a:off x="3990944" y="2774554"/>
              <a:ext cx="387851" cy="376321"/>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23" name="Google Shape;10074;p74">
            <a:extLst>
              <a:ext uri="{FF2B5EF4-FFF2-40B4-BE49-F238E27FC236}">
                <a16:creationId xmlns:a16="http://schemas.microsoft.com/office/drawing/2014/main" id="{934729E0-B93E-4E9E-BBED-516BC78A05CA}"/>
              </a:ext>
            </a:extLst>
          </p:cNvPr>
          <p:cNvGrpSpPr/>
          <p:nvPr/>
        </p:nvGrpSpPr>
        <p:grpSpPr>
          <a:xfrm>
            <a:off x="4578126" y="2749555"/>
            <a:ext cx="387852" cy="405134"/>
            <a:chOff x="4578126" y="2749555"/>
            <a:chExt cx="387852" cy="405134"/>
          </a:xfrm>
        </p:grpSpPr>
        <p:sp>
          <p:nvSpPr>
            <p:cNvPr id="24" name="Google Shape;10075;p74">
              <a:extLst>
                <a:ext uri="{FF2B5EF4-FFF2-40B4-BE49-F238E27FC236}">
                  <a16:creationId xmlns:a16="http://schemas.microsoft.com/office/drawing/2014/main" id="{B87F88E8-B0EB-4C43-8BCD-655518C0A05E}"/>
                </a:ext>
              </a:extLst>
            </p:cNvPr>
            <p:cNvSpPr/>
            <p:nvPr/>
          </p:nvSpPr>
          <p:spPr>
            <a:xfrm>
              <a:off x="4578126" y="2749555"/>
              <a:ext cx="381085" cy="405134"/>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5" name="Google Shape;10076;p74">
              <a:extLst>
                <a:ext uri="{FF2B5EF4-FFF2-40B4-BE49-F238E27FC236}">
                  <a16:creationId xmlns:a16="http://schemas.microsoft.com/office/drawing/2014/main" id="{FA64A49B-65F9-436F-B79E-0A254FB45095}"/>
                </a:ext>
              </a:extLst>
            </p:cNvPr>
            <p:cNvSpPr/>
            <p:nvPr/>
          </p:nvSpPr>
          <p:spPr>
            <a:xfrm>
              <a:off x="4880088" y="2983970"/>
              <a:ext cx="83960" cy="72027"/>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6" name="Google Shape;10077;p74">
              <a:extLst>
                <a:ext uri="{FF2B5EF4-FFF2-40B4-BE49-F238E27FC236}">
                  <a16:creationId xmlns:a16="http://schemas.microsoft.com/office/drawing/2014/main" id="{8FE69297-A90D-4B84-8D17-0A796A9CB648}"/>
                </a:ext>
              </a:extLst>
            </p:cNvPr>
            <p:cNvSpPr/>
            <p:nvPr/>
          </p:nvSpPr>
          <p:spPr>
            <a:xfrm>
              <a:off x="4882018" y="2750597"/>
              <a:ext cx="83960" cy="206681"/>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27" name="Google Shape;10084;p74">
            <a:extLst>
              <a:ext uri="{FF2B5EF4-FFF2-40B4-BE49-F238E27FC236}">
                <a16:creationId xmlns:a16="http://schemas.microsoft.com/office/drawing/2014/main" id="{5C958263-BF99-454F-8A49-E4512C6E02CC}"/>
              </a:ext>
            </a:extLst>
          </p:cNvPr>
          <p:cNvGrpSpPr/>
          <p:nvPr/>
        </p:nvGrpSpPr>
        <p:grpSpPr>
          <a:xfrm>
            <a:off x="7098167" y="2758461"/>
            <a:ext cx="355171" cy="366400"/>
            <a:chOff x="7098167" y="2758461"/>
            <a:chExt cx="355171" cy="366400"/>
          </a:xfrm>
        </p:grpSpPr>
        <p:sp>
          <p:nvSpPr>
            <p:cNvPr id="28" name="Google Shape;10085;p74">
              <a:extLst>
                <a:ext uri="{FF2B5EF4-FFF2-40B4-BE49-F238E27FC236}">
                  <a16:creationId xmlns:a16="http://schemas.microsoft.com/office/drawing/2014/main" id="{08401BCD-6E1C-4306-A3F1-11698C5DB79E}"/>
                </a:ext>
              </a:extLst>
            </p:cNvPr>
            <p:cNvSpPr/>
            <p:nvPr/>
          </p:nvSpPr>
          <p:spPr>
            <a:xfrm>
              <a:off x="7170953" y="3015480"/>
              <a:ext cx="88596" cy="35542"/>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9" name="Google Shape;10086;p74">
              <a:extLst>
                <a:ext uri="{FF2B5EF4-FFF2-40B4-BE49-F238E27FC236}">
                  <a16:creationId xmlns:a16="http://schemas.microsoft.com/office/drawing/2014/main" id="{813D744D-86D6-4230-AC88-D67BED9B7669}"/>
                </a:ext>
              </a:extLst>
            </p:cNvPr>
            <p:cNvSpPr/>
            <p:nvPr/>
          </p:nvSpPr>
          <p:spPr>
            <a:xfrm>
              <a:off x="7190238" y="2942831"/>
              <a:ext cx="48262" cy="48536"/>
            </a:xfrm>
            <a:custGeom>
              <a:avLst/>
              <a:gdLst>
                <a:gd name="f0" fmla="val w"/>
                <a:gd name="f1" fmla="val h"/>
                <a:gd name="f2" fmla="val 0"/>
                <a:gd name="f3" fmla="val 1733"/>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748"/>
                <a:gd name="f38" fmla="val 464"/>
                <a:gd name="f39" fmla="val 1450"/>
                <a:gd name="f40" fmla="val 244"/>
                <a:gd name="f41" fmla="val 1307"/>
                <a:gd name="f42" fmla="val 77"/>
                <a:gd name="f43" fmla="val 1091"/>
                <a:gd name="f44" fmla="*/ f0 1 1733"/>
                <a:gd name="f45" fmla="*/ f1 1 1636"/>
                <a:gd name="f46" fmla="val f2"/>
                <a:gd name="f47" fmla="val f3"/>
                <a:gd name="f48" fmla="val f4"/>
                <a:gd name="f49" fmla="+- f48 0 f46"/>
                <a:gd name="f50" fmla="+- f47 0 f46"/>
                <a:gd name="f51" fmla="*/ f50 1 1733"/>
                <a:gd name="f52" fmla="*/ f49 1 1636"/>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 y="f37"/>
                    <a:pt x="f35" y="f38"/>
                    <a:pt x="f39" y="f40"/>
                  </a:cubicBezTo>
                  <a:cubicBezTo>
                    <a:pt x="f41" y="f42"/>
                    <a:pt x="f43"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30" name="Google Shape;10087;p74">
              <a:extLst>
                <a:ext uri="{FF2B5EF4-FFF2-40B4-BE49-F238E27FC236}">
                  <a16:creationId xmlns:a16="http://schemas.microsoft.com/office/drawing/2014/main" id="{86F0B42D-5275-4F74-BA46-DD91BA8A1F17}"/>
                </a:ext>
              </a:extLst>
            </p:cNvPr>
            <p:cNvSpPr/>
            <p:nvPr/>
          </p:nvSpPr>
          <p:spPr>
            <a:xfrm>
              <a:off x="7098167" y="2758461"/>
              <a:ext cx="355171" cy="366400"/>
            </a:xfrm>
            <a:custGeom>
              <a:avLst/>
              <a:gdLst>
                <a:gd name="f0" fmla="val w"/>
                <a:gd name="f1" fmla="val h"/>
                <a:gd name="f2" fmla="val 0"/>
                <a:gd name="f3" fmla="val 12759"/>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760"/>
                <a:gd name="f97" fmla="val 12162"/>
                <a:gd name="f98" fmla="val 11500"/>
                <a:gd name="f99" fmla="val 8034"/>
                <a:gd name="f100" fmla="val 7278"/>
                <a:gd name="f101" fmla="*/ f0 1 12759"/>
                <a:gd name="f102" fmla="*/ f1 1 12351"/>
                <a:gd name="f103" fmla="val f2"/>
                <a:gd name="f104" fmla="val f3"/>
                <a:gd name="f105" fmla="val f4"/>
                <a:gd name="f106" fmla="+- f105 0 f103"/>
                <a:gd name="f107" fmla="+- f104 0 f103"/>
                <a:gd name="f108" fmla="*/ f107 1 12759"/>
                <a:gd name="f109" fmla="*/ f106 1 12351"/>
                <a:gd name="f110" fmla="*/ f103 1 f108"/>
                <a:gd name="f111" fmla="*/ f104 1 f108"/>
                <a:gd name="f112" fmla="*/ f103 1 f109"/>
                <a:gd name="f113" fmla="*/ f105 1 f109"/>
                <a:gd name="f114" fmla="*/ f110 f101 1"/>
                <a:gd name="f115" fmla="*/ f111 f101 1"/>
                <a:gd name="f116" fmla="*/ f113 f102 1"/>
                <a:gd name="f117" fmla="*/ f112 f102 1"/>
              </a:gdLst>
              <a:ahLst/>
              <a:cxnLst>
                <a:cxn ang="3cd4">
                  <a:pos x="hc" y="t"/>
                </a:cxn>
                <a:cxn ang="0">
                  <a:pos x="r" y="vc"/>
                </a:cxn>
                <a:cxn ang="cd4">
                  <a:pos x="hc" y="b"/>
                </a:cxn>
                <a:cxn ang="cd2">
                  <a:pos x="l" y="vc"/>
                </a:cxn>
              </a:cxnLst>
              <a:rect l="f114" t="f117" r="f115" b="f116"/>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96" y="f62"/>
                    <a:pt x="f97" y="f85"/>
                    <a:pt x="f98" y="f85"/>
                  </a:cubicBezTo>
                  <a:lnTo>
                    <a:pt x="f99" y="f85"/>
                  </a:lnTo>
                  <a:lnTo>
                    <a:pt x="f99" y="f10"/>
                  </a:lnTo>
                  <a:cubicBezTo>
                    <a:pt x="f99" y="f84"/>
                    <a:pt x="f100" y="f2"/>
                    <a:pt x="f81"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31" name="Google Shape;10088;p74">
              <a:extLst>
                <a:ext uri="{FF2B5EF4-FFF2-40B4-BE49-F238E27FC236}">
                  <a16:creationId xmlns:a16="http://schemas.microsoft.com/office/drawing/2014/main" id="{6FD8970F-9F86-417F-A09C-ADF8D8ECF3DD}"/>
                </a:ext>
              </a:extLst>
            </p:cNvPr>
            <p:cNvSpPr/>
            <p:nvPr/>
          </p:nvSpPr>
          <p:spPr>
            <a:xfrm>
              <a:off x="7269178" y="2798658"/>
              <a:ext cx="15782" cy="1685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32" name="Google Shape;10089;p74">
            <a:extLst>
              <a:ext uri="{FF2B5EF4-FFF2-40B4-BE49-F238E27FC236}">
                <a16:creationId xmlns:a16="http://schemas.microsoft.com/office/drawing/2014/main" id="{786BA6FE-E5E9-4C6D-9940-A0513971DBE3}"/>
              </a:ext>
            </a:extLst>
          </p:cNvPr>
          <p:cNvGrpSpPr/>
          <p:nvPr/>
        </p:nvGrpSpPr>
        <p:grpSpPr>
          <a:xfrm>
            <a:off x="6380637" y="1197022"/>
            <a:ext cx="509064" cy="536716"/>
            <a:chOff x="6380637" y="1197022"/>
            <a:chExt cx="509064" cy="536716"/>
          </a:xfrm>
        </p:grpSpPr>
        <p:sp>
          <p:nvSpPr>
            <p:cNvPr id="33" name="Google Shape;10090;p74">
              <a:extLst>
                <a:ext uri="{FF2B5EF4-FFF2-40B4-BE49-F238E27FC236}">
                  <a16:creationId xmlns:a16="http://schemas.microsoft.com/office/drawing/2014/main" id="{1B3A5066-4322-482B-975B-A0439CB0CE22}"/>
                </a:ext>
              </a:extLst>
            </p:cNvPr>
            <p:cNvSpPr/>
            <p:nvPr/>
          </p:nvSpPr>
          <p:spPr>
            <a:xfrm>
              <a:off x="6499061" y="1197022"/>
              <a:ext cx="272189" cy="339324"/>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34" name="Google Shape;10091;p74">
              <a:extLst>
                <a:ext uri="{FF2B5EF4-FFF2-40B4-BE49-F238E27FC236}">
                  <a16:creationId xmlns:a16="http://schemas.microsoft.com/office/drawing/2014/main" id="{C17203C9-B115-4BB2-8B08-31FEC5D26FF3}"/>
                </a:ext>
              </a:extLst>
            </p:cNvPr>
            <p:cNvSpPr/>
            <p:nvPr/>
          </p:nvSpPr>
          <p:spPr>
            <a:xfrm>
              <a:off x="6380637" y="1532598"/>
              <a:ext cx="509064" cy="201140"/>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sp>
        <p:nvSpPr>
          <p:cNvPr id="35" name="Google Shape;10113;p74">
            <a:extLst>
              <a:ext uri="{FF2B5EF4-FFF2-40B4-BE49-F238E27FC236}">
                <a16:creationId xmlns:a16="http://schemas.microsoft.com/office/drawing/2014/main" id="{3D24A6B0-19B0-473B-92AE-19FB7755EF43}"/>
              </a:ext>
            </a:extLst>
          </p:cNvPr>
          <p:cNvSpPr/>
          <p:nvPr/>
        </p:nvSpPr>
        <p:spPr>
          <a:xfrm>
            <a:off x="5221269" y="2728679"/>
            <a:ext cx="390723" cy="411827"/>
          </a:xfrm>
          <a:custGeom>
            <a:avLst/>
            <a:gdLst>
              <a:gd name="f0" fmla="val w"/>
              <a:gd name="f1" fmla="val h"/>
              <a:gd name="f2" fmla="val 0"/>
              <a:gd name="f3" fmla="val 12759"/>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2760"/>
              <a:gd name="f117" fmla="val 1402"/>
              <a:gd name="f118" fmla="val 804"/>
              <a:gd name="f119" fmla="val 12130"/>
              <a:gd name="f120" fmla="val 583"/>
              <a:gd name="f121" fmla="val 142"/>
              <a:gd name="f122" fmla="val 11277"/>
              <a:gd name="f123" fmla="val 46"/>
              <a:gd name="f124" fmla="val 11103"/>
              <a:gd name="f125" fmla="*/ f0 1 12759"/>
              <a:gd name="f126" fmla="*/ f1 1 12619"/>
              <a:gd name="f127" fmla="val f2"/>
              <a:gd name="f128" fmla="val f3"/>
              <a:gd name="f129" fmla="val f4"/>
              <a:gd name="f130" fmla="+- f129 0 f127"/>
              <a:gd name="f131" fmla="+- f128 0 f127"/>
              <a:gd name="f132" fmla="*/ f131 1 12759"/>
              <a:gd name="f133" fmla="*/ f130 1 12619"/>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116" y="f117"/>
                  <a:pt x="f111" y="f118"/>
                  <a:pt x="f119" y="f120"/>
                </a:cubicBezTo>
                <a:lnTo>
                  <a:pt x="f107" y="f121"/>
                </a:lnTo>
                <a:cubicBezTo>
                  <a:pt x="f122" y="f123"/>
                  <a:pt x="f124" y="f93"/>
                  <a:pt x="f92" y="f93"/>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nvGrpSpPr>
          <p:cNvPr id="36" name="Google Shape;10118;p74">
            <a:extLst>
              <a:ext uri="{FF2B5EF4-FFF2-40B4-BE49-F238E27FC236}">
                <a16:creationId xmlns:a16="http://schemas.microsoft.com/office/drawing/2014/main" id="{5A88D7C3-65EA-4809-BAC9-C3042528EEFD}"/>
              </a:ext>
            </a:extLst>
          </p:cNvPr>
          <p:cNvGrpSpPr/>
          <p:nvPr/>
        </p:nvGrpSpPr>
        <p:grpSpPr>
          <a:xfrm>
            <a:off x="8425555" y="2079373"/>
            <a:ext cx="346264" cy="374675"/>
            <a:chOff x="8425555" y="2079373"/>
            <a:chExt cx="346264" cy="374675"/>
          </a:xfrm>
        </p:grpSpPr>
        <p:sp>
          <p:nvSpPr>
            <p:cNvPr id="37" name="Google Shape;10119;p74">
              <a:extLst>
                <a:ext uri="{FF2B5EF4-FFF2-40B4-BE49-F238E27FC236}">
                  <a16:creationId xmlns:a16="http://schemas.microsoft.com/office/drawing/2014/main" id="{7825BD4A-B151-4F83-97AD-3EFE9282FE05}"/>
                </a:ext>
              </a:extLst>
            </p:cNvPr>
            <p:cNvSpPr/>
            <p:nvPr/>
          </p:nvSpPr>
          <p:spPr>
            <a:xfrm>
              <a:off x="8425555" y="2355924"/>
              <a:ext cx="99943" cy="98124"/>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38" name="Google Shape;10120;p74">
              <a:extLst>
                <a:ext uri="{FF2B5EF4-FFF2-40B4-BE49-F238E27FC236}">
                  <a16:creationId xmlns:a16="http://schemas.microsoft.com/office/drawing/2014/main" id="{B043E952-DF12-4001-9CCD-773F7D306B56}"/>
                </a:ext>
              </a:extLst>
            </p:cNvPr>
            <p:cNvSpPr/>
            <p:nvPr/>
          </p:nvSpPr>
          <p:spPr>
            <a:xfrm>
              <a:off x="8426424" y="2079373"/>
              <a:ext cx="99971" cy="2522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39" name="Google Shape;10121;p74">
              <a:extLst>
                <a:ext uri="{FF2B5EF4-FFF2-40B4-BE49-F238E27FC236}">
                  <a16:creationId xmlns:a16="http://schemas.microsoft.com/office/drawing/2014/main" id="{135C01F6-0C10-4362-8D4F-8EEDE12A16D8}"/>
                </a:ext>
              </a:extLst>
            </p:cNvPr>
            <p:cNvSpPr/>
            <p:nvPr/>
          </p:nvSpPr>
          <p:spPr>
            <a:xfrm>
              <a:off x="8548286" y="2355924"/>
              <a:ext cx="99943" cy="98124"/>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0" name="Google Shape;10122;p74">
              <a:extLst>
                <a:ext uri="{FF2B5EF4-FFF2-40B4-BE49-F238E27FC236}">
                  <a16:creationId xmlns:a16="http://schemas.microsoft.com/office/drawing/2014/main" id="{312DE71C-5EE6-4807-B4BF-2CC0E1F6BE28}"/>
                </a:ext>
              </a:extLst>
            </p:cNvPr>
            <p:cNvSpPr/>
            <p:nvPr/>
          </p:nvSpPr>
          <p:spPr>
            <a:xfrm>
              <a:off x="8548286" y="2079373"/>
              <a:ext cx="99943" cy="2522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1" name="Google Shape;10123;p74">
              <a:extLst>
                <a:ext uri="{FF2B5EF4-FFF2-40B4-BE49-F238E27FC236}">
                  <a16:creationId xmlns:a16="http://schemas.microsoft.com/office/drawing/2014/main" id="{51B0C7DC-2FB1-4C4C-9235-5CA1562CF8B7}"/>
                </a:ext>
              </a:extLst>
            </p:cNvPr>
            <p:cNvSpPr/>
            <p:nvPr/>
          </p:nvSpPr>
          <p:spPr>
            <a:xfrm>
              <a:off x="8670130" y="2355924"/>
              <a:ext cx="99943" cy="98124"/>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2" name="Google Shape;10124;p74">
              <a:extLst>
                <a:ext uri="{FF2B5EF4-FFF2-40B4-BE49-F238E27FC236}">
                  <a16:creationId xmlns:a16="http://schemas.microsoft.com/office/drawing/2014/main" id="{27F1939D-ACFA-408E-8777-81959E3637D2}"/>
                </a:ext>
              </a:extLst>
            </p:cNvPr>
            <p:cNvSpPr/>
            <p:nvPr/>
          </p:nvSpPr>
          <p:spPr>
            <a:xfrm>
              <a:off x="8671876" y="2079373"/>
              <a:ext cx="99943" cy="2522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43" name="Google Shape;10129;p74">
            <a:extLst>
              <a:ext uri="{FF2B5EF4-FFF2-40B4-BE49-F238E27FC236}">
                <a16:creationId xmlns:a16="http://schemas.microsoft.com/office/drawing/2014/main" id="{48180911-98C0-40C5-A98B-540F5F2735EE}"/>
              </a:ext>
            </a:extLst>
          </p:cNvPr>
          <p:cNvGrpSpPr/>
          <p:nvPr/>
        </p:nvGrpSpPr>
        <p:grpSpPr>
          <a:xfrm>
            <a:off x="5850111" y="1227362"/>
            <a:ext cx="422352" cy="528852"/>
            <a:chOff x="5850111" y="1227362"/>
            <a:chExt cx="422352" cy="528852"/>
          </a:xfrm>
        </p:grpSpPr>
        <p:sp>
          <p:nvSpPr>
            <p:cNvPr id="44" name="Google Shape;10130;p74">
              <a:extLst>
                <a:ext uri="{FF2B5EF4-FFF2-40B4-BE49-F238E27FC236}">
                  <a16:creationId xmlns:a16="http://schemas.microsoft.com/office/drawing/2014/main" id="{AB2C6BA9-90F0-4028-8AEB-4C7954FD6F26}"/>
                </a:ext>
              </a:extLst>
            </p:cNvPr>
            <p:cNvSpPr/>
            <p:nvPr/>
          </p:nvSpPr>
          <p:spPr>
            <a:xfrm>
              <a:off x="5850111" y="1535707"/>
              <a:ext cx="422352" cy="150949"/>
            </a:xfrm>
            <a:custGeom>
              <a:avLst/>
              <a:gdLst>
                <a:gd name="f0" fmla="val w"/>
                <a:gd name="f1" fmla="val h"/>
                <a:gd name="f2" fmla="val 0"/>
                <a:gd name="f3" fmla="val 10807"/>
                <a:gd name="f4" fmla="val 3623"/>
                <a:gd name="f5" fmla="val 2111"/>
                <a:gd name="f6" fmla="val 1"/>
                <a:gd name="f7" fmla="val 945"/>
                <a:gd name="f8" fmla="val 946"/>
                <a:gd name="f9" fmla="val 2080"/>
                <a:gd name="f10" fmla="val 3183"/>
                <a:gd name="f11" fmla="val 3435"/>
                <a:gd name="f12" fmla="val 221"/>
                <a:gd name="f13" fmla="val 3624"/>
                <a:gd name="f14" fmla="val 441"/>
                <a:gd name="f15" fmla="val 10365"/>
                <a:gd name="f16" fmla="val 10618"/>
                <a:gd name="f17" fmla="val 9861"/>
                <a:gd name="f18" fmla="val 8727"/>
                <a:gd name="f19" fmla="*/ f0 1 10807"/>
                <a:gd name="f20" fmla="*/ f1 1 3623"/>
                <a:gd name="f21" fmla="val f2"/>
                <a:gd name="f22" fmla="val f3"/>
                <a:gd name="f23" fmla="val f4"/>
                <a:gd name="f24" fmla="+- f23 0 f21"/>
                <a:gd name="f25" fmla="+- f22 0 f21"/>
                <a:gd name="f26" fmla="*/ f25 1 10807"/>
                <a:gd name="f27" fmla="*/ f24 1 362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807" h="3623">
                  <a:moveTo>
                    <a:pt x="f5" y="f6"/>
                  </a:moveTo>
                  <a:cubicBezTo>
                    <a:pt x="f7" y="f6"/>
                    <a:pt x="f2" y="f8"/>
                    <a:pt x="f2" y="f9"/>
                  </a:cubicBezTo>
                  <a:lnTo>
                    <a:pt x="f2" y="f10"/>
                  </a:lnTo>
                  <a:cubicBezTo>
                    <a:pt x="f2" y="f11"/>
                    <a:pt x="f12" y="f13"/>
                    <a:pt x="f14" y="f13"/>
                  </a:cubicBezTo>
                  <a:lnTo>
                    <a:pt x="f15" y="f13"/>
                  </a:lnTo>
                  <a:cubicBezTo>
                    <a:pt x="f16" y="f13"/>
                    <a:pt x="f3" y="f11"/>
                    <a:pt x="f3" y="f10"/>
                  </a:cubicBezTo>
                  <a:lnTo>
                    <a:pt x="f3" y="f9"/>
                  </a:lnTo>
                  <a:cubicBezTo>
                    <a:pt x="f3" y="f8"/>
                    <a:pt x="f17" y="f6"/>
                    <a:pt x="f18"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5" name="Google Shape;10131;p74">
              <a:extLst>
                <a:ext uri="{FF2B5EF4-FFF2-40B4-BE49-F238E27FC236}">
                  <a16:creationId xmlns:a16="http://schemas.microsoft.com/office/drawing/2014/main" id="{C418780F-AD1C-47FB-8B56-30E912B9B16E}"/>
                </a:ext>
              </a:extLst>
            </p:cNvPr>
            <p:cNvSpPr/>
            <p:nvPr/>
          </p:nvSpPr>
          <p:spPr>
            <a:xfrm>
              <a:off x="5884575" y="1720727"/>
              <a:ext cx="355875" cy="35487"/>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6" name="Google Shape;10132;p74">
              <a:extLst>
                <a:ext uri="{FF2B5EF4-FFF2-40B4-BE49-F238E27FC236}">
                  <a16:creationId xmlns:a16="http://schemas.microsoft.com/office/drawing/2014/main" id="{34E21025-927C-4085-9108-5A5A71A3A720}"/>
                </a:ext>
              </a:extLst>
            </p:cNvPr>
            <p:cNvSpPr/>
            <p:nvPr/>
          </p:nvSpPr>
          <p:spPr>
            <a:xfrm>
              <a:off x="5947376" y="1227362"/>
              <a:ext cx="226551" cy="275609"/>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47" name="Google Shape;10154;p74">
            <a:extLst>
              <a:ext uri="{FF2B5EF4-FFF2-40B4-BE49-F238E27FC236}">
                <a16:creationId xmlns:a16="http://schemas.microsoft.com/office/drawing/2014/main" id="{9ACD4445-00C7-4E94-A7BC-B30851077804}"/>
              </a:ext>
            </a:extLst>
          </p:cNvPr>
          <p:cNvGrpSpPr/>
          <p:nvPr/>
        </p:nvGrpSpPr>
        <p:grpSpPr>
          <a:xfrm>
            <a:off x="5926345" y="2728359"/>
            <a:ext cx="387842" cy="413226"/>
            <a:chOff x="5926345" y="2728359"/>
            <a:chExt cx="387842" cy="413226"/>
          </a:xfrm>
        </p:grpSpPr>
        <p:sp>
          <p:nvSpPr>
            <p:cNvPr id="48" name="Google Shape;10155;p74">
              <a:extLst>
                <a:ext uri="{FF2B5EF4-FFF2-40B4-BE49-F238E27FC236}">
                  <a16:creationId xmlns:a16="http://schemas.microsoft.com/office/drawing/2014/main" id="{EE8E890A-7F98-4484-814C-0AFCC555A060}"/>
                </a:ext>
              </a:extLst>
            </p:cNvPr>
            <p:cNvSpPr/>
            <p:nvPr/>
          </p:nvSpPr>
          <p:spPr>
            <a:xfrm>
              <a:off x="5971690" y="2728359"/>
              <a:ext cx="288484" cy="41322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9" name="Google Shape;10156;p74">
              <a:extLst>
                <a:ext uri="{FF2B5EF4-FFF2-40B4-BE49-F238E27FC236}">
                  <a16:creationId xmlns:a16="http://schemas.microsoft.com/office/drawing/2014/main" id="{B24020A4-82F9-41DD-AF0F-2CC936A05B03}"/>
                </a:ext>
              </a:extLst>
            </p:cNvPr>
            <p:cNvSpPr/>
            <p:nvPr/>
          </p:nvSpPr>
          <p:spPr>
            <a:xfrm>
              <a:off x="5926345" y="2873200"/>
              <a:ext cx="42473" cy="26764"/>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0" name="Google Shape;10157;p74">
              <a:extLst>
                <a:ext uri="{FF2B5EF4-FFF2-40B4-BE49-F238E27FC236}">
                  <a16:creationId xmlns:a16="http://schemas.microsoft.com/office/drawing/2014/main" id="{CFE6B4F4-85FB-4436-AA4E-FD47D9956AB9}"/>
                </a:ext>
              </a:extLst>
            </p:cNvPr>
            <p:cNvSpPr/>
            <p:nvPr/>
          </p:nvSpPr>
          <p:spPr>
            <a:xfrm>
              <a:off x="6270735" y="2873200"/>
              <a:ext cx="43452" cy="26764"/>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1" name="Google Shape;10158;p74">
              <a:extLst>
                <a:ext uri="{FF2B5EF4-FFF2-40B4-BE49-F238E27FC236}">
                  <a16:creationId xmlns:a16="http://schemas.microsoft.com/office/drawing/2014/main" id="{7A16EE27-8E3F-40A0-8A0E-9213D040784B}"/>
                </a:ext>
              </a:extLst>
            </p:cNvPr>
            <p:cNvSpPr/>
            <p:nvPr/>
          </p:nvSpPr>
          <p:spPr>
            <a:xfrm>
              <a:off x="5978420" y="2996817"/>
              <a:ext cx="39593" cy="39620"/>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2" name="Google Shape;10159;p74">
              <a:extLst>
                <a:ext uri="{FF2B5EF4-FFF2-40B4-BE49-F238E27FC236}">
                  <a16:creationId xmlns:a16="http://schemas.microsoft.com/office/drawing/2014/main" id="{5189BD08-773A-4C51-94DC-5D7709DCDDF1}"/>
                </a:ext>
              </a:extLst>
            </p:cNvPr>
            <p:cNvSpPr/>
            <p:nvPr/>
          </p:nvSpPr>
          <p:spPr>
            <a:xfrm>
              <a:off x="6223479" y="2735674"/>
              <a:ext cx="39566" cy="39620"/>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3" name="Google Shape;10160;p74">
              <a:extLst>
                <a:ext uri="{FF2B5EF4-FFF2-40B4-BE49-F238E27FC236}">
                  <a16:creationId xmlns:a16="http://schemas.microsoft.com/office/drawing/2014/main" id="{83DFBDA2-D15F-452F-BEF2-7616B529E34E}"/>
                </a:ext>
              </a:extLst>
            </p:cNvPr>
            <p:cNvSpPr/>
            <p:nvPr/>
          </p:nvSpPr>
          <p:spPr>
            <a:xfrm>
              <a:off x="6223479" y="2996817"/>
              <a:ext cx="39566" cy="39620"/>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4" name="Google Shape;10161;p74">
              <a:extLst>
                <a:ext uri="{FF2B5EF4-FFF2-40B4-BE49-F238E27FC236}">
                  <a16:creationId xmlns:a16="http://schemas.microsoft.com/office/drawing/2014/main" id="{5083B913-A2A8-4452-A5FA-64769308CFA5}"/>
                </a:ext>
              </a:extLst>
            </p:cNvPr>
            <p:cNvSpPr/>
            <p:nvPr/>
          </p:nvSpPr>
          <p:spPr>
            <a:xfrm>
              <a:off x="5978420" y="2735674"/>
              <a:ext cx="39593" cy="39620"/>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55" name="Google Shape;10172;p74">
            <a:extLst>
              <a:ext uri="{FF2B5EF4-FFF2-40B4-BE49-F238E27FC236}">
                <a16:creationId xmlns:a16="http://schemas.microsoft.com/office/drawing/2014/main" id="{0F65BC7F-6DCA-40B7-B1D7-7F0F5B7BCD7C}"/>
              </a:ext>
            </a:extLst>
          </p:cNvPr>
          <p:cNvGrpSpPr/>
          <p:nvPr/>
        </p:nvGrpSpPr>
        <p:grpSpPr>
          <a:xfrm>
            <a:off x="7037533" y="1240694"/>
            <a:ext cx="506576" cy="534941"/>
            <a:chOff x="7037533" y="1240694"/>
            <a:chExt cx="506576" cy="534941"/>
          </a:xfrm>
        </p:grpSpPr>
        <p:sp>
          <p:nvSpPr>
            <p:cNvPr id="56" name="Google Shape;10173;p74">
              <a:extLst>
                <a:ext uri="{FF2B5EF4-FFF2-40B4-BE49-F238E27FC236}">
                  <a16:creationId xmlns:a16="http://schemas.microsoft.com/office/drawing/2014/main" id="{C30EF364-0D10-43D8-AA88-3F0672BE8665}"/>
                </a:ext>
              </a:extLst>
            </p:cNvPr>
            <p:cNvSpPr/>
            <p:nvPr/>
          </p:nvSpPr>
          <p:spPr>
            <a:xfrm>
              <a:off x="7170733" y="1240694"/>
              <a:ext cx="373376" cy="388043"/>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7" name="Google Shape;10174;p74">
              <a:extLst>
                <a:ext uri="{FF2B5EF4-FFF2-40B4-BE49-F238E27FC236}">
                  <a16:creationId xmlns:a16="http://schemas.microsoft.com/office/drawing/2014/main" id="{FF652DE4-70A7-4AFE-8DA4-859D1A45238C}"/>
                </a:ext>
              </a:extLst>
            </p:cNvPr>
            <p:cNvSpPr/>
            <p:nvPr/>
          </p:nvSpPr>
          <p:spPr>
            <a:xfrm>
              <a:off x="7037533" y="1477130"/>
              <a:ext cx="280071" cy="298496"/>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8" name="Google Shape;10175;p74">
              <a:extLst>
                <a:ext uri="{FF2B5EF4-FFF2-40B4-BE49-F238E27FC236}">
                  <a16:creationId xmlns:a16="http://schemas.microsoft.com/office/drawing/2014/main" id="{8BB9DFFB-FE3A-437D-B6EC-A90896E7DFA7}"/>
                </a:ext>
              </a:extLst>
            </p:cNvPr>
            <p:cNvSpPr/>
            <p:nvPr/>
          </p:nvSpPr>
          <p:spPr>
            <a:xfrm>
              <a:off x="7245394" y="1670800"/>
              <a:ext cx="293741" cy="104835"/>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59" name="Google Shape;10184;p74">
            <a:extLst>
              <a:ext uri="{FF2B5EF4-FFF2-40B4-BE49-F238E27FC236}">
                <a16:creationId xmlns:a16="http://schemas.microsoft.com/office/drawing/2014/main" id="{9C74E053-A22B-43C2-A5AA-3582B2296692}"/>
              </a:ext>
            </a:extLst>
          </p:cNvPr>
          <p:cNvGrpSpPr/>
          <p:nvPr/>
        </p:nvGrpSpPr>
        <p:grpSpPr>
          <a:xfrm>
            <a:off x="3223936" y="2727097"/>
            <a:ext cx="387851" cy="414406"/>
            <a:chOff x="3223936" y="2727097"/>
            <a:chExt cx="387851" cy="414406"/>
          </a:xfrm>
        </p:grpSpPr>
        <p:sp>
          <p:nvSpPr>
            <p:cNvPr id="60" name="Google Shape;10185;p74">
              <a:extLst>
                <a:ext uri="{FF2B5EF4-FFF2-40B4-BE49-F238E27FC236}">
                  <a16:creationId xmlns:a16="http://schemas.microsoft.com/office/drawing/2014/main" id="{9BC7A7EA-6354-45B7-AAE9-03EED1F7F194}"/>
                </a:ext>
              </a:extLst>
            </p:cNvPr>
            <p:cNvSpPr/>
            <p:nvPr/>
          </p:nvSpPr>
          <p:spPr>
            <a:xfrm>
              <a:off x="3223936" y="2727097"/>
              <a:ext cx="387851" cy="414406"/>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61" name="Google Shape;10186;p74">
              <a:extLst>
                <a:ext uri="{FF2B5EF4-FFF2-40B4-BE49-F238E27FC236}">
                  <a16:creationId xmlns:a16="http://schemas.microsoft.com/office/drawing/2014/main" id="{6B627D0E-650B-4851-902C-E8D7D4F7F8DF}"/>
                </a:ext>
              </a:extLst>
            </p:cNvPr>
            <p:cNvSpPr/>
            <p:nvPr/>
          </p:nvSpPr>
          <p:spPr>
            <a:xfrm>
              <a:off x="3277977" y="2844323"/>
              <a:ext cx="333801" cy="195388"/>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sp>
        <p:nvSpPr>
          <p:cNvPr id="62" name="Google Shape;10189;p74">
            <a:extLst>
              <a:ext uri="{FF2B5EF4-FFF2-40B4-BE49-F238E27FC236}">
                <a16:creationId xmlns:a16="http://schemas.microsoft.com/office/drawing/2014/main" id="{515C1339-1717-41D6-9F15-D5F2C062A47F}"/>
              </a:ext>
            </a:extLst>
          </p:cNvPr>
          <p:cNvSpPr/>
          <p:nvPr/>
        </p:nvSpPr>
        <p:spPr>
          <a:xfrm>
            <a:off x="6536112" y="2785509"/>
            <a:ext cx="389772" cy="323907"/>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nvGrpSpPr>
          <p:cNvPr id="63" name="Google Shape;10190;p74">
            <a:extLst>
              <a:ext uri="{FF2B5EF4-FFF2-40B4-BE49-F238E27FC236}">
                <a16:creationId xmlns:a16="http://schemas.microsoft.com/office/drawing/2014/main" id="{643B6491-8FB5-4D13-BF11-960757E47D86}"/>
              </a:ext>
            </a:extLst>
          </p:cNvPr>
          <p:cNvGrpSpPr/>
          <p:nvPr/>
        </p:nvGrpSpPr>
        <p:grpSpPr>
          <a:xfrm>
            <a:off x="7821036" y="2740603"/>
            <a:ext cx="355199" cy="373989"/>
            <a:chOff x="7821036" y="2740603"/>
            <a:chExt cx="355199" cy="373989"/>
          </a:xfrm>
        </p:grpSpPr>
        <p:sp>
          <p:nvSpPr>
            <p:cNvPr id="64" name="Google Shape;10191;p74">
              <a:extLst>
                <a:ext uri="{FF2B5EF4-FFF2-40B4-BE49-F238E27FC236}">
                  <a16:creationId xmlns:a16="http://schemas.microsoft.com/office/drawing/2014/main" id="{89859F91-799A-46A1-9039-57245338AAE0}"/>
                </a:ext>
              </a:extLst>
            </p:cNvPr>
            <p:cNvSpPr/>
            <p:nvPr/>
          </p:nvSpPr>
          <p:spPr>
            <a:xfrm>
              <a:off x="7821036" y="2740603"/>
              <a:ext cx="166649" cy="304751"/>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65" name="Google Shape;10192;p74">
              <a:extLst>
                <a:ext uri="{FF2B5EF4-FFF2-40B4-BE49-F238E27FC236}">
                  <a16:creationId xmlns:a16="http://schemas.microsoft.com/office/drawing/2014/main" id="{EE03A45A-B192-46B9-A92D-6EAD595DD9A6}"/>
                </a:ext>
              </a:extLst>
            </p:cNvPr>
            <p:cNvSpPr/>
            <p:nvPr/>
          </p:nvSpPr>
          <p:spPr>
            <a:xfrm>
              <a:off x="7885950" y="3001481"/>
              <a:ext cx="224512" cy="113111"/>
            </a:xfrm>
            <a:custGeom>
              <a:avLst/>
              <a:gdLst>
                <a:gd name="f0" fmla="val w"/>
                <a:gd name="f1" fmla="val h"/>
                <a:gd name="f2" fmla="val 0"/>
                <a:gd name="f3" fmla="val 8066"/>
                <a:gd name="f4" fmla="val 3812"/>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4001"/>
                <a:gd name="f41" fmla="val 5388"/>
                <a:gd name="f42" fmla="val 6711"/>
                <a:gd name="f43" fmla="val 7814"/>
                <a:gd name="f44" fmla="val 2521"/>
                <a:gd name="f45" fmla="val 8034"/>
                <a:gd name="f46" fmla="val 2363"/>
                <a:gd name="f47" fmla="val 2080"/>
                <a:gd name="f48" fmla="val 7877"/>
                <a:gd name="f49" fmla="val 1890"/>
                <a:gd name="f50" fmla="val 6112"/>
                <a:gd name="f51" fmla="val 126"/>
                <a:gd name="f52" fmla="val 6028"/>
                <a:gd name="f53" fmla="val 42"/>
                <a:gd name="f54" fmla="val 5888"/>
                <a:gd name="f55" fmla="*/ f0 1 8066"/>
                <a:gd name="f56" fmla="*/ f1 1 3812"/>
                <a:gd name="f57" fmla="val f2"/>
                <a:gd name="f58" fmla="val f3"/>
                <a:gd name="f59" fmla="val f4"/>
                <a:gd name="f60" fmla="+- f59 0 f57"/>
                <a:gd name="f61" fmla="+- f58 0 f57"/>
                <a:gd name="f62" fmla="*/ f61 1 8066"/>
                <a:gd name="f63" fmla="*/ f60 1 3812"/>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
                    <a:pt x="f40" y="f4"/>
                  </a:cubicBezTo>
                  <a:cubicBezTo>
                    <a:pt x="f41" y="f4"/>
                    <a:pt x="f42" y="f38"/>
                    <a:pt x="f43" y="f44"/>
                  </a:cubicBezTo>
                  <a:cubicBezTo>
                    <a:pt x="f45" y="f46"/>
                    <a:pt x="f3" y="f47"/>
                    <a:pt x="f48" y="f49"/>
                  </a:cubicBezTo>
                  <a:lnTo>
                    <a:pt x="f50" y="f51"/>
                  </a:lnTo>
                  <a:cubicBezTo>
                    <a:pt x="f52" y="f53"/>
                    <a:pt x="f54"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66" name="Google Shape;10193;p74">
              <a:extLst>
                <a:ext uri="{FF2B5EF4-FFF2-40B4-BE49-F238E27FC236}">
                  <a16:creationId xmlns:a16="http://schemas.microsoft.com/office/drawing/2014/main" id="{D22AF4A4-598A-499D-9FEE-3E47C6B47641}"/>
                </a:ext>
              </a:extLst>
            </p:cNvPr>
            <p:cNvSpPr/>
            <p:nvPr/>
          </p:nvSpPr>
          <p:spPr>
            <a:xfrm>
              <a:off x="8009586" y="2740603"/>
              <a:ext cx="166649" cy="304394"/>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67" name="Google Shape;10194;p74">
              <a:extLst>
                <a:ext uri="{FF2B5EF4-FFF2-40B4-BE49-F238E27FC236}">
                  <a16:creationId xmlns:a16="http://schemas.microsoft.com/office/drawing/2014/main" id="{8CA0AAEB-4963-4800-8DE0-0F06FE193482}"/>
                </a:ext>
              </a:extLst>
            </p:cNvPr>
            <p:cNvSpPr/>
            <p:nvPr/>
          </p:nvSpPr>
          <p:spPr>
            <a:xfrm>
              <a:off x="7962247" y="2841644"/>
              <a:ext cx="70171" cy="171998"/>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68" name="Google Shape;10221;p74">
            <a:extLst>
              <a:ext uri="{FF2B5EF4-FFF2-40B4-BE49-F238E27FC236}">
                <a16:creationId xmlns:a16="http://schemas.microsoft.com/office/drawing/2014/main" id="{AA91F3B7-9BFE-4B82-9F82-7CDC24CDF8D0}"/>
              </a:ext>
            </a:extLst>
          </p:cNvPr>
          <p:cNvGrpSpPr/>
          <p:nvPr/>
        </p:nvGrpSpPr>
        <p:grpSpPr>
          <a:xfrm>
            <a:off x="3844677" y="3455764"/>
            <a:ext cx="313008" cy="378616"/>
            <a:chOff x="3844677" y="3455764"/>
            <a:chExt cx="313008" cy="378616"/>
          </a:xfrm>
        </p:grpSpPr>
        <p:sp>
          <p:nvSpPr>
            <p:cNvPr id="69" name="Google Shape;10222;p74">
              <a:extLst>
                <a:ext uri="{FF2B5EF4-FFF2-40B4-BE49-F238E27FC236}">
                  <a16:creationId xmlns:a16="http://schemas.microsoft.com/office/drawing/2014/main" id="{9E738633-DC14-4D25-8541-9E26F01B14B6}"/>
                </a:ext>
              </a:extLst>
            </p:cNvPr>
            <p:cNvSpPr/>
            <p:nvPr/>
          </p:nvSpPr>
          <p:spPr>
            <a:xfrm>
              <a:off x="3948059" y="3634200"/>
              <a:ext cx="104342" cy="66742"/>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70" name="Google Shape;10223;p74">
              <a:extLst>
                <a:ext uri="{FF2B5EF4-FFF2-40B4-BE49-F238E27FC236}">
                  <a16:creationId xmlns:a16="http://schemas.microsoft.com/office/drawing/2014/main" id="{65E83218-748E-4028-B64C-F3C85969DDBA}"/>
                </a:ext>
              </a:extLst>
            </p:cNvPr>
            <p:cNvSpPr/>
            <p:nvPr/>
          </p:nvSpPr>
          <p:spPr>
            <a:xfrm>
              <a:off x="3978408" y="3567485"/>
              <a:ext cx="42720" cy="45500"/>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71" name="Google Shape;10224;p74">
              <a:extLst>
                <a:ext uri="{FF2B5EF4-FFF2-40B4-BE49-F238E27FC236}">
                  <a16:creationId xmlns:a16="http://schemas.microsoft.com/office/drawing/2014/main" id="{B2239886-1170-4983-8532-AE61454DF9E4}"/>
                </a:ext>
              </a:extLst>
            </p:cNvPr>
            <p:cNvSpPr/>
            <p:nvPr/>
          </p:nvSpPr>
          <p:spPr>
            <a:xfrm>
              <a:off x="3844677" y="3455764"/>
              <a:ext cx="313008" cy="378616"/>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72" name="Google Shape;10240;p74">
            <a:extLst>
              <a:ext uri="{FF2B5EF4-FFF2-40B4-BE49-F238E27FC236}">
                <a16:creationId xmlns:a16="http://schemas.microsoft.com/office/drawing/2014/main" id="{7606D416-B187-4971-AD56-BD865BC2D994}"/>
              </a:ext>
            </a:extLst>
          </p:cNvPr>
          <p:cNvGrpSpPr/>
          <p:nvPr/>
        </p:nvGrpSpPr>
        <p:grpSpPr>
          <a:xfrm>
            <a:off x="5215993" y="3459376"/>
            <a:ext cx="360456" cy="355866"/>
            <a:chOff x="5215993" y="3459376"/>
            <a:chExt cx="360456" cy="355866"/>
          </a:xfrm>
        </p:grpSpPr>
        <p:sp>
          <p:nvSpPr>
            <p:cNvPr id="73" name="Google Shape;10241;p74">
              <a:extLst>
                <a:ext uri="{FF2B5EF4-FFF2-40B4-BE49-F238E27FC236}">
                  <a16:creationId xmlns:a16="http://schemas.microsoft.com/office/drawing/2014/main" id="{A915FA3F-FBB5-406C-9059-E1C3605B29C7}"/>
                </a:ext>
              </a:extLst>
            </p:cNvPr>
            <p:cNvSpPr/>
            <p:nvPr/>
          </p:nvSpPr>
          <p:spPr>
            <a:xfrm>
              <a:off x="5215993" y="3459376"/>
              <a:ext cx="360456" cy="288127"/>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74" name="Google Shape;10242;p74">
              <a:extLst>
                <a:ext uri="{FF2B5EF4-FFF2-40B4-BE49-F238E27FC236}">
                  <a16:creationId xmlns:a16="http://schemas.microsoft.com/office/drawing/2014/main" id="{E42760D7-C37C-49CF-B0EA-178991293576}"/>
                </a:ext>
              </a:extLst>
            </p:cNvPr>
            <p:cNvSpPr/>
            <p:nvPr/>
          </p:nvSpPr>
          <p:spPr>
            <a:xfrm>
              <a:off x="5296625" y="3770711"/>
              <a:ext cx="189728" cy="44531"/>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75" name="Google Shape;10303;p74">
            <a:extLst>
              <a:ext uri="{FF2B5EF4-FFF2-40B4-BE49-F238E27FC236}">
                <a16:creationId xmlns:a16="http://schemas.microsoft.com/office/drawing/2014/main" id="{20627B2E-2746-4598-B093-B3CA7E13F5BE}"/>
              </a:ext>
            </a:extLst>
          </p:cNvPr>
          <p:cNvGrpSpPr/>
          <p:nvPr/>
        </p:nvGrpSpPr>
        <p:grpSpPr>
          <a:xfrm>
            <a:off x="5907691" y="3428387"/>
            <a:ext cx="355729" cy="379101"/>
            <a:chOff x="5907691" y="3428387"/>
            <a:chExt cx="355729" cy="379101"/>
          </a:xfrm>
        </p:grpSpPr>
        <p:sp>
          <p:nvSpPr>
            <p:cNvPr id="76" name="Google Shape;10304;p74">
              <a:extLst>
                <a:ext uri="{FF2B5EF4-FFF2-40B4-BE49-F238E27FC236}">
                  <a16:creationId xmlns:a16="http://schemas.microsoft.com/office/drawing/2014/main" id="{820003FE-223A-430E-840E-29F5A4F47CFF}"/>
                </a:ext>
              </a:extLst>
            </p:cNvPr>
            <p:cNvSpPr/>
            <p:nvPr/>
          </p:nvSpPr>
          <p:spPr>
            <a:xfrm>
              <a:off x="5969349" y="3539560"/>
              <a:ext cx="20894" cy="111245"/>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77" name="Google Shape;10305;p74">
              <a:extLst>
                <a:ext uri="{FF2B5EF4-FFF2-40B4-BE49-F238E27FC236}">
                  <a16:creationId xmlns:a16="http://schemas.microsoft.com/office/drawing/2014/main" id="{10B3AD33-51F3-4A6C-A4B5-FC4DADBC9B32}"/>
                </a:ext>
              </a:extLst>
            </p:cNvPr>
            <p:cNvSpPr/>
            <p:nvPr/>
          </p:nvSpPr>
          <p:spPr>
            <a:xfrm>
              <a:off x="6179908" y="3539560"/>
              <a:ext cx="21854" cy="111245"/>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78" name="Google Shape;10306;p74">
              <a:extLst>
                <a:ext uri="{FF2B5EF4-FFF2-40B4-BE49-F238E27FC236}">
                  <a16:creationId xmlns:a16="http://schemas.microsoft.com/office/drawing/2014/main" id="{340D2218-3FC3-465E-8ECB-E31D65555544}"/>
                </a:ext>
              </a:extLst>
            </p:cNvPr>
            <p:cNvSpPr/>
            <p:nvPr/>
          </p:nvSpPr>
          <p:spPr>
            <a:xfrm>
              <a:off x="5969349" y="3673007"/>
              <a:ext cx="20894" cy="133474"/>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79" name="Google Shape;10307;p74">
              <a:extLst>
                <a:ext uri="{FF2B5EF4-FFF2-40B4-BE49-F238E27FC236}">
                  <a16:creationId xmlns:a16="http://schemas.microsoft.com/office/drawing/2014/main" id="{89976570-75E8-4094-B845-B1150A7E412A}"/>
                </a:ext>
              </a:extLst>
            </p:cNvPr>
            <p:cNvSpPr/>
            <p:nvPr/>
          </p:nvSpPr>
          <p:spPr>
            <a:xfrm>
              <a:off x="6179908" y="3673007"/>
              <a:ext cx="21854" cy="133474"/>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0" name="Google Shape;10308;p74">
              <a:extLst>
                <a:ext uri="{FF2B5EF4-FFF2-40B4-BE49-F238E27FC236}">
                  <a16:creationId xmlns:a16="http://schemas.microsoft.com/office/drawing/2014/main" id="{10D38278-7FA3-4062-9472-31BB4B600FED}"/>
                </a:ext>
              </a:extLst>
            </p:cNvPr>
            <p:cNvSpPr/>
            <p:nvPr/>
          </p:nvSpPr>
          <p:spPr>
            <a:xfrm>
              <a:off x="5907691" y="3539560"/>
              <a:ext cx="41760" cy="111245"/>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1" name="Google Shape;10309;p74">
              <a:extLst>
                <a:ext uri="{FF2B5EF4-FFF2-40B4-BE49-F238E27FC236}">
                  <a16:creationId xmlns:a16="http://schemas.microsoft.com/office/drawing/2014/main" id="{0324999A-6FC2-436E-A502-7E4F7C670756}"/>
                </a:ext>
              </a:extLst>
            </p:cNvPr>
            <p:cNvSpPr/>
            <p:nvPr/>
          </p:nvSpPr>
          <p:spPr>
            <a:xfrm>
              <a:off x="6012033" y="3539560"/>
              <a:ext cx="147035" cy="111245"/>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2" name="Google Shape;10310;p74">
              <a:extLst>
                <a:ext uri="{FF2B5EF4-FFF2-40B4-BE49-F238E27FC236}">
                  <a16:creationId xmlns:a16="http://schemas.microsoft.com/office/drawing/2014/main" id="{E884BD3D-E519-4FE7-9302-5793EF544407}"/>
                </a:ext>
              </a:extLst>
            </p:cNvPr>
            <p:cNvSpPr/>
            <p:nvPr/>
          </p:nvSpPr>
          <p:spPr>
            <a:xfrm>
              <a:off x="6221632" y="3656841"/>
              <a:ext cx="41788" cy="150647"/>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3" name="Google Shape;10311;p74">
              <a:extLst>
                <a:ext uri="{FF2B5EF4-FFF2-40B4-BE49-F238E27FC236}">
                  <a16:creationId xmlns:a16="http://schemas.microsoft.com/office/drawing/2014/main" id="{6AFBB263-03C0-4809-993B-0983777FD630}"/>
                </a:ext>
              </a:extLst>
            </p:cNvPr>
            <p:cNvSpPr/>
            <p:nvPr/>
          </p:nvSpPr>
          <p:spPr>
            <a:xfrm>
              <a:off x="5907691" y="3656841"/>
              <a:ext cx="41760" cy="149650"/>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4" name="Google Shape;10312;p74">
              <a:extLst>
                <a:ext uri="{FF2B5EF4-FFF2-40B4-BE49-F238E27FC236}">
                  <a16:creationId xmlns:a16="http://schemas.microsoft.com/office/drawing/2014/main" id="{80E7516F-7D53-47E5-B56B-2DB5FBFE995D}"/>
                </a:ext>
              </a:extLst>
            </p:cNvPr>
            <p:cNvSpPr/>
            <p:nvPr/>
          </p:nvSpPr>
          <p:spPr>
            <a:xfrm>
              <a:off x="6074624" y="3673007"/>
              <a:ext cx="20894" cy="23289"/>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5" name="Google Shape;10313;p74">
              <a:extLst>
                <a:ext uri="{FF2B5EF4-FFF2-40B4-BE49-F238E27FC236}">
                  <a16:creationId xmlns:a16="http://schemas.microsoft.com/office/drawing/2014/main" id="{6E8B7532-BFF0-4A90-BA73-75278B40C126}"/>
                </a:ext>
              </a:extLst>
            </p:cNvPr>
            <p:cNvSpPr/>
            <p:nvPr/>
          </p:nvSpPr>
          <p:spPr>
            <a:xfrm>
              <a:off x="6221632" y="3539560"/>
              <a:ext cx="41788" cy="111245"/>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6" name="Google Shape;10314;p74">
              <a:extLst>
                <a:ext uri="{FF2B5EF4-FFF2-40B4-BE49-F238E27FC236}">
                  <a16:creationId xmlns:a16="http://schemas.microsoft.com/office/drawing/2014/main" id="{9DBECD5D-C50F-4093-BF14-5B4894C0DB01}"/>
                </a:ext>
              </a:extLst>
            </p:cNvPr>
            <p:cNvSpPr/>
            <p:nvPr/>
          </p:nvSpPr>
          <p:spPr>
            <a:xfrm>
              <a:off x="6012033" y="3673007"/>
              <a:ext cx="147035" cy="133474"/>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7" name="Google Shape;10315;p74">
              <a:extLst>
                <a:ext uri="{FF2B5EF4-FFF2-40B4-BE49-F238E27FC236}">
                  <a16:creationId xmlns:a16="http://schemas.microsoft.com/office/drawing/2014/main" id="{2CBB42E8-8995-4369-B567-F578DCD182F7}"/>
                </a:ext>
              </a:extLst>
            </p:cNvPr>
            <p:cNvSpPr/>
            <p:nvPr/>
          </p:nvSpPr>
          <p:spPr>
            <a:xfrm>
              <a:off x="6011073" y="3428387"/>
              <a:ext cx="147035" cy="88971"/>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88" name="Google Shape;10341;p74">
            <a:extLst>
              <a:ext uri="{FF2B5EF4-FFF2-40B4-BE49-F238E27FC236}">
                <a16:creationId xmlns:a16="http://schemas.microsoft.com/office/drawing/2014/main" id="{709F81B6-E9E9-4246-9E41-2975AA9DB271}"/>
              </a:ext>
            </a:extLst>
          </p:cNvPr>
          <p:cNvGrpSpPr/>
          <p:nvPr/>
        </p:nvGrpSpPr>
        <p:grpSpPr>
          <a:xfrm>
            <a:off x="8478271" y="2746802"/>
            <a:ext cx="256260" cy="358070"/>
            <a:chOff x="8478271" y="2746802"/>
            <a:chExt cx="256260" cy="358070"/>
          </a:xfrm>
        </p:grpSpPr>
        <p:sp>
          <p:nvSpPr>
            <p:cNvPr id="89" name="Google Shape;10342;p74">
              <a:extLst>
                <a:ext uri="{FF2B5EF4-FFF2-40B4-BE49-F238E27FC236}">
                  <a16:creationId xmlns:a16="http://schemas.microsoft.com/office/drawing/2014/main" id="{D80E0213-E4EE-44EB-926E-CB7C3161D779}"/>
                </a:ext>
              </a:extLst>
            </p:cNvPr>
            <p:cNvSpPr/>
            <p:nvPr/>
          </p:nvSpPr>
          <p:spPr>
            <a:xfrm>
              <a:off x="8478271" y="2746802"/>
              <a:ext cx="256260" cy="252090"/>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0" name="Google Shape;10343;p74">
              <a:extLst>
                <a:ext uri="{FF2B5EF4-FFF2-40B4-BE49-F238E27FC236}">
                  <a16:creationId xmlns:a16="http://schemas.microsoft.com/office/drawing/2014/main" id="{BF7148AD-2D0C-4FD8-8B43-75C2749898C7}"/>
                </a:ext>
              </a:extLst>
            </p:cNvPr>
            <p:cNvSpPr/>
            <p:nvPr/>
          </p:nvSpPr>
          <p:spPr>
            <a:xfrm>
              <a:off x="8586691" y="2808872"/>
              <a:ext cx="40325" cy="43004"/>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1" name="Google Shape;10344;p74">
              <a:extLst>
                <a:ext uri="{FF2B5EF4-FFF2-40B4-BE49-F238E27FC236}">
                  <a16:creationId xmlns:a16="http://schemas.microsoft.com/office/drawing/2014/main" id="{39CE8E1E-1920-4A83-9F01-44B89784DBE9}"/>
                </a:ext>
              </a:extLst>
            </p:cNvPr>
            <p:cNvSpPr/>
            <p:nvPr/>
          </p:nvSpPr>
          <p:spPr>
            <a:xfrm>
              <a:off x="8538301" y="3019870"/>
              <a:ext cx="138001" cy="43004"/>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2" name="Google Shape;10345;p74">
              <a:extLst>
                <a:ext uri="{FF2B5EF4-FFF2-40B4-BE49-F238E27FC236}">
                  <a16:creationId xmlns:a16="http://schemas.microsoft.com/office/drawing/2014/main" id="{D1EA6D6F-FE0A-4A97-883C-0B3A1DAEB364}"/>
                </a:ext>
              </a:extLst>
            </p:cNvPr>
            <p:cNvSpPr/>
            <p:nvPr/>
          </p:nvSpPr>
          <p:spPr>
            <a:xfrm>
              <a:off x="8558006" y="2873785"/>
              <a:ext cx="98590" cy="63038"/>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3" name="Google Shape;10346;p74">
              <a:extLst>
                <a:ext uri="{FF2B5EF4-FFF2-40B4-BE49-F238E27FC236}">
                  <a16:creationId xmlns:a16="http://schemas.microsoft.com/office/drawing/2014/main" id="{063383E6-D634-44F6-B340-B49D33F0A041}"/>
                </a:ext>
              </a:extLst>
            </p:cNvPr>
            <p:cNvSpPr/>
            <p:nvPr/>
          </p:nvSpPr>
          <p:spPr>
            <a:xfrm>
              <a:off x="8558006" y="3083841"/>
              <a:ext cx="99468" cy="21031"/>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94" name="Google Shape;10359;p74">
            <a:extLst>
              <a:ext uri="{FF2B5EF4-FFF2-40B4-BE49-F238E27FC236}">
                <a16:creationId xmlns:a16="http://schemas.microsoft.com/office/drawing/2014/main" id="{2BC3597F-32E6-49F6-AE60-E721E0CA7807}"/>
              </a:ext>
            </a:extLst>
          </p:cNvPr>
          <p:cNvGrpSpPr/>
          <p:nvPr/>
        </p:nvGrpSpPr>
        <p:grpSpPr>
          <a:xfrm>
            <a:off x="6559603" y="3469955"/>
            <a:ext cx="356662" cy="334634"/>
            <a:chOff x="6559603" y="3469955"/>
            <a:chExt cx="356662" cy="334634"/>
          </a:xfrm>
        </p:grpSpPr>
        <p:sp>
          <p:nvSpPr>
            <p:cNvPr id="95" name="Google Shape;10360;p74">
              <a:extLst>
                <a:ext uri="{FF2B5EF4-FFF2-40B4-BE49-F238E27FC236}">
                  <a16:creationId xmlns:a16="http://schemas.microsoft.com/office/drawing/2014/main" id="{ED756C11-1594-457D-AFA3-EEDEE5014009}"/>
                </a:ext>
              </a:extLst>
            </p:cNvPr>
            <p:cNvSpPr/>
            <p:nvPr/>
          </p:nvSpPr>
          <p:spPr>
            <a:xfrm>
              <a:off x="6653503" y="3625641"/>
              <a:ext cx="167902" cy="178948"/>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6" name="Google Shape;10361;p74">
              <a:extLst>
                <a:ext uri="{FF2B5EF4-FFF2-40B4-BE49-F238E27FC236}">
                  <a16:creationId xmlns:a16="http://schemas.microsoft.com/office/drawing/2014/main" id="{E2637BDF-3784-4B98-B1F4-43EB2961FF28}"/>
                </a:ext>
              </a:extLst>
            </p:cNvPr>
            <p:cNvSpPr/>
            <p:nvPr/>
          </p:nvSpPr>
          <p:spPr>
            <a:xfrm>
              <a:off x="6810954" y="3469955"/>
              <a:ext cx="83484" cy="88971"/>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7" name="Google Shape;10362;p74">
              <a:extLst>
                <a:ext uri="{FF2B5EF4-FFF2-40B4-BE49-F238E27FC236}">
                  <a16:creationId xmlns:a16="http://schemas.microsoft.com/office/drawing/2014/main" id="{E0471C4A-FC50-491C-B7CD-CCA5D312D709}"/>
                </a:ext>
              </a:extLst>
            </p:cNvPr>
            <p:cNvSpPr/>
            <p:nvPr/>
          </p:nvSpPr>
          <p:spPr>
            <a:xfrm>
              <a:off x="6581430" y="3469955"/>
              <a:ext cx="82515" cy="88971"/>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8" name="Google Shape;10363;p74">
              <a:extLst>
                <a:ext uri="{FF2B5EF4-FFF2-40B4-BE49-F238E27FC236}">
                  <a16:creationId xmlns:a16="http://schemas.microsoft.com/office/drawing/2014/main" id="{0A5BDA1F-F50E-46B8-9D5A-BA36FA2FC4AC}"/>
                </a:ext>
              </a:extLst>
            </p:cNvPr>
            <p:cNvSpPr/>
            <p:nvPr/>
          </p:nvSpPr>
          <p:spPr>
            <a:xfrm>
              <a:off x="6559603" y="3558899"/>
              <a:ext cx="126168" cy="6676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9" name="Google Shape;10364;p74">
              <a:extLst>
                <a:ext uri="{FF2B5EF4-FFF2-40B4-BE49-F238E27FC236}">
                  <a16:creationId xmlns:a16="http://schemas.microsoft.com/office/drawing/2014/main" id="{9085FCF3-A1C1-4504-B5A5-894D0E2533ED}"/>
                </a:ext>
              </a:extLst>
            </p:cNvPr>
            <p:cNvSpPr/>
            <p:nvPr/>
          </p:nvSpPr>
          <p:spPr>
            <a:xfrm>
              <a:off x="6791020" y="3558899"/>
              <a:ext cx="125236" cy="6676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00" name="Google Shape;10365;p74">
              <a:extLst>
                <a:ext uri="{FF2B5EF4-FFF2-40B4-BE49-F238E27FC236}">
                  <a16:creationId xmlns:a16="http://schemas.microsoft.com/office/drawing/2014/main" id="{31BD0FB4-E7DB-47DD-9C4D-A3B2017707CF}"/>
                </a:ext>
              </a:extLst>
            </p:cNvPr>
            <p:cNvSpPr/>
            <p:nvPr/>
          </p:nvSpPr>
          <p:spPr>
            <a:xfrm>
              <a:off x="6795784" y="3647870"/>
              <a:ext cx="120481" cy="67766"/>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01" name="Google Shape;10366;p74">
              <a:extLst>
                <a:ext uri="{FF2B5EF4-FFF2-40B4-BE49-F238E27FC236}">
                  <a16:creationId xmlns:a16="http://schemas.microsoft.com/office/drawing/2014/main" id="{FE0752AC-0F22-404B-BF84-280D5F06DEBA}"/>
                </a:ext>
              </a:extLst>
            </p:cNvPr>
            <p:cNvSpPr/>
            <p:nvPr/>
          </p:nvSpPr>
          <p:spPr>
            <a:xfrm>
              <a:off x="6559603" y="3647870"/>
              <a:ext cx="121441" cy="66742"/>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02" name="Google Shape;10399;p74">
            <a:extLst>
              <a:ext uri="{FF2B5EF4-FFF2-40B4-BE49-F238E27FC236}">
                <a16:creationId xmlns:a16="http://schemas.microsoft.com/office/drawing/2014/main" id="{B3483F3F-68F3-4AA2-9248-7ED05309041E}"/>
              </a:ext>
            </a:extLst>
          </p:cNvPr>
          <p:cNvGrpSpPr/>
          <p:nvPr/>
        </p:nvGrpSpPr>
        <p:grpSpPr>
          <a:xfrm>
            <a:off x="3150290" y="3400031"/>
            <a:ext cx="355701" cy="377071"/>
            <a:chOff x="3150290" y="3400031"/>
            <a:chExt cx="355701" cy="377071"/>
          </a:xfrm>
        </p:grpSpPr>
        <p:sp>
          <p:nvSpPr>
            <p:cNvPr id="103" name="Google Shape;10400;p74">
              <a:extLst>
                <a:ext uri="{FF2B5EF4-FFF2-40B4-BE49-F238E27FC236}">
                  <a16:creationId xmlns:a16="http://schemas.microsoft.com/office/drawing/2014/main" id="{67F401C9-9C53-4262-AE76-F2B38BA1613F}"/>
                </a:ext>
              </a:extLst>
            </p:cNvPr>
            <p:cNvSpPr/>
            <p:nvPr/>
          </p:nvSpPr>
          <p:spPr>
            <a:xfrm>
              <a:off x="3308674" y="3569863"/>
              <a:ext cx="21854" cy="21241"/>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04" name="Google Shape;10401;p74">
              <a:extLst>
                <a:ext uri="{FF2B5EF4-FFF2-40B4-BE49-F238E27FC236}">
                  <a16:creationId xmlns:a16="http://schemas.microsoft.com/office/drawing/2014/main" id="{4EBE7926-E18A-4407-8D6B-3341A8EE5F0A}"/>
                </a:ext>
              </a:extLst>
            </p:cNvPr>
            <p:cNvSpPr/>
            <p:nvPr/>
          </p:nvSpPr>
          <p:spPr>
            <a:xfrm>
              <a:off x="3262222" y="3525103"/>
              <a:ext cx="113824" cy="111245"/>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05" name="Google Shape;10402;p74">
              <a:extLst>
                <a:ext uri="{FF2B5EF4-FFF2-40B4-BE49-F238E27FC236}">
                  <a16:creationId xmlns:a16="http://schemas.microsoft.com/office/drawing/2014/main" id="{9FD9EE46-FE7E-4F71-B438-9D1BC34E4CC8}"/>
                </a:ext>
              </a:extLst>
            </p:cNvPr>
            <p:cNvSpPr/>
            <p:nvPr/>
          </p:nvSpPr>
          <p:spPr>
            <a:xfrm>
              <a:off x="3363711" y="3412156"/>
              <a:ext cx="142280" cy="152668"/>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06" name="Google Shape;10403;p74">
              <a:extLst>
                <a:ext uri="{FF2B5EF4-FFF2-40B4-BE49-F238E27FC236}">
                  <a16:creationId xmlns:a16="http://schemas.microsoft.com/office/drawing/2014/main" id="{E1DDBCB8-2A81-4990-BDBA-BCB5D57FFAEA}"/>
                </a:ext>
              </a:extLst>
            </p:cNvPr>
            <p:cNvSpPr/>
            <p:nvPr/>
          </p:nvSpPr>
          <p:spPr>
            <a:xfrm>
              <a:off x="3311536" y="3634547"/>
              <a:ext cx="124276" cy="131426"/>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07" name="Google Shape;10404;p74">
              <a:extLst>
                <a:ext uri="{FF2B5EF4-FFF2-40B4-BE49-F238E27FC236}">
                  <a16:creationId xmlns:a16="http://schemas.microsoft.com/office/drawing/2014/main" id="{5D4B172B-0F21-41CD-A363-AF166DBF4032}"/>
                </a:ext>
              </a:extLst>
            </p:cNvPr>
            <p:cNvSpPr/>
            <p:nvPr/>
          </p:nvSpPr>
          <p:spPr>
            <a:xfrm>
              <a:off x="3384569" y="3572880"/>
              <a:ext cx="108136" cy="114290"/>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08" name="Google Shape;10405;p74">
              <a:extLst>
                <a:ext uri="{FF2B5EF4-FFF2-40B4-BE49-F238E27FC236}">
                  <a16:creationId xmlns:a16="http://schemas.microsoft.com/office/drawing/2014/main" id="{6CDECA99-3138-4AC4-995D-896BD4A3B748}"/>
                </a:ext>
              </a:extLst>
            </p:cNvPr>
            <p:cNvSpPr/>
            <p:nvPr/>
          </p:nvSpPr>
          <p:spPr>
            <a:xfrm>
              <a:off x="3159773" y="3625431"/>
              <a:ext cx="145142" cy="15167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09" name="Google Shape;10406;p74">
              <a:extLst>
                <a:ext uri="{FF2B5EF4-FFF2-40B4-BE49-F238E27FC236}">
                  <a16:creationId xmlns:a16="http://schemas.microsoft.com/office/drawing/2014/main" id="{D37A156D-46EB-4B17-A988-9CF3D7A8AB17}"/>
                </a:ext>
              </a:extLst>
            </p:cNvPr>
            <p:cNvSpPr/>
            <p:nvPr/>
          </p:nvSpPr>
          <p:spPr>
            <a:xfrm>
              <a:off x="3311536" y="3400031"/>
              <a:ext cx="125236" cy="108191"/>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0" name="Google Shape;10407;p74">
              <a:extLst>
                <a:ext uri="{FF2B5EF4-FFF2-40B4-BE49-F238E27FC236}">
                  <a16:creationId xmlns:a16="http://schemas.microsoft.com/office/drawing/2014/main" id="{AC48485E-7BA2-4918-B99E-188E60A6DFA7}"/>
                </a:ext>
              </a:extLst>
            </p:cNvPr>
            <p:cNvSpPr/>
            <p:nvPr/>
          </p:nvSpPr>
          <p:spPr>
            <a:xfrm>
              <a:off x="3150290" y="3566809"/>
              <a:ext cx="101516" cy="137516"/>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11" name="Google Shape;10421;p74">
            <a:extLst>
              <a:ext uri="{FF2B5EF4-FFF2-40B4-BE49-F238E27FC236}">
                <a16:creationId xmlns:a16="http://schemas.microsoft.com/office/drawing/2014/main" id="{2E203BFC-0238-445F-884A-B1A24A573D99}"/>
              </a:ext>
            </a:extLst>
          </p:cNvPr>
          <p:cNvGrpSpPr/>
          <p:nvPr/>
        </p:nvGrpSpPr>
        <p:grpSpPr>
          <a:xfrm>
            <a:off x="7104476" y="3408700"/>
            <a:ext cx="357621" cy="382146"/>
            <a:chOff x="7104476" y="3408700"/>
            <a:chExt cx="357621" cy="382146"/>
          </a:xfrm>
        </p:grpSpPr>
        <p:sp>
          <p:nvSpPr>
            <p:cNvPr id="112" name="Google Shape;10422;p74">
              <a:extLst>
                <a:ext uri="{FF2B5EF4-FFF2-40B4-BE49-F238E27FC236}">
                  <a16:creationId xmlns:a16="http://schemas.microsoft.com/office/drawing/2014/main" id="{581CD100-1A9C-4034-A64C-1DAE8B9E0183}"/>
                </a:ext>
              </a:extLst>
            </p:cNvPr>
            <p:cNvSpPr/>
            <p:nvPr/>
          </p:nvSpPr>
          <p:spPr>
            <a:xfrm>
              <a:off x="7104476" y="3543144"/>
              <a:ext cx="42720" cy="245680"/>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3" name="Google Shape;10423;p74">
              <a:extLst>
                <a:ext uri="{FF2B5EF4-FFF2-40B4-BE49-F238E27FC236}">
                  <a16:creationId xmlns:a16="http://schemas.microsoft.com/office/drawing/2014/main" id="{044BD5FB-91D7-4218-A47C-CD274BC8578C}"/>
                </a:ext>
              </a:extLst>
            </p:cNvPr>
            <p:cNvSpPr/>
            <p:nvPr/>
          </p:nvSpPr>
          <p:spPr>
            <a:xfrm>
              <a:off x="7145267" y="3633112"/>
              <a:ext cx="147995" cy="157734"/>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4" name="Google Shape;10424;p74">
              <a:extLst>
                <a:ext uri="{FF2B5EF4-FFF2-40B4-BE49-F238E27FC236}">
                  <a16:creationId xmlns:a16="http://schemas.microsoft.com/office/drawing/2014/main" id="{A908762A-1013-497E-9E79-5FC60A9AED2D}"/>
                </a:ext>
              </a:extLst>
            </p:cNvPr>
            <p:cNvSpPr/>
            <p:nvPr/>
          </p:nvSpPr>
          <p:spPr>
            <a:xfrm>
              <a:off x="7312200" y="3408700"/>
              <a:ext cx="127101" cy="45500"/>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5" name="Google Shape;10425;p74">
              <a:extLst>
                <a:ext uri="{FF2B5EF4-FFF2-40B4-BE49-F238E27FC236}">
                  <a16:creationId xmlns:a16="http://schemas.microsoft.com/office/drawing/2014/main" id="{02D57A7C-14E3-4E6B-AE93-E231845EC457}"/>
                </a:ext>
              </a:extLst>
            </p:cNvPr>
            <p:cNvSpPr/>
            <p:nvPr/>
          </p:nvSpPr>
          <p:spPr>
            <a:xfrm>
              <a:off x="7334000" y="3477426"/>
              <a:ext cx="126205" cy="45527"/>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6" name="Google Shape;10426;p74">
              <a:extLst>
                <a:ext uri="{FF2B5EF4-FFF2-40B4-BE49-F238E27FC236}">
                  <a16:creationId xmlns:a16="http://schemas.microsoft.com/office/drawing/2014/main" id="{2D1F2E2C-332E-475F-AD9C-864D274812F4}"/>
                </a:ext>
              </a:extLst>
            </p:cNvPr>
            <p:cNvSpPr/>
            <p:nvPr/>
          </p:nvSpPr>
          <p:spPr>
            <a:xfrm>
              <a:off x="7314102" y="3609850"/>
              <a:ext cx="147035" cy="45527"/>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7" name="Google Shape;10427;p74">
              <a:extLst>
                <a:ext uri="{FF2B5EF4-FFF2-40B4-BE49-F238E27FC236}">
                  <a16:creationId xmlns:a16="http://schemas.microsoft.com/office/drawing/2014/main" id="{BFD112A5-5C28-4F86-BDF9-00CB47241786}"/>
                </a:ext>
              </a:extLst>
            </p:cNvPr>
            <p:cNvSpPr/>
            <p:nvPr/>
          </p:nvSpPr>
          <p:spPr>
            <a:xfrm>
              <a:off x="7292275" y="3543144"/>
              <a:ext cx="168862" cy="43507"/>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8" name="Google Shape;10428;p74">
              <a:extLst>
                <a:ext uri="{FF2B5EF4-FFF2-40B4-BE49-F238E27FC236}">
                  <a16:creationId xmlns:a16="http://schemas.microsoft.com/office/drawing/2014/main" id="{AACA25CA-D5A5-426A-89FD-D0E7B2405B50}"/>
                </a:ext>
              </a:extLst>
            </p:cNvPr>
            <p:cNvSpPr/>
            <p:nvPr/>
          </p:nvSpPr>
          <p:spPr>
            <a:xfrm>
              <a:off x="7314102" y="3678612"/>
              <a:ext cx="147995" cy="112233"/>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9" name="Google Shape;10429;p74">
              <a:extLst>
                <a:ext uri="{FF2B5EF4-FFF2-40B4-BE49-F238E27FC236}">
                  <a16:creationId xmlns:a16="http://schemas.microsoft.com/office/drawing/2014/main" id="{F727B11C-F24E-40F0-8C1D-1BC5AD533EB7}"/>
                </a:ext>
              </a:extLst>
            </p:cNvPr>
            <p:cNvSpPr/>
            <p:nvPr/>
          </p:nvSpPr>
          <p:spPr>
            <a:xfrm>
              <a:off x="7168027" y="3476439"/>
              <a:ext cx="104378" cy="133447"/>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20" name="Google Shape;10435;p74">
            <a:extLst>
              <a:ext uri="{FF2B5EF4-FFF2-40B4-BE49-F238E27FC236}">
                <a16:creationId xmlns:a16="http://schemas.microsoft.com/office/drawing/2014/main" id="{E25765A2-9296-4BD0-B5AA-9DA40A816958}"/>
              </a:ext>
            </a:extLst>
          </p:cNvPr>
          <p:cNvGrpSpPr/>
          <p:nvPr/>
        </p:nvGrpSpPr>
        <p:grpSpPr>
          <a:xfrm>
            <a:off x="7083454" y="3947318"/>
            <a:ext cx="525578" cy="519369"/>
            <a:chOff x="7083454" y="3947318"/>
            <a:chExt cx="525578" cy="519369"/>
          </a:xfrm>
        </p:grpSpPr>
        <p:sp>
          <p:nvSpPr>
            <p:cNvPr id="121" name="Google Shape;10436;p74">
              <a:extLst>
                <a:ext uri="{FF2B5EF4-FFF2-40B4-BE49-F238E27FC236}">
                  <a16:creationId xmlns:a16="http://schemas.microsoft.com/office/drawing/2014/main" id="{E5F623A7-E98B-40F8-820F-AEB9F2DAA400}"/>
                </a:ext>
              </a:extLst>
            </p:cNvPr>
            <p:cNvSpPr/>
            <p:nvPr/>
          </p:nvSpPr>
          <p:spPr>
            <a:xfrm>
              <a:off x="7330205" y="3947318"/>
              <a:ext cx="30705" cy="81765"/>
            </a:xfrm>
            <a:custGeom>
              <a:avLst/>
              <a:gdLst>
                <a:gd name="f0" fmla="val w"/>
                <a:gd name="f1" fmla="val h"/>
                <a:gd name="f2" fmla="val 0"/>
                <a:gd name="f3" fmla="val 694"/>
                <a:gd name="f4" fmla="val 1733"/>
                <a:gd name="f5" fmla="val 347"/>
                <a:gd name="f6" fmla="val 158"/>
                <a:gd name="f7" fmla="val 1355"/>
                <a:gd name="f8" fmla="val 1576"/>
                <a:gd name="f9" fmla="val 536"/>
                <a:gd name="f10" fmla="val 693"/>
                <a:gd name="f11" fmla="*/ f0 1 694"/>
                <a:gd name="f12" fmla="*/ f1 1 1733"/>
                <a:gd name="f13" fmla="val f2"/>
                <a:gd name="f14" fmla="val f3"/>
                <a:gd name="f15" fmla="val f4"/>
                <a:gd name="f16" fmla="+- f15 0 f13"/>
                <a:gd name="f17" fmla="+- f14 0 f13"/>
                <a:gd name="f18" fmla="*/ f17 1 694"/>
                <a:gd name="f19" fmla="*/ f16 1 173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694" h="1733">
                  <a:moveTo>
                    <a:pt x="f5" y="f2"/>
                  </a:moveTo>
                  <a:cubicBezTo>
                    <a:pt x="f6" y="f2"/>
                    <a:pt x="f2" y="f6"/>
                    <a:pt x="f2" y="f5"/>
                  </a:cubicBezTo>
                  <a:lnTo>
                    <a:pt x="f2" y="f7"/>
                  </a:lnTo>
                  <a:cubicBezTo>
                    <a:pt x="f2" y="f8"/>
                    <a:pt x="f6" y="f4"/>
                    <a:pt x="f5" y="f4"/>
                  </a:cubicBezTo>
                  <a:cubicBezTo>
                    <a:pt x="f9" y="f4"/>
                    <a:pt x="f10" y="f8"/>
                    <a:pt x="f10" y="f7"/>
                  </a:cubicBezTo>
                  <a:lnTo>
                    <a:pt x="f10" y="f5"/>
                  </a:lnTo>
                  <a:cubicBezTo>
                    <a:pt x="f10" y="f6"/>
                    <a:pt x="f9"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22" name="Google Shape;10437;p74">
              <a:extLst>
                <a:ext uri="{FF2B5EF4-FFF2-40B4-BE49-F238E27FC236}">
                  <a16:creationId xmlns:a16="http://schemas.microsoft.com/office/drawing/2014/main" id="{4B1B13B1-276C-42B2-B2FB-9CBE28D9F044}"/>
                </a:ext>
              </a:extLst>
            </p:cNvPr>
            <p:cNvSpPr/>
            <p:nvPr/>
          </p:nvSpPr>
          <p:spPr>
            <a:xfrm>
              <a:off x="7207520" y="4011545"/>
              <a:ext cx="62782" cy="65452"/>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23" name="Google Shape;10438;p74">
              <a:extLst>
                <a:ext uri="{FF2B5EF4-FFF2-40B4-BE49-F238E27FC236}">
                  <a16:creationId xmlns:a16="http://schemas.microsoft.com/office/drawing/2014/main" id="{BE3820DE-6918-4405-B1DE-4C7A093E96BD}"/>
                </a:ext>
              </a:extLst>
            </p:cNvPr>
            <p:cNvSpPr/>
            <p:nvPr/>
          </p:nvSpPr>
          <p:spPr>
            <a:xfrm>
              <a:off x="7420776" y="4012112"/>
              <a:ext cx="62782" cy="64885"/>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24" name="Google Shape;10439;p74">
              <a:extLst>
                <a:ext uri="{FF2B5EF4-FFF2-40B4-BE49-F238E27FC236}">
                  <a16:creationId xmlns:a16="http://schemas.microsoft.com/office/drawing/2014/main" id="{CE84DD33-8C90-4560-830A-FF9DBA0B7753}"/>
                </a:ext>
              </a:extLst>
            </p:cNvPr>
            <p:cNvSpPr/>
            <p:nvPr/>
          </p:nvSpPr>
          <p:spPr>
            <a:xfrm>
              <a:off x="7546250" y="4174610"/>
              <a:ext cx="62782" cy="22884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25" name="Google Shape;10440;p74">
              <a:extLst>
                <a:ext uri="{FF2B5EF4-FFF2-40B4-BE49-F238E27FC236}">
                  <a16:creationId xmlns:a16="http://schemas.microsoft.com/office/drawing/2014/main" id="{69F16237-4013-4DB7-A1C2-D5DE70649C86}"/>
                </a:ext>
              </a:extLst>
            </p:cNvPr>
            <p:cNvSpPr/>
            <p:nvPr/>
          </p:nvSpPr>
          <p:spPr>
            <a:xfrm>
              <a:off x="7083454" y="4175927"/>
              <a:ext cx="62782" cy="228984"/>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26" name="Google Shape;10441;p74">
              <a:extLst>
                <a:ext uri="{FF2B5EF4-FFF2-40B4-BE49-F238E27FC236}">
                  <a16:creationId xmlns:a16="http://schemas.microsoft.com/office/drawing/2014/main" id="{9C5A9D2B-541F-4179-9E20-2BF90BC04C61}"/>
                </a:ext>
              </a:extLst>
            </p:cNvPr>
            <p:cNvSpPr/>
            <p:nvPr/>
          </p:nvSpPr>
          <p:spPr>
            <a:xfrm>
              <a:off x="7259101" y="4192432"/>
              <a:ext cx="253746" cy="196166"/>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27" name="Google Shape;10442;p74">
              <a:extLst>
                <a:ext uri="{FF2B5EF4-FFF2-40B4-BE49-F238E27FC236}">
                  <a16:creationId xmlns:a16="http://schemas.microsoft.com/office/drawing/2014/main" id="{C1ACE6F2-F20E-4E68-9566-6180C5EFBC23}"/>
                </a:ext>
              </a:extLst>
            </p:cNvPr>
            <p:cNvSpPr/>
            <p:nvPr/>
          </p:nvSpPr>
          <p:spPr>
            <a:xfrm>
              <a:off x="7174071" y="4110712"/>
              <a:ext cx="310905" cy="355975"/>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28" name="Google Shape;10443;p74">
            <a:extLst>
              <a:ext uri="{FF2B5EF4-FFF2-40B4-BE49-F238E27FC236}">
                <a16:creationId xmlns:a16="http://schemas.microsoft.com/office/drawing/2014/main" id="{0776079B-C2D3-430A-BF6A-2DEED432186A}"/>
              </a:ext>
            </a:extLst>
          </p:cNvPr>
          <p:cNvGrpSpPr/>
          <p:nvPr/>
        </p:nvGrpSpPr>
        <p:grpSpPr>
          <a:xfrm>
            <a:off x="8436894" y="3327611"/>
            <a:ext cx="408188" cy="435043"/>
            <a:chOff x="8436894" y="3327611"/>
            <a:chExt cx="408188" cy="435043"/>
          </a:xfrm>
        </p:grpSpPr>
        <p:sp>
          <p:nvSpPr>
            <p:cNvPr id="129" name="Google Shape;10444;p74">
              <a:extLst>
                <a:ext uri="{FF2B5EF4-FFF2-40B4-BE49-F238E27FC236}">
                  <a16:creationId xmlns:a16="http://schemas.microsoft.com/office/drawing/2014/main" id="{99DF513C-F4BF-4B1C-958D-64599C42589F}"/>
                </a:ext>
              </a:extLst>
            </p:cNvPr>
            <p:cNvSpPr/>
            <p:nvPr/>
          </p:nvSpPr>
          <p:spPr>
            <a:xfrm>
              <a:off x="8472720" y="3327611"/>
              <a:ext cx="119457" cy="12731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30" name="Google Shape;10445;p74">
              <a:extLst>
                <a:ext uri="{FF2B5EF4-FFF2-40B4-BE49-F238E27FC236}">
                  <a16:creationId xmlns:a16="http://schemas.microsoft.com/office/drawing/2014/main" id="{35AAA4EB-4229-47F2-9225-2110CC1FBE2E}"/>
                </a:ext>
              </a:extLst>
            </p:cNvPr>
            <p:cNvSpPr/>
            <p:nvPr/>
          </p:nvSpPr>
          <p:spPr>
            <a:xfrm>
              <a:off x="8630116" y="3379686"/>
              <a:ext cx="143332" cy="99806"/>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31" name="Google Shape;10446;p74">
              <a:extLst>
                <a:ext uri="{FF2B5EF4-FFF2-40B4-BE49-F238E27FC236}">
                  <a16:creationId xmlns:a16="http://schemas.microsoft.com/office/drawing/2014/main" id="{E7498E91-B187-4A59-A2A3-C92576026EA3}"/>
                </a:ext>
              </a:extLst>
            </p:cNvPr>
            <p:cNvSpPr/>
            <p:nvPr/>
          </p:nvSpPr>
          <p:spPr>
            <a:xfrm>
              <a:off x="8481407" y="3606951"/>
              <a:ext cx="146569" cy="10146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32" name="Google Shape;10447;p74">
              <a:extLst>
                <a:ext uri="{FF2B5EF4-FFF2-40B4-BE49-F238E27FC236}">
                  <a16:creationId xmlns:a16="http://schemas.microsoft.com/office/drawing/2014/main" id="{A81605C2-B0BC-47A1-813F-F3C2F8F5702E}"/>
                </a:ext>
              </a:extLst>
            </p:cNvPr>
            <p:cNvSpPr/>
            <p:nvPr/>
          </p:nvSpPr>
          <p:spPr>
            <a:xfrm>
              <a:off x="8687650" y="3505791"/>
              <a:ext cx="122694" cy="126141"/>
            </a:xfrm>
            <a:custGeom>
              <a:avLst/>
              <a:gdLst>
                <a:gd name="f0" fmla="val w"/>
                <a:gd name="f1" fmla="val h"/>
                <a:gd name="f2" fmla="val 0"/>
                <a:gd name="f3" fmla="val 3560"/>
                <a:gd name="f4" fmla="val 3435"/>
                <a:gd name="f5" fmla="val 1796"/>
                <a:gd name="f6" fmla="val 788"/>
                <a:gd name="f7" fmla="val 1733"/>
                <a:gd name="f8" fmla="val 2647"/>
                <a:gd name="f9" fmla="val 3434"/>
                <a:gd name="f10" fmla="val 2741"/>
                <a:gd name="f11" fmla="val 3561"/>
                <a:gd name="f12" fmla="val 2773"/>
                <a:gd name="f13" fmla="*/ f0 1 3560"/>
                <a:gd name="f14" fmla="*/ f1 1 3435"/>
                <a:gd name="f15" fmla="val f2"/>
                <a:gd name="f16" fmla="val f3"/>
                <a:gd name="f17" fmla="val f4"/>
                <a:gd name="f18" fmla="+- f17 0 f15"/>
                <a:gd name="f19" fmla="+- f16 0 f15"/>
                <a:gd name="f20" fmla="*/ f19 1 3560"/>
                <a:gd name="f21" fmla="*/ f18 1 343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560" h="3435">
                  <a:moveTo>
                    <a:pt x="f5" y="f2"/>
                  </a:moveTo>
                  <a:cubicBezTo>
                    <a:pt x="f6" y="f2"/>
                    <a:pt x="f2" y="f6"/>
                    <a:pt x="f2" y="f7"/>
                  </a:cubicBezTo>
                  <a:cubicBezTo>
                    <a:pt x="f2" y="f8"/>
                    <a:pt x="f6" y="f9"/>
                    <a:pt x="f5" y="f9"/>
                  </a:cubicBezTo>
                  <a:cubicBezTo>
                    <a:pt x="f10" y="f9"/>
                    <a:pt x="f11" y="f8"/>
                    <a:pt x="f11" y="f7"/>
                  </a:cubicBezTo>
                  <a:cubicBezTo>
                    <a:pt x="f11" y="f6"/>
                    <a:pt x="f12"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33" name="Google Shape;10448;p74">
              <a:extLst>
                <a:ext uri="{FF2B5EF4-FFF2-40B4-BE49-F238E27FC236}">
                  <a16:creationId xmlns:a16="http://schemas.microsoft.com/office/drawing/2014/main" id="{9FFF3272-CAF0-4BEC-B2FF-3508F6231125}"/>
                </a:ext>
              </a:extLst>
            </p:cNvPr>
            <p:cNvSpPr/>
            <p:nvPr/>
          </p:nvSpPr>
          <p:spPr>
            <a:xfrm>
              <a:off x="8436894" y="3452582"/>
              <a:ext cx="191091" cy="129588"/>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34" name="Google Shape;10449;p74">
              <a:extLst>
                <a:ext uri="{FF2B5EF4-FFF2-40B4-BE49-F238E27FC236}">
                  <a16:creationId xmlns:a16="http://schemas.microsoft.com/office/drawing/2014/main" id="{86335ABB-E74F-448F-B845-A7E3C7193360}"/>
                </a:ext>
              </a:extLst>
            </p:cNvPr>
            <p:cNvSpPr/>
            <p:nvPr/>
          </p:nvSpPr>
          <p:spPr>
            <a:xfrm>
              <a:off x="8651824" y="3630716"/>
              <a:ext cx="193258" cy="131938"/>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35" name="Google Shape;10468;p74">
            <a:extLst>
              <a:ext uri="{FF2B5EF4-FFF2-40B4-BE49-F238E27FC236}">
                <a16:creationId xmlns:a16="http://schemas.microsoft.com/office/drawing/2014/main" id="{ABEB020D-3553-437B-8EF7-F143B0EB835B}"/>
              </a:ext>
            </a:extLst>
          </p:cNvPr>
          <p:cNvGrpSpPr/>
          <p:nvPr/>
        </p:nvGrpSpPr>
        <p:grpSpPr>
          <a:xfrm>
            <a:off x="4519184" y="3493702"/>
            <a:ext cx="357621" cy="380125"/>
            <a:chOff x="4519184" y="3493702"/>
            <a:chExt cx="357621" cy="380125"/>
          </a:xfrm>
        </p:grpSpPr>
        <p:sp>
          <p:nvSpPr>
            <p:cNvPr id="136" name="Google Shape;10469;p74">
              <a:extLst>
                <a:ext uri="{FF2B5EF4-FFF2-40B4-BE49-F238E27FC236}">
                  <a16:creationId xmlns:a16="http://schemas.microsoft.com/office/drawing/2014/main" id="{B1D1A124-A994-4E3D-8240-47B06606EF5F}"/>
                </a:ext>
              </a:extLst>
            </p:cNvPr>
            <p:cNvSpPr/>
            <p:nvPr/>
          </p:nvSpPr>
          <p:spPr>
            <a:xfrm>
              <a:off x="4729743" y="3717090"/>
              <a:ext cx="147062" cy="156737"/>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37" name="Google Shape;10470;p74">
              <a:extLst>
                <a:ext uri="{FF2B5EF4-FFF2-40B4-BE49-F238E27FC236}">
                  <a16:creationId xmlns:a16="http://schemas.microsoft.com/office/drawing/2014/main" id="{51D63DBC-050D-454D-9952-600BB56C9A0D}"/>
                </a:ext>
              </a:extLst>
            </p:cNvPr>
            <p:cNvSpPr/>
            <p:nvPr/>
          </p:nvSpPr>
          <p:spPr>
            <a:xfrm>
              <a:off x="4520153" y="3605908"/>
              <a:ext cx="313968" cy="222418"/>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38" name="Google Shape;10471;p74">
              <a:extLst>
                <a:ext uri="{FF2B5EF4-FFF2-40B4-BE49-F238E27FC236}">
                  <a16:creationId xmlns:a16="http://schemas.microsoft.com/office/drawing/2014/main" id="{DC25547B-5A3B-4559-AD09-D2444D897B58}"/>
                </a:ext>
              </a:extLst>
            </p:cNvPr>
            <p:cNvSpPr/>
            <p:nvPr/>
          </p:nvSpPr>
          <p:spPr>
            <a:xfrm>
              <a:off x="4519184" y="3493702"/>
              <a:ext cx="314937" cy="90991"/>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39" name="Google Shape;10483;p74">
            <a:extLst>
              <a:ext uri="{FF2B5EF4-FFF2-40B4-BE49-F238E27FC236}">
                <a16:creationId xmlns:a16="http://schemas.microsoft.com/office/drawing/2014/main" id="{6D24DF3C-6857-4091-9EE8-E90B472E57D1}"/>
              </a:ext>
            </a:extLst>
          </p:cNvPr>
          <p:cNvGrpSpPr/>
          <p:nvPr/>
        </p:nvGrpSpPr>
        <p:grpSpPr>
          <a:xfrm>
            <a:off x="7820406" y="3394865"/>
            <a:ext cx="335794" cy="355866"/>
            <a:chOff x="7820406" y="3394865"/>
            <a:chExt cx="335794" cy="355866"/>
          </a:xfrm>
        </p:grpSpPr>
        <p:sp>
          <p:nvSpPr>
            <p:cNvPr id="140" name="Google Shape;10484;p74">
              <a:extLst>
                <a:ext uri="{FF2B5EF4-FFF2-40B4-BE49-F238E27FC236}">
                  <a16:creationId xmlns:a16="http://schemas.microsoft.com/office/drawing/2014/main" id="{8CA25117-0B6F-4E04-A478-20118A54AED5}"/>
                </a:ext>
              </a:extLst>
            </p:cNvPr>
            <p:cNvSpPr/>
            <p:nvPr/>
          </p:nvSpPr>
          <p:spPr>
            <a:xfrm>
              <a:off x="8009165" y="3595018"/>
              <a:ext cx="147035" cy="155713"/>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41" name="Google Shape;10485;p74">
              <a:extLst>
                <a:ext uri="{FF2B5EF4-FFF2-40B4-BE49-F238E27FC236}">
                  <a16:creationId xmlns:a16="http://schemas.microsoft.com/office/drawing/2014/main" id="{C84BA267-57E6-492E-806A-D1F3042DF227}"/>
                </a:ext>
              </a:extLst>
            </p:cNvPr>
            <p:cNvSpPr/>
            <p:nvPr/>
          </p:nvSpPr>
          <p:spPr>
            <a:xfrm>
              <a:off x="7820406" y="3471675"/>
              <a:ext cx="42720" cy="27802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42" name="Google Shape;10486;p74">
              <a:extLst>
                <a:ext uri="{FF2B5EF4-FFF2-40B4-BE49-F238E27FC236}">
                  <a16:creationId xmlns:a16="http://schemas.microsoft.com/office/drawing/2014/main" id="{7432C61C-D7C9-4320-9D0A-0AA368F27A89}"/>
                </a:ext>
              </a:extLst>
            </p:cNvPr>
            <p:cNvSpPr/>
            <p:nvPr/>
          </p:nvSpPr>
          <p:spPr>
            <a:xfrm>
              <a:off x="7882987" y="3482812"/>
              <a:ext cx="210622" cy="266895"/>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43" name="Google Shape;10487;p74">
              <a:extLst>
                <a:ext uri="{FF2B5EF4-FFF2-40B4-BE49-F238E27FC236}">
                  <a16:creationId xmlns:a16="http://schemas.microsoft.com/office/drawing/2014/main" id="{B90DD1BC-533B-46D9-9A04-D6672FC2962E}"/>
                </a:ext>
              </a:extLst>
            </p:cNvPr>
            <p:cNvSpPr/>
            <p:nvPr/>
          </p:nvSpPr>
          <p:spPr>
            <a:xfrm>
              <a:off x="7925680" y="3616223"/>
              <a:ext cx="79717" cy="22265"/>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44" name="Google Shape;10488;p74">
              <a:extLst>
                <a:ext uri="{FF2B5EF4-FFF2-40B4-BE49-F238E27FC236}">
                  <a16:creationId xmlns:a16="http://schemas.microsoft.com/office/drawing/2014/main" id="{32CEF578-92A3-42F0-8C48-E5624E93957D}"/>
                </a:ext>
              </a:extLst>
            </p:cNvPr>
            <p:cNvSpPr/>
            <p:nvPr/>
          </p:nvSpPr>
          <p:spPr>
            <a:xfrm>
              <a:off x="7820406" y="3394865"/>
              <a:ext cx="272244" cy="65745"/>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45" name="Google Shape;10497;p74">
            <a:extLst>
              <a:ext uri="{FF2B5EF4-FFF2-40B4-BE49-F238E27FC236}">
                <a16:creationId xmlns:a16="http://schemas.microsoft.com/office/drawing/2014/main" id="{EEEC952E-50A8-4CE0-89EB-0ADCF1060D5E}"/>
              </a:ext>
            </a:extLst>
          </p:cNvPr>
          <p:cNvGrpSpPr/>
          <p:nvPr/>
        </p:nvGrpSpPr>
        <p:grpSpPr>
          <a:xfrm>
            <a:off x="7740496" y="1962293"/>
            <a:ext cx="466892" cy="496272"/>
            <a:chOff x="7740496" y="1962293"/>
            <a:chExt cx="466892" cy="496272"/>
          </a:xfrm>
        </p:grpSpPr>
        <p:sp>
          <p:nvSpPr>
            <p:cNvPr id="146" name="Google Shape;10498;p74">
              <a:extLst>
                <a:ext uri="{FF2B5EF4-FFF2-40B4-BE49-F238E27FC236}">
                  <a16:creationId xmlns:a16="http://schemas.microsoft.com/office/drawing/2014/main" id="{548CBE99-DC8B-4AB6-A039-A9CB09735B7B}"/>
                </a:ext>
              </a:extLst>
            </p:cNvPr>
            <p:cNvSpPr/>
            <p:nvPr/>
          </p:nvSpPr>
          <p:spPr>
            <a:xfrm>
              <a:off x="7903963" y="1962293"/>
              <a:ext cx="136227" cy="145188"/>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47" name="Google Shape;10499;p74">
              <a:extLst>
                <a:ext uri="{FF2B5EF4-FFF2-40B4-BE49-F238E27FC236}">
                  <a16:creationId xmlns:a16="http://schemas.microsoft.com/office/drawing/2014/main" id="{492BA299-5817-4DBE-8516-745343578CA7}"/>
                </a:ext>
              </a:extLst>
            </p:cNvPr>
            <p:cNvSpPr/>
            <p:nvPr/>
          </p:nvSpPr>
          <p:spPr>
            <a:xfrm>
              <a:off x="7740496" y="2252633"/>
              <a:ext cx="466892" cy="205932"/>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48" name="Google Shape;10500;p74">
              <a:extLst>
                <a:ext uri="{FF2B5EF4-FFF2-40B4-BE49-F238E27FC236}">
                  <a16:creationId xmlns:a16="http://schemas.microsoft.com/office/drawing/2014/main" id="{AEACA89A-AA3D-4719-80D4-FC41575DF8D6}"/>
                </a:ext>
              </a:extLst>
            </p:cNvPr>
            <p:cNvSpPr/>
            <p:nvPr/>
          </p:nvSpPr>
          <p:spPr>
            <a:xfrm>
              <a:off x="8058744" y="2021692"/>
              <a:ext cx="117674" cy="20325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49" name="Google Shape;10501;p74">
              <a:extLst>
                <a:ext uri="{FF2B5EF4-FFF2-40B4-BE49-F238E27FC236}">
                  <a16:creationId xmlns:a16="http://schemas.microsoft.com/office/drawing/2014/main" id="{A644A73B-27E7-4F0C-B409-171DA05EA9AF}"/>
                </a:ext>
              </a:extLst>
            </p:cNvPr>
            <p:cNvSpPr/>
            <p:nvPr/>
          </p:nvSpPr>
          <p:spPr>
            <a:xfrm>
              <a:off x="7767736" y="2021692"/>
              <a:ext cx="117674" cy="20325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50" name="Google Shape;10502;p74">
              <a:extLst>
                <a:ext uri="{FF2B5EF4-FFF2-40B4-BE49-F238E27FC236}">
                  <a16:creationId xmlns:a16="http://schemas.microsoft.com/office/drawing/2014/main" id="{85071359-C76E-48E8-BB1F-BFC90645C27E}"/>
                </a:ext>
              </a:extLst>
            </p:cNvPr>
            <p:cNvSpPr/>
            <p:nvPr/>
          </p:nvSpPr>
          <p:spPr>
            <a:xfrm>
              <a:off x="7983196" y="2102159"/>
              <a:ext cx="111501" cy="1188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51" name="Google Shape;10503;p74">
              <a:extLst>
                <a:ext uri="{FF2B5EF4-FFF2-40B4-BE49-F238E27FC236}">
                  <a16:creationId xmlns:a16="http://schemas.microsoft.com/office/drawing/2014/main" id="{39E201E9-29A0-4EDF-A984-E69153E10D12}"/>
                </a:ext>
              </a:extLst>
            </p:cNvPr>
            <p:cNvSpPr/>
            <p:nvPr/>
          </p:nvSpPr>
          <p:spPr>
            <a:xfrm>
              <a:off x="7847005" y="2103504"/>
              <a:ext cx="111465" cy="122776"/>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52" name="Google Shape;10234;p74">
            <a:extLst>
              <a:ext uri="{FF2B5EF4-FFF2-40B4-BE49-F238E27FC236}">
                <a16:creationId xmlns:a16="http://schemas.microsoft.com/office/drawing/2014/main" id="{A3CE25B5-30F5-4E7A-AC29-6E22F6F3F375}"/>
              </a:ext>
            </a:extLst>
          </p:cNvPr>
          <p:cNvGrpSpPr/>
          <p:nvPr/>
        </p:nvGrpSpPr>
        <p:grpSpPr>
          <a:xfrm>
            <a:off x="3796753" y="1998000"/>
            <a:ext cx="464414" cy="496272"/>
            <a:chOff x="3796753" y="1998000"/>
            <a:chExt cx="464414" cy="496272"/>
          </a:xfrm>
        </p:grpSpPr>
        <p:sp>
          <p:nvSpPr>
            <p:cNvPr id="153" name="Google Shape;10235;p74">
              <a:extLst>
                <a:ext uri="{FF2B5EF4-FFF2-40B4-BE49-F238E27FC236}">
                  <a16:creationId xmlns:a16="http://schemas.microsoft.com/office/drawing/2014/main" id="{5A7D988E-F1C1-4011-8A69-2B249837EF58}"/>
                </a:ext>
              </a:extLst>
            </p:cNvPr>
            <p:cNvSpPr/>
            <p:nvPr/>
          </p:nvSpPr>
          <p:spPr>
            <a:xfrm>
              <a:off x="4001094" y="2259308"/>
              <a:ext cx="55732" cy="59445"/>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54" name="Google Shape;10236;p74">
              <a:extLst>
                <a:ext uri="{FF2B5EF4-FFF2-40B4-BE49-F238E27FC236}">
                  <a16:creationId xmlns:a16="http://schemas.microsoft.com/office/drawing/2014/main" id="{D28756DC-69AC-4A63-904B-C314A3E10B55}"/>
                </a:ext>
              </a:extLst>
            </p:cNvPr>
            <p:cNvSpPr/>
            <p:nvPr/>
          </p:nvSpPr>
          <p:spPr>
            <a:xfrm>
              <a:off x="3975079" y="2347740"/>
              <a:ext cx="110249" cy="58100"/>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55" name="Google Shape;10237;p74">
              <a:extLst>
                <a:ext uri="{FF2B5EF4-FFF2-40B4-BE49-F238E27FC236}">
                  <a16:creationId xmlns:a16="http://schemas.microsoft.com/office/drawing/2014/main" id="{459C012A-7A3A-4989-A1EE-F80007253665}"/>
                </a:ext>
              </a:extLst>
            </p:cNvPr>
            <p:cNvSpPr/>
            <p:nvPr/>
          </p:nvSpPr>
          <p:spPr>
            <a:xfrm>
              <a:off x="3906966" y="2202551"/>
              <a:ext cx="246476" cy="291721"/>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56" name="Google Shape;10238;p74">
              <a:extLst>
                <a:ext uri="{FF2B5EF4-FFF2-40B4-BE49-F238E27FC236}">
                  <a16:creationId xmlns:a16="http://schemas.microsoft.com/office/drawing/2014/main" id="{B48973BB-CF07-48D4-8004-265FD23CF44E}"/>
                </a:ext>
              </a:extLst>
            </p:cNvPr>
            <p:cNvSpPr/>
            <p:nvPr/>
          </p:nvSpPr>
          <p:spPr>
            <a:xfrm>
              <a:off x="3879726" y="1998000"/>
              <a:ext cx="300947" cy="59445"/>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57" name="Google Shape;10239;p74">
              <a:extLst>
                <a:ext uri="{FF2B5EF4-FFF2-40B4-BE49-F238E27FC236}">
                  <a16:creationId xmlns:a16="http://schemas.microsoft.com/office/drawing/2014/main" id="{86D7A8A4-2365-4E25-A569-D35116F17D5B}"/>
                </a:ext>
              </a:extLst>
            </p:cNvPr>
            <p:cNvSpPr/>
            <p:nvPr/>
          </p:nvSpPr>
          <p:spPr>
            <a:xfrm>
              <a:off x="3796753" y="2087730"/>
              <a:ext cx="464414" cy="231023"/>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58" name="Google Shape;10251;p74">
            <a:extLst>
              <a:ext uri="{FF2B5EF4-FFF2-40B4-BE49-F238E27FC236}">
                <a16:creationId xmlns:a16="http://schemas.microsoft.com/office/drawing/2014/main" id="{1A8C4C1A-BB35-4477-8A4B-56564E49005E}"/>
              </a:ext>
            </a:extLst>
          </p:cNvPr>
          <p:cNvGrpSpPr/>
          <p:nvPr/>
        </p:nvGrpSpPr>
        <p:grpSpPr>
          <a:xfrm>
            <a:off x="7093476" y="2002115"/>
            <a:ext cx="300956" cy="496272"/>
            <a:chOff x="7093476" y="2002115"/>
            <a:chExt cx="300956" cy="496272"/>
          </a:xfrm>
        </p:grpSpPr>
        <p:sp>
          <p:nvSpPr>
            <p:cNvPr id="159" name="Google Shape;10252;p74">
              <a:extLst>
                <a:ext uri="{FF2B5EF4-FFF2-40B4-BE49-F238E27FC236}">
                  <a16:creationId xmlns:a16="http://schemas.microsoft.com/office/drawing/2014/main" id="{BF80F586-3078-4027-8DB9-B1DACC1030A0}"/>
                </a:ext>
              </a:extLst>
            </p:cNvPr>
            <p:cNvSpPr/>
            <p:nvPr/>
          </p:nvSpPr>
          <p:spPr>
            <a:xfrm>
              <a:off x="7258205" y="2270007"/>
              <a:ext cx="107734" cy="141256"/>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60" name="Google Shape;10253;p74">
              <a:extLst>
                <a:ext uri="{FF2B5EF4-FFF2-40B4-BE49-F238E27FC236}">
                  <a16:creationId xmlns:a16="http://schemas.microsoft.com/office/drawing/2014/main" id="{3D83130A-638C-4644-AA47-9E29AAC9E8CE}"/>
                </a:ext>
              </a:extLst>
            </p:cNvPr>
            <p:cNvSpPr/>
            <p:nvPr/>
          </p:nvSpPr>
          <p:spPr>
            <a:xfrm>
              <a:off x="7193785" y="2358429"/>
              <a:ext cx="97868" cy="51526"/>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61" name="Google Shape;10254;p74">
              <a:extLst>
                <a:ext uri="{FF2B5EF4-FFF2-40B4-BE49-F238E27FC236}">
                  <a16:creationId xmlns:a16="http://schemas.microsoft.com/office/drawing/2014/main" id="{1C0F9632-EBFE-4373-A5BB-72CC1265F29B}"/>
                </a:ext>
              </a:extLst>
            </p:cNvPr>
            <p:cNvSpPr/>
            <p:nvPr/>
          </p:nvSpPr>
          <p:spPr>
            <a:xfrm>
              <a:off x="7120716" y="2267364"/>
              <a:ext cx="109033" cy="142591"/>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62" name="Google Shape;10255;p74">
              <a:extLst>
                <a:ext uri="{FF2B5EF4-FFF2-40B4-BE49-F238E27FC236}">
                  <a16:creationId xmlns:a16="http://schemas.microsoft.com/office/drawing/2014/main" id="{9EA04E4A-91EE-41D7-B462-74E65ADBC6A3}"/>
                </a:ext>
              </a:extLst>
            </p:cNvPr>
            <p:cNvSpPr/>
            <p:nvPr/>
          </p:nvSpPr>
          <p:spPr>
            <a:xfrm>
              <a:off x="7093476" y="2438942"/>
              <a:ext cx="300956" cy="59445"/>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63" name="Google Shape;10256;p74">
              <a:extLst>
                <a:ext uri="{FF2B5EF4-FFF2-40B4-BE49-F238E27FC236}">
                  <a16:creationId xmlns:a16="http://schemas.microsoft.com/office/drawing/2014/main" id="{644E7FF8-AAB7-4131-9F77-217F8307CED9}"/>
                </a:ext>
              </a:extLst>
            </p:cNvPr>
            <p:cNvSpPr/>
            <p:nvPr/>
          </p:nvSpPr>
          <p:spPr>
            <a:xfrm>
              <a:off x="7093476" y="2002115"/>
              <a:ext cx="300956" cy="59445"/>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64" name="Google Shape;10257;p74">
              <a:extLst>
                <a:ext uri="{FF2B5EF4-FFF2-40B4-BE49-F238E27FC236}">
                  <a16:creationId xmlns:a16="http://schemas.microsoft.com/office/drawing/2014/main" id="{4192002B-BDDA-49EF-A251-2A0D340F4E16}"/>
                </a:ext>
              </a:extLst>
            </p:cNvPr>
            <p:cNvSpPr/>
            <p:nvPr/>
          </p:nvSpPr>
          <p:spPr>
            <a:xfrm>
              <a:off x="7121978" y="2087904"/>
              <a:ext cx="243961" cy="5973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65" name="Google Shape;10258;p74">
              <a:extLst>
                <a:ext uri="{FF2B5EF4-FFF2-40B4-BE49-F238E27FC236}">
                  <a16:creationId xmlns:a16="http://schemas.microsoft.com/office/drawing/2014/main" id="{D5AE34D3-3704-45FB-AD8E-38220BBD1A5E}"/>
                </a:ext>
              </a:extLst>
            </p:cNvPr>
            <p:cNvSpPr/>
            <p:nvPr/>
          </p:nvSpPr>
          <p:spPr>
            <a:xfrm>
              <a:off x="7119500" y="2140692"/>
              <a:ext cx="245214" cy="124074"/>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66" name="Google Shape;10297;p74">
            <a:extLst>
              <a:ext uri="{FF2B5EF4-FFF2-40B4-BE49-F238E27FC236}">
                <a16:creationId xmlns:a16="http://schemas.microsoft.com/office/drawing/2014/main" id="{2425B847-02BE-4769-A411-672B391887FD}"/>
              </a:ext>
            </a:extLst>
          </p:cNvPr>
          <p:cNvGrpSpPr/>
          <p:nvPr/>
        </p:nvGrpSpPr>
        <p:grpSpPr>
          <a:xfrm>
            <a:off x="4514383" y="1988948"/>
            <a:ext cx="464378" cy="493619"/>
            <a:chOff x="4514383" y="1988948"/>
            <a:chExt cx="464378" cy="493619"/>
          </a:xfrm>
        </p:grpSpPr>
        <p:sp>
          <p:nvSpPr>
            <p:cNvPr id="167" name="Google Shape;10298;p74">
              <a:extLst>
                <a:ext uri="{FF2B5EF4-FFF2-40B4-BE49-F238E27FC236}">
                  <a16:creationId xmlns:a16="http://schemas.microsoft.com/office/drawing/2014/main" id="{DE987810-5E51-4480-9300-266179C65F83}"/>
                </a:ext>
              </a:extLst>
            </p:cNvPr>
            <p:cNvSpPr/>
            <p:nvPr/>
          </p:nvSpPr>
          <p:spPr>
            <a:xfrm>
              <a:off x="4620856" y="2250256"/>
              <a:ext cx="55769" cy="59445"/>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68" name="Google Shape;10299;p74">
              <a:extLst>
                <a:ext uri="{FF2B5EF4-FFF2-40B4-BE49-F238E27FC236}">
                  <a16:creationId xmlns:a16="http://schemas.microsoft.com/office/drawing/2014/main" id="{ABB06D24-BFB2-4B13-8A1A-67A14109205B}"/>
                </a:ext>
              </a:extLst>
            </p:cNvPr>
            <p:cNvSpPr/>
            <p:nvPr/>
          </p:nvSpPr>
          <p:spPr>
            <a:xfrm>
              <a:off x="4594832" y="2338678"/>
              <a:ext cx="109033" cy="58100"/>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69" name="Google Shape;10300;p74">
              <a:extLst>
                <a:ext uri="{FF2B5EF4-FFF2-40B4-BE49-F238E27FC236}">
                  <a16:creationId xmlns:a16="http://schemas.microsoft.com/office/drawing/2014/main" id="{25F1763D-8EFE-47F2-9681-9BBB878DCA38}"/>
                </a:ext>
              </a:extLst>
            </p:cNvPr>
            <p:cNvSpPr/>
            <p:nvPr/>
          </p:nvSpPr>
          <p:spPr>
            <a:xfrm>
              <a:off x="4514383" y="2164457"/>
              <a:ext cx="464378" cy="318110"/>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70" name="Google Shape;10301;p74">
              <a:extLst>
                <a:ext uri="{FF2B5EF4-FFF2-40B4-BE49-F238E27FC236}">
                  <a16:creationId xmlns:a16="http://schemas.microsoft.com/office/drawing/2014/main" id="{DB0E5FA8-DC88-4077-8C27-0D776B842236}"/>
                </a:ext>
              </a:extLst>
            </p:cNvPr>
            <p:cNvSpPr/>
            <p:nvPr/>
          </p:nvSpPr>
          <p:spPr>
            <a:xfrm>
              <a:off x="4649349" y="2076035"/>
              <a:ext cx="191959" cy="11750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71" name="Google Shape;10302;p74">
              <a:extLst>
                <a:ext uri="{FF2B5EF4-FFF2-40B4-BE49-F238E27FC236}">
                  <a16:creationId xmlns:a16="http://schemas.microsoft.com/office/drawing/2014/main" id="{84094B08-0ADF-4CC1-A192-22E1BCAE964A}"/>
                </a:ext>
              </a:extLst>
            </p:cNvPr>
            <p:cNvSpPr/>
            <p:nvPr/>
          </p:nvSpPr>
          <p:spPr>
            <a:xfrm>
              <a:off x="4676589" y="1988948"/>
              <a:ext cx="136227" cy="59445"/>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72" name="Google Shape;10352;p74">
            <a:extLst>
              <a:ext uri="{FF2B5EF4-FFF2-40B4-BE49-F238E27FC236}">
                <a16:creationId xmlns:a16="http://schemas.microsoft.com/office/drawing/2014/main" id="{1F83DC6C-C028-4286-A0CC-0D5BB934C2F5}"/>
              </a:ext>
            </a:extLst>
          </p:cNvPr>
          <p:cNvGrpSpPr/>
          <p:nvPr/>
        </p:nvGrpSpPr>
        <p:grpSpPr>
          <a:xfrm>
            <a:off x="5175650" y="1997314"/>
            <a:ext cx="465640" cy="498028"/>
            <a:chOff x="5175650" y="1997314"/>
            <a:chExt cx="465640" cy="498028"/>
          </a:xfrm>
        </p:grpSpPr>
        <p:sp>
          <p:nvSpPr>
            <p:cNvPr id="173" name="Google Shape;10353;p74">
              <a:extLst>
                <a:ext uri="{FF2B5EF4-FFF2-40B4-BE49-F238E27FC236}">
                  <a16:creationId xmlns:a16="http://schemas.microsoft.com/office/drawing/2014/main" id="{D952A4D1-C5F9-4CFE-9058-0C85C50201BB}"/>
                </a:ext>
              </a:extLst>
            </p:cNvPr>
            <p:cNvSpPr/>
            <p:nvPr/>
          </p:nvSpPr>
          <p:spPr>
            <a:xfrm>
              <a:off x="5310624" y="2114111"/>
              <a:ext cx="191959" cy="166347"/>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74" name="Google Shape;10354;p74">
              <a:extLst>
                <a:ext uri="{FF2B5EF4-FFF2-40B4-BE49-F238E27FC236}">
                  <a16:creationId xmlns:a16="http://schemas.microsoft.com/office/drawing/2014/main" id="{C59F40A9-DEEA-43C2-BD3E-D7CC076C58FD}"/>
                </a:ext>
              </a:extLst>
            </p:cNvPr>
            <p:cNvSpPr/>
            <p:nvPr/>
          </p:nvSpPr>
          <p:spPr>
            <a:xfrm>
              <a:off x="5379954" y="2173510"/>
              <a:ext cx="55769" cy="59445"/>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75" name="Google Shape;10355;p74">
              <a:extLst>
                <a:ext uri="{FF2B5EF4-FFF2-40B4-BE49-F238E27FC236}">
                  <a16:creationId xmlns:a16="http://schemas.microsoft.com/office/drawing/2014/main" id="{8AEE8C4B-7650-4138-8EB8-E16CD84F6551}"/>
                </a:ext>
              </a:extLst>
            </p:cNvPr>
            <p:cNvSpPr/>
            <p:nvPr/>
          </p:nvSpPr>
          <p:spPr>
            <a:xfrm>
              <a:off x="5204152" y="1997314"/>
              <a:ext cx="407429" cy="437540"/>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76" name="Google Shape;10356;p74">
              <a:extLst>
                <a:ext uri="{FF2B5EF4-FFF2-40B4-BE49-F238E27FC236}">
                  <a16:creationId xmlns:a16="http://schemas.microsoft.com/office/drawing/2014/main" id="{858D6BF7-3635-4237-8F65-5BC5AAEC13CF}"/>
                </a:ext>
              </a:extLst>
            </p:cNvPr>
            <p:cNvSpPr/>
            <p:nvPr/>
          </p:nvSpPr>
          <p:spPr>
            <a:xfrm>
              <a:off x="5355192" y="2260634"/>
              <a:ext cx="105293" cy="58100"/>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77" name="Google Shape;10357;p74">
              <a:extLst>
                <a:ext uri="{FF2B5EF4-FFF2-40B4-BE49-F238E27FC236}">
                  <a16:creationId xmlns:a16="http://schemas.microsoft.com/office/drawing/2014/main" id="{02B255AE-7321-44B0-8197-51DA1AB2C9F6}"/>
                </a:ext>
              </a:extLst>
            </p:cNvPr>
            <p:cNvSpPr/>
            <p:nvPr/>
          </p:nvSpPr>
          <p:spPr>
            <a:xfrm>
              <a:off x="5491420" y="2346386"/>
              <a:ext cx="149870" cy="145737"/>
            </a:xfrm>
            <a:custGeom>
              <a:avLst/>
              <a:gdLst>
                <a:gd name="f0" fmla="val w"/>
                <a:gd name="f1" fmla="val h"/>
                <a:gd name="f2" fmla="val 0"/>
                <a:gd name="f3" fmla="val 3812"/>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1072"/>
                <a:gd name="f54" fmla="val 946"/>
                <a:gd name="f55" fmla="val 3686"/>
                <a:gd name="f56" fmla="val 820"/>
                <a:gd name="f57" fmla="*/ f0 1 3812"/>
                <a:gd name="f58" fmla="*/ f1 1 3479"/>
                <a:gd name="f59" fmla="val f2"/>
                <a:gd name="f60" fmla="val f3"/>
                <a:gd name="f61" fmla="val f4"/>
                <a:gd name="f62" fmla="+- f61 0 f59"/>
                <a:gd name="f63" fmla="+- f60 0 f59"/>
                <a:gd name="f64" fmla="*/ f63 1 3812"/>
                <a:gd name="f65" fmla="*/ f62 1 347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3" y="f53"/>
                    <a:pt x="f51" y="f54"/>
                    <a:pt x="f55" y="f56"/>
                  </a:cubicBezTo>
                  <a:lnTo>
                    <a:pt x="f5"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78" name="Google Shape;10358;p74">
              <a:extLst>
                <a:ext uri="{FF2B5EF4-FFF2-40B4-BE49-F238E27FC236}">
                  <a16:creationId xmlns:a16="http://schemas.microsoft.com/office/drawing/2014/main" id="{C8BC0226-5335-4CCF-A327-C9C10C09A7DF}"/>
                </a:ext>
              </a:extLst>
            </p:cNvPr>
            <p:cNvSpPr/>
            <p:nvPr/>
          </p:nvSpPr>
          <p:spPr>
            <a:xfrm>
              <a:off x="5175650" y="2349020"/>
              <a:ext cx="149870" cy="146322"/>
            </a:xfrm>
            <a:custGeom>
              <a:avLst/>
              <a:gdLst>
                <a:gd name="f0" fmla="val w"/>
                <a:gd name="f1" fmla="val h"/>
                <a:gd name="f2" fmla="val 0"/>
                <a:gd name="f3" fmla="val 3812"/>
                <a:gd name="f4" fmla="val 3492"/>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2396"/>
                <a:gd name="f32" fmla="val 2482"/>
                <a:gd name="f33" fmla="val 2580"/>
                <a:gd name="f34" fmla="val 3448"/>
                <a:gd name="f35" fmla="val 2647"/>
                <a:gd name="f36" fmla="val 3403"/>
                <a:gd name="f37" fmla="val 381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2"/>
                <a:gd name="f56" fmla="*/ f1 1 3492"/>
                <a:gd name="f57" fmla="val f2"/>
                <a:gd name="f58" fmla="val f3"/>
                <a:gd name="f59" fmla="val f4"/>
                <a:gd name="f60" fmla="+- f59 0 f57"/>
                <a:gd name="f61" fmla="+- f58 0 f57"/>
                <a:gd name="f62" fmla="*/ f61 1 3812"/>
                <a:gd name="f63" fmla="*/ f60 1 3492"/>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4"/>
                    <a:pt x="f31" y="f4"/>
                  </a:cubicBezTo>
                  <a:cubicBezTo>
                    <a:pt x="f32" y="f4"/>
                    <a:pt x="f33" y="f34"/>
                    <a:pt x="f35" y="f36"/>
                  </a:cubicBezTo>
                  <a:lnTo>
                    <a:pt x="f37" y="f38"/>
                  </a:lnTo>
                  <a:lnTo>
                    <a:pt x="f37" y="f38"/>
                  </a:lnTo>
                  <a:lnTo>
                    <a:pt x="f39" y="f40"/>
                  </a:lnTo>
                  <a:lnTo>
                    <a:pt x="f41" y="f40"/>
                  </a:lnTo>
                  <a:cubicBezTo>
                    <a:pt x="f42" y="f40"/>
                    <a:pt x="f43" y="f44"/>
                    <a:pt x="f45" y="f46"/>
                  </a:cubicBezTo>
                  <a:lnTo>
                    <a:pt x="f47" y="f48"/>
                  </a:lnTo>
                  <a:lnTo>
                    <a:pt x="f49" y="f50"/>
                  </a:lnTo>
                  <a:cubicBezTo>
                    <a:pt x="f51" y="f52"/>
                    <a:pt x="f53" y="f54"/>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79" name="Google Shape;10390;p74">
            <a:extLst>
              <a:ext uri="{FF2B5EF4-FFF2-40B4-BE49-F238E27FC236}">
                <a16:creationId xmlns:a16="http://schemas.microsoft.com/office/drawing/2014/main" id="{F939B1D0-2B57-41E0-8F96-D0D86E2A2BF0}"/>
              </a:ext>
            </a:extLst>
          </p:cNvPr>
          <p:cNvGrpSpPr/>
          <p:nvPr/>
        </p:nvGrpSpPr>
        <p:grpSpPr>
          <a:xfrm>
            <a:off x="3146907" y="2008817"/>
            <a:ext cx="465639" cy="496272"/>
            <a:chOff x="3146907" y="2008817"/>
            <a:chExt cx="465639" cy="496272"/>
          </a:xfrm>
        </p:grpSpPr>
        <p:sp>
          <p:nvSpPr>
            <p:cNvPr id="180" name="Google Shape;10391;p74">
              <a:extLst>
                <a:ext uri="{FF2B5EF4-FFF2-40B4-BE49-F238E27FC236}">
                  <a16:creationId xmlns:a16="http://schemas.microsoft.com/office/drawing/2014/main" id="{F0A19525-1150-468E-B2C0-F033CDC3861B}"/>
                </a:ext>
              </a:extLst>
            </p:cNvPr>
            <p:cNvSpPr/>
            <p:nvPr/>
          </p:nvSpPr>
          <p:spPr>
            <a:xfrm>
              <a:off x="3323972" y="2197531"/>
              <a:ext cx="109033" cy="114857"/>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81" name="Google Shape;10392;p74">
              <a:extLst>
                <a:ext uri="{FF2B5EF4-FFF2-40B4-BE49-F238E27FC236}">
                  <a16:creationId xmlns:a16="http://schemas.microsoft.com/office/drawing/2014/main" id="{D5D964F7-7943-4110-B6A5-CD9C59DC2251}"/>
                </a:ext>
              </a:extLst>
            </p:cNvPr>
            <p:cNvSpPr/>
            <p:nvPr/>
          </p:nvSpPr>
          <p:spPr>
            <a:xfrm>
              <a:off x="3200162" y="2008817"/>
              <a:ext cx="136227" cy="145234"/>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82" name="Google Shape;10393;p74">
              <a:extLst>
                <a:ext uri="{FF2B5EF4-FFF2-40B4-BE49-F238E27FC236}">
                  <a16:creationId xmlns:a16="http://schemas.microsoft.com/office/drawing/2014/main" id="{9CB675B9-ACA4-4C43-A792-F56078ED1FCB}"/>
                </a:ext>
              </a:extLst>
            </p:cNvPr>
            <p:cNvSpPr/>
            <p:nvPr/>
          </p:nvSpPr>
          <p:spPr>
            <a:xfrm>
              <a:off x="3419325" y="2008817"/>
              <a:ext cx="136263" cy="145234"/>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83" name="Google Shape;10394;p74">
              <a:extLst>
                <a:ext uri="{FF2B5EF4-FFF2-40B4-BE49-F238E27FC236}">
                  <a16:creationId xmlns:a16="http://schemas.microsoft.com/office/drawing/2014/main" id="{DFF53FB9-5038-4C52-8054-6DA158867B15}"/>
                </a:ext>
              </a:extLst>
            </p:cNvPr>
            <p:cNvSpPr/>
            <p:nvPr/>
          </p:nvSpPr>
          <p:spPr>
            <a:xfrm>
              <a:off x="3343777" y="2334810"/>
              <a:ext cx="65681" cy="42263"/>
            </a:xfrm>
            <a:custGeom>
              <a:avLst/>
              <a:gdLst>
                <a:gd name="f0" fmla="val w"/>
                <a:gd name="f1" fmla="val h"/>
                <a:gd name="f2" fmla="val 0"/>
                <a:gd name="f3" fmla="val 1670"/>
                <a:gd name="f4" fmla="val 1009"/>
                <a:gd name="f5" fmla="val 1"/>
                <a:gd name="f6" fmla="val 851"/>
                <a:gd name="f7" fmla="val 1008"/>
                <a:gd name="f8" fmla="val 1671"/>
                <a:gd name="f9" fmla="val 1450"/>
                <a:gd name="f10" fmla="val 126"/>
                <a:gd name="f11" fmla="val 1167"/>
                <a:gd name="f12" fmla="val 158"/>
                <a:gd name="f13" fmla="val 568"/>
                <a:gd name="f14" fmla="val 284"/>
                <a:gd name="f15" fmla="val 95"/>
                <a:gd name="f16" fmla="*/ f0 1 1670"/>
                <a:gd name="f17" fmla="*/ f1 1 1009"/>
                <a:gd name="f18" fmla="val f2"/>
                <a:gd name="f19" fmla="val f3"/>
                <a:gd name="f20" fmla="val f4"/>
                <a:gd name="f21" fmla="+- f20 0 f18"/>
                <a:gd name="f22" fmla="+- f19 0 f18"/>
                <a:gd name="f23" fmla="*/ f22 1 1670"/>
                <a:gd name="f24" fmla="*/ f21 1 100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670" h="1009">
                  <a:moveTo>
                    <a:pt x="f5" y="f2"/>
                  </a:moveTo>
                  <a:lnTo>
                    <a:pt x="f6" y="f7"/>
                  </a:lnTo>
                  <a:lnTo>
                    <a:pt x="f8" y="f2"/>
                  </a:lnTo>
                  <a:lnTo>
                    <a:pt x="f8" y="f2"/>
                  </a:lnTo>
                  <a:cubicBezTo>
                    <a:pt x="f9" y="f10"/>
                    <a:pt x="f11" y="f12"/>
                    <a:pt x="f6" y="f12"/>
                  </a:cubicBezTo>
                  <a:cubicBezTo>
                    <a:pt x="f13" y="f12"/>
                    <a:pt x="f14" y="f15"/>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84" name="Google Shape;10395;p74">
              <a:extLst>
                <a:ext uri="{FF2B5EF4-FFF2-40B4-BE49-F238E27FC236}">
                  <a16:creationId xmlns:a16="http://schemas.microsoft.com/office/drawing/2014/main" id="{DBF98FE2-388A-4B83-9941-DDEB01DEAF8A}"/>
                </a:ext>
              </a:extLst>
            </p:cNvPr>
            <p:cNvSpPr/>
            <p:nvPr/>
          </p:nvSpPr>
          <p:spPr>
            <a:xfrm>
              <a:off x="3255858" y="2325547"/>
              <a:ext cx="110249" cy="178198"/>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85" name="Google Shape;10396;p74">
              <a:extLst>
                <a:ext uri="{FF2B5EF4-FFF2-40B4-BE49-F238E27FC236}">
                  <a16:creationId xmlns:a16="http://schemas.microsoft.com/office/drawing/2014/main" id="{55BB2EF9-4BDE-48CE-AC03-C6F917221C5B}"/>
                </a:ext>
              </a:extLst>
            </p:cNvPr>
            <p:cNvSpPr/>
            <p:nvPr/>
          </p:nvSpPr>
          <p:spPr>
            <a:xfrm>
              <a:off x="3392085" y="2326891"/>
              <a:ext cx="110249" cy="178198"/>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86" name="Google Shape;10397;p74">
              <a:extLst>
                <a:ext uri="{FF2B5EF4-FFF2-40B4-BE49-F238E27FC236}">
                  <a16:creationId xmlns:a16="http://schemas.microsoft.com/office/drawing/2014/main" id="{40A9C3B9-24EB-42DD-9FF5-DBA2FE15281D}"/>
                </a:ext>
              </a:extLst>
            </p:cNvPr>
            <p:cNvSpPr/>
            <p:nvPr/>
          </p:nvSpPr>
          <p:spPr>
            <a:xfrm>
              <a:off x="3395825" y="2148730"/>
              <a:ext cx="216721" cy="182139"/>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87" name="Google Shape;10398;p74">
              <a:extLst>
                <a:ext uri="{FF2B5EF4-FFF2-40B4-BE49-F238E27FC236}">
                  <a16:creationId xmlns:a16="http://schemas.microsoft.com/office/drawing/2014/main" id="{87AA75FA-AE6C-4666-9539-2D476E365041}"/>
                </a:ext>
              </a:extLst>
            </p:cNvPr>
            <p:cNvSpPr/>
            <p:nvPr/>
          </p:nvSpPr>
          <p:spPr>
            <a:xfrm>
              <a:off x="3146907" y="2147395"/>
              <a:ext cx="214243" cy="182175"/>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88" name="Google Shape;10412;p74">
            <a:extLst>
              <a:ext uri="{FF2B5EF4-FFF2-40B4-BE49-F238E27FC236}">
                <a16:creationId xmlns:a16="http://schemas.microsoft.com/office/drawing/2014/main" id="{DC371A65-1A9E-4E08-AFCB-5EE6E3E3C670}"/>
              </a:ext>
            </a:extLst>
          </p:cNvPr>
          <p:cNvGrpSpPr/>
          <p:nvPr/>
        </p:nvGrpSpPr>
        <p:grpSpPr>
          <a:xfrm>
            <a:off x="5878266" y="1997671"/>
            <a:ext cx="435921" cy="494214"/>
            <a:chOff x="5878266" y="1997671"/>
            <a:chExt cx="435921" cy="494214"/>
          </a:xfrm>
        </p:grpSpPr>
        <p:sp>
          <p:nvSpPr>
            <p:cNvPr id="189" name="Google Shape;10413;p74">
              <a:extLst>
                <a:ext uri="{FF2B5EF4-FFF2-40B4-BE49-F238E27FC236}">
                  <a16:creationId xmlns:a16="http://schemas.microsoft.com/office/drawing/2014/main" id="{AA37F62B-B862-48EB-A085-F59636CA69EE}"/>
                </a:ext>
              </a:extLst>
            </p:cNvPr>
            <p:cNvSpPr/>
            <p:nvPr/>
          </p:nvSpPr>
          <p:spPr>
            <a:xfrm>
              <a:off x="6094997" y="1997671"/>
              <a:ext cx="27276" cy="73938"/>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90" name="Google Shape;10414;p74">
              <a:extLst>
                <a:ext uri="{FF2B5EF4-FFF2-40B4-BE49-F238E27FC236}">
                  <a16:creationId xmlns:a16="http://schemas.microsoft.com/office/drawing/2014/main" id="{384C069F-C0D5-40A5-819F-282395402B64}"/>
                </a:ext>
              </a:extLst>
            </p:cNvPr>
            <p:cNvSpPr/>
            <p:nvPr/>
          </p:nvSpPr>
          <p:spPr>
            <a:xfrm>
              <a:off x="6177960" y="2029007"/>
              <a:ext cx="55732" cy="57140"/>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91" name="Google Shape;10415;p74">
              <a:extLst>
                <a:ext uri="{FF2B5EF4-FFF2-40B4-BE49-F238E27FC236}">
                  <a16:creationId xmlns:a16="http://schemas.microsoft.com/office/drawing/2014/main" id="{C0A9545C-4577-44A6-A819-7FE78FD3C30C}"/>
                </a:ext>
              </a:extLst>
            </p:cNvPr>
            <p:cNvSpPr/>
            <p:nvPr/>
          </p:nvSpPr>
          <p:spPr>
            <a:xfrm>
              <a:off x="6258418" y="2202222"/>
              <a:ext cx="55769" cy="30412"/>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92" name="Google Shape;10416;p74">
              <a:extLst>
                <a:ext uri="{FF2B5EF4-FFF2-40B4-BE49-F238E27FC236}">
                  <a16:creationId xmlns:a16="http://schemas.microsoft.com/office/drawing/2014/main" id="{D6384701-E530-41B3-8832-BA9BC10CA31A}"/>
                </a:ext>
              </a:extLst>
            </p:cNvPr>
            <p:cNvSpPr/>
            <p:nvPr/>
          </p:nvSpPr>
          <p:spPr>
            <a:xfrm>
              <a:off x="5878266" y="2202222"/>
              <a:ext cx="55769" cy="29068"/>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93" name="Google Shape;10417;p74">
              <a:extLst>
                <a:ext uri="{FF2B5EF4-FFF2-40B4-BE49-F238E27FC236}">
                  <a16:creationId xmlns:a16="http://schemas.microsoft.com/office/drawing/2014/main" id="{0FF8A87A-1993-4C25-B70E-AE06EB2C9AF4}"/>
                </a:ext>
              </a:extLst>
            </p:cNvPr>
            <p:cNvSpPr/>
            <p:nvPr/>
          </p:nvSpPr>
          <p:spPr>
            <a:xfrm>
              <a:off x="5986000" y="2029007"/>
              <a:ext cx="55769" cy="57140"/>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94" name="Google Shape;10418;p74">
              <a:extLst>
                <a:ext uri="{FF2B5EF4-FFF2-40B4-BE49-F238E27FC236}">
                  <a16:creationId xmlns:a16="http://schemas.microsoft.com/office/drawing/2014/main" id="{2A438BB8-C35F-44B8-81E3-861FF0ED5543}"/>
                </a:ext>
              </a:extLst>
            </p:cNvPr>
            <p:cNvSpPr/>
            <p:nvPr/>
          </p:nvSpPr>
          <p:spPr>
            <a:xfrm>
              <a:off x="5903028" y="2085846"/>
              <a:ext cx="58247" cy="43525"/>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95" name="Google Shape;10419;p74">
              <a:extLst>
                <a:ext uri="{FF2B5EF4-FFF2-40B4-BE49-F238E27FC236}">
                  <a16:creationId xmlns:a16="http://schemas.microsoft.com/office/drawing/2014/main" id="{D92DEDF0-F574-4F73-80EC-CF7967EFC0BD}"/>
                </a:ext>
              </a:extLst>
            </p:cNvPr>
            <p:cNvSpPr/>
            <p:nvPr/>
          </p:nvSpPr>
          <p:spPr>
            <a:xfrm>
              <a:off x="6229962" y="2086349"/>
              <a:ext cx="58210" cy="44906"/>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96" name="Google Shape;10420;p74">
              <a:extLst>
                <a:ext uri="{FF2B5EF4-FFF2-40B4-BE49-F238E27FC236}">
                  <a16:creationId xmlns:a16="http://schemas.microsoft.com/office/drawing/2014/main" id="{0B94F152-1F63-4621-9799-0E9CCB8267DE}"/>
                </a:ext>
              </a:extLst>
            </p:cNvPr>
            <p:cNvSpPr/>
            <p:nvPr/>
          </p:nvSpPr>
          <p:spPr>
            <a:xfrm>
              <a:off x="5952597" y="2083460"/>
              <a:ext cx="278626" cy="408425"/>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97" name="Google Shape;10478;p74">
            <a:extLst>
              <a:ext uri="{FF2B5EF4-FFF2-40B4-BE49-F238E27FC236}">
                <a16:creationId xmlns:a16="http://schemas.microsoft.com/office/drawing/2014/main" id="{0CDD8028-30DC-4F71-9DF0-CEE01188A014}"/>
              </a:ext>
            </a:extLst>
          </p:cNvPr>
          <p:cNvGrpSpPr/>
          <p:nvPr/>
        </p:nvGrpSpPr>
        <p:grpSpPr>
          <a:xfrm>
            <a:off x="6428360" y="1997506"/>
            <a:ext cx="473064" cy="494928"/>
            <a:chOff x="6428360" y="1997506"/>
            <a:chExt cx="473064" cy="494928"/>
          </a:xfrm>
        </p:grpSpPr>
        <p:sp>
          <p:nvSpPr>
            <p:cNvPr id="198" name="Google Shape;10479;p74">
              <a:extLst>
                <a:ext uri="{FF2B5EF4-FFF2-40B4-BE49-F238E27FC236}">
                  <a16:creationId xmlns:a16="http://schemas.microsoft.com/office/drawing/2014/main" id="{B5E5AD6B-3489-49F6-B1DA-CE5334C2EF17}"/>
                </a:ext>
              </a:extLst>
            </p:cNvPr>
            <p:cNvSpPr/>
            <p:nvPr/>
          </p:nvSpPr>
          <p:spPr>
            <a:xfrm>
              <a:off x="6428360" y="2121545"/>
              <a:ext cx="215505" cy="245516"/>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99" name="Google Shape;10480;p74">
              <a:extLst>
                <a:ext uri="{FF2B5EF4-FFF2-40B4-BE49-F238E27FC236}">
                  <a16:creationId xmlns:a16="http://schemas.microsoft.com/office/drawing/2014/main" id="{99571C9A-AF0E-488B-964B-18D3A7B5700C}"/>
                </a:ext>
              </a:extLst>
            </p:cNvPr>
            <p:cNvSpPr/>
            <p:nvPr/>
          </p:nvSpPr>
          <p:spPr>
            <a:xfrm>
              <a:off x="6549728" y="1997506"/>
              <a:ext cx="229102" cy="224357"/>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00" name="Google Shape;10481;p74">
              <a:extLst>
                <a:ext uri="{FF2B5EF4-FFF2-40B4-BE49-F238E27FC236}">
                  <a16:creationId xmlns:a16="http://schemas.microsoft.com/office/drawing/2014/main" id="{18E6DDB0-49A5-4CC0-B701-281C9FC2FB4D}"/>
                </a:ext>
              </a:extLst>
            </p:cNvPr>
            <p:cNvSpPr/>
            <p:nvPr/>
          </p:nvSpPr>
          <p:spPr>
            <a:xfrm>
              <a:off x="6685919" y="2121545"/>
              <a:ext cx="215505" cy="24417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01" name="Google Shape;10482;p74">
              <a:extLst>
                <a:ext uri="{FF2B5EF4-FFF2-40B4-BE49-F238E27FC236}">
                  <a16:creationId xmlns:a16="http://schemas.microsoft.com/office/drawing/2014/main" id="{87E9B551-91B0-47C5-A5A2-EF6F343E924C}"/>
                </a:ext>
              </a:extLst>
            </p:cNvPr>
            <p:cNvSpPr/>
            <p:nvPr/>
          </p:nvSpPr>
          <p:spPr>
            <a:xfrm>
              <a:off x="6549728" y="2266733"/>
              <a:ext cx="231580" cy="225701"/>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202" name="Google Shape;10101;p74">
            <a:extLst>
              <a:ext uri="{FF2B5EF4-FFF2-40B4-BE49-F238E27FC236}">
                <a16:creationId xmlns:a16="http://schemas.microsoft.com/office/drawing/2014/main" id="{2A0FB9B7-D54B-421A-8640-454C2B906F47}"/>
              </a:ext>
            </a:extLst>
          </p:cNvPr>
          <p:cNvGrpSpPr/>
          <p:nvPr/>
        </p:nvGrpSpPr>
        <p:grpSpPr>
          <a:xfrm>
            <a:off x="8488878" y="4146584"/>
            <a:ext cx="323834" cy="320113"/>
            <a:chOff x="8488878" y="4146584"/>
            <a:chExt cx="323834" cy="320113"/>
          </a:xfrm>
        </p:grpSpPr>
        <p:sp>
          <p:nvSpPr>
            <p:cNvPr id="203" name="Google Shape;10102;p74">
              <a:extLst>
                <a:ext uri="{FF2B5EF4-FFF2-40B4-BE49-F238E27FC236}">
                  <a16:creationId xmlns:a16="http://schemas.microsoft.com/office/drawing/2014/main" id="{BBA98F0B-F21C-41B3-8366-9AFA71FAEDBD}"/>
                </a:ext>
              </a:extLst>
            </p:cNvPr>
            <p:cNvSpPr/>
            <p:nvPr/>
          </p:nvSpPr>
          <p:spPr>
            <a:xfrm>
              <a:off x="8592909" y="4231523"/>
              <a:ext cx="219803" cy="235174"/>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04" name="Google Shape;10103;p74">
              <a:extLst>
                <a:ext uri="{FF2B5EF4-FFF2-40B4-BE49-F238E27FC236}">
                  <a16:creationId xmlns:a16="http://schemas.microsoft.com/office/drawing/2014/main" id="{FD920457-F93E-477A-9AAB-F8C6D17AFEB4}"/>
                </a:ext>
              </a:extLst>
            </p:cNvPr>
            <p:cNvSpPr/>
            <p:nvPr/>
          </p:nvSpPr>
          <p:spPr>
            <a:xfrm>
              <a:off x="8489728" y="4146584"/>
              <a:ext cx="170307" cy="84966"/>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05" name="Google Shape;10104;p74">
              <a:extLst>
                <a:ext uri="{FF2B5EF4-FFF2-40B4-BE49-F238E27FC236}">
                  <a16:creationId xmlns:a16="http://schemas.microsoft.com/office/drawing/2014/main" id="{9B495155-9DA0-48E6-AB64-6A2772A24BDC}"/>
                </a:ext>
              </a:extLst>
            </p:cNvPr>
            <p:cNvSpPr/>
            <p:nvPr/>
          </p:nvSpPr>
          <p:spPr>
            <a:xfrm>
              <a:off x="8489728" y="4235098"/>
              <a:ext cx="117445" cy="67967"/>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06" name="Google Shape;10105;p74">
              <a:extLst>
                <a:ext uri="{FF2B5EF4-FFF2-40B4-BE49-F238E27FC236}">
                  <a16:creationId xmlns:a16="http://schemas.microsoft.com/office/drawing/2014/main" id="{7D4805FF-8AFA-4D90-8E97-F5244EA2A02E}"/>
                </a:ext>
              </a:extLst>
            </p:cNvPr>
            <p:cNvSpPr/>
            <p:nvPr/>
          </p:nvSpPr>
          <p:spPr>
            <a:xfrm>
              <a:off x="8489728" y="4374571"/>
              <a:ext cx="113266" cy="67967"/>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07" name="Google Shape;10106;p74">
              <a:extLst>
                <a:ext uri="{FF2B5EF4-FFF2-40B4-BE49-F238E27FC236}">
                  <a16:creationId xmlns:a16="http://schemas.microsoft.com/office/drawing/2014/main" id="{F0AACB46-8764-48CC-B9A5-1B666E73AA36}"/>
                </a:ext>
              </a:extLst>
            </p:cNvPr>
            <p:cNvSpPr/>
            <p:nvPr/>
          </p:nvSpPr>
          <p:spPr>
            <a:xfrm>
              <a:off x="8488878" y="4304821"/>
              <a:ext cx="83073" cy="68872"/>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208" name="Google Shape;10125;p74">
            <a:extLst>
              <a:ext uri="{FF2B5EF4-FFF2-40B4-BE49-F238E27FC236}">
                <a16:creationId xmlns:a16="http://schemas.microsoft.com/office/drawing/2014/main" id="{8728F253-AA7E-470F-BEAF-7141EF47590F}"/>
              </a:ext>
            </a:extLst>
          </p:cNvPr>
          <p:cNvGrpSpPr/>
          <p:nvPr/>
        </p:nvGrpSpPr>
        <p:grpSpPr>
          <a:xfrm>
            <a:off x="7769574" y="1329857"/>
            <a:ext cx="439945" cy="470075"/>
            <a:chOff x="7769574" y="1329857"/>
            <a:chExt cx="439945" cy="470075"/>
          </a:xfrm>
        </p:grpSpPr>
        <p:sp>
          <p:nvSpPr>
            <p:cNvPr id="209" name="Google Shape;10126;p74">
              <a:extLst>
                <a:ext uri="{FF2B5EF4-FFF2-40B4-BE49-F238E27FC236}">
                  <a16:creationId xmlns:a16="http://schemas.microsoft.com/office/drawing/2014/main" id="{D9AA5B7F-5D8B-4338-8150-D65439760ABB}"/>
                </a:ext>
              </a:extLst>
            </p:cNvPr>
            <p:cNvSpPr/>
            <p:nvPr/>
          </p:nvSpPr>
          <p:spPr>
            <a:xfrm>
              <a:off x="7859524" y="1585935"/>
              <a:ext cx="258939" cy="213997"/>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10" name="Google Shape;10127;p74">
              <a:extLst>
                <a:ext uri="{FF2B5EF4-FFF2-40B4-BE49-F238E27FC236}">
                  <a16:creationId xmlns:a16="http://schemas.microsoft.com/office/drawing/2014/main" id="{AB5976D0-3BB3-4CB9-98DC-9F41D09608F9}"/>
                </a:ext>
              </a:extLst>
            </p:cNvPr>
            <p:cNvSpPr/>
            <p:nvPr/>
          </p:nvSpPr>
          <p:spPr>
            <a:xfrm>
              <a:off x="7769574" y="1329857"/>
              <a:ext cx="439945" cy="226871"/>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11" name="Google Shape;10128;p74">
              <a:extLst>
                <a:ext uri="{FF2B5EF4-FFF2-40B4-BE49-F238E27FC236}">
                  <a16:creationId xmlns:a16="http://schemas.microsoft.com/office/drawing/2014/main" id="{6D12F76B-9B39-46E3-82A2-F7A330B4C51D}"/>
                </a:ext>
              </a:extLst>
            </p:cNvPr>
            <p:cNvSpPr/>
            <p:nvPr/>
          </p:nvSpPr>
          <p:spPr>
            <a:xfrm>
              <a:off x="7907786" y="1401180"/>
              <a:ext cx="163485" cy="153198"/>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name="Slide18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D2403-5D96-443A-B566-B7FF5216C930}"/>
              </a:ext>
            </a:extLst>
          </p:cNvPr>
          <p:cNvSpPr txBox="1">
            <a:spLocks noGrp="1"/>
          </p:cNvSpPr>
          <p:nvPr>
            <p:ph type="body" idx="4294967295"/>
          </p:nvPr>
        </p:nvSpPr>
        <p:spPr>
          <a:xfrm>
            <a:off x="284643" y="155283"/>
            <a:ext cx="8571439" cy="536396"/>
          </a:xfrm>
        </p:spPr>
        <p:txBody>
          <a:bodyPr anchor="ctr" anchorCtr="1"/>
          <a:lstStyle/>
          <a:p>
            <a:pPr marL="0" lvl="0" indent="0" algn="ctr">
              <a:buNone/>
            </a:pPr>
            <a:r>
              <a:rPr lang="en-US" sz="4515">
                <a:latin typeface="Arial"/>
                <a:cs typeface="Arial" panose="020B0604020202020204" pitchFamily="34" charset="0"/>
              </a:rPr>
              <a:t>Fully Editable Icon Sets: C</a:t>
            </a:r>
          </a:p>
        </p:txBody>
      </p:sp>
      <p:sp>
        <p:nvSpPr>
          <p:cNvPr id="3" name="Isosceles Triangle 68">
            <a:extLst>
              <a:ext uri="{FF2B5EF4-FFF2-40B4-BE49-F238E27FC236}">
                <a16:creationId xmlns:a16="http://schemas.microsoft.com/office/drawing/2014/main" id="{B3978ED2-057E-40B1-B786-9B05105D902A}"/>
              </a:ext>
            </a:extLst>
          </p:cNvPr>
          <p:cNvSpPr/>
          <p:nvPr/>
        </p:nvSpPr>
        <p:spPr>
          <a:xfrm rot="10799991">
            <a:off x="6273972" y="3359551"/>
            <a:ext cx="184946" cy="575943"/>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4" name="Rectangle 9">
            <a:extLst>
              <a:ext uri="{FF2B5EF4-FFF2-40B4-BE49-F238E27FC236}">
                <a16:creationId xmlns:a16="http://schemas.microsoft.com/office/drawing/2014/main" id="{95B03B73-0CDD-48CE-A106-308CE9059EEA}"/>
              </a:ext>
            </a:extLst>
          </p:cNvPr>
          <p:cNvSpPr/>
          <p:nvPr/>
        </p:nvSpPr>
        <p:spPr>
          <a:xfrm>
            <a:off x="6746260" y="3426046"/>
            <a:ext cx="443676" cy="442953"/>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5" name="Freeform 18">
            <a:extLst>
              <a:ext uri="{FF2B5EF4-FFF2-40B4-BE49-F238E27FC236}">
                <a16:creationId xmlns:a16="http://schemas.microsoft.com/office/drawing/2014/main" id="{4E4B6DC0-47F4-4C15-A4BC-188E9802A133}"/>
              </a:ext>
            </a:extLst>
          </p:cNvPr>
          <p:cNvSpPr/>
          <p:nvPr/>
        </p:nvSpPr>
        <p:spPr>
          <a:xfrm>
            <a:off x="8145155" y="3474619"/>
            <a:ext cx="428469" cy="34580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6" name="Rounded Rectangle 25">
            <a:extLst>
              <a:ext uri="{FF2B5EF4-FFF2-40B4-BE49-F238E27FC236}">
                <a16:creationId xmlns:a16="http://schemas.microsoft.com/office/drawing/2014/main" id="{B4E7019B-71E1-4D64-8BB0-A0EBD682B15D}"/>
              </a:ext>
            </a:extLst>
          </p:cNvPr>
          <p:cNvSpPr/>
          <p:nvPr/>
        </p:nvSpPr>
        <p:spPr>
          <a:xfrm>
            <a:off x="8188525" y="4364431"/>
            <a:ext cx="491864" cy="360465"/>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7" name="Donut 39">
            <a:extLst>
              <a:ext uri="{FF2B5EF4-FFF2-40B4-BE49-F238E27FC236}">
                <a16:creationId xmlns:a16="http://schemas.microsoft.com/office/drawing/2014/main" id="{38947D68-49DB-4C45-A85F-D7D449647093}"/>
              </a:ext>
            </a:extLst>
          </p:cNvPr>
          <p:cNvSpPr/>
          <p:nvPr/>
        </p:nvSpPr>
        <p:spPr>
          <a:xfrm>
            <a:off x="3156883" y="3406386"/>
            <a:ext cx="482281" cy="4822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000000"/>
              </a:solidFill>
              <a:uFillTx/>
              <a:latin typeface="Arial"/>
              <a:ea typeface="맑은 고딕" pitchFamily="34"/>
            </a:endParaRPr>
          </a:p>
        </p:txBody>
      </p:sp>
      <p:sp>
        <p:nvSpPr>
          <p:cNvPr id="8" name="Chord 38">
            <a:extLst>
              <a:ext uri="{FF2B5EF4-FFF2-40B4-BE49-F238E27FC236}">
                <a16:creationId xmlns:a16="http://schemas.microsoft.com/office/drawing/2014/main" id="{08068087-5266-408D-9932-6B7E6718D9D0}"/>
              </a:ext>
            </a:extLst>
          </p:cNvPr>
          <p:cNvSpPr/>
          <p:nvPr/>
        </p:nvSpPr>
        <p:spPr>
          <a:xfrm>
            <a:off x="4998018" y="4206669"/>
            <a:ext cx="406350" cy="522543"/>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9" name="Oval 6">
            <a:extLst>
              <a:ext uri="{FF2B5EF4-FFF2-40B4-BE49-F238E27FC236}">
                <a16:creationId xmlns:a16="http://schemas.microsoft.com/office/drawing/2014/main" id="{E8A8F2D6-58FD-435A-B702-555F4672E7BF}"/>
              </a:ext>
            </a:extLst>
          </p:cNvPr>
          <p:cNvSpPr/>
          <p:nvPr/>
        </p:nvSpPr>
        <p:spPr>
          <a:xfrm>
            <a:off x="5618247" y="4332847"/>
            <a:ext cx="425653" cy="421190"/>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10" name="Block Arc 25">
            <a:extLst>
              <a:ext uri="{FF2B5EF4-FFF2-40B4-BE49-F238E27FC236}">
                <a16:creationId xmlns:a16="http://schemas.microsoft.com/office/drawing/2014/main" id="{B22A8237-3F5B-49C5-8866-06365FE12D1B}"/>
              </a:ext>
            </a:extLst>
          </p:cNvPr>
          <p:cNvSpPr/>
          <p:nvPr/>
        </p:nvSpPr>
        <p:spPr>
          <a:xfrm>
            <a:off x="3856710" y="4254401"/>
            <a:ext cx="292845" cy="423074"/>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000000"/>
              </a:solidFill>
              <a:uFillTx/>
              <a:latin typeface="Arial"/>
              <a:ea typeface="맑은 고딕" pitchFamily="34"/>
            </a:endParaRPr>
          </a:p>
        </p:txBody>
      </p:sp>
      <p:sp>
        <p:nvSpPr>
          <p:cNvPr id="11" name="Block Arc 31">
            <a:extLst>
              <a:ext uri="{FF2B5EF4-FFF2-40B4-BE49-F238E27FC236}">
                <a16:creationId xmlns:a16="http://schemas.microsoft.com/office/drawing/2014/main" id="{08760744-2717-4388-B560-8995B2464884}"/>
              </a:ext>
            </a:extLst>
          </p:cNvPr>
          <p:cNvSpPr/>
          <p:nvPr/>
        </p:nvSpPr>
        <p:spPr>
          <a:xfrm>
            <a:off x="6244830" y="4285701"/>
            <a:ext cx="382082" cy="423074"/>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000000"/>
              </a:solidFill>
              <a:uFillTx/>
              <a:latin typeface="Arial"/>
              <a:ea typeface="맑은 고딕" pitchFamily="34"/>
            </a:endParaRPr>
          </a:p>
        </p:txBody>
      </p:sp>
      <p:sp>
        <p:nvSpPr>
          <p:cNvPr id="12" name="Freeform 53">
            <a:extLst>
              <a:ext uri="{FF2B5EF4-FFF2-40B4-BE49-F238E27FC236}">
                <a16:creationId xmlns:a16="http://schemas.microsoft.com/office/drawing/2014/main" id="{77969AC9-3B5C-43A8-819A-84706910B932}"/>
              </a:ext>
            </a:extLst>
          </p:cNvPr>
          <p:cNvSpPr/>
          <p:nvPr/>
        </p:nvSpPr>
        <p:spPr>
          <a:xfrm>
            <a:off x="7523792" y="4311697"/>
            <a:ext cx="418703" cy="429292"/>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2279640 f68 1"/>
              <a:gd name="f73" fmla="*/ 1747818 f67 1"/>
              <a:gd name="f74" fmla="*/ 1827546 f68 1"/>
              <a:gd name="f75" fmla="*/ 1826304 f67 1"/>
              <a:gd name="f76" fmla="*/ 1955104 f68 1"/>
              <a:gd name="f77" fmla="*/ 2095900 f67 1"/>
              <a:gd name="f78" fmla="*/ 1682537 f68 1"/>
              <a:gd name="f79" fmla="*/ 1962549 f67 1"/>
              <a:gd name="f80" fmla="*/ 1528613 f68 1"/>
              <a:gd name="f81" fmla="*/ 2354521 f67 1"/>
              <a:gd name="f82" fmla="*/ 1380482 f68 1"/>
              <a:gd name="f83" fmla="*/ 2120816 f67 1"/>
              <a:gd name="f84" fmla="*/ 1495542 f68 1"/>
              <a:gd name="f85" fmla="*/ 1788127 f67 1"/>
              <a:gd name="f86" fmla="*/ 909489 f68 1"/>
              <a:gd name="f87" fmla="*/ 1225390 f67 1"/>
              <a:gd name="f88" fmla="*/ 414951 f68 1"/>
              <a:gd name="f89" fmla="*/ 2322212 f67 1"/>
              <a:gd name="f90" fmla="*/ 293184 f68 1"/>
              <a:gd name="f91" fmla="*/ 2052845 f67 1"/>
              <a:gd name="f92" fmla="*/ 520411 f68 1"/>
              <a:gd name="f93" fmla="*/ 767428 f67 1"/>
              <a:gd name="f94" fmla="*/ 11167 f68 1"/>
              <a:gd name="f95" fmla="*/ 5505 f67 1"/>
              <a:gd name="f96" fmla="*/ 771719 f68 1"/>
              <a:gd name="f97" fmla="*/ 578452 f67 1"/>
              <a:gd name="f98" fmla="*/ 2041440 f68 1"/>
              <a:gd name="f99" fmla="*/ 514597 f67 1"/>
              <a:gd name="f100" fmla="*/ 2296406 f68 1"/>
              <a:gd name="f101" fmla="*/ 662729 f67 1"/>
              <a:gd name="f102" fmla="*/ 1124906 f68 1"/>
              <a:gd name="f103" fmla="*/ 1004182 f67 1"/>
              <a:gd name="f104" fmla="*/ 1676517 f68 1"/>
              <a:gd name="f105" fmla="*/ 1608523 f67 1"/>
              <a:gd name="f106" fmla="*/ 2094931 f68 1"/>
              <a:gd name="f107" fmla="*/ 1557316 f67 1"/>
              <a:gd name="f108" fmla="+- f69 0 f1"/>
              <a:gd name="f109" fmla="*/ f72 1 2296406"/>
              <a:gd name="f110" fmla="*/ f73 1 2354521"/>
              <a:gd name="f111" fmla="*/ f74 1 2296406"/>
              <a:gd name="f112" fmla="*/ f75 1 2354521"/>
              <a:gd name="f113" fmla="*/ f76 1 2296406"/>
              <a:gd name="f114" fmla="*/ f77 1 2354521"/>
              <a:gd name="f115" fmla="*/ f78 1 2296406"/>
              <a:gd name="f116" fmla="*/ f79 1 2354521"/>
              <a:gd name="f117" fmla="*/ f80 1 2296406"/>
              <a:gd name="f118" fmla="*/ f81 1 2354521"/>
              <a:gd name="f119" fmla="*/ f82 1 2296406"/>
              <a:gd name="f120" fmla="*/ f83 1 2354521"/>
              <a:gd name="f121" fmla="*/ f84 1 2296406"/>
              <a:gd name="f122" fmla="*/ f85 1 2354521"/>
              <a:gd name="f123" fmla="*/ f86 1 2296406"/>
              <a:gd name="f124" fmla="*/ f87 1 2354521"/>
              <a:gd name="f125" fmla="*/ f88 1 2296406"/>
              <a:gd name="f126" fmla="*/ f89 1 2354521"/>
              <a:gd name="f127" fmla="*/ f90 1 2296406"/>
              <a:gd name="f128" fmla="*/ f91 1 2354521"/>
              <a:gd name="f129" fmla="*/ f92 1 2296406"/>
              <a:gd name="f130" fmla="*/ f93 1 2354521"/>
              <a:gd name="f131" fmla="*/ f94 1 2296406"/>
              <a:gd name="f132" fmla="*/ f95 1 2354521"/>
              <a:gd name="f133" fmla="*/ f96 1 2296406"/>
              <a:gd name="f134" fmla="*/ f97 1 2354521"/>
              <a:gd name="f135" fmla="*/ f98 1 2296406"/>
              <a:gd name="f136" fmla="*/ f99 1 2354521"/>
              <a:gd name="f137" fmla="*/ f100 1 2296406"/>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09 1 f70"/>
              <a:gd name="f150" fmla="*/ f110 1 f71"/>
              <a:gd name="f151" fmla="*/ f111 1 f70"/>
              <a:gd name="f152" fmla="*/ f112 1 f71"/>
              <a:gd name="f153" fmla="*/ f113 1 f70"/>
              <a:gd name="f154" fmla="*/ f114 1 f71"/>
              <a:gd name="f155" fmla="*/ f115 1 f70"/>
              <a:gd name="f156" fmla="*/ f116 1 f71"/>
              <a:gd name="f157" fmla="*/ f117 1 f70"/>
              <a:gd name="f158" fmla="*/ f118 1 f71"/>
              <a:gd name="f159" fmla="*/ f119 1 f70"/>
              <a:gd name="f160" fmla="*/ f120 1 f71"/>
              <a:gd name="f161" fmla="*/ f121 1 f70"/>
              <a:gd name="f162" fmla="*/ f122 1 f71"/>
              <a:gd name="f163" fmla="*/ f123 1 f70"/>
              <a:gd name="f164" fmla="*/ f124 1 f71"/>
              <a:gd name="f165" fmla="*/ f125 1 f70"/>
              <a:gd name="f166" fmla="*/ f126 1 f71"/>
              <a:gd name="f167" fmla="*/ f127 1 f70"/>
              <a:gd name="f168" fmla="*/ f128 1 f71"/>
              <a:gd name="f169" fmla="*/ f129 1 f70"/>
              <a:gd name="f170" fmla="*/ f130 1 f71"/>
              <a:gd name="f171" fmla="*/ f131 1 f70"/>
              <a:gd name="f172" fmla="*/ f132 1 f71"/>
              <a:gd name="f173" fmla="*/ f133 1 f70"/>
              <a:gd name="f174" fmla="*/ f134 1 f71"/>
              <a:gd name="f175" fmla="*/ f135 1 f70"/>
              <a:gd name="f176" fmla="*/ f136 1 f71"/>
              <a:gd name="f177" fmla="*/ f137 1 f70"/>
              <a:gd name="f178" fmla="*/ f138 1 f71"/>
              <a:gd name="f179" fmla="*/ f139 1 f70"/>
              <a:gd name="f180" fmla="*/ f140 1 f71"/>
              <a:gd name="f181" fmla="*/ f141 1 f70"/>
              <a:gd name="f182" fmla="*/ f142 1 f71"/>
              <a:gd name="f183" fmla="*/ f143 1 f70"/>
              <a:gd name="f184" fmla="*/ f144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13" name="Block Arc 10">
            <a:extLst>
              <a:ext uri="{FF2B5EF4-FFF2-40B4-BE49-F238E27FC236}">
                <a16:creationId xmlns:a16="http://schemas.microsoft.com/office/drawing/2014/main" id="{C4C15F96-16BE-4CAD-BD31-5C13807B72C8}"/>
              </a:ext>
            </a:extLst>
          </p:cNvPr>
          <p:cNvSpPr/>
          <p:nvPr/>
        </p:nvSpPr>
        <p:spPr>
          <a:xfrm>
            <a:off x="3756995" y="3503048"/>
            <a:ext cx="514953" cy="348797"/>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000000"/>
              </a:solidFill>
              <a:uFillTx/>
              <a:latin typeface="Arial"/>
              <a:ea typeface="맑은 고딕" pitchFamily="34"/>
            </a:endParaRPr>
          </a:p>
        </p:txBody>
      </p:sp>
      <p:sp>
        <p:nvSpPr>
          <p:cNvPr id="14" name="Freeform 55">
            <a:extLst>
              <a:ext uri="{FF2B5EF4-FFF2-40B4-BE49-F238E27FC236}">
                <a16:creationId xmlns:a16="http://schemas.microsoft.com/office/drawing/2014/main" id="{AE0D0236-F29F-4DD3-8206-BBB4B52C567E}"/>
              </a:ext>
            </a:extLst>
          </p:cNvPr>
          <p:cNvSpPr/>
          <p:nvPr/>
        </p:nvSpPr>
        <p:spPr>
          <a:xfrm>
            <a:off x="3304915" y="4141345"/>
            <a:ext cx="264929" cy="649178"/>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15" name="Round Same Side Corner Rectangle 36">
            <a:extLst>
              <a:ext uri="{FF2B5EF4-FFF2-40B4-BE49-F238E27FC236}">
                <a16:creationId xmlns:a16="http://schemas.microsoft.com/office/drawing/2014/main" id="{CFAF86A1-EC60-4B1A-912E-76C31ADC661A}"/>
              </a:ext>
            </a:extLst>
          </p:cNvPr>
          <p:cNvSpPr/>
          <p:nvPr/>
        </p:nvSpPr>
        <p:spPr>
          <a:xfrm>
            <a:off x="6792336" y="4311697"/>
            <a:ext cx="485436" cy="383791"/>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E06F7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16" name="Oval 21">
            <a:extLst>
              <a:ext uri="{FF2B5EF4-FFF2-40B4-BE49-F238E27FC236}">
                <a16:creationId xmlns:a16="http://schemas.microsoft.com/office/drawing/2014/main" id="{18769789-B635-4266-8034-B67D6EA2BFEF}"/>
              </a:ext>
            </a:extLst>
          </p:cNvPr>
          <p:cNvSpPr/>
          <p:nvPr/>
        </p:nvSpPr>
        <p:spPr>
          <a:xfrm>
            <a:off x="4426180" y="4292504"/>
            <a:ext cx="399647" cy="402994"/>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sp>
        <p:nvSpPr>
          <p:cNvPr id="17" name="Oval 32">
            <a:extLst>
              <a:ext uri="{FF2B5EF4-FFF2-40B4-BE49-F238E27FC236}">
                <a16:creationId xmlns:a16="http://schemas.microsoft.com/office/drawing/2014/main" id="{45B289AB-47E9-4440-A9A6-60A3E2B8A218}"/>
              </a:ext>
            </a:extLst>
          </p:cNvPr>
          <p:cNvSpPr/>
          <p:nvPr/>
        </p:nvSpPr>
        <p:spPr>
          <a:xfrm>
            <a:off x="7477268" y="3418621"/>
            <a:ext cx="380545" cy="457803"/>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E06F74"/>
          </a:solidFill>
          <a:ln cap="flat">
            <a:noFill/>
            <a:prstDash val="solid"/>
          </a:ln>
        </p:spPr>
        <p:txBody>
          <a:bodyPr vert="horz" wrap="square" lIns="67720" tIns="33860" rIns="67720" bIns="3386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37" b="0" i="0" u="none" strike="noStrike" kern="0" cap="none" spc="0" baseline="0">
              <a:solidFill>
                <a:srgbClr val="FFFFFF"/>
              </a:solidFill>
              <a:uFillTx/>
              <a:latin typeface="Arial"/>
              <a:ea typeface="맑은 고딕" pitchFamily="34"/>
            </a:endParaRPr>
          </a:p>
        </p:txBody>
      </p:sp>
      <p:grpSp>
        <p:nvGrpSpPr>
          <p:cNvPr id="18" name="Google Shape;6783;p88">
            <a:extLst>
              <a:ext uri="{FF2B5EF4-FFF2-40B4-BE49-F238E27FC236}">
                <a16:creationId xmlns:a16="http://schemas.microsoft.com/office/drawing/2014/main" id="{4E1D9501-9DEE-41B2-9BC3-EA825A3A2D59}"/>
              </a:ext>
            </a:extLst>
          </p:cNvPr>
          <p:cNvGrpSpPr/>
          <p:nvPr/>
        </p:nvGrpSpPr>
        <p:grpSpPr>
          <a:xfrm>
            <a:off x="8165582" y="947044"/>
            <a:ext cx="419829" cy="419544"/>
            <a:chOff x="8165582" y="947044"/>
            <a:chExt cx="419829" cy="419544"/>
          </a:xfrm>
        </p:grpSpPr>
        <p:sp>
          <p:nvSpPr>
            <p:cNvPr id="19" name="Google Shape;6784;p88">
              <a:extLst>
                <a:ext uri="{FF2B5EF4-FFF2-40B4-BE49-F238E27FC236}">
                  <a16:creationId xmlns:a16="http://schemas.microsoft.com/office/drawing/2014/main" id="{75C46C00-2A65-4AD3-97C1-9322C021B170}"/>
                </a:ext>
              </a:extLst>
            </p:cNvPr>
            <p:cNvSpPr/>
            <p:nvPr/>
          </p:nvSpPr>
          <p:spPr>
            <a:xfrm>
              <a:off x="8413366" y="947044"/>
              <a:ext cx="148260" cy="221531"/>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0" name="Google Shape;6785;p88">
              <a:extLst>
                <a:ext uri="{FF2B5EF4-FFF2-40B4-BE49-F238E27FC236}">
                  <a16:creationId xmlns:a16="http://schemas.microsoft.com/office/drawing/2014/main" id="{59779CBB-044F-4045-B300-0C2E7DAEBDB3}"/>
                </a:ext>
              </a:extLst>
            </p:cNvPr>
            <p:cNvSpPr/>
            <p:nvPr/>
          </p:nvSpPr>
          <p:spPr>
            <a:xfrm>
              <a:off x="8165582" y="1097252"/>
              <a:ext cx="222930" cy="269336"/>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1" name="Google Shape;6786;p88">
              <a:extLst>
                <a:ext uri="{FF2B5EF4-FFF2-40B4-BE49-F238E27FC236}">
                  <a16:creationId xmlns:a16="http://schemas.microsoft.com/office/drawing/2014/main" id="{C7981C4B-929D-45CA-A0CD-71E2B532EB1B}"/>
                </a:ext>
              </a:extLst>
            </p:cNvPr>
            <p:cNvSpPr/>
            <p:nvPr/>
          </p:nvSpPr>
          <p:spPr>
            <a:xfrm>
              <a:off x="8264027" y="997656"/>
              <a:ext cx="73554" cy="73590"/>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2" name="Google Shape;6787;p88">
              <a:extLst>
                <a:ext uri="{FF2B5EF4-FFF2-40B4-BE49-F238E27FC236}">
                  <a16:creationId xmlns:a16="http://schemas.microsoft.com/office/drawing/2014/main" id="{6A05068C-BF70-4D68-A19F-1BFAEE40E896}"/>
                </a:ext>
              </a:extLst>
            </p:cNvPr>
            <p:cNvSpPr/>
            <p:nvPr/>
          </p:nvSpPr>
          <p:spPr>
            <a:xfrm>
              <a:off x="8240252" y="1096850"/>
              <a:ext cx="224082" cy="268586"/>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3" name="Google Shape;6788;p88">
              <a:extLst>
                <a:ext uri="{FF2B5EF4-FFF2-40B4-BE49-F238E27FC236}">
                  <a16:creationId xmlns:a16="http://schemas.microsoft.com/office/drawing/2014/main" id="{01FFD45A-99CE-48F4-AEE8-8062B2B581D5}"/>
                </a:ext>
              </a:extLst>
            </p:cNvPr>
            <p:cNvSpPr/>
            <p:nvPr/>
          </p:nvSpPr>
          <p:spPr>
            <a:xfrm>
              <a:off x="8388477" y="1194544"/>
              <a:ext cx="196934" cy="47557"/>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24" name="Google Shape;6800;p88">
            <a:extLst>
              <a:ext uri="{FF2B5EF4-FFF2-40B4-BE49-F238E27FC236}">
                <a16:creationId xmlns:a16="http://schemas.microsoft.com/office/drawing/2014/main" id="{1E894D7A-20BF-4FE1-A488-D79B5FB94694}"/>
              </a:ext>
            </a:extLst>
          </p:cNvPr>
          <p:cNvGrpSpPr/>
          <p:nvPr/>
        </p:nvGrpSpPr>
        <p:grpSpPr>
          <a:xfrm>
            <a:off x="7458641" y="1739088"/>
            <a:ext cx="408892" cy="407803"/>
            <a:chOff x="7458641" y="1739088"/>
            <a:chExt cx="408892" cy="407803"/>
          </a:xfrm>
        </p:grpSpPr>
        <p:sp>
          <p:nvSpPr>
            <p:cNvPr id="25" name="Google Shape;6801;p88">
              <a:extLst>
                <a:ext uri="{FF2B5EF4-FFF2-40B4-BE49-F238E27FC236}">
                  <a16:creationId xmlns:a16="http://schemas.microsoft.com/office/drawing/2014/main" id="{7C592DE3-DB7D-44E0-90A1-7D268BEB7FC0}"/>
                </a:ext>
              </a:extLst>
            </p:cNvPr>
            <p:cNvSpPr/>
            <p:nvPr/>
          </p:nvSpPr>
          <p:spPr>
            <a:xfrm>
              <a:off x="7482882" y="1739088"/>
              <a:ext cx="361526" cy="169237"/>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6" name="Google Shape;6802;p88">
              <a:extLst>
                <a:ext uri="{FF2B5EF4-FFF2-40B4-BE49-F238E27FC236}">
                  <a16:creationId xmlns:a16="http://schemas.microsoft.com/office/drawing/2014/main" id="{A822CABA-76C0-4983-8954-E69578944D14}"/>
                </a:ext>
              </a:extLst>
            </p:cNvPr>
            <p:cNvSpPr/>
            <p:nvPr/>
          </p:nvSpPr>
          <p:spPr>
            <a:xfrm>
              <a:off x="7507123" y="1931935"/>
              <a:ext cx="95920" cy="97036"/>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7" name="Google Shape;6803;p88">
              <a:extLst>
                <a:ext uri="{FF2B5EF4-FFF2-40B4-BE49-F238E27FC236}">
                  <a16:creationId xmlns:a16="http://schemas.microsoft.com/office/drawing/2014/main" id="{0D095857-C9AE-47CD-B2C1-0A7A4D0B9FE1}"/>
                </a:ext>
              </a:extLst>
            </p:cNvPr>
            <p:cNvSpPr/>
            <p:nvPr/>
          </p:nvSpPr>
          <p:spPr>
            <a:xfrm>
              <a:off x="7458641" y="2052059"/>
              <a:ext cx="191804" cy="94832"/>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8" name="Google Shape;6804;p88">
              <a:extLst>
                <a:ext uri="{FF2B5EF4-FFF2-40B4-BE49-F238E27FC236}">
                  <a16:creationId xmlns:a16="http://schemas.microsoft.com/office/drawing/2014/main" id="{981C7917-AA5E-4289-A8E6-C104AD91A74E}"/>
                </a:ext>
              </a:extLst>
            </p:cNvPr>
            <p:cNvSpPr/>
            <p:nvPr/>
          </p:nvSpPr>
          <p:spPr>
            <a:xfrm>
              <a:off x="7723132" y="1931935"/>
              <a:ext cx="95920" cy="97036"/>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29" name="Google Shape;6805;p88">
              <a:extLst>
                <a:ext uri="{FF2B5EF4-FFF2-40B4-BE49-F238E27FC236}">
                  <a16:creationId xmlns:a16="http://schemas.microsoft.com/office/drawing/2014/main" id="{2E22F942-3EA5-450D-85BE-33FDA3845FF5}"/>
                </a:ext>
              </a:extLst>
            </p:cNvPr>
            <p:cNvSpPr/>
            <p:nvPr/>
          </p:nvSpPr>
          <p:spPr>
            <a:xfrm>
              <a:off x="7674650" y="2052059"/>
              <a:ext cx="192883" cy="94832"/>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30" name="Google Shape;6866;p88">
            <a:extLst>
              <a:ext uri="{FF2B5EF4-FFF2-40B4-BE49-F238E27FC236}">
                <a16:creationId xmlns:a16="http://schemas.microsoft.com/office/drawing/2014/main" id="{40454D86-F8F5-45D5-B7C6-E5E99E02C99D}"/>
              </a:ext>
            </a:extLst>
          </p:cNvPr>
          <p:cNvGrpSpPr/>
          <p:nvPr/>
        </p:nvGrpSpPr>
        <p:grpSpPr>
          <a:xfrm>
            <a:off x="4436897" y="3471638"/>
            <a:ext cx="376869" cy="417030"/>
            <a:chOff x="4436897" y="3471638"/>
            <a:chExt cx="376869" cy="417030"/>
          </a:xfrm>
        </p:grpSpPr>
        <p:sp>
          <p:nvSpPr>
            <p:cNvPr id="31" name="Google Shape;6867;p88">
              <a:extLst>
                <a:ext uri="{FF2B5EF4-FFF2-40B4-BE49-F238E27FC236}">
                  <a16:creationId xmlns:a16="http://schemas.microsoft.com/office/drawing/2014/main" id="{82FF3364-3295-459A-8291-2F13084B6DBB}"/>
                </a:ext>
              </a:extLst>
            </p:cNvPr>
            <p:cNvSpPr/>
            <p:nvPr/>
          </p:nvSpPr>
          <p:spPr>
            <a:xfrm>
              <a:off x="4436897" y="3522232"/>
              <a:ext cx="177795" cy="365330"/>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32" name="Google Shape;6868;p88">
              <a:extLst>
                <a:ext uri="{FF2B5EF4-FFF2-40B4-BE49-F238E27FC236}">
                  <a16:creationId xmlns:a16="http://schemas.microsoft.com/office/drawing/2014/main" id="{D0D147D1-55E2-4DC1-BD86-24FCABB4BAB4}"/>
                </a:ext>
              </a:extLst>
            </p:cNvPr>
            <p:cNvSpPr/>
            <p:nvPr/>
          </p:nvSpPr>
          <p:spPr>
            <a:xfrm>
              <a:off x="4637004" y="3522232"/>
              <a:ext cx="176762" cy="366436"/>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33" name="Google Shape;6869;p88">
              <a:extLst>
                <a:ext uri="{FF2B5EF4-FFF2-40B4-BE49-F238E27FC236}">
                  <a16:creationId xmlns:a16="http://schemas.microsoft.com/office/drawing/2014/main" id="{0C2C889B-2ED5-40B8-B3D2-EA02310CE2EE}"/>
                </a:ext>
              </a:extLst>
            </p:cNvPr>
            <p:cNvSpPr/>
            <p:nvPr/>
          </p:nvSpPr>
          <p:spPr>
            <a:xfrm>
              <a:off x="4713183" y="3568317"/>
              <a:ext cx="33531" cy="53977"/>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34" name="Google Shape;6870;p88">
              <a:extLst>
                <a:ext uri="{FF2B5EF4-FFF2-40B4-BE49-F238E27FC236}">
                  <a16:creationId xmlns:a16="http://schemas.microsoft.com/office/drawing/2014/main" id="{F90646D9-9344-43C1-9C78-A712F3AEE5AE}"/>
                </a:ext>
              </a:extLst>
            </p:cNvPr>
            <p:cNvSpPr/>
            <p:nvPr/>
          </p:nvSpPr>
          <p:spPr>
            <a:xfrm>
              <a:off x="4502917" y="3571317"/>
              <a:ext cx="32525" cy="52084"/>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35" name="Google Shape;6871;p88">
              <a:extLst>
                <a:ext uri="{FF2B5EF4-FFF2-40B4-BE49-F238E27FC236}">
                  <a16:creationId xmlns:a16="http://schemas.microsoft.com/office/drawing/2014/main" id="{7D7428AD-4075-4256-83DF-A3AEEED25213}"/>
                </a:ext>
              </a:extLst>
            </p:cNvPr>
            <p:cNvSpPr/>
            <p:nvPr/>
          </p:nvSpPr>
          <p:spPr>
            <a:xfrm>
              <a:off x="4580138" y="3471638"/>
              <a:ext cx="88367" cy="97822"/>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36" name="Google Shape;6872;p88">
              <a:extLst>
                <a:ext uri="{FF2B5EF4-FFF2-40B4-BE49-F238E27FC236}">
                  <a16:creationId xmlns:a16="http://schemas.microsoft.com/office/drawing/2014/main" id="{553D0C8F-DB58-47A7-8CEB-75CBE71EA01F}"/>
                </a:ext>
              </a:extLst>
            </p:cNvPr>
            <p:cNvSpPr/>
            <p:nvPr/>
          </p:nvSpPr>
          <p:spPr>
            <a:xfrm>
              <a:off x="4554736" y="3594149"/>
              <a:ext cx="139171" cy="97822"/>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37" name="Google Shape;6957;p88">
            <a:extLst>
              <a:ext uri="{FF2B5EF4-FFF2-40B4-BE49-F238E27FC236}">
                <a16:creationId xmlns:a16="http://schemas.microsoft.com/office/drawing/2014/main" id="{4C6A07F7-6222-4320-B0DE-42E0D311BCA2}"/>
              </a:ext>
            </a:extLst>
          </p:cNvPr>
          <p:cNvGrpSpPr/>
          <p:nvPr/>
        </p:nvGrpSpPr>
        <p:grpSpPr>
          <a:xfrm>
            <a:off x="3741459" y="1005867"/>
            <a:ext cx="368896" cy="368173"/>
            <a:chOff x="3741459" y="1005867"/>
            <a:chExt cx="368896" cy="368173"/>
          </a:xfrm>
        </p:grpSpPr>
        <p:sp>
          <p:nvSpPr>
            <p:cNvPr id="38" name="Google Shape;6958;p88">
              <a:extLst>
                <a:ext uri="{FF2B5EF4-FFF2-40B4-BE49-F238E27FC236}">
                  <a16:creationId xmlns:a16="http://schemas.microsoft.com/office/drawing/2014/main" id="{16F89851-3497-4CC1-BF03-A2B46AFBC4D6}"/>
                </a:ext>
              </a:extLst>
            </p:cNvPr>
            <p:cNvSpPr/>
            <p:nvPr/>
          </p:nvSpPr>
          <p:spPr>
            <a:xfrm>
              <a:off x="3818022" y="1005867"/>
              <a:ext cx="130274" cy="4304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39" name="Google Shape;6959;p88">
              <a:extLst>
                <a:ext uri="{FF2B5EF4-FFF2-40B4-BE49-F238E27FC236}">
                  <a16:creationId xmlns:a16="http://schemas.microsoft.com/office/drawing/2014/main" id="{C33ABEEE-E788-4201-AB75-826B5A676F36}"/>
                </a:ext>
              </a:extLst>
            </p:cNvPr>
            <p:cNvSpPr/>
            <p:nvPr/>
          </p:nvSpPr>
          <p:spPr>
            <a:xfrm>
              <a:off x="3807067" y="1198001"/>
              <a:ext cx="20894" cy="22914"/>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0" name="Google Shape;6960;p88">
              <a:extLst>
                <a:ext uri="{FF2B5EF4-FFF2-40B4-BE49-F238E27FC236}">
                  <a16:creationId xmlns:a16="http://schemas.microsoft.com/office/drawing/2014/main" id="{9E0E326F-8AC8-408B-9396-54DAF4B1903C}"/>
                </a:ext>
              </a:extLst>
            </p:cNvPr>
            <p:cNvSpPr/>
            <p:nvPr/>
          </p:nvSpPr>
          <p:spPr>
            <a:xfrm>
              <a:off x="3807067" y="1112513"/>
              <a:ext cx="20894" cy="20894"/>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1" name="Google Shape;6961;p88">
              <a:extLst>
                <a:ext uri="{FF2B5EF4-FFF2-40B4-BE49-F238E27FC236}">
                  <a16:creationId xmlns:a16="http://schemas.microsoft.com/office/drawing/2014/main" id="{52807397-AA7D-41ED-AFD2-6289AB3FDB65}"/>
                </a:ext>
              </a:extLst>
            </p:cNvPr>
            <p:cNvSpPr/>
            <p:nvPr/>
          </p:nvSpPr>
          <p:spPr>
            <a:xfrm>
              <a:off x="3807067" y="1286496"/>
              <a:ext cx="20894" cy="20921"/>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2" name="Google Shape;6962;p88">
              <a:extLst>
                <a:ext uri="{FF2B5EF4-FFF2-40B4-BE49-F238E27FC236}">
                  <a16:creationId xmlns:a16="http://schemas.microsoft.com/office/drawing/2014/main" id="{8E550AC9-CFFA-45BB-BBAD-50D5CFE04CDB}"/>
                </a:ext>
              </a:extLst>
            </p:cNvPr>
            <p:cNvSpPr/>
            <p:nvPr/>
          </p:nvSpPr>
          <p:spPr>
            <a:xfrm>
              <a:off x="3741459" y="1026980"/>
              <a:ext cx="281388" cy="347060"/>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3" name="Google Shape;6963;p88">
              <a:extLst>
                <a:ext uri="{FF2B5EF4-FFF2-40B4-BE49-F238E27FC236}">
                  <a16:creationId xmlns:a16="http://schemas.microsoft.com/office/drawing/2014/main" id="{13A7FD94-5B28-4C59-8B76-07D702CDF5FD}"/>
                </a:ext>
              </a:extLst>
            </p:cNvPr>
            <p:cNvSpPr/>
            <p:nvPr/>
          </p:nvSpPr>
          <p:spPr>
            <a:xfrm>
              <a:off x="4045689" y="1133371"/>
              <a:ext cx="64666" cy="131289"/>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4" name="Google Shape;6964;p88">
              <a:extLst>
                <a:ext uri="{FF2B5EF4-FFF2-40B4-BE49-F238E27FC236}">
                  <a16:creationId xmlns:a16="http://schemas.microsoft.com/office/drawing/2014/main" id="{3397D7FB-02CF-4250-80EA-BE2DE706646C}"/>
                </a:ext>
              </a:extLst>
            </p:cNvPr>
            <p:cNvSpPr/>
            <p:nvPr/>
          </p:nvSpPr>
          <p:spPr>
            <a:xfrm>
              <a:off x="4045689" y="1047874"/>
              <a:ext cx="64666" cy="64666"/>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5" name="Google Shape;6965;p88">
              <a:extLst>
                <a:ext uri="{FF2B5EF4-FFF2-40B4-BE49-F238E27FC236}">
                  <a16:creationId xmlns:a16="http://schemas.microsoft.com/office/drawing/2014/main" id="{518B4F99-0A48-4DA9-8E9F-1ED5497A190B}"/>
                </a:ext>
              </a:extLst>
            </p:cNvPr>
            <p:cNvSpPr/>
            <p:nvPr/>
          </p:nvSpPr>
          <p:spPr>
            <a:xfrm>
              <a:off x="4047673" y="1286496"/>
              <a:ext cx="58704" cy="64666"/>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46" name="Google Shape;6966;p88">
            <a:extLst>
              <a:ext uri="{FF2B5EF4-FFF2-40B4-BE49-F238E27FC236}">
                <a16:creationId xmlns:a16="http://schemas.microsoft.com/office/drawing/2014/main" id="{CB9CEBBE-9AD9-4854-A44B-A844147041A8}"/>
              </a:ext>
            </a:extLst>
          </p:cNvPr>
          <p:cNvGrpSpPr/>
          <p:nvPr/>
        </p:nvGrpSpPr>
        <p:grpSpPr>
          <a:xfrm>
            <a:off x="8144432" y="2558546"/>
            <a:ext cx="448001" cy="448686"/>
            <a:chOff x="8144432" y="2558546"/>
            <a:chExt cx="448001" cy="448686"/>
          </a:xfrm>
        </p:grpSpPr>
        <p:sp>
          <p:nvSpPr>
            <p:cNvPr id="47" name="Google Shape;6967;p88">
              <a:extLst>
                <a:ext uri="{FF2B5EF4-FFF2-40B4-BE49-F238E27FC236}">
                  <a16:creationId xmlns:a16="http://schemas.microsoft.com/office/drawing/2014/main" id="{78AD5548-F9BD-4593-A905-429D1ADC7635}"/>
                </a:ext>
              </a:extLst>
            </p:cNvPr>
            <p:cNvSpPr/>
            <p:nvPr/>
          </p:nvSpPr>
          <p:spPr>
            <a:xfrm>
              <a:off x="8270363" y="2855177"/>
              <a:ext cx="12143" cy="19403"/>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8" name="Google Shape;6968;p88">
              <a:extLst>
                <a:ext uri="{FF2B5EF4-FFF2-40B4-BE49-F238E27FC236}">
                  <a16:creationId xmlns:a16="http://schemas.microsoft.com/office/drawing/2014/main" id="{E84BFC39-605A-44CA-9D89-A8331DF4DD0C}"/>
                </a:ext>
              </a:extLst>
            </p:cNvPr>
            <p:cNvSpPr/>
            <p:nvPr/>
          </p:nvSpPr>
          <p:spPr>
            <a:xfrm>
              <a:off x="8144432" y="2741389"/>
              <a:ext cx="263959" cy="265843"/>
            </a:xfrm>
            <a:custGeom>
              <a:avLst/>
              <a:gdLst>
                <a:gd name="f0" fmla="val w"/>
                <a:gd name="f1" fmla="val h"/>
                <a:gd name="f2" fmla="val 0"/>
                <a:gd name="f3" fmla="val 6868"/>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869"/>
                <a:gd name="f84" fmla="val 6616"/>
                <a:gd name="f85" fmla="val 6459"/>
                <a:gd name="f86" fmla="val 5009"/>
                <a:gd name="f87" fmla="val 4001"/>
                <a:gd name="f88" fmla="val 3119"/>
                <a:gd name="f89" fmla="val 6774"/>
                <a:gd name="f90" fmla="val 2804"/>
                <a:gd name="f91" fmla="val 6711"/>
                <a:gd name="f92" fmla="val 2489"/>
                <a:gd name="f93" fmla="val 6617"/>
                <a:gd name="f94" fmla="val 2426"/>
                <a:gd name="f95" fmla="val 6428"/>
                <a:gd name="f96" fmla="val 2363"/>
                <a:gd name="f97" fmla="val 5389"/>
                <a:gd name="f98" fmla="val 2755"/>
                <a:gd name="f99" fmla="val 5256"/>
                <a:gd name="f100" fmla="val 2780"/>
                <a:gd name="f101" fmla="val 5125"/>
                <a:gd name="f102" fmla="val 4892"/>
                <a:gd name="f103" fmla="val 4667"/>
                <a:gd name="f104" fmla="val 2702"/>
                <a:gd name="f105" fmla="val 4506"/>
                <a:gd name="f106" fmla="val 2521"/>
                <a:gd name="f107" fmla="val 4222"/>
                <a:gd name="f108" fmla="val 1891"/>
                <a:gd name="f109" fmla="val 4159"/>
                <a:gd name="f110" fmla="val 1481"/>
                <a:gd name="f111" fmla="val 4443"/>
                <a:gd name="f112" fmla="val 221"/>
                <a:gd name="f113" fmla="val 189"/>
                <a:gd name="f114" fmla="val 4411"/>
                <a:gd name="f115" fmla="val 158"/>
                <a:gd name="f116" fmla="val 63"/>
                <a:gd name="f117" fmla="*/ f0 1 6868"/>
                <a:gd name="f118" fmla="*/ f1 1 6918"/>
                <a:gd name="f119" fmla="val f2"/>
                <a:gd name="f120" fmla="val f3"/>
                <a:gd name="f121" fmla="val f4"/>
                <a:gd name="f122" fmla="+- f121 0 f119"/>
                <a:gd name="f123" fmla="+- f120 0 f119"/>
                <a:gd name="f124" fmla="*/ f123 1 6868"/>
                <a:gd name="f125" fmla="*/ f122 1 6918"/>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6867"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83" y="f84"/>
                    <a:pt x="f83" y="f85"/>
                  </a:cubicBezTo>
                  <a:lnTo>
                    <a:pt x="f76" y="f86"/>
                  </a:lnTo>
                  <a:cubicBezTo>
                    <a:pt x="f80" y="f22"/>
                    <a:pt x="f83" y="f87"/>
                    <a:pt x="f83" y="f13"/>
                  </a:cubicBezTo>
                  <a:cubicBezTo>
                    <a:pt x="f83" y="f88"/>
                    <a:pt x="f89" y="f90"/>
                    <a:pt x="f91" y="f92"/>
                  </a:cubicBezTo>
                  <a:cubicBezTo>
                    <a:pt x="f93" y="f94"/>
                    <a:pt x="f76" y="f55"/>
                    <a:pt x="f95" y="f96"/>
                  </a:cubicBezTo>
                  <a:lnTo>
                    <a:pt x="f29" y="f40"/>
                  </a:lnTo>
                  <a:cubicBezTo>
                    <a:pt x="f97" y="f98"/>
                    <a:pt x="f99" y="f100"/>
                    <a:pt x="f101" y="f100"/>
                  </a:cubicBezTo>
                  <a:cubicBezTo>
                    <a:pt x="f102" y="f100"/>
                    <a:pt x="f103" y="f104"/>
                    <a:pt x="f105" y="f106"/>
                  </a:cubicBezTo>
                  <a:cubicBezTo>
                    <a:pt x="f107" y="f46"/>
                    <a:pt x="f53" y="f108"/>
                    <a:pt x="f109" y="f110"/>
                  </a:cubicBezTo>
                  <a:lnTo>
                    <a:pt x="f111" y="f112"/>
                  </a:lnTo>
                  <a:cubicBezTo>
                    <a:pt x="f111" y="f113"/>
                    <a:pt x="f111" y="f113"/>
                    <a:pt x="f114" y="f115"/>
                  </a:cubicBezTo>
                  <a:cubicBezTo>
                    <a:pt x="f53" y="f116"/>
                    <a:pt x="f10" y="f2"/>
                    <a:pt x="f60"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49" name="Google Shape;6969;p88">
              <a:extLst>
                <a:ext uri="{FF2B5EF4-FFF2-40B4-BE49-F238E27FC236}">
                  <a16:creationId xmlns:a16="http://schemas.microsoft.com/office/drawing/2014/main" id="{392B013E-3D50-4309-837F-93399772249A}"/>
                </a:ext>
              </a:extLst>
            </p:cNvPr>
            <p:cNvSpPr/>
            <p:nvPr/>
          </p:nvSpPr>
          <p:spPr>
            <a:xfrm>
              <a:off x="8448324" y="2663875"/>
              <a:ext cx="24249" cy="40005"/>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0" name="Google Shape;6970;p88">
              <a:extLst>
                <a:ext uri="{FF2B5EF4-FFF2-40B4-BE49-F238E27FC236}">
                  <a16:creationId xmlns:a16="http://schemas.microsoft.com/office/drawing/2014/main" id="{33402821-5E7B-49F8-B552-ED71598707EF}"/>
                </a:ext>
              </a:extLst>
            </p:cNvPr>
            <p:cNvSpPr/>
            <p:nvPr/>
          </p:nvSpPr>
          <p:spPr>
            <a:xfrm>
              <a:off x="8327239" y="2558546"/>
              <a:ext cx="265194" cy="265002"/>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51" name="Google Shape;6760;p88">
            <a:extLst>
              <a:ext uri="{FF2B5EF4-FFF2-40B4-BE49-F238E27FC236}">
                <a16:creationId xmlns:a16="http://schemas.microsoft.com/office/drawing/2014/main" id="{EF864010-DCCD-4973-8DF5-67BCF48BA6C6}"/>
              </a:ext>
            </a:extLst>
          </p:cNvPr>
          <p:cNvGrpSpPr/>
          <p:nvPr/>
        </p:nvGrpSpPr>
        <p:grpSpPr>
          <a:xfrm>
            <a:off x="3169904" y="955712"/>
            <a:ext cx="370286" cy="444791"/>
            <a:chOff x="3169904" y="955712"/>
            <a:chExt cx="370286" cy="444791"/>
          </a:xfrm>
        </p:grpSpPr>
        <p:sp>
          <p:nvSpPr>
            <p:cNvPr id="52" name="Google Shape;6761;p88">
              <a:extLst>
                <a:ext uri="{FF2B5EF4-FFF2-40B4-BE49-F238E27FC236}">
                  <a16:creationId xmlns:a16="http://schemas.microsoft.com/office/drawing/2014/main" id="{9E88C780-DBE7-4CEF-9AC2-C55470445CC4}"/>
                </a:ext>
              </a:extLst>
            </p:cNvPr>
            <p:cNvSpPr/>
            <p:nvPr/>
          </p:nvSpPr>
          <p:spPr>
            <a:xfrm>
              <a:off x="3169904" y="955712"/>
              <a:ext cx="78172" cy="308966"/>
            </a:xfrm>
            <a:custGeom>
              <a:avLst/>
              <a:gdLst>
                <a:gd name="f0" fmla="val w"/>
                <a:gd name="f1" fmla="val h"/>
                <a:gd name="f2" fmla="val 0"/>
                <a:gd name="f3" fmla="val 2049"/>
                <a:gd name="f4" fmla="val 8097"/>
                <a:gd name="f5" fmla="val 1702"/>
                <a:gd name="f6" fmla="val 757"/>
                <a:gd name="f7" fmla="val 1"/>
                <a:gd name="f8" fmla="val 788"/>
                <a:gd name="f9" fmla="val 1733"/>
                <a:gd name="f10" fmla="val 348"/>
                <a:gd name="f11" fmla="val 7782"/>
                <a:gd name="f12" fmla="val 820"/>
                <a:gd name="f13" fmla="val 7562"/>
                <a:gd name="f14" fmla="val 1387"/>
                <a:gd name="f15" fmla="*/ f0 1 2049"/>
                <a:gd name="f16" fmla="*/ f1 1 8097"/>
                <a:gd name="f17" fmla="val f2"/>
                <a:gd name="f18" fmla="val f3"/>
                <a:gd name="f19" fmla="val f4"/>
                <a:gd name="f20" fmla="+- f19 0 f17"/>
                <a:gd name="f21" fmla="+- f18 0 f17"/>
                <a:gd name="f22" fmla="*/ f21 1 2049"/>
                <a:gd name="f23" fmla="*/ f20 1 809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049" h="8097">
                  <a:moveTo>
                    <a:pt x="f5" y="f2"/>
                  </a:moveTo>
                  <a:cubicBezTo>
                    <a:pt x="f6" y="f2"/>
                    <a:pt x="f7" y="f8"/>
                    <a:pt x="f7" y="f9"/>
                  </a:cubicBezTo>
                  <a:lnTo>
                    <a:pt x="f7" y="f4"/>
                  </a:lnTo>
                  <a:cubicBezTo>
                    <a:pt x="f10" y="f11"/>
                    <a:pt x="f12" y="f13"/>
                    <a:pt x="f14" y="f13"/>
                  </a:cubicBezTo>
                  <a:lnTo>
                    <a:pt x="f3" y="f13"/>
                  </a:ln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3" name="Google Shape;6762;p88">
              <a:extLst>
                <a:ext uri="{FF2B5EF4-FFF2-40B4-BE49-F238E27FC236}">
                  <a16:creationId xmlns:a16="http://schemas.microsoft.com/office/drawing/2014/main" id="{3ECB1FC9-963E-4DAC-B22C-C89DCD12E5AE}"/>
                </a:ext>
              </a:extLst>
            </p:cNvPr>
            <p:cNvSpPr/>
            <p:nvPr/>
          </p:nvSpPr>
          <p:spPr>
            <a:xfrm>
              <a:off x="3169904" y="1269443"/>
              <a:ext cx="370277" cy="104616"/>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4" name="Google Shape;6763;p88">
              <a:extLst>
                <a:ext uri="{FF2B5EF4-FFF2-40B4-BE49-F238E27FC236}">
                  <a16:creationId xmlns:a16="http://schemas.microsoft.com/office/drawing/2014/main" id="{B60E7EF1-BFC0-442D-B751-F9882C3B0DEC}"/>
                </a:ext>
              </a:extLst>
            </p:cNvPr>
            <p:cNvSpPr/>
            <p:nvPr/>
          </p:nvSpPr>
          <p:spPr>
            <a:xfrm>
              <a:off x="3456020" y="1335526"/>
              <a:ext cx="84170" cy="38532"/>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5" name="Google Shape;6764;p88">
              <a:extLst>
                <a:ext uri="{FF2B5EF4-FFF2-40B4-BE49-F238E27FC236}">
                  <a16:creationId xmlns:a16="http://schemas.microsoft.com/office/drawing/2014/main" id="{6DF991E5-878D-4974-995F-6EFC50AD2F52}"/>
                </a:ext>
              </a:extLst>
            </p:cNvPr>
            <p:cNvSpPr/>
            <p:nvPr/>
          </p:nvSpPr>
          <p:spPr>
            <a:xfrm>
              <a:off x="3339425" y="1113172"/>
              <a:ext cx="128656" cy="52916"/>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6" name="Google Shape;6765;p88">
              <a:extLst>
                <a:ext uri="{FF2B5EF4-FFF2-40B4-BE49-F238E27FC236}">
                  <a16:creationId xmlns:a16="http://schemas.microsoft.com/office/drawing/2014/main" id="{A5D34046-9462-40BA-BC54-3E7CF99017BA}"/>
                </a:ext>
              </a:extLst>
            </p:cNvPr>
            <p:cNvSpPr/>
            <p:nvPr/>
          </p:nvSpPr>
          <p:spPr>
            <a:xfrm>
              <a:off x="3379064" y="1035027"/>
              <a:ext cx="50511" cy="5051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7" name="Google Shape;6766;p88">
              <a:extLst>
                <a:ext uri="{FF2B5EF4-FFF2-40B4-BE49-F238E27FC236}">
                  <a16:creationId xmlns:a16="http://schemas.microsoft.com/office/drawing/2014/main" id="{DD18F252-F254-4E6C-9A8E-9790A645A2CF}"/>
                </a:ext>
              </a:extLst>
            </p:cNvPr>
            <p:cNvSpPr/>
            <p:nvPr/>
          </p:nvSpPr>
          <p:spPr>
            <a:xfrm>
              <a:off x="3273305" y="955712"/>
              <a:ext cx="262076" cy="288520"/>
            </a:xfrm>
            <a:custGeom>
              <a:avLst/>
              <a:gdLst>
                <a:gd name="f0" fmla="val w"/>
                <a:gd name="f1" fmla="val h"/>
                <a:gd name="f2" fmla="val 0"/>
                <a:gd name="f3" fmla="val 6868"/>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1009"/>
                <a:gd name="f33" fmla="val 473"/>
                <a:gd name="f34" fmla="val 6396"/>
                <a:gd name="f35" fmla="*/ f0 1 6868"/>
                <a:gd name="f36" fmla="*/ f1 1 7562"/>
                <a:gd name="f37" fmla="val f2"/>
                <a:gd name="f38" fmla="val f3"/>
                <a:gd name="f39" fmla="val f4"/>
                <a:gd name="f40" fmla="+- f39 0 f37"/>
                <a:gd name="f41" fmla="+- f38 0 f37"/>
                <a:gd name="f42" fmla="*/ f41 1 6868"/>
                <a:gd name="f43" fmla="*/ f40 1 756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6867"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 y="f4"/>
                  </a:lnTo>
                  <a:lnTo>
                    <a:pt x="f3" y="f32"/>
                  </a:lnTo>
                  <a:cubicBezTo>
                    <a:pt x="f3" y="f33"/>
                    <a:pt x="f34" y="f2"/>
                    <a:pt x="f18"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58" name="Google Shape;6767;p88">
              <a:extLst>
                <a:ext uri="{FF2B5EF4-FFF2-40B4-BE49-F238E27FC236}">
                  <a16:creationId xmlns:a16="http://schemas.microsoft.com/office/drawing/2014/main" id="{41F06F92-054A-4215-B9D8-42520E220778}"/>
                </a:ext>
              </a:extLst>
            </p:cNvPr>
            <p:cNvSpPr/>
            <p:nvPr/>
          </p:nvSpPr>
          <p:spPr>
            <a:xfrm>
              <a:off x="3379064" y="1335526"/>
              <a:ext cx="52916" cy="64977"/>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59" name="Google Shape;6777;p88">
            <a:extLst>
              <a:ext uri="{FF2B5EF4-FFF2-40B4-BE49-F238E27FC236}">
                <a16:creationId xmlns:a16="http://schemas.microsoft.com/office/drawing/2014/main" id="{D054A939-A1BD-48D7-82F7-8EA309B60A63}"/>
              </a:ext>
            </a:extLst>
          </p:cNvPr>
          <p:cNvGrpSpPr/>
          <p:nvPr/>
        </p:nvGrpSpPr>
        <p:grpSpPr>
          <a:xfrm>
            <a:off x="6108283" y="929249"/>
            <a:ext cx="444791" cy="444792"/>
            <a:chOff x="6108283" y="929249"/>
            <a:chExt cx="444791" cy="444792"/>
          </a:xfrm>
        </p:grpSpPr>
        <p:sp>
          <p:nvSpPr>
            <p:cNvPr id="60" name="Google Shape;6778;p88">
              <a:extLst>
                <a:ext uri="{FF2B5EF4-FFF2-40B4-BE49-F238E27FC236}">
                  <a16:creationId xmlns:a16="http://schemas.microsoft.com/office/drawing/2014/main" id="{7DCB3887-4DD9-4555-9876-8A822849A530}"/>
                </a:ext>
              </a:extLst>
            </p:cNvPr>
            <p:cNvSpPr/>
            <p:nvPr/>
          </p:nvSpPr>
          <p:spPr>
            <a:xfrm>
              <a:off x="6339078" y="1061490"/>
              <a:ext cx="195992" cy="7573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61" name="Google Shape;6779;p88">
              <a:extLst>
                <a:ext uri="{FF2B5EF4-FFF2-40B4-BE49-F238E27FC236}">
                  <a16:creationId xmlns:a16="http://schemas.microsoft.com/office/drawing/2014/main" id="{620EE162-D309-4067-9BFE-819424BD1F5E}"/>
                </a:ext>
              </a:extLst>
            </p:cNvPr>
            <p:cNvSpPr/>
            <p:nvPr/>
          </p:nvSpPr>
          <p:spPr>
            <a:xfrm>
              <a:off x="6318659" y="1084304"/>
              <a:ext cx="234415" cy="157496"/>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62" name="Google Shape;6780;p88">
              <a:extLst>
                <a:ext uri="{FF2B5EF4-FFF2-40B4-BE49-F238E27FC236}">
                  <a16:creationId xmlns:a16="http://schemas.microsoft.com/office/drawing/2014/main" id="{484CC5F7-0A17-484D-A1D0-589871416BCC}"/>
                </a:ext>
              </a:extLst>
            </p:cNvPr>
            <p:cNvSpPr/>
            <p:nvPr/>
          </p:nvSpPr>
          <p:spPr>
            <a:xfrm>
              <a:off x="6108283" y="1008574"/>
              <a:ext cx="288511" cy="28733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63" name="Google Shape;6781;p88">
              <a:extLst>
                <a:ext uri="{FF2B5EF4-FFF2-40B4-BE49-F238E27FC236}">
                  <a16:creationId xmlns:a16="http://schemas.microsoft.com/office/drawing/2014/main" id="{AA8589A4-949D-4399-BC95-8FC4370C50CC}"/>
                </a:ext>
              </a:extLst>
            </p:cNvPr>
            <p:cNvSpPr/>
            <p:nvPr/>
          </p:nvSpPr>
          <p:spPr>
            <a:xfrm>
              <a:off x="6108283" y="929249"/>
              <a:ext cx="288511" cy="52916"/>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64" name="Google Shape;6782;p88">
              <a:extLst>
                <a:ext uri="{FF2B5EF4-FFF2-40B4-BE49-F238E27FC236}">
                  <a16:creationId xmlns:a16="http://schemas.microsoft.com/office/drawing/2014/main" id="{9F357FA7-1A89-41D4-BDC5-B6C27521515F}"/>
                </a:ext>
              </a:extLst>
            </p:cNvPr>
            <p:cNvSpPr/>
            <p:nvPr/>
          </p:nvSpPr>
          <p:spPr>
            <a:xfrm>
              <a:off x="6108283" y="1321125"/>
              <a:ext cx="288511" cy="52916"/>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65" name="Google Shape;6827;p88">
            <a:extLst>
              <a:ext uri="{FF2B5EF4-FFF2-40B4-BE49-F238E27FC236}">
                <a16:creationId xmlns:a16="http://schemas.microsoft.com/office/drawing/2014/main" id="{7F75B243-F656-4306-8AB7-08B4FC9D13CF}"/>
              </a:ext>
            </a:extLst>
          </p:cNvPr>
          <p:cNvGrpSpPr/>
          <p:nvPr/>
        </p:nvGrpSpPr>
        <p:grpSpPr>
          <a:xfrm>
            <a:off x="6668417" y="937040"/>
            <a:ext cx="449592" cy="443584"/>
            <a:chOff x="6668417" y="937040"/>
            <a:chExt cx="449592" cy="443584"/>
          </a:xfrm>
        </p:grpSpPr>
        <p:sp>
          <p:nvSpPr>
            <p:cNvPr id="66" name="Google Shape;6828;p88">
              <a:extLst>
                <a:ext uri="{FF2B5EF4-FFF2-40B4-BE49-F238E27FC236}">
                  <a16:creationId xmlns:a16="http://schemas.microsoft.com/office/drawing/2014/main" id="{3724D8D4-8A30-4963-A4CA-0EE0152BD296}"/>
                </a:ext>
              </a:extLst>
            </p:cNvPr>
            <p:cNvSpPr/>
            <p:nvPr/>
          </p:nvSpPr>
          <p:spPr>
            <a:xfrm>
              <a:off x="6956892" y="988704"/>
              <a:ext cx="128656" cy="129872"/>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67" name="Google Shape;6829;p88">
              <a:extLst>
                <a:ext uri="{FF2B5EF4-FFF2-40B4-BE49-F238E27FC236}">
                  <a16:creationId xmlns:a16="http://schemas.microsoft.com/office/drawing/2014/main" id="{9A473079-87FB-4B6A-9DEB-C8C475D87090}"/>
                </a:ext>
              </a:extLst>
            </p:cNvPr>
            <p:cNvSpPr/>
            <p:nvPr/>
          </p:nvSpPr>
          <p:spPr>
            <a:xfrm>
              <a:off x="6775402" y="1250743"/>
              <a:ext cx="129835" cy="129872"/>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68" name="Google Shape;6830;p88">
              <a:extLst>
                <a:ext uri="{FF2B5EF4-FFF2-40B4-BE49-F238E27FC236}">
                  <a16:creationId xmlns:a16="http://schemas.microsoft.com/office/drawing/2014/main" id="{008A7EBC-6E8B-4A6D-A942-98A1E59D76B2}"/>
                </a:ext>
              </a:extLst>
            </p:cNvPr>
            <p:cNvSpPr/>
            <p:nvPr/>
          </p:nvSpPr>
          <p:spPr>
            <a:xfrm>
              <a:off x="6668417" y="937040"/>
              <a:ext cx="314955" cy="234415"/>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69" name="Google Shape;6831;p88">
              <a:extLst>
                <a:ext uri="{FF2B5EF4-FFF2-40B4-BE49-F238E27FC236}">
                  <a16:creationId xmlns:a16="http://schemas.microsoft.com/office/drawing/2014/main" id="{D46ADBA4-DC21-4766-A5F9-85541A19BB7C}"/>
                </a:ext>
              </a:extLst>
            </p:cNvPr>
            <p:cNvSpPr/>
            <p:nvPr/>
          </p:nvSpPr>
          <p:spPr>
            <a:xfrm>
              <a:off x="6747732" y="1015139"/>
              <a:ext cx="159901" cy="79781"/>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70" name="Google Shape;6832;p88">
              <a:extLst>
                <a:ext uri="{FF2B5EF4-FFF2-40B4-BE49-F238E27FC236}">
                  <a16:creationId xmlns:a16="http://schemas.microsoft.com/office/drawing/2014/main" id="{4509AF25-0074-4CB8-BD3D-956041FC21F9}"/>
                </a:ext>
              </a:extLst>
            </p:cNvPr>
            <p:cNvSpPr/>
            <p:nvPr/>
          </p:nvSpPr>
          <p:spPr>
            <a:xfrm>
              <a:off x="6747732" y="1110109"/>
              <a:ext cx="159901" cy="113047"/>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71" name="Google Shape;6833;p88">
              <a:extLst>
                <a:ext uri="{FF2B5EF4-FFF2-40B4-BE49-F238E27FC236}">
                  <a16:creationId xmlns:a16="http://schemas.microsoft.com/office/drawing/2014/main" id="{8C6CB2F7-C964-4917-9165-0C459773E90D}"/>
                </a:ext>
              </a:extLst>
            </p:cNvPr>
            <p:cNvSpPr/>
            <p:nvPr/>
          </p:nvSpPr>
          <p:spPr>
            <a:xfrm>
              <a:off x="6958108" y="1171419"/>
              <a:ext cx="159901" cy="79744"/>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72" name="Google Shape;6834;p88">
              <a:extLst>
                <a:ext uri="{FF2B5EF4-FFF2-40B4-BE49-F238E27FC236}">
                  <a16:creationId xmlns:a16="http://schemas.microsoft.com/office/drawing/2014/main" id="{20B84201-F1E0-4560-9B13-F92B14E5EE7C}"/>
                </a:ext>
              </a:extLst>
            </p:cNvPr>
            <p:cNvSpPr/>
            <p:nvPr/>
          </p:nvSpPr>
          <p:spPr>
            <a:xfrm>
              <a:off x="6956892" y="1266389"/>
              <a:ext cx="156316" cy="114235"/>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73" name="Google Shape;6873;p88">
            <a:extLst>
              <a:ext uri="{FF2B5EF4-FFF2-40B4-BE49-F238E27FC236}">
                <a16:creationId xmlns:a16="http://schemas.microsoft.com/office/drawing/2014/main" id="{4CCB031F-CD34-42A8-B70F-C41BAD40A160}"/>
              </a:ext>
            </a:extLst>
          </p:cNvPr>
          <p:cNvGrpSpPr/>
          <p:nvPr/>
        </p:nvGrpSpPr>
        <p:grpSpPr>
          <a:xfrm>
            <a:off x="4397331" y="937570"/>
            <a:ext cx="430334" cy="444800"/>
            <a:chOff x="4397331" y="937570"/>
            <a:chExt cx="430334" cy="444800"/>
          </a:xfrm>
        </p:grpSpPr>
        <p:sp>
          <p:nvSpPr>
            <p:cNvPr id="74" name="Google Shape;6874;p88">
              <a:extLst>
                <a:ext uri="{FF2B5EF4-FFF2-40B4-BE49-F238E27FC236}">
                  <a16:creationId xmlns:a16="http://schemas.microsoft.com/office/drawing/2014/main" id="{870F824F-C7D5-4F54-9399-FF2BBE0E11F8}"/>
                </a:ext>
              </a:extLst>
            </p:cNvPr>
            <p:cNvSpPr/>
            <p:nvPr/>
          </p:nvSpPr>
          <p:spPr>
            <a:xfrm>
              <a:off x="4565626" y="937570"/>
              <a:ext cx="262039" cy="261353"/>
            </a:xfrm>
            <a:custGeom>
              <a:avLst/>
              <a:gdLst>
                <a:gd name="f0" fmla="val w"/>
                <a:gd name="f1" fmla="val h"/>
                <a:gd name="f2" fmla="val 0"/>
                <a:gd name="f3" fmla="val 6867"/>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6868"/>
                <a:gd name="f67" fmla="val 1513"/>
                <a:gd name="f68" fmla="*/ f0 1 6867"/>
                <a:gd name="f69" fmla="*/ f1 1 6850"/>
                <a:gd name="f70" fmla="val f2"/>
                <a:gd name="f71" fmla="val f3"/>
                <a:gd name="f72" fmla="val f4"/>
                <a:gd name="f73" fmla="+- f72 0 f70"/>
                <a:gd name="f74" fmla="+- f71 0 f70"/>
                <a:gd name="f75" fmla="*/ f74 1 6867"/>
                <a:gd name="f76" fmla="*/ f73 1 685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66" y="f31"/>
                    <a:pt x="f66" y="f42"/>
                  </a:cubicBezTo>
                  <a:cubicBezTo>
                    <a:pt x="f66" y="f67"/>
                    <a:pt x="f65"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75" name="Google Shape;6875;p88">
              <a:extLst>
                <a:ext uri="{FF2B5EF4-FFF2-40B4-BE49-F238E27FC236}">
                  <a16:creationId xmlns:a16="http://schemas.microsoft.com/office/drawing/2014/main" id="{7E1B8213-2284-4619-B49A-5D69A21B367C}"/>
                </a:ext>
              </a:extLst>
            </p:cNvPr>
            <p:cNvSpPr/>
            <p:nvPr/>
          </p:nvSpPr>
          <p:spPr>
            <a:xfrm>
              <a:off x="4672565" y="1016895"/>
              <a:ext cx="50557" cy="103436"/>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76" name="Google Shape;6876;p88">
              <a:extLst>
                <a:ext uri="{FF2B5EF4-FFF2-40B4-BE49-F238E27FC236}">
                  <a16:creationId xmlns:a16="http://schemas.microsoft.com/office/drawing/2014/main" id="{AC77DDD5-99CE-43F6-BF0A-8BF96499FF2F}"/>
                </a:ext>
              </a:extLst>
            </p:cNvPr>
            <p:cNvSpPr/>
            <p:nvPr/>
          </p:nvSpPr>
          <p:spPr>
            <a:xfrm>
              <a:off x="4447806" y="1145505"/>
              <a:ext cx="105796" cy="105841"/>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77" name="Google Shape;6877;p88">
              <a:extLst>
                <a:ext uri="{FF2B5EF4-FFF2-40B4-BE49-F238E27FC236}">
                  <a16:creationId xmlns:a16="http://schemas.microsoft.com/office/drawing/2014/main" id="{BB3D6011-1A2F-4D85-95FD-1C162B621E2F}"/>
                </a:ext>
              </a:extLst>
            </p:cNvPr>
            <p:cNvSpPr/>
            <p:nvPr/>
          </p:nvSpPr>
          <p:spPr>
            <a:xfrm>
              <a:off x="4397331" y="1276529"/>
              <a:ext cx="209196" cy="105841"/>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78" name="Google Shape;6884;p88">
            <a:extLst>
              <a:ext uri="{FF2B5EF4-FFF2-40B4-BE49-F238E27FC236}">
                <a16:creationId xmlns:a16="http://schemas.microsoft.com/office/drawing/2014/main" id="{9A34D49D-3835-4D8A-A1FA-1B5867E6927B}"/>
              </a:ext>
            </a:extLst>
          </p:cNvPr>
          <p:cNvGrpSpPr/>
          <p:nvPr/>
        </p:nvGrpSpPr>
        <p:grpSpPr>
          <a:xfrm>
            <a:off x="7458632" y="937040"/>
            <a:ext cx="423166" cy="445404"/>
            <a:chOff x="7458632" y="937040"/>
            <a:chExt cx="423166" cy="445404"/>
          </a:xfrm>
        </p:grpSpPr>
        <p:sp>
          <p:nvSpPr>
            <p:cNvPr id="79" name="Google Shape;6885;p88">
              <a:extLst>
                <a:ext uri="{FF2B5EF4-FFF2-40B4-BE49-F238E27FC236}">
                  <a16:creationId xmlns:a16="http://schemas.microsoft.com/office/drawing/2014/main" id="{F42F8302-B80E-48FF-8BAF-FB2C38B43E94}"/>
                </a:ext>
              </a:extLst>
            </p:cNvPr>
            <p:cNvSpPr/>
            <p:nvPr/>
          </p:nvSpPr>
          <p:spPr>
            <a:xfrm>
              <a:off x="7773552" y="1263408"/>
              <a:ext cx="50511" cy="51736"/>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0" name="Google Shape;6886;p88">
              <a:extLst>
                <a:ext uri="{FF2B5EF4-FFF2-40B4-BE49-F238E27FC236}">
                  <a16:creationId xmlns:a16="http://schemas.microsoft.com/office/drawing/2014/main" id="{95C0B1DE-3CC7-4A5A-8534-FCE92159C33F}"/>
                </a:ext>
              </a:extLst>
            </p:cNvPr>
            <p:cNvSpPr/>
            <p:nvPr/>
          </p:nvSpPr>
          <p:spPr>
            <a:xfrm>
              <a:off x="7641348" y="937653"/>
              <a:ext cx="26481" cy="157496"/>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1" name="Google Shape;6887;p88">
              <a:extLst>
                <a:ext uri="{FF2B5EF4-FFF2-40B4-BE49-F238E27FC236}">
                  <a16:creationId xmlns:a16="http://schemas.microsoft.com/office/drawing/2014/main" id="{9CBFEC3D-3786-4E98-9D85-744C7C9227A8}"/>
                </a:ext>
              </a:extLst>
            </p:cNvPr>
            <p:cNvSpPr/>
            <p:nvPr/>
          </p:nvSpPr>
          <p:spPr>
            <a:xfrm>
              <a:off x="7614912" y="1121365"/>
              <a:ext cx="78135" cy="78364"/>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2" name="Google Shape;6888;p88">
              <a:extLst>
                <a:ext uri="{FF2B5EF4-FFF2-40B4-BE49-F238E27FC236}">
                  <a16:creationId xmlns:a16="http://schemas.microsoft.com/office/drawing/2014/main" id="{3F2507DE-6859-4C18-8A80-68BDDCAB6C69}"/>
                </a:ext>
              </a:extLst>
            </p:cNvPr>
            <p:cNvSpPr/>
            <p:nvPr/>
          </p:nvSpPr>
          <p:spPr>
            <a:xfrm>
              <a:off x="7539182" y="1208123"/>
              <a:ext cx="244025" cy="174321"/>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3" name="Google Shape;6889;p88">
              <a:extLst>
                <a:ext uri="{FF2B5EF4-FFF2-40B4-BE49-F238E27FC236}">
                  <a16:creationId xmlns:a16="http://schemas.microsoft.com/office/drawing/2014/main" id="{DF91A390-6671-46D8-B2EA-AA992774F25C}"/>
                </a:ext>
              </a:extLst>
            </p:cNvPr>
            <p:cNvSpPr/>
            <p:nvPr/>
          </p:nvSpPr>
          <p:spPr>
            <a:xfrm>
              <a:off x="7666576" y="1067488"/>
              <a:ext cx="194776" cy="21156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4" name="Google Shape;6890;p88">
              <a:extLst>
                <a:ext uri="{FF2B5EF4-FFF2-40B4-BE49-F238E27FC236}">
                  <a16:creationId xmlns:a16="http://schemas.microsoft.com/office/drawing/2014/main" id="{55D380BF-C523-42C8-8313-979EEBD8F875}"/>
                </a:ext>
              </a:extLst>
            </p:cNvPr>
            <p:cNvSpPr/>
            <p:nvPr/>
          </p:nvSpPr>
          <p:spPr>
            <a:xfrm>
              <a:off x="7695416" y="937040"/>
              <a:ext cx="186382" cy="128080"/>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5" name="Google Shape;6891;p88">
              <a:extLst>
                <a:ext uri="{FF2B5EF4-FFF2-40B4-BE49-F238E27FC236}">
                  <a16:creationId xmlns:a16="http://schemas.microsoft.com/office/drawing/2014/main" id="{E455154A-9810-4BFC-8B25-01D6B6B711C9}"/>
                </a:ext>
              </a:extLst>
            </p:cNvPr>
            <p:cNvSpPr/>
            <p:nvPr/>
          </p:nvSpPr>
          <p:spPr>
            <a:xfrm>
              <a:off x="7458632" y="965313"/>
              <a:ext cx="156280" cy="302940"/>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86" name="Google Shape;6922;p88">
            <a:extLst>
              <a:ext uri="{FF2B5EF4-FFF2-40B4-BE49-F238E27FC236}">
                <a16:creationId xmlns:a16="http://schemas.microsoft.com/office/drawing/2014/main" id="{ACA78E8A-5044-401C-A188-01F878FE893F}"/>
              </a:ext>
            </a:extLst>
          </p:cNvPr>
          <p:cNvGrpSpPr/>
          <p:nvPr/>
        </p:nvGrpSpPr>
        <p:grpSpPr>
          <a:xfrm>
            <a:off x="4965704" y="937570"/>
            <a:ext cx="418310" cy="444791"/>
            <a:chOff x="4965704" y="937570"/>
            <a:chExt cx="418310" cy="444791"/>
          </a:xfrm>
        </p:grpSpPr>
        <p:sp>
          <p:nvSpPr>
            <p:cNvPr id="87" name="Google Shape;6923;p88">
              <a:extLst>
                <a:ext uri="{FF2B5EF4-FFF2-40B4-BE49-F238E27FC236}">
                  <a16:creationId xmlns:a16="http://schemas.microsoft.com/office/drawing/2014/main" id="{BF8C4A9F-1435-4B1F-A39C-90E04E42667F}"/>
                </a:ext>
              </a:extLst>
            </p:cNvPr>
            <p:cNvSpPr/>
            <p:nvPr/>
          </p:nvSpPr>
          <p:spPr>
            <a:xfrm>
              <a:off x="5045028" y="1223650"/>
              <a:ext cx="128656" cy="52916"/>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8" name="Google Shape;6924;p88">
              <a:extLst>
                <a:ext uri="{FF2B5EF4-FFF2-40B4-BE49-F238E27FC236}">
                  <a16:creationId xmlns:a16="http://schemas.microsoft.com/office/drawing/2014/main" id="{37C4FB27-440D-4427-99F9-9D18005C8B86}"/>
                </a:ext>
              </a:extLst>
            </p:cNvPr>
            <p:cNvSpPr/>
            <p:nvPr/>
          </p:nvSpPr>
          <p:spPr>
            <a:xfrm>
              <a:off x="5147194" y="1161150"/>
              <a:ext cx="105796" cy="115415"/>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89" name="Google Shape;6925;p88">
              <a:extLst>
                <a:ext uri="{FF2B5EF4-FFF2-40B4-BE49-F238E27FC236}">
                  <a16:creationId xmlns:a16="http://schemas.microsoft.com/office/drawing/2014/main" id="{0545B3C5-7B19-459F-A595-3F46ADB55BB1}"/>
                </a:ext>
              </a:extLst>
            </p:cNvPr>
            <p:cNvSpPr/>
            <p:nvPr/>
          </p:nvSpPr>
          <p:spPr>
            <a:xfrm>
              <a:off x="4969288" y="1015706"/>
              <a:ext cx="192371" cy="260860"/>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0" name="Google Shape;6926;p88">
              <a:extLst>
                <a:ext uri="{FF2B5EF4-FFF2-40B4-BE49-F238E27FC236}">
                  <a16:creationId xmlns:a16="http://schemas.microsoft.com/office/drawing/2014/main" id="{AAEBEF2B-8CBF-46E2-8116-AC52EE40550C}"/>
                </a:ext>
              </a:extLst>
            </p:cNvPr>
            <p:cNvSpPr/>
            <p:nvPr/>
          </p:nvSpPr>
          <p:spPr>
            <a:xfrm>
              <a:off x="5084704" y="1145505"/>
              <a:ext cx="51700" cy="51736"/>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1" name="Google Shape;6927;p88">
              <a:extLst>
                <a:ext uri="{FF2B5EF4-FFF2-40B4-BE49-F238E27FC236}">
                  <a16:creationId xmlns:a16="http://schemas.microsoft.com/office/drawing/2014/main" id="{BA5425BA-D20F-4132-A0CC-B66D501391F6}"/>
                </a:ext>
              </a:extLst>
            </p:cNvPr>
            <p:cNvSpPr/>
            <p:nvPr/>
          </p:nvSpPr>
          <p:spPr>
            <a:xfrm>
              <a:off x="5174818" y="938220"/>
              <a:ext cx="209196" cy="207321"/>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2" name="Google Shape;6928;p88">
              <a:extLst>
                <a:ext uri="{FF2B5EF4-FFF2-40B4-BE49-F238E27FC236}">
                  <a16:creationId xmlns:a16="http://schemas.microsoft.com/office/drawing/2014/main" id="{D33DB315-D3C6-4DF0-B145-31F587F0D860}"/>
                </a:ext>
              </a:extLst>
            </p:cNvPr>
            <p:cNvSpPr/>
            <p:nvPr/>
          </p:nvSpPr>
          <p:spPr>
            <a:xfrm>
              <a:off x="4965704" y="1301785"/>
              <a:ext cx="287295" cy="80576"/>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3" name="Google Shape;6929;p88">
              <a:extLst>
                <a:ext uri="{FF2B5EF4-FFF2-40B4-BE49-F238E27FC236}">
                  <a16:creationId xmlns:a16="http://schemas.microsoft.com/office/drawing/2014/main" id="{0706D716-0C67-42A4-8FFF-0F513FF56071}"/>
                </a:ext>
              </a:extLst>
            </p:cNvPr>
            <p:cNvSpPr/>
            <p:nvPr/>
          </p:nvSpPr>
          <p:spPr>
            <a:xfrm>
              <a:off x="4966883" y="937570"/>
              <a:ext cx="234415" cy="51736"/>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94" name="Google Shape;6981;p88">
            <a:extLst>
              <a:ext uri="{FF2B5EF4-FFF2-40B4-BE49-F238E27FC236}">
                <a16:creationId xmlns:a16="http://schemas.microsoft.com/office/drawing/2014/main" id="{633B66DA-6511-4382-AC08-EA1A6385DBF0}"/>
              </a:ext>
            </a:extLst>
          </p:cNvPr>
          <p:cNvGrpSpPr/>
          <p:nvPr/>
        </p:nvGrpSpPr>
        <p:grpSpPr>
          <a:xfrm>
            <a:off x="5503499" y="937250"/>
            <a:ext cx="450780" cy="445450"/>
            <a:chOff x="5503499" y="937250"/>
            <a:chExt cx="450780" cy="445450"/>
          </a:xfrm>
        </p:grpSpPr>
        <p:sp>
          <p:nvSpPr>
            <p:cNvPr id="95" name="Google Shape;6982;p88">
              <a:extLst>
                <a:ext uri="{FF2B5EF4-FFF2-40B4-BE49-F238E27FC236}">
                  <a16:creationId xmlns:a16="http://schemas.microsoft.com/office/drawing/2014/main" id="{D2A02E36-C89D-4866-884A-E2EF41F26826}"/>
                </a:ext>
              </a:extLst>
            </p:cNvPr>
            <p:cNvSpPr/>
            <p:nvPr/>
          </p:nvSpPr>
          <p:spPr>
            <a:xfrm>
              <a:off x="5707849" y="937250"/>
              <a:ext cx="246430" cy="246430"/>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6" name="Google Shape;6983;p88">
              <a:extLst>
                <a:ext uri="{FF2B5EF4-FFF2-40B4-BE49-F238E27FC236}">
                  <a16:creationId xmlns:a16="http://schemas.microsoft.com/office/drawing/2014/main" id="{CE3D970A-72BD-4CD5-83D5-DE86B64BF560}"/>
                </a:ext>
              </a:extLst>
            </p:cNvPr>
            <p:cNvSpPr/>
            <p:nvPr/>
          </p:nvSpPr>
          <p:spPr>
            <a:xfrm>
              <a:off x="5549173" y="1030501"/>
              <a:ext cx="116631" cy="112324"/>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7" name="Google Shape;6984;p88">
              <a:extLst>
                <a:ext uri="{FF2B5EF4-FFF2-40B4-BE49-F238E27FC236}">
                  <a16:creationId xmlns:a16="http://schemas.microsoft.com/office/drawing/2014/main" id="{4721B974-726C-4746-8811-1B04E040464C}"/>
                </a:ext>
              </a:extLst>
            </p:cNvPr>
            <p:cNvSpPr/>
            <p:nvPr/>
          </p:nvSpPr>
          <p:spPr>
            <a:xfrm>
              <a:off x="5745092" y="1227563"/>
              <a:ext cx="117857" cy="113586"/>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98" name="Google Shape;6985;p88">
              <a:extLst>
                <a:ext uri="{FF2B5EF4-FFF2-40B4-BE49-F238E27FC236}">
                  <a16:creationId xmlns:a16="http://schemas.microsoft.com/office/drawing/2014/main" id="{C7B88582-9826-4C73-AA56-B6B7ABE3A9B1}"/>
                </a:ext>
              </a:extLst>
            </p:cNvPr>
            <p:cNvSpPr/>
            <p:nvPr/>
          </p:nvSpPr>
          <p:spPr>
            <a:xfrm>
              <a:off x="5503499" y="1071859"/>
              <a:ext cx="316144" cy="310841"/>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99" name="Google Shape;7015;p88">
            <a:extLst>
              <a:ext uri="{FF2B5EF4-FFF2-40B4-BE49-F238E27FC236}">
                <a16:creationId xmlns:a16="http://schemas.microsoft.com/office/drawing/2014/main" id="{8DC3BD08-588E-4B04-99CB-AE29DDD49EC5}"/>
              </a:ext>
            </a:extLst>
          </p:cNvPr>
          <p:cNvGrpSpPr/>
          <p:nvPr/>
        </p:nvGrpSpPr>
        <p:grpSpPr>
          <a:xfrm>
            <a:off x="8125833" y="1690743"/>
            <a:ext cx="492377" cy="490183"/>
            <a:chOff x="8125833" y="1690743"/>
            <a:chExt cx="492377" cy="490183"/>
          </a:xfrm>
        </p:grpSpPr>
        <p:sp>
          <p:nvSpPr>
            <p:cNvPr id="100" name="Google Shape;7016;p88">
              <a:extLst>
                <a:ext uri="{FF2B5EF4-FFF2-40B4-BE49-F238E27FC236}">
                  <a16:creationId xmlns:a16="http://schemas.microsoft.com/office/drawing/2014/main" id="{B490A754-C8D0-4B55-B2B7-477D003AA2DE}"/>
                </a:ext>
              </a:extLst>
            </p:cNvPr>
            <p:cNvSpPr/>
            <p:nvPr/>
          </p:nvSpPr>
          <p:spPr>
            <a:xfrm>
              <a:off x="8330211" y="1864626"/>
              <a:ext cx="287999" cy="316300"/>
            </a:xfrm>
            <a:custGeom>
              <a:avLst/>
              <a:gdLst>
                <a:gd name="f0" fmla="val w"/>
                <a:gd name="f1" fmla="val h"/>
                <a:gd name="f2" fmla="val 0"/>
                <a:gd name="f3" fmla="val 6837"/>
                <a:gd name="f4" fmla="val 7508"/>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2401"/>
                <a:gd name="f56" fmla="val 2477"/>
                <a:gd name="f57" fmla="val 2547"/>
                <a:gd name="f58" fmla="val 7478"/>
                <a:gd name="f59" fmla="val 7404"/>
                <a:gd name="f60" fmla="val 3844"/>
                <a:gd name="f61" fmla="val 5073"/>
                <a:gd name="f62" fmla="val 6018"/>
                <a:gd name="f63" fmla="val 6805"/>
                <a:gd name="f64" fmla="val 6049"/>
                <a:gd name="f65" fmla="val 5104"/>
                <a:gd name="f66" fmla="*/ f0 1 6837"/>
                <a:gd name="f67" fmla="*/ f1 1 7508"/>
                <a:gd name="f68" fmla="val f2"/>
                <a:gd name="f69" fmla="val f3"/>
                <a:gd name="f70" fmla="val f4"/>
                <a:gd name="f71" fmla="+- f70 0 f68"/>
                <a:gd name="f72" fmla="+- f69 0 f68"/>
                <a:gd name="f73" fmla="*/ f72 1 6837"/>
                <a:gd name="f74" fmla="*/ f71 1 750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837" h="750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4"/>
                    <a:pt x="f55" y="f4"/>
                  </a:cubicBezTo>
                  <a:cubicBezTo>
                    <a:pt x="f56" y="f4"/>
                    <a:pt x="f57" y="f58"/>
                    <a:pt x="f37" y="f59"/>
                  </a:cubicBezTo>
                  <a:lnTo>
                    <a:pt x="f60" y="f46"/>
                  </a:lnTo>
                  <a:lnTo>
                    <a:pt x="f61" y="f46"/>
                  </a:lnTo>
                  <a:cubicBezTo>
                    <a:pt x="f62" y="f46"/>
                    <a:pt x="f63" y="f10"/>
                    <a:pt x="f63" y="f45"/>
                  </a:cubicBezTo>
                  <a:lnTo>
                    <a:pt x="f63" y="f42"/>
                  </a:lnTo>
                  <a:cubicBezTo>
                    <a:pt x="f3" y="f44"/>
                    <a:pt x="f64" y="f2"/>
                    <a:pt x="f6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01" name="Google Shape;7017;p88">
              <a:extLst>
                <a:ext uri="{FF2B5EF4-FFF2-40B4-BE49-F238E27FC236}">
                  <a16:creationId xmlns:a16="http://schemas.microsoft.com/office/drawing/2014/main" id="{266C8CEB-C051-46B2-AF8A-F7E0EDB8FBD9}"/>
                </a:ext>
              </a:extLst>
            </p:cNvPr>
            <p:cNvSpPr/>
            <p:nvPr/>
          </p:nvSpPr>
          <p:spPr>
            <a:xfrm>
              <a:off x="8125833" y="1690743"/>
              <a:ext cx="317232" cy="34553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sp>
        <p:nvSpPr>
          <p:cNvPr id="102" name="Google Shape;6799;p88">
            <a:extLst>
              <a:ext uri="{FF2B5EF4-FFF2-40B4-BE49-F238E27FC236}">
                <a16:creationId xmlns:a16="http://schemas.microsoft.com/office/drawing/2014/main" id="{C18D129F-9864-49CA-A217-ED1DAFA1F86A}"/>
              </a:ext>
            </a:extLst>
          </p:cNvPr>
          <p:cNvSpPr/>
          <p:nvPr/>
        </p:nvSpPr>
        <p:spPr>
          <a:xfrm>
            <a:off x="4349416" y="1718697"/>
            <a:ext cx="439652" cy="440823"/>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nvGrpSpPr>
          <p:cNvPr id="103" name="Google Shape;6862;p88">
            <a:extLst>
              <a:ext uri="{FF2B5EF4-FFF2-40B4-BE49-F238E27FC236}">
                <a16:creationId xmlns:a16="http://schemas.microsoft.com/office/drawing/2014/main" id="{CDBEB111-F9E9-4710-B1F6-40DBE85FDF3B}"/>
              </a:ext>
            </a:extLst>
          </p:cNvPr>
          <p:cNvGrpSpPr/>
          <p:nvPr/>
        </p:nvGrpSpPr>
        <p:grpSpPr>
          <a:xfrm>
            <a:off x="4903488" y="1717206"/>
            <a:ext cx="455078" cy="443602"/>
            <a:chOff x="4903488" y="1717206"/>
            <a:chExt cx="455078" cy="443602"/>
          </a:xfrm>
        </p:grpSpPr>
        <p:sp>
          <p:nvSpPr>
            <p:cNvPr id="104" name="Google Shape;6863;p88">
              <a:extLst>
                <a:ext uri="{FF2B5EF4-FFF2-40B4-BE49-F238E27FC236}">
                  <a16:creationId xmlns:a16="http://schemas.microsoft.com/office/drawing/2014/main" id="{0BE8D19C-745D-44A2-83A7-14609859C467}"/>
                </a:ext>
              </a:extLst>
            </p:cNvPr>
            <p:cNvSpPr/>
            <p:nvPr/>
          </p:nvSpPr>
          <p:spPr>
            <a:xfrm>
              <a:off x="4903488" y="1719501"/>
              <a:ext cx="455078" cy="441307"/>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05" name="Google Shape;6864;p88">
              <a:extLst>
                <a:ext uri="{FF2B5EF4-FFF2-40B4-BE49-F238E27FC236}">
                  <a16:creationId xmlns:a16="http://schemas.microsoft.com/office/drawing/2014/main" id="{EA923F8B-1F49-4A5F-BFA0-5389028F5558}"/>
                </a:ext>
              </a:extLst>
            </p:cNvPr>
            <p:cNvSpPr/>
            <p:nvPr/>
          </p:nvSpPr>
          <p:spPr>
            <a:xfrm>
              <a:off x="4904695" y="1947891"/>
              <a:ext cx="217453" cy="212095"/>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06" name="Google Shape;6865;p88">
              <a:extLst>
                <a:ext uri="{FF2B5EF4-FFF2-40B4-BE49-F238E27FC236}">
                  <a16:creationId xmlns:a16="http://schemas.microsoft.com/office/drawing/2014/main" id="{C19B2FB2-AA57-4D35-8AAF-B6D7F96484BC}"/>
                </a:ext>
              </a:extLst>
            </p:cNvPr>
            <p:cNvSpPr/>
            <p:nvPr/>
          </p:nvSpPr>
          <p:spPr>
            <a:xfrm>
              <a:off x="5158953" y="1717206"/>
              <a:ext cx="194858" cy="192673"/>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07" name="Google Shape;6913;p88">
            <a:extLst>
              <a:ext uri="{FF2B5EF4-FFF2-40B4-BE49-F238E27FC236}">
                <a16:creationId xmlns:a16="http://schemas.microsoft.com/office/drawing/2014/main" id="{EA2CA92D-52AC-4DAA-8855-0F8C5B0B6A2E}"/>
              </a:ext>
            </a:extLst>
          </p:cNvPr>
          <p:cNvGrpSpPr/>
          <p:nvPr/>
        </p:nvGrpSpPr>
        <p:grpSpPr>
          <a:xfrm>
            <a:off x="5464079" y="1717407"/>
            <a:ext cx="444407" cy="443200"/>
            <a:chOff x="5464079" y="1717407"/>
            <a:chExt cx="444407" cy="443200"/>
          </a:xfrm>
        </p:grpSpPr>
        <p:sp>
          <p:nvSpPr>
            <p:cNvPr id="108" name="Google Shape;6914;p88">
              <a:extLst>
                <a:ext uri="{FF2B5EF4-FFF2-40B4-BE49-F238E27FC236}">
                  <a16:creationId xmlns:a16="http://schemas.microsoft.com/office/drawing/2014/main" id="{ACB0AD6F-3A38-41F2-A70B-9028317572BF}"/>
                </a:ext>
              </a:extLst>
            </p:cNvPr>
            <p:cNvSpPr/>
            <p:nvPr/>
          </p:nvSpPr>
          <p:spPr>
            <a:xfrm>
              <a:off x="5464079" y="1717407"/>
              <a:ext cx="444407" cy="443200"/>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09" name="Google Shape;6915;p88">
              <a:extLst>
                <a:ext uri="{FF2B5EF4-FFF2-40B4-BE49-F238E27FC236}">
                  <a16:creationId xmlns:a16="http://schemas.microsoft.com/office/drawing/2014/main" id="{80CA2867-CBC0-4D20-B9D7-E03450041A25}"/>
                </a:ext>
              </a:extLst>
            </p:cNvPr>
            <p:cNvSpPr/>
            <p:nvPr/>
          </p:nvSpPr>
          <p:spPr>
            <a:xfrm>
              <a:off x="5464079" y="1850160"/>
              <a:ext cx="324401" cy="309277"/>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10" name="Google Shape;6947;p88">
            <a:extLst>
              <a:ext uri="{FF2B5EF4-FFF2-40B4-BE49-F238E27FC236}">
                <a16:creationId xmlns:a16="http://schemas.microsoft.com/office/drawing/2014/main" id="{9A183862-234C-410A-AD86-BD0F0C0DFA07}"/>
              </a:ext>
            </a:extLst>
          </p:cNvPr>
          <p:cNvGrpSpPr/>
          <p:nvPr/>
        </p:nvGrpSpPr>
        <p:grpSpPr>
          <a:xfrm>
            <a:off x="3165652" y="1736354"/>
            <a:ext cx="440823" cy="442029"/>
            <a:chOff x="3165652" y="1736354"/>
            <a:chExt cx="440823" cy="442029"/>
          </a:xfrm>
        </p:grpSpPr>
        <p:sp>
          <p:nvSpPr>
            <p:cNvPr id="111" name="Google Shape;6948;p88">
              <a:extLst>
                <a:ext uri="{FF2B5EF4-FFF2-40B4-BE49-F238E27FC236}">
                  <a16:creationId xmlns:a16="http://schemas.microsoft.com/office/drawing/2014/main" id="{50F81504-CB1B-4144-8B51-EBE69E891582}"/>
                </a:ext>
              </a:extLst>
            </p:cNvPr>
            <p:cNvSpPr/>
            <p:nvPr/>
          </p:nvSpPr>
          <p:spPr>
            <a:xfrm>
              <a:off x="3165652" y="1736354"/>
              <a:ext cx="104579" cy="440823"/>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2" name="Google Shape;6949;p88">
              <a:extLst>
                <a:ext uri="{FF2B5EF4-FFF2-40B4-BE49-F238E27FC236}">
                  <a16:creationId xmlns:a16="http://schemas.microsoft.com/office/drawing/2014/main" id="{8CB82DC2-C8D0-4149-8DD7-A629EB199860}"/>
                </a:ext>
              </a:extLst>
            </p:cNvPr>
            <p:cNvSpPr/>
            <p:nvPr/>
          </p:nvSpPr>
          <p:spPr>
            <a:xfrm>
              <a:off x="3478139" y="1906249"/>
              <a:ext cx="128336" cy="38048"/>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3" name="Google Shape;6950;p88">
              <a:extLst>
                <a:ext uri="{FF2B5EF4-FFF2-40B4-BE49-F238E27FC236}">
                  <a16:creationId xmlns:a16="http://schemas.microsoft.com/office/drawing/2014/main" id="{5CFA6847-87C7-4FFA-B2C2-D85907AA9C44}"/>
                </a:ext>
              </a:extLst>
            </p:cNvPr>
            <p:cNvSpPr/>
            <p:nvPr/>
          </p:nvSpPr>
          <p:spPr>
            <a:xfrm>
              <a:off x="3478139" y="1970403"/>
              <a:ext cx="128336" cy="38048"/>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4" name="Google Shape;6951;p88">
              <a:extLst>
                <a:ext uri="{FF2B5EF4-FFF2-40B4-BE49-F238E27FC236}">
                  <a16:creationId xmlns:a16="http://schemas.microsoft.com/office/drawing/2014/main" id="{67BFB605-5444-4B03-A928-C99BCD42B12C}"/>
                </a:ext>
              </a:extLst>
            </p:cNvPr>
            <p:cNvSpPr/>
            <p:nvPr/>
          </p:nvSpPr>
          <p:spPr>
            <a:xfrm>
              <a:off x="3478139" y="2033378"/>
              <a:ext cx="102202" cy="39255"/>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5" name="Google Shape;6952;p88">
              <a:extLst>
                <a:ext uri="{FF2B5EF4-FFF2-40B4-BE49-F238E27FC236}">
                  <a16:creationId xmlns:a16="http://schemas.microsoft.com/office/drawing/2014/main" id="{E6575A4F-71A8-4C75-B805-64B966402F4E}"/>
                </a:ext>
              </a:extLst>
            </p:cNvPr>
            <p:cNvSpPr/>
            <p:nvPr/>
          </p:nvSpPr>
          <p:spPr>
            <a:xfrm>
              <a:off x="3427034" y="1736354"/>
              <a:ext cx="77275" cy="78446"/>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6" name="Google Shape;6953;p88">
              <a:extLst>
                <a:ext uri="{FF2B5EF4-FFF2-40B4-BE49-F238E27FC236}">
                  <a16:creationId xmlns:a16="http://schemas.microsoft.com/office/drawing/2014/main" id="{104D5C43-249A-4ABD-8480-A496C8D42ABF}"/>
                </a:ext>
              </a:extLst>
            </p:cNvPr>
            <p:cNvSpPr/>
            <p:nvPr/>
          </p:nvSpPr>
          <p:spPr>
            <a:xfrm>
              <a:off x="3528029" y="1736354"/>
              <a:ext cx="52303" cy="83192"/>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7" name="Google Shape;6954;p88">
              <a:extLst>
                <a:ext uri="{FF2B5EF4-FFF2-40B4-BE49-F238E27FC236}">
                  <a16:creationId xmlns:a16="http://schemas.microsoft.com/office/drawing/2014/main" id="{3932D2B7-0A15-49FD-805C-0D218A9C4F2B}"/>
                </a:ext>
              </a:extLst>
            </p:cNvPr>
            <p:cNvSpPr/>
            <p:nvPr/>
          </p:nvSpPr>
          <p:spPr>
            <a:xfrm>
              <a:off x="3267855" y="1840897"/>
              <a:ext cx="312487" cy="231745"/>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8" name="Google Shape;6955;p88">
              <a:extLst>
                <a:ext uri="{FF2B5EF4-FFF2-40B4-BE49-F238E27FC236}">
                  <a16:creationId xmlns:a16="http://schemas.microsoft.com/office/drawing/2014/main" id="{50CE3D56-EBBE-4047-964A-963C73C45AEB}"/>
                </a:ext>
              </a:extLst>
            </p:cNvPr>
            <p:cNvSpPr/>
            <p:nvPr/>
          </p:nvSpPr>
          <p:spPr>
            <a:xfrm>
              <a:off x="3425863" y="1903872"/>
              <a:ext cx="77239" cy="273305"/>
            </a:xfrm>
            <a:custGeom>
              <a:avLst/>
              <a:gdLst>
                <a:gd name="f0" fmla="val w"/>
                <a:gd name="f1" fmla="val h"/>
                <a:gd name="f2" fmla="val 0"/>
                <a:gd name="f3" fmla="val 2048"/>
                <a:gd name="f4" fmla="val 7246"/>
                <a:gd name="f5" fmla="val 1"/>
                <a:gd name="f6" fmla="val 64"/>
                <a:gd name="f7" fmla="val 5514"/>
                <a:gd name="f8" fmla="val 6459"/>
                <a:gd name="f9" fmla="val 756"/>
                <a:gd name="f10" fmla="val 7247"/>
                <a:gd name="f11" fmla="val 1701"/>
                <a:gd name="f12" fmla="val 5167"/>
                <a:gd name="f13" fmla="val 1891"/>
                <a:gd name="f14" fmla="val 1229"/>
                <a:gd name="f15" fmla="val 725"/>
                <a:gd name="f16" fmla="val 4632"/>
                <a:gd name="f17" fmla="val 4002"/>
                <a:gd name="f18" fmla="val 3624"/>
                <a:gd name="f19" fmla="val 882"/>
                <a:gd name="f20" fmla="val 3372"/>
                <a:gd name="f21" fmla="val 1071"/>
                <a:gd name="f22" fmla="val 3120"/>
                <a:gd name="f23" fmla="val 819"/>
                <a:gd name="f24" fmla="val 2899"/>
                <a:gd name="f25" fmla="val 2615"/>
                <a:gd name="f26" fmla="val 2269"/>
                <a:gd name="f27" fmla="val 1922"/>
                <a:gd name="f28" fmla="val 1639"/>
                <a:gd name="f29" fmla="val 1387"/>
                <a:gd name="f30" fmla="val 1166"/>
                <a:gd name="f31" fmla="val 883"/>
                <a:gd name="f32" fmla="val 536"/>
                <a:gd name="f33" fmla="val 316"/>
                <a:gd name="f34" fmla="val 190"/>
                <a:gd name="f35" fmla="*/ f0 1 2048"/>
                <a:gd name="f36" fmla="*/ f1 1 7246"/>
                <a:gd name="f37" fmla="val f2"/>
                <a:gd name="f38" fmla="val f3"/>
                <a:gd name="f39" fmla="val f4"/>
                <a:gd name="f40" fmla="+- f39 0 f37"/>
                <a:gd name="f41" fmla="+- f38 0 f37"/>
                <a:gd name="f42" fmla="*/ f41 1 2048"/>
                <a:gd name="f43" fmla="*/ f40 1 7246"/>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2048" h="7246">
                  <a:moveTo>
                    <a:pt x="f2" y="f5"/>
                  </a:moveTo>
                  <a:lnTo>
                    <a:pt x="f2" y="f6"/>
                  </a:lnTo>
                  <a:lnTo>
                    <a:pt x="f2" y="f7"/>
                  </a:lnTo>
                  <a:cubicBezTo>
                    <a:pt x="f2" y="f8"/>
                    <a:pt x="f9" y="f10"/>
                    <a:pt x="f11" y="f10"/>
                  </a:cubicBezTo>
                  <a:lnTo>
                    <a:pt x="f3" y="f10"/>
                  </a:lnTo>
                  <a:lnTo>
                    <a:pt x="f3" y="f12"/>
                  </a:lnTo>
                  <a:lnTo>
                    <a:pt x="f13" y="f12"/>
                  </a:lnTo>
                  <a:cubicBezTo>
                    <a:pt x="f14" y="f12"/>
                    <a:pt x="f15" y="f16"/>
                    <a:pt x="f15" y="f17"/>
                  </a:cubicBezTo>
                  <a:cubicBezTo>
                    <a:pt x="f15" y="f18"/>
                    <a:pt x="f19" y="f20"/>
                    <a:pt x="f21" y="f22"/>
                  </a:cubicBezTo>
                  <a:cubicBezTo>
                    <a:pt x="f23" y="f24"/>
                    <a:pt x="f15" y="f25"/>
                    <a:pt x="f15" y="f26"/>
                  </a:cubicBezTo>
                  <a:cubicBezTo>
                    <a:pt x="f15" y="f27"/>
                    <a:pt x="f19" y="f28"/>
                    <a:pt x="f21" y="f29"/>
                  </a:cubicBezTo>
                  <a:cubicBezTo>
                    <a:pt x="f23" y="f30"/>
                    <a:pt x="f15" y="f31"/>
                    <a:pt x="f15" y="f32"/>
                  </a:cubicBezTo>
                  <a:cubicBezTo>
                    <a:pt x="f15" y="f33"/>
                    <a:pt x="f9" y="f34"/>
                    <a:pt x="f23" y="f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19" name="Google Shape;6956;p88">
              <a:extLst>
                <a:ext uri="{FF2B5EF4-FFF2-40B4-BE49-F238E27FC236}">
                  <a16:creationId xmlns:a16="http://schemas.microsoft.com/office/drawing/2014/main" id="{2A7F66FA-A017-48D4-AFF2-A1FDC612C89A}"/>
                </a:ext>
              </a:extLst>
            </p:cNvPr>
            <p:cNvSpPr/>
            <p:nvPr/>
          </p:nvSpPr>
          <p:spPr>
            <a:xfrm>
              <a:off x="3529236" y="2095155"/>
              <a:ext cx="52303" cy="83228"/>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20" name="Google Shape;6971;p88">
            <a:extLst>
              <a:ext uri="{FF2B5EF4-FFF2-40B4-BE49-F238E27FC236}">
                <a16:creationId xmlns:a16="http://schemas.microsoft.com/office/drawing/2014/main" id="{F77098C4-4EB1-4F20-9592-D1A88DB6B130}"/>
              </a:ext>
            </a:extLst>
          </p:cNvPr>
          <p:cNvGrpSpPr/>
          <p:nvPr/>
        </p:nvGrpSpPr>
        <p:grpSpPr>
          <a:xfrm>
            <a:off x="6088559" y="1711107"/>
            <a:ext cx="439652" cy="439616"/>
            <a:chOff x="6088559" y="1711107"/>
            <a:chExt cx="439652" cy="439616"/>
          </a:xfrm>
        </p:grpSpPr>
        <p:sp>
          <p:nvSpPr>
            <p:cNvPr id="121" name="Google Shape;6972;p88">
              <a:extLst>
                <a:ext uri="{FF2B5EF4-FFF2-40B4-BE49-F238E27FC236}">
                  <a16:creationId xmlns:a16="http://schemas.microsoft.com/office/drawing/2014/main" id="{91A9C1E5-144A-4D33-8350-CF3A91F5801C}"/>
                </a:ext>
              </a:extLst>
            </p:cNvPr>
            <p:cNvSpPr/>
            <p:nvPr/>
          </p:nvSpPr>
          <p:spPr>
            <a:xfrm>
              <a:off x="6088559" y="1711107"/>
              <a:ext cx="439652" cy="439616"/>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22" name="Google Shape;6973;p88">
              <a:extLst>
                <a:ext uri="{FF2B5EF4-FFF2-40B4-BE49-F238E27FC236}">
                  <a16:creationId xmlns:a16="http://schemas.microsoft.com/office/drawing/2014/main" id="{917CF912-7C96-4171-BE6F-348E8C06BAA5}"/>
                </a:ext>
              </a:extLst>
            </p:cNvPr>
            <p:cNvSpPr/>
            <p:nvPr/>
          </p:nvSpPr>
          <p:spPr>
            <a:xfrm>
              <a:off x="6190762" y="1814480"/>
              <a:ext cx="236454" cy="232687"/>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23" name="Google Shape;7004;p88">
            <a:extLst>
              <a:ext uri="{FF2B5EF4-FFF2-40B4-BE49-F238E27FC236}">
                <a16:creationId xmlns:a16="http://schemas.microsoft.com/office/drawing/2014/main" id="{EE2EF231-3573-4B5A-BE6E-53E65E277FC7}"/>
              </a:ext>
            </a:extLst>
          </p:cNvPr>
          <p:cNvGrpSpPr/>
          <p:nvPr/>
        </p:nvGrpSpPr>
        <p:grpSpPr>
          <a:xfrm>
            <a:off x="3791413" y="1718751"/>
            <a:ext cx="463408" cy="440521"/>
            <a:chOff x="3791413" y="1718751"/>
            <a:chExt cx="463408" cy="440521"/>
          </a:xfrm>
        </p:grpSpPr>
        <p:sp>
          <p:nvSpPr>
            <p:cNvPr id="124" name="Google Shape;7005;p88">
              <a:extLst>
                <a:ext uri="{FF2B5EF4-FFF2-40B4-BE49-F238E27FC236}">
                  <a16:creationId xmlns:a16="http://schemas.microsoft.com/office/drawing/2014/main" id="{E6E781D4-9B54-411C-8CF8-BA4BD04CB4A2}"/>
                </a:ext>
              </a:extLst>
            </p:cNvPr>
            <p:cNvSpPr/>
            <p:nvPr/>
          </p:nvSpPr>
          <p:spPr>
            <a:xfrm>
              <a:off x="3932797" y="1718751"/>
              <a:ext cx="322024" cy="323798"/>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25" name="Google Shape;7006;p88">
              <a:extLst>
                <a:ext uri="{FF2B5EF4-FFF2-40B4-BE49-F238E27FC236}">
                  <a16:creationId xmlns:a16="http://schemas.microsoft.com/office/drawing/2014/main" id="{CDC78E21-3E62-421E-96B7-932270226CD5}"/>
                </a:ext>
              </a:extLst>
            </p:cNvPr>
            <p:cNvSpPr/>
            <p:nvPr/>
          </p:nvSpPr>
          <p:spPr>
            <a:xfrm>
              <a:off x="3791413" y="1832795"/>
              <a:ext cx="325608" cy="326477"/>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26" name="Google Shape;7018;p88">
            <a:extLst>
              <a:ext uri="{FF2B5EF4-FFF2-40B4-BE49-F238E27FC236}">
                <a16:creationId xmlns:a16="http://schemas.microsoft.com/office/drawing/2014/main" id="{A632CCC1-B7C9-444E-80EE-27822527E9DF}"/>
              </a:ext>
            </a:extLst>
          </p:cNvPr>
          <p:cNvGrpSpPr/>
          <p:nvPr/>
        </p:nvGrpSpPr>
        <p:grpSpPr>
          <a:xfrm>
            <a:off x="6703374" y="1718038"/>
            <a:ext cx="440823" cy="439652"/>
            <a:chOff x="6703374" y="1718038"/>
            <a:chExt cx="440823" cy="439652"/>
          </a:xfrm>
        </p:grpSpPr>
        <p:sp>
          <p:nvSpPr>
            <p:cNvPr id="127" name="Google Shape;7019;p88">
              <a:extLst>
                <a:ext uri="{FF2B5EF4-FFF2-40B4-BE49-F238E27FC236}">
                  <a16:creationId xmlns:a16="http://schemas.microsoft.com/office/drawing/2014/main" id="{54E85E40-19FA-467F-880A-DBEF2D03D566}"/>
                </a:ext>
              </a:extLst>
            </p:cNvPr>
            <p:cNvSpPr/>
            <p:nvPr/>
          </p:nvSpPr>
          <p:spPr>
            <a:xfrm>
              <a:off x="6781784" y="1796448"/>
              <a:ext cx="284012" cy="281635"/>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28" name="Google Shape;7020;p88">
              <a:extLst>
                <a:ext uri="{FF2B5EF4-FFF2-40B4-BE49-F238E27FC236}">
                  <a16:creationId xmlns:a16="http://schemas.microsoft.com/office/drawing/2014/main" id="{409C331C-2E84-4F7E-9078-ACD3D6C94FFE}"/>
                </a:ext>
              </a:extLst>
            </p:cNvPr>
            <p:cNvSpPr/>
            <p:nvPr/>
          </p:nvSpPr>
          <p:spPr>
            <a:xfrm>
              <a:off x="6703374" y="1718038"/>
              <a:ext cx="440823" cy="43965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sp>
        <p:nvSpPr>
          <p:cNvPr id="129" name="Google Shape;5917;p86">
            <a:extLst>
              <a:ext uri="{FF2B5EF4-FFF2-40B4-BE49-F238E27FC236}">
                <a16:creationId xmlns:a16="http://schemas.microsoft.com/office/drawing/2014/main" id="{79157134-ABFE-45F9-8300-1CE12704C839}"/>
              </a:ext>
            </a:extLst>
          </p:cNvPr>
          <p:cNvSpPr/>
          <p:nvPr/>
        </p:nvSpPr>
        <p:spPr>
          <a:xfrm>
            <a:off x="4342677" y="2577035"/>
            <a:ext cx="445395" cy="457382"/>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30" name="Google Shape;5955;p86">
            <a:extLst>
              <a:ext uri="{FF2B5EF4-FFF2-40B4-BE49-F238E27FC236}">
                <a16:creationId xmlns:a16="http://schemas.microsoft.com/office/drawing/2014/main" id="{BF5A6D47-764C-4932-B3D4-2EFCAC2AA84A}"/>
              </a:ext>
            </a:extLst>
          </p:cNvPr>
          <p:cNvSpPr/>
          <p:nvPr/>
        </p:nvSpPr>
        <p:spPr>
          <a:xfrm>
            <a:off x="4875535" y="2648523"/>
            <a:ext cx="453268" cy="385885"/>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nvGrpSpPr>
          <p:cNvPr id="131" name="Google Shape;5983;p86">
            <a:extLst>
              <a:ext uri="{FF2B5EF4-FFF2-40B4-BE49-F238E27FC236}">
                <a16:creationId xmlns:a16="http://schemas.microsoft.com/office/drawing/2014/main" id="{3C22D0C6-84D7-42F1-98C4-D7B003297E7C}"/>
              </a:ext>
            </a:extLst>
          </p:cNvPr>
          <p:cNvGrpSpPr/>
          <p:nvPr/>
        </p:nvGrpSpPr>
        <p:grpSpPr>
          <a:xfrm>
            <a:off x="5514901" y="2589023"/>
            <a:ext cx="455527" cy="456230"/>
            <a:chOff x="5514901" y="2589023"/>
            <a:chExt cx="455527" cy="456230"/>
          </a:xfrm>
        </p:grpSpPr>
        <p:sp>
          <p:nvSpPr>
            <p:cNvPr id="132" name="Google Shape;5984;p86">
              <a:extLst>
                <a:ext uri="{FF2B5EF4-FFF2-40B4-BE49-F238E27FC236}">
                  <a16:creationId xmlns:a16="http://schemas.microsoft.com/office/drawing/2014/main" id="{F72E574C-ED21-44B2-92FE-A77C421E59FE}"/>
                </a:ext>
              </a:extLst>
            </p:cNvPr>
            <p:cNvSpPr/>
            <p:nvPr/>
          </p:nvSpPr>
          <p:spPr>
            <a:xfrm>
              <a:off x="5514901" y="2589023"/>
              <a:ext cx="364196" cy="365421"/>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33" name="Google Shape;5985;p86">
              <a:extLst>
                <a:ext uri="{FF2B5EF4-FFF2-40B4-BE49-F238E27FC236}">
                  <a16:creationId xmlns:a16="http://schemas.microsoft.com/office/drawing/2014/main" id="{AC731EF9-D732-408C-A06B-665F1744B3FD}"/>
                </a:ext>
              </a:extLst>
            </p:cNvPr>
            <p:cNvSpPr/>
            <p:nvPr/>
          </p:nvSpPr>
          <p:spPr>
            <a:xfrm>
              <a:off x="5575773" y="2772689"/>
              <a:ext cx="394655" cy="272564"/>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val f2"/>
                <a:gd name="f65" fmla="val f3"/>
                <a:gd name="f66" fmla="val f4"/>
                <a:gd name="f67" fmla="+- f66 0 f64"/>
                <a:gd name="f68" fmla="+- f65 0 f64"/>
                <a:gd name="f69" fmla="*/ f68 1 11028"/>
                <a:gd name="f70" fmla="*/ f67 1 756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34" name="Google Shape;5986;p86">
            <a:extLst>
              <a:ext uri="{FF2B5EF4-FFF2-40B4-BE49-F238E27FC236}">
                <a16:creationId xmlns:a16="http://schemas.microsoft.com/office/drawing/2014/main" id="{E1E22B6C-1F20-4617-8A14-F3A39E7B7B4E}"/>
              </a:ext>
            </a:extLst>
          </p:cNvPr>
          <p:cNvGrpSpPr/>
          <p:nvPr/>
        </p:nvGrpSpPr>
        <p:grpSpPr>
          <a:xfrm>
            <a:off x="7319095" y="2571612"/>
            <a:ext cx="459997" cy="458498"/>
            <a:chOff x="7319095" y="2571612"/>
            <a:chExt cx="459997" cy="458498"/>
          </a:xfrm>
        </p:grpSpPr>
        <p:sp>
          <p:nvSpPr>
            <p:cNvPr id="135" name="Google Shape;5987;p86">
              <a:extLst>
                <a:ext uri="{FF2B5EF4-FFF2-40B4-BE49-F238E27FC236}">
                  <a16:creationId xmlns:a16="http://schemas.microsoft.com/office/drawing/2014/main" id="{FB4127B2-B296-4F0A-BC2F-68B82241FF94}"/>
                </a:ext>
              </a:extLst>
            </p:cNvPr>
            <p:cNvSpPr/>
            <p:nvPr/>
          </p:nvSpPr>
          <p:spPr>
            <a:xfrm>
              <a:off x="7597548" y="2853037"/>
              <a:ext cx="181544" cy="17707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36" name="Google Shape;5988;p86">
              <a:extLst>
                <a:ext uri="{FF2B5EF4-FFF2-40B4-BE49-F238E27FC236}">
                  <a16:creationId xmlns:a16="http://schemas.microsoft.com/office/drawing/2014/main" id="{EDAE1333-6CE5-411C-AABF-F9FF4272BFC0}"/>
                </a:ext>
              </a:extLst>
            </p:cNvPr>
            <p:cNvSpPr/>
            <p:nvPr/>
          </p:nvSpPr>
          <p:spPr>
            <a:xfrm>
              <a:off x="7319095" y="2571612"/>
              <a:ext cx="355180" cy="358691"/>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37" name="Google Shape;6005;p86">
            <a:extLst>
              <a:ext uri="{FF2B5EF4-FFF2-40B4-BE49-F238E27FC236}">
                <a16:creationId xmlns:a16="http://schemas.microsoft.com/office/drawing/2014/main" id="{84EBAA47-6BB6-459D-B4A6-1FE867470646}"/>
              </a:ext>
            </a:extLst>
          </p:cNvPr>
          <p:cNvGrpSpPr/>
          <p:nvPr/>
        </p:nvGrpSpPr>
        <p:grpSpPr>
          <a:xfrm>
            <a:off x="4897233" y="3483754"/>
            <a:ext cx="401211" cy="403798"/>
            <a:chOff x="4897233" y="3483754"/>
            <a:chExt cx="401211" cy="403798"/>
          </a:xfrm>
        </p:grpSpPr>
        <p:sp>
          <p:nvSpPr>
            <p:cNvPr id="138" name="Google Shape;6006;p86">
              <a:extLst>
                <a:ext uri="{FF2B5EF4-FFF2-40B4-BE49-F238E27FC236}">
                  <a16:creationId xmlns:a16="http://schemas.microsoft.com/office/drawing/2014/main" id="{89BF0DDC-8585-437D-A929-77C3DFC40289}"/>
                </a:ext>
              </a:extLst>
            </p:cNvPr>
            <p:cNvSpPr/>
            <p:nvPr/>
          </p:nvSpPr>
          <p:spPr>
            <a:xfrm>
              <a:off x="4897233" y="3483754"/>
              <a:ext cx="401211" cy="296320"/>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39" name="Google Shape;6007;p86">
              <a:extLst>
                <a:ext uri="{FF2B5EF4-FFF2-40B4-BE49-F238E27FC236}">
                  <a16:creationId xmlns:a16="http://schemas.microsoft.com/office/drawing/2014/main" id="{BF181F64-D55F-40C7-AD27-89E0531AED55}"/>
                </a:ext>
              </a:extLst>
            </p:cNvPr>
            <p:cNvSpPr/>
            <p:nvPr/>
          </p:nvSpPr>
          <p:spPr>
            <a:xfrm>
              <a:off x="4974079" y="3807177"/>
              <a:ext cx="246540" cy="80375"/>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40" name="Google Shape;6020;p86">
            <a:extLst>
              <a:ext uri="{FF2B5EF4-FFF2-40B4-BE49-F238E27FC236}">
                <a16:creationId xmlns:a16="http://schemas.microsoft.com/office/drawing/2014/main" id="{9AD860FC-EC89-41F4-8799-D726B7C8A7A0}"/>
              </a:ext>
            </a:extLst>
          </p:cNvPr>
          <p:cNvGrpSpPr/>
          <p:nvPr/>
        </p:nvGrpSpPr>
        <p:grpSpPr>
          <a:xfrm>
            <a:off x="6128619" y="2582869"/>
            <a:ext cx="269510" cy="456229"/>
            <a:chOff x="6128619" y="2582869"/>
            <a:chExt cx="269510" cy="456229"/>
          </a:xfrm>
        </p:grpSpPr>
        <p:sp>
          <p:nvSpPr>
            <p:cNvPr id="141" name="Google Shape;6021;p86">
              <a:extLst>
                <a:ext uri="{FF2B5EF4-FFF2-40B4-BE49-F238E27FC236}">
                  <a16:creationId xmlns:a16="http://schemas.microsoft.com/office/drawing/2014/main" id="{843AEC2B-5971-416E-8319-F483F5CF40D4}"/>
                </a:ext>
              </a:extLst>
            </p:cNvPr>
            <p:cNvSpPr/>
            <p:nvPr/>
          </p:nvSpPr>
          <p:spPr>
            <a:xfrm>
              <a:off x="6128619" y="2582869"/>
              <a:ext cx="269510" cy="317808"/>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42" name="Google Shape;6022;p86">
              <a:extLst>
                <a:ext uri="{FF2B5EF4-FFF2-40B4-BE49-F238E27FC236}">
                  <a16:creationId xmlns:a16="http://schemas.microsoft.com/office/drawing/2014/main" id="{D81FCF83-4F2C-4A4D-995E-DB944FDCE6C1}"/>
                </a:ext>
              </a:extLst>
            </p:cNvPr>
            <p:cNvSpPr/>
            <p:nvPr/>
          </p:nvSpPr>
          <p:spPr>
            <a:xfrm>
              <a:off x="6189491" y="2930139"/>
              <a:ext cx="149979" cy="108959"/>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43" name="Google Shape;6038;p86">
            <a:extLst>
              <a:ext uri="{FF2B5EF4-FFF2-40B4-BE49-F238E27FC236}">
                <a16:creationId xmlns:a16="http://schemas.microsoft.com/office/drawing/2014/main" id="{F88E2B91-936D-4410-B957-5CD6EA0713B5}"/>
              </a:ext>
            </a:extLst>
          </p:cNvPr>
          <p:cNvGrpSpPr/>
          <p:nvPr/>
        </p:nvGrpSpPr>
        <p:grpSpPr>
          <a:xfrm>
            <a:off x="3805751" y="2604092"/>
            <a:ext cx="448769" cy="456806"/>
            <a:chOff x="3805751" y="2604092"/>
            <a:chExt cx="448769" cy="456806"/>
          </a:xfrm>
        </p:grpSpPr>
        <p:sp>
          <p:nvSpPr>
            <p:cNvPr id="144" name="Google Shape;6039;p86">
              <a:extLst>
                <a:ext uri="{FF2B5EF4-FFF2-40B4-BE49-F238E27FC236}">
                  <a16:creationId xmlns:a16="http://schemas.microsoft.com/office/drawing/2014/main" id="{A2A9CFDF-7CA8-4F7F-9EB3-536CEABFE688}"/>
                </a:ext>
              </a:extLst>
            </p:cNvPr>
            <p:cNvSpPr/>
            <p:nvPr/>
          </p:nvSpPr>
          <p:spPr>
            <a:xfrm>
              <a:off x="3805751" y="2604092"/>
              <a:ext cx="136455" cy="221851"/>
            </a:xfrm>
            <a:custGeom>
              <a:avLst/>
              <a:gdLst>
                <a:gd name="f0" fmla="val w"/>
                <a:gd name="f1" fmla="val h"/>
                <a:gd name="f2" fmla="val 0"/>
                <a:gd name="f3" fmla="val 3812"/>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3813"/>
                <a:gd name="f25" fmla="val 582"/>
                <a:gd name="f26" fmla="val 1797"/>
                <a:gd name="f27" fmla="val 15"/>
                <a:gd name="f28" fmla="val 1763"/>
                <a:gd name="f29" fmla="val 5"/>
                <a:gd name="f30" fmla="val 1730"/>
                <a:gd name="f31" fmla="*/ f0 1 3812"/>
                <a:gd name="f32" fmla="*/ f1 1 6159"/>
                <a:gd name="f33" fmla="val f2"/>
                <a:gd name="f34" fmla="val f3"/>
                <a:gd name="f35" fmla="val f4"/>
                <a:gd name="f36" fmla="+- f35 0 f33"/>
                <a:gd name="f37" fmla="+- f34 0 f33"/>
                <a:gd name="f38" fmla="*/ f37 1 3812"/>
                <a:gd name="f39" fmla="*/ f36 1 615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24" y="f25"/>
                  </a:cubicBezTo>
                  <a:lnTo>
                    <a:pt x="f26" y="f27"/>
                  </a:lnTo>
                  <a:cubicBezTo>
                    <a:pt x="f28" y="f29"/>
                    <a:pt x="f30"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45" name="Google Shape;6040;p86">
              <a:extLst>
                <a:ext uri="{FF2B5EF4-FFF2-40B4-BE49-F238E27FC236}">
                  <a16:creationId xmlns:a16="http://schemas.microsoft.com/office/drawing/2014/main" id="{00695462-16AA-4DC4-851B-B40F277ACE80}"/>
                </a:ext>
              </a:extLst>
            </p:cNvPr>
            <p:cNvSpPr/>
            <p:nvPr/>
          </p:nvSpPr>
          <p:spPr>
            <a:xfrm>
              <a:off x="3889208" y="2661361"/>
              <a:ext cx="310054" cy="399537"/>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46" name="Google Shape;6041;p86">
              <a:extLst>
                <a:ext uri="{FF2B5EF4-FFF2-40B4-BE49-F238E27FC236}">
                  <a16:creationId xmlns:a16="http://schemas.microsoft.com/office/drawing/2014/main" id="{CD82284C-0406-45E3-9146-0FDB84D1C244}"/>
                </a:ext>
              </a:extLst>
            </p:cNvPr>
            <p:cNvSpPr/>
            <p:nvPr/>
          </p:nvSpPr>
          <p:spPr>
            <a:xfrm>
              <a:off x="4162047" y="2751018"/>
              <a:ext cx="92473" cy="103162"/>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47" name="Google Shape;6048;p86">
            <a:extLst>
              <a:ext uri="{FF2B5EF4-FFF2-40B4-BE49-F238E27FC236}">
                <a16:creationId xmlns:a16="http://schemas.microsoft.com/office/drawing/2014/main" id="{695102CA-9D60-42C7-A4D3-6B4DF371F16C}"/>
              </a:ext>
            </a:extLst>
          </p:cNvPr>
          <p:cNvGrpSpPr/>
          <p:nvPr/>
        </p:nvGrpSpPr>
        <p:grpSpPr>
          <a:xfrm>
            <a:off x="6678631" y="2576221"/>
            <a:ext cx="451018" cy="458498"/>
            <a:chOff x="6678631" y="2576221"/>
            <a:chExt cx="451018" cy="458498"/>
          </a:xfrm>
        </p:grpSpPr>
        <p:sp>
          <p:nvSpPr>
            <p:cNvPr id="148" name="Google Shape;6049;p86">
              <a:extLst>
                <a:ext uri="{FF2B5EF4-FFF2-40B4-BE49-F238E27FC236}">
                  <a16:creationId xmlns:a16="http://schemas.microsoft.com/office/drawing/2014/main" id="{5F4AA910-0517-44EC-AB9A-354BB1E348D4}"/>
                </a:ext>
              </a:extLst>
            </p:cNvPr>
            <p:cNvSpPr/>
            <p:nvPr/>
          </p:nvSpPr>
          <p:spPr>
            <a:xfrm>
              <a:off x="6951506" y="2578489"/>
              <a:ext cx="178143" cy="268275"/>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49" name="Google Shape;6050;p86">
              <a:extLst>
                <a:ext uri="{FF2B5EF4-FFF2-40B4-BE49-F238E27FC236}">
                  <a16:creationId xmlns:a16="http://schemas.microsoft.com/office/drawing/2014/main" id="{5CE06981-A3B9-43F1-B834-050457CED1E0}"/>
                </a:ext>
              </a:extLst>
            </p:cNvPr>
            <p:cNvSpPr/>
            <p:nvPr/>
          </p:nvSpPr>
          <p:spPr>
            <a:xfrm>
              <a:off x="6740645" y="2975686"/>
              <a:ext cx="386745" cy="5903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150" name="Google Shape;6051;p86">
              <a:extLst>
                <a:ext uri="{FF2B5EF4-FFF2-40B4-BE49-F238E27FC236}">
                  <a16:creationId xmlns:a16="http://schemas.microsoft.com/office/drawing/2014/main" id="{9DDDFA10-4A3C-4CF8-8231-254D53753F9E}"/>
                </a:ext>
              </a:extLst>
            </p:cNvPr>
            <p:cNvSpPr/>
            <p:nvPr/>
          </p:nvSpPr>
          <p:spPr>
            <a:xfrm>
              <a:off x="6678631" y="2576221"/>
              <a:ext cx="392396" cy="426009"/>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grpSp>
        <p:nvGrpSpPr>
          <p:cNvPr id="151" name="Google Shape;5717;p85">
            <a:extLst>
              <a:ext uri="{FF2B5EF4-FFF2-40B4-BE49-F238E27FC236}">
                <a16:creationId xmlns:a16="http://schemas.microsoft.com/office/drawing/2014/main" id="{47FC4B53-8F07-45B6-8915-B99446CFA145}"/>
              </a:ext>
            </a:extLst>
          </p:cNvPr>
          <p:cNvGrpSpPr/>
          <p:nvPr/>
        </p:nvGrpSpPr>
        <p:grpSpPr>
          <a:xfrm>
            <a:off x="5555400" y="3511652"/>
            <a:ext cx="486204" cy="383097"/>
            <a:chOff x="5555400" y="3511652"/>
            <a:chExt cx="486204" cy="383097"/>
          </a:xfrm>
        </p:grpSpPr>
        <p:sp>
          <p:nvSpPr>
            <p:cNvPr id="152" name="Google Shape;5718;p85">
              <a:extLst>
                <a:ext uri="{FF2B5EF4-FFF2-40B4-BE49-F238E27FC236}">
                  <a16:creationId xmlns:a16="http://schemas.microsoft.com/office/drawing/2014/main" id="{16E97017-B3ED-4E75-AD1B-2AD369FD204C}"/>
                </a:ext>
              </a:extLst>
            </p:cNvPr>
            <p:cNvSpPr/>
            <p:nvPr/>
          </p:nvSpPr>
          <p:spPr>
            <a:xfrm>
              <a:off x="5677216" y="3511652"/>
              <a:ext cx="108859" cy="138229"/>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435D74"/>
                </a:solidFill>
                <a:uFillTx/>
                <a:latin typeface="Arial"/>
                <a:ea typeface="Arial"/>
                <a:cs typeface="Arial"/>
              </a:endParaRPr>
            </a:p>
          </p:txBody>
        </p:sp>
        <p:sp>
          <p:nvSpPr>
            <p:cNvPr id="153" name="Google Shape;5719;p85">
              <a:extLst>
                <a:ext uri="{FF2B5EF4-FFF2-40B4-BE49-F238E27FC236}">
                  <a16:creationId xmlns:a16="http://schemas.microsoft.com/office/drawing/2014/main" id="{5ED4F809-EDE1-4598-820F-8C9BE466AFE1}"/>
                </a:ext>
              </a:extLst>
            </p:cNvPr>
            <p:cNvSpPr/>
            <p:nvPr/>
          </p:nvSpPr>
          <p:spPr>
            <a:xfrm>
              <a:off x="5555400" y="3625980"/>
              <a:ext cx="135477" cy="131234"/>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435D74"/>
                </a:solidFill>
                <a:uFillTx/>
                <a:latin typeface="Arial"/>
                <a:ea typeface="Arial"/>
                <a:cs typeface="Arial"/>
              </a:endParaRPr>
            </a:p>
          </p:txBody>
        </p:sp>
        <p:sp>
          <p:nvSpPr>
            <p:cNvPr id="154" name="Google Shape;5720;p85">
              <a:extLst>
                <a:ext uri="{FF2B5EF4-FFF2-40B4-BE49-F238E27FC236}">
                  <a16:creationId xmlns:a16="http://schemas.microsoft.com/office/drawing/2014/main" id="{1BE8D059-0EE6-4635-857B-2908C1475C54}"/>
                </a:ext>
              </a:extLst>
            </p:cNvPr>
            <p:cNvSpPr/>
            <p:nvPr/>
          </p:nvSpPr>
          <p:spPr>
            <a:xfrm>
              <a:off x="5813252" y="3511652"/>
              <a:ext cx="108859" cy="138229"/>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435D74"/>
                </a:solidFill>
                <a:uFillTx/>
                <a:latin typeface="Arial"/>
                <a:ea typeface="Arial"/>
                <a:cs typeface="Arial"/>
              </a:endParaRPr>
            </a:p>
          </p:txBody>
        </p:sp>
        <p:sp>
          <p:nvSpPr>
            <p:cNvPr id="155" name="Google Shape;5721;p85">
              <a:extLst>
                <a:ext uri="{FF2B5EF4-FFF2-40B4-BE49-F238E27FC236}">
                  <a16:creationId xmlns:a16="http://schemas.microsoft.com/office/drawing/2014/main" id="{DB14EEAE-78F9-414E-828B-DD416099B1C3}"/>
                </a:ext>
              </a:extLst>
            </p:cNvPr>
            <p:cNvSpPr/>
            <p:nvPr/>
          </p:nvSpPr>
          <p:spPr>
            <a:xfrm>
              <a:off x="5908221" y="3625495"/>
              <a:ext cx="133383" cy="131262"/>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435D74"/>
                </a:solidFill>
                <a:uFillTx/>
                <a:latin typeface="Arial"/>
                <a:ea typeface="Arial"/>
                <a:cs typeface="Arial"/>
              </a:endParaRPr>
            </a:p>
          </p:txBody>
        </p:sp>
        <p:sp>
          <p:nvSpPr>
            <p:cNvPr id="156" name="Google Shape;5722;p85">
              <a:extLst>
                <a:ext uri="{FF2B5EF4-FFF2-40B4-BE49-F238E27FC236}">
                  <a16:creationId xmlns:a16="http://schemas.microsoft.com/office/drawing/2014/main" id="{C2DCB01D-1988-465A-BB55-75AB81456AC3}"/>
                </a:ext>
              </a:extLst>
            </p:cNvPr>
            <p:cNvSpPr/>
            <p:nvPr/>
          </p:nvSpPr>
          <p:spPr>
            <a:xfrm>
              <a:off x="5650013" y="3677058"/>
              <a:ext cx="299319" cy="217691"/>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435D74"/>
                </a:solidFill>
                <a:uFillTx/>
                <a:latin typeface="Arial"/>
                <a:ea typeface="Arial"/>
                <a:cs typeface="Arial"/>
              </a:endParaRPr>
            </a:p>
          </p:txBody>
        </p:sp>
      </p:grpSp>
      <p:grpSp>
        <p:nvGrpSpPr>
          <p:cNvPr id="157" name="Google Shape;5723;p85">
            <a:extLst>
              <a:ext uri="{FF2B5EF4-FFF2-40B4-BE49-F238E27FC236}">
                <a16:creationId xmlns:a16="http://schemas.microsoft.com/office/drawing/2014/main" id="{F625C138-5C79-43C8-B036-6EF13D2B39AB}"/>
              </a:ext>
            </a:extLst>
          </p:cNvPr>
          <p:cNvGrpSpPr/>
          <p:nvPr/>
        </p:nvGrpSpPr>
        <p:grpSpPr>
          <a:xfrm>
            <a:off x="3096615" y="2595542"/>
            <a:ext cx="549508" cy="451668"/>
            <a:chOff x="3096615" y="2595542"/>
            <a:chExt cx="549508" cy="451668"/>
          </a:xfrm>
        </p:grpSpPr>
        <p:sp>
          <p:nvSpPr>
            <p:cNvPr id="158" name="Google Shape;5724;p85">
              <a:extLst>
                <a:ext uri="{FF2B5EF4-FFF2-40B4-BE49-F238E27FC236}">
                  <a16:creationId xmlns:a16="http://schemas.microsoft.com/office/drawing/2014/main" id="{712FAB19-761D-4D5A-8477-0DB4D663D9EB}"/>
                </a:ext>
              </a:extLst>
            </p:cNvPr>
            <p:cNvSpPr/>
            <p:nvPr/>
          </p:nvSpPr>
          <p:spPr>
            <a:xfrm>
              <a:off x="3335100" y="2595542"/>
              <a:ext cx="145892" cy="102568"/>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435D74"/>
                </a:solidFill>
                <a:uFillTx/>
                <a:latin typeface="Arial"/>
                <a:ea typeface="Arial"/>
                <a:cs typeface="Arial"/>
              </a:endParaRPr>
            </a:p>
          </p:txBody>
        </p:sp>
        <p:sp>
          <p:nvSpPr>
            <p:cNvPr id="159" name="Google Shape;5725;p85">
              <a:extLst>
                <a:ext uri="{FF2B5EF4-FFF2-40B4-BE49-F238E27FC236}">
                  <a16:creationId xmlns:a16="http://schemas.microsoft.com/office/drawing/2014/main" id="{FE9DBD07-48CA-42ED-B694-F7499D6CB0C3}"/>
                </a:ext>
              </a:extLst>
            </p:cNvPr>
            <p:cNvSpPr/>
            <p:nvPr/>
          </p:nvSpPr>
          <p:spPr>
            <a:xfrm>
              <a:off x="3335182" y="2944953"/>
              <a:ext cx="145801" cy="102257"/>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435D74"/>
                </a:solidFill>
                <a:uFillTx/>
                <a:latin typeface="Arial"/>
                <a:ea typeface="Arial"/>
                <a:cs typeface="Arial"/>
              </a:endParaRPr>
            </a:p>
          </p:txBody>
        </p:sp>
        <p:sp>
          <p:nvSpPr>
            <p:cNvPr id="160" name="Google Shape;5726;p85">
              <a:extLst>
                <a:ext uri="{FF2B5EF4-FFF2-40B4-BE49-F238E27FC236}">
                  <a16:creationId xmlns:a16="http://schemas.microsoft.com/office/drawing/2014/main" id="{63C8EF16-ACE2-40BF-B440-93D3816CDEC7}"/>
                </a:ext>
              </a:extLst>
            </p:cNvPr>
            <p:cNvSpPr/>
            <p:nvPr/>
          </p:nvSpPr>
          <p:spPr>
            <a:xfrm>
              <a:off x="3256269" y="2708946"/>
              <a:ext cx="278306" cy="224750"/>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435D74"/>
                </a:solidFill>
                <a:uFillTx/>
                <a:latin typeface="Arial"/>
                <a:ea typeface="Arial"/>
                <a:cs typeface="Arial"/>
              </a:endParaRPr>
            </a:p>
          </p:txBody>
        </p:sp>
        <p:sp>
          <p:nvSpPr>
            <p:cNvPr id="161" name="Google Shape;5727;p85">
              <a:extLst>
                <a:ext uri="{FF2B5EF4-FFF2-40B4-BE49-F238E27FC236}">
                  <a16:creationId xmlns:a16="http://schemas.microsoft.com/office/drawing/2014/main" id="{BB1955E8-5536-4DD0-84B6-1124BD668700}"/>
                </a:ext>
              </a:extLst>
            </p:cNvPr>
            <p:cNvSpPr/>
            <p:nvPr/>
          </p:nvSpPr>
          <p:spPr>
            <a:xfrm>
              <a:off x="3497927" y="2742431"/>
              <a:ext cx="148196" cy="159763"/>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435D74"/>
                </a:solidFill>
                <a:uFillTx/>
                <a:latin typeface="Arial"/>
                <a:ea typeface="Arial"/>
                <a:cs typeface="Arial"/>
              </a:endParaRPr>
            </a:p>
          </p:txBody>
        </p:sp>
        <p:sp>
          <p:nvSpPr>
            <p:cNvPr id="162" name="Google Shape;5728;p85">
              <a:extLst>
                <a:ext uri="{FF2B5EF4-FFF2-40B4-BE49-F238E27FC236}">
                  <a16:creationId xmlns:a16="http://schemas.microsoft.com/office/drawing/2014/main" id="{63803C70-2BFB-47B3-97E5-E8266013E1C6}"/>
                </a:ext>
              </a:extLst>
            </p:cNvPr>
            <p:cNvSpPr/>
            <p:nvPr/>
          </p:nvSpPr>
          <p:spPr>
            <a:xfrm>
              <a:off x="3096615" y="2837950"/>
              <a:ext cx="187680" cy="16055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435D74"/>
                </a:solidFill>
                <a:uFillTx/>
                <a:latin typeface="Arial"/>
                <a:ea typeface="Arial"/>
                <a:cs typeface="Arial"/>
              </a:endParaRPr>
            </a:p>
          </p:txBody>
        </p:sp>
        <p:sp>
          <p:nvSpPr>
            <p:cNvPr id="163" name="Google Shape;5729;p85">
              <a:extLst>
                <a:ext uri="{FF2B5EF4-FFF2-40B4-BE49-F238E27FC236}">
                  <a16:creationId xmlns:a16="http://schemas.microsoft.com/office/drawing/2014/main" id="{F60B3AD4-A3A6-4881-AAAF-0DC092A8AE98}"/>
                </a:ext>
              </a:extLst>
            </p:cNvPr>
            <p:cNvSpPr/>
            <p:nvPr/>
          </p:nvSpPr>
          <p:spPr>
            <a:xfrm>
              <a:off x="3096615" y="2645350"/>
              <a:ext cx="187680" cy="16053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E06F74"/>
            </a:solidFill>
            <a:ln cap="flat">
              <a:noFill/>
              <a:prstDash val="solid"/>
            </a:ln>
          </p:spPr>
          <p:txBody>
            <a:bodyPr vert="horz" wrap="square" lIns="67711" tIns="67711" rIns="67711" bIns="6771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435D74"/>
                </a:solidFill>
                <a:uFillTx/>
                <a:latin typeface="Arial"/>
                <a:ea typeface="Arial"/>
                <a:cs typeface="Arial"/>
              </a:endParaRP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name="Slide823">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3EEE6D-1483-4289-97D3-8BC1E62D271D}"/>
              </a:ext>
            </a:extLst>
          </p:cNvPr>
          <p:cNvSpPr/>
          <p:nvPr/>
        </p:nvSpPr>
        <p:spPr>
          <a:xfrm>
            <a:off x="3323706" y="1715103"/>
            <a:ext cx="2339099" cy="320213"/>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81" b="0" i="0" u="none" strike="noStrike" kern="0" cap="none" spc="0" baseline="0">
                <a:solidFill>
                  <a:srgbClr val="000000"/>
                </a:solidFill>
                <a:uFillTx/>
                <a:latin typeface="Arial"/>
                <a:ea typeface="Arial"/>
                <a:cs typeface="Arial"/>
              </a:rPr>
              <a:t>Presentation template by </a:t>
            </a:r>
          </a:p>
        </p:txBody>
      </p:sp>
      <p:sp>
        <p:nvSpPr>
          <p:cNvPr id="3" name="Título 1">
            <a:extLst>
              <a:ext uri="{FF2B5EF4-FFF2-40B4-BE49-F238E27FC236}">
                <a16:creationId xmlns:a16="http://schemas.microsoft.com/office/drawing/2014/main" id="{A95CF7B9-E382-43E3-848A-41C554C5810B}"/>
              </a:ext>
            </a:extLst>
          </p:cNvPr>
          <p:cNvSpPr txBox="1"/>
          <p:nvPr/>
        </p:nvSpPr>
        <p:spPr>
          <a:xfrm>
            <a:off x="716624" y="4379838"/>
            <a:ext cx="7766584" cy="575413"/>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ts val="1380"/>
              </a:lnSpc>
              <a:spcBef>
                <a:spcPct val="0"/>
              </a:spcBef>
              <a:spcAft>
                <a:spcPct val="0"/>
              </a:spcAft>
              <a:buNone/>
              <a:defRPr sz="1800" b="0" i="0" u="none" strike="noStrike" kern="0" cap="none" spc="0" baseline="0">
                <a:solidFill>
                  <a:srgbClr val="000000"/>
                </a:solidFill>
                <a:uFillTx/>
              </a:defRPr>
            </a:pPr>
            <a:r>
              <a:rPr lang="en-US" sz="889" b="0" i="0" u="none" strike="noStrike" kern="1200" cap="none" spc="0" baseline="0">
                <a:solidFill>
                  <a:srgbClr val="404040"/>
                </a:solidFill>
                <a:uFillTx/>
                <a:latin typeface="Arial"/>
              </a:rPr>
              <a:t>You are free to use this presentation for educational, personal and work purposes under Creative Commons Attribution License. But, keep the credits slide or mention Slidesppt in your presentation. Visit </a:t>
            </a:r>
            <a:r>
              <a:rPr lang="en-US" sz="889" b="0" i="0" u="sng" strike="noStrike" kern="1200" cap="none" spc="0" baseline="0">
                <a:solidFill>
                  <a:srgbClr val="404040"/>
                </a:solidFill>
                <a:uFillTx/>
                <a:latin typeface="Arial"/>
                <a:hlinkClick r:id="rId3"/>
              </a:rPr>
              <a:t>slidesppt.net</a:t>
            </a:r>
            <a:br>
              <a:rPr lang="en-US" sz="889" b="0" i="0" u="none" strike="noStrike" kern="1200" cap="none" spc="0" baseline="0">
                <a:solidFill>
                  <a:srgbClr val="404040"/>
                </a:solidFill>
                <a:uFillTx/>
                <a:latin typeface="Barlow" pitchFamily="2"/>
                <a:hlinkClick r:id="rId3"/>
              </a:rPr>
            </a:br>
            <a:endParaRPr lang="en-US" sz="889" b="0" i="0" u="none" strike="noStrike" kern="1200" cap="none" spc="0" baseline="0">
              <a:solidFill>
                <a:srgbClr val="404040"/>
              </a:solidFill>
              <a:uFillTx/>
              <a:latin typeface="Barlow" pitchFamily="2"/>
            </a:endParaRPr>
          </a:p>
        </p:txBody>
      </p:sp>
      <p:grpSp>
        <p:nvGrpSpPr>
          <p:cNvPr id="4" name="Gráfico 10">
            <a:extLst>
              <a:ext uri="{FF2B5EF4-FFF2-40B4-BE49-F238E27FC236}">
                <a16:creationId xmlns:a16="http://schemas.microsoft.com/office/drawing/2014/main" id="{F3EE960E-A9DA-4789-BF58-39B3EA797FC2}"/>
              </a:ext>
            </a:extLst>
          </p:cNvPr>
          <p:cNvGrpSpPr/>
          <p:nvPr/>
        </p:nvGrpSpPr>
        <p:grpSpPr>
          <a:xfrm>
            <a:off x="2037155" y="1760430"/>
            <a:ext cx="1178469" cy="1178469"/>
            <a:chOff x="2037155" y="1760430"/>
            <a:chExt cx="1178469" cy="1178469"/>
          </a:xfrm>
        </p:grpSpPr>
        <p:sp>
          <p:nvSpPr>
            <p:cNvPr id="5" name="Forma libre: forma 6">
              <a:extLst>
                <a:ext uri="{FF2B5EF4-FFF2-40B4-BE49-F238E27FC236}">
                  <a16:creationId xmlns:a16="http://schemas.microsoft.com/office/drawing/2014/main" id="{74C7848B-B55F-496A-B5C2-19BF4B759C95}"/>
                </a:ext>
              </a:extLst>
            </p:cNvPr>
            <p:cNvSpPr/>
            <p:nvPr/>
          </p:nvSpPr>
          <p:spPr>
            <a:xfrm>
              <a:off x="2037155" y="1760430"/>
              <a:ext cx="1178469" cy="1178469"/>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0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sp>
          <p:nvSpPr>
            <p:cNvPr id="6" name="Forma libre: forma 7">
              <a:extLst>
                <a:ext uri="{FF2B5EF4-FFF2-40B4-BE49-F238E27FC236}">
                  <a16:creationId xmlns:a16="http://schemas.microsoft.com/office/drawing/2014/main" id="{E018E33B-8E9F-41DC-9028-30D712E6317E}"/>
                </a:ext>
              </a:extLst>
            </p:cNvPr>
            <p:cNvSpPr/>
            <p:nvPr/>
          </p:nvSpPr>
          <p:spPr>
            <a:xfrm>
              <a:off x="2188762" y="1905198"/>
              <a:ext cx="918514" cy="888879"/>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37" b="0" i="0" u="none" strike="noStrike" kern="0" cap="none" spc="0" baseline="0">
                <a:solidFill>
                  <a:srgbClr val="000000"/>
                </a:solidFill>
                <a:uFillTx/>
                <a:latin typeface="Arial"/>
                <a:ea typeface="Arial"/>
                <a:cs typeface="Arial"/>
              </a:endParaRPr>
            </a:p>
          </p:txBody>
        </p:sp>
      </p:grpSp>
      <p:sp>
        <p:nvSpPr>
          <p:cNvPr id="7" name="Rectangle 2">
            <a:extLst>
              <a:ext uri="{FF2B5EF4-FFF2-40B4-BE49-F238E27FC236}">
                <a16:creationId xmlns:a16="http://schemas.microsoft.com/office/drawing/2014/main" id="{14CA0305-E642-4680-8C93-82DACC9303EA}"/>
              </a:ext>
            </a:extLst>
          </p:cNvPr>
          <p:cNvSpPr/>
          <p:nvPr/>
        </p:nvSpPr>
        <p:spPr>
          <a:xfrm>
            <a:off x="3251652" y="1939323"/>
            <a:ext cx="3855183" cy="84471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889" b="0" i="0" u="none" strike="noStrike" kern="0" cap="none" spc="0" baseline="0">
                <a:solidFill>
                  <a:srgbClr val="000000"/>
                </a:solidFill>
                <a:uFillTx/>
                <a:latin typeface="Bahnschrift" pitchFamily="34"/>
                <a:ea typeface="Arial"/>
                <a:cs typeface="Calibri" pitchFamily="34"/>
              </a:rPr>
              <a:t>Slidesppt.net</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grpSp>
        <p:nvGrpSpPr>
          <p:cNvPr id="2" name="Google Shape;1791;p30">
            <a:extLst>
              <a:ext uri="{FF2B5EF4-FFF2-40B4-BE49-F238E27FC236}">
                <a16:creationId xmlns:a16="http://schemas.microsoft.com/office/drawing/2014/main" id="{84B492AF-CCCD-407A-9229-381D36853E7D}"/>
              </a:ext>
            </a:extLst>
          </p:cNvPr>
          <p:cNvGrpSpPr/>
          <p:nvPr/>
        </p:nvGrpSpPr>
        <p:grpSpPr>
          <a:xfrm>
            <a:off x="7186516" y="2428280"/>
            <a:ext cx="692996" cy="693599"/>
            <a:chOff x="7186516" y="2428280"/>
            <a:chExt cx="692996" cy="693599"/>
          </a:xfrm>
        </p:grpSpPr>
        <p:sp>
          <p:nvSpPr>
            <p:cNvPr id="3" name="Google Shape;1792;p30">
              <a:extLst>
                <a:ext uri="{FF2B5EF4-FFF2-40B4-BE49-F238E27FC236}">
                  <a16:creationId xmlns:a16="http://schemas.microsoft.com/office/drawing/2014/main" id="{0EC25CC4-D996-428E-893E-2A55F889146A}"/>
                </a:ext>
              </a:extLst>
            </p:cNvPr>
            <p:cNvSpPr/>
            <p:nvPr/>
          </p:nvSpPr>
          <p:spPr>
            <a:xfrm>
              <a:off x="7186516" y="2428280"/>
              <a:ext cx="692996" cy="6935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1793;p30">
              <a:extLst>
                <a:ext uri="{FF2B5EF4-FFF2-40B4-BE49-F238E27FC236}">
                  <a16:creationId xmlns:a16="http://schemas.microsoft.com/office/drawing/2014/main" id="{38186240-7313-464C-89C9-D2306687A137}"/>
                </a:ext>
              </a:extLst>
            </p:cNvPr>
            <p:cNvGrpSpPr/>
            <p:nvPr/>
          </p:nvGrpSpPr>
          <p:grpSpPr>
            <a:xfrm>
              <a:off x="7302060" y="2629494"/>
              <a:ext cx="461918" cy="291190"/>
              <a:chOff x="7302060" y="2629494"/>
              <a:chExt cx="461918" cy="291190"/>
            </a:xfrm>
          </p:grpSpPr>
          <p:sp>
            <p:nvSpPr>
              <p:cNvPr id="5" name="Google Shape;1794;p30">
                <a:extLst>
                  <a:ext uri="{FF2B5EF4-FFF2-40B4-BE49-F238E27FC236}">
                    <a16:creationId xmlns:a16="http://schemas.microsoft.com/office/drawing/2014/main" id="{A11D48CB-9511-42FF-A190-D2C9C1431E91}"/>
                  </a:ext>
                </a:extLst>
              </p:cNvPr>
              <p:cNvSpPr/>
              <p:nvPr/>
            </p:nvSpPr>
            <p:spPr>
              <a:xfrm>
                <a:off x="7491788" y="2640357"/>
                <a:ext cx="23774" cy="17995"/>
              </a:xfrm>
              <a:custGeom>
                <a:avLst/>
                <a:gdLst>
                  <a:gd name="f0" fmla="val w"/>
                  <a:gd name="f1" fmla="val h"/>
                  <a:gd name="f2" fmla="val 0"/>
                  <a:gd name="f3" fmla="val 1049"/>
                  <a:gd name="f4" fmla="val 794"/>
                  <a:gd name="f5" fmla="val 524"/>
                  <a:gd name="f6" fmla="val 1048"/>
                  <a:gd name="f7" fmla="val 15"/>
                  <a:gd name="f8" fmla="*/ f0 1 1049"/>
                  <a:gd name="f9" fmla="*/ f1 1 794"/>
                  <a:gd name="f10" fmla="val f2"/>
                  <a:gd name="f11" fmla="val f3"/>
                  <a:gd name="f12" fmla="val f4"/>
                  <a:gd name="f13" fmla="+- f12 0 f10"/>
                  <a:gd name="f14" fmla="+- f11 0 f10"/>
                  <a:gd name="f15" fmla="*/ f14 1 1049"/>
                  <a:gd name="f16" fmla="*/ f13 1 79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049" h="794">
                    <a:moveTo>
                      <a:pt x="f5" y="f2"/>
                    </a:moveTo>
                    <a:cubicBezTo>
                      <a:pt x="f2" y="f2"/>
                      <a:pt x="f2" y="f4"/>
                      <a:pt x="f5" y="f4"/>
                    </a:cubicBezTo>
                    <a:cubicBezTo>
                      <a:pt x="f6" y="f4"/>
                      <a:pt x="f6" y="f7"/>
                      <a:pt x="f5" y="f2"/>
                    </a:cubicBezTo>
                    <a:close/>
                  </a:path>
                </a:pathLst>
              </a:custGeom>
              <a:solidFill>
                <a:srgbClr val="EEEE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795;p30">
                <a:extLst>
                  <a:ext uri="{FF2B5EF4-FFF2-40B4-BE49-F238E27FC236}">
                    <a16:creationId xmlns:a16="http://schemas.microsoft.com/office/drawing/2014/main" id="{245ED8B8-E05D-4B28-9EA2-0136AED421EF}"/>
                  </a:ext>
                </a:extLst>
              </p:cNvPr>
              <p:cNvSpPr/>
              <p:nvPr/>
            </p:nvSpPr>
            <p:spPr>
              <a:xfrm>
                <a:off x="7302060" y="2629494"/>
                <a:ext cx="461918" cy="291190"/>
              </a:xfrm>
              <a:custGeom>
                <a:avLst/>
                <a:gdLst>
                  <a:gd name="f0" fmla="val 360"/>
                  <a:gd name="f1" fmla="val w"/>
                  <a:gd name="f2" fmla="val h"/>
                  <a:gd name="f3" fmla="val 0"/>
                  <a:gd name="f4" fmla="val 20378"/>
                  <a:gd name="f5" fmla="val 12846"/>
                  <a:gd name="f6" fmla="val 13520"/>
                  <a:gd name="f7" fmla="val 2336"/>
                  <a:gd name="f8" fmla="val 14000"/>
                  <a:gd name="f9" fmla="val 2560"/>
                  <a:gd name="f10" fmla="val 14464"/>
                  <a:gd name="f11" fmla="val 2815"/>
                  <a:gd name="f12" fmla="val 14928"/>
                  <a:gd name="f13" fmla="val 3099"/>
                  <a:gd name="f14" fmla="val 14494"/>
                  <a:gd name="f15" fmla="val 3818"/>
                  <a:gd name="f16" fmla="val 13745"/>
                  <a:gd name="f17" fmla="val 4297"/>
                  <a:gd name="f18" fmla="val 12922"/>
                  <a:gd name="f19" fmla="val 4402"/>
                  <a:gd name="f20" fmla="val 12907"/>
                  <a:gd name="f21" fmla="val 12607"/>
                  <a:gd name="f22" fmla="val 4237"/>
                  <a:gd name="f23" fmla="val 12293"/>
                  <a:gd name="f24" fmla="val 4072"/>
                  <a:gd name="f25" fmla="val 11948"/>
                  <a:gd name="f26" fmla="val 3938"/>
                  <a:gd name="f27" fmla="val 12413"/>
                  <a:gd name="f28" fmla="val 3698"/>
                  <a:gd name="f29" fmla="val 12817"/>
                  <a:gd name="f30" fmla="val 3354"/>
                  <a:gd name="f31" fmla="val 13131"/>
                  <a:gd name="f32" fmla="val 2950"/>
                  <a:gd name="f33" fmla="val 13281"/>
                  <a:gd name="f34" fmla="val 2755"/>
                  <a:gd name="f35" fmla="val 13416"/>
                  <a:gd name="f36" fmla="val 2545"/>
                  <a:gd name="f37" fmla="val 15587"/>
                  <a:gd name="f38" fmla="val 3533"/>
                  <a:gd name="f39" fmla="val 15931"/>
                  <a:gd name="f40" fmla="val 3788"/>
                  <a:gd name="f41" fmla="val 16245"/>
                  <a:gd name="f42" fmla="val 4042"/>
                  <a:gd name="f43" fmla="val 16530"/>
                  <a:gd name="f44" fmla="val 4267"/>
                  <a:gd name="f45" fmla="val 16679"/>
                  <a:gd name="f46" fmla="val 4387"/>
                  <a:gd name="f47" fmla="val 16814"/>
                  <a:gd name="f48" fmla="val 4507"/>
                  <a:gd name="f49" fmla="val 16934"/>
                  <a:gd name="f50" fmla="val 4626"/>
                  <a:gd name="f51" fmla="val 16919"/>
                  <a:gd name="f52" fmla="val 4641"/>
                  <a:gd name="f53" fmla="val 4656"/>
                  <a:gd name="f54" fmla="val 16904"/>
                  <a:gd name="f55" fmla="val 4671"/>
                  <a:gd name="f56" fmla="val 16425"/>
                  <a:gd name="f57" fmla="val 5285"/>
                  <a:gd name="f58" fmla="val 15736"/>
                  <a:gd name="f59" fmla="val 5704"/>
                  <a:gd name="f60" fmla="val 14973"/>
                  <a:gd name="f61" fmla="val 5809"/>
                  <a:gd name="f62" fmla="val 14823"/>
                  <a:gd name="f63" fmla="val 5689"/>
                  <a:gd name="f64" fmla="val 14673"/>
                  <a:gd name="f65" fmla="val 5570"/>
                  <a:gd name="f66" fmla="val 14509"/>
                  <a:gd name="f67" fmla="val 5450"/>
                  <a:gd name="f68" fmla="val 14299"/>
                  <a:gd name="f69" fmla="val 14074"/>
                  <a:gd name="f70" fmla="val 5135"/>
                  <a:gd name="f71" fmla="val 13835"/>
                  <a:gd name="f72" fmla="val 4971"/>
                  <a:gd name="f73" fmla="val 14553"/>
                  <a:gd name="f74" fmla="val 4701"/>
                  <a:gd name="f75" fmla="val 15167"/>
                  <a:gd name="f76" fmla="val 4192"/>
                  <a:gd name="f77" fmla="val 17518"/>
                  <a:gd name="f78" fmla="val 5165"/>
                  <a:gd name="f79" fmla="val 17937"/>
                  <a:gd name="f80" fmla="val 18311"/>
                  <a:gd name="f81" fmla="val 6004"/>
                  <a:gd name="f82" fmla="val 18671"/>
                  <a:gd name="f83" fmla="val 6453"/>
                  <a:gd name="f84" fmla="val 18207"/>
                  <a:gd name="f85" fmla="val 7052"/>
                  <a:gd name="f86" fmla="val 17548"/>
                  <a:gd name="f87" fmla="val 7441"/>
                  <a:gd name="f88" fmla="val 7591"/>
                  <a:gd name="f89" fmla="val 16784"/>
                  <a:gd name="f90" fmla="val 7546"/>
                  <a:gd name="f91" fmla="val 7426"/>
                  <a:gd name="f92" fmla="val 16515"/>
                  <a:gd name="f93" fmla="val 7246"/>
                  <a:gd name="f94" fmla="val 16290"/>
                  <a:gd name="f95" fmla="val 7007"/>
                  <a:gd name="f96" fmla="val 16125"/>
                  <a:gd name="f97" fmla="val 6857"/>
                  <a:gd name="f98" fmla="val 6662"/>
                  <a:gd name="f99" fmla="val 15706"/>
                  <a:gd name="f100" fmla="val 6438"/>
                  <a:gd name="f101" fmla="val 6213"/>
                  <a:gd name="f102" fmla="val 17054"/>
                  <a:gd name="f103" fmla="val 5764"/>
                  <a:gd name="f104" fmla="val 4762"/>
                  <a:gd name="f105" fmla="val 4956"/>
                  <a:gd name="f106" fmla="val 3325"/>
                  <a:gd name="f107" fmla="val 6737"/>
                  <a:gd name="f108" fmla="val 3310"/>
                  <a:gd name="f109" fmla="val 9268"/>
                  <a:gd name="f110" fmla="val 4747"/>
                  <a:gd name="f111" fmla="val 11034"/>
                  <a:gd name="f112" fmla="val 4193"/>
                  <a:gd name="f113" fmla="val 10750"/>
                  <a:gd name="f114" fmla="val 3654"/>
                  <a:gd name="f115" fmla="val 10405"/>
                  <a:gd name="f116" fmla="val 3145"/>
                  <a:gd name="f117" fmla="val 10031"/>
                  <a:gd name="f118" fmla="val 2337"/>
                  <a:gd name="f119" fmla="val 9432"/>
                  <a:gd name="f120" fmla="val 1573"/>
                  <a:gd name="f121" fmla="val 8759"/>
                  <a:gd name="f122" fmla="val 899"/>
                  <a:gd name="f123" fmla="val 7995"/>
                  <a:gd name="f124" fmla="val 6558"/>
                  <a:gd name="f125" fmla="val 3160"/>
                  <a:gd name="f126" fmla="val 5959"/>
                  <a:gd name="f127" fmla="val 3669"/>
                  <a:gd name="f128" fmla="val 5585"/>
                  <a:gd name="f129" fmla="val 5255"/>
                  <a:gd name="f130" fmla="val 12847"/>
                  <a:gd name="f131" fmla="val 5270"/>
                  <a:gd name="f132" fmla="val 13386"/>
                  <a:gd name="f133" fmla="val 5599"/>
                  <a:gd name="f134" fmla="val 13895"/>
                  <a:gd name="f135" fmla="val 5974"/>
                  <a:gd name="f136" fmla="val 14718"/>
                  <a:gd name="f137" fmla="val 6573"/>
                  <a:gd name="f138" fmla="val 15467"/>
                  <a:gd name="f139" fmla="val 7261"/>
                  <a:gd name="f140" fmla="val 16140"/>
                  <a:gd name="f141" fmla="val 8010"/>
                  <a:gd name="f142" fmla="val 8773"/>
                  <a:gd name="f143" fmla="val 14703"/>
                  <a:gd name="f144" fmla="val 9462"/>
                  <a:gd name="f145" fmla="val 13880"/>
                  <a:gd name="f146" fmla="val 10061"/>
                  <a:gd name="f147" fmla="val 13371"/>
                  <a:gd name="f148" fmla="val 10435"/>
                  <a:gd name="f149" fmla="val 10765"/>
                  <a:gd name="f150" fmla="val 11049"/>
                  <a:gd name="f151" fmla="val 13730"/>
                  <a:gd name="f152" fmla="val 9283"/>
                  <a:gd name="f153" fmla="val 6752"/>
                  <a:gd name="f154" fmla="val 8640"/>
                  <a:gd name="f155" fmla="val 3953"/>
                  <a:gd name="f156" fmla="val 10840"/>
                  <a:gd name="f157" fmla="val 4012"/>
                  <a:gd name="f158" fmla="val 12577"/>
                  <a:gd name="f159" fmla="val 10196"/>
                  <a:gd name="f160" fmla="val 11992"/>
                  <a:gd name="f161" fmla="val 12067"/>
                  <a:gd name="f162" fmla="val 8400"/>
                  <a:gd name="f163" fmla="val 6214"/>
                  <a:gd name="f164" fmla="val 4463"/>
                  <a:gd name="f165" fmla="val 13446"/>
                  <a:gd name="f166" fmla="val 13206"/>
                  <a:gd name="f167" fmla="val 13011"/>
                  <a:gd name="f168" fmla="val 210"/>
                  <a:gd name="f169" fmla="val 13056"/>
                  <a:gd name="f170" fmla="val 434"/>
                  <a:gd name="f171" fmla="val 13086"/>
                  <a:gd name="f172" fmla="val 719"/>
                  <a:gd name="f173" fmla="val 1003"/>
                  <a:gd name="f174" fmla="val 13026"/>
                  <a:gd name="f175" fmla="val 1273"/>
                  <a:gd name="f176" fmla="val 12308"/>
                  <a:gd name="f177" fmla="val 11544"/>
                  <a:gd name="f178" fmla="val 779"/>
                  <a:gd name="f179" fmla="val 10781"/>
                  <a:gd name="f180" fmla="val 659"/>
                  <a:gd name="f181" fmla="val 10752"/>
                  <a:gd name="f182" fmla="val 654"/>
                  <a:gd name="f183" fmla="val 10724"/>
                  <a:gd name="f184" fmla="val 652"/>
                  <a:gd name="f185" fmla="val 10697"/>
                  <a:gd name="f186" fmla="val 10245"/>
                  <a:gd name="f187" fmla="val 10165"/>
                  <a:gd name="f188" fmla="val 1338"/>
                  <a:gd name="f189" fmla="val 10646"/>
                  <a:gd name="f190" fmla="val 1422"/>
                  <a:gd name="f191" fmla="val 11379"/>
                  <a:gd name="f192" fmla="val 1557"/>
                  <a:gd name="f193" fmla="val 12098"/>
                  <a:gd name="f194" fmla="val 1752"/>
                  <a:gd name="f195" fmla="val 12787"/>
                  <a:gd name="f196" fmla="val 2021"/>
                  <a:gd name="f197" fmla="val 12712"/>
                  <a:gd name="f198" fmla="val 2186"/>
                  <a:gd name="f199" fmla="val 12502"/>
                  <a:gd name="f200" fmla="val 2470"/>
                  <a:gd name="f201" fmla="val 12083"/>
                  <a:gd name="f202" fmla="val 3024"/>
                  <a:gd name="f203" fmla="val 11454"/>
                  <a:gd name="f204" fmla="val 3399"/>
                  <a:gd name="f205" fmla="val 10766"/>
                  <a:gd name="f206" fmla="val 3503"/>
                  <a:gd name="f207" fmla="val 10077"/>
                  <a:gd name="f208" fmla="val 3294"/>
                  <a:gd name="f209" fmla="val 9373"/>
                  <a:gd name="f210" fmla="val 3189"/>
                  <a:gd name="f211" fmla="val 8655"/>
                  <a:gd name="f212" fmla="val 3159"/>
                  <a:gd name="f213" fmla="val 8370"/>
                  <a:gd name="f214" fmla="val 5990"/>
                  <a:gd name="f215" fmla="val 3204"/>
                  <a:gd name="f216" fmla="val 3894"/>
                  <a:gd name="f217" fmla="val 4417"/>
                  <a:gd name="f218" fmla="val 2531"/>
                  <a:gd name="f219" fmla="val 5435"/>
                  <a:gd name="f220" fmla="val 2217"/>
                  <a:gd name="f221" fmla="val 5674"/>
                  <a:gd name="f222" fmla="val 1932"/>
                  <a:gd name="f223" fmla="val 5914"/>
                  <a:gd name="f224" fmla="val 1678"/>
                  <a:gd name="f225" fmla="val 6124"/>
                  <a:gd name="f226" fmla="val 1857"/>
                  <a:gd name="f227" fmla="val 5824"/>
                  <a:gd name="f228" fmla="val 2052"/>
                  <a:gd name="f229" fmla="val 5480"/>
                  <a:gd name="f230" fmla="val 2277"/>
                  <a:gd name="f231" fmla="val 5150"/>
                  <a:gd name="f232" fmla="val 3129"/>
                  <a:gd name="f233" fmla="val 5361"/>
                  <a:gd name="f234" fmla="val 1872"/>
                  <a:gd name="f235" fmla="val 7322"/>
                  <a:gd name="f236" fmla="val 1452"/>
                  <a:gd name="f237" fmla="val 7799"/>
                  <a:gd name="f238" fmla="val 1340"/>
                  <a:gd name="f239" fmla="val 7685"/>
                  <a:gd name="f240" fmla="val 664"/>
                  <a:gd name="f241" fmla="val 7251"/>
                  <a:gd name="f242" fmla="val 7221"/>
                  <a:gd name="f243" fmla="val 7190"/>
                  <a:gd name="f244" fmla="val 667"/>
                  <a:gd name="f245" fmla="val 7157"/>
                  <a:gd name="f246" fmla="val 674"/>
                  <a:gd name="f247" fmla="val 5930"/>
                  <a:gd name="f248" fmla="val 958"/>
                  <a:gd name="f249" fmla="val 4792"/>
                  <a:gd name="f250" fmla="val 1512"/>
                  <a:gd name="f251" fmla="val 3819"/>
                  <a:gd name="f252" fmla="val 2306"/>
                  <a:gd name="f253" fmla="val 2965"/>
                  <a:gd name="f254" fmla="val 2994"/>
                  <a:gd name="f255" fmla="val 2232"/>
                  <a:gd name="f256" fmla="val 1618"/>
                  <a:gd name="f257" fmla="val 4731"/>
                  <a:gd name="f258" fmla="val 944"/>
                  <a:gd name="f259" fmla="val 420"/>
                  <a:gd name="f260" fmla="val 6767"/>
                  <a:gd name="f261" fmla="val 16"/>
                  <a:gd name="f262" fmla="val 7875"/>
                  <a:gd name="f263" fmla="val 1"/>
                  <a:gd name="f264" fmla="val 7920"/>
                  <a:gd name="f265" fmla="val 7965"/>
                  <a:gd name="f266" fmla="val 8175"/>
                  <a:gd name="f267" fmla="val 76"/>
                  <a:gd name="f268" fmla="val 8264"/>
                  <a:gd name="f269" fmla="val 255"/>
                  <a:gd name="f270" fmla="val 8474"/>
                  <a:gd name="f271" fmla="val 8579"/>
                  <a:gd name="f272" fmla="val 525"/>
                  <a:gd name="f273" fmla="val 750"/>
                  <a:gd name="f274" fmla="val 8998"/>
                  <a:gd name="f275" fmla="val 1304"/>
                  <a:gd name="f276" fmla="val 9567"/>
                  <a:gd name="f277" fmla="val 1902"/>
                  <a:gd name="f278" fmla="val 10091"/>
                  <a:gd name="f279" fmla="val 10570"/>
                  <a:gd name="f280" fmla="val 11588"/>
                  <a:gd name="f281" fmla="val 6005"/>
                  <a:gd name="f282" fmla="val 12801"/>
                  <a:gd name="f283" fmla="val 11035"/>
                  <a:gd name="f284" fmla="val 13146"/>
                  <a:gd name="f285" fmla="val 11603"/>
                  <a:gd name="f286" fmla="val 10585"/>
                  <a:gd name="f287" fmla="val 15137"/>
                  <a:gd name="f288" fmla="val 10106"/>
                  <a:gd name="f289" fmla="val 9582"/>
                  <a:gd name="f290" fmla="val 9013"/>
                  <a:gd name="f291" fmla="val 16485"/>
                  <a:gd name="f292" fmla="val 8818"/>
                  <a:gd name="f293" fmla="val 8594"/>
                  <a:gd name="f294" fmla="val 16859"/>
                  <a:gd name="f295" fmla="val 8384"/>
                  <a:gd name="f296" fmla="val 18940"/>
                  <a:gd name="f297" fmla="val 8040"/>
                  <a:gd name="f298" fmla="val 20377"/>
                  <a:gd name="f299" fmla="val 6094"/>
                  <a:gd name="f300" fmla="val 20108"/>
                  <a:gd name="f301" fmla="val 3998"/>
                  <a:gd name="f302" fmla="val 20082"/>
                  <a:gd name="f303" fmla="val 3800"/>
                  <a:gd name="f304" fmla="val 19904"/>
                  <a:gd name="f305" fmla="val 3660"/>
                  <a:gd name="f306" fmla="val 19709"/>
                  <a:gd name="f307" fmla="val 19683"/>
                  <a:gd name="f308" fmla="val 19656"/>
                  <a:gd name="f309" fmla="val 3663"/>
                  <a:gd name="f310" fmla="val 19629"/>
                  <a:gd name="f311" fmla="val 3668"/>
                  <a:gd name="f312" fmla="val 19434"/>
                  <a:gd name="f313" fmla="val 3713"/>
                  <a:gd name="f314" fmla="val 19299"/>
                  <a:gd name="f315" fmla="val 3908"/>
                  <a:gd name="f316" fmla="val 19329"/>
                  <a:gd name="f317" fmla="val 4117"/>
                  <a:gd name="f318" fmla="val 19389"/>
                  <a:gd name="f319" fmla="val 19314"/>
                  <a:gd name="f320" fmla="val 5225"/>
                  <a:gd name="f321" fmla="val 19105"/>
                  <a:gd name="f322" fmla="val 5734"/>
                  <a:gd name="f323" fmla="val 18731"/>
                  <a:gd name="f324" fmla="val 5300"/>
                  <a:gd name="f325" fmla="val 18341"/>
                  <a:gd name="f326" fmla="val 4866"/>
                  <a:gd name="f327" fmla="val 4477"/>
                  <a:gd name="f328" fmla="val 18251"/>
                  <a:gd name="f329" fmla="val 18356"/>
                  <a:gd name="f330" fmla="val 3084"/>
                  <a:gd name="f331" fmla="val 18266"/>
                  <a:gd name="f332" fmla="val 2351"/>
                  <a:gd name="f333" fmla="val 18233"/>
                  <a:gd name="f334" fmla="val 2122"/>
                  <a:gd name="f335" fmla="val 18057"/>
                  <a:gd name="f336" fmla="val 2017"/>
                  <a:gd name="f337" fmla="val 17881"/>
                  <a:gd name="f338" fmla="val 17664"/>
                  <a:gd name="f339" fmla="val 17447"/>
                  <a:gd name="f340" fmla="val 2175"/>
                  <a:gd name="f341" fmla="val 17488"/>
                  <a:gd name="f342" fmla="val 2455"/>
                  <a:gd name="f343" fmla="val 3444"/>
                  <a:gd name="f344" fmla="val 17323"/>
                  <a:gd name="f345" fmla="val 17233"/>
                  <a:gd name="f346" fmla="val 3833"/>
                  <a:gd name="f347" fmla="val 17144"/>
                  <a:gd name="f348" fmla="val 3758"/>
                  <a:gd name="f349" fmla="val 3683"/>
                  <a:gd name="f350" fmla="val 16724"/>
                  <a:gd name="f351" fmla="val 3414"/>
                  <a:gd name="f352" fmla="val 16335"/>
                  <a:gd name="f353" fmla="val 3114"/>
                  <a:gd name="f354" fmla="val 15916"/>
                  <a:gd name="f355" fmla="val 16096"/>
                  <a:gd name="f356" fmla="val 16155"/>
                  <a:gd name="f357" fmla="val 16081"/>
                  <a:gd name="f358" fmla="val 1213"/>
                  <a:gd name="f359" fmla="val 16066"/>
                  <a:gd name="f360" fmla="val 15901"/>
                  <a:gd name="f361" fmla="val 853"/>
                  <a:gd name="f362" fmla="val 15691"/>
                  <a:gd name="f363" fmla="val 15684"/>
                  <a:gd name="f364" fmla="val 15676"/>
                  <a:gd name="f365" fmla="val 15669"/>
                  <a:gd name="f366" fmla="val 15454"/>
                  <a:gd name="f367" fmla="val 15273"/>
                  <a:gd name="f368" fmla="val 1056"/>
                  <a:gd name="f369" fmla="val 15302"/>
                  <a:gd name="f370" fmla="val 1288"/>
                  <a:gd name="f371" fmla="val 15347"/>
                  <a:gd name="f372" fmla="val 1647"/>
                  <a:gd name="f373" fmla="val 15332"/>
                  <a:gd name="f374" fmla="val 15227"/>
                  <a:gd name="f375" fmla="val 2381"/>
                  <a:gd name="f376" fmla="val 14763"/>
                  <a:gd name="f377" fmla="val 2081"/>
                  <a:gd name="f378" fmla="val 14269"/>
                  <a:gd name="f379" fmla="val 1827"/>
                  <a:gd name="f380" fmla="val 13775"/>
                  <a:gd name="f381" fmla="val 1587"/>
                  <a:gd name="f382" fmla="val 13865"/>
                  <a:gd name="f383" fmla="val 1183"/>
                  <a:gd name="f384" fmla="val 764"/>
                  <a:gd name="f385" fmla="val 359"/>
                  <a:gd name="f386" fmla="val 13805"/>
                  <a:gd name="f387" fmla="val 150"/>
                  <a:gd name="f388" fmla="val 13640"/>
                  <a:gd name="f389" fmla="*/ f1 1 20378"/>
                  <a:gd name="f390" fmla="*/ f2 1 12846"/>
                  <a:gd name="f391" fmla="val f3"/>
                  <a:gd name="f392" fmla="val f4"/>
                  <a:gd name="f393" fmla="val f5"/>
                  <a:gd name="f394" fmla="+- f393 0 f391"/>
                  <a:gd name="f395" fmla="+- f392 0 f391"/>
                  <a:gd name="f396" fmla="*/ f395 1 20378"/>
                  <a:gd name="f397" fmla="*/ f394 1 12846"/>
                  <a:gd name="f398" fmla="*/ f391 1 f396"/>
                  <a:gd name="f399" fmla="*/ f392 1 f396"/>
                  <a:gd name="f400" fmla="*/ f391 1 f397"/>
                  <a:gd name="f401" fmla="*/ f393 1 f397"/>
                  <a:gd name="f402" fmla="*/ f398 f389 1"/>
                  <a:gd name="f403" fmla="*/ f399 f389 1"/>
                  <a:gd name="f404" fmla="*/ f401 f390 1"/>
                  <a:gd name="f405" fmla="*/ f400 f390 1"/>
                </a:gdLst>
                <a:ahLst/>
                <a:cxnLst>
                  <a:cxn ang="3cd4">
                    <a:pos x="hc" y="t"/>
                  </a:cxn>
                  <a:cxn ang="0">
                    <a:pos x="r" y="vc"/>
                  </a:cxn>
                  <a:cxn ang="cd4">
                    <a:pos x="hc" y="b"/>
                  </a:cxn>
                  <a:cxn ang="cd2">
                    <a:pos x="l" y="vc"/>
                  </a:cxn>
                </a:cxnLst>
                <a:rect l="f402" t="f405" r="f403" b="f404"/>
                <a:pathLst>
                  <a:path w="20378" h="12845">
                    <a:moveTo>
                      <a:pt x="f6" y="f7"/>
                    </a:moveTo>
                    <a:cubicBezTo>
                      <a:pt x="f8" y="f9"/>
                      <a:pt x="f10" y="f11"/>
                      <a:pt x="f12" y="f13"/>
                    </a:cubicBezTo>
                    <a:cubicBezTo>
                      <a:pt x="f14" y="f15"/>
                      <a:pt x="f16" y="f17"/>
                      <a:pt x="f18" y="f19"/>
                    </a:cubicBezTo>
                    <a:lnTo>
                      <a:pt x="f20" y="f19"/>
                    </a:lnTo>
                    <a:cubicBezTo>
                      <a:pt x="f21" y="f22"/>
                      <a:pt x="f23" y="f24"/>
                      <a:pt x="f25" y="f26"/>
                    </a:cubicBezTo>
                    <a:cubicBezTo>
                      <a:pt x="f27" y="f28"/>
                      <a:pt x="f29" y="f30"/>
                      <a:pt x="f31" y="f32"/>
                    </a:cubicBezTo>
                    <a:cubicBezTo>
                      <a:pt x="f33" y="f34"/>
                      <a:pt x="f35" y="f36"/>
                      <a:pt x="f6" y="f7"/>
                    </a:cubicBezTo>
                    <a:close/>
                    <a:moveTo>
                      <a:pt x="f37" y="f38"/>
                    </a:moveTo>
                    <a:cubicBezTo>
                      <a:pt x="f39" y="f40"/>
                      <a:pt x="f41" y="f42"/>
                      <a:pt x="f43" y="f44"/>
                    </a:cubicBezTo>
                    <a:cubicBezTo>
                      <a:pt x="f45" y="f46"/>
                      <a:pt x="f47" y="f48"/>
                      <a:pt x="f49" y="f50"/>
                    </a:cubicBezTo>
                    <a:cubicBezTo>
                      <a:pt x="f51" y="f52"/>
                      <a:pt x="f51" y="f53"/>
                      <a:pt x="f54" y="f55"/>
                    </a:cubicBezTo>
                    <a:cubicBezTo>
                      <a:pt x="f56" y="f57"/>
                      <a:pt x="f58" y="f59"/>
                      <a:pt x="f60" y="f61"/>
                    </a:cubicBezTo>
                    <a:cubicBezTo>
                      <a:pt x="f62" y="f63"/>
                      <a:pt x="f64" y="f65"/>
                      <a:pt x="f66" y="f67"/>
                    </a:cubicBezTo>
                    <a:cubicBezTo>
                      <a:pt x="f68" y="f57"/>
                      <a:pt x="f69" y="f70"/>
                      <a:pt x="f71" y="f72"/>
                    </a:cubicBezTo>
                    <a:cubicBezTo>
                      <a:pt x="f73" y="f74"/>
                      <a:pt x="f75" y="f76"/>
                      <a:pt x="f37" y="f38"/>
                    </a:cubicBezTo>
                    <a:close/>
                    <a:moveTo>
                      <a:pt x="f77" y="f78"/>
                    </a:moveTo>
                    <a:cubicBezTo>
                      <a:pt x="f79" y="f65"/>
                      <a:pt x="f80" y="f81"/>
                      <a:pt x="f82" y="f83"/>
                    </a:cubicBezTo>
                    <a:cubicBezTo>
                      <a:pt x="f84" y="f85"/>
                      <a:pt x="f86" y="f87"/>
                      <a:pt x="f47" y="f88"/>
                    </a:cubicBezTo>
                    <a:lnTo>
                      <a:pt x="f89" y="f90"/>
                    </a:lnTo>
                    <a:cubicBezTo>
                      <a:pt x="f45" y="f91"/>
                      <a:pt x="f92" y="f93"/>
                      <a:pt x="f94" y="f95"/>
                    </a:cubicBezTo>
                    <a:cubicBezTo>
                      <a:pt x="f96" y="f97"/>
                      <a:pt x="f39" y="f98"/>
                      <a:pt x="f99" y="f100"/>
                    </a:cubicBezTo>
                    <a:cubicBezTo>
                      <a:pt x="f56" y="f101"/>
                      <a:pt x="f102" y="f103"/>
                      <a:pt x="f77" y="f78"/>
                    </a:cubicBezTo>
                    <a:close/>
                    <a:moveTo>
                      <a:pt x="f104" y="f105"/>
                    </a:moveTo>
                    <a:cubicBezTo>
                      <a:pt x="f106" y="f107"/>
                      <a:pt x="f108" y="f109"/>
                      <a:pt x="f110" y="f111"/>
                    </a:cubicBezTo>
                    <a:cubicBezTo>
                      <a:pt x="f112" y="f113"/>
                      <a:pt x="f114" y="f115"/>
                      <a:pt x="f116" y="f117"/>
                    </a:cubicBezTo>
                    <a:cubicBezTo>
                      <a:pt x="f118" y="f119"/>
                      <a:pt x="f120" y="f121"/>
                      <a:pt x="f122" y="f123"/>
                    </a:cubicBezTo>
                    <a:cubicBezTo>
                      <a:pt x="f120" y="f93"/>
                      <a:pt x="f118" y="f124"/>
                      <a:pt x="f125" y="f126"/>
                    </a:cubicBezTo>
                    <a:cubicBezTo>
                      <a:pt x="f127" y="f128"/>
                      <a:pt x="f112" y="f129"/>
                      <a:pt x="f104" y="f105"/>
                    </a:cubicBezTo>
                    <a:close/>
                    <a:moveTo>
                      <a:pt x="f23" y="f72"/>
                    </a:moveTo>
                    <a:lnTo>
                      <a:pt x="f23" y="f72"/>
                    </a:lnTo>
                    <a:cubicBezTo>
                      <a:pt x="f130" y="f131"/>
                      <a:pt x="f132" y="f133"/>
                      <a:pt x="f134" y="f135"/>
                    </a:cubicBezTo>
                    <a:cubicBezTo>
                      <a:pt x="f136" y="f137"/>
                      <a:pt x="f138" y="f139"/>
                      <a:pt x="f140" y="f141"/>
                    </a:cubicBezTo>
                    <a:cubicBezTo>
                      <a:pt x="f138" y="f142"/>
                      <a:pt x="f143" y="f144"/>
                      <a:pt x="f145" y="f146"/>
                    </a:cubicBezTo>
                    <a:cubicBezTo>
                      <a:pt x="f147" y="f148"/>
                      <a:pt x="f130" y="f149"/>
                      <a:pt x="f23" y="f150"/>
                    </a:cubicBezTo>
                    <a:cubicBezTo>
                      <a:pt x="f151" y="f152"/>
                      <a:pt x="f151" y="f153"/>
                      <a:pt x="f23" y="f72"/>
                    </a:cubicBezTo>
                    <a:close/>
                    <a:moveTo>
                      <a:pt x="f154" y="f155"/>
                    </a:moveTo>
                    <a:cubicBezTo>
                      <a:pt x="f156" y="f157"/>
                      <a:pt x="f158" y="f61"/>
                      <a:pt x="f158" y="f141"/>
                    </a:cubicBezTo>
                    <a:cubicBezTo>
                      <a:pt x="f158" y="f159"/>
                      <a:pt x="f156" y="f160"/>
                      <a:pt x="f154" y="f161"/>
                    </a:cubicBezTo>
                    <a:lnTo>
                      <a:pt x="f162" y="f161"/>
                    </a:lnTo>
                    <a:cubicBezTo>
                      <a:pt x="f163" y="f160"/>
                      <a:pt x="f164" y="f159"/>
                      <a:pt x="f164" y="f141"/>
                    </a:cubicBezTo>
                    <a:cubicBezTo>
                      <a:pt x="f164" y="f61"/>
                      <a:pt x="f163" y="f157"/>
                      <a:pt x="f162" y="f155"/>
                    </a:cubicBezTo>
                    <a:close/>
                    <a:moveTo>
                      <a:pt x="f165" y="f3"/>
                    </a:moveTo>
                    <a:cubicBezTo>
                      <a:pt x="f166" y="f3"/>
                      <a:pt x="f167" y="f168"/>
                      <a:pt x="f169" y="f170"/>
                    </a:cubicBezTo>
                    <a:cubicBezTo>
                      <a:pt x="f171" y="f172"/>
                      <a:pt x="f171" y="f173"/>
                      <a:pt x="f174" y="f175"/>
                    </a:cubicBezTo>
                    <a:cubicBezTo>
                      <a:pt x="f176" y="f173"/>
                      <a:pt x="f177" y="f178"/>
                      <a:pt x="f179" y="f180"/>
                    </a:cubicBezTo>
                    <a:cubicBezTo>
                      <a:pt x="f181" y="f182"/>
                      <a:pt x="f183" y="f184"/>
                      <a:pt x="f185" y="f184"/>
                    </a:cubicBezTo>
                    <a:cubicBezTo>
                      <a:pt x="f186" y="f184"/>
                      <a:pt x="f187" y="f188"/>
                      <a:pt x="f189" y="f190"/>
                    </a:cubicBezTo>
                    <a:cubicBezTo>
                      <a:pt x="f191" y="f192"/>
                      <a:pt x="f193" y="f194"/>
                      <a:pt x="f195" y="f196"/>
                    </a:cubicBezTo>
                    <a:cubicBezTo>
                      <a:pt x="f197" y="f198"/>
                      <a:pt x="f21" y="f7"/>
                      <a:pt x="f199" y="f200"/>
                    </a:cubicBezTo>
                    <a:cubicBezTo>
                      <a:pt x="f201" y="f202"/>
                      <a:pt x="f203" y="f204"/>
                      <a:pt x="f205" y="f206"/>
                    </a:cubicBezTo>
                    <a:cubicBezTo>
                      <a:pt x="f207" y="f208"/>
                      <a:pt x="f209" y="f210"/>
                      <a:pt x="f211" y="f212"/>
                    </a:cubicBezTo>
                    <a:lnTo>
                      <a:pt x="f213" y="f212"/>
                    </a:lnTo>
                    <a:cubicBezTo>
                      <a:pt x="f214" y="f215"/>
                      <a:pt x="f216" y="f217"/>
                      <a:pt x="f218" y="f219"/>
                    </a:cubicBezTo>
                    <a:cubicBezTo>
                      <a:pt x="f220" y="f221"/>
                      <a:pt x="f222" y="f223"/>
                      <a:pt x="f224" y="f225"/>
                    </a:cubicBezTo>
                    <a:cubicBezTo>
                      <a:pt x="f226" y="f227"/>
                      <a:pt x="f228" y="f229"/>
                      <a:pt x="f230" y="f231"/>
                    </a:cubicBezTo>
                    <a:cubicBezTo>
                      <a:pt x="f127" y="f232"/>
                      <a:pt x="f233" y="f234"/>
                      <a:pt x="f235" y="f236"/>
                    </a:cubicBezTo>
                    <a:cubicBezTo>
                      <a:pt x="f237" y="f238"/>
                      <a:pt x="f239" y="f240"/>
                      <a:pt x="f241" y="f240"/>
                    </a:cubicBezTo>
                    <a:cubicBezTo>
                      <a:pt x="f242" y="f240"/>
                      <a:pt x="f243" y="f244"/>
                      <a:pt x="f245" y="f246"/>
                    </a:cubicBezTo>
                    <a:cubicBezTo>
                      <a:pt x="f247" y="f248"/>
                      <a:pt x="f249" y="f250"/>
                      <a:pt x="f251" y="f252"/>
                    </a:cubicBezTo>
                    <a:cubicBezTo>
                      <a:pt x="f253" y="f254"/>
                      <a:pt x="f255" y="f15"/>
                      <a:pt x="f256" y="f257"/>
                    </a:cubicBezTo>
                    <a:cubicBezTo>
                      <a:pt x="f258" y="f59"/>
                      <a:pt x="f259" y="f260"/>
                      <a:pt x="f261" y="f262"/>
                    </a:cubicBezTo>
                    <a:cubicBezTo>
                      <a:pt x="f263" y="f264"/>
                      <a:pt x="f263" y="f265"/>
                      <a:pt x="f263" y="f141"/>
                    </a:cubicBezTo>
                    <a:cubicBezTo>
                      <a:pt x="f263" y="f266"/>
                      <a:pt x="f267" y="f268"/>
                      <a:pt x="f269" y="f270"/>
                    </a:cubicBezTo>
                    <a:cubicBezTo>
                      <a:pt x="f0" y="f271"/>
                      <a:pt x="f272" y="f142"/>
                      <a:pt x="f273" y="f274"/>
                    </a:cubicBezTo>
                    <a:cubicBezTo>
                      <a:pt x="f275" y="f276"/>
                      <a:pt x="f277" y="f278"/>
                      <a:pt x="f218" y="f279"/>
                    </a:cubicBezTo>
                    <a:cubicBezTo>
                      <a:pt x="f216" y="f280"/>
                      <a:pt x="f281" y="f282"/>
                      <a:pt x="f213" y="f5"/>
                    </a:cubicBezTo>
                    <a:lnTo>
                      <a:pt x="f211" y="f5"/>
                    </a:lnTo>
                    <a:cubicBezTo>
                      <a:pt x="f283" y="f282"/>
                      <a:pt x="f284" y="f285"/>
                      <a:pt x="f14" y="f286"/>
                    </a:cubicBezTo>
                    <a:cubicBezTo>
                      <a:pt x="f287" y="f288"/>
                      <a:pt x="f58" y="f289"/>
                      <a:pt x="f94" y="f290"/>
                    </a:cubicBezTo>
                    <a:cubicBezTo>
                      <a:pt x="f291" y="f292"/>
                      <a:pt x="f45" y="f293"/>
                      <a:pt x="f294" y="f295"/>
                    </a:cubicBezTo>
                    <a:cubicBezTo>
                      <a:pt x="f296" y="f297"/>
                      <a:pt x="f298" y="f299"/>
                      <a:pt x="f300" y="f301"/>
                    </a:cubicBezTo>
                    <a:cubicBezTo>
                      <a:pt x="f302" y="f303"/>
                      <a:pt x="f304" y="f305"/>
                      <a:pt x="f306" y="f305"/>
                    </a:cubicBezTo>
                    <a:cubicBezTo>
                      <a:pt x="f307" y="f305"/>
                      <a:pt x="f308" y="f309"/>
                      <a:pt x="f310" y="f311"/>
                    </a:cubicBezTo>
                    <a:cubicBezTo>
                      <a:pt x="f312" y="f313"/>
                      <a:pt x="f314" y="f315"/>
                      <a:pt x="f316" y="f317"/>
                    </a:cubicBezTo>
                    <a:cubicBezTo>
                      <a:pt x="f318" y="f53"/>
                      <a:pt x="f319" y="f320"/>
                      <a:pt x="f321" y="f322"/>
                    </a:cubicBezTo>
                    <a:cubicBezTo>
                      <a:pt x="f323" y="f324"/>
                      <a:pt x="f325" y="f326"/>
                      <a:pt x="f79" y="f327"/>
                    </a:cubicBezTo>
                    <a:cubicBezTo>
                      <a:pt x="f328" y="f15"/>
                      <a:pt x="f329" y="f330"/>
                      <a:pt x="f331" y="f332"/>
                    </a:cubicBezTo>
                    <a:cubicBezTo>
                      <a:pt x="f333" y="f334"/>
                      <a:pt x="f335" y="f336"/>
                      <a:pt x="f337" y="f336"/>
                    </a:cubicBezTo>
                    <a:cubicBezTo>
                      <a:pt x="f338" y="f336"/>
                      <a:pt x="f339" y="f340"/>
                      <a:pt x="f341" y="f342"/>
                    </a:cubicBezTo>
                    <a:cubicBezTo>
                      <a:pt x="f86" y="f32"/>
                      <a:pt x="f341" y="f343"/>
                      <a:pt x="f344" y="f315"/>
                    </a:cubicBezTo>
                    <a:cubicBezTo>
                      <a:pt x="f345" y="f346"/>
                      <a:pt x="f347" y="f348"/>
                      <a:pt x="f102" y="f349"/>
                    </a:cubicBezTo>
                    <a:cubicBezTo>
                      <a:pt x="f350" y="f351"/>
                      <a:pt x="f352" y="f353"/>
                      <a:pt x="f354" y="f11"/>
                    </a:cubicBezTo>
                    <a:cubicBezTo>
                      <a:pt x="f355" y="f252"/>
                      <a:pt x="f356" y="f194"/>
                      <a:pt x="f357" y="f358"/>
                    </a:cubicBezTo>
                    <a:cubicBezTo>
                      <a:pt x="f359" y="f173"/>
                      <a:pt x="f360" y="f361"/>
                      <a:pt x="f362" y="f361"/>
                    </a:cubicBezTo>
                    <a:cubicBezTo>
                      <a:pt x="f363" y="f361"/>
                      <a:pt x="f364" y="f361"/>
                      <a:pt x="f365" y="f361"/>
                    </a:cubicBezTo>
                    <a:cubicBezTo>
                      <a:pt x="f366" y="f361"/>
                      <a:pt x="f367" y="f368"/>
                      <a:pt x="f369" y="f370"/>
                    </a:cubicBezTo>
                    <a:cubicBezTo>
                      <a:pt x="f371" y="f372"/>
                      <a:pt x="f373" y="f196"/>
                      <a:pt x="f374" y="f375"/>
                    </a:cubicBezTo>
                    <a:cubicBezTo>
                      <a:pt x="f376" y="f377"/>
                      <a:pt x="f378" y="f379"/>
                      <a:pt x="f380" y="f381"/>
                    </a:cubicBezTo>
                    <a:cubicBezTo>
                      <a:pt x="f382" y="f383"/>
                      <a:pt x="f145" y="f384"/>
                      <a:pt x="f71" y="f385"/>
                    </a:cubicBezTo>
                    <a:cubicBezTo>
                      <a:pt x="f386" y="f387"/>
                      <a:pt x="f388" y="f3"/>
                      <a:pt x="f165" y="f3"/>
                    </a:cubicBezTo>
                    <a:close/>
                  </a:path>
                </a:pathLst>
              </a:custGeom>
              <a:solidFill>
                <a:srgbClr val="EEEE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796;p30">
                <a:extLst>
                  <a:ext uri="{FF2B5EF4-FFF2-40B4-BE49-F238E27FC236}">
                    <a16:creationId xmlns:a16="http://schemas.microsoft.com/office/drawing/2014/main" id="{AA800495-52AF-4A2B-86E8-369D1B3A70E5}"/>
                  </a:ext>
                </a:extLst>
              </p:cNvPr>
              <p:cNvSpPr/>
              <p:nvPr/>
            </p:nvSpPr>
            <p:spPr>
              <a:xfrm>
                <a:off x="7414357" y="2751585"/>
                <a:ext cx="148407" cy="119228"/>
              </a:xfrm>
              <a:custGeom>
                <a:avLst/>
                <a:gdLst>
                  <a:gd name="f0" fmla="val w"/>
                  <a:gd name="f1" fmla="val h"/>
                  <a:gd name="f2" fmla="val 0"/>
                  <a:gd name="f3" fmla="val 6547"/>
                  <a:gd name="f4" fmla="val 5260"/>
                  <a:gd name="f5" fmla="val 4632"/>
                  <a:gd name="f6" fmla="val 784"/>
                  <a:gd name="f7" fmla="val 5021"/>
                  <a:gd name="f8" fmla="val 5392"/>
                  <a:gd name="f9" fmla="val 1089"/>
                  <a:gd name="f10" fmla="val 1546"/>
                  <a:gd name="f11" fmla="val 1965"/>
                  <a:gd name="f12" fmla="val 5063"/>
                  <a:gd name="f13" fmla="val 2310"/>
                  <a:gd name="f14" fmla="val 4644"/>
                  <a:gd name="f15" fmla="val 3955"/>
                  <a:gd name="f16" fmla="val 3626"/>
                  <a:gd name="f17" fmla="val 1486"/>
                  <a:gd name="f18" fmla="val 4105"/>
                  <a:gd name="f19" fmla="val 1007"/>
                  <a:gd name="f20" fmla="val 4259"/>
                  <a:gd name="f21" fmla="val 853"/>
                  <a:gd name="f22" fmla="val 4448"/>
                  <a:gd name="f23" fmla="val 3281"/>
                  <a:gd name="f24" fmla="val 812"/>
                  <a:gd name="f25" fmla="val 2682"/>
                  <a:gd name="f26" fmla="val 1913"/>
                  <a:gd name="f27" fmla="val 3561"/>
                  <a:gd name="f28" fmla="val 3103"/>
                  <a:gd name="f29" fmla="val 4637"/>
                  <a:gd name="f30" fmla="val 4879"/>
                  <a:gd name="f31" fmla="val 5130"/>
                  <a:gd name="f32" fmla="val 3043"/>
                  <a:gd name="f33" fmla="val 5377"/>
                  <a:gd name="f34" fmla="val 2908"/>
                  <a:gd name="f35" fmla="val 5228"/>
                  <a:gd name="f36" fmla="val 3792"/>
                  <a:gd name="f37" fmla="val 4464"/>
                  <a:gd name="f38" fmla="val 4450"/>
                  <a:gd name="f39" fmla="val 3566"/>
                  <a:gd name="f40" fmla="val 2608"/>
                  <a:gd name="f41" fmla="val 1814"/>
                  <a:gd name="f42" fmla="val 3717"/>
                  <a:gd name="f43" fmla="val 1739"/>
                  <a:gd name="f44" fmla="val 2759"/>
                  <a:gd name="f45" fmla="val 1664"/>
                  <a:gd name="f46" fmla="val 1815"/>
                  <a:gd name="f47" fmla="val 2338"/>
                  <a:gd name="f48" fmla="val 962"/>
                  <a:gd name="f49" fmla="val 3530"/>
                  <a:gd name="f50" fmla="val 1"/>
                  <a:gd name="f51" fmla="val 1326"/>
                  <a:gd name="f52" fmla="val 2771"/>
                  <a:gd name="f53" fmla="val 1709"/>
                  <a:gd name="f54" fmla="val 4480"/>
                  <a:gd name="f55" fmla="val 2252"/>
                  <a:gd name="f56" fmla="val 5023"/>
                  <a:gd name="f57" fmla="val 2901"/>
                  <a:gd name="f58" fmla="val 3535"/>
                  <a:gd name="f59" fmla="val 5088"/>
                  <a:gd name="f60" fmla="val 3839"/>
                  <a:gd name="f61" fmla="val 6111"/>
                  <a:gd name="f62" fmla="val 2010"/>
                  <a:gd name="f63" fmla="val 6156"/>
                  <a:gd name="f64" fmla="val 1860"/>
                  <a:gd name="f65" fmla="val 6186"/>
                  <a:gd name="f66" fmla="val 1711"/>
                  <a:gd name="f67" fmla="val 664"/>
                  <a:gd name="f68" fmla="val 5466"/>
                  <a:gd name="f69" fmla="val 5"/>
                  <a:gd name="f70" fmla="val 4649"/>
                  <a:gd name="f71" fmla="val 4494"/>
                  <a:gd name="f72" fmla="val 4337"/>
                  <a:gd name="f73" fmla="val 29"/>
                  <a:gd name="f74" fmla="val 4180"/>
                  <a:gd name="f75" fmla="val 79"/>
                  <a:gd name="f76" fmla="val 3956"/>
                  <a:gd name="f77" fmla="val 26"/>
                  <a:gd name="f78" fmla="val 3739"/>
                  <a:gd name="f79" fmla="*/ f0 1 6547"/>
                  <a:gd name="f80" fmla="*/ f1 1 5260"/>
                  <a:gd name="f81" fmla="val f2"/>
                  <a:gd name="f82" fmla="val f3"/>
                  <a:gd name="f83" fmla="val f4"/>
                  <a:gd name="f84" fmla="+- f83 0 f81"/>
                  <a:gd name="f85" fmla="+- f82 0 f81"/>
                  <a:gd name="f86" fmla="*/ f85 1 6547"/>
                  <a:gd name="f87" fmla="*/ f84 1 5260"/>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6547" h="526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4"/>
                    </a:moveTo>
                    <a:cubicBezTo>
                      <a:pt x="f25" y="f26"/>
                      <a:pt x="f27" y="f28"/>
                      <a:pt x="f29" y="f28"/>
                    </a:cubicBezTo>
                    <a:cubicBezTo>
                      <a:pt x="f30" y="f28"/>
                      <a:pt x="f31" y="f32"/>
                      <a:pt x="f33" y="f34"/>
                    </a:cubicBezTo>
                    <a:lnTo>
                      <a:pt x="f33" y="f34"/>
                    </a:lnTo>
                    <a:cubicBezTo>
                      <a:pt x="f35" y="f36"/>
                      <a:pt x="f37" y="f38"/>
                      <a:pt x="f39" y="f38"/>
                    </a:cubicBezTo>
                    <a:cubicBezTo>
                      <a:pt x="f40" y="f38"/>
                      <a:pt x="f41" y="f42"/>
                      <a:pt x="f43" y="f44"/>
                    </a:cubicBezTo>
                    <a:cubicBezTo>
                      <a:pt x="f45" y="f46"/>
                      <a:pt x="f47" y="f48"/>
                      <a:pt x="f23" y="f24"/>
                    </a:cubicBezTo>
                    <a:close/>
                    <a:moveTo>
                      <a:pt x="f49" y="f50"/>
                    </a:moveTo>
                    <a:cubicBezTo>
                      <a:pt x="f51" y="f50"/>
                      <a:pt x="f2" y="f52"/>
                      <a:pt x="f53" y="f54"/>
                    </a:cubicBezTo>
                    <a:cubicBezTo>
                      <a:pt x="f55" y="f56"/>
                      <a:pt x="f57" y="f4"/>
                      <a:pt x="f58" y="f4"/>
                    </a:cubicBezTo>
                    <a:cubicBezTo>
                      <a:pt x="f59" y="f4"/>
                      <a:pt x="f3" y="f60"/>
                      <a:pt x="f61" y="f62"/>
                    </a:cubicBezTo>
                    <a:cubicBezTo>
                      <a:pt x="f63" y="f64"/>
                      <a:pt x="f65" y="f66"/>
                      <a:pt x="f65" y="f10"/>
                    </a:cubicBezTo>
                    <a:cubicBezTo>
                      <a:pt x="f65" y="f67"/>
                      <a:pt x="f68" y="f69"/>
                      <a:pt x="f70" y="f69"/>
                    </a:cubicBezTo>
                    <a:cubicBezTo>
                      <a:pt x="f71" y="f69"/>
                      <a:pt x="f72" y="f73"/>
                      <a:pt x="f74" y="f75"/>
                    </a:cubicBezTo>
                    <a:cubicBezTo>
                      <a:pt x="f76" y="f77"/>
                      <a:pt x="f78" y="f50"/>
                      <a:pt x="f49" y="f50"/>
                    </a:cubicBezTo>
                    <a:close/>
                  </a:path>
                </a:pathLst>
              </a:custGeom>
              <a:solidFill>
                <a:srgbClr val="EEEE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8" name="Google Shape;1797;p30">
            <a:extLst>
              <a:ext uri="{FF2B5EF4-FFF2-40B4-BE49-F238E27FC236}">
                <a16:creationId xmlns:a16="http://schemas.microsoft.com/office/drawing/2014/main" id="{5D10C786-60A4-4E51-B3E1-6ADE659FA8CC}"/>
              </a:ext>
            </a:extLst>
          </p:cNvPr>
          <p:cNvGrpSpPr/>
          <p:nvPr/>
        </p:nvGrpSpPr>
        <p:grpSpPr>
          <a:xfrm>
            <a:off x="5203795" y="2428280"/>
            <a:ext cx="692996" cy="693599"/>
            <a:chOff x="5203795" y="2428280"/>
            <a:chExt cx="692996" cy="693599"/>
          </a:xfrm>
        </p:grpSpPr>
        <p:sp>
          <p:nvSpPr>
            <p:cNvPr id="9" name="Google Shape;1798;p30">
              <a:extLst>
                <a:ext uri="{FF2B5EF4-FFF2-40B4-BE49-F238E27FC236}">
                  <a16:creationId xmlns:a16="http://schemas.microsoft.com/office/drawing/2014/main" id="{7FEA4FC0-3803-43AE-908B-6A41A40B3645}"/>
                </a:ext>
              </a:extLst>
            </p:cNvPr>
            <p:cNvSpPr/>
            <p:nvPr/>
          </p:nvSpPr>
          <p:spPr>
            <a:xfrm>
              <a:off x="5203795" y="2428280"/>
              <a:ext cx="692996" cy="6935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0" name="Google Shape;1799;p30">
              <a:extLst>
                <a:ext uri="{FF2B5EF4-FFF2-40B4-BE49-F238E27FC236}">
                  <a16:creationId xmlns:a16="http://schemas.microsoft.com/office/drawing/2014/main" id="{6886622C-41CD-4ECF-82F0-A91921758510}"/>
                </a:ext>
              </a:extLst>
            </p:cNvPr>
            <p:cNvGrpSpPr/>
            <p:nvPr/>
          </p:nvGrpSpPr>
          <p:grpSpPr>
            <a:xfrm>
              <a:off x="5318250" y="2606387"/>
              <a:ext cx="464094" cy="337404"/>
              <a:chOff x="5318250" y="2606387"/>
              <a:chExt cx="464094" cy="337404"/>
            </a:xfrm>
          </p:grpSpPr>
          <p:sp>
            <p:nvSpPr>
              <p:cNvPr id="11" name="Google Shape;1800;p30">
                <a:extLst>
                  <a:ext uri="{FF2B5EF4-FFF2-40B4-BE49-F238E27FC236}">
                    <a16:creationId xmlns:a16="http://schemas.microsoft.com/office/drawing/2014/main" id="{C548F7CF-2C91-4462-8E3C-38F752401342}"/>
                  </a:ext>
                </a:extLst>
              </p:cNvPr>
              <p:cNvSpPr/>
              <p:nvPr/>
            </p:nvSpPr>
            <p:spPr>
              <a:xfrm>
                <a:off x="5318250" y="2606387"/>
                <a:ext cx="464094" cy="171001"/>
              </a:xfrm>
              <a:custGeom>
                <a:avLst/>
                <a:gdLst>
                  <a:gd name="f0" fmla="val w"/>
                  <a:gd name="f1" fmla="val h"/>
                  <a:gd name="f2" fmla="val 0"/>
                  <a:gd name="f3" fmla="val 20474"/>
                  <a:gd name="f4" fmla="val 7544"/>
                  <a:gd name="f5" fmla="val 12787"/>
                  <a:gd name="f6" fmla="val 1"/>
                  <a:gd name="f7" fmla="val 12166"/>
                  <a:gd name="f8" fmla="val 11537"/>
                  <a:gd name="f9" fmla="val 111"/>
                  <a:gd name="f10" fmla="val 10930"/>
                  <a:gd name="f11" fmla="val 340"/>
                  <a:gd name="f12" fmla="val 8040"/>
                  <a:gd name="f13" fmla="val 1448"/>
                  <a:gd name="f14" fmla="val 7603"/>
                  <a:gd name="f15" fmla="val 1620"/>
                  <a:gd name="f16" fmla="val 7775"/>
                  <a:gd name="f17" fmla="val 2214"/>
                  <a:gd name="f18" fmla="val 8163"/>
                  <a:gd name="f19" fmla="val 8213"/>
                  <a:gd name="f20" fmla="val 8268"/>
                  <a:gd name="f21" fmla="val 2204"/>
                  <a:gd name="f22" fmla="val 8325"/>
                  <a:gd name="f23" fmla="val 2182"/>
                  <a:gd name="f24" fmla="val 11199"/>
                  <a:gd name="f25" fmla="val 1089"/>
                  <a:gd name="f26" fmla="val 11723"/>
                  <a:gd name="f27" fmla="val 886"/>
                  <a:gd name="f28" fmla="val 12265"/>
                  <a:gd name="f29" fmla="val 789"/>
                  <a:gd name="f30" fmla="val 12801"/>
                  <a:gd name="f31" fmla="val 14240"/>
                  <a:gd name="f32" fmla="val 15629"/>
                  <a:gd name="f33" fmla="val 1492"/>
                  <a:gd name="f34" fmla="val 16469"/>
                  <a:gd name="f35" fmla="val 2736"/>
                  <a:gd name="f36" fmla="val 18416"/>
                  <a:gd name="f37" fmla="val 5580"/>
                  <a:gd name="f38" fmla="val 14927"/>
                  <a:gd name="f39" fmla="val 3125"/>
                  <a:gd name="f40" fmla="val 14447"/>
                  <a:gd name="f41" fmla="val 2792"/>
                  <a:gd name="f42" fmla="val 13884"/>
                  <a:gd name="f43" fmla="val 2619"/>
                  <a:gd name="f44" fmla="val 13313"/>
                  <a:gd name="f45" fmla="val 13011"/>
                  <a:gd name="f46" fmla="val 12707"/>
                  <a:gd name="f47" fmla="val 2667"/>
                  <a:gd name="f48" fmla="val 12412"/>
                  <a:gd name="f49" fmla="val 2766"/>
                  <a:gd name="f50" fmla="val 1947"/>
                  <a:gd name="f51" fmla="val 6344"/>
                  <a:gd name="f52" fmla="val 1872"/>
                  <a:gd name="f53" fmla="val 6368"/>
                  <a:gd name="f54" fmla="val 1796"/>
                  <a:gd name="f55" fmla="val 6379"/>
                  <a:gd name="f56" fmla="val 1721"/>
                  <a:gd name="f57" fmla="val 1422"/>
                  <a:gd name="f58" fmla="val 1144"/>
                  <a:gd name="f59" fmla="val 6197"/>
                  <a:gd name="f60" fmla="val 1048"/>
                  <a:gd name="f61" fmla="val 5910"/>
                  <a:gd name="f62" fmla="val 884"/>
                  <a:gd name="f63" fmla="val 5446"/>
                  <a:gd name="f64" fmla="val 1123"/>
                  <a:gd name="f65" fmla="val 4937"/>
                  <a:gd name="f66" fmla="val 1572"/>
                  <a:gd name="f67" fmla="val 4757"/>
                  <a:gd name="f68" fmla="val 5181"/>
                  <a:gd name="f69" fmla="val 3380"/>
                  <a:gd name="f70" fmla="val 5621"/>
                  <a:gd name="f71" fmla="val 3219"/>
                  <a:gd name="f72" fmla="val 5442"/>
                  <a:gd name="f73" fmla="val 2618"/>
                  <a:gd name="f74" fmla="val 5048"/>
                  <a:gd name="f75" fmla="val 5000"/>
                  <a:gd name="f76" fmla="val 4949"/>
                  <a:gd name="f77" fmla="val 2627"/>
                  <a:gd name="f78" fmla="val 4896"/>
                  <a:gd name="f79" fmla="val 2646"/>
                  <a:gd name="f80" fmla="val 1288"/>
                  <a:gd name="f81" fmla="val 4023"/>
                  <a:gd name="f82" fmla="val 435"/>
                  <a:gd name="f83" fmla="val 4353"/>
                  <a:gd name="f84" fmla="val 5311"/>
                  <a:gd name="f85" fmla="val 300"/>
                  <a:gd name="f86" fmla="val 6164"/>
                  <a:gd name="f87" fmla="val 527"/>
                  <a:gd name="f88" fmla="val 6786"/>
                  <a:gd name="f89" fmla="val 1107"/>
                  <a:gd name="f90" fmla="val 7168"/>
                  <a:gd name="f91" fmla="val 1720"/>
                  <a:gd name="f92" fmla="val 1875"/>
                  <a:gd name="f93" fmla="val 2032"/>
                  <a:gd name="f94" fmla="val 7144"/>
                  <a:gd name="f95" fmla="val 2186"/>
                  <a:gd name="f96" fmla="val 7093"/>
                  <a:gd name="f97" fmla="val 12666"/>
                  <a:gd name="f98" fmla="val 3514"/>
                  <a:gd name="f99" fmla="val 12878"/>
                  <a:gd name="f100" fmla="val 3442"/>
                  <a:gd name="f101" fmla="val 13097"/>
                  <a:gd name="f102" fmla="val 3407"/>
                  <a:gd name="f103" fmla="val 13314"/>
                  <a:gd name="f104" fmla="val 13727"/>
                  <a:gd name="f105" fmla="val 14135"/>
                  <a:gd name="f106" fmla="val 3533"/>
                  <a:gd name="f107" fmla="val 14478"/>
                  <a:gd name="f108" fmla="val 3769"/>
                  <a:gd name="f109" fmla="val 19718"/>
                  <a:gd name="f110" fmla="val 7467"/>
                  <a:gd name="f111" fmla="val 19793"/>
                  <a:gd name="f112" fmla="val 7520"/>
                  <a:gd name="f113" fmla="val 19872"/>
                  <a:gd name="f114" fmla="val 7543"/>
                  <a:gd name="f115" fmla="val 19948"/>
                  <a:gd name="f116" fmla="val 20234"/>
                  <a:gd name="f117" fmla="val 20473"/>
                  <a:gd name="f118" fmla="val 7212"/>
                  <a:gd name="f119" fmla="val 20272"/>
                  <a:gd name="f120" fmla="val 6928"/>
                  <a:gd name="f121" fmla="val 17113"/>
                  <a:gd name="f122" fmla="val 2287"/>
                  <a:gd name="f123" fmla="val 16117"/>
                  <a:gd name="f124" fmla="val 819"/>
                  <a:gd name="f125" fmla="val 14479"/>
                  <a:gd name="f126" fmla="*/ f0 1 20474"/>
                  <a:gd name="f127" fmla="*/ f1 1 7544"/>
                  <a:gd name="f128" fmla="val f2"/>
                  <a:gd name="f129" fmla="val f3"/>
                  <a:gd name="f130" fmla="val f4"/>
                  <a:gd name="f131" fmla="+- f130 0 f128"/>
                  <a:gd name="f132" fmla="+- f129 0 f128"/>
                  <a:gd name="f133" fmla="*/ f132 1 20474"/>
                  <a:gd name="f134" fmla="*/ f131 1 7544"/>
                  <a:gd name="f135" fmla="*/ f128 1 f133"/>
                  <a:gd name="f136" fmla="*/ f129 1 f133"/>
                  <a:gd name="f137" fmla="*/ f128 1 f134"/>
                  <a:gd name="f138" fmla="*/ f130 1 f134"/>
                  <a:gd name="f139" fmla="*/ f135 f126 1"/>
                  <a:gd name="f140" fmla="*/ f136 f126 1"/>
                  <a:gd name="f141" fmla="*/ f138 f127 1"/>
                  <a:gd name="f142" fmla="*/ f137 f127 1"/>
                </a:gdLst>
                <a:ahLst/>
                <a:cxnLst>
                  <a:cxn ang="3cd4">
                    <a:pos x="hc" y="t"/>
                  </a:cxn>
                  <a:cxn ang="0">
                    <a:pos x="r" y="vc"/>
                  </a:cxn>
                  <a:cxn ang="cd4">
                    <a:pos x="hc" y="b"/>
                  </a:cxn>
                  <a:cxn ang="cd2">
                    <a:pos x="l" y="vc"/>
                  </a:cxn>
                </a:cxnLst>
                <a:rect l="f139" t="f142" r="f140" b="f141"/>
                <a:pathLst>
                  <a:path w="20474" h="7544">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33"/>
                      <a:pt x="f34" y="f35"/>
                    </a:cubicBezTo>
                    <a:lnTo>
                      <a:pt x="f36" y="f37"/>
                    </a:lnTo>
                    <a:lnTo>
                      <a:pt x="f38" y="f39"/>
                    </a:lnTo>
                    <a:cubicBezTo>
                      <a:pt x="f40" y="f41"/>
                      <a:pt x="f42" y="f43"/>
                      <a:pt x="f44" y="f43"/>
                    </a:cubicBezTo>
                    <a:cubicBezTo>
                      <a:pt x="f45" y="f43"/>
                      <a:pt x="f46" y="f47"/>
                      <a:pt x="f48" y="f49"/>
                    </a:cubicBezTo>
                    <a:lnTo>
                      <a:pt x="f50" y="f51"/>
                    </a:lnTo>
                    <a:cubicBezTo>
                      <a:pt x="f52" y="f53"/>
                      <a:pt x="f54" y="f55"/>
                      <a:pt x="f56" y="f55"/>
                    </a:cubicBezTo>
                    <a:cubicBezTo>
                      <a:pt x="f57" y="f55"/>
                      <a:pt x="f58" y="f59"/>
                      <a:pt x="f60" y="f61"/>
                    </a:cubicBezTo>
                    <a:cubicBezTo>
                      <a:pt x="f62" y="f63"/>
                      <a:pt x="f64" y="f65"/>
                      <a:pt x="f66" y="f67"/>
                    </a:cubicBezTo>
                    <a:lnTo>
                      <a:pt x="f68" y="f69"/>
                    </a:lnTo>
                    <a:cubicBezTo>
                      <a:pt x="f70" y="f71"/>
                      <a:pt x="f72" y="f73"/>
                      <a:pt x="f74" y="f73"/>
                    </a:cubicBezTo>
                    <a:cubicBezTo>
                      <a:pt x="f75" y="f73"/>
                      <a:pt x="f76" y="f77"/>
                      <a:pt x="f78" y="f79"/>
                    </a:cubicBezTo>
                    <a:lnTo>
                      <a:pt x="f80" y="f81"/>
                    </a:lnTo>
                    <a:cubicBezTo>
                      <a:pt x="f82" y="f83"/>
                      <a:pt x="f2" y="f84"/>
                      <a:pt x="f85" y="f86"/>
                    </a:cubicBezTo>
                    <a:cubicBezTo>
                      <a:pt x="f87" y="f88"/>
                      <a:pt x="f89" y="f90"/>
                      <a:pt x="f91" y="f90"/>
                    </a:cubicBezTo>
                    <a:cubicBezTo>
                      <a:pt x="f92" y="f90"/>
                      <a:pt x="f93" y="f94"/>
                      <a:pt x="f95" y="f96"/>
                    </a:cubicBezTo>
                    <a:lnTo>
                      <a:pt x="f97" y="f98"/>
                    </a:lnTo>
                    <a:cubicBezTo>
                      <a:pt x="f99" y="f100"/>
                      <a:pt x="f101" y="f102"/>
                      <a:pt x="f103" y="f102"/>
                    </a:cubicBezTo>
                    <a:cubicBezTo>
                      <a:pt x="f104" y="f102"/>
                      <a:pt x="f105" y="f106"/>
                      <a:pt x="f107" y="f108"/>
                    </a:cubicBezTo>
                    <a:lnTo>
                      <a:pt x="f109" y="f110"/>
                    </a:lnTo>
                    <a:cubicBezTo>
                      <a:pt x="f111" y="f112"/>
                      <a:pt x="f113" y="f114"/>
                      <a:pt x="f115" y="f114"/>
                    </a:cubicBezTo>
                    <a:cubicBezTo>
                      <a:pt x="f116" y="f114"/>
                      <a:pt x="f117" y="f118"/>
                      <a:pt x="f119" y="f120"/>
                    </a:cubicBezTo>
                    <a:lnTo>
                      <a:pt x="f121" y="f122"/>
                    </a:lnTo>
                    <a:cubicBezTo>
                      <a:pt x="f123" y="f124"/>
                      <a:pt x="f125" y="f6"/>
                      <a:pt x="f5" y="f6"/>
                    </a:cubicBezTo>
                    <a:close/>
                  </a:path>
                </a:pathLst>
              </a:custGeom>
              <a:solidFill>
                <a:srgbClr val="EEEE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801;p30">
                <a:extLst>
                  <a:ext uri="{FF2B5EF4-FFF2-40B4-BE49-F238E27FC236}">
                    <a16:creationId xmlns:a16="http://schemas.microsoft.com/office/drawing/2014/main" id="{879EC6A0-0216-40C8-A9E9-48D5C4FA9591}"/>
                  </a:ext>
                </a:extLst>
              </p:cNvPr>
              <p:cNvSpPr/>
              <p:nvPr/>
            </p:nvSpPr>
            <p:spPr>
              <a:xfrm>
                <a:off x="5459425" y="2651357"/>
                <a:ext cx="19696" cy="17903"/>
              </a:xfrm>
              <a:custGeom>
                <a:avLst/>
                <a:gdLst>
                  <a:gd name="f0" fmla="val w"/>
                  <a:gd name="f1" fmla="val h"/>
                  <a:gd name="f2" fmla="val 0"/>
                  <a:gd name="f3" fmla="val 869"/>
                  <a:gd name="f4" fmla="val 790"/>
                  <a:gd name="f5" fmla="val 483"/>
                  <a:gd name="f6" fmla="val 229"/>
                  <a:gd name="f7" fmla="val 1"/>
                  <a:gd name="f8" fmla="val 259"/>
                  <a:gd name="f9" fmla="val 120"/>
                  <a:gd name="f10" fmla="val 542"/>
                  <a:gd name="f11" fmla="val 190"/>
                  <a:gd name="f12" fmla="val 712"/>
                  <a:gd name="f13" fmla="val 333"/>
                  <a:gd name="f14" fmla="val 477"/>
                  <a:gd name="f15" fmla="val 673"/>
                  <a:gd name="f16" fmla="val 644"/>
                  <a:gd name="f17" fmla="val 392"/>
                  <a:gd name="f18" fmla="val 288"/>
                  <a:gd name="f19" fmla="val 824"/>
                  <a:gd name="f20" fmla="val 198"/>
                  <a:gd name="f21" fmla="val 764"/>
                  <a:gd name="f22" fmla="val 123"/>
                  <a:gd name="f23" fmla="val 678"/>
                  <a:gd name="f24" fmla="val 37"/>
                  <a:gd name="f25" fmla="val 579"/>
                  <a:gd name="f26" fmla="*/ f0 1 869"/>
                  <a:gd name="f27" fmla="*/ f1 1 790"/>
                  <a:gd name="f28" fmla="val f2"/>
                  <a:gd name="f29" fmla="val f3"/>
                  <a:gd name="f30" fmla="val f4"/>
                  <a:gd name="f31" fmla="+- f30 0 f28"/>
                  <a:gd name="f32" fmla="+- f29 0 f28"/>
                  <a:gd name="f33" fmla="*/ f32 1 869"/>
                  <a:gd name="f34" fmla="*/ f31 1 79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869" h="790">
                    <a:moveTo>
                      <a:pt x="f5" y="f2"/>
                    </a:moveTo>
                    <a:cubicBezTo>
                      <a:pt x="f6" y="f2"/>
                      <a:pt x="f7" y="f8"/>
                      <a:pt x="f9" y="f10"/>
                    </a:cubicBezTo>
                    <a:cubicBezTo>
                      <a:pt x="f11" y="f12"/>
                      <a:pt x="f13" y="f4"/>
                      <a:pt x="f14" y="f4"/>
                    </a:cubicBezTo>
                    <a:cubicBezTo>
                      <a:pt x="f15" y="f4"/>
                      <a:pt x="f3" y="f16"/>
                      <a:pt x="f3" y="f17"/>
                    </a:cubicBezTo>
                    <a:cubicBezTo>
                      <a:pt x="f3" y="f18"/>
                      <a:pt x="f19" y="f20"/>
                      <a:pt x="f21" y="f22"/>
                    </a:cubicBezTo>
                    <a:cubicBezTo>
                      <a:pt x="f23" y="f24"/>
                      <a:pt x="f25" y="f2"/>
                      <a:pt x="f5" y="f2"/>
                    </a:cubicBezTo>
                    <a:close/>
                  </a:path>
                </a:pathLst>
              </a:custGeom>
              <a:solidFill>
                <a:srgbClr val="EEEE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802;p30">
                <a:extLst>
                  <a:ext uri="{FF2B5EF4-FFF2-40B4-BE49-F238E27FC236}">
                    <a16:creationId xmlns:a16="http://schemas.microsoft.com/office/drawing/2014/main" id="{B13288D2-FDBD-43E1-9205-7562CF25CDBF}"/>
                  </a:ext>
                </a:extLst>
              </p:cNvPr>
              <p:cNvSpPr/>
              <p:nvPr/>
            </p:nvSpPr>
            <p:spPr>
              <a:xfrm>
                <a:off x="5349797" y="2797158"/>
                <a:ext cx="368594" cy="146633"/>
              </a:xfrm>
              <a:custGeom>
                <a:avLst/>
                <a:gdLst>
                  <a:gd name="f0" fmla="val w"/>
                  <a:gd name="f1" fmla="val h"/>
                  <a:gd name="f2" fmla="val 0"/>
                  <a:gd name="f3" fmla="val 16261"/>
                  <a:gd name="f4" fmla="val 6469"/>
                  <a:gd name="f5" fmla="val 907"/>
                  <a:gd name="f6" fmla="val 1"/>
                  <a:gd name="f7" fmla="val 789"/>
                  <a:gd name="f8" fmla="val 673"/>
                  <a:gd name="f9" fmla="val 53"/>
                  <a:gd name="f10" fmla="val 600"/>
                  <a:gd name="f11" fmla="val 159"/>
                  <a:gd name="f12" fmla="val 480"/>
                  <a:gd name="f13" fmla="val 323"/>
                  <a:gd name="f14" fmla="val 495"/>
                  <a:gd name="f15" fmla="val 548"/>
                  <a:gd name="f16" fmla="val 644"/>
                  <a:gd name="f17" fmla="val 683"/>
                  <a:gd name="f18" fmla="val 914"/>
                  <a:gd name="f19" fmla="val 952"/>
                  <a:gd name="f20" fmla="val 1183"/>
                  <a:gd name="f21" fmla="val 1207"/>
                  <a:gd name="f22" fmla="val 1483"/>
                  <a:gd name="f23" fmla="val 1431"/>
                  <a:gd name="f24" fmla="val 1198"/>
                  <a:gd name="f25" fmla="val 1836"/>
                  <a:gd name="f26" fmla="val 779"/>
                  <a:gd name="f27" fmla="val 2135"/>
                  <a:gd name="f28" fmla="val 315"/>
                  <a:gd name="f29" fmla="val 2270"/>
                  <a:gd name="f30" fmla="val 120"/>
                  <a:gd name="f31" fmla="val 2330"/>
                  <a:gd name="f32" fmla="val 2539"/>
                  <a:gd name="f33" fmla="val 31"/>
                  <a:gd name="f34" fmla="val 2734"/>
                  <a:gd name="f35" fmla="val 68"/>
                  <a:gd name="f36" fmla="val 2919"/>
                  <a:gd name="f37" fmla="val 236"/>
                  <a:gd name="f38" fmla="val 3053"/>
                  <a:gd name="f39" fmla="val 420"/>
                  <a:gd name="f40" fmla="val 460"/>
                  <a:gd name="f41" fmla="val 500"/>
                  <a:gd name="f42" fmla="val 3047"/>
                  <a:gd name="f43" fmla="val 540"/>
                  <a:gd name="f44" fmla="val 3033"/>
                  <a:gd name="f45" fmla="val 555"/>
                  <a:gd name="f46" fmla="val 2839"/>
                  <a:gd name="f47" fmla="val 1722"/>
                  <a:gd name="f48" fmla="val 2434"/>
                  <a:gd name="f49" fmla="val 2112"/>
                  <a:gd name="f50" fmla="val 1910"/>
                  <a:gd name="f51" fmla="val 2246"/>
                  <a:gd name="f52" fmla="val 2000"/>
                  <a:gd name="f53" fmla="val 2381"/>
                  <a:gd name="f54" fmla="val 2090"/>
                  <a:gd name="f55" fmla="val 2531"/>
                  <a:gd name="f56" fmla="val 2180"/>
                  <a:gd name="f57" fmla="val 2336"/>
                  <a:gd name="f58" fmla="val 2779"/>
                  <a:gd name="f59" fmla="val 1872"/>
                  <a:gd name="f60" fmla="val 3273"/>
                  <a:gd name="f61" fmla="val 1288"/>
                  <a:gd name="f62" fmla="val 3497"/>
                  <a:gd name="f63" fmla="val 1168"/>
                  <a:gd name="f64" fmla="val 3542"/>
                  <a:gd name="f65" fmla="val 989"/>
                  <a:gd name="f66" fmla="val 3617"/>
                  <a:gd name="f67" fmla="val 884"/>
                  <a:gd name="f68" fmla="val 3812"/>
                  <a:gd name="f69" fmla="val 929"/>
                  <a:gd name="f70" fmla="val 3991"/>
                  <a:gd name="f71" fmla="val 964"/>
                  <a:gd name="f72" fmla="val 4180"/>
                  <a:gd name="f73" fmla="val 1130"/>
                  <a:gd name="f74" fmla="val 4304"/>
                  <a:gd name="f75" fmla="val 1308"/>
                  <a:gd name="f76" fmla="val 1356"/>
                  <a:gd name="f77" fmla="val 1405"/>
                  <a:gd name="f78" fmla="val 4295"/>
                  <a:gd name="f79" fmla="val 1453"/>
                  <a:gd name="f80" fmla="val 4276"/>
                  <a:gd name="f81" fmla="val 1573"/>
                  <a:gd name="f82" fmla="val 4231"/>
                  <a:gd name="f83" fmla="val 3932"/>
                  <a:gd name="f84" fmla="val 2935"/>
                  <a:gd name="f85" fmla="val 3333"/>
                  <a:gd name="f86" fmla="val 3220"/>
                  <a:gd name="f87" fmla="val 2569"/>
                  <a:gd name="f88" fmla="val 3369"/>
                  <a:gd name="f89" fmla="val 2644"/>
                  <a:gd name="f90" fmla="val 3519"/>
                  <a:gd name="f91" fmla="val 2719"/>
                  <a:gd name="f92" fmla="val 3684"/>
                  <a:gd name="f93" fmla="val 2794"/>
                  <a:gd name="f94" fmla="val 3639"/>
                  <a:gd name="f95" fmla="val 3467"/>
                  <a:gd name="f96" fmla="val 3235"/>
                  <a:gd name="f97" fmla="val 4081"/>
                  <a:gd name="f98" fmla="val 2636"/>
                  <a:gd name="f99" fmla="val 4396"/>
                  <a:gd name="f100" fmla="val 2621"/>
                  <a:gd name="f101" fmla="val 2441"/>
                  <a:gd name="f102" fmla="val 4486"/>
                  <a:gd name="f103" fmla="val 2366"/>
                  <a:gd name="f104" fmla="val 4695"/>
                  <a:gd name="f105" fmla="val 2426"/>
                  <a:gd name="f106" fmla="val 4890"/>
                  <a:gd name="f107" fmla="val 2480"/>
                  <a:gd name="f108" fmla="val 5051"/>
                  <a:gd name="f109" fmla="val 2634"/>
                  <a:gd name="f110" fmla="val 5143"/>
                  <a:gd name="f111" fmla="val 2795"/>
                  <a:gd name="f112" fmla="val 2857"/>
                  <a:gd name="f113" fmla="val 2921"/>
                  <a:gd name="f114" fmla="val 5129"/>
                  <a:gd name="f115" fmla="val 2980"/>
                  <a:gd name="f116" fmla="val 5099"/>
                  <a:gd name="f117" fmla="val 2995"/>
                  <a:gd name="f118" fmla="val 5084"/>
                  <a:gd name="f119" fmla="val 3759"/>
                  <a:gd name="f120" fmla="val 4298"/>
                  <a:gd name="f121" fmla="val 3962"/>
                  <a:gd name="f122" fmla="val 4432"/>
                  <a:gd name="f123" fmla="val 3108"/>
                  <a:gd name="f124" fmla="val 4597"/>
                  <a:gd name="f125" fmla="val 3168"/>
                  <a:gd name="f126" fmla="val 4762"/>
                  <a:gd name="f127" fmla="val 3228"/>
                  <a:gd name="f128" fmla="val 4941"/>
                  <a:gd name="f129" fmla="val 4911"/>
                  <a:gd name="f130" fmla="val 3902"/>
                  <a:gd name="f131" fmla="val 4672"/>
                  <a:gd name="f132" fmla="val 4253"/>
                  <a:gd name="f133" fmla="val 4950"/>
                  <a:gd name="f134" fmla="val 4118"/>
                  <a:gd name="f135" fmla="val 5324"/>
                  <a:gd name="f136" fmla="val 5489"/>
                  <a:gd name="f137" fmla="val 4328"/>
                  <a:gd name="f138" fmla="val 5571"/>
                  <a:gd name="f139" fmla="val 5612"/>
                  <a:gd name="f140" fmla="val 4539"/>
                  <a:gd name="f141" fmla="val 4646"/>
                  <a:gd name="f142" fmla="val 4754"/>
                  <a:gd name="f143" fmla="val 4837"/>
                  <a:gd name="f144" fmla="val 5331"/>
                  <a:gd name="f145" fmla="val 4935"/>
                  <a:gd name="f146" fmla="val 5645"/>
                  <a:gd name="f147" fmla="val 5720"/>
                  <a:gd name="f148" fmla="val 3482"/>
                  <a:gd name="f149" fmla="val 5944"/>
                  <a:gd name="f150" fmla="val 6169"/>
                  <a:gd name="f151" fmla="val 3587"/>
                  <a:gd name="f152" fmla="val 6394"/>
                  <a:gd name="f153" fmla="val 6349"/>
                  <a:gd name="f154" fmla="val 4216"/>
                  <a:gd name="f155" fmla="val 6154"/>
                  <a:gd name="f156" fmla="val 4815"/>
                  <a:gd name="f157" fmla="val 5855"/>
                  <a:gd name="f158" fmla="val 5339"/>
                  <a:gd name="f159" fmla="val 5810"/>
                  <a:gd name="f160" fmla="val 5414"/>
                  <a:gd name="f161" fmla="val 5705"/>
                  <a:gd name="f162" fmla="val 5578"/>
                  <a:gd name="f163" fmla="val 5735"/>
                  <a:gd name="f164" fmla="val 5803"/>
                  <a:gd name="f165" fmla="val 5900"/>
                  <a:gd name="f166" fmla="val 5938"/>
                  <a:gd name="f167" fmla="val 5974"/>
                  <a:gd name="f168" fmla="val 5989"/>
                  <a:gd name="f169" fmla="val 6059"/>
                  <a:gd name="f170" fmla="val 6014"/>
                  <a:gd name="f171" fmla="val 6142"/>
                  <a:gd name="f172" fmla="val 6278"/>
                  <a:gd name="f173" fmla="val 6409"/>
                  <a:gd name="f174" fmla="val 5948"/>
                  <a:gd name="f175" fmla="val 6483"/>
                  <a:gd name="f176" fmla="val 5818"/>
                  <a:gd name="f177" fmla="val 6528"/>
                  <a:gd name="f178" fmla="val 5728"/>
                  <a:gd name="f179" fmla="val 6888"/>
                  <a:gd name="f180" fmla="val 5114"/>
                  <a:gd name="f181" fmla="val 7112"/>
                  <a:gd name="f182" fmla="val 4426"/>
                  <a:gd name="f183" fmla="val 7172"/>
                  <a:gd name="f184" fmla="val 3707"/>
                  <a:gd name="f185" fmla="val 7337"/>
                  <a:gd name="f186" fmla="val 3722"/>
                  <a:gd name="f187" fmla="val 7502"/>
                  <a:gd name="f188" fmla="val 3737"/>
                  <a:gd name="f189" fmla="val 7666"/>
                  <a:gd name="f190" fmla="val 6058"/>
                  <a:gd name="f191" fmla="val 7651"/>
                  <a:gd name="f192" fmla="val 6267"/>
                  <a:gd name="f193" fmla="val 7801"/>
                  <a:gd name="f194" fmla="val 6432"/>
                  <a:gd name="f195" fmla="val 7996"/>
                  <a:gd name="f196" fmla="val 6462"/>
                  <a:gd name="f197" fmla="val 8019"/>
                  <a:gd name="f198" fmla="val 6466"/>
                  <a:gd name="f199" fmla="val 8042"/>
                  <a:gd name="f200" fmla="val 6468"/>
                  <a:gd name="f201" fmla="val 8065"/>
                  <a:gd name="f202" fmla="val 8274"/>
                  <a:gd name="f203" fmla="val 8445"/>
                  <a:gd name="f204" fmla="val 6289"/>
                  <a:gd name="f205" fmla="val 6073"/>
                  <a:gd name="f206" fmla="val 8609"/>
                  <a:gd name="f207" fmla="val 8774"/>
                  <a:gd name="f208" fmla="val 8924"/>
                  <a:gd name="f209" fmla="val 8984"/>
                  <a:gd name="f210" fmla="val 9208"/>
                  <a:gd name="f211" fmla="val 9568"/>
                  <a:gd name="f212" fmla="val 9628"/>
                  <a:gd name="f213" fmla="val 9702"/>
                  <a:gd name="f214" fmla="val 9833"/>
                  <a:gd name="f215" fmla="val 9969"/>
                  <a:gd name="f216" fmla="val 10052"/>
                  <a:gd name="f217" fmla="val 10137"/>
                  <a:gd name="f218" fmla="val 10211"/>
                  <a:gd name="f219" fmla="val 10361"/>
                  <a:gd name="f220" fmla="val 10406"/>
                  <a:gd name="f221" fmla="val 10301"/>
                  <a:gd name="f222" fmla="val 10256"/>
                  <a:gd name="f223" fmla="val 9942"/>
                  <a:gd name="f224" fmla="val 9762"/>
                  <a:gd name="f225" fmla="val 3572"/>
                  <a:gd name="f226" fmla="val 10166"/>
                  <a:gd name="f227" fmla="val 10391"/>
                  <a:gd name="f228" fmla="val 10466"/>
                  <a:gd name="f229" fmla="val 10765"/>
                  <a:gd name="f230" fmla="val 11274"/>
                  <a:gd name="f231" fmla="val 11357"/>
                  <a:gd name="f232" fmla="val 11465"/>
                  <a:gd name="f233" fmla="val 11572"/>
                  <a:gd name="f234" fmla="val 11679"/>
                  <a:gd name="f235" fmla="val 11783"/>
                  <a:gd name="f236" fmla="val 11858"/>
                  <a:gd name="f237" fmla="val 11993"/>
                  <a:gd name="f238" fmla="val 11439"/>
                  <a:gd name="f239" fmla="val 11185"/>
                  <a:gd name="f240" fmla="val 11170"/>
                  <a:gd name="f241" fmla="val 11334"/>
                  <a:gd name="f242" fmla="val 11514"/>
                  <a:gd name="f243" fmla="val 11813"/>
                  <a:gd name="f244" fmla="val 3947"/>
                  <a:gd name="f245" fmla="val 12337"/>
                  <a:gd name="f246" fmla="val 13101"/>
                  <a:gd name="f247" fmla="val 13131"/>
                  <a:gd name="f248" fmla="val 13186"/>
                  <a:gd name="f249" fmla="val 5127"/>
                  <a:gd name="f250" fmla="val 13245"/>
                  <a:gd name="f251" fmla="val 5140"/>
                  <a:gd name="f252" fmla="val 13303"/>
                  <a:gd name="f253" fmla="val 13464"/>
                  <a:gd name="f254" fmla="val 13619"/>
                  <a:gd name="f255" fmla="val 5040"/>
                  <a:gd name="f256" fmla="val 13685"/>
                  <a:gd name="f257" fmla="val 4875"/>
                  <a:gd name="f258" fmla="val 13745"/>
                  <a:gd name="f259" fmla="val 13655"/>
                  <a:gd name="f260" fmla="val 13475"/>
                  <a:gd name="f261" fmla="val 4381"/>
                  <a:gd name="f262" fmla="val 12861"/>
                  <a:gd name="f263" fmla="val 12472"/>
                  <a:gd name="f264" fmla="val 12427"/>
                  <a:gd name="f265" fmla="val 12577"/>
                  <a:gd name="f266" fmla="val 12742"/>
                  <a:gd name="f267" fmla="val 12891"/>
                  <a:gd name="f268" fmla="val 13176"/>
                  <a:gd name="f269" fmla="val 13775"/>
                  <a:gd name="f270" fmla="val 14523"/>
                  <a:gd name="f271" fmla="val 14658"/>
                  <a:gd name="f272" fmla="val 14706"/>
                  <a:gd name="f273" fmla="val 14755"/>
                  <a:gd name="f274" fmla="val 14803"/>
                  <a:gd name="f275" fmla="val 14981"/>
                  <a:gd name="f276" fmla="val 15147"/>
                  <a:gd name="f277" fmla="val 15182"/>
                  <a:gd name="f278" fmla="val 15212"/>
                  <a:gd name="f279" fmla="val 3797"/>
                  <a:gd name="f280" fmla="val 15107"/>
                  <a:gd name="f281" fmla="val 14927"/>
                  <a:gd name="f282" fmla="val 14823"/>
                  <a:gd name="f283" fmla="val 14224"/>
                  <a:gd name="f284" fmla="val 13580"/>
                  <a:gd name="f285" fmla="val 13715"/>
                  <a:gd name="f286" fmla="val 13850"/>
                  <a:gd name="f287" fmla="val 13984"/>
                  <a:gd name="f288" fmla="val 14374"/>
                  <a:gd name="f289" fmla="val 15556"/>
                  <a:gd name="f290" fmla="val 15571"/>
                  <a:gd name="f291" fmla="val 15616"/>
                  <a:gd name="f292" fmla="val 15658"/>
                  <a:gd name="f293" fmla="val 15698"/>
                  <a:gd name="f294" fmla="val 16103"/>
                  <a:gd name="f295" fmla="val 16260"/>
                  <a:gd name="f296" fmla="val 2421"/>
                  <a:gd name="f297" fmla="val 15811"/>
                  <a:gd name="f298" fmla="val 2285"/>
                  <a:gd name="f299" fmla="val 15796"/>
                  <a:gd name="f300" fmla="val 15317"/>
                  <a:gd name="f301" fmla="val 14913"/>
                  <a:gd name="f302" fmla="val 14628"/>
                  <a:gd name="f303" fmla="val 15197"/>
                  <a:gd name="f304" fmla="val 15466"/>
                  <a:gd name="f305" fmla="val 15601"/>
                  <a:gd name="f306" fmla="val 15631"/>
                  <a:gd name="f307" fmla="val 15511"/>
                  <a:gd name="f308" fmla="val 15430"/>
                  <a:gd name="f309" fmla="val 15314"/>
                  <a:gd name="f310" fmla="val 15196"/>
                  <a:gd name="f311" fmla="val 15096"/>
                  <a:gd name="f312" fmla="val 14995"/>
                  <a:gd name="f313" fmla="val 38"/>
                  <a:gd name="f314" fmla="val 114"/>
                  <a:gd name="f315" fmla="val 13400"/>
                  <a:gd name="f316" fmla="val 1641"/>
                  <a:gd name="f317" fmla="val 11409"/>
                  <a:gd name="f318" fmla="val 2614"/>
                  <a:gd name="f319" fmla="val 9268"/>
                  <a:gd name="f320" fmla="val 2884"/>
                  <a:gd name="f321" fmla="val 9238"/>
                  <a:gd name="f322" fmla="val 8834"/>
                  <a:gd name="f323" fmla="val 2928"/>
                  <a:gd name="f324" fmla="val 2958"/>
                  <a:gd name="f325" fmla="val 8055"/>
                  <a:gd name="f326" fmla="val 7262"/>
                  <a:gd name="f327" fmla="val 6873"/>
                  <a:gd name="f328" fmla="val 6828"/>
                  <a:gd name="f329" fmla="val 4702"/>
                  <a:gd name="f330" fmla="val 2711"/>
                  <a:gd name="f331" fmla="val 1108"/>
                  <a:gd name="f332" fmla="val 1007"/>
                  <a:gd name="f333" fmla="*/ f0 1 16261"/>
                  <a:gd name="f334" fmla="*/ f1 1 6469"/>
                  <a:gd name="f335" fmla="val f2"/>
                  <a:gd name="f336" fmla="val f3"/>
                  <a:gd name="f337" fmla="val f4"/>
                  <a:gd name="f338" fmla="+- f337 0 f335"/>
                  <a:gd name="f339" fmla="+- f336 0 f335"/>
                  <a:gd name="f340" fmla="*/ f339 1 16261"/>
                  <a:gd name="f341" fmla="*/ f338 1 6469"/>
                  <a:gd name="f342" fmla="*/ f335 1 f340"/>
                  <a:gd name="f343" fmla="*/ f336 1 f340"/>
                  <a:gd name="f344" fmla="*/ f335 1 f341"/>
                  <a:gd name="f345" fmla="*/ f337 1 f341"/>
                  <a:gd name="f346" fmla="*/ f342 f333 1"/>
                  <a:gd name="f347" fmla="*/ f343 f333 1"/>
                  <a:gd name="f348" fmla="*/ f345 f334 1"/>
                  <a:gd name="f349" fmla="*/ f344 f334 1"/>
                </a:gdLst>
                <a:ahLst/>
                <a:cxnLst>
                  <a:cxn ang="3cd4">
                    <a:pos x="hc" y="t"/>
                  </a:cxn>
                  <a:cxn ang="0">
                    <a:pos x="r" y="vc"/>
                  </a:cxn>
                  <a:cxn ang="cd4">
                    <a:pos x="hc" y="b"/>
                  </a:cxn>
                  <a:cxn ang="cd2">
                    <a:pos x="l" y="vc"/>
                  </a:cxn>
                </a:cxnLst>
                <a:rect l="f346" t="f349" r="f347" b="f348"/>
                <a:pathLst>
                  <a:path w="16261" h="6469">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6" y="f32"/>
                      <a:pt x="f33" y="f34"/>
                    </a:cubicBezTo>
                    <a:cubicBezTo>
                      <a:pt x="f35" y="f36"/>
                      <a:pt x="f37" y="f38"/>
                      <a:pt x="f39" y="f38"/>
                    </a:cubicBezTo>
                    <a:cubicBezTo>
                      <a:pt x="f40" y="f38"/>
                      <a:pt x="f41" y="f42"/>
                      <a:pt x="f43" y="f44"/>
                    </a:cubicBezTo>
                    <a:lnTo>
                      <a:pt x="f45" y="f44"/>
                    </a:lnTo>
                    <a:cubicBezTo>
                      <a:pt x="f20" y="f46"/>
                      <a:pt x="f47" y="f48"/>
                      <a:pt x="f49" y="f50"/>
                    </a:cubicBezTo>
                    <a:cubicBezTo>
                      <a:pt x="f51" y="f52"/>
                      <a:pt x="f53" y="f54"/>
                      <a:pt x="f55" y="f56"/>
                    </a:cubicBezTo>
                    <a:cubicBezTo>
                      <a:pt x="f57" y="f58"/>
                      <a:pt x="f59" y="f60"/>
                      <a:pt x="f61" y="f62"/>
                    </a:cubicBezTo>
                    <a:lnTo>
                      <a:pt x="f63" y="f64"/>
                    </a:lnTo>
                    <a:cubicBezTo>
                      <a:pt x="f65" y="f66"/>
                      <a:pt x="f67" y="f68"/>
                      <a:pt x="f69" y="f70"/>
                    </a:cubicBezTo>
                    <a:cubicBezTo>
                      <a:pt x="f71" y="f72"/>
                      <a:pt x="f73" y="f74"/>
                      <a:pt x="f75" y="f74"/>
                    </a:cubicBezTo>
                    <a:cubicBezTo>
                      <a:pt x="f76" y="f74"/>
                      <a:pt x="f77" y="f78"/>
                      <a:pt x="f79" y="f80"/>
                    </a:cubicBezTo>
                    <a:lnTo>
                      <a:pt x="f81" y="f82"/>
                    </a:lnTo>
                    <a:cubicBezTo>
                      <a:pt x="f57" y="f83"/>
                      <a:pt x="f84" y="f85"/>
                      <a:pt x="f86" y="f87"/>
                    </a:cubicBezTo>
                    <a:cubicBezTo>
                      <a:pt x="f88" y="f89"/>
                      <a:pt x="f90" y="f91"/>
                      <a:pt x="f92" y="f93"/>
                    </a:cubicBezTo>
                    <a:cubicBezTo>
                      <a:pt x="f94" y="f95"/>
                      <a:pt x="f96" y="f97"/>
                      <a:pt x="f98" y="f99"/>
                    </a:cubicBezTo>
                    <a:lnTo>
                      <a:pt x="f100" y="f99"/>
                    </a:lnTo>
                    <a:cubicBezTo>
                      <a:pt x="f101" y="f102"/>
                      <a:pt x="f103" y="f104"/>
                      <a:pt x="f105" y="f106"/>
                    </a:cubicBezTo>
                    <a:cubicBezTo>
                      <a:pt x="f107" y="f108"/>
                      <a:pt x="f109" y="f110"/>
                      <a:pt x="f111" y="f110"/>
                    </a:cubicBezTo>
                    <a:cubicBezTo>
                      <a:pt x="f112" y="f110"/>
                      <a:pt x="f113" y="f114"/>
                      <a:pt x="f115" y="f116"/>
                    </a:cubicBezTo>
                    <a:lnTo>
                      <a:pt x="f117" y="f118"/>
                    </a:lnTo>
                    <a:cubicBezTo>
                      <a:pt x="f119" y="f104"/>
                      <a:pt x="f120" y="f121"/>
                      <a:pt x="f122" y="f123"/>
                    </a:cubicBezTo>
                    <a:cubicBezTo>
                      <a:pt x="f124" y="f125"/>
                      <a:pt x="f126" y="f127"/>
                      <a:pt x="f128" y="f60"/>
                    </a:cubicBezTo>
                    <a:cubicBezTo>
                      <a:pt x="f129" y="f130"/>
                      <a:pt x="f131" y="f102"/>
                      <a:pt x="f132" y="f133"/>
                    </a:cubicBezTo>
                    <a:cubicBezTo>
                      <a:pt x="f134" y="f116"/>
                      <a:pt x="f134" y="f135"/>
                      <a:pt x="f132" y="f136"/>
                    </a:cubicBezTo>
                    <a:cubicBezTo>
                      <a:pt x="f137" y="f138"/>
                      <a:pt x="f122" y="f139"/>
                      <a:pt x="f140" y="f139"/>
                    </a:cubicBezTo>
                    <a:cubicBezTo>
                      <a:pt x="f141" y="f139"/>
                      <a:pt x="f142" y="f138"/>
                      <a:pt x="f143" y="f136"/>
                    </a:cubicBezTo>
                    <a:cubicBezTo>
                      <a:pt x="f144" y="f145"/>
                      <a:pt x="f146" y="f82"/>
                      <a:pt x="f147" y="f148"/>
                    </a:cubicBezTo>
                    <a:cubicBezTo>
                      <a:pt x="f149" y="f64"/>
                      <a:pt x="f150" y="f151"/>
                      <a:pt x="f152" y="f66"/>
                    </a:cubicBezTo>
                    <a:cubicBezTo>
                      <a:pt x="f153" y="f154"/>
                      <a:pt x="f155" y="f156"/>
                      <a:pt x="f157" y="f158"/>
                    </a:cubicBezTo>
                    <a:lnTo>
                      <a:pt x="f159" y="f160"/>
                    </a:lnTo>
                    <a:cubicBezTo>
                      <a:pt x="f161" y="f162"/>
                      <a:pt x="f163" y="f164"/>
                      <a:pt x="f165" y="f166"/>
                    </a:cubicBezTo>
                    <a:cubicBezTo>
                      <a:pt x="f167" y="f168"/>
                      <a:pt x="f169" y="f170"/>
                      <a:pt x="f171" y="f170"/>
                    </a:cubicBezTo>
                    <a:cubicBezTo>
                      <a:pt x="f172" y="f170"/>
                      <a:pt x="f173" y="f174"/>
                      <a:pt x="f175" y="f176"/>
                    </a:cubicBezTo>
                    <a:lnTo>
                      <a:pt x="f177" y="f178"/>
                    </a:lnTo>
                    <a:cubicBezTo>
                      <a:pt x="f179" y="f180"/>
                      <a:pt x="f181" y="f182"/>
                      <a:pt x="f183" y="f184"/>
                    </a:cubicBezTo>
                    <a:cubicBezTo>
                      <a:pt x="f185" y="f186"/>
                      <a:pt x="f187" y="f188"/>
                      <a:pt x="f189" y="f188"/>
                    </a:cubicBezTo>
                    <a:lnTo>
                      <a:pt x="f189" y="f190"/>
                    </a:lnTo>
                    <a:cubicBezTo>
                      <a:pt x="f191" y="f192"/>
                      <a:pt x="f193" y="f194"/>
                      <a:pt x="f195" y="f196"/>
                    </a:cubicBezTo>
                    <a:cubicBezTo>
                      <a:pt x="f197" y="f198"/>
                      <a:pt x="f199" y="f200"/>
                      <a:pt x="f201" y="f200"/>
                    </a:cubicBezTo>
                    <a:cubicBezTo>
                      <a:pt x="f202" y="f200"/>
                      <a:pt x="f203" y="f204"/>
                      <a:pt x="f203" y="f205"/>
                    </a:cubicBezTo>
                    <a:lnTo>
                      <a:pt x="f203" y="f188"/>
                    </a:lnTo>
                    <a:cubicBezTo>
                      <a:pt x="f206" y="f188"/>
                      <a:pt x="f207" y="f186"/>
                      <a:pt x="f208" y="f184"/>
                    </a:cubicBezTo>
                    <a:cubicBezTo>
                      <a:pt x="f209" y="f182"/>
                      <a:pt x="f210" y="f180"/>
                      <a:pt x="f211" y="f178"/>
                    </a:cubicBezTo>
                    <a:lnTo>
                      <a:pt x="f212" y="f176"/>
                    </a:lnTo>
                    <a:cubicBezTo>
                      <a:pt x="f213" y="f174"/>
                      <a:pt x="f214" y="f170"/>
                      <a:pt x="f215" y="f170"/>
                    </a:cubicBezTo>
                    <a:cubicBezTo>
                      <a:pt x="f216" y="f170"/>
                      <a:pt x="f217" y="f168"/>
                      <a:pt x="f218" y="f166"/>
                    </a:cubicBezTo>
                    <a:cubicBezTo>
                      <a:pt x="f219" y="f164"/>
                      <a:pt x="f220" y="f162"/>
                      <a:pt x="f221" y="f160"/>
                    </a:cubicBezTo>
                    <a:lnTo>
                      <a:pt x="f222" y="f158"/>
                    </a:lnTo>
                    <a:cubicBezTo>
                      <a:pt x="f223" y="f156"/>
                      <a:pt x="f224" y="f154"/>
                      <a:pt x="f213" y="f66"/>
                    </a:cubicBezTo>
                    <a:cubicBezTo>
                      <a:pt x="f223" y="f225"/>
                      <a:pt x="f226" y="f64"/>
                      <a:pt x="f227" y="f148"/>
                    </a:cubicBezTo>
                    <a:cubicBezTo>
                      <a:pt x="f228" y="f82"/>
                      <a:pt x="f229" y="f145"/>
                      <a:pt x="f230" y="f136"/>
                    </a:cubicBezTo>
                    <a:cubicBezTo>
                      <a:pt x="f231" y="f138"/>
                      <a:pt x="f232" y="f139"/>
                      <a:pt x="f233" y="f139"/>
                    </a:cubicBezTo>
                    <a:cubicBezTo>
                      <a:pt x="f234" y="f139"/>
                      <a:pt x="f235" y="f138"/>
                      <a:pt x="f236" y="f136"/>
                    </a:cubicBezTo>
                    <a:cubicBezTo>
                      <a:pt x="f237" y="f135"/>
                      <a:pt x="f237" y="f116"/>
                      <a:pt x="f236" y="f133"/>
                    </a:cubicBezTo>
                    <a:cubicBezTo>
                      <a:pt x="f238" y="f102"/>
                      <a:pt x="f239" y="f130"/>
                      <a:pt x="f240" y="f60"/>
                    </a:cubicBezTo>
                    <a:cubicBezTo>
                      <a:pt x="f241" y="f127"/>
                      <a:pt x="f242" y="f125"/>
                      <a:pt x="f234" y="f123"/>
                    </a:cubicBezTo>
                    <a:cubicBezTo>
                      <a:pt x="f243" y="f244"/>
                      <a:pt x="f245" y="f104"/>
                      <a:pt x="f246" y="f118"/>
                    </a:cubicBezTo>
                    <a:lnTo>
                      <a:pt x="f247" y="f116"/>
                    </a:lnTo>
                    <a:cubicBezTo>
                      <a:pt x="f248" y="f249"/>
                      <a:pt x="f250" y="f251"/>
                      <a:pt x="f252" y="f251"/>
                    </a:cubicBezTo>
                    <a:cubicBezTo>
                      <a:pt x="f253" y="f251"/>
                      <a:pt x="f254" y="f255"/>
                      <a:pt x="f256" y="f257"/>
                    </a:cubicBezTo>
                    <a:cubicBezTo>
                      <a:pt x="f258" y="f104"/>
                      <a:pt x="f259" y="f102"/>
                      <a:pt x="f260" y="f99"/>
                    </a:cubicBezTo>
                    <a:lnTo>
                      <a:pt x="f260" y="f261"/>
                    </a:lnTo>
                    <a:cubicBezTo>
                      <a:pt x="f262" y="f97"/>
                      <a:pt x="f263" y="f95"/>
                      <a:pt x="f264" y="f93"/>
                    </a:cubicBezTo>
                    <a:cubicBezTo>
                      <a:pt x="f265" y="f91"/>
                      <a:pt x="f266" y="f89"/>
                      <a:pt x="f267" y="f87"/>
                    </a:cubicBezTo>
                    <a:cubicBezTo>
                      <a:pt x="f268" y="f85"/>
                      <a:pt x="f269" y="f83"/>
                      <a:pt x="f270" y="f82"/>
                    </a:cubicBezTo>
                    <a:lnTo>
                      <a:pt x="f271" y="f80"/>
                    </a:lnTo>
                    <a:cubicBezTo>
                      <a:pt x="f272" y="f78"/>
                      <a:pt x="f273" y="f74"/>
                      <a:pt x="f274" y="f74"/>
                    </a:cubicBezTo>
                    <a:cubicBezTo>
                      <a:pt x="f275" y="f74"/>
                      <a:pt x="f276" y="f72"/>
                      <a:pt x="f277" y="f70"/>
                    </a:cubicBezTo>
                    <a:cubicBezTo>
                      <a:pt x="f278" y="f279"/>
                      <a:pt x="f280" y="f66"/>
                      <a:pt x="f281" y="f64"/>
                    </a:cubicBezTo>
                    <a:lnTo>
                      <a:pt x="f282" y="f62"/>
                    </a:lnTo>
                    <a:cubicBezTo>
                      <a:pt x="f283" y="f60"/>
                      <a:pt x="f269" y="f58"/>
                      <a:pt x="f284" y="f56"/>
                    </a:cubicBezTo>
                    <a:cubicBezTo>
                      <a:pt x="f285" y="f54"/>
                      <a:pt x="f286" y="f52"/>
                      <a:pt x="f287" y="f50"/>
                    </a:cubicBezTo>
                    <a:cubicBezTo>
                      <a:pt x="f288" y="f48"/>
                      <a:pt x="f281" y="f46"/>
                      <a:pt x="f289" y="f44"/>
                    </a:cubicBezTo>
                    <a:lnTo>
                      <a:pt x="f290" y="f44"/>
                    </a:lnTo>
                    <a:cubicBezTo>
                      <a:pt x="f291" y="f42"/>
                      <a:pt x="f292" y="f38"/>
                      <a:pt x="f293" y="f38"/>
                    </a:cubicBezTo>
                    <a:cubicBezTo>
                      <a:pt x="f294" y="f38"/>
                      <a:pt x="f295" y="f296"/>
                      <a:pt x="f297" y="f298"/>
                    </a:cubicBezTo>
                    <a:lnTo>
                      <a:pt x="f299" y="f29"/>
                    </a:lnTo>
                    <a:cubicBezTo>
                      <a:pt x="f300" y="f27"/>
                      <a:pt x="f301" y="f25"/>
                      <a:pt x="f302" y="f23"/>
                    </a:cubicBezTo>
                    <a:cubicBezTo>
                      <a:pt x="f301" y="f21"/>
                      <a:pt x="f303" y="f19"/>
                      <a:pt x="f304" y="f17"/>
                    </a:cubicBezTo>
                    <a:cubicBezTo>
                      <a:pt x="f305" y="f15"/>
                      <a:pt x="f306" y="f13"/>
                      <a:pt x="f307" y="f11"/>
                    </a:cubicBezTo>
                    <a:cubicBezTo>
                      <a:pt x="f308" y="f9"/>
                      <a:pt x="f309" y="f6"/>
                      <a:pt x="f310" y="f6"/>
                    </a:cubicBezTo>
                    <a:cubicBezTo>
                      <a:pt x="f311" y="f6"/>
                      <a:pt x="f312" y="f313"/>
                      <a:pt x="f301" y="f314"/>
                    </a:cubicBezTo>
                    <a:cubicBezTo>
                      <a:pt x="f315" y="f316"/>
                      <a:pt x="f317" y="f318"/>
                      <a:pt x="f319" y="f320"/>
                    </a:cubicBezTo>
                    <a:lnTo>
                      <a:pt x="f321" y="f320"/>
                    </a:lnTo>
                    <a:cubicBezTo>
                      <a:pt x="f322" y="f323"/>
                      <a:pt x="f203" y="f324"/>
                      <a:pt x="f325" y="f324"/>
                    </a:cubicBezTo>
                    <a:cubicBezTo>
                      <a:pt x="f191" y="f324"/>
                      <a:pt x="f326" y="f323"/>
                      <a:pt x="f327" y="f320"/>
                    </a:cubicBezTo>
                    <a:lnTo>
                      <a:pt x="f328" y="f320"/>
                    </a:lnTo>
                    <a:cubicBezTo>
                      <a:pt x="f329" y="f318"/>
                      <a:pt x="f330" y="f316"/>
                      <a:pt x="f20" y="f314"/>
                    </a:cubicBezTo>
                    <a:cubicBezTo>
                      <a:pt x="f331" y="f313"/>
                      <a:pt x="f332" y="f6"/>
                      <a:pt x="f5" y="f6"/>
                    </a:cubicBezTo>
                    <a:close/>
                  </a:path>
                </a:pathLst>
              </a:custGeom>
              <a:solidFill>
                <a:srgbClr val="EEEEEE"/>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sp>
        <p:nvSpPr>
          <p:cNvPr id="14" name="Google Shape;1804;p30">
            <a:extLst>
              <a:ext uri="{FF2B5EF4-FFF2-40B4-BE49-F238E27FC236}">
                <a16:creationId xmlns:a16="http://schemas.microsoft.com/office/drawing/2014/main" id="{0DEC9F5A-E70A-466B-940B-667760202093}"/>
              </a:ext>
            </a:extLst>
          </p:cNvPr>
          <p:cNvSpPr txBox="1">
            <a:spLocks noGrp="1"/>
          </p:cNvSpPr>
          <p:nvPr>
            <p:ph type="title"/>
          </p:nvPr>
        </p:nvSpPr>
        <p:spPr/>
        <p:txBody>
          <a:bodyPr/>
          <a:lstStyle/>
          <a:p>
            <a:pPr lvl="0"/>
            <a:r>
              <a:rPr lang="en-US"/>
              <a:t>OUR PHILOSOPHY</a:t>
            </a:r>
          </a:p>
        </p:txBody>
      </p:sp>
      <p:sp>
        <p:nvSpPr>
          <p:cNvPr id="15" name="Google Shape;1805;p30">
            <a:extLst>
              <a:ext uri="{FF2B5EF4-FFF2-40B4-BE49-F238E27FC236}">
                <a16:creationId xmlns:a16="http://schemas.microsoft.com/office/drawing/2014/main" id="{824E71FE-E305-4425-9A78-5BE2CB850ABF}"/>
              </a:ext>
            </a:extLst>
          </p:cNvPr>
          <p:cNvSpPr txBox="1">
            <a:spLocks noGrp="1"/>
          </p:cNvSpPr>
          <p:nvPr>
            <p:ph type="subTitle" idx="4294967295"/>
          </p:nvPr>
        </p:nvSpPr>
        <p:spPr>
          <a:xfrm>
            <a:off x="4865696" y="3560801"/>
            <a:ext cx="1369204" cy="554702"/>
          </a:xfrm>
        </p:spPr>
        <p:txBody>
          <a:bodyPr anchorCtr="1"/>
          <a:lstStyle/>
          <a:p>
            <a:pPr marL="0" lvl="0" indent="0" algn="ctr">
              <a:buNone/>
            </a:pPr>
            <a:r>
              <a:rPr lang="en-US" sz="1400"/>
              <a:t>Mars is indeed a cold place</a:t>
            </a:r>
          </a:p>
        </p:txBody>
      </p:sp>
      <p:sp>
        <p:nvSpPr>
          <p:cNvPr id="16" name="Google Shape;1806;p30">
            <a:extLst>
              <a:ext uri="{FF2B5EF4-FFF2-40B4-BE49-F238E27FC236}">
                <a16:creationId xmlns:a16="http://schemas.microsoft.com/office/drawing/2014/main" id="{212F855E-0011-43B8-9715-5F66B30E452F}"/>
              </a:ext>
            </a:extLst>
          </p:cNvPr>
          <p:cNvSpPr txBox="1">
            <a:spLocks noGrp="1"/>
          </p:cNvSpPr>
          <p:nvPr>
            <p:ph type="subTitle" idx="4294967295"/>
          </p:nvPr>
        </p:nvSpPr>
        <p:spPr>
          <a:xfrm>
            <a:off x="4865696" y="3200875"/>
            <a:ext cx="1369204" cy="376504"/>
          </a:xfrm>
        </p:spPr>
        <p:txBody>
          <a:bodyPr anchorCtr="1"/>
          <a:lstStyle/>
          <a:p>
            <a:pPr marL="0" lvl="0" indent="0" algn="ctr">
              <a:buNone/>
            </a:pPr>
            <a:r>
              <a:rPr lang="en-US" sz="1800" b="1">
                <a:latin typeface="Josefin Sans"/>
              </a:rPr>
              <a:t>MISSION</a:t>
            </a:r>
          </a:p>
        </p:txBody>
      </p:sp>
      <p:sp>
        <p:nvSpPr>
          <p:cNvPr id="17" name="Google Shape;1807;p30">
            <a:extLst>
              <a:ext uri="{FF2B5EF4-FFF2-40B4-BE49-F238E27FC236}">
                <a16:creationId xmlns:a16="http://schemas.microsoft.com/office/drawing/2014/main" id="{6BD9E8CE-A14C-44DA-BD6D-8D018DE20BA1}"/>
              </a:ext>
            </a:extLst>
          </p:cNvPr>
          <p:cNvSpPr txBox="1">
            <a:spLocks noGrp="1"/>
          </p:cNvSpPr>
          <p:nvPr>
            <p:ph type="subTitle" idx="4294967295"/>
          </p:nvPr>
        </p:nvSpPr>
        <p:spPr>
          <a:xfrm>
            <a:off x="6848426" y="3560801"/>
            <a:ext cx="1369204" cy="554702"/>
          </a:xfrm>
        </p:spPr>
        <p:txBody>
          <a:bodyPr anchorCtr="1"/>
          <a:lstStyle/>
          <a:p>
            <a:pPr marL="0" lvl="0" indent="0" algn="ctr">
              <a:buNone/>
            </a:pPr>
            <a:r>
              <a:rPr lang="en-US" sz="1400"/>
              <a:t>Venus has a pretty name</a:t>
            </a:r>
          </a:p>
        </p:txBody>
      </p:sp>
      <p:sp>
        <p:nvSpPr>
          <p:cNvPr id="18" name="Google Shape;1808;p30">
            <a:extLst>
              <a:ext uri="{FF2B5EF4-FFF2-40B4-BE49-F238E27FC236}">
                <a16:creationId xmlns:a16="http://schemas.microsoft.com/office/drawing/2014/main" id="{54B243D4-C41F-4F04-8024-09F68D457705}"/>
              </a:ext>
            </a:extLst>
          </p:cNvPr>
          <p:cNvSpPr txBox="1">
            <a:spLocks noGrp="1"/>
          </p:cNvSpPr>
          <p:nvPr>
            <p:ph type="subTitle" idx="4294967295"/>
          </p:nvPr>
        </p:nvSpPr>
        <p:spPr>
          <a:xfrm>
            <a:off x="6848426" y="3200875"/>
            <a:ext cx="1369204" cy="376504"/>
          </a:xfrm>
        </p:spPr>
        <p:txBody>
          <a:bodyPr anchorCtr="1"/>
          <a:lstStyle/>
          <a:p>
            <a:pPr marL="0" lvl="0" indent="0" algn="ctr">
              <a:buNone/>
            </a:pPr>
            <a:r>
              <a:rPr lang="en-US" sz="1800" b="1">
                <a:latin typeface="Josefin Sans"/>
              </a:rPr>
              <a:t>VISION</a:t>
            </a:r>
          </a:p>
        </p:txBody>
      </p:sp>
      <p:pic>
        <p:nvPicPr>
          <p:cNvPr id="19" name="Imagen 1">
            <a:extLst>
              <a:ext uri="{FF2B5EF4-FFF2-40B4-BE49-F238E27FC236}">
                <a16:creationId xmlns:a16="http://schemas.microsoft.com/office/drawing/2014/main" id="{BAD536F1-D5FB-42E9-8ACA-2301BF878893}"/>
              </a:ext>
            </a:extLst>
          </p:cNvPr>
          <p:cNvPicPr>
            <a:picLocks noChangeAspect="1"/>
          </p:cNvPicPr>
          <p:nvPr/>
        </p:nvPicPr>
        <p:blipFill>
          <a:blip r:embed="rId3"/>
          <a:stretch>
            <a:fillRect/>
          </a:stretch>
        </p:blipFill>
        <p:spPr>
          <a:xfrm>
            <a:off x="820180" y="1018687"/>
            <a:ext cx="3346265" cy="3850218"/>
          </a:xfrm>
          <a:prstGeom prst="rect">
            <a:avLst/>
          </a:prstGeom>
          <a:noFill/>
          <a:ln cap="flat">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Google Shape;1813;p31">
            <a:extLst>
              <a:ext uri="{FF2B5EF4-FFF2-40B4-BE49-F238E27FC236}">
                <a16:creationId xmlns:a16="http://schemas.microsoft.com/office/drawing/2014/main" id="{A796F3EE-FE31-4808-B098-F0C64A45A790}"/>
              </a:ext>
            </a:extLst>
          </p:cNvPr>
          <p:cNvSpPr txBox="1">
            <a:spLocks noGrp="1"/>
          </p:cNvSpPr>
          <p:nvPr>
            <p:ph type="title"/>
          </p:nvPr>
        </p:nvSpPr>
        <p:spPr/>
        <p:txBody>
          <a:bodyPr/>
          <a:lstStyle/>
          <a:p>
            <a:pPr lvl="0"/>
            <a:r>
              <a:rPr lang="en-US"/>
              <a:t>OUR PRODUCTS</a:t>
            </a:r>
          </a:p>
        </p:txBody>
      </p:sp>
      <p:grpSp>
        <p:nvGrpSpPr>
          <p:cNvPr id="3" name="Google Shape;1814;p31">
            <a:extLst>
              <a:ext uri="{FF2B5EF4-FFF2-40B4-BE49-F238E27FC236}">
                <a16:creationId xmlns:a16="http://schemas.microsoft.com/office/drawing/2014/main" id="{86710BE0-7D76-4919-B68D-B141CEC82A64}"/>
              </a:ext>
            </a:extLst>
          </p:cNvPr>
          <p:cNvGrpSpPr/>
          <p:nvPr/>
        </p:nvGrpSpPr>
        <p:grpSpPr>
          <a:xfrm>
            <a:off x="6176863" y="3286975"/>
            <a:ext cx="623703" cy="624242"/>
            <a:chOff x="6176863" y="3286975"/>
            <a:chExt cx="623703" cy="624242"/>
          </a:xfrm>
        </p:grpSpPr>
        <p:sp>
          <p:nvSpPr>
            <p:cNvPr id="4" name="Google Shape;1815;p31">
              <a:extLst>
                <a:ext uri="{FF2B5EF4-FFF2-40B4-BE49-F238E27FC236}">
                  <a16:creationId xmlns:a16="http://schemas.microsoft.com/office/drawing/2014/main" id="{DEC76FA1-4069-4A57-994E-AB4C4668DB8A}"/>
                </a:ext>
              </a:extLst>
            </p:cNvPr>
            <p:cNvSpPr/>
            <p:nvPr/>
          </p:nvSpPr>
          <p:spPr>
            <a:xfrm>
              <a:off x="6176863" y="3286975"/>
              <a:ext cx="623703" cy="6242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1816;p31">
              <a:extLst>
                <a:ext uri="{FF2B5EF4-FFF2-40B4-BE49-F238E27FC236}">
                  <a16:creationId xmlns:a16="http://schemas.microsoft.com/office/drawing/2014/main" id="{053CD318-2EF5-4794-857F-73F3C39731D3}"/>
                </a:ext>
              </a:extLst>
            </p:cNvPr>
            <p:cNvGrpSpPr/>
            <p:nvPr/>
          </p:nvGrpSpPr>
          <p:grpSpPr>
            <a:xfrm>
              <a:off x="6345762" y="3413043"/>
              <a:ext cx="285905" cy="361855"/>
              <a:chOff x="6345762" y="3413043"/>
              <a:chExt cx="285905" cy="361855"/>
            </a:xfrm>
          </p:grpSpPr>
          <p:sp>
            <p:nvSpPr>
              <p:cNvPr id="6" name="Google Shape;1817;p31">
                <a:extLst>
                  <a:ext uri="{FF2B5EF4-FFF2-40B4-BE49-F238E27FC236}">
                    <a16:creationId xmlns:a16="http://schemas.microsoft.com/office/drawing/2014/main" id="{C4B272D9-4C21-4979-B2E8-D596492E2425}"/>
                  </a:ext>
                </a:extLst>
              </p:cNvPr>
              <p:cNvSpPr/>
              <p:nvPr/>
            </p:nvSpPr>
            <p:spPr>
              <a:xfrm>
                <a:off x="6389406" y="3591882"/>
                <a:ext cx="15654" cy="14209"/>
              </a:xfrm>
              <a:custGeom>
                <a:avLst/>
                <a:gdLst>
                  <a:gd name="f0" fmla="val w"/>
                  <a:gd name="f1" fmla="val h"/>
                  <a:gd name="f2" fmla="val 0"/>
                  <a:gd name="f3" fmla="val 870"/>
                  <a:gd name="f4" fmla="val 791"/>
                  <a:gd name="f5" fmla="val 477"/>
                  <a:gd name="f6" fmla="val 1"/>
                  <a:gd name="f7" fmla="val 229"/>
                  <a:gd name="f8" fmla="val 260"/>
                  <a:gd name="f9" fmla="val 120"/>
                  <a:gd name="f10" fmla="val 543"/>
                  <a:gd name="f11" fmla="val 190"/>
                  <a:gd name="f12" fmla="val 713"/>
                  <a:gd name="f13" fmla="val 334"/>
                  <a:gd name="f14" fmla="val 790"/>
                  <a:gd name="f15" fmla="val 673"/>
                  <a:gd name="f16" fmla="val 869"/>
                  <a:gd name="f17" fmla="val 644"/>
                  <a:gd name="f18" fmla="val 393"/>
                  <a:gd name="f19" fmla="val 288"/>
                  <a:gd name="f20" fmla="val 824"/>
                  <a:gd name="f21" fmla="val 199"/>
                  <a:gd name="f22" fmla="val 749"/>
                  <a:gd name="f23" fmla="val 124"/>
                  <a:gd name="f24" fmla="val 667"/>
                  <a:gd name="f25" fmla="val 38"/>
                  <a:gd name="f26" fmla="val 571"/>
                  <a:gd name="f27" fmla="*/ f0 1 870"/>
                  <a:gd name="f28" fmla="*/ f1 1 791"/>
                  <a:gd name="f29" fmla="val f2"/>
                  <a:gd name="f30" fmla="val f3"/>
                  <a:gd name="f31" fmla="val f4"/>
                  <a:gd name="f32" fmla="+- f31 0 f29"/>
                  <a:gd name="f33" fmla="+- f30 0 f29"/>
                  <a:gd name="f34" fmla="*/ f33 1 870"/>
                  <a:gd name="f35" fmla="*/ f32 1 79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870" h="791">
                    <a:moveTo>
                      <a:pt x="f5" y="f6"/>
                    </a:moveTo>
                    <a:cubicBezTo>
                      <a:pt x="f7" y="f6"/>
                      <a:pt x="f6" y="f8"/>
                      <a:pt x="f9" y="f10"/>
                    </a:cubicBezTo>
                    <a:cubicBezTo>
                      <a:pt x="f11" y="f12"/>
                      <a:pt x="f13" y="f14"/>
                      <a:pt x="f5" y="f14"/>
                    </a:cubicBezTo>
                    <a:cubicBezTo>
                      <a:pt x="f15" y="f14"/>
                      <a:pt x="f16" y="f17"/>
                      <a:pt x="f16" y="f18"/>
                    </a:cubicBezTo>
                    <a:cubicBezTo>
                      <a:pt x="f16" y="f19"/>
                      <a:pt x="f20" y="f21"/>
                      <a:pt x="f22" y="f23"/>
                    </a:cubicBezTo>
                    <a:cubicBezTo>
                      <a:pt x="f24" y="f25"/>
                      <a:pt x="f26"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818;p31">
                <a:extLst>
                  <a:ext uri="{FF2B5EF4-FFF2-40B4-BE49-F238E27FC236}">
                    <a16:creationId xmlns:a16="http://schemas.microsoft.com/office/drawing/2014/main" id="{73999AB8-5FFE-45AE-A48E-E1E99E482A07}"/>
                  </a:ext>
                </a:extLst>
              </p:cNvPr>
              <p:cNvSpPr/>
              <p:nvPr/>
            </p:nvSpPr>
            <p:spPr>
              <a:xfrm>
                <a:off x="6345762" y="3413043"/>
                <a:ext cx="59298" cy="361855"/>
              </a:xfrm>
              <a:custGeom>
                <a:avLst/>
                <a:gdLst>
                  <a:gd name="f0" fmla="val w"/>
                  <a:gd name="f1" fmla="val h"/>
                  <a:gd name="f2" fmla="val 0"/>
                  <a:gd name="f3" fmla="val 3295"/>
                  <a:gd name="f4" fmla="val 20138"/>
                  <a:gd name="f5" fmla="val 2516"/>
                  <a:gd name="f6" fmla="val 749"/>
                  <a:gd name="f7" fmla="val 4956"/>
                  <a:gd name="f8" fmla="val 779"/>
                  <a:gd name="f9" fmla="val 1"/>
                  <a:gd name="f10" fmla="val 345"/>
                  <a:gd name="f11" fmla="val 19344"/>
                  <a:gd name="f12" fmla="val 19778"/>
                  <a:gd name="f13" fmla="val 2890"/>
                  <a:gd name="f14" fmla="val 3114"/>
                  <a:gd name="f15" fmla="val 3294"/>
                  <a:gd name="f16" fmla="val 19958"/>
                  <a:gd name="f17" fmla="val 19718"/>
                  <a:gd name="f18" fmla="val 11993"/>
                  <a:gd name="f19" fmla="val 11933"/>
                  <a:gd name="f20" fmla="val 3279"/>
                  <a:gd name="f21" fmla="val 11873"/>
                  <a:gd name="f22" fmla="val 3219"/>
                  <a:gd name="f23" fmla="val 11828"/>
                  <a:gd name="f24" fmla="val 3138"/>
                  <a:gd name="f25" fmla="val 11737"/>
                  <a:gd name="f26" fmla="val 3030"/>
                  <a:gd name="f27" fmla="val 11695"/>
                  <a:gd name="f28" fmla="val 2924"/>
                  <a:gd name="f29" fmla="val 2718"/>
                  <a:gd name="f30" fmla="val 11851"/>
                  <a:gd name="f31" fmla="val 12098"/>
                  <a:gd name="f32" fmla="val 19314"/>
                  <a:gd name="f33" fmla="val 5735"/>
                  <a:gd name="f34" fmla="val 8744"/>
                  <a:gd name="f35" fmla="val 8939"/>
                  <a:gd name="f36" fmla="val 2650"/>
                  <a:gd name="f37" fmla="val 9118"/>
                  <a:gd name="f38" fmla="val 2845"/>
                  <a:gd name="f39" fmla="val 9148"/>
                  <a:gd name="f40" fmla="val 2862"/>
                  <a:gd name="f41" fmla="val 9151"/>
                  <a:gd name="f42" fmla="val 2880"/>
                  <a:gd name="f43" fmla="val 9152"/>
                  <a:gd name="f44" fmla="val 2897"/>
                  <a:gd name="f45" fmla="val 8981"/>
                  <a:gd name="f46" fmla="val 8759"/>
                  <a:gd name="f47" fmla="val 2950"/>
                  <a:gd name="f48" fmla="*/ f0 1 3295"/>
                  <a:gd name="f49" fmla="*/ f1 1 20138"/>
                  <a:gd name="f50" fmla="val f2"/>
                  <a:gd name="f51" fmla="val f3"/>
                  <a:gd name="f52" fmla="val f4"/>
                  <a:gd name="f53" fmla="+- f52 0 f50"/>
                  <a:gd name="f54" fmla="+- f51 0 f50"/>
                  <a:gd name="f55" fmla="*/ f54 1 3295"/>
                  <a:gd name="f56" fmla="*/ f53 1 2013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295" h="20138">
                    <a:moveTo>
                      <a:pt x="f5" y="f6"/>
                    </a:moveTo>
                    <a:lnTo>
                      <a:pt x="f5" y="f7"/>
                    </a:lnTo>
                    <a:lnTo>
                      <a:pt x="f8" y="f7"/>
                    </a:lnTo>
                    <a:lnTo>
                      <a:pt x="f8" y="f6"/>
                    </a:lnTo>
                    <a:close/>
                    <a:moveTo>
                      <a:pt x="f8" y="f9"/>
                    </a:moveTo>
                    <a:cubicBezTo>
                      <a:pt x="f10" y="f9"/>
                      <a:pt x="f2" y="f10"/>
                      <a:pt x="f2" y="f8"/>
                    </a:cubicBezTo>
                    <a:lnTo>
                      <a:pt x="f2" y="f11"/>
                    </a:lnTo>
                    <a:cubicBezTo>
                      <a:pt x="f2" y="f12"/>
                      <a:pt x="f10" y="f4"/>
                      <a:pt x="f8" y="f4"/>
                    </a:cubicBezTo>
                    <a:lnTo>
                      <a:pt x="f13" y="f4"/>
                    </a:lnTo>
                    <a:cubicBezTo>
                      <a:pt x="f14" y="f4"/>
                      <a:pt x="f15" y="f16"/>
                      <a:pt x="f15" y="f17"/>
                    </a:cubicBezTo>
                    <a:lnTo>
                      <a:pt x="f15" y="f18"/>
                    </a:lnTo>
                    <a:cubicBezTo>
                      <a:pt x="f15" y="f19"/>
                      <a:pt x="f20" y="f21"/>
                      <a:pt x="f22" y="f23"/>
                    </a:cubicBezTo>
                    <a:cubicBezTo>
                      <a:pt x="f24" y="f25"/>
                      <a:pt x="f26" y="f27"/>
                      <a:pt x="f28" y="f27"/>
                    </a:cubicBezTo>
                    <a:cubicBezTo>
                      <a:pt x="f29" y="f27"/>
                      <a:pt x="f5" y="f30"/>
                      <a:pt x="f5" y="f31"/>
                    </a:cubicBezTo>
                    <a:lnTo>
                      <a:pt x="f5" y="f32"/>
                    </a:lnTo>
                    <a:lnTo>
                      <a:pt x="f8" y="f32"/>
                    </a:lnTo>
                    <a:lnTo>
                      <a:pt x="f8" y="f33"/>
                    </a:lnTo>
                    <a:lnTo>
                      <a:pt x="f5" y="f33"/>
                    </a:lnTo>
                    <a:lnTo>
                      <a:pt x="f5" y="f34"/>
                    </a:lnTo>
                    <a:cubicBezTo>
                      <a:pt x="f5" y="f35"/>
                      <a:pt x="f36" y="f37"/>
                      <a:pt x="f38" y="f39"/>
                    </a:cubicBezTo>
                    <a:cubicBezTo>
                      <a:pt x="f40" y="f41"/>
                      <a:pt x="f42" y="f43"/>
                      <a:pt x="f44" y="f43"/>
                    </a:cubicBezTo>
                    <a:cubicBezTo>
                      <a:pt x="f14" y="f43"/>
                      <a:pt x="f15" y="f45"/>
                      <a:pt x="f15" y="f46"/>
                    </a:cubicBezTo>
                    <a:lnTo>
                      <a:pt x="f15" y="f8"/>
                    </a:lnTo>
                    <a:cubicBezTo>
                      <a:pt x="f15" y="f10"/>
                      <a:pt x="f47" y="f9"/>
                      <a:pt x="f5" y="f9"/>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819;p31">
                <a:extLst>
                  <a:ext uri="{FF2B5EF4-FFF2-40B4-BE49-F238E27FC236}">
                    <a16:creationId xmlns:a16="http://schemas.microsoft.com/office/drawing/2014/main" id="{1F74EED4-4230-4353-B48A-E23FF3E53570}"/>
                  </a:ext>
                </a:extLst>
              </p:cNvPr>
              <p:cNvSpPr/>
              <p:nvPr/>
            </p:nvSpPr>
            <p:spPr>
              <a:xfrm>
                <a:off x="6572094" y="3671041"/>
                <a:ext cx="59573" cy="103052"/>
              </a:xfrm>
              <a:custGeom>
                <a:avLst/>
                <a:gdLst>
                  <a:gd name="f0" fmla="val 180"/>
                  <a:gd name="f1" fmla="val w"/>
                  <a:gd name="f2" fmla="val h"/>
                  <a:gd name="f3" fmla="val 0"/>
                  <a:gd name="f4" fmla="val 3310"/>
                  <a:gd name="f5" fmla="val 5735"/>
                  <a:gd name="f6" fmla="val 2186"/>
                  <a:gd name="f7" fmla="val 779"/>
                  <a:gd name="f8" fmla="val 2366"/>
                  <a:gd name="f9" fmla="val 2516"/>
                  <a:gd name="f10" fmla="val 929"/>
                  <a:gd name="f11" fmla="val 1123"/>
                  <a:gd name="f12" fmla="val 4956"/>
                  <a:gd name="f13" fmla="val 794"/>
                  <a:gd name="f14" fmla="val 944"/>
                  <a:gd name="f15" fmla="val 1"/>
                  <a:gd name="f16" fmla="val 510"/>
                  <a:gd name="f17" fmla="val 495"/>
                  <a:gd name="f18" fmla="val 5345"/>
                  <a:gd name="f19" fmla="val 5555"/>
                  <a:gd name="f20" fmla="val 405"/>
                  <a:gd name="f21" fmla="val 2920"/>
                  <a:gd name="f22" fmla="val 3130"/>
                  <a:gd name="f23" fmla="val 3309"/>
                  <a:gd name="f24" fmla="val 2800"/>
                  <a:gd name="f25" fmla="*/ f1 1 3310"/>
                  <a:gd name="f26" fmla="*/ f2 1 5735"/>
                  <a:gd name="f27" fmla="val f3"/>
                  <a:gd name="f28" fmla="val f4"/>
                  <a:gd name="f29" fmla="val f5"/>
                  <a:gd name="f30" fmla="+- f29 0 f27"/>
                  <a:gd name="f31" fmla="+- f28 0 f27"/>
                  <a:gd name="f32" fmla="*/ f31 1 3310"/>
                  <a:gd name="f33" fmla="*/ f30 1 573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310" h="5735">
                    <a:moveTo>
                      <a:pt x="f6" y="f7"/>
                    </a:moveTo>
                    <a:cubicBezTo>
                      <a:pt x="f8" y="f7"/>
                      <a:pt x="f9" y="f10"/>
                      <a:pt x="f9" y="f11"/>
                    </a:cubicBezTo>
                    <a:lnTo>
                      <a:pt x="f9" y="f12"/>
                    </a:lnTo>
                    <a:lnTo>
                      <a:pt x="f13" y="f12"/>
                    </a:lnTo>
                    <a:lnTo>
                      <a:pt x="f13" y="f11"/>
                    </a:lnTo>
                    <a:cubicBezTo>
                      <a:pt x="f13" y="f10"/>
                      <a:pt x="f14" y="f7"/>
                      <a:pt x="f11" y="f7"/>
                    </a:cubicBezTo>
                    <a:close/>
                    <a:moveTo>
                      <a:pt x="f11" y="f15"/>
                    </a:moveTo>
                    <a:cubicBezTo>
                      <a:pt x="f16" y="f15"/>
                      <a:pt x="f15" y="f17"/>
                      <a:pt x="f15" y="f11"/>
                    </a:cubicBezTo>
                    <a:lnTo>
                      <a:pt x="f15" y="f18"/>
                    </a:lnTo>
                    <a:cubicBezTo>
                      <a:pt x="f15" y="f19"/>
                      <a:pt x="f0" y="f5"/>
                      <a:pt x="f20" y="f5"/>
                    </a:cubicBezTo>
                    <a:lnTo>
                      <a:pt x="f21" y="f5"/>
                    </a:lnTo>
                    <a:cubicBezTo>
                      <a:pt x="f22" y="f5"/>
                      <a:pt x="f23" y="f19"/>
                      <a:pt x="f23" y="f18"/>
                    </a:cubicBezTo>
                    <a:lnTo>
                      <a:pt x="f23" y="f11"/>
                    </a:lnTo>
                    <a:cubicBezTo>
                      <a:pt x="f23" y="f17"/>
                      <a:pt x="f24" y="f15"/>
                      <a:pt x="f6" y="f15"/>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820;p31">
                <a:extLst>
                  <a:ext uri="{FF2B5EF4-FFF2-40B4-BE49-F238E27FC236}">
                    <a16:creationId xmlns:a16="http://schemas.microsoft.com/office/drawing/2014/main" id="{78D34201-6B83-46E8-9B22-EDC6EFFFD91A}"/>
                  </a:ext>
                </a:extLst>
              </p:cNvPr>
              <p:cNvSpPr/>
              <p:nvPr/>
            </p:nvSpPr>
            <p:spPr>
              <a:xfrm>
                <a:off x="6502572" y="3631164"/>
                <a:ext cx="15654" cy="14209"/>
              </a:xfrm>
              <a:custGeom>
                <a:avLst/>
                <a:gdLst>
                  <a:gd name="f0" fmla="val w"/>
                  <a:gd name="f1" fmla="val h"/>
                  <a:gd name="f2" fmla="val 0"/>
                  <a:gd name="f3" fmla="val 870"/>
                  <a:gd name="f4" fmla="val 791"/>
                  <a:gd name="f5" fmla="val 483"/>
                  <a:gd name="f6" fmla="val 1"/>
                  <a:gd name="f7" fmla="val 229"/>
                  <a:gd name="f8" fmla="val 260"/>
                  <a:gd name="f9" fmla="val 121"/>
                  <a:gd name="f10" fmla="val 543"/>
                  <a:gd name="f11" fmla="val 190"/>
                  <a:gd name="f12" fmla="val 713"/>
                  <a:gd name="f13" fmla="val 334"/>
                  <a:gd name="f14" fmla="val 790"/>
                  <a:gd name="f15" fmla="val 477"/>
                  <a:gd name="f16" fmla="val 674"/>
                  <a:gd name="f17" fmla="val 869"/>
                  <a:gd name="f18" fmla="val 644"/>
                  <a:gd name="f19" fmla="val 393"/>
                  <a:gd name="f20" fmla="val 288"/>
                  <a:gd name="f21" fmla="val 839"/>
                  <a:gd name="f22" fmla="val 198"/>
                  <a:gd name="f23" fmla="val 764"/>
                  <a:gd name="f24" fmla="val 124"/>
                  <a:gd name="f25" fmla="val 678"/>
                  <a:gd name="f26" fmla="val 38"/>
                  <a:gd name="f27" fmla="val 579"/>
                  <a:gd name="f28" fmla="*/ f0 1 870"/>
                  <a:gd name="f29" fmla="*/ f1 1 791"/>
                  <a:gd name="f30" fmla="val f2"/>
                  <a:gd name="f31" fmla="val f3"/>
                  <a:gd name="f32" fmla="val f4"/>
                  <a:gd name="f33" fmla="+- f32 0 f30"/>
                  <a:gd name="f34" fmla="+- f31 0 f30"/>
                  <a:gd name="f35" fmla="*/ f34 1 870"/>
                  <a:gd name="f36" fmla="*/ f33 1 791"/>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870" h="791">
                    <a:moveTo>
                      <a:pt x="f5" y="f6"/>
                    </a:moveTo>
                    <a:cubicBezTo>
                      <a:pt x="f7" y="f6"/>
                      <a:pt x="f6" y="f8"/>
                      <a:pt x="f9" y="f10"/>
                    </a:cubicBezTo>
                    <a:cubicBezTo>
                      <a:pt x="f11" y="f12"/>
                      <a:pt x="f13" y="f14"/>
                      <a:pt x="f15" y="f14"/>
                    </a:cubicBezTo>
                    <a:cubicBezTo>
                      <a:pt x="f16" y="f14"/>
                      <a:pt x="f17" y="f18"/>
                      <a:pt x="f17" y="f19"/>
                    </a:cubicBezTo>
                    <a:cubicBezTo>
                      <a:pt x="f17" y="f20"/>
                      <a:pt x="f21" y="f22"/>
                      <a:pt x="f23" y="f24"/>
                    </a:cubicBezTo>
                    <a:cubicBezTo>
                      <a:pt x="f25" y="f26"/>
                      <a:pt x="f27"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821;p31">
                <a:extLst>
                  <a:ext uri="{FF2B5EF4-FFF2-40B4-BE49-F238E27FC236}">
                    <a16:creationId xmlns:a16="http://schemas.microsoft.com/office/drawing/2014/main" id="{BAE3A56E-5916-481D-9FB4-406EA225BA05}"/>
                  </a:ext>
                </a:extLst>
              </p:cNvPr>
              <p:cNvSpPr/>
              <p:nvPr/>
            </p:nvSpPr>
            <p:spPr>
              <a:xfrm>
                <a:off x="6458928" y="3421867"/>
                <a:ext cx="59573" cy="353031"/>
              </a:xfrm>
              <a:custGeom>
                <a:avLst/>
                <a:gdLst>
                  <a:gd name="f0" fmla="val 360"/>
                  <a:gd name="f1" fmla="val 180"/>
                  <a:gd name="f2" fmla="val w"/>
                  <a:gd name="f3" fmla="val h"/>
                  <a:gd name="f4" fmla="val 0"/>
                  <a:gd name="f5" fmla="val 3310"/>
                  <a:gd name="f6" fmla="val 19647"/>
                  <a:gd name="f7" fmla="val 1640"/>
                  <a:gd name="f8" fmla="val 2022"/>
                  <a:gd name="f9" fmla="val 1859"/>
                  <a:gd name="f10" fmla="val 2052"/>
                  <a:gd name="f11" fmla="val 2192"/>
                  <a:gd name="f12" fmla="val 2414"/>
                  <a:gd name="f13" fmla="val 2848"/>
                  <a:gd name="f14" fmla="val 1258"/>
                  <a:gd name="f15" fmla="val 2429"/>
                  <a:gd name="f16" fmla="val 2235"/>
                  <a:gd name="f17" fmla="val 1393"/>
                  <a:gd name="f18" fmla="val 2055"/>
                  <a:gd name="f19" fmla="val 1587"/>
                  <a:gd name="f20" fmla="val 2025"/>
                  <a:gd name="f21" fmla="val 1605"/>
                  <a:gd name="f22" fmla="val 2023"/>
                  <a:gd name="f23" fmla="val 1622"/>
                  <a:gd name="f24" fmla="val 3642"/>
                  <a:gd name="f25" fmla="val 4465"/>
                  <a:gd name="f26" fmla="val 1655"/>
                  <a:gd name="f27" fmla="val 1"/>
                  <a:gd name="f28" fmla="val 1438"/>
                  <a:gd name="f29" fmla="val 171"/>
                  <a:gd name="f30" fmla="val 393"/>
                  <a:gd name="f31" fmla="val 1306"/>
                  <a:gd name="f32" fmla="val 794"/>
                  <a:gd name="f33" fmla="val 1471"/>
                  <a:gd name="f34" fmla="val 479"/>
                  <a:gd name="f35" fmla="val 1920"/>
                  <a:gd name="f36" fmla="val 4540"/>
                  <a:gd name="f37" fmla="val 4660"/>
                  <a:gd name="f38" fmla="val 4944"/>
                  <a:gd name="f39" fmla="val 5244"/>
                  <a:gd name="f40" fmla="val 18853"/>
                  <a:gd name="f41" fmla="val 19287"/>
                  <a:gd name="f42" fmla="val 2890"/>
                  <a:gd name="f43" fmla="val 3115"/>
                  <a:gd name="f44" fmla="val 3309"/>
                  <a:gd name="f45" fmla="val 19467"/>
                  <a:gd name="f46" fmla="val 19242"/>
                  <a:gd name="f47" fmla="val 13568"/>
                  <a:gd name="f48" fmla="val 13508"/>
                  <a:gd name="f49" fmla="val 3279"/>
                  <a:gd name="f50" fmla="val 13448"/>
                  <a:gd name="f51" fmla="val 3234"/>
                  <a:gd name="f52" fmla="val 13403"/>
                  <a:gd name="f53" fmla="val 3148"/>
                  <a:gd name="f54" fmla="val 13312"/>
                  <a:gd name="f55" fmla="val 3039"/>
                  <a:gd name="f56" fmla="val 13270"/>
                  <a:gd name="f57" fmla="val 2932"/>
                  <a:gd name="f58" fmla="val 2724"/>
                  <a:gd name="f59" fmla="val 2526"/>
                  <a:gd name="f60" fmla="val 13426"/>
                  <a:gd name="f61" fmla="val 2516"/>
                  <a:gd name="f62" fmla="val 13673"/>
                  <a:gd name="f63" fmla="val 18823"/>
                  <a:gd name="f64" fmla="val 10289"/>
                  <a:gd name="f65" fmla="val 10484"/>
                  <a:gd name="f66" fmla="val 2650"/>
                  <a:gd name="f67" fmla="val 10664"/>
                  <a:gd name="f68" fmla="val 2845"/>
                  <a:gd name="f69" fmla="val 10694"/>
                  <a:gd name="f70" fmla="val 2863"/>
                  <a:gd name="f71" fmla="val 10696"/>
                  <a:gd name="f72" fmla="val 2880"/>
                  <a:gd name="f73" fmla="val 10697"/>
                  <a:gd name="f74" fmla="val 2897"/>
                  <a:gd name="f75" fmla="val 3116"/>
                  <a:gd name="f76" fmla="val 10526"/>
                  <a:gd name="f77" fmla="val 10304"/>
                  <a:gd name="f78" fmla="val 5229"/>
                  <a:gd name="f79" fmla="val 4929"/>
                  <a:gd name="f80" fmla="val 4645"/>
                  <a:gd name="f81" fmla="val 2830"/>
                  <a:gd name="f82" fmla="val 4525"/>
                  <a:gd name="f83" fmla="val 408"/>
                  <a:gd name="f84" fmla="val 213"/>
                  <a:gd name="f85" fmla="val 1902"/>
                  <a:gd name="f86" fmla="val 34"/>
                  <a:gd name="f87" fmla="val 1707"/>
                  <a:gd name="f88" fmla="val 4"/>
                  <a:gd name="f89" fmla="val 1690"/>
                  <a:gd name="f90" fmla="val 2"/>
                  <a:gd name="f91" fmla="val 1672"/>
                  <a:gd name="f92" fmla="*/ f2 1 3310"/>
                  <a:gd name="f93" fmla="*/ f3 1 19647"/>
                  <a:gd name="f94" fmla="val f4"/>
                  <a:gd name="f95" fmla="val f5"/>
                  <a:gd name="f96" fmla="val f6"/>
                  <a:gd name="f97" fmla="+- f96 0 f94"/>
                  <a:gd name="f98" fmla="+- f95 0 f94"/>
                  <a:gd name="f99" fmla="*/ f98 1 3310"/>
                  <a:gd name="f100" fmla="*/ f97 1 19647"/>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3310" h="19647">
                    <a:moveTo>
                      <a:pt x="f7" y="f8"/>
                    </a:moveTo>
                    <a:cubicBezTo>
                      <a:pt x="f9" y="f8"/>
                      <a:pt x="f10" y="f11"/>
                      <a:pt x="f10" y="f12"/>
                    </a:cubicBezTo>
                    <a:lnTo>
                      <a:pt x="f10" y="f13"/>
                    </a:lnTo>
                    <a:lnTo>
                      <a:pt x="f14" y="f13"/>
                    </a:lnTo>
                    <a:lnTo>
                      <a:pt x="f14" y="f15"/>
                    </a:lnTo>
                    <a:cubicBezTo>
                      <a:pt x="f14" y="f16"/>
                      <a:pt x="f17" y="f18"/>
                      <a:pt x="f19" y="f20"/>
                    </a:cubicBezTo>
                    <a:cubicBezTo>
                      <a:pt x="f21" y="f22"/>
                      <a:pt x="f23" y="f8"/>
                      <a:pt x="f7" y="f8"/>
                    </a:cubicBezTo>
                    <a:close/>
                    <a:moveTo>
                      <a:pt x="f10" y="f24"/>
                    </a:moveTo>
                    <a:lnTo>
                      <a:pt x="f10" y="f25"/>
                    </a:lnTo>
                    <a:lnTo>
                      <a:pt x="f14" y="f25"/>
                    </a:lnTo>
                    <a:lnTo>
                      <a:pt x="f14" y="f24"/>
                    </a:lnTo>
                    <a:close/>
                    <a:moveTo>
                      <a:pt x="f26" y="f27"/>
                    </a:moveTo>
                    <a:cubicBezTo>
                      <a:pt x="f28" y="f27"/>
                      <a:pt x="f14" y="f29"/>
                      <a:pt x="f14" y="f30"/>
                    </a:cubicBezTo>
                    <a:lnTo>
                      <a:pt x="f14" y="f31"/>
                    </a:lnTo>
                    <a:cubicBezTo>
                      <a:pt x="f32" y="f33"/>
                      <a:pt x="f34" y="f35"/>
                      <a:pt x="f34" y="f12"/>
                    </a:cubicBezTo>
                    <a:lnTo>
                      <a:pt x="f34" y="f36"/>
                    </a:lnTo>
                    <a:cubicBezTo>
                      <a:pt x="f1" y="f37"/>
                      <a:pt x="f4" y="f38"/>
                      <a:pt x="f4" y="f39"/>
                    </a:cubicBezTo>
                    <a:lnTo>
                      <a:pt x="f4" y="f40"/>
                    </a:lnTo>
                    <a:cubicBezTo>
                      <a:pt x="f4" y="f41"/>
                      <a:pt x="f0" y="f6"/>
                      <a:pt x="f32" y="f6"/>
                    </a:cubicBezTo>
                    <a:lnTo>
                      <a:pt x="f42" y="f6"/>
                    </a:lnTo>
                    <a:cubicBezTo>
                      <a:pt x="f43" y="f6"/>
                      <a:pt x="f44" y="f45"/>
                      <a:pt x="f44" y="f46"/>
                    </a:cubicBezTo>
                    <a:lnTo>
                      <a:pt x="f44" y="f47"/>
                    </a:lnTo>
                    <a:cubicBezTo>
                      <a:pt x="f44" y="f48"/>
                      <a:pt x="f49" y="f50"/>
                      <a:pt x="f51" y="f52"/>
                    </a:cubicBezTo>
                    <a:cubicBezTo>
                      <a:pt x="f53" y="f54"/>
                      <a:pt x="f55" y="f56"/>
                      <a:pt x="f57" y="f56"/>
                    </a:cubicBezTo>
                    <a:cubicBezTo>
                      <a:pt x="f58" y="f56"/>
                      <a:pt x="f59" y="f60"/>
                      <a:pt x="f61" y="f62"/>
                    </a:cubicBezTo>
                    <a:lnTo>
                      <a:pt x="f61" y="f63"/>
                    </a:lnTo>
                    <a:lnTo>
                      <a:pt x="f32" y="f63"/>
                    </a:lnTo>
                    <a:lnTo>
                      <a:pt x="f32" y="f39"/>
                    </a:lnTo>
                    <a:lnTo>
                      <a:pt x="f61" y="f39"/>
                    </a:lnTo>
                    <a:lnTo>
                      <a:pt x="f61" y="f64"/>
                    </a:lnTo>
                    <a:cubicBezTo>
                      <a:pt x="f61" y="f65"/>
                      <a:pt x="f66" y="f67"/>
                      <a:pt x="f68" y="f69"/>
                    </a:cubicBezTo>
                    <a:cubicBezTo>
                      <a:pt x="f70" y="f71"/>
                      <a:pt x="f72" y="f73"/>
                      <a:pt x="f74" y="f73"/>
                    </a:cubicBezTo>
                    <a:cubicBezTo>
                      <a:pt x="f75" y="f73"/>
                      <a:pt x="f44" y="f76"/>
                      <a:pt x="f44" y="f77"/>
                    </a:cubicBezTo>
                    <a:lnTo>
                      <a:pt x="f44" y="f78"/>
                    </a:lnTo>
                    <a:cubicBezTo>
                      <a:pt x="f44" y="f79"/>
                      <a:pt x="f43" y="f80"/>
                      <a:pt x="f81" y="f82"/>
                    </a:cubicBezTo>
                    <a:lnTo>
                      <a:pt x="f81" y="f12"/>
                    </a:lnTo>
                    <a:cubicBezTo>
                      <a:pt x="f81" y="f35"/>
                      <a:pt x="f61" y="f33"/>
                      <a:pt x="f10" y="f31"/>
                    </a:cubicBezTo>
                    <a:lnTo>
                      <a:pt x="f10" y="f83"/>
                    </a:lnTo>
                    <a:cubicBezTo>
                      <a:pt x="f10" y="f84"/>
                      <a:pt x="f85" y="f86"/>
                      <a:pt x="f87" y="f88"/>
                    </a:cubicBezTo>
                    <a:cubicBezTo>
                      <a:pt x="f89" y="f90"/>
                      <a:pt x="f91" y="f27"/>
                      <a:pt x="f26" y="f27"/>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1" name="Google Shape;1822;p31">
            <a:extLst>
              <a:ext uri="{FF2B5EF4-FFF2-40B4-BE49-F238E27FC236}">
                <a16:creationId xmlns:a16="http://schemas.microsoft.com/office/drawing/2014/main" id="{9E48FEF5-2C44-4D95-8AB2-05FA4A367E15}"/>
              </a:ext>
            </a:extLst>
          </p:cNvPr>
          <p:cNvGrpSpPr/>
          <p:nvPr/>
        </p:nvGrpSpPr>
        <p:grpSpPr>
          <a:xfrm>
            <a:off x="713222" y="3286975"/>
            <a:ext cx="623703" cy="624242"/>
            <a:chOff x="713222" y="3286975"/>
            <a:chExt cx="623703" cy="624242"/>
          </a:xfrm>
        </p:grpSpPr>
        <p:sp>
          <p:nvSpPr>
            <p:cNvPr id="12" name="Google Shape;1823;p31">
              <a:extLst>
                <a:ext uri="{FF2B5EF4-FFF2-40B4-BE49-F238E27FC236}">
                  <a16:creationId xmlns:a16="http://schemas.microsoft.com/office/drawing/2014/main" id="{CE0385D1-F31F-4A0F-A758-DDC5C1D6215C}"/>
                </a:ext>
              </a:extLst>
            </p:cNvPr>
            <p:cNvSpPr/>
            <p:nvPr/>
          </p:nvSpPr>
          <p:spPr>
            <a:xfrm>
              <a:off x="713222" y="3286975"/>
              <a:ext cx="623703" cy="6242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3" name="Google Shape;1824;p31">
              <a:extLst>
                <a:ext uri="{FF2B5EF4-FFF2-40B4-BE49-F238E27FC236}">
                  <a16:creationId xmlns:a16="http://schemas.microsoft.com/office/drawing/2014/main" id="{F044C68F-6796-4943-A9BC-9681C2AE0DC8}"/>
                </a:ext>
              </a:extLst>
            </p:cNvPr>
            <p:cNvGrpSpPr/>
            <p:nvPr/>
          </p:nvGrpSpPr>
          <p:grpSpPr>
            <a:xfrm>
              <a:off x="862983" y="3414250"/>
              <a:ext cx="324172" cy="362130"/>
              <a:chOff x="862983" y="3414250"/>
              <a:chExt cx="324172" cy="362130"/>
            </a:xfrm>
          </p:grpSpPr>
          <p:sp>
            <p:nvSpPr>
              <p:cNvPr id="14" name="Google Shape;1825;p31">
                <a:extLst>
                  <a:ext uri="{FF2B5EF4-FFF2-40B4-BE49-F238E27FC236}">
                    <a16:creationId xmlns:a16="http://schemas.microsoft.com/office/drawing/2014/main" id="{26D49904-CD68-44DB-BD92-46354A257ABC}"/>
                  </a:ext>
                </a:extLst>
              </p:cNvPr>
              <p:cNvSpPr/>
              <p:nvPr/>
            </p:nvSpPr>
            <p:spPr>
              <a:xfrm>
                <a:off x="862983" y="3414250"/>
                <a:ext cx="144447" cy="362129"/>
              </a:xfrm>
              <a:custGeom>
                <a:avLst/>
                <a:gdLst>
                  <a:gd name="f0" fmla="val w"/>
                  <a:gd name="f1" fmla="val h"/>
                  <a:gd name="f2" fmla="val 0"/>
                  <a:gd name="f3" fmla="val 8026"/>
                  <a:gd name="f4" fmla="val 20153"/>
                  <a:gd name="f5" fmla="val 2752"/>
                  <a:gd name="f6" fmla="val 803"/>
                  <a:gd name="f7" fmla="val 2816"/>
                  <a:gd name="f8" fmla="val 2879"/>
                  <a:gd name="f9" fmla="val 818"/>
                  <a:gd name="f10" fmla="val 2935"/>
                  <a:gd name="f11" fmla="val 854"/>
                  <a:gd name="f12" fmla="val 5451"/>
                  <a:gd name="f13" fmla="val 2156"/>
                  <a:gd name="f14" fmla="val 5585"/>
                  <a:gd name="f15" fmla="val 2216"/>
                  <a:gd name="f16" fmla="val 5660"/>
                  <a:gd name="f17" fmla="val 2351"/>
                  <a:gd name="f18" fmla="val 2501"/>
                  <a:gd name="f19" fmla="val 6154"/>
                  <a:gd name="f20" fmla="val 2352"/>
                  <a:gd name="f21" fmla="val 1198"/>
                  <a:gd name="f22" fmla="val 1063"/>
                  <a:gd name="f23" fmla="val 2426"/>
                  <a:gd name="f24" fmla="val 929"/>
                  <a:gd name="f25" fmla="val 2546"/>
                  <a:gd name="f26" fmla="val 2609"/>
                  <a:gd name="f27" fmla="val 822"/>
                  <a:gd name="f28" fmla="val 2681"/>
                  <a:gd name="f29" fmla="val 6454"/>
                  <a:gd name="f30" fmla="val 6932"/>
                  <a:gd name="f31" fmla="val 9612"/>
                  <a:gd name="f32" fmla="val 1573"/>
                  <a:gd name="f33" fmla="val 8669"/>
                  <a:gd name="f34" fmla="val 3504"/>
                  <a:gd name="f35" fmla="val 3714"/>
                  <a:gd name="f36" fmla="val 3879"/>
                  <a:gd name="f37" fmla="val 8534"/>
                  <a:gd name="f38" fmla="val 3909"/>
                  <a:gd name="f39" fmla="val 8340"/>
                  <a:gd name="f40" fmla="val 3954"/>
                  <a:gd name="f41" fmla="val 8100"/>
                  <a:gd name="f42" fmla="val 3759"/>
                  <a:gd name="f43" fmla="val 7875"/>
                  <a:gd name="f44" fmla="val 3519"/>
                  <a:gd name="f45" fmla="val 6843"/>
                  <a:gd name="f46" fmla="val 10406"/>
                  <a:gd name="f47" fmla="val 7053"/>
                  <a:gd name="f48" fmla="val 7232"/>
                  <a:gd name="f49" fmla="val 10570"/>
                  <a:gd name="f50" fmla="val 10795"/>
                  <a:gd name="f51" fmla="val 18969"/>
                  <a:gd name="f52" fmla="val 19194"/>
                  <a:gd name="f53" fmla="val 19374"/>
                  <a:gd name="f54" fmla="val 1184"/>
                  <a:gd name="f55" fmla="val 959"/>
                  <a:gd name="f56" fmla="val 780"/>
                  <a:gd name="f57" fmla="val 5346"/>
                  <a:gd name="f58" fmla="val 13625"/>
                  <a:gd name="f59" fmla="val 13834"/>
                  <a:gd name="f60" fmla="val 5481"/>
                  <a:gd name="f61" fmla="val 13999"/>
                  <a:gd name="f62" fmla="val 5675"/>
                  <a:gd name="f63" fmla="val 14029"/>
                  <a:gd name="f64" fmla="val 5699"/>
                  <a:gd name="f65" fmla="val 14033"/>
                  <a:gd name="f66" fmla="val 5722"/>
                  <a:gd name="f67" fmla="val 14035"/>
                  <a:gd name="f68" fmla="val 5745"/>
                  <a:gd name="f69" fmla="val 5957"/>
                  <a:gd name="f70" fmla="val 6139"/>
                  <a:gd name="f71" fmla="val 13856"/>
                  <a:gd name="f72" fmla="val 13640"/>
                  <a:gd name="f73" fmla="val 2748"/>
                  <a:gd name="f74" fmla="val 2554"/>
                  <a:gd name="f75" fmla="val 2359"/>
                  <a:gd name="f76" fmla="val 45"/>
                  <a:gd name="f77" fmla="val 2187"/>
                  <a:gd name="f78" fmla="val 135"/>
                  <a:gd name="f79" fmla="val 1813"/>
                  <a:gd name="f80" fmla="val 345"/>
                  <a:gd name="f81" fmla="val 749"/>
                  <a:gd name="f82" fmla="val 1183"/>
                  <a:gd name="f83" fmla="val 1139"/>
                  <a:gd name="f84" fmla="val 6483"/>
                  <a:gd name="f85" fmla="val 6917"/>
                  <a:gd name="f86" fmla="val 9672"/>
                  <a:gd name="f87" fmla="val 315"/>
                  <a:gd name="f88" fmla="val 9852"/>
                  <a:gd name="f89" fmla="val 1"/>
                  <a:gd name="f90" fmla="val 10286"/>
                  <a:gd name="f91" fmla="val 19628"/>
                  <a:gd name="f92" fmla="val 525"/>
                  <a:gd name="f93" fmla="val 20152"/>
                  <a:gd name="f94" fmla="val 7487"/>
                  <a:gd name="f95" fmla="val 7711"/>
                  <a:gd name="f96" fmla="val 6888"/>
                  <a:gd name="f97" fmla="val 2486"/>
                  <a:gd name="f98" fmla="val 2051"/>
                  <a:gd name="f99" fmla="val 6199"/>
                  <a:gd name="f100" fmla="val 1647"/>
                  <a:gd name="f101" fmla="val 5810"/>
                  <a:gd name="f102" fmla="val 1438"/>
                  <a:gd name="f103" fmla="val 3310"/>
                  <a:gd name="f104" fmla="val 3138"/>
                  <a:gd name="f105" fmla="val 2943"/>
                  <a:gd name="f106" fmla="*/ f0 1 8026"/>
                  <a:gd name="f107" fmla="*/ f1 1 20153"/>
                  <a:gd name="f108" fmla="val f2"/>
                  <a:gd name="f109" fmla="val f3"/>
                  <a:gd name="f110" fmla="val f4"/>
                  <a:gd name="f111" fmla="+- f110 0 f108"/>
                  <a:gd name="f112" fmla="+- f109 0 f108"/>
                  <a:gd name="f113" fmla="*/ f112 1 8026"/>
                  <a:gd name="f114" fmla="*/ f111 1 20153"/>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8026" h="20153">
                    <a:moveTo>
                      <a:pt x="f5" y="f6"/>
                    </a:moveTo>
                    <a:cubicBezTo>
                      <a:pt x="f7" y="f6"/>
                      <a:pt x="f8" y="f9"/>
                      <a:pt x="f10" y="f11"/>
                    </a:cubicBezTo>
                    <a:lnTo>
                      <a:pt x="f12" y="f13"/>
                    </a:lnTo>
                    <a:cubicBezTo>
                      <a:pt x="f14" y="f15"/>
                      <a:pt x="f16" y="f17"/>
                      <a:pt x="f16" y="f18"/>
                    </a:cubicBezTo>
                    <a:lnTo>
                      <a:pt x="f16" y="f19"/>
                    </a:lnTo>
                    <a:lnTo>
                      <a:pt x="f20" y="f19"/>
                    </a:lnTo>
                    <a:lnTo>
                      <a:pt x="f20" y="f21"/>
                    </a:lnTo>
                    <a:cubicBezTo>
                      <a:pt x="f20" y="f22"/>
                      <a:pt x="f23" y="f24"/>
                      <a:pt x="f25" y="f11"/>
                    </a:cubicBezTo>
                    <a:cubicBezTo>
                      <a:pt x="f26" y="f27"/>
                      <a:pt x="f28" y="f6"/>
                      <a:pt x="f5" y="f6"/>
                    </a:cubicBezTo>
                    <a:close/>
                    <a:moveTo>
                      <a:pt x="f29" y="f30"/>
                    </a:moveTo>
                    <a:lnTo>
                      <a:pt x="f29" y="f31"/>
                    </a:lnTo>
                    <a:lnTo>
                      <a:pt x="f32" y="f31"/>
                    </a:lnTo>
                    <a:lnTo>
                      <a:pt x="f32" y="f33"/>
                    </a:lnTo>
                    <a:lnTo>
                      <a:pt x="f34" y="f33"/>
                    </a:lnTo>
                    <a:cubicBezTo>
                      <a:pt x="f35" y="f33"/>
                      <a:pt x="f36" y="f37"/>
                      <a:pt x="f38" y="f39"/>
                    </a:cubicBezTo>
                    <a:cubicBezTo>
                      <a:pt x="f40" y="f41"/>
                      <a:pt x="f42" y="f43"/>
                      <a:pt x="f44" y="f43"/>
                    </a:cubicBezTo>
                    <a:lnTo>
                      <a:pt x="f32" y="f43"/>
                    </a:lnTo>
                    <a:lnTo>
                      <a:pt x="f32" y="f30"/>
                    </a:lnTo>
                    <a:close/>
                    <a:moveTo>
                      <a:pt x="f45" y="f46"/>
                    </a:moveTo>
                    <a:cubicBezTo>
                      <a:pt x="f47" y="f46"/>
                      <a:pt x="f48" y="f49"/>
                      <a:pt x="f48" y="f50"/>
                    </a:cubicBezTo>
                    <a:lnTo>
                      <a:pt x="f48" y="f51"/>
                    </a:lnTo>
                    <a:cubicBezTo>
                      <a:pt x="f48" y="f52"/>
                      <a:pt x="f47" y="f53"/>
                      <a:pt x="f45" y="f53"/>
                    </a:cubicBezTo>
                    <a:lnTo>
                      <a:pt x="f54" y="f53"/>
                    </a:lnTo>
                    <a:cubicBezTo>
                      <a:pt x="f55" y="f53"/>
                      <a:pt x="f56" y="f52"/>
                      <a:pt x="f56" y="f51"/>
                    </a:cubicBezTo>
                    <a:lnTo>
                      <a:pt x="f56" y="f50"/>
                    </a:lnTo>
                    <a:cubicBezTo>
                      <a:pt x="f56" y="f49"/>
                      <a:pt x="f55" y="f46"/>
                      <a:pt x="f54" y="f46"/>
                    </a:cubicBezTo>
                    <a:lnTo>
                      <a:pt x="f57" y="f46"/>
                    </a:lnTo>
                    <a:lnTo>
                      <a:pt x="f57" y="f58"/>
                    </a:lnTo>
                    <a:cubicBezTo>
                      <a:pt x="f57" y="f59"/>
                      <a:pt x="f60" y="f61"/>
                      <a:pt x="f62" y="f63"/>
                    </a:cubicBezTo>
                    <a:cubicBezTo>
                      <a:pt x="f64" y="f65"/>
                      <a:pt x="f66" y="f67"/>
                      <a:pt x="f68" y="f67"/>
                    </a:cubicBezTo>
                    <a:cubicBezTo>
                      <a:pt x="f69" y="f67"/>
                      <a:pt x="f70" y="f71"/>
                      <a:pt x="f70" y="f72"/>
                    </a:cubicBezTo>
                    <a:lnTo>
                      <a:pt x="f70" y="f46"/>
                    </a:lnTo>
                    <a:close/>
                    <a:moveTo>
                      <a:pt x="f73" y="f2"/>
                    </a:moveTo>
                    <a:cubicBezTo>
                      <a:pt x="f74" y="f2"/>
                      <a:pt x="f75" y="f76"/>
                      <a:pt x="f77" y="f78"/>
                    </a:cubicBezTo>
                    <a:cubicBezTo>
                      <a:pt x="f79" y="f80"/>
                      <a:pt x="f32" y="f81"/>
                      <a:pt x="f32" y="f82"/>
                    </a:cubicBezTo>
                    <a:lnTo>
                      <a:pt x="f32" y="f70"/>
                    </a:lnTo>
                    <a:cubicBezTo>
                      <a:pt x="f83" y="f70"/>
                      <a:pt x="f56" y="f84"/>
                      <a:pt x="f56" y="f85"/>
                    </a:cubicBezTo>
                    <a:lnTo>
                      <a:pt x="f56" y="f86"/>
                    </a:lnTo>
                    <a:cubicBezTo>
                      <a:pt x="f87" y="f88"/>
                      <a:pt x="f89" y="f90"/>
                      <a:pt x="f89" y="f50"/>
                    </a:cubicBezTo>
                    <a:lnTo>
                      <a:pt x="f89" y="f51"/>
                    </a:lnTo>
                    <a:cubicBezTo>
                      <a:pt x="f89" y="f91"/>
                      <a:pt x="f92" y="f93"/>
                      <a:pt x="f54" y="f93"/>
                    </a:cubicBezTo>
                    <a:lnTo>
                      <a:pt x="f45" y="f93"/>
                    </a:lnTo>
                    <a:cubicBezTo>
                      <a:pt x="f94" y="f93"/>
                      <a:pt x="f3" y="f91"/>
                      <a:pt x="f3" y="f51"/>
                    </a:cubicBezTo>
                    <a:lnTo>
                      <a:pt x="f3" y="f50"/>
                    </a:lnTo>
                    <a:cubicBezTo>
                      <a:pt x="f3" y="f90"/>
                      <a:pt x="f95" y="f88"/>
                      <a:pt x="f48" y="f86"/>
                    </a:cubicBezTo>
                    <a:lnTo>
                      <a:pt x="f48" y="f85"/>
                    </a:lnTo>
                    <a:cubicBezTo>
                      <a:pt x="f48" y="f84"/>
                      <a:pt x="f96" y="f70"/>
                      <a:pt x="f29" y="f70"/>
                    </a:cubicBezTo>
                    <a:lnTo>
                      <a:pt x="f29" y="f97"/>
                    </a:lnTo>
                    <a:cubicBezTo>
                      <a:pt x="f29" y="f98"/>
                      <a:pt x="f99" y="f100"/>
                      <a:pt x="f101" y="f102"/>
                    </a:cubicBezTo>
                    <a:lnTo>
                      <a:pt x="f103" y="f78"/>
                    </a:lnTo>
                    <a:cubicBezTo>
                      <a:pt x="f104" y="f76"/>
                      <a:pt x="f105" y="f2"/>
                      <a:pt x="f73"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826;p31">
                <a:extLst>
                  <a:ext uri="{FF2B5EF4-FFF2-40B4-BE49-F238E27FC236}">
                    <a16:creationId xmlns:a16="http://schemas.microsoft.com/office/drawing/2014/main" id="{1EAB803C-B4FA-4809-AA9D-D144232C0584}"/>
                  </a:ext>
                </a:extLst>
              </p:cNvPr>
              <p:cNvSpPr/>
              <p:nvPr/>
            </p:nvSpPr>
            <p:spPr>
              <a:xfrm>
                <a:off x="1042726" y="3414525"/>
                <a:ext cx="144429" cy="361855"/>
              </a:xfrm>
              <a:custGeom>
                <a:avLst/>
                <a:gdLst>
                  <a:gd name="f0" fmla="val w"/>
                  <a:gd name="f1" fmla="val h"/>
                  <a:gd name="f2" fmla="val 0"/>
                  <a:gd name="f3" fmla="val 8025"/>
                  <a:gd name="f4" fmla="val 20138"/>
                  <a:gd name="f5" fmla="val 7246"/>
                  <a:gd name="f6" fmla="val 10391"/>
                  <a:gd name="f7" fmla="val 18954"/>
                  <a:gd name="f8" fmla="val 19179"/>
                  <a:gd name="f9" fmla="val 7067"/>
                  <a:gd name="f10" fmla="val 19359"/>
                  <a:gd name="f11" fmla="val 6842"/>
                  <a:gd name="f12" fmla="val 6139"/>
                  <a:gd name="f13" fmla="val 16185"/>
                  <a:gd name="f14" fmla="val 15975"/>
                  <a:gd name="f15" fmla="val 6004"/>
                  <a:gd name="f16" fmla="val 15810"/>
                  <a:gd name="f17" fmla="val 5809"/>
                  <a:gd name="f18" fmla="val 15780"/>
                  <a:gd name="f19" fmla="val 5786"/>
                  <a:gd name="f20" fmla="val 15776"/>
                  <a:gd name="f21" fmla="val 5763"/>
                  <a:gd name="f22" fmla="val 15774"/>
                  <a:gd name="f23" fmla="val 5740"/>
                  <a:gd name="f24" fmla="val 5528"/>
                  <a:gd name="f25" fmla="val 5345"/>
                  <a:gd name="f26" fmla="val 15954"/>
                  <a:gd name="f27" fmla="val 16170"/>
                  <a:gd name="f28" fmla="val 1183"/>
                  <a:gd name="f29" fmla="val 958"/>
                  <a:gd name="f30" fmla="val 794"/>
                  <a:gd name="f31" fmla="val 524"/>
                  <a:gd name="f32" fmla="val 19613"/>
                  <a:gd name="f33" fmla="val 20137"/>
                  <a:gd name="f34" fmla="val 7621"/>
                  <a:gd name="f35" fmla="val 7845"/>
                  <a:gd name="f36" fmla="val 19958"/>
                  <a:gd name="f37" fmla="val 19733"/>
                  <a:gd name="f38" fmla="val 6498"/>
                  <a:gd name="f39" fmla="val 6453"/>
                  <a:gd name="f40" fmla="val 8010"/>
                  <a:gd name="f41" fmla="val 6423"/>
                  <a:gd name="f42" fmla="val 7980"/>
                  <a:gd name="f43" fmla="val 6393"/>
                  <a:gd name="f44" fmla="val 7864"/>
                  <a:gd name="f45" fmla="val 6282"/>
                  <a:gd name="f46" fmla="val 7741"/>
                  <a:gd name="f47" fmla="val 6236"/>
                  <a:gd name="f48" fmla="val 7629"/>
                  <a:gd name="f49" fmla="val 7409"/>
                  <a:gd name="f50" fmla="val 7231"/>
                  <a:gd name="f51" fmla="val 6415"/>
                  <a:gd name="f52" fmla="val 6633"/>
                  <a:gd name="f53" fmla="val 9597"/>
                  <a:gd name="f54" fmla="val 8654"/>
                  <a:gd name="f55" fmla="val 3998"/>
                  <a:gd name="f56" fmla="val 4192"/>
                  <a:gd name="f57" fmla="val 4372"/>
                  <a:gd name="f58" fmla="val 8519"/>
                  <a:gd name="f59" fmla="val 4402"/>
                  <a:gd name="f60" fmla="val 8310"/>
                  <a:gd name="f61" fmla="val 4432"/>
                  <a:gd name="f62" fmla="val 8085"/>
                  <a:gd name="f63" fmla="val 4252"/>
                  <a:gd name="f64" fmla="val 7860"/>
                  <a:gd name="f65" fmla="val 4013"/>
                  <a:gd name="f66" fmla="val 3803"/>
                  <a:gd name="f67" fmla="val 7381"/>
                  <a:gd name="f68" fmla="val 4177"/>
                  <a:gd name="f69" fmla="val 7576"/>
                  <a:gd name="f70" fmla="val 4207"/>
                  <a:gd name="f71" fmla="val 7593"/>
                  <a:gd name="f72" fmla="val 4210"/>
                  <a:gd name="f73" fmla="val 7611"/>
                  <a:gd name="f74" fmla="val 4211"/>
                  <a:gd name="f75" fmla="val 7628"/>
                  <a:gd name="f76" fmla="val 4040"/>
                  <a:gd name="f77" fmla="val 3818"/>
                  <a:gd name="f78" fmla="val 7501"/>
                  <a:gd name="f79" fmla="*/ f0 1 8025"/>
                  <a:gd name="f80" fmla="*/ f1 1 20138"/>
                  <a:gd name="f81" fmla="val f2"/>
                  <a:gd name="f82" fmla="val f3"/>
                  <a:gd name="f83" fmla="val f4"/>
                  <a:gd name="f84" fmla="+- f83 0 f81"/>
                  <a:gd name="f85" fmla="+- f82 0 f81"/>
                  <a:gd name="f86" fmla="*/ f85 1 8025"/>
                  <a:gd name="f87" fmla="*/ f84 1 20138"/>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8025" h="20138">
                    <a:moveTo>
                      <a:pt x="f5" y="f6"/>
                    </a:moveTo>
                    <a:lnTo>
                      <a:pt x="f5" y="f7"/>
                    </a:lnTo>
                    <a:cubicBezTo>
                      <a:pt x="f5" y="f8"/>
                      <a:pt x="f9" y="f10"/>
                      <a:pt x="f11" y="f10"/>
                    </a:cubicBezTo>
                    <a:lnTo>
                      <a:pt x="f12" y="f10"/>
                    </a:lnTo>
                    <a:lnTo>
                      <a:pt x="f12" y="f13"/>
                    </a:lnTo>
                    <a:cubicBezTo>
                      <a:pt x="f12" y="f14"/>
                      <a:pt x="f15" y="f16"/>
                      <a:pt x="f17" y="f18"/>
                    </a:cubicBezTo>
                    <a:cubicBezTo>
                      <a:pt x="f19" y="f20"/>
                      <a:pt x="f21" y="f22"/>
                      <a:pt x="f23" y="f22"/>
                    </a:cubicBezTo>
                    <a:cubicBezTo>
                      <a:pt x="f24" y="f22"/>
                      <a:pt x="f25" y="f26"/>
                      <a:pt x="f25" y="f27"/>
                    </a:cubicBezTo>
                    <a:lnTo>
                      <a:pt x="f25" y="f10"/>
                    </a:lnTo>
                    <a:lnTo>
                      <a:pt x="f28" y="f10"/>
                    </a:lnTo>
                    <a:cubicBezTo>
                      <a:pt x="f29" y="f10"/>
                      <a:pt x="f30" y="f8"/>
                      <a:pt x="f30" y="f7"/>
                    </a:cubicBezTo>
                    <a:lnTo>
                      <a:pt x="f30" y="f6"/>
                    </a:lnTo>
                    <a:close/>
                    <a:moveTo>
                      <a:pt x="f28" y="f2"/>
                    </a:moveTo>
                    <a:cubicBezTo>
                      <a:pt x="f31" y="f2"/>
                      <a:pt x="f2" y="f31"/>
                      <a:pt x="f2" y="f28"/>
                    </a:cubicBezTo>
                    <a:lnTo>
                      <a:pt x="f2" y="f7"/>
                    </a:lnTo>
                    <a:cubicBezTo>
                      <a:pt x="f2" y="f32"/>
                      <a:pt x="f31" y="f33"/>
                      <a:pt x="f28" y="f33"/>
                    </a:cubicBezTo>
                    <a:lnTo>
                      <a:pt x="f34" y="f33"/>
                    </a:lnTo>
                    <a:cubicBezTo>
                      <a:pt x="f35" y="f33"/>
                      <a:pt x="f3" y="f36"/>
                      <a:pt x="f3" y="f37"/>
                    </a:cubicBezTo>
                    <a:lnTo>
                      <a:pt x="f3" y="f38"/>
                    </a:lnTo>
                    <a:cubicBezTo>
                      <a:pt x="f3" y="f39"/>
                      <a:pt x="f40" y="f41"/>
                      <a:pt x="f42" y="f43"/>
                    </a:cubicBezTo>
                    <a:cubicBezTo>
                      <a:pt x="f44" y="f45"/>
                      <a:pt x="f46" y="f47"/>
                      <a:pt x="f48" y="f47"/>
                    </a:cubicBezTo>
                    <a:cubicBezTo>
                      <a:pt x="f49" y="f47"/>
                      <a:pt x="f50" y="f51"/>
                      <a:pt x="f50" y="f52"/>
                    </a:cubicBezTo>
                    <a:lnTo>
                      <a:pt x="f50" y="f53"/>
                    </a:lnTo>
                    <a:lnTo>
                      <a:pt x="f30" y="f53"/>
                    </a:lnTo>
                    <a:lnTo>
                      <a:pt x="f30" y="f54"/>
                    </a:lnTo>
                    <a:lnTo>
                      <a:pt x="f55" y="f54"/>
                    </a:lnTo>
                    <a:cubicBezTo>
                      <a:pt x="f56" y="f54"/>
                      <a:pt x="f57" y="f58"/>
                      <a:pt x="f59" y="f60"/>
                    </a:cubicBezTo>
                    <a:cubicBezTo>
                      <a:pt x="f61" y="f62"/>
                      <a:pt x="f63" y="f64"/>
                      <a:pt x="f65" y="f64"/>
                    </a:cubicBezTo>
                    <a:lnTo>
                      <a:pt x="f30" y="f64"/>
                    </a:lnTo>
                    <a:lnTo>
                      <a:pt x="f30" y="f28"/>
                    </a:lnTo>
                    <a:cubicBezTo>
                      <a:pt x="f30" y="f29"/>
                      <a:pt x="f29" y="f30"/>
                      <a:pt x="f28" y="f30"/>
                    </a:cubicBezTo>
                    <a:lnTo>
                      <a:pt x="f11" y="f30"/>
                    </a:lnTo>
                    <a:cubicBezTo>
                      <a:pt x="f9" y="f30"/>
                      <a:pt x="f50" y="f29"/>
                      <a:pt x="f50" y="f28"/>
                    </a:cubicBezTo>
                    <a:lnTo>
                      <a:pt x="f50" y="f66"/>
                    </a:lnTo>
                    <a:cubicBezTo>
                      <a:pt x="f50" y="f55"/>
                      <a:pt x="f67" y="f68"/>
                      <a:pt x="f69" y="f70"/>
                    </a:cubicBezTo>
                    <a:cubicBezTo>
                      <a:pt x="f71" y="f72"/>
                      <a:pt x="f73" y="f74"/>
                      <a:pt x="f75" y="f74"/>
                    </a:cubicBezTo>
                    <a:cubicBezTo>
                      <a:pt x="f35" y="f74"/>
                      <a:pt x="f3" y="f76"/>
                      <a:pt x="f3" y="f77"/>
                    </a:cubicBezTo>
                    <a:lnTo>
                      <a:pt x="f3" y="f28"/>
                    </a:lnTo>
                    <a:cubicBezTo>
                      <a:pt x="f3" y="f31"/>
                      <a:pt x="f78" y="f2"/>
                      <a:pt x="f11"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827;p31">
                <a:extLst>
                  <a:ext uri="{FF2B5EF4-FFF2-40B4-BE49-F238E27FC236}">
                    <a16:creationId xmlns:a16="http://schemas.microsoft.com/office/drawing/2014/main" id="{6F7143DE-237D-4239-A114-4F4AF56C398F}"/>
                  </a:ext>
                </a:extLst>
              </p:cNvPr>
              <p:cNvSpPr/>
              <p:nvPr/>
            </p:nvSpPr>
            <p:spPr>
              <a:xfrm>
                <a:off x="1171245" y="3499335"/>
                <a:ext cx="15636" cy="14136"/>
              </a:xfrm>
              <a:custGeom>
                <a:avLst/>
                <a:gdLst>
                  <a:gd name="f0" fmla="val w"/>
                  <a:gd name="f1" fmla="val h"/>
                  <a:gd name="f2" fmla="val 0"/>
                  <a:gd name="f3" fmla="val 869"/>
                  <a:gd name="f4" fmla="val 787"/>
                  <a:gd name="f5" fmla="val 486"/>
                  <a:gd name="f6" fmla="val 231"/>
                  <a:gd name="f7" fmla="val 255"/>
                  <a:gd name="f8" fmla="val 120"/>
                  <a:gd name="f9" fmla="val 550"/>
                  <a:gd name="f10" fmla="val 189"/>
                  <a:gd name="f11" fmla="val 713"/>
                  <a:gd name="f12" fmla="val 332"/>
                  <a:gd name="f13" fmla="val 474"/>
                  <a:gd name="f14" fmla="val 671"/>
                  <a:gd name="f15" fmla="val 644"/>
                  <a:gd name="f16" fmla="val 401"/>
                  <a:gd name="f17" fmla="val 296"/>
                  <a:gd name="f18" fmla="val 824"/>
                  <a:gd name="f19" fmla="val 191"/>
                  <a:gd name="f20" fmla="val 764"/>
                  <a:gd name="f21" fmla="val 116"/>
                  <a:gd name="f22" fmla="val 679"/>
                  <a:gd name="f23" fmla="val 35"/>
                  <a:gd name="f24" fmla="val 581"/>
                  <a:gd name="f25" fmla="*/ f0 1 869"/>
                  <a:gd name="f26" fmla="*/ f1 1 787"/>
                  <a:gd name="f27" fmla="val f2"/>
                  <a:gd name="f28" fmla="val f3"/>
                  <a:gd name="f29" fmla="val f4"/>
                  <a:gd name="f30" fmla="+- f29 0 f27"/>
                  <a:gd name="f31" fmla="+- f28 0 f27"/>
                  <a:gd name="f32" fmla="*/ f31 1 869"/>
                  <a:gd name="f33" fmla="*/ f30 1 78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69" h="787">
                    <a:moveTo>
                      <a:pt x="f5" y="f2"/>
                    </a:moveTo>
                    <a:cubicBezTo>
                      <a:pt x="f6" y="f2"/>
                      <a:pt x="f2" y="f7"/>
                      <a:pt x="f8" y="f9"/>
                    </a:cubicBezTo>
                    <a:cubicBezTo>
                      <a:pt x="f10" y="f11"/>
                      <a:pt x="f12" y="f4"/>
                      <a:pt x="f13" y="f4"/>
                    </a:cubicBezTo>
                    <a:cubicBezTo>
                      <a:pt x="f14" y="f4"/>
                      <a:pt x="f3" y="f15"/>
                      <a:pt x="f3" y="f16"/>
                    </a:cubicBezTo>
                    <a:cubicBezTo>
                      <a:pt x="f3" y="f17"/>
                      <a:pt x="f18" y="f19"/>
                      <a:pt x="f20" y="f21"/>
                    </a:cubicBezTo>
                    <a:cubicBezTo>
                      <a:pt x="f22" y="f23"/>
                      <a:pt x="f24"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828;p31">
                <a:extLst>
                  <a:ext uri="{FF2B5EF4-FFF2-40B4-BE49-F238E27FC236}">
                    <a16:creationId xmlns:a16="http://schemas.microsoft.com/office/drawing/2014/main" id="{5F374224-F917-47DD-B76A-8883B3CB183F}"/>
                  </a:ext>
                </a:extLst>
              </p:cNvPr>
              <p:cNvSpPr/>
              <p:nvPr/>
            </p:nvSpPr>
            <p:spPr>
              <a:xfrm>
                <a:off x="912406" y="3449455"/>
                <a:ext cx="45189" cy="30458"/>
              </a:xfrm>
              <a:custGeom>
                <a:avLst/>
                <a:gdLst>
                  <a:gd name="f0" fmla="val w"/>
                  <a:gd name="f1" fmla="val h"/>
                  <a:gd name="f2" fmla="val 0"/>
                  <a:gd name="f3" fmla="val 2511"/>
                  <a:gd name="f4" fmla="val 1695"/>
                  <a:gd name="f5" fmla="val 519"/>
                  <a:gd name="f6" fmla="val 258"/>
                  <a:gd name="f7" fmla="val 263"/>
                  <a:gd name="f8" fmla="val 159"/>
                  <a:gd name="f9" fmla="val 572"/>
                  <a:gd name="f10" fmla="val 504"/>
                  <a:gd name="f11" fmla="val 1260"/>
                  <a:gd name="f12" fmla="val 1222"/>
                  <a:gd name="f13" fmla="val 1694"/>
                  <a:gd name="f14" fmla="val 1986"/>
                  <a:gd name="f15" fmla="val 2510"/>
                  <a:gd name="f16" fmla="val 916"/>
                  <a:gd name="f17" fmla="val 1507"/>
                  <a:gd name="f18" fmla="val 1073"/>
                  <a:gd name="f19" fmla="val 646"/>
                  <a:gd name="f20" fmla="val 863"/>
                  <a:gd name="f21" fmla="val 227"/>
                  <a:gd name="f22" fmla="val 783"/>
                  <a:gd name="f23" fmla="val 67"/>
                  <a:gd name="f24" fmla="val 651"/>
                  <a:gd name="f25" fmla="*/ f0 1 2511"/>
                  <a:gd name="f26" fmla="*/ f1 1 1695"/>
                  <a:gd name="f27" fmla="val f2"/>
                  <a:gd name="f28" fmla="val f3"/>
                  <a:gd name="f29" fmla="val f4"/>
                  <a:gd name="f30" fmla="+- f29 0 f27"/>
                  <a:gd name="f31" fmla="+- f28 0 f27"/>
                  <a:gd name="f32" fmla="*/ f31 1 2511"/>
                  <a:gd name="f33" fmla="*/ f30 1 16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2511" h="1695">
                    <a:moveTo>
                      <a:pt x="f5" y="f2"/>
                    </a:moveTo>
                    <a:cubicBezTo>
                      <a:pt x="f6" y="f2"/>
                      <a:pt x="f2" y="f7"/>
                      <a:pt x="f8" y="f9"/>
                    </a:cubicBezTo>
                    <a:cubicBezTo>
                      <a:pt x="f10" y="f11"/>
                      <a:pt x="f12" y="f13"/>
                      <a:pt x="f14" y="f13"/>
                    </a:cubicBezTo>
                    <a:cubicBezTo>
                      <a:pt x="f15" y="f13"/>
                      <a:pt x="f15" y="f16"/>
                      <a:pt x="f14" y="f16"/>
                    </a:cubicBezTo>
                    <a:cubicBezTo>
                      <a:pt x="f17" y="f16"/>
                      <a:pt x="f18" y="f19"/>
                      <a:pt x="f20" y="f21"/>
                    </a:cubicBezTo>
                    <a:cubicBezTo>
                      <a:pt x="f22" y="f23"/>
                      <a:pt x="f24"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829;p31">
                <a:extLst>
                  <a:ext uri="{FF2B5EF4-FFF2-40B4-BE49-F238E27FC236}">
                    <a16:creationId xmlns:a16="http://schemas.microsoft.com/office/drawing/2014/main" id="{91EEB0BA-69C0-4270-BBC6-AFABE3DD60CC}"/>
                  </a:ext>
                </a:extLst>
              </p:cNvPr>
              <p:cNvSpPr/>
              <p:nvPr/>
            </p:nvSpPr>
            <p:spPr>
              <a:xfrm>
                <a:off x="1138921" y="3645767"/>
                <a:ext cx="14292" cy="32004"/>
              </a:xfrm>
              <a:custGeom>
                <a:avLst/>
                <a:gdLst>
                  <a:gd name="f0" fmla="val 180"/>
                  <a:gd name="f1" fmla="val w"/>
                  <a:gd name="f2" fmla="val h"/>
                  <a:gd name="f3" fmla="val 0"/>
                  <a:gd name="f4" fmla="val 794"/>
                  <a:gd name="f5" fmla="val 1781"/>
                  <a:gd name="f6" fmla="val 413"/>
                  <a:gd name="f7" fmla="val 391"/>
                  <a:gd name="f8" fmla="val 368"/>
                  <a:gd name="f9" fmla="val 3"/>
                  <a:gd name="f10" fmla="val 344"/>
                  <a:gd name="f11" fmla="val 7"/>
                  <a:gd name="f12" fmla="val 150"/>
                  <a:gd name="f13" fmla="val 37"/>
                  <a:gd name="f14" fmla="val 202"/>
                  <a:gd name="f15" fmla="val 411"/>
                  <a:gd name="f16" fmla="val 1384"/>
                  <a:gd name="f17" fmla="val 1579"/>
                  <a:gd name="f18" fmla="val 1744"/>
                  <a:gd name="f19" fmla="val 1774"/>
                  <a:gd name="f20" fmla="val 1778"/>
                  <a:gd name="f21" fmla="val 1780"/>
                  <a:gd name="f22" fmla="val 623"/>
                  <a:gd name="f23" fmla="val 1601"/>
                  <a:gd name="f24" fmla="val 396"/>
                  <a:gd name="f25" fmla="*/ f1 1 794"/>
                  <a:gd name="f26" fmla="*/ f2 1 1781"/>
                  <a:gd name="f27" fmla="val f3"/>
                  <a:gd name="f28" fmla="val f4"/>
                  <a:gd name="f29" fmla="val f5"/>
                  <a:gd name="f30" fmla="+- f29 0 f27"/>
                  <a:gd name="f31" fmla="+- f28 0 f27"/>
                  <a:gd name="f32" fmla="*/ f31 1 794"/>
                  <a:gd name="f33" fmla="*/ f30 1 178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794" h="1781">
                    <a:moveTo>
                      <a:pt x="f6" y="f3"/>
                    </a:moveTo>
                    <a:cubicBezTo>
                      <a:pt x="f7" y="f3"/>
                      <a:pt x="f8" y="f9"/>
                      <a:pt x="f10" y="f11"/>
                    </a:cubicBezTo>
                    <a:cubicBezTo>
                      <a:pt x="f12" y="f13"/>
                      <a:pt x="f3" y="f14"/>
                      <a:pt x="f3" y="f15"/>
                    </a:cubicBezTo>
                    <a:lnTo>
                      <a:pt x="f3" y="f16"/>
                    </a:lnTo>
                    <a:cubicBezTo>
                      <a:pt x="f3" y="f17"/>
                      <a:pt x="f12" y="f18"/>
                      <a:pt x="f10" y="f19"/>
                    </a:cubicBezTo>
                    <a:cubicBezTo>
                      <a:pt x="f8" y="f20"/>
                      <a:pt x="f7" y="f21"/>
                      <a:pt x="f6" y="f21"/>
                    </a:cubicBezTo>
                    <a:cubicBezTo>
                      <a:pt x="f22" y="f21"/>
                      <a:pt x="f4" y="f23"/>
                      <a:pt x="f4" y="f16"/>
                    </a:cubicBezTo>
                    <a:lnTo>
                      <a:pt x="f4" y="f24"/>
                    </a:lnTo>
                    <a:cubicBezTo>
                      <a:pt x="f4" y="f0"/>
                      <a:pt x="f22" y="f3"/>
                      <a:pt x="f6" y="f3"/>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830;p31">
                <a:extLst>
                  <a:ext uri="{FF2B5EF4-FFF2-40B4-BE49-F238E27FC236}">
                    <a16:creationId xmlns:a16="http://schemas.microsoft.com/office/drawing/2014/main" id="{DCF432D6-389D-46AC-8DE8-930F3CA0DABD}"/>
                  </a:ext>
                </a:extLst>
              </p:cNvPr>
              <p:cNvSpPr/>
              <p:nvPr/>
            </p:nvSpPr>
            <p:spPr>
              <a:xfrm>
                <a:off x="957294" y="3678503"/>
                <a:ext cx="15928" cy="14164"/>
              </a:xfrm>
              <a:custGeom>
                <a:avLst/>
                <a:gdLst>
                  <a:gd name="f0" fmla="val w"/>
                  <a:gd name="f1" fmla="val h"/>
                  <a:gd name="f2" fmla="val 0"/>
                  <a:gd name="f3" fmla="val 885"/>
                  <a:gd name="f4" fmla="val 788"/>
                  <a:gd name="f5" fmla="val 493"/>
                  <a:gd name="f6" fmla="val 239"/>
                  <a:gd name="f7" fmla="val 1"/>
                  <a:gd name="f8" fmla="val 255"/>
                  <a:gd name="f9" fmla="val 121"/>
                  <a:gd name="f10" fmla="val 550"/>
                  <a:gd name="f11" fmla="val 190"/>
                  <a:gd name="f12" fmla="val 713"/>
                  <a:gd name="f13" fmla="val 335"/>
                  <a:gd name="f14" fmla="val 787"/>
                  <a:gd name="f15" fmla="val 480"/>
                  <a:gd name="f16" fmla="val 682"/>
                  <a:gd name="f17" fmla="val 884"/>
                  <a:gd name="f18" fmla="val 645"/>
                  <a:gd name="f19" fmla="val 401"/>
                  <a:gd name="f20" fmla="val 296"/>
                  <a:gd name="f21" fmla="val 839"/>
                  <a:gd name="f22" fmla="val 191"/>
                  <a:gd name="f23" fmla="val 765"/>
                  <a:gd name="f24" fmla="val 116"/>
                  <a:gd name="f25" fmla="val 684"/>
                  <a:gd name="f26" fmla="val 35"/>
                  <a:gd name="f27" fmla="val 587"/>
                  <a:gd name="f28" fmla="*/ f0 1 885"/>
                  <a:gd name="f29" fmla="*/ f1 1 788"/>
                  <a:gd name="f30" fmla="val f2"/>
                  <a:gd name="f31" fmla="val f3"/>
                  <a:gd name="f32" fmla="val f4"/>
                  <a:gd name="f33" fmla="+- f32 0 f30"/>
                  <a:gd name="f34" fmla="+- f31 0 f30"/>
                  <a:gd name="f35" fmla="*/ f34 1 885"/>
                  <a:gd name="f36" fmla="*/ f33 1 78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885" h="788">
                    <a:moveTo>
                      <a:pt x="f5" y="f2"/>
                    </a:moveTo>
                    <a:cubicBezTo>
                      <a:pt x="f6" y="f2"/>
                      <a:pt x="f7" y="f8"/>
                      <a:pt x="f9" y="f10"/>
                    </a:cubicBezTo>
                    <a:cubicBezTo>
                      <a:pt x="f11" y="f12"/>
                      <a:pt x="f13" y="f14"/>
                      <a:pt x="f15" y="f14"/>
                    </a:cubicBezTo>
                    <a:cubicBezTo>
                      <a:pt x="f16" y="f14"/>
                      <a:pt x="f17" y="f18"/>
                      <a:pt x="f17" y="f19"/>
                    </a:cubicBezTo>
                    <a:cubicBezTo>
                      <a:pt x="f17" y="f20"/>
                      <a:pt x="f21" y="f22"/>
                      <a:pt x="f23" y="f24"/>
                    </a:cubicBezTo>
                    <a:cubicBezTo>
                      <a:pt x="f25" y="f26"/>
                      <a:pt x="f27"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20" name="Google Shape;1831;p31">
            <a:extLst>
              <a:ext uri="{FF2B5EF4-FFF2-40B4-BE49-F238E27FC236}">
                <a16:creationId xmlns:a16="http://schemas.microsoft.com/office/drawing/2014/main" id="{64B15160-8CCF-481C-BAFF-F3D044B08E18}"/>
              </a:ext>
            </a:extLst>
          </p:cNvPr>
          <p:cNvGrpSpPr/>
          <p:nvPr/>
        </p:nvGrpSpPr>
        <p:grpSpPr>
          <a:xfrm>
            <a:off x="6176854" y="1833710"/>
            <a:ext cx="623703" cy="624242"/>
            <a:chOff x="6176854" y="1833710"/>
            <a:chExt cx="623703" cy="624242"/>
          </a:xfrm>
        </p:grpSpPr>
        <p:sp>
          <p:nvSpPr>
            <p:cNvPr id="21" name="Google Shape;1832;p31">
              <a:extLst>
                <a:ext uri="{FF2B5EF4-FFF2-40B4-BE49-F238E27FC236}">
                  <a16:creationId xmlns:a16="http://schemas.microsoft.com/office/drawing/2014/main" id="{52A653E3-EA4C-4CF2-943B-A7B975D0F323}"/>
                </a:ext>
              </a:extLst>
            </p:cNvPr>
            <p:cNvSpPr/>
            <p:nvPr/>
          </p:nvSpPr>
          <p:spPr>
            <a:xfrm>
              <a:off x="6176854" y="1833710"/>
              <a:ext cx="623703" cy="6242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2" name="Google Shape;1833;p31">
              <a:extLst>
                <a:ext uri="{FF2B5EF4-FFF2-40B4-BE49-F238E27FC236}">
                  <a16:creationId xmlns:a16="http://schemas.microsoft.com/office/drawing/2014/main" id="{5F5EA704-0A79-4F97-8EB1-2F100B00CE31}"/>
                </a:ext>
              </a:extLst>
            </p:cNvPr>
            <p:cNvGrpSpPr/>
            <p:nvPr/>
          </p:nvGrpSpPr>
          <p:grpSpPr>
            <a:xfrm>
              <a:off x="6314718" y="1961644"/>
              <a:ext cx="365110" cy="361461"/>
              <a:chOff x="6314718" y="1961644"/>
              <a:chExt cx="365110" cy="361461"/>
            </a:xfrm>
          </p:grpSpPr>
          <p:sp>
            <p:nvSpPr>
              <p:cNvPr id="23" name="Google Shape;1834;p31">
                <a:extLst>
                  <a:ext uri="{FF2B5EF4-FFF2-40B4-BE49-F238E27FC236}">
                    <a16:creationId xmlns:a16="http://schemas.microsoft.com/office/drawing/2014/main" id="{7D76223A-C6F3-4C50-B1E8-1F510023135B}"/>
                  </a:ext>
                </a:extLst>
              </p:cNvPr>
              <p:cNvSpPr/>
              <p:nvPr/>
            </p:nvSpPr>
            <p:spPr>
              <a:xfrm>
                <a:off x="6315504" y="2135041"/>
                <a:ext cx="362705" cy="188064"/>
              </a:xfrm>
              <a:custGeom>
                <a:avLst/>
                <a:gdLst>
                  <a:gd name="f0" fmla="val 180"/>
                  <a:gd name="f1" fmla="val w"/>
                  <a:gd name="f2" fmla="val h"/>
                  <a:gd name="f3" fmla="val 0"/>
                  <a:gd name="f4" fmla="val 20153"/>
                  <a:gd name="f5" fmla="val 10466"/>
                  <a:gd name="f6" fmla="val 420"/>
                  <a:gd name="f7" fmla="val 196"/>
                  <a:gd name="f8" fmla="val 1"/>
                  <a:gd name="f9" fmla="val 419"/>
                  <a:gd name="f10" fmla="val 9282"/>
                  <a:gd name="f11" fmla="val 9941"/>
                  <a:gd name="f12" fmla="val 540"/>
                  <a:gd name="f13" fmla="val 10465"/>
                  <a:gd name="f14" fmla="val 1184"/>
                  <a:gd name="f15" fmla="val 18970"/>
                  <a:gd name="f16" fmla="val 19614"/>
                  <a:gd name="f17" fmla="val 1183"/>
                  <a:gd name="f18" fmla="val 20138"/>
                  <a:gd name="f19" fmla="val 539"/>
                  <a:gd name="f20" fmla="val 11679"/>
                  <a:gd name="f21" fmla="val 11484"/>
                  <a:gd name="f22" fmla="val 11320"/>
                  <a:gd name="f23" fmla="val 150"/>
                  <a:gd name="f24" fmla="val 11275"/>
                  <a:gd name="f25" fmla="val 344"/>
                  <a:gd name="f26" fmla="val 11245"/>
                  <a:gd name="f27" fmla="val 584"/>
                  <a:gd name="f28" fmla="val 11424"/>
                  <a:gd name="f29" fmla="val 794"/>
                  <a:gd name="f30" fmla="val 11664"/>
                  <a:gd name="f31" fmla="val 19180"/>
                  <a:gd name="f32" fmla="val 19359"/>
                  <a:gd name="f33" fmla="val 973"/>
                  <a:gd name="f34" fmla="val 9507"/>
                  <a:gd name="f35" fmla="val 9687"/>
                  <a:gd name="f36" fmla="val 974"/>
                  <a:gd name="f37" fmla="val 928"/>
                  <a:gd name="f38" fmla="val 853"/>
                  <a:gd name="f39" fmla="val 854"/>
                  <a:gd name="f40" fmla="val 929"/>
                  <a:gd name="f41" fmla="val 8670"/>
                  <a:gd name="f42" fmla="val 8700"/>
                  <a:gd name="f43" fmla="val 8744"/>
                  <a:gd name="f44" fmla="val 779"/>
                  <a:gd name="f45" fmla="val 8759"/>
                  <a:gd name="f46" fmla="val 749"/>
                  <a:gd name="f47" fmla="val 9089"/>
                  <a:gd name="f48" fmla="val 404"/>
                  <a:gd name="f49" fmla="val 8864"/>
                  <a:gd name="f50" fmla="val 8535"/>
                  <a:gd name="f51" fmla="*/ f1 1 20153"/>
                  <a:gd name="f52" fmla="*/ f2 1 10466"/>
                  <a:gd name="f53" fmla="val f3"/>
                  <a:gd name="f54" fmla="val f4"/>
                  <a:gd name="f55" fmla="val f5"/>
                  <a:gd name="f56" fmla="+- f55 0 f53"/>
                  <a:gd name="f57" fmla="+- f54 0 f53"/>
                  <a:gd name="f58" fmla="*/ f57 1 20153"/>
                  <a:gd name="f59" fmla="*/ f56 1 10466"/>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20153" h="10466">
                    <a:moveTo>
                      <a:pt x="f6" y="f3"/>
                    </a:moveTo>
                    <a:cubicBezTo>
                      <a:pt x="f7" y="f3"/>
                      <a:pt x="f8" y="f0"/>
                      <a:pt x="f8" y="f9"/>
                    </a:cubicBezTo>
                    <a:lnTo>
                      <a:pt x="f8" y="f10"/>
                    </a:lnTo>
                    <a:cubicBezTo>
                      <a:pt x="f8" y="f11"/>
                      <a:pt x="f12" y="f13"/>
                      <a:pt x="f14" y="f13"/>
                    </a:cubicBezTo>
                    <a:lnTo>
                      <a:pt x="f15" y="f13"/>
                    </a:lnTo>
                    <a:cubicBezTo>
                      <a:pt x="f16" y="f13"/>
                      <a:pt x="f4" y="f11"/>
                      <a:pt x="f4" y="f10"/>
                    </a:cubicBezTo>
                    <a:lnTo>
                      <a:pt x="f4" y="f17"/>
                    </a:lnTo>
                    <a:cubicBezTo>
                      <a:pt x="f18" y="f19"/>
                      <a:pt x="f16" y="f3"/>
                      <a:pt x="f15" y="f3"/>
                    </a:cubicBezTo>
                    <a:lnTo>
                      <a:pt x="f20" y="f3"/>
                    </a:lnTo>
                    <a:cubicBezTo>
                      <a:pt x="f21" y="f3"/>
                      <a:pt x="f22" y="f23"/>
                      <a:pt x="f24" y="f25"/>
                    </a:cubicBezTo>
                    <a:cubicBezTo>
                      <a:pt x="f26" y="f27"/>
                      <a:pt x="f28" y="f29"/>
                      <a:pt x="f30" y="f29"/>
                    </a:cubicBezTo>
                    <a:lnTo>
                      <a:pt x="f15" y="f29"/>
                    </a:lnTo>
                    <a:cubicBezTo>
                      <a:pt x="f31" y="f29"/>
                      <a:pt x="f32" y="f33"/>
                      <a:pt x="f32" y="f17"/>
                    </a:cubicBezTo>
                    <a:lnTo>
                      <a:pt x="f32" y="f10"/>
                    </a:lnTo>
                    <a:cubicBezTo>
                      <a:pt x="f32" y="f34"/>
                      <a:pt x="f31" y="f35"/>
                      <a:pt x="f15" y="f35"/>
                    </a:cubicBezTo>
                    <a:lnTo>
                      <a:pt x="f14" y="f35"/>
                    </a:lnTo>
                    <a:cubicBezTo>
                      <a:pt x="f36" y="f35"/>
                      <a:pt x="f29" y="f34"/>
                      <a:pt x="f29" y="f10"/>
                    </a:cubicBezTo>
                    <a:lnTo>
                      <a:pt x="f29" y="f37"/>
                    </a:lnTo>
                    <a:cubicBezTo>
                      <a:pt x="f29" y="f38"/>
                      <a:pt x="f39" y="f29"/>
                      <a:pt x="f40" y="f29"/>
                    </a:cubicBezTo>
                    <a:lnTo>
                      <a:pt x="f41" y="f29"/>
                    </a:lnTo>
                    <a:cubicBezTo>
                      <a:pt x="f42" y="f29"/>
                      <a:pt x="f43" y="f44"/>
                      <a:pt x="f45" y="f46"/>
                    </a:cubicBezTo>
                    <a:cubicBezTo>
                      <a:pt x="f47" y="f48"/>
                      <a:pt x="f49" y="f3"/>
                      <a:pt x="f50" y="f3"/>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835;p31">
                <a:extLst>
                  <a:ext uri="{FF2B5EF4-FFF2-40B4-BE49-F238E27FC236}">
                    <a16:creationId xmlns:a16="http://schemas.microsoft.com/office/drawing/2014/main" id="{B3439488-682D-494C-A3E8-091A886F9C95}"/>
                  </a:ext>
                </a:extLst>
              </p:cNvPr>
              <p:cNvSpPr/>
              <p:nvPr/>
            </p:nvSpPr>
            <p:spPr>
              <a:xfrm>
                <a:off x="6488500" y="2135370"/>
                <a:ext cx="15654" cy="14164"/>
              </a:xfrm>
              <a:custGeom>
                <a:avLst/>
                <a:gdLst>
                  <a:gd name="f0" fmla="val w"/>
                  <a:gd name="f1" fmla="val h"/>
                  <a:gd name="f2" fmla="val 0"/>
                  <a:gd name="f3" fmla="val 870"/>
                  <a:gd name="f4" fmla="val 788"/>
                  <a:gd name="f5" fmla="val 481"/>
                  <a:gd name="f6" fmla="val 1"/>
                  <a:gd name="f7" fmla="val 231"/>
                  <a:gd name="f8" fmla="val 256"/>
                  <a:gd name="f9" fmla="val 121"/>
                  <a:gd name="f10" fmla="val 551"/>
                  <a:gd name="f11" fmla="val 189"/>
                  <a:gd name="f12" fmla="val 714"/>
                  <a:gd name="f13" fmla="val 332"/>
                  <a:gd name="f14" fmla="val 474"/>
                  <a:gd name="f15" fmla="val 672"/>
                  <a:gd name="f16" fmla="val 869"/>
                  <a:gd name="f17" fmla="val 645"/>
                  <a:gd name="f18" fmla="val 401"/>
                  <a:gd name="f19" fmla="val 296"/>
                  <a:gd name="f20" fmla="val 824"/>
                  <a:gd name="f21" fmla="val 192"/>
                  <a:gd name="f22" fmla="val 749"/>
                  <a:gd name="f23" fmla="val 117"/>
                  <a:gd name="f24" fmla="val 668"/>
                  <a:gd name="f25" fmla="val 36"/>
                  <a:gd name="f26" fmla="val 573"/>
                  <a:gd name="f27" fmla="*/ f0 1 870"/>
                  <a:gd name="f28" fmla="*/ f1 1 788"/>
                  <a:gd name="f29" fmla="val f2"/>
                  <a:gd name="f30" fmla="val f3"/>
                  <a:gd name="f31" fmla="val f4"/>
                  <a:gd name="f32" fmla="+- f31 0 f29"/>
                  <a:gd name="f33" fmla="+- f30 0 f29"/>
                  <a:gd name="f34" fmla="*/ f33 1 870"/>
                  <a:gd name="f35" fmla="*/ f32 1 78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870" h="788">
                    <a:moveTo>
                      <a:pt x="f5" y="f6"/>
                    </a:moveTo>
                    <a:cubicBezTo>
                      <a:pt x="f7" y="f6"/>
                      <a:pt x="f2" y="f8"/>
                      <a:pt x="f9" y="f10"/>
                    </a:cubicBezTo>
                    <a:cubicBezTo>
                      <a:pt x="f11" y="f12"/>
                      <a:pt x="f13" y="f4"/>
                      <a:pt x="f14" y="f4"/>
                    </a:cubicBezTo>
                    <a:cubicBezTo>
                      <a:pt x="f15" y="f4"/>
                      <a:pt x="f16" y="f17"/>
                      <a:pt x="f16" y="f18"/>
                    </a:cubicBezTo>
                    <a:cubicBezTo>
                      <a:pt x="f16" y="f19"/>
                      <a:pt x="f20" y="f21"/>
                      <a:pt x="f22" y="f23"/>
                    </a:cubicBezTo>
                    <a:cubicBezTo>
                      <a:pt x="f24" y="f25"/>
                      <a:pt x="f26"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836;p31">
                <a:extLst>
                  <a:ext uri="{FF2B5EF4-FFF2-40B4-BE49-F238E27FC236}">
                    <a16:creationId xmlns:a16="http://schemas.microsoft.com/office/drawing/2014/main" id="{1AD0F18B-AC38-4EA2-A115-25D7AEC9C6EA}"/>
                  </a:ext>
                </a:extLst>
              </p:cNvPr>
              <p:cNvSpPr/>
              <p:nvPr/>
            </p:nvSpPr>
            <p:spPr>
              <a:xfrm>
                <a:off x="6316318" y="1961644"/>
                <a:ext cx="363510" cy="90900"/>
              </a:xfrm>
              <a:custGeom>
                <a:avLst/>
                <a:gdLst>
                  <a:gd name="f0" fmla="val w"/>
                  <a:gd name="f1" fmla="val h"/>
                  <a:gd name="f2" fmla="val 0"/>
                  <a:gd name="f3" fmla="val 20198"/>
                  <a:gd name="f4" fmla="val 5059"/>
                  <a:gd name="f5" fmla="val 14434"/>
                  <a:gd name="f6" fmla="val 1820"/>
                  <a:gd name="f7" fmla="val 3167"/>
                  <a:gd name="f8" fmla="val 12397"/>
                  <a:gd name="f9" fmla="val 17480"/>
                  <a:gd name="f10" fmla="val 781"/>
                  <a:gd name="f11" fmla="val 18078"/>
                  <a:gd name="f12" fmla="val 18660"/>
                  <a:gd name="f13" fmla="val 1068"/>
                  <a:gd name="f14" fmla="val 19015"/>
                  <a:gd name="f15" fmla="val 1595"/>
                  <a:gd name="f16" fmla="val 19045"/>
                  <a:gd name="f17" fmla="val 1640"/>
                  <a:gd name="f18" fmla="val 19434"/>
                  <a:gd name="f19" fmla="val 2194"/>
                  <a:gd name="f20" fmla="val 2928"/>
                  <a:gd name="f21" fmla="val 3482"/>
                  <a:gd name="f22" fmla="val 18688"/>
                  <a:gd name="f23" fmla="val 4008"/>
                  <a:gd name="f24" fmla="val 18107"/>
                  <a:gd name="f25" fmla="val 4297"/>
                  <a:gd name="f26" fmla="val 17511"/>
                  <a:gd name="f27" fmla="val 17209"/>
                  <a:gd name="f28" fmla="val 16902"/>
                  <a:gd name="f29" fmla="val 4222"/>
                  <a:gd name="f30" fmla="val 16619"/>
                  <a:gd name="f31" fmla="val 4066"/>
                  <a:gd name="f32" fmla="val 15257"/>
                  <a:gd name="f33" fmla="val 3347"/>
                  <a:gd name="f34" fmla="val 1685"/>
                  <a:gd name="f35" fmla="val 16634"/>
                  <a:gd name="f36" fmla="val 981"/>
                  <a:gd name="f37" fmla="val 16905"/>
                  <a:gd name="f38" fmla="val 846"/>
                  <a:gd name="f39" fmla="val 17194"/>
                  <a:gd name="f40" fmla="val 17405"/>
                  <a:gd name="f41" fmla="val 17002"/>
                  <a:gd name="f42" fmla="val 16595"/>
                  <a:gd name="f43" fmla="val 90"/>
                  <a:gd name="f44" fmla="val 16215"/>
                  <a:gd name="f45" fmla="val 278"/>
                  <a:gd name="f46" fmla="val 14733"/>
                  <a:gd name="f47" fmla="val 1041"/>
                  <a:gd name="f48" fmla="val 7951"/>
                  <a:gd name="f49" fmla="val 7756"/>
                  <a:gd name="f50" fmla="val 7592"/>
                  <a:gd name="f51" fmla="val 1176"/>
                  <a:gd name="f52" fmla="val 7547"/>
                  <a:gd name="f53" fmla="val 1371"/>
                  <a:gd name="f54" fmla="val 7517"/>
                  <a:gd name="f55" fmla="val 1610"/>
                  <a:gd name="f56" fmla="val 7696"/>
                  <a:gd name="f57" fmla="val 7936"/>
                  <a:gd name="f58" fmla="val 11604"/>
                  <a:gd name="f59" fmla="val 1438"/>
                  <a:gd name="f60" fmla="val 1428"/>
                  <a:gd name="f61" fmla="val 3168"/>
                  <a:gd name="f62" fmla="val 1419"/>
                  <a:gd name="f63" fmla="val 1409"/>
                  <a:gd name="f64" fmla="val 525"/>
                  <a:gd name="f65" fmla="val 520"/>
                  <a:gd name="f66" fmla="val 1423"/>
                  <a:gd name="f67" fmla="val 4388"/>
                  <a:gd name="f68" fmla="val 4397"/>
                  <a:gd name="f69" fmla="val 1821"/>
                  <a:gd name="f70" fmla="val 4406"/>
                  <a:gd name="f71" fmla="val 4414"/>
                  <a:gd name="f72" fmla="val 4597"/>
                  <a:gd name="f73" fmla="val 4748"/>
                  <a:gd name="f74" fmla="val 1676"/>
                  <a:gd name="f75" fmla="val 4777"/>
                  <a:gd name="f76" fmla="val 1490"/>
                  <a:gd name="f77" fmla="val 4822"/>
                  <a:gd name="f78" fmla="val 1251"/>
                  <a:gd name="f79" fmla="val 4642"/>
                  <a:gd name="f80" fmla="val 1513"/>
                  <a:gd name="f81" fmla="val 1504"/>
                  <a:gd name="f82" fmla="val 1495"/>
                  <a:gd name="f83" fmla="val 1485"/>
                  <a:gd name="f84" fmla="val 690"/>
                  <a:gd name="f85" fmla="val 45"/>
                  <a:gd name="f86" fmla="val 1679"/>
                  <a:gd name="f87" fmla="val 16"/>
                  <a:gd name="f88" fmla="val 2464"/>
                  <a:gd name="f89" fmla="val 1"/>
                  <a:gd name="f90" fmla="val 3272"/>
                  <a:gd name="f91" fmla="val 660"/>
                  <a:gd name="f92" fmla="val 3946"/>
                  <a:gd name="f93" fmla="val 1483"/>
                  <a:gd name="f94" fmla="val 16185"/>
                  <a:gd name="f95" fmla="val 4739"/>
                  <a:gd name="f96" fmla="val 16587"/>
                  <a:gd name="f97" fmla="val 4955"/>
                  <a:gd name="f98" fmla="val 17020"/>
                  <a:gd name="f99" fmla="val 5058"/>
                  <a:gd name="f100" fmla="val 17448"/>
                  <a:gd name="f101" fmla="val 18296"/>
                  <a:gd name="f102" fmla="val 19121"/>
                  <a:gd name="f103" fmla="val 4652"/>
                  <a:gd name="f104" fmla="val 19629"/>
                  <a:gd name="f105" fmla="val 3916"/>
                  <a:gd name="f106" fmla="val 3092"/>
                  <a:gd name="f107" fmla="val 1999"/>
                  <a:gd name="f108" fmla="val 19599"/>
                  <a:gd name="f109" fmla="val 1146"/>
                  <a:gd name="f110" fmla="val 19091"/>
                  <a:gd name="f111" fmla="val 404"/>
                  <a:gd name="f112" fmla="val 18258"/>
                  <a:gd name="f113" fmla="*/ f0 1 20198"/>
                  <a:gd name="f114" fmla="*/ f1 1 5059"/>
                  <a:gd name="f115" fmla="val f2"/>
                  <a:gd name="f116" fmla="val f3"/>
                  <a:gd name="f117" fmla="val f4"/>
                  <a:gd name="f118" fmla="+- f117 0 f115"/>
                  <a:gd name="f119" fmla="+- f116 0 f115"/>
                  <a:gd name="f120" fmla="*/ f119 1 20198"/>
                  <a:gd name="f121" fmla="*/ f118 1 5059"/>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0198" h="5059">
                    <a:moveTo>
                      <a:pt x="f5" y="f6"/>
                    </a:moveTo>
                    <a:lnTo>
                      <a:pt x="f5" y="f7"/>
                    </a:lnTo>
                    <a:lnTo>
                      <a:pt x="f8" y="f7"/>
                    </a:lnTo>
                    <a:lnTo>
                      <a:pt x="f8" y="f6"/>
                    </a:lnTo>
                    <a:close/>
                    <a:moveTo>
                      <a:pt x="f9" y="f10"/>
                    </a:moveTo>
                    <a:cubicBezTo>
                      <a:pt x="f11" y="f10"/>
                      <a:pt x="f12" y="f13"/>
                      <a:pt x="f14" y="f15"/>
                    </a:cubicBezTo>
                    <a:lnTo>
                      <a:pt x="f16" y="f17"/>
                    </a:lnTo>
                    <a:cubicBezTo>
                      <a:pt x="f18" y="f19"/>
                      <a:pt x="f18" y="f20"/>
                      <a:pt x="f16" y="f21"/>
                    </a:cubicBezTo>
                    <a:cubicBezTo>
                      <a:pt x="f22" y="f23"/>
                      <a:pt x="f24" y="f25"/>
                      <a:pt x="f26" y="f25"/>
                    </a:cubicBezTo>
                    <a:cubicBezTo>
                      <a:pt x="f27" y="f25"/>
                      <a:pt x="f28" y="f29"/>
                      <a:pt x="f30" y="f31"/>
                    </a:cubicBezTo>
                    <a:lnTo>
                      <a:pt x="f32" y="f33"/>
                    </a:lnTo>
                    <a:lnTo>
                      <a:pt x="f32" y="f34"/>
                    </a:lnTo>
                    <a:lnTo>
                      <a:pt x="f35" y="f36"/>
                    </a:lnTo>
                    <a:cubicBezTo>
                      <a:pt x="f37" y="f38"/>
                      <a:pt x="f39" y="f10"/>
                      <a:pt x="f9" y="f10"/>
                    </a:cubicBezTo>
                    <a:close/>
                    <a:moveTo>
                      <a:pt x="f40" y="f2"/>
                    </a:moveTo>
                    <a:cubicBezTo>
                      <a:pt x="f41" y="f2"/>
                      <a:pt x="f42" y="f43"/>
                      <a:pt x="f44" y="f45"/>
                    </a:cubicBezTo>
                    <a:lnTo>
                      <a:pt x="f46" y="f47"/>
                    </a:lnTo>
                    <a:lnTo>
                      <a:pt x="f48" y="f47"/>
                    </a:lnTo>
                    <a:cubicBezTo>
                      <a:pt x="f49" y="f47"/>
                      <a:pt x="f50" y="f51"/>
                      <a:pt x="f52" y="f53"/>
                    </a:cubicBezTo>
                    <a:cubicBezTo>
                      <a:pt x="f54" y="f55"/>
                      <a:pt x="f56" y="f6"/>
                      <a:pt x="f57" y="f6"/>
                    </a:cubicBezTo>
                    <a:lnTo>
                      <a:pt x="f58" y="f6"/>
                    </a:lnTo>
                    <a:lnTo>
                      <a:pt x="f58" y="f7"/>
                    </a:lnTo>
                    <a:lnTo>
                      <a:pt x="f59" y="f7"/>
                    </a:lnTo>
                    <a:cubicBezTo>
                      <a:pt x="f60" y="f61"/>
                      <a:pt x="f62" y="f61"/>
                      <a:pt x="f63" y="f61"/>
                    </a:cubicBezTo>
                    <a:cubicBezTo>
                      <a:pt x="f64" y="f61"/>
                      <a:pt x="f65" y="f6"/>
                      <a:pt x="f66" y="f6"/>
                    </a:cubicBezTo>
                    <a:lnTo>
                      <a:pt x="f67" y="f6"/>
                    </a:lnTo>
                    <a:cubicBezTo>
                      <a:pt x="f68" y="f69"/>
                      <a:pt x="f70" y="f69"/>
                      <a:pt x="f71" y="f69"/>
                    </a:cubicBezTo>
                    <a:cubicBezTo>
                      <a:pt x="f72" y="f69"/>
                      <a:pt x="f73" y="f74"/>
                      <a:pt x="f75" y="f76"/>
                    </a:cubicBezTo>
                    <a:cubicBezTo>
                      <a:pt x="f77" y="f78"/>
                      <a:pt x="f79" y="f47"/>
                      <a:pt x="f67" y="f47"/>
                    </a:cubicBezTo>
                    <a:lnTo>
                      <a:pt x="f80" y="f47"/>
                    </a:lnTo>
                    <a:cubicBezTo>
                      <a:pt x="f81" y="f47"/>
                      <a:pt x="f82" y="f47"/>
                      <a:pt x="f83" y="f47"/>
                    </a:cubicBezTo>
                    <a:cubicBezTo>
                      <a:pt x="f84" y="f47"/>
                      <a:pt x="f85" y="f86"/>
                      <a:pt x="f87" y="f88"/>
                    </a:cubicBezTo>
                    <a:cubicBezTo>
                      <a:pt x="f89" y="f90"/>
                      <a:pt x="f91" y="f92"/>
                      <a:pt x="f93" y="f92"/>
                    </a:cubicBezTo>
                    <a:lnTo>
                      <a:pt x="f46" y="f92"/>
                    </a:lnTo>
                    <a:lnTo>
                      <a:pt x="f94" y="f95"/>
                    </a:lnTo>
                    <a:cubicBezTo>
                      <a:pt x="f96" y="f97"/>
                      <a:pt x="f98" y="f99"/>
                      <a:pt x="f100" y="f99"/>
                    </a:cubicBezTo>
                    <a:cubicBezTo>
                      <a:pt x="f101" y="f99"/>
                      <a:pt x="f102" y="f103"/>
                      <a:pt x="f104" y="f105"/>
                    </a:cubicBezTo>
                    <a:cubicBezTo>
                      <a:pt x="f3" y="f106"/>
                      <a:pt x="f3" y="f107"/>
                      <a:pt x="f104" y="f51"/>
                    </a:cubicBezTo>
                    <a:lnTo>
                      <a:pt x="f108" y="f109"/>
                    </a:lnTo>
                    <a:cubicBezTo>
                      <a:pt x="f110" y="f111"/>
                      <a:pt x="f112" y="f2"/>
                      <a:pt x="f40"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837;p31">
                <a:extLst>
                  <a:ext uri="{FF2B5EF4-FFF2-40B4-BE49-F238E27FC236}">
                    <a16:creationId xmlns:a16="http://schemas.microsoft.com/office/drawing/2014/main" id="{37A9DA64-FEC7-4A7B-A4E3-0F3D7300A8B7}"/>
                  </a:ext>
                </a:extLst>
              </p:cNvPr>
              <p:cNvSpPr/>
              <p:nvPr/>
            </p:nvSpPr>
            <p:spPr>
              <a:xfrm>
                <a:off x="6418164" y="1980407"/>
                <a:ext cx="15928" cy="14090"/>
              </a:xfrm>
              <a:custGeom>
                <a:avLst/>
                <a:gdLst>
                  <a:gd name="f0" fmla="val w"/>
                  <a:gd name="f1" fmla="val h"/>
                  <a:gd name="f2" fmla="val 0"/>
                  <a:gd name="f3" fmla="val 885"/>
                  <a:gd name="f4" fmla="val 784"/>
                  <a:gd name="f5" fmla="val 492"/>
                  <a:gd name="f6" fmla="val 1"/>
                  <a:gd name="f7" fmla="val 239"/>
                  <a:gd name="f8" fmla="val 253"/>
                  <a:gd name="f9" fmla="val 121"/>
                  <a:gd name="f10" fmla="val 536"/>
                  <a:gd name="f11" fmla="val 190"/>
                  <a:gd name="f12" fmla="val 707"/>
                  <a:gd name="f13" fmla="val 337"/>
                  <a:gd name="f14" fmla="val 483"/>
                  <a:gd name="f15" fmla="val 684"/>
                  <a:gd name="f16" fmla="val 638"/>
                  <a:gd name="f17" fmla="val 387"/>
                  <a:gd name="f18" fmla="val 282"/>
                  <a:gd name="f19" fmla="val 840"/>
                  <a:gd name="f20" fmla="val 192"/>
                  <a:gd name="f21" fmla="val 765"/>
                  <a:gd name="f22" fmla="val 117"/>
                  <a:gd name="f23" fmla="val 683"/>
                  <a:gd name="f24" fmla="val 36"/>
                  <a:gd name="f25" fmla="val 587"/>
                  <a:gd name="f26" fmla="*/ f0 1 885"/>
                  <a:gd name="f27" fmla="*/ f1 1 784"/>
                  <a:gd name="f28" fmla="val f2"/>
                  <a:gd name="f29" fmla="val f3"/>
                  <a:gd name="f30" fmla="val f4"/>
                  <a:gd name="f31" fmla="+- f30 0 f28"/>
                  <a:gd name="f32" fmla="+- f29 0 f28"/>
                  <a:gd name="f33" fmla="*/ f32 1 885"/>
                  <a:gd name="f34" fmla="*/ f31 1 784"/>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885" h="784">
                    <a:moveTo>
                      <a:pt x="f5" y="f6"/>
                    </a:moveTo>
                    <a:cubicBezTo>
                      <a:pt x="f7" y="f6"/>
                      <a:pt x="f6" y="f8"/>
                      <a:pt x="f9" y="f10"/>
                    </a:cubicBezTo>
                    <a:cubicBezTo>
                      <a:pt x="f11" y="f12"/>
                      <a:pt x="f13" y="f4"/>
                      <a:pt x="f14" y="f4"/>
                    </a:cubicBezTo>
                    <a:cubicBezTo>
                      <a:pt x="f15" y="f4"/>
                      <a:pt x="f3" y="f16"/>
                      <a:pt x="f3" y="f17"/>
                    </a:cubicBezTo>
                    <a:cubicBezTo>
                      <a:pt x="f3" y="f18"/>
                      <a:pt x="f19" y="f20"/>
                      <a:pt x="f21" y="f22"/>
                    </a:cubicBezTo>
                    <a:cubicBezTo>
                      <a:pt x="f23" y="f24"/>
                      <a:pt x="f25"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838;p31">
                <a:extLst>
                  <a:ext uri="{FF2B5EF4-FFF2-40B4-BE49-F238E27FC236}">
                    <a16:creationId xmlns:a16="http://schemas.microsoft.com/office/drawing/2014/main" id="{445F8772-4CCE-43EE-A209-9F28E36A9313}"/>
                  </a:ext>
                </a:extLst>
              </p:cNvPr>
              <p:cNvSpPr/>
              <p:nvPr/>
            </p:nvSpPr>
            <p:spPr>
              <a:xfrm>
                <a:off x="6314718" y="2052425"/>
                <a:ext cx="288858" cy="69220"/>
              </a:xfrm>
              <a:custGeom>
                <a:avLst/>
                <a:gdLst>
                  <a:gd name="f0" fmla="val w"/>
                  <a:gd name="f1" fmla="val h"/>
                  <a:gd name="f2" fmla="val 0"/>
                  <a:gd name="f3" fmla="val 16050"/>
                  <a:gd name="f4" fmla="val 3852"/>
                  <a:gd name="f5" fmla="val 11618"/>
                  <a:gd name="f6" fmla="val 1574"/>
                  <a:gd name="f7" fmla="val 11588"/>
                  <a:gd name="f8" fmla="val 1693"/>
                  <a:gd name="f9" fmla="val 1813"/>
                  <a:gd name="f10" fmla="val 1933"/>
                  <a:gd name="f11" fmla="val 2053"/>
                  <a:gd name="f12" fmla="val 2173"/>
                  <a:gd name="f13" fmla="val 2277"/>
                  <a:gd name="f14" fmla="val 4432"/>
                  <a:gd name="f15" fmla="val 4492"/>
                  <a:gd name="f16" fmla="val 1798"/>
                  <a:gd name="f17" fmla="val 1959"/>
                  <a:gd name="f18" fmla="val 793"/>
                  <a:gd name="f19" fmla="val 1985"/>
                  <a:gd name="f20" fmla="val 2010"/>
                  <a:gd name="f21" fmla="val 2036"/>
                  <a:gd name="f22" fmla="val 795"/>
                  <a:gd name="f23" fmla="val 2530"/>
                  <a:gd name="f24" fmla="val 825"/>
                  <a:gd name="f25" fmla="val 2994"/>
                  <a:gd name="f26" fmla="val 1005"/>
                  <a:gd name="f27" fmla="val 3384"/>
                  <a:gd name="f28" fmla="val 1319"/>
                  <a:gd name="f29" fmla="val 3788"/>
                  <a:gd name="f30" fmla="val 1619"/>
                  <a:gd name="f31" fmla="val 2218"/>
                  <a:gd name="f32" fmla="val 2517"/>
                  <a:gd name="f33" fmla="val 2831"/>
                  <a:gd name="f34" fmla="val 3011"/>
                  <a:gd name="f35" fmla="val 3041"/>
                  <a:gd name="f36" fmla="val 3043"/>
                  <a:gd name="f37" fmla="val 3044"/>
                  <a:gd name="f38" fmla="val 1350"/>
                  <a:gd name="f39" fmla="val 853"/>
                  <a:gd name="f40" fmla="val 2536"/>
                  <a:gd name="f41" fmla="val 1918"/>
                  <a:gd name="f42" fmla="val 1300"/>
                  <a:gd name="f43" fmla="val 14069"/>
                  <a:gd name="f44" fmla="val 794"/>
                  <a:gd name="f45" fmla="val 14702"/>
                  <a:gd name="f46" fmla="val 15211"/>
                  <a:gd name="f47" fmla="val 1292"/>
                  <a:gd name="f48" fmla="val 2550"/>
                  <a:gd name="f49" fmla="val 14716"/>
                  <a:gd name="f50" fmla="val 14094"/>
                  <a:gd name="f51" fmla="val 14068"/>
                  <a:gd name="f52" fmla="val 14041"/>
                  <a:gd name="f53" fmla="val 14014"/>
                  <a:gd name="f54" fmla="val 13534"/>
                  <a:gd name="f55" fmla="val 13055"/>
                  <a:gd name="f56" fmla="val 12681"/>
                  <a:gd name="f57" fmla="val 12262"/>
                  <a:gd name="f58" fmla="val 2232"/>
                  <a:gd name="f59" fmla="val 1020"/>
                  <a:gd name="f60" fmla="val 14032"/>
                  <a:gd name="f61" fmla="val 14050"/>
                  <a:gd name="f62" fmla="val 1927"/>
                  <a:gd name="f63" fmla="val 869"/>
                  <a:gd name="f64" fmla="val 867"/>
                  <a:gd name="f65" fmla="val 2985"/>
                  <a:gd name="f66" fmla="val 3851"/>
                  <a:gd name="f67" fmla="val 1953"/>
                  <a:gd name="f68" fmla="val 1980"/>
                  <a:gd name="f69" fmla="val 2006"/>
                  <a:gd name="f70" fmla="val 3849"/>
                  <a:gd name="f71" fmla="val 2575"/>
                  <a:gd name="f72" fmla="val 3189"/>
                  <a:gd name="f73" fmla="val 3625"/>
                  <a:gd name="f74" fmla="val 3818"/>
                  <a:gd name="f75" fmla="val 3176"/>
                  <a:gd name="f76" fmla="val 3863"/>
                  <a:gd name="f77" fmla="val 3146"/>
                  <a:gd name="f78" fmla="val 3908"/>
                  <a:gd name="f79" fmla="val 3101"/>
                  <a:gd name="f80" fmla="val 3953"/>
                  <a:gd name="f81" fmla="val 3071"/>
                  <a:gd name="f82" fmla="val 12112"/>
                  <a:gd name="f83" fmla="val 12157"/>
                  <a:gd name="f84" fmla="val 12202"/>
                  <a:gd name="f85" fmla="val 12247"/>
                  <a:gd name="f86" fmla="val 12876"/>
                  <a:gd name="f87" fmla="val 13475"/>
                  <a:gd name="f88" fmla="val 14059"/>
                  <a:gd name="f89" fmla="val 14086"/>
                  <a:gd name="f90" fmla="val 14113"/>
                  <a:gd name="f91" fmla="val 14140"/>
                  <a:gd name="f92" fmla="val 15195"/>
                  <a:gd name="f93" fmla="val 2999"/>
                  <a:gd name="f94" fmla="val 858"/>
                  <a:gd name="f95" fmla="val 15181"/>
                  <a:gd name="f96" fmla="val 1"/>
                  <a:gd name="f97" fmla="val 14095"/>
                  <a:gd name="f98" fmla="val 14077"/>
                  <a:gd name="f99" fmla="val 2"/>
                  <a:gd name="f100" fmla="val 12861"/>
                  <a:gd name="f101" fmla="val 241"/>
                  <a:gd name="f102" fmla="val 690"/>
                  <a:gd name="f103" fmla="val 720"/>
                  <a:gd name="f104" fmla="val 750"/>
                  <a:gd name="f105" fmla="val 12097"/>
                  <a:gd name="f106" fmla="val 780"/>
                  <a:gd name="f107" fmla="val 12082"/>
                  <a:gd name="f108" fmla="val 12067"/>
                  <a:gd name="f109" fmla="val 3998"/>
                  <a:gd name="f110" fmla="val 3983"/>
                  <a:gd name="f111" fmla="val 3968"/>
                  <a:gd name="f112" fmla="val 675"/>
                  <a:gd name="f113" fmla="val 226"/>
                  <a:gd name="f114" fmla="*/ f0 1 16050"/>
                  <a:gd name="f115" fmla="*/ f1 1 3852"/>
                  <a:gd name="f116" fmla="val f2"/>
                  <a:gd name="f117" fmla="val f3"/>
                  <a:gd name="f118" fmla="val f4"/>
                  <a:gd name="f119" fmla="+- f118 0 f116"/>
                  <a:gd name="f120" fmla="+- f117 0 f116"/>
                  <a:gd name="f121" fmla="*/ f120 1 16050"/>
                  <a:gd name="f122" fmla="*/ f119 1 3852"/>
                  <a:gd name="f123" fmla="*/ f116 1 f121"/>
                  <a:gd name="f124" fmla="*/ f117 1 f121"/>
                  <a:gd name="f125" fmla="*/ f116 1 f122"/>
                  <a:gd name="f126" fmla="*/ f118 1 f122"/>
                  <a:gd name="f127" fmla="*/ f123 f114 1"/>
                  <a:gd name="f128" fmla="*/ f124 f114 1"/>
                  <a:gd name="f129" fmla="*/ f126 f115 1"/>
                  <a:gd name="f130" fmla="*/ f125 f115 1"/>
                </a:gdLst>
                <a:ahLst/>
                <a:cxnLst>
                  <a:cxn ang="3cd4">
                    <a:pos x="hc" y="t"/>
                  </a:cxn>
                  <a:cxn ang="0">
                    <a:pos x="r" y="vc"/>
                  </a:cxn>
                  <a:cxn ang="cd4">
                    <a:pos x="hc" y="b"/>
                  </a:cxn>
                  <a:cxn ang="cd2">
                    <a:pos x="l" y="vc"/>
                  </a:cxn>
                </a:cxnLst>
                <a:rect l="f127" t="f130" r="f128" b="f129"/>
                <a:pathLst>
                  <a:path w="16050" h="3852">
                    <a:moveTo>
                      <a:pt x="f5" y="f6"/>
                    </a:moveTo>
                    <a:cubicBezTo>
                      <a:pt x="f7" y="f8"/>
                      <a:pt x="f7" y="f9"/>
                      <a:pt x="f7" y="f10"/>
                    </a:cubicBezTo>
                    <a:cubicBezTo>
                      <a:pt x="f7" y="f11"/>
                      <a:pt x="f7" y="f12"/>
                      <a:pt x="f5" y="f13"/>
                    </a:cubicBezTo>
                    <a:lnTo>
                      <a:pt x="f14" y="f13"/>
                    </a:lnTo>
                    <a:cubicBezTo>
                      <a:pt x="f15" y="f11"/>
                      <a:pt x="f15" y="f16"/>
                      <a:pt x="f14" y="f6"/>
                    </a:cubicBezTo>
                    <a:close/>
                    <a:moveTo>
                      <a:pt x="f17" y="f18"/>
                    </a:moveTo>
                    <a:cubicBezTo>
                      <a:pt x="f19" y="f18"/>
                      <a:pt x="f20" y="f18"/>
                      <a:pt x="f21" y="f22"/>
                    </a:cubicBezTo>
                    <a:cubicBezTo>
                      <a:pt x="f23" y="f24"/>
                      <a:pt x="f25" y="f26"/>
                      <a:pt x="f27" y="f28"/>
                    </a:cubicBezTo>
                    <a:cubicBezTo>
                      <a:pt x="f29" y="f30"/>
                      <a:pt x="f29" y="f31"/>
                      <a:pt x="f27" y="f32"/>
                    </a:cubicBezTo>
                    <a:cubicBezTo>
                      <a:pt x="f25" y="f33"/>
                      <a:pt x="f23" y="f34"/>
                      <a:pt x="f21" y="f35"/>
                    </a:cubicBezTo>
                    <a:cubicBezTo>
                      <a:pt x="f20" y="f36"/>
                      <a:pt x="f19" y="f37"/>
                      <a:pt x="f17" y="f37"/>
                    </a:cubicBezTo>
                    <a:cubicBezTo>
                      <a:pt x="f38" y="f37"/>
                      <a:pt x="f39" y="f40"/>
                      <a:pt x="f39" y="f41"/>
                    </a:cubicBezTo>
                    <a:cubicBezTo>
                      <a:pt x="f39" y="f42"/>
                      <a:pt x="f38" y="f18"/>
                      <a:pt x="f17" y="f18"/>
                    </a:cubicBezTo>
                    <a:close/>
                    <a:moveTo>
                      <a:pt x="f43" y="f44"/>
                    </a:moveTo>
                    <a:cubicBezTo>
                      <a:pt x="f45" y="f44"/>
                      <a:pt x="f46" y="f47"/>
                      <a:pt x="f46" y="f41"/>
                    </a:cubicBezTo>
                    <a:cubicBezTo>
                      <a:pt x="f46" y="f48"/>
                      <a:pt x="f49" y="f37"/>
                      <a:pt x="f50" y="f37"/>
                    </a:cubicBezTo>
                    <a:cubicBezTo>
                      <a:pt x="f51" y="f37"/>
                      <a:pt x="f52" y="f36"/>
                      <a:pt x="f53" y="f35"/>
                    </a:cubicBezTo>
                    <a:cubicBezTo>
                      <a:pt x="f54" y="f34"/>
                      <a:pt x="f55" y="f33"/>
                      <a:pt x="f56" y="f32"/>
                    </a:cubicBezTo>
                    <a:cubicBezTo>
                      <a:pt x="f57" y="f58"/>
                      <a:pt x="f57" y="f30"/>
                      <a:pt x="f56" y="f28"/>
                    </a:cubicBezTo>
                    <a:cubicBezTo>
                      <a:pt x="f55" y="f59"/>
                      <a:pt x="f54" y="f24"/>
                      <a:pt x="f53" y="f22"/>
                    </a:cubicBezTo>
                    <a:cubicBezTo>
                      <a:pt x="f60" y="f44"/>
                      <a:pt x="f61" y="f44"/>
                      <a:pt x="f43" y="f44"/>
                    </a:cubicBezTo>
                    <a:close/>
                    <a:moveTo>
                      <a:pt x="f62" y="f2"/>
                    </a:moveTo>
                    <a:cubicBezTo>
                      <a:pt x="f63" y="f2"/>
                      <a:pt x="f2" y="f64"/>
                      <a:pt x="f2" y="f10"/>
                    </a:cubicBezTo>
                    <a:cubicBezTo>
                      <a:pt x="f2" y="f65"/>
                      <a:pt x="f63" y="f66"/>
                      <a:pt x="f62" y="f66"/>
                    </a:cubicBezTo>
                    <a:cubicBezTo>
                      <a:pt x="f67" y="f66"/>
                      <a:pt x="f68" y="f66"/>
                      <a:pt x="f69" y="f70"/>
                    </a:cubicBezTo>
                    <a:cubicBezTo>
                      <a:pt x="f71" y="f70"/>
                      <a:pt x="f72" y="f73"/>
                      <a:pt x="f74" y="f75"/>
                    </a:cubicBezTo>
                    <a:cubicBezTo>
                      <a:pt x="f76" y="f77"/>
                      <a:pt x="f78" y="f79"/>
                      <a:pt x="f80" y="f81"/>
                    </a:cubicBezTo>
                    <a:lnTo>
                      <a:pt x="f82" y="f81"/>
                    </a:lnTo>
                    <a:cubicBezTo>
                      <a:pt x="f83" y="f79"/>
                      <a:pt x="f84" y="f77"/>
                      <a:pt x="f85" y="f75"/>
                    </a:cubicBezTo>
                    <a:cubicBezTo>
                      <a:pt x="f86" y="f73"/>
                      <a:pt x="f87" y="f70"/>
                      <a:pt x="f88" y="f70"/>
                    </a:cubicBezTo>
                    <a:cubicBezTo>
                      <a:pt x="f89" y="f66"/>
                      <a:pt x="f90" y="f66"/>
                      <a:pt x="f91" y="f66"/>
                    </a:cubicBezTo>
                    <a:cubicBezTo>
                      <a:pt x="f92" y="f66"/>
                      <a:pt x="f3" y="f93"/>
                      <a:pt x="f3" y="f10"/>
                    </a:cubicBezTo>
                    <a:cubicBezTo>
                      <a:pt x="f3" y="f94"/>
                      <a:pt x="f95" y="f96"/>
                      <a:pt x="f90" y="f96"/>
                    </a:cubicBezTo>
                    <a:cubicBezTo>
                      <a:pt x="f97" y="f96"/>
                      <a:pt x="f98" y="f96"/>
                      <a:pt x="f88" y="f99"/>
                    </a:cubicBezTo>
                    <a:cubicBezTo>
                      <a:pt x="f87" y="f99"/>
                      <a:pt x="f100" y="f101"/>
                      <a:pt x="f85" y="f102"/>
                    </a:cubicBezTo>
                    <a:cubicBezTo>
                      <a:pt x="f84" y="f103"/>
                      <a:pt x="f83" y="f104"/>
                      <a:pt x="f82" y="f22"/>
                    </a:cubicBezTo>
                    <a:cubicBezTo>
                      <a:pt x="f105" y="f106"/>
                      <a:pt x="f107" y="f106"/>
                      <a:pt x="f108" y="f106"/>
                    </a:cubicBezTo>
                    <a:lnTo>
                      <a:pt x="f109" y="f106"/>
                    </a:lnTo>
                    <a:cubicBezTo>
                      <a:pt x="f110" y="f106"/>
                      <a:pt x="f111" y="f106"/>
                      <a:pt x="f80" y="f22"/>
                    </a:cubicBezTo>
                    <a:cubicBezTo>
                      <a:pt x="f78" y="f104"/>
                      <a:pt x="f76" y="f103"/>
                      <a:pt x="f74" y="f112"/>
                    </a:cubicBezTo>
                    <a:cubicBezTo>
                      <a:pt x="f72" y="f113"/>
                      <a:pt x="f71" y="f99"/>
                      <a:pt x="f69" y="f99"/>
                    </a:cubicBezTo>
                    <a:cubicBezTo>
                      <a:pt x="f68" y="f96"/>
                      <a:pt x="f67" y="f2"/>
                      <a:pt x="f62"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839;p31">
                <a:extLst>
                  <a:ext uri="{FF2B5EF4-FFF2-40B4-BE49-F238E27FC236}">
                    <a16:creationId xmlns:a16="http://schemas.microsoft.com/office/drawing/2014/main" id="{2D64C9D3-6FE4-4400-B651-289DFB1C1CAA}"/>
                  </a:ext>
                </a:extLst>
              </p:cNvPr>
              <p:cNvSpPr/>
              <p:nvPr/>
            </p:nvSpPr>
            <p:spPr>
              <a:xfrm>
                <a:off x="6353772" y="2168399"/>
                <a:ext cx="286179" cy="121615"/>
              </a:xfrm>
              <a:custGeom>
                <a:avLst/>
                <a:gdLst>
                  <a:gd name="f0" fmla="val w"/>
                  <a:gd name="f1" fmla="val h"/>
                  <a:gd name="f2" fmla="val 0"/>
                  <a:gd name="f3" fmla="val 15901"/>
                  <a:gd name="f4" fmla="val 6768"/>
                  <a:gd name="f5" fmla="val 2531"/>
                  <a:gd name="f6" fmla="val 779"/>
                  <a:gd name="f7" fmla="val 5974"/>
                  <a:gd name="f8" fmla="val 794"/>
                  <a:gd name="f9" fmla="val 5046"/>
                  <a:gd name="f10" fmla="val 3310"/>
                  <a:gd name="f11" fmla="val 7562"/>
                  <a:gd name="f12" fmla="val 5825"/>
                  <a:gd name="f13" fmla="val 10077"/>
                  <a:gd name="f14" fmla="val 8340"/>
                  <a:gd name="f15" fmla="val 12592"/>
                  <a:gd name="f16" fmla="val 10870"/>
                  <a:gd name="f17" fmla="val 15107"/>
                  <a:gd name="f18" fmla="val 13386"/>
                  <a:gd name="f19" fmla="val 405"/>
                  <a:gd name="f20" fmla="val 181"/>
                  <a:gd name="f21" fmla="val 1"/>
                  <a:gd name="f22" fmla="val 165"/>
                  <a:gd name="f23" fmla="val 390"/>
                  <a:gd name="f24" fmla="val 6363"/>
                  <a:gd name="f25" fmla="val 6588"/>
                  <a:gd name="f26" fmla="val 15512"/>
                  <a:gd name="f27" fmla="val 15721"/>
                  <a:gd name="f28" fmla="*/ f0 1 15901"/>
                  <a:gd name="f29" fmla="*/ f1 1 6768"/>
                  <a:gd name="f30" fmla="val f2"/>
                  <a:gd name="f31" fmla="val f3"/>
                  <a:gd name="f32" fmla="val f4"/>
                  <a:gd name="f33" fmla="+- f32 0 f30"/>
                  <a:gd name="f34" fmla="+- f31 0 f30"/>
                  <a:gd name="f35" fmla="*/ f34 1 15901"/>
                  <a:gd name="f36" fmla="*/ f33 1 676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5900" h="6767">
                    <a:moveTo>
                      <a:pt x="f5" y="f6"/>
                    </a:moveTo>
                    <a:lnTo>
                      <a:pt x="f5" y="f7"/>
                    </a:lnTo>
                    <a:lnTo>
                      <a:pt x="f8" y="f7"/>
                    </a:lnTo>
                    <a:lnTo>
                      <a:pt x="f8" y="f6"/>
                    </a:lnTo>
                    <a:close/>
                    <a:moveTo>
                      <a:pt x="f9" y="f6"/>
                    </a:moveTo>
                    <a:lnTo>
                      <a:pt x="f9" y="f7"/>
                    </a:lnTo>
                    <a:lnTo>
                      <a:pt x="f10" y="f7"/>
                    </a:lnTo>
                    <a:lnTo>
                      <a:pt x="f10" y="f6"/>
                    </a:lnTo>
                    <a:close/>
                    <a:moveTo>
                      <a:pt x="f11" y="f6"/>
                    </a:moveTo>
                    <a:lnTo>
                      <a:pt x="f11" y="f7"/>
                    </a:lnTo>
                    <a:lnTo>
                      <a:pt x="f12" y="f7"/>
                    </a:lnTo>
                    <a:lnTo>
                      <a:pt x="f12" y="f6"/>
                    </a:lnTo>
                    <a:close/>
                    <a:moveTo>
                      <a:pt x="f13" y="f6"/>
                    </a:moveTo>
                    <a:lnTo>
                      <a:pt x="f13" y="f7"/>
                    </a:lnTo>
                    <a:lnTo>
                      <a:pt x="f14" y="f7"/>
                    </a:lnTo>
                    <a:lnTo>
                      <a:pt x="f14" y="f6"/>
                    </a:lnTo>
                    <a:close/>
                    <a:moveTo>
                      <a:pt x="f15" y="f6"/>
                    </a:moveTo>
                    <a:lnTo>
                      <a:pt x="f15" y="f7"/>
                    </a:lnTo>
                    <a:lnTo>
                      <a:pt x="f16" y="f7"/>
                    </a:lnTo>
                    <a:lnTo>
                      <a:pt x="f16" y="f6"/>
                    </a:lnTo>
                    <a:close/>
                    <a:moveTo>
                      <a:pt x="f17" y="f6"/>
                    </a:moveTo>
                    <a:lnTo>
                      <a:pt x="f17" y="f7"/>
                    </a:lnTo>
                    <a:lnTo>
                      <a:pt x="f18" y="f7"/>
                    </a:lnTo>
                    <a:lnTo>
                      <a:pt x="f18" y="f6"/>
                    </a:ln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3"/>
                    </a:lnTo>
                    <a:cubicBezTo>
                      <a:pt x="f3" y="f22"/>
                      <a:pt x="f27" y="f2"/>
                      <a:pt x="f26"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29" name="Google Shape;1840;p31">
            <a:extLst>
              <a:ext uri="{FF2B5EF4-FFF2-40B4-BE49-F238E27FC236}">
                <a16:creationId xmlns:a16="http://schemas.microsoft.com/office/drawing/2014/main" id="{08240D93-1E41-4C07-AADC-733C2F16BC80}"/>
              </a:ext>
            </a:extLst>
          </p:cNvPr>
          <p:cNvGrpSpPr/>
          <p:nvPr/>
        </p:nvGrpSpPr>
        <p:grpSpPr>
          <a:xfrm>
            <a:off x="3445047" y="1833710"/>
            <a:ext cx="623703" cy="624242"/>
            <a:chOff x="3445047" y="1833710"/>
            <a:chExt cx="623703" cy="624242"/>
          </a:xfrm>
        </p:grpSpPr>
        <p:sp>
          <p:nvSpPr>
            <p:cNvPr id="30" name="Google Shape;1841;p31">
              <a:extLst>
                <a:ext uri="{FF2B5EF4-FFF2-40B4-BE49-F238E27FC236}">
                  <a16:creationId xmlns:a16="http://schemas.microsoft.com/office/drawing/2014/main" id="{A6E798B2-8E3B-4D88-9B4B-88C634A44710}"/>
                </a:ext>
              </a:extLst>
            </p:cNvPr>
            <p:cNvSpPr/>
            <p:nvPr/>
          </p:nvSpPr>
          <p:spPr>
            <a:xfrm>
              <a:off x="3445047" y="1833710"/>
              <a:ext cx="623703" cy="6242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1" name="Google Shape;1842;p31">
              <a:extLst>
                <a:ext uri="{FF2B5EF4-FFF2-40B4-BE49-F238E27FC236}">
                  <a16:creationId xmlns:a16="http://schemas.microsoft.com/office/drawing/2014/main" id="{C9FB4673-E1A2-4144-9928-1EC1A39DAFEC}"/>
                </a:ext>
              </a:extLst>
            </p:cNvPr>
            <p:cNvGrpSpPr/>
            <p:nvPr/>
          </p:nvGrpSpPr>
          <p:grpSpPr>
            <a:xfrm>
              <a:off x="3578431" y="1991782"/>
              <a:ext cx="374821" cy="361371"/>
              <a:chOff x="3578431" y="1991782"/>
              <a:chExt cx="374821" cy="361371"/>
            </a:xfrm>
          </p:grpSpPr>
          <p:sp>
            <p:nvSpPr>
              <p:cNvPr id="32" name="Google Shape;1843;p31">
                <a:extLst>
                  <a:ext uri="{FF2B5EF4-FFF2-40B4-BE49-F238E27FC236}">
                    <a16:creationId xmlns:a16="http://schemas.microsoft.com/office/drawing/2014/main" id="{808A626A-2667-44E4-BE63-070D84EA97E9}"/>
                  </a:ext>
                </a:extLst>
              </p:cNvPr>
              <p:cNvSpPr/>
              <p:nvPr/>
            </p:nvSpPr>
            <p:spPr>
              <a:xfrm>
                <a:off x="3611294" y="2025478"/>
                <a:ext cx="238484" cy="217709"/>
              </a:xfrm>
              <a:custGeom>
                <a:avLst/>
                <a:gdLst>
                  <a:gd name="f0" fmla="val w"/>
                  <a:gd name="f1" fmla="val h"/>
                  <a:gd name="f2" fmla="val 0"/>
                  <a:gd name="f3" fmla="val 13251"/>
                  <a:gd name="f4" fmla="val 12116"/>
                  <a:gd name="f5" fmla="val 6618"/>
                  <a:gd name="f6" fmla="val 782"/>
                  <a:gd name="f7" fmla="val 7397"/>
                  <a:gd name="f8" fmla="val 7786"/>
                  <a:gd name="f9" fmla="val 1711"/>
                  <a:gd name="f10" fmla="val 7232"/>
                  <a:gd name="f11" fmla="val 2265"/>
                  <a:gd name="f12" fmla="val 7059"/>
                  <a:gd name="f13" fmla="val 2438"/>
                  <a:gd name="f14" fmla="val 6844"/>
                  <a:gd name="f15" fmla="val 2515"/>
                  <a:gd name="f16" fmla="val 6633"/>
                  <a:gd name="f17" fmla="val 6185"/>
                  <a:gd name="f18" fmla="val 5750"/>
                  <a:gd name="f19" fmla="val 2169"/>
                  <a:gd name="f20" fmla="val 1651"/>
                  <a:gd name="f21" fmla="val 5765"/>
                  <a:gd name="f22" fmla="val 1172"/>
                  <a:gd name="f23" fmla="val 6139"/>
                  <a:gd name="f24" fmla="val 8145"/>
                  <a:gd name="f25" fmla="val 1007"/>
                  <a:gd name="f26" fmla="val 8475"/>
                  <a:gd name="f27" fmla="val 1112"/>
                  <a:gd name="f28" fmla="val 8804"/>
                  <a:gd name="f29" fmla="val 1247"/>
                  <a:gd name="f30" fmla="val 9119"/>
                  <a:gd name="f31" fmla="val 1411"/>
                  <a:gd name="f32" fmla="val 8624"/>
                  <a:gd name="f33" fmla="val 1606"/>
                  <a:gd name="f34" fmla="val 8265"/>
                  <a:gd name="f35" fmla="val 2025"/>
                  <a:gd name="f36" fmla="val 8130"/>
                  <a:gd name="f37" fmla="val 2534"/>
                  <a:gd name="f38" fmla="val 8100"/>
                  <a:gd name="f39" fmla="val 2519"/>
                  <a:gd name="f40" fmla="val 8071"/>
                  <a:gd name="f41" fmla="val 8041"/>
                  <a:gd name="f42" fmla="val 2504"/>
                  <a:gd name="f43" fmla="val 8310"/>
                  <a:gd name="f44" fmla="val 2055"/>
                  <a:gd name="f45" fmla="val 8355"/>
                  <a:gd name="f46" fmla="val 1501"/>
                  <a:gd name="f47" fmla="val 9732"/>
                  <a:gd name="f48" fmla="val 2070"/>
                  <a:gd name="f49" fmla="val 9942"/>
                  <a:gd name="f50" fmla="val 10137"/>
                  <a:gd name="f51" fmla="val 2145"/>
                  <a:gd name="f52" fmla="val 10301"/>
                  <a:gd name="f53" fmla="val 2280"/>
                  <a:gd name="f54" fmla="val 10331"/>
                  <a:gd name="f55" fmla="val 2310"/>
                  <a:gd name="f56" fmla="val 10361"/>
                  <a:gd name="f57" fmla="val 2339"/>
                  <a:gd name="f58" fmla="val 10391"/>
                  <a:gd name="f59" fmla="val 2384"/>
                  <a:gd name="f60" fmla="val 10899"/>
                  <a:gd name="f61" fmla="val 2981"/>
                  <a:gd name="f62" fmla="val 10417"/>
                  <a:gd name="f63" fmla="val 3803"/>
                  <a:gd name="f64" fmla="val 9748"/>
                  <a:gd name="f65" fmla="val 9627"/>
                  <a:gd name="f66" fmla="val 9501"/>
                  <a:gd name="f67" fmla="val 3776"/>
                  <a:gd name="f68" fmla="val 9373"/>
                  <a:gd name="f69" fmla="val 3717"/>
                  <a:gd name="f70" fmla="val 8535"/>
                  <a:gd name="f71" fmla="val 3328"/>
                  <a:gd name="f72" fmla="val 3514"/>
                  <a:gd name="f73" fmla="val 2054"/>
                  <a:gd name="f74" fmla="val 4188"/>
                  <a:gd name="f75" fmla="val 4729"/>
                  <a:gd name="f76" fmla="val 2941"/>
                  <a:gd name="f77" fmla="val 4118"/>
                  <a:gd name="f78" fmla="val 3552"/>
                  <a:gd name="f79" fmla="val 3931"/>
                  <a:gd name="f80" fmla="val 3740"/>
                  <a:gd name="f81" fmla="val 3718"/>
                  <a:gd name="f82" fmla="val 3819"/>
                  <a:gd name="f83" fmla="val 3513"/>
                  <a:gd name="f84" fmla="val 2868"/>
                  <a:gd name="f85" fmla="val 2300"/>
                  <a:gd name="f86" fmla="val 3032"/>
                  <a:gd name="f87" fmla="val 2845"/>
                  <a:gd name="f88" fmla="val 2875"/>
                  <a:gd name="f89" fmla="val 2905"/>
                  <a:gd name="f90" fmla="val 2950"/>
                  <a:gd name="f91" fmla="val 3134"/>
                  <a:gd name="f92" fmla="val 2121"/>
                  <a:gd name="f93" fmla="val 3329"/>
                  <a:gd name="f94" fmla="val 5106"/>
                  <a:gd name="f95" fmla="val 4732"/>
                  <a:gd name="f96" fmla="val 1875"/>
                  <a:gd name="f97" fmla="val 5166"/>
                  <a:gd name="f98" fmla="val 2863"/>
                  <a:gd name="f99" fmla="val 6034"/>
                  <a:gd name="f100" fmla="val 3193"/>
                  <a:gd name="f101" fmla="val 5885"/>
                  <a:gd name="f102" fmla="val 3447"/>
                  <a:gd name="f103" fmla="val 5795"/>
                  <a:gd name="f104" fmla="val 3747"/>
                  <a:gd name="f105" fmla="val 4046"/>
                  <a:gd name="f106" fmla="val 4061"/>
                  <a:gd name="f107" fmla="val 4076"/>
                  <a:gd name="f108" fmla="val 5585"/>
                  <a:gd name="f109" fmla="val 3852"/>
                  <a:gd name="f110" fmla="val 5316"/>
                  <a:gd name="f111" fmla="val 3702"/>
                  <a:gd name="f112" fmla="val 5016"/>
                  <a:gd name="f113" fmla="val 3627"/>
                  <a:gd name="f114" fmla="val 5391"/>
                  <a:gd name="f115" fmla="val 2774"/>
                  <a:gd name="f116" fmla="val 5001"/>
                  <a:gd name="f117" fmla="val 1771"/>
                  <a:gd name="f118" fmla="val 4133"/>
                  <a:gd name="f119" fmla="val 4447"/>
                  <a:gd name="f120" fmla="val 4762"/>
                  <a:gd name="f121" fmla="val 1977"/>
                  <a:gd name="f122" fmla="val 3567"/>
                  <a:gd name="f123" fmla="val 2172"/>
                  <a:gd name="f124" fmla="val 2591"/>
                  <a:gd name="f125" fmla="val 4406"/>
                  <a:gd name="f126" fmla="val 3100"/>
                  <a:gd name="f127" fmla="val 4540"/>
                  <a:gd name="f128" fmla="val 3085"/>
                  <a:gd name="f129" fmla="val 4570"/>
                  <a:gd name="f130" fmla="val 3070"/>
                  <a:gd name="f131" fmla="val 4600"/>
                  <a:gd name="f132" fmla="val 3055"/>
                  <a:gd name="f133" fmla="val 4630"/>
                  <a:gd name="f134" fmla="val 2802"/>
                  <a:gd name="f135" fmla="val 4479"/>
                  <a:gd name="f136" fmla="val 2517"/>
                  <a:gd name="f137" fmla="val 4403"/>
                  <a:gd name="f138" fmla="val 2230"/>
                  <a:gd name="f139" fmla="val 2006"/>
                  <a:gd name="f140" fmla="val 1782"/>
                  <a:gd name="f141" fmla="val 4449"/>
                  <a:gd name="f142" fmla="val 1573"/>
                  <a:gd name="f143" fmla="val 1678"/>
                  <a:gd name="f144" fmla="val 4196"/>
                  <a:gd name="f145" fmla="val 1812"/>
                  <a:gd name="f146" fmla="val 3882"/>
                  <a:gd name="f147" fmla="val 7446"/>
                  <a:gd name="f148" fmla="val 3172"/>
                  <a:gd name="f149" fmla="val 7887"/>
                  <a:gd name="f150" fmla="val 3520"/>
                  <a:gd name="f151" fmla="val 4525"/>
                  <a:gd name="f152" fmla="val 7921"/>
                  <a:gd name="f153" fmla="val 4915"/>
                  <a:gd name="f154" fmla="val 7442"/>
                  <a:gd name="f155" fmla="val 6678"/>
                  <a:gd name="f156" fmla="val 6289"/>
                  <a:gd name="f157" fmla="val 3971"/>
                  <a:gd name="f158" fmla="val 6843"/>
                  <a:gd name="f159" fmla="val 3432"/>
                  <a:gd name="f160" fmla="val 7018"/>
                  <a:gd name="f161" fmla="val 3253"/>
                  <a:gd name="f162" fmla="val 7234"/>
                  <a:gd name="f163" fmla="val 11274"/>
                  <a:gd name="f164" fmla="val 11439"/>
                  <a:gd name="f165" fmla="val 11574"/>
                  <a:gd name="f166" fmla="val 11664"/>
                  <a:gd name="f167" fmla="val 11459"/>
                  <a:gd name="f168" fmla="val 4439"/>
                  <a:gd name="f169" fmla="val 11247"/>
                  <a:gd name="f170" fmla="val 4399"/>
                  <a:gd name="f171" fmla="val 11036"/>
                  <a:gd name="f172" fmla="val 10369"/>
                  <a:gd name="f173" fmla="val 9728"/>
                  <a:gd name="f174" fmla="val 4808"/>
                  <a:gd name="f175" fmla="val 9478"/>
                  <a:gd name="f176" fmla="val 5469"/>
                  <a:gd name="f177" fmla="val 9223"/>
                  <a:gd name="f178" fmla="val 5319"/>
                  <a:gd name="f179" fmla="val 8924"/>
                  <a:gd name="f180" fmla="val 5229"/>
                  <a:gd name="f181" fmla="val 8595"/>
                  <a:gd name="f182" fmla="val 8819"/>
                  <a:gd name="f183" fmla="val 5019"/>
                  <a:gd name="f184" fmla="val 8969"/>
                  <a:gd name="f185" fmla="val 4750"/>
                  <a:gd name="f186" fmla="val 9044"/>
                  <a:gd name="f187" fmla="val 4450"/>
                  <a:gd name="f188" fmla="val 9262"/>
                  <a:gd name="f189" fmla="val 4549"/>
                  <a:gd name="f190" fmla="val 9496"/>
                  <a:gd name="f191" fmla="val 4598"/>
                  <a:gd name="f192" fmla="val 9727"/>
                  <a:gd name="f193" fmla="val 10161"/>
                  <a:gd name="f194" fmla="val 10588"/>
                  <a:gd name="f195" fmla="val 4428"/>
                  <a:gd name="f196" fmla="val 10900"/>
                  <a:gd name="f197" fmla="val 4106"/>
                  <a:gd name="f198" fmla="val 11065"/>
                  <a:gd name="f199" fmla="val 3956"/>
                  <a:gd name="f200" fmla="val 11185"/>
                  <a:gd name="f201" fmla="val 3777"/>
                  <a:gd name="f202" fmla="val 4601"/>
                  <a:gd name="f203" fmla="val 4355"/>
                  <a:gd name="f204" fmla="val 5042"/>
                  <a:gd name="f205" fmla="val 5465"/>
                  <a:gd name="f206" fmla="val 4703"/>
                  <a:gd name="f207" fmla="val 5693"/>
                  <a:gd name="f208" fmla="val 5076"/>
                  <a:gd name="f209" fmla="val 6082"/>
                  <a:gd name="f210" fmla="val 4597"/>
                  <a:gd name="f211" fmla="val 3834"/>
                  <a:gd name="f212" fmla="val 3444"/>
                  <a:gd name="f213" fmla="val 5154"/>
                  <a:gd name="f214" fmla="val 3998"/>
                  <a:gd name="f215" fmla="val 4615"/>
                  <a:gd name="f216" fmla="val 4173"/>
                  <a:gd name="f217" fmla="val 4435"/>
                  <a:gd name="f218" fmla="val 4389"/>
                  <a:gd name="f219" fmla="val 2217"/>
                  <a:gd name="f220" fmla="val 5184"/>
                  <a:gd name="f221" fmla="val 2995"/>
                  <a:gd name="f222" fmla="val 3369"/>
                  <a:gd name="f223" fmla="val 6127"/>
                  <a:gd name="f224" fmla="val 2830"/>
                  <a:gd name="f225" fmla="val 6666"/>
                  <a:gd name="f226" fmla="val 2651"/>
                  <a:gd name="f227" fmla="val 6841"/>
                  <a:gd name="f228" fmla="val 2432"/>
                  <a:gd name="f229" fmla="val 6920"/>
                  <a:gd name="f230" fmla="val 2218"/>
                  <a:gd name="f231" fmla="val 1772"/>
                  <a:gd name="f232" fmla="val 1348"/>
                  <a:gd name="f233" fmla="val 6578"/>
                  <a:gd name="f234" fmla="val 6052"/>
                  <a:gd name="f235" fmla="val 5573"/>
                  <a:gd name="f236" fmla="val 1738"/>
                  <a:gd name="f237" fmla="val 11035"/>
                  <a:gd name="f238" fmla="val 11499"/>
                  <a:gd name="f239" fmla="val 11888"/>
                  <a:gd name="f240" fmla="val 11465"/>
                  <a:gd name="f241" fmla="val 11024"/>
                  <a:gd name="f242" fmla="val 10812"/>
                  <a:gd name="f243" fmla="val 10596"/>
                  <a:gd name="f244" fmla="val 10421"/>
                  <a:gd name="f245" fmla="val 9867"/>
                  <a:gd name="f246" fmla="val 10256"/>
                  <a:gd name="f247" fmla="val 6259"/>
                  <a:gd name="f248" fmla="val 6558"/>
                  <a:gd name="f249" fmla="val 5513"/>
                  <a:gd name="f250" fmla="val 6993"/>
                  <a:gd name="f251" fmla="val 7487"/>
                  <a:gd name="f252" fmla="val 7157"/>
                  <a:gd name="f253" fmla="val 6008"/>
                  <a:gd name="f254" fmla="val 6978"/>
                  <a:gd name="f255" fmla="val 6442"/>
                  <a:gd name="f256" fmla="val 6891"/>
                  <a:gd name="f257" fmla="val 6901"/>
                  <a:gd name="f258" fmla="val 6911"/>
                  <a:gd name="f259" fmla="val 6921"/>
                  <a:gd name="f260" fmla="val 6663"/>
                  <a:gd name="f261" fmla="val 6606"/>
                  <a:gd name="f262" fmla="val 6229"/>
                  <a:gd name="f263" fmla="val 6412"/>
                  <a:gd name="f264" fmla="val 5780"/>
                  <a:gd name="f265" fmla="val 6064"/>
                  <a:gd name="f266" fmla="val 6097"/>
                  <a:gd name="f267" fmla="val 5678"/>
                  <a:gd name="f268" fmla="val 5214"/>
                  <a:gd name="f269" fmla="val 5199"/>
                  <a:gd name="f270" fmla="val 6023"/>
                  <a:gd name="f271" fmla="val 9403"/>
                  <a:gd name="f272" fmla="val 9792"/>
                  <a:gd name="f273" fmla="val 6951"/>
                  <a:gd name="f274" fmla="val 9238"/>
                  <a:gd name="f275" fmla="val 7505"/>
                  <a:gd name="f276" fmla="val 9065"/>
                  <a:gd name="f277" fmla="val 7678"/>
                  <a:gd name="f278" fmla="val 8851"/>
                  <a:gd name="f279" fmla="val 7755"/>
                  <a:gd name="f280" fmla="val 8639"/>
                  <a:gd name="f281" fmla="val 8191"/>
                  <a:gd name="f282" fmla="val 7756"/>
                  <a:gd name="f283" fmla="val 7409"/>
                  <a:gd name="f284" fmla="val 7771"/>
                  <a:gd name="f285" fmla="val 3759"/>
                  <a:gd name="f286" fmla="val 6636"/>
                  <a:gd name="f287" fmla="val 4013"/>
                  <a:gd name="f288" fmla="val 6801"/>
                  <a:gd name="f289" fmla="val 4313"/>
                  <a:gd name="f290" fmla="val 6876"/>
                  <a:gd name="f291" fmla="val 4642"/>
                  <a:gd name="f292" fmla="val 4417"/>
                  <a:gd name="f293" fmla="val 7085"/>
                  <a:gd name="f294" fmla="val 4253"/>
                  <a:gd name="f295" fmla="val 7355"/>
                  <a:gd name="f296" fmla="val 4178"/>
                  <a:gd name="f297" fmla="val 7669"/>
                  <a:gd name="f298" fmla="val 3958"/>
                  <a:gd name="f299" fmla="val 7570"/>
                  <a:gd name="f300" fmla="val 3726"/>
                  <a:gd name="f301" fmla="val 7522"/>
                  <a:gd name="f302" fmla="val 3498"/>
                  <a:gd name="f303" fmla="val 3073"/>
                  <a:gd name="f304" fmla="val 2657"/>
                  <a:gd name="f305" fmla="val 7687"/>
                  <a:gd name="f306" fmla="val 2336"/>
                  <a:gd name="f307" fmla="val 7999"/>
                  <a:gd name="f308" fmla="val 2187"/>
                  <a:gd name="f309" fmla="val 8163"/>
                  <a:gd name="f310" fmla="val 2067"/>
                  <a:gd name="f311" fmla="val 8343"/>
                  <a:gd name="f312" fmla="val 8538"/>
                  <a:gd name="f313" fmla="val 8238"/>
                  <a:gd name="f314" fmla="val 7909"/>
                  <a:gd name="f315" fmla="val 7580"/>
                  <a:gd name="f316" fmla="val 1784"/>
                  <a:gd name="f317" fmla="val 7667"/>
                  <a:gd name="f318" fmla="val 2001"/>
                  <a:gd name="f319" fmla="val 7708"/>
                  <a:gd name="f320" fmla="val 2215"/>
                  <a:gd name="f321" fmla="val 2882"/>
                  <a:gd name="f322" fmla="val 3509"/>
                  <a:gd name="f323" fmla="val 7305"/>
                  <a:gd name="f324" fmla="val 10182"/>
                  <a:gd name="f325" fmla="val 7475"/>
                  <a:gd name="f326" fmla="val 10441"/>
                  <a:gd name="f327" fmla="val 7630"/>
                  <a:gd name="f328" fmla="val 10736"/>
                  <a:gd name="f329" fmla="val 7711"/>
                  <a:gd name="f330" fmla="val 11030"/>
                  <a:gd name="f331" fmla="val 11246"/>
                  <a:gd name="f332" fmla="val 11461"/>
                  <a:gd name="f333" fmla="val 7668"/>
                  <a:gd name="f334" fmla="val 8553"/>
                  <a:gd name="f335" fmla="val 8059"/>
                  <a:gd name="f336" fmla="val 10646"/>
                  <a:gd name="f337" fmla="val 7699"/>
                  <a:gd name="f338" fmla="val 7565"/>
                  <a:gd name="f339" fmla="val 10152"/>
                  <a:gd name="f340" fmla="val 7535"/>
                  <a:gd name="f341" fmla="val 10167"/>
                  <a:gd name="f342" fmla="val 7205"/>
                  <a:gd name="f343" fmla="val 6948"/>
                  <a:gd name="f344" fmla="val 8134"/>
                  <a:gd name="f345" fmla="val 6394"/>
                  <a:gd name="f346" fmla="val 8672"/>
                  <a:gd name="f347" fmla="val 6218"/>
                  <a:gd name="f348" fmla="val 8853"/>
                  <a:gd name="f349" fmla="val 6000"/>
                  <a:gd name="f350" fmla="val 8933"/>
                  <a:gd name="f351" fmla="val 5785"/>
                  <a:gd name="f352" fmla="val 5340"/>
                  <a:gd name="f353" fmla="val 4912"/>
                  <a:gd name="f354" fmla="val 8589"/>
                  <a:gd name="f355" fmla="val 8074"/>
                  <a:gd name="f356" fmla="val 4926"/>
                  <a:gd name="f357" fmla="val 7595"/>
                  <a:gd name="f358" fmla="val 5301"/>
                  <a:gd name="f359" fmla="val 9740"/>
                  <a:gd name="f360" fmla="val 8297"/>
                  <a:gd name="f361" fmla="val 10480"/>
                  <a:gd name="f362" fmla="val 10877"/>
                  <a:gd name="f363" fmla="val 9161"/>
                  <a:gd name="f364" fmla="val 9735"/>
                  <a:gd name="f365" fmla="val 9765"/>
                  <a:gd name="f366" fmla="val 9795"/>
                  <a:gd name="f367" fmla="val 9825"/>
                  <a:gd name="f368" fmla="val 10140"/>
                  <a:gd name="f369" fmla="val 9966"/>
                  <a:gd name="f370" fmla="val 10034"/>
                  <a:gd name="f371" fmla="val 9744"/>
                  <a:gd name="f372" fmla="val 9522"/>
                  <a:gd name="f373" fmla="val 9300"/>
                  <a:gd name="f374" fmla="val 9947"/>
                  <a:gd name="f375" fmla="val 9134"/>
                  <a:gd name="f376" fmla="val 9780"/>
                  <a:gd name="f377" fmla="val 9241"/>
                  <a:gd name="f378" fmla="val 8954"/>
                  <a:gd name="f379" fmla="val 8328"/>
                  <a:gd name="f380" fmla="val 9702"/>
                  <a:gd name="f381" fmla="val 8298"/>
                  <a:gd name="f382" fmla="val 9715"/>
                  <a:gd name="f383" fmla="val 3523"/>
                  <a:gd name="f384" fmla="val 8290"/>
                  <a:gd name="f385" fmla="val 3725"/>
                  <a:gd name="f386" fmla="val 3933"/>
                  <a:gd name="f387" fmla="val 8368"/>
                  <a:gd name="f388" fmla="val 4672"/>
                  <a:gd name="f389" fmla="val 9107"/>
                  <a:gd name="f390" fmla="val 4283"/>
                  <a:gd name="f391" fmla="val 10035"/>
                  <a:gd name="f392" fmla="val 3504"/>
                  <a:gd name="f393" fmla="val 3295"/>
                  <a:gd name="f394" fmla="val 9960"/>
                  <a:gd name="f395" fmla="val 2920"/>
                  <a:gd name="f396" fmla="val 2297"/>
                  <a:gd name="f397" fmla="val 9096"/>
                  <a:gd name="f398" fmla="val 2873"/>
                  <a:gd name="f399" fmla="val 9571"/>
                  <a:gd name="f400" fmla="val 5136"/>
                  <a:gd name="f401" fmla="val 9586"/>
                  <a:gd name="f402" fmla="val 9601"/>
                  <a:gd name="f403" fmla="val 5211"/>
                  <a:gd name="f404" fmla="val 9616"/>
                  <a:gd name="f405" fmla="val 4941"/>
                  <a:gd name="f406" fmla="val 10065"/>
                  <a:gd name="f407" fmla="val 4897"/>
                  <a:gd name="f408" fmla="val 10619"/>
                  <a:gd name="f409" fmla="val 11098"/>
                  <a:gd name="f410" fmla="val 10993"/>
                  <a:gd name="f411" fmla="val 10873"/>
                  <a:gd name="f412" fmla="val 10694"/>
                  <a:gd name="f413" fmla="val 4612"/>
                  <a:gd name="f414" fmla="val 10499"/>
                  <a:gd name="f415" fmla="val 4986"/>
                  <a:gd name="f416" fmla="val 10080"/>
                  <a:gd name="f417" fmla="val 8029"/>
                  <a:gd name="f418" fmla="val 7651"/>
                  <a:gd name="f419" fmla="val 8253"/>
                  <a:gd name="f420" fmla="val 7936"/>
                  <a:gd name="f421" fmla="val 8418"/>
                  <a:gd name="f422" fmla="val 8235"/>
                  <a:gd name="f423" fmla="val 8493"/>
                  <a:gd name="f424" fmla="val 7846"/>
                  <a:gd name="f425" fmla="val 9346"/>
                  <a:gd name="f426" fmla="val 8250"/>
                  <a:gd name="f427" fmla="val 10349"/>
                  <a:gd name="f428" fmla="val 11008"/>
                  <a:gd name="f429" fmla="val 8505"/>
                  <a:gd name="f430" fmla="val 10230"/>
                  <a:gd name="f431" fmla="val 8086"/>
                  <a:gd name="f432" fmla="val 7202"/>
                  <a:gd name="f433" fmla="val 8912"/>
                  <a:gd name="f434" fmla="val 7352"/>
                  <a:gd name="f435" fmla="val 8658"/>
                  <a:gd name="f436" fmla="val 8373"/>
                  <a:gd name="f437" fmla="val 6620"/>
                  <a:gd name="f438" fmla="val 9595"/>
                  <a:gd name="f439" fmla="val 7065"/>
                  <a:gd name="f440" fmla="val 9939"/>
                  <a:gd name="f441" fmla="val 10454"/>
                  <a:gd name="f442" fmla="val 10933"/>
                  <a:gd name="f443" fmla="val 7097"/>
                  <a:gd name="f444" fmla="val 11322"/>
                  <a:gd name="f445" fmla="val 5855"/>
                  <a:gd name="f446" fmla="val 10394"/>
                  <a:gd name="f447" fmla="val 6004"/>
                  <a:gd name="f448" fmla="val 9855"/>
                  <a:gd name="f449" fmla="val 9675"/>
                  <a:gd name="f450" fmla="val 6405"/>
                  <a:gd name="f451" fmla="val 3594"/>
                  <a:gd name="f452" fmla="val 565"/>
                  <a:gd name="f453" fmla="val 2426"/>
                  <a:gd name="f454" fmla="val 1696"/>
                  <a:gd name="f455" fmla="val 2396"/>
                  <a:gd name="f456" fmla="val 1726"/>
                  <a:gd name="f457" fmla="val 2366"/>
                  <a:gd name="f458" fmla="val 1741"/>
                  <a:gd name="f459" fmla="val 2306"/>
                  <a:gd name="f460" fmla="val 1800"/>
                  <a:gd name="f461" fmla="val 2291"/>
                  <a:gd name="f462" fmla="val 1830"/>
                  <a:gd name="f463" fmla="val 2262"/>
                  <a:gd name="f464" fmla="val 1860"/>
                  <a:gd name="f465" fmla="val 1"/>
                  <a:gd name="f466" fmla="val 10259"/>
                  <a:gd name="f467" fmla="val 10289"/>
                  <a:gd name="f468" fmla="val 10319"/>
                  <a:gd name="f469" fmla="val 10334"/>
                  <a:gd name="f470" fmla="val 10364"/>
                  <a:gd name="f471" fmla="val 10409"/>
                  <a:gd name="f472" fmla="val 11547"/>
                  <a:gd name="f473" fmla="val 9650"/>
                  <a:gd name="f474" fmla="val 10825"/>
                  <a:gd name="f475" fmla="val 10855"/>
                  <a:gd name="f476" fmla="val 10885"/>
                  <a:gd name="f477" fmla="val 10930"/>
                  <a:gd name="f478" fmla="val 10960"/>
                  <a:gd name="f479" fmla="val 10975"/>
                  <a:gd name="f480" fmla="*/ f0 1 13251"/>
                  <a:gd name="f481" fmla="*/ f1 1 12116"/>
                  <a:gd name="f482" fmla="val f2"/>
                  <a:gd name="f483" fmla="val f3"/>
                  <a:gd name="f484" fmla="val f4"/>
                  <a:gd name="f485" fmla="+- f484 0 f482"/>
                  <a:gd name="f486" fmla="+- f483 0 f482"/>
                  <a:gd name="f487" fmla="*/ f486 1 13251"/>
                  <a:gd name="f488" fmla="*/ f485 1 12116"/>
                  <a:gd name="f489" fmla="*/ f482 1 f487"/>
                  <a:gd name="f490" fmla="*/ f483 1 f487"/>
                  <a:gd name="f491" fmla="*/ f482 1 f488"/>
                  <a:gd name="f492" fmla="*/ f484 1 f488"/>
                  <a:gd name="f493" fmla="*/ f489 f480 1"/>
                  <a:gd name="f494" fmla="*/ f490 f480 1"/>
                  <a:gd name="f495" fmla="*/ f492 f481 1"/>
                  <a:gd name="f496" fmla="*/ f491 f481 1"/>
                </a:gdLst>
                <a:ahLst/>
                <a:cxnLst>
                  <a:cxn ang="3cd4">
                    <a:pos x="hc" y="t"/>
                  </a:cxn>
                  <a:cxn ang="0">
                    <a:pos x="r" y="vc"/>
                  </a:cxn>
                  <a:cxn ang="cd4">
                    <a:pos x="hc" y="b"/>
                  </a:cxn>
                  <a:cxn ang="cd2">
                    <a:pos x="l" y="vc"/>
                  </a:cxn>
                </a:cxnLst>
                <a:rect l="f493" t="f496" r="f494" b="f495"/>
                <a:pathLst>
                  <a:path w="13251" h="12116">
                    <a:moveTo>
                      <a:pt x="f5" y="f6"/>
                    </a:moveTo>
                    <a:cubicBezTo>
                      <a:pt x="f7" y="f6"/>
                      <a:pt x="f8" y="f9"/>
                      <a:pt x="f10" y="f11"/>
                    </a:cubicBezTo>
                    <a:cubicBezTo>
                      <a:pt x="f12" y="f13"/>
                      <a:pt x="f14" y="f15"/>
                      <a:pt x="f16" y="f15"/>
                    </a:cubicBezTo>
                    <a:cubicBezTo>
                      <a:pt x="f17" y="f15"/>
                      <a:pt x="f18" y="f19"/>
                      <a:pt x="f18" y="f20"/>
                    </a:cubicBezTo>
                    <a:cubicBezTo>
                      <a:pt x="f21" y="f22"/>
                      <a:pt x="f23" y="f6"/>
                      <a:pt x="f5" y="f6"/>
                    </a:cubicBezTo>
                    <a:close/>
                    <a:moveTo>
                      <a:pt x="f24" y="f25"/>
                    </a:moveTo>
                    <a:lnTo>
                      <a:pt x="f24" y="f25"/>
                    </a:lnTo>
                    <a:cubicBezTo>
                      <a:pt x="f26" y="f27"/>
                      <a:pt x="f28" y="f29"/>
                      <a:pt x="f30" y="f31"/>
                    </a:cubicBezTo>
                    <a:cubicBezTo>
                      <a:pt x="f32" y="f33"/>
                      <a:pt x="f34" y="f35"/>
                      <a:pt x="f36" y="f37"/>
                    </a:cubicBezTo>
                    <a:cubicBezTo>
                      <a:pt x="f38" y="f39"/>
                      <a:pt x="f40" y="f39"/>
                      <a:pt x="f41" y="f42"/>
                    </a:cubicBezTo>
                    <a:cubicBezTo>
                      <a:pt x="f43" y="f44"/>
                      <a:pt x="f45" y="f46"/>
                      <a:pt x="f24" y="f25"/>
                    </a:cubicBezTo>
                    <a:close/>
                    <a:moveTo>
                      <a:pt x="f47" y="f48"/>
                    </a:moveTo>
                    <a:cubicBezTo>
                      <a:pt x="f49" y="f48"/>
                      <a:pt x="f50" y="f51"/>
                      <a:pt x="f52" y="f53"/>
                    </a:cubicBezTo>
                    <a:cubicBezTo>
                      <a:pt x="f54" y="f55"/>
                      <a:pt x="f56" y="f57"/>
                      <a:pt x="f58" y="f59"/>
                    </a:cubicBezTo>
                    <a:cubicBezTo>
                      <a:pt x="f60" y="f61"/>
                      <a:pt x="f62" y="f63"/>
                      <a:pt x="f64" y="f63"/>
                    </a:cubicBezTo>
                    <a:cubicBezTo>
                      <a:pt x="f65" y="f63"/>
                      <a:pt x="f66" y="f67"/>
                      <a:pt x="f68" y="f69"/>
                    </a:cubicBezTo>
                    <a:cubicBezTo>
                      <a:pt x="f70" y="f71"/>
                      <a:pt x="f28" y="f48"/>
                      <a:pt x="f47" y="f48"/>
                    </a:cubicBezTo>
                    <a:close/>
                    <a:moveTo>
                      <a:pt x="f72" y="f73"/>
                    </a:moveTo>
                    <a:cubicBezTo>
                      <a:pt x="f74" y="f73"/>
                      <a:pt x="f75" y="f76"/>
                      <a:pt x="f77" y="f78"/>
                    </a:cubicBezTo>
                    <a:cubicBezTo>
                      <a:pt x="f79" y="f80"/>
                      <a:pt x="f81" y="f82"/>
                      <a:pt x="f83" y="f82"/>
                    </a:cubicBezTo>
                    <a:cubicBezTo>
                      <a:pt x="f84" y="f82"/>
                      <a:pt x="f85" y="f86"/>
                      <a:pt x="f87" y="f59"/>
                    </a:cubicBezTo>
                    <a:cubicBezTo>
                      <a:pt x="f88" y="f57"/>
                      <a:pt x="f89" y="f55"/>
                      <a:pt x="f90" y="f53"/>
                    </a:cubicBezTo>
                    <a:cubicBezTo>
                      <a:pt x="f91" y="f92"/>
                      <a:pt x="f93" y="f73"/>
                      <a:pt x="f72" y="f73"/>
                    </a:cubicBezTo>
                    <a:close/>
                    <a:moveTo>
                      <a:pt x="f94" y="f25"/>
                    </a:moveTo>
                    <a:lnTo>
                      <a:pt x="f94" y="f25"/>
                    </a:lnTo>
                    <a:cubicBezTo>
                      <a:pt x="f95" y="f96"/>
                      <a:pt x="f97" y="f98"/>
                      <a:pt x="f99" y="f100"/>
                    </a:cubicBezTo>
                    <a:cubicBezTo>
                      <a:pt x="f101" y="f102"/>
                      <a:pt x="f103" y="f104"/>
                      <a:pt x="f103" y="f105"/>
                    </a:cubicBezTo>
                    <a:cubicBezTo>
                      <a:pt x="f103" y="f106"/>
                      <a:pt x="f103" y="f107"/>
                      <a:pt x="f103" y="f107"/>
                    </a:cubicBezTo>
                    <a:cubicBezTo>
                      <a:pt x="f108" y="f109"/>
                      <a:pt x="f110" y="f111"/>
                      <a:pt x="f112" y="f113"/>
                    </a:cubicBezTo>
                    <a:cubicBezTo>
                      <a:pt x="f114" y="f115"/>
                      <a:pt x="f116" y="f117"/>
                      <a:pt x="f118" y="f31"/>
                    </a:cubicBezTo>
                    <a:cubicBezTo>
                      <a:pt x="f119" y="f29"/>
                      <a:pt x="f120" y="f27"/>
                      <a:pt x="f94" y="f25"/>
                    </a:cubicBezTo>
                    <a:close/>
                    <a:moveTo>
                      <a:pt x="f121" y="f122"/>
                    </a:moveTo>
                    <a:cubicBezTo>
                      <a:pt x="f123" y="f105"/>
                      <a:pt x="f124" y="f125"/>
                      <a:pt x="f126" y="f127"/>
                    </a:cubicBezTo>
                    <a:cubicBezTo>
                      <a:pt x="f128" y="f129"/>
                      <a:pt x="f130" y="f131"/>
                      <a:pt x="f132" y="f133"/>
                    </a:cubicBezTo>
                    <a:cubicBezTo>
                      <a:pt x="f134" y="f135"/>
                      <a:pt x="f136" y="f137"/>
                      <a:pt x="f138" y="f137"/>
                    </a:cubicBezTo>
                    <a:cubicBezTo>
                      <a:pt x="f139" y="f137"/>
                      <a:pt x="f140" y="f141"/>
                      <a:pt x="f142" y="f127"/>
                    </a:cubicBezTo>
                    <a:cubicBezTo>
                      <a:pt x="f143" y="f144"/>
                      <a:pt x="f145" y="f146"/>
                      <a:pt x="f121" y="f122"/>
                    </a:cubicBezTo>
                    <a:close/>
                    <a:moveTo>
                      <a:pt x="f147" y="f148"/>
                    </a:moveTo>
                    <a:cubicBezTo>
                      <a:pt x="f149" y="f148"/>
                      <a:pt x="f43" y="f150"/>
                      <a:pt x="f43" y="f105"/>
                    </a:cubicBezTo>
                    <a:cubicBezTo>
                      <a:pt x="f43" y="f151"/>
                      <a:pt x="f152" y="f153"/>
                      <a:pt x="f154" y="f153"/>
                    </a:cubicBezTo>
                    <a:cubicBezTo>
                      <a:pt x="f155" y="f153"/>
                      <a:pt x="f156" y="f157"/>
                      <a:pt x="f158" y="f159"/>
                    </a:cubicBezTo>
                    <a:cubicBezTo>
                      <a:pt x="f160" y="f161"/>
                      <a:pt x="f162" y="f148"/>
                      <a:pt x="f147" y="f148"/>
                    </a:cubicBezTo>
                    <a:close/>
                    <a:moveTo>
                      <a:pt x="f163" y="f122"/>
                    </a:moveTo>
                    <a:cubicBezTo>
                      <a:pt x="f164" y="f146"/>
                      <a:pt x="f165" y="f144"/>
                      <a:pt x="f166" y="f151"/>
                    </a:cubicBezTo>
                    <a:cubicBezTo>
                      <a:pt x="f167" y="f168"/>
                      <a:pt x="f169" y="f170"/>
                      <a:pt x="f171" y="f170"/>
                    </a:cubicBezTo>
                    <a:cubicBezTo>
                      <a:pt x="f172" y="f170"/>
                      <a:pt x="f173" y="f174"/>
                      <a:pt x="f175" y="f176"/>
                    </a:cubicBezTo>
                    <a:cubicBezTo>
                      <a:pt x="f177" y="f178"/>
                      <a:pt x="f179" y="f180"/>
                      <a:pt x="f32" y="f180"/>
                    </a:cubicBezTo>
                    <a:lnTo>
                      <a:pt x="f181" y="f180"/>
                    </a:lnTo>
                    <a:cubicBezTo>
                      <a:pt x="f182" y="f183"/>
                      <a:pt x="f184" y="f185"/>
                      <a:pt x="f186" y="f187"/>
                    </a:cubicBezTo>
                    <a:cubicBezTo>
                      <a:pt x="f188" y="f189"/>
                      <a:pt x="f190" y="f191"/>
                      <a:pt x="f192" y="f191"/>
                    </a:cubicBezTo>
                    <a:cubicBezTo>
                      <a:pt x="f193" y="f191"/>
                      <a:pt x="f194" y="f195"/>
                      <a:pt x="f196" y="f197"/>
                    </a:cubicBezTo>
                    <a:cubicBezTo>
                      <a:pt x="f198" y="f199"/>
                      <a:pt x="f200" y="f201"/>
                      <a:pt x="f163" y="f122"/>
                    </a:cubicBezTo>
                    <a:close/>
                    <a:moveTo>
                      <a:pt x="f202" y="f203"/>
                    </a:moveTo>
                    <a:cubicBezTo>
                      <a:pt x="f204" y="f203"/>
                      <a:pt x="f205" y="f206"/>
                      <a:pt x="f205" y="f180"/>
                    </a:cubicBezTo>
                    <a:cubicBezTo>
                      <a:pt x="f205" y="f207"/>
                      <a:pt x="f208" y="f209"/>
                      <a:pt x="f210" y="f209"/>
                    </a:cubicBezTo>
                    <a:cubicBezTo>
                      <a:pt x="f211" y="f209"/>
                      <a:pt x="f212" y="f213"/>
                      <a:pt x="f214" y="f215"/>
                    </a:cubicBezTo>
                    <a:cubicBezTo>
                      <a:pt x="f216" y="f217"/>
                      <a:pt x="f218" y="f203"/>
                      <a:pt x="f202" y="f203"/>
                    </a:cubicBezTo>
                    <a:close/>
                    <a:moveTo>
                      <a:pt x="f219" y="f220"/>
                    </a:moveTo>
                    <a:cubicBezTo>
                      <a:pt x="f221" y="f220"/>
                      <a:pt x="f222" y="f223"/>
                      <a:pt x="f224" y="f225"/>
                    </a:cubicBezTo>
                    <a:cubicBezTo>
                      <a:pt x="f226" y="f227"/>
                      <a:pt x="f228" y="f229"/>
                      <a:pt x="f230" y="f229"/>
                    </a:cubicBezTo>
                    <a:cubicBezTo>
                      <a:pt x="f231" y="f229"/>
                      <a:pt x="f232" y="f233"/>
                      <a:pt x="f232" y="f234"/>
                    </a:cubicBezTo>
                    <a:cubicBezTo>
                      <a:pt x="f232" y="f235"/>
                      <a:pt x="f236" y="f220"/>
                      <a:pt x="f219" y="f220"/>
                    </a:cubicBezTo>
                    <a:close/>
                    <a:moveTo>
                      <a:pt x="f237" y="f220"/>
                    </a:moveTo>
                    <a:cubicBezTo>
                      <a:pt x="f238" y="f220"/>
                      <a:pt x="f239" y="f235"/>
                      <a:pt x="f239" y="f234"/>
                    </a:cubicBezTo>
                    <a:cubicBezTo>
                      <a:pt x="f239" y="f233"/>
                      <a:pt x="f240" y="f229"/>
                      <a:pt x="f241" y="f229"/>
                    </a:cubicBezTo>
                    <a:cubicBezTo>
                      <a:pt x="f242" y="f229"/>
                      <a:pt x="f243" y="f227"/>
                      <a:pt x="f244" y="f225"/>
                    </a:cubicBezTo>
                    <a:cubicBezTo>
                      <a:pt x="f245" y="f223"/>
                      <a:pt x="f246" y="f220"/>
                      <a:pt x="f237" y="f220"/>
                    </a:cubicBezTo>
                    <a:close/>
                    <a:moveTo>
                      <a:pt x="f247" y="f220"/>
                    </a:moveTo>
                    <a:cubicBezTo>
                      <a:pt x="f248" y="f249"/>
                      <a:pt x="f250" y="f207"/>
                      <a:pt x="f154" y="f207"/>
                    </a:cubicBezTo>
                    <a:lnTo>
                      <a:pt x="f251" y="f207"/>
                    </a:lnTo>
                    <a:cubicBezTo>
                      <a:pt x="f252" y="f253"/>
                      <a:pt x="f254" y="f255"/>
                      <a:pt x="f254" y="f256"/>
                    </a:cubicBezTo>
                    <a:cubicBezTo>
                      <a:pt x="f254" y="f257"/>
                      <a:pt x="f254" y="f258"/>
                      <a:pt x="f254" y="f259"/>
                    </a:cubicBezTo>
                    <a:cubicBezTo>
                      <a:pt x="f260" y="f261"/>
                      <a:pt x="f262" y="f263"/>
                      <a:pt x="f264" y="f263"/>
                    </a:cubicBezTo>
                    <a:lnTo>
                      <a:pt x="f18" y="f263"/>
                    </a:lnTo>
                    <a:cubicBezTo>
                      <a:pt x="f265" y="f266"/>
                      <a:pt x="f247" y="f267"/>
                      <a:pt x="f247" y="f180"/>
                    </a:cubicBezTo>
                    <a:cubicBezTo>
                      <a:pt x="f247" y="f268"/>
                      <a:pt x="f247" y="f269"/>
                      <a:pt x="f247" y="f220"/>
                    </a:cubicBezTo>
                    <a:close/>
                    <a:moveTo>
                      <a:pt x="f32" y="f270"/>
                    </a:moveTo>
                    <a:cubicBezTo>
                      <a:pt x="f271" y="f270"/>
                      <a:pt x="f272" y="f273"/>
                      <a:pt x="f274" y="f275"/>
                    </a:cubicBezTo>
                    <a:cubicBezTo>
                      <a:pt x="f276" y="f277"/>
                      <a:pt x="f278" y="f279"/>
                      <a:pt x="f280" y="f279"/>
                    </a:cubicBezTo>
                    <a:cubicBezTo>
                      <a:pt x="f281" y="f279"/>
                      <a:pt x="f282" y="f283"/>
                      <a:pt x="f282" y="f256"/>
                    </a:cubicBezTo>
                    <a:cubicBezTo>
                      <a:pt x="f284" y="f263"/>
                      <a:pt x="f24" y="f270"/>
                      <a:pt x="f32" y="f270"/>
                    </a:cubicBezTo>
                    <a:close/>
                    <a:moveTo>
                      <a:pt x="f285" y="f286"/>
                    </a:moveTo>
                    <a:cubicBezTo>
                      <a:pt x="f287" y="f288"/>
                      <a:pt x="f289" y="f290"/>
                      <a:pt x="f210" y="f290"/>
                    </a:cubicBezTo>
                    <a:lnTo>
                      <a:pt x="f291" y="f290"/>
                    </a:lnTo>
                    <a:cubicBezTo>
                      <a:pt x="f292" y="f293"/>
                      <a:pt x="f294" y="f295"/>
                      <a:pt x="f296" y="f297"/>
                    </a:cubicBezTo>
                    <a:cubicBezTo>
                      <a:pt x="f298" y="f299"/>
                      <a:pt x="f300" y="f301"/>
                      <a:pt x="f302" y="f301"/>
                    </a:cubicBezTo>
                    <a:cubicBezTo>
                      <a:pt x="f303" y="f301"/>
                      <a:pt x="f304" y="f305"/>
                      <a:pt x="f306" y="f307"/>
                    </a:cubicBezTo>
                    <a:cubicBezTo>
                      <a:pt x="f308" y="f309"/>
                      <a:pt x="f310" y="f311"/>
                      <a:pt x="f121" y="f312"/>
                    </a:cubicBezTo>
                    <a:cubicBezTo>
                      <a:pt x="f145" y="f313"/>
                      <a:pt x="f143" y="f314"/>
                      <a:pt x="f142" y="f315"/>
                    </a:cubicBezTo>
                    <a:lnTo>
                      <a:pt x="f142" y="f315"/>
                    </a:lnTo>
                    <a:cubicBezTo>
                      <a:pt x="f316" y="f317"/>
                      <a:pt x="f318" y="f319"/>
                      <a:pt x="f320" y="f319"/>
                    </a:cubicBezTo>
                    <a:cubicBezTo>
                      <a:pt x="f321" y="f319"/>
                      <a:pt x="f322" y="f323"/>
                      <a:pt x="f285" y="f286"/>
                    </a:cubicBezTo>
                    <a:close/>
                    <a:moveTo>
                      <a:pt x="f324" y="f325"/>
                    </a:moveTo>
                    <a:cubicBezTo>
                      <a:pt x="f326" y="f327"/>
                      <a:pt x="f328" y="f329"/>
                      <a:pt x="f330" y="f329"/>
                    </a:cubicBezTo>
                    <a:cubicBezTo>
                      <a:pt x="f331" y="f329"/>
                      <a:pt x="f332" y="f333"/>
                      <a:pt x="f166" y="f315"/>
                    </a:cubicBezTo>
                    <a:lnTo>
                      <a:pt x="f166" y="f315"/>
                    </a:lnTo>
                    <a:cubicBezTo>
                      <a:pt x="f165" y="f314"/>
                      <a:pt x="f164" y="f313"/>
                      <a:pt x="f163" y="f334"/>
                    </a:cubicBezTo>
                    <a:lnTo>
                      <a:pt x="f163" y="f312"/>
                    </a:lnTo>
                    <a:cubicBezTo>
                      <a:pt x="f198" y="f335"/>
                      <a:pt x="f336" y="f337"/>
                      <a:pt x="f50" y="f338"/>
                    </a:cubicBezTo>
                    <a:cubicBezTo>
                      <a:pt x="f339" y="f340"/>
                      <a:pt x="f341" y="f275"/>
                      <a:pt x="f324" y="f325"/>
                    </a:cubicBezTo>
                    <a:close/>
                    <a:moveTo>
                      <a:pt x="f264" y="f342"/>
                    </a:moveTo>
                    <a:cubicBezTo>
                      <a:pt x="f248" y="f342"/>
                      <a:pt x="f343" y="f344"/>
                      <a:pt x="f345" y="f346"/>
                    </a:cubicBezTo>
                    <a:cubicBezTo>
                      <a:pt x="f347" y="f348"/>
                      <a:pt x="f349" y="f350"/>
                      <a:pt x="f351" y="f350"/>
                    </a:cubicBezTo>
                    <a:cubicBezTo>
                      <a:pt x="f352" y="f350"/>
                      <a:pt x="f353" y="f354"/>
                      <a:pt x="f353" y="f355"/>
                    </a:cubicBezTo>
                    <a:cubicBezTo>
                      <a:pt x="f356" y="f357"/>
                      <a:pt x="f358" y="f342"/>
                      <a:pt x="f264" y="f342"/>
                    </a:cubicBezTo>
                    <a:close/>
                    <a:moveTo>
                      <a:pt x="f359" y="f360"/>
                    </a:moveTo>
                    <a:cubicBezTo>
                      <a:pt x="f361" y="f360"/>
                      <a:pt x="f362" y="f363"/>
                      <a:pt x="f58" y="f364"/>
                    </a:cubicBezTo>
                    <a:cubicBezTo>
                      <a:pt x="f56" y="f365"/>
                      <a:pt x="f54" y="f366"/>
                      <a:pt x="f52" y="f367"/>
                    </a:cubicBezTo>
                    <a:cubicBezTo>
                      <a:pt x="f368" y="f369"/>
                      <a:pt x="f49" y="f370"/>
                      <a:pt x="f371" y="f370"/>
                    </a:cubicBezTo>
                    <a:cubicBezTo>
                      <a:pt x="f372" y="f370"/>
                      <a:pt x="f373" y="f374"/>
                      <a:pt x="f375" y="f376"/>
                    </a:cubicBezTo>
                    <a:cubicBezTo>
                      <a:pt x="f181" y="f377"/>
                      <a:pt x="f378" y="f379"/>
                      <a:pt x="f380" y="f381"/>
                    </a:cubicBezTo>
                    <a:cubicBezTo>
                      <a:pt x="f382" y="f381"/>
                      <a:pt x="f173" y="f360"/>
                      <a:pt x="f359" y="f360"/>
                    </a:cubicBezTo>
                    <a:close/>
                    <a:moveTo>
                      <a:pt x="f383" y="f384"/>
                    </a:moveTo>
                    <a:cubicBezTo>
                      <a:pt x="f385" y="f384"/>
                      <a:pt x="f386" y="f387"/>
                      <a:pt x="f77" y="f334"/>
                    </a:cubicBezTo>
                    <a:cubicBezTo>
                      <a:pt x="f388" y="f389"/>
                      <a:pt x="f390" y="f391"/>
                      <a:pt x="f392" y="f391"/>
                    </a:cubicBezTo>
                    <a:cubicBezTo>
                      <a:pt x="f393" y="f391"/>
                      <a:pt x="f126" y="f394"/>
                      <a:pt x="f90" y="f367"/>
                    </a:cubicBezTo>
                    <a:cubicBezTo>
                      <a:pt x="f395" y="f366"/>
                      <a:pt x="f88" y="f365"/>
                      <a:pt x="f87" y="f364"/>
                    </a:cubicBezTo>
                    <a:cubicBezTo>
                      <a:pt x="f396" y="f397"/>
                      <a:pt x="f398" y="f384"/>
                      <a:pt x="f383" y="f384"/>
                    </a:cubicBezTo>
                    <a:close/>
                    <a:moveTo>
                      <a:pt x="f94" y="f399"/>
                    </a:moveTo>
                    <a:cubicBezTo>
                      <a:pt x="f400" y="f401"/>
                      <a:pt x="f97" y="f402"/>
                      <a:pt x="f403" y="f404"/>
                    </a:cubicBezTo>
                    <a:cubicBezTo>
                      <a:pt x="f405" y="f406"/>
                      <a:pt x="f407" y="f408"/>
                      <a:pt x="f94" y="f409"/>
                    </a:cubicBezTo>
                    <a:cubicBezTo>
                      <a:pt x="f120" y="f410"/>
                      <a:pt x="f119" y="f411"/>
                      <a:pt x="f118" y="f412"/>
                    </a:cubicBezTo>
                    <a:cubicBezTo>
                      <a:pt x="f413" y="f414"/>
                      <a:pt x="f415" y="f416"/>
                      <a:pt x="f94" y="f399"/>
                    </a:cubicBezTo>
                    <a:close/>
                    <a:moveTo>
                      <a:pt x="f154" y="f417"/>
                    </a:moveTo>
                    <a:cubicBezTo>
                      <a:pt x="f418" y="f419"/>
                      <a:pt x="f420" y="f421"/>
                      <a:pt x="f422" y="f423"/>
                    </a:cubicBezTo>
                    <a:cubicBezTo>
                      <a:pt x="f424" y="f425"/>
                      <a:pt x="f426" y="f427"/>
                      <a:pt x="f30" y="f412"/>
                    </a:cubicBezTo>
                    <a:cubicBezTo>
                      <a:pt x="f28" y="f411"/>
                      <a:pt x="f26" y="f428"/>
                      <a:pt x="f24" y="f409"/>
                    </a:cubicBezTo>
                    <a:cubicBezTo>
                      <a:pt x="f429" y="f430"/>
                      <a:pt x="f431" y="f377"/>
                      <a:pt x="f432" y="f433"/>
                    </a:cubicBezTo>
                    <a:cubicBezTo>
                      <a:pt x="f434" y="f435"/>
                      <a:pt x="f154" y="f436"/>
                      <a:pt x="f154" y="f355"/>
                    </a:cubicBezTo>
                    <a:lnTo>
                      <a:pt x="f154" y="f417"/>
                    </a:lnTo>
                    <a:close/>
                    <a:moveTo>
                      <a:pt x="f437" y="f438"/>
                    </a:moveTo>
                    <a:cubicBezTo>
                      <a:pt x="f439" y="f438"/>
                      <a:pt x="f251" y="f440"/>
                      <a:pt x="f251" y="f441"/>
                    </a:cubicBezTo>
                    <a:cubicBezTo>
                      <a:pt x="f251" y="f442"/>
                      <a:pt x="f443" y="f444"/>
                      <a:pt x="f5" y="f444"/>
                    </a:cubicBezTo>
                    <a:cubicBezTo>
                      <a:pt x="f445" y="f444"/>
                      <a:pt x="f205" y="f446"/>
                      <a:pt x="f447" y="f448"/>
                    </a:cubicBezTo>
                    <a:cubicBezTo>
                      <a:pt x="f17" y="f449"/>
                      <a:pt x="f450" y="f438"/>
                      <a:pt x="f437" y="f438"/>
                    </a:cubicBezTo>
                    <a:close/>
                    <a:moveTo>
                      <a:pt x="f437" y="f2"/>
                    </a:moveTo>
                    <a:cubicBezTo>
                      <a:pt x="f94" y="f2"/>
                      <a:pt x="f451" y="f452"/>
                      <a:pt x="f453" y="f454"/>
                    </a:cubicBezTo>
                    <a:cubicBezTo>
                      <a:pt x="f455" y="f456"/>
                      <a:pt x="f457" y="f458"/>
                      <a:pt x="f306" y="f117"/>
                    </a:cubicBezTo>
                    <a:cubicBezTo>
                      <a:pt x="f459" y="f460"/>
                      <a:pt x="f461" y="f462"/>
                      <a:pt x="f463" y="f464"/>
                    </a:cubicBezTo>
                    <a:cubicBezTo>
                      <a:pt x="f465" y="f144"/>
                      <a:pt x="f465" y="f314"/>
                      <a:pt x="f463" y="f466"/>
                    </a:cubicBezTo>
                    <a:cubicBezTo>
                      <a:pt x="f461" y="f467"/>
                      <a:pt x="f459" y="f468"/>
                      <a:pt x="f306" y="f469"/>
                    </a:cubicBezTo>
                    <a:cubicBezTo>
                      <a:pt x="f457" y="f470"/>
                      <a:pt x="f455" y="f446"/>
                      <a:pt x="f453" y="f471"/>
                    </a:cubicBezTo>
                    <a:cubicBezTo>
                      <a:pt x="f451" y="f472"/>
                      <a:pt x="f94" y="f4"/>
                      <a:pt x="f437" y="f4"/>
                    </a:cubicBezTo>
                    <a:cubicBezTo>
                      <a:pt x="f344" y="f4"/>
                      <a:pt x="f473" y="f472"/>
                      <a:pt x="f474" y="f471"/>
                    </a:cubicBezTo>
                    <a:cubicBezTo>
                      <a:pt x="f475" y="f446"/>
                      <a:pt x="f476" y="f470"/>
                      <a:pt x="f196" y="f469"/>
                    </a:cubicBezTo>
                    <a:cubicBezTo>
                      <a:pt x="f477" y="f468"/>
                      <a:pt x="f478" y="f467"/>
                      <a:pt x="f479" y="f466"/>
                    </a:cubicBezTo>
                    <a:cubicBezTo>
                      <a:pt x="f3" y="f314"/>
                      <a:pt x="f3" y="f144"/>
                      <a:pt x="f479" y="f464"/>
                    </a:cubicBezTo>
                    <a:cubicBezTo>
                      <a:pt x="f478" y="f462"/>
                      <a:pt x="f477" y="f460"/>
                      <a:pt x="f196" y="f117"/>
                    </a:cubicBezTo>
                    <a:cubicBezTo>
                      <a:pt x="f476" y="f458"/>
                      <a:pt x="f475" y="f456"/>
                      <a:pt x="f474" y="f454"/>
                    </a:cubicBezTo>
                    <a:cubicBezTo>
                      <a:pt x="f473" y="f452"/>
                      <a:pt x="f344" y="f2"/>
                      <a:pt x="f437"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844;p31">
                <a:extLst>
                  <a:ext uri="{FF2B5EF4-FFF2-40B4-BE49-F238E27FC236}">
                    <a16:creationId xmlns:a16="http://schemas.microsoft.com/office/drawing/2014/main" id="{EA0A015B-C37C-46CB-AAD3-1409459DB499}"/>
                  </a:ext>
                </a:extLst>
              </p:cNvPr>
              <p:cNvSpPr/>
              <p:nvPr/>
            </p:nvSpPr>
            <p:spPr>
              <a:xfrm>
                <a:off x="3859197" y="2127104"/>
                <a:ext cx="14310" cy="14374"/>
              </a:xfrm>
              <a:custGeom>
                <a:avLst/>
                <a:gdLst>
                  <a:gd name="f0" fmla="val 180"/>
                  <a:gd name="f1" fmla="val w"/>
                  <a:gd name="f2" fmla="val h"/>
                  <a:gd name="f3" fmla="val 0"/>
                  <a:gd name="f4" fmla="val 795"/>
                  <a:gd name="f5" fmla="val 800"/>
                  <a:gd name="f6" fmla="val 400"/>
                  <a:gd name="f7" fmla="val 1"/>
                  <a:gd name="f8" fmla="val 377"/>
                  <a:gd name="f9" fmla="val 354"/>
                  <a:gd name="f10" fmla="val 3"/>
                  <a:gd name="f11" fmla="val 330"/>
                  <a:gd name="f12" fmla="val 7"/>
                  <a:gd name="f13" fmla="val 136"/>
                  <a:gd name="f14" fmla="val 37"/>
                  <a:gd name="f15" fmla="val 202"/>
                  <a:gd name="f16" fmla="val 396"/>
                  <a:gd name="f17" fmla="val 561"/>
                  <a:gd name="f18" fmla="val 91"/>
                  <a:gd name="f19" fmla="val 711"/>
                  <a:gd name="f20" fmla="val 240"/>
                  <a:gd name="f21" fmla="val 771"/>
                  <a:gd name="f22" fmla="val 288"/>
                  <a:gd name="f23" fmla="val 790"/>
                  <a:gd name="f24" fmla="val 337"/>
                  <a:gd name="f25" fmla="val 799"/>
                  <a:gd name="f26" fmla="val 386"/>
                  <a:gd name="f27" fmla="val 596"/>
                  <a:gd name="f28" fmla="val 794"/>
                  <a:gd name="f29" fmla="val 628"/>
                  <a:gd name="f30" fmla="val 611"/>
                  <a:gd name="f31" fmla="*/ f1 1 795"/>
                  <a:gd name="f32" fmla="*/ f2 1 800"/>
                  <a:gd name="f33" fmla="val f3"/>
                  <a:gd name="f34" fmla="val f4"/>
                  <a:gd name="f35" fmla="val f5"/>
                  <a:gd name="f36" fmla="+- f35 0 f33"/>
                  <a:gd name="f37" fmla="+- f34 0 f33"/>
                  <a:gd name="f38" fmla="*/ f37 1 795"/>
                  <a:gd name="f39" fmla="*/ f36 1 80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795" h="800">
                    <a:moveTo>
                      <a:pt x="f6" y="f7"/>
                    </a:moveTo>
                    <a:cubicBezTo>
                      <a:pt x="f8" y="f7"/>
                      <a:pt x="f9" y="f10"/>
                      <a:pt x="f11" y="f12"/>
                    </a:cubicBezTo>
                    <a:cubicBezTo>
                      <a:pt x="f13" y="f14"/>
                      <a:pt x="f7" y="f15"/>
                      <a:pt x="f7" y="f16"/>
                    </a:cubicBezTo>
                    <a:cubicBezTo>
                      <a:pt x="f7" y="f17"/>
                      <a:pt x="f18" y="f19"/>
                      <a:pt x="f20" y="f21"/>
                    </a:cubicBezTo>
                    <a:cubicBezTo>
                      <a:pt x="f22" y="f23"/>
                      <a:pt x="f24" y="f25"/>
                      <a:pt x="f26" y="f25"/>
                    </a:cubicBezTo>
                    <a:cubicBezTo>
                      <a:pt x="f27" y="f25"/>
                      <a:pt x="f28" y="f29"/>
                      <a:pt x="f28" y="f16"/>
                    </a:cubicBezTo>
                    <a:cubicBezTo>
                      <a:pt x="f28" y="f0"/>
                      <a:pt x="f30" y="f7"/>
                      <a:pt x="f6" y="f7"/>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845;p31">
                <a:extLst>
                  <a:ext uri="{FF2B5EF4-FFF2-40B4-BE49-F238E27FC236}">
                    <a16:creationId xmlns:a16="http://schemas.microsoft.com/office/drawing/2014/main" id="{7753A472-8AE1-4411-8A48-D09EA07019F1}"/>
                  </a:ext>
                </a:extLst>
              </p:cNvPr>
              <p:cNvSpPr/>
              <p:nvPr/>
            </p:nvSpPr>
            <p:spPr>
              <a:xfrm>
                <a:off x="3578431" y="1991782"/>
                <a:ext cx="292818" cy="285347"/>
              </a:xfrm>
              <a:custGeom>
                <a:avLst/>
                <a:gdLst>
                  <a:gd name="f0" fmla="val w"/>
                  <a:gd name="f1" fmla="val h"/>
                  <a:gd name="f2" fmla="val 0"/>
                  <a:gd name="f3" fmla="val 16270"/>
                  <a:gd name="f4" fmla="val 15880"/>
                  <a:gd name="f5" fmla="val 8450"/>
                  <a:gd name="f6" fmla="val 5741"/>
                  <a:gd name="f7" fmla="val 3175"/>
                  <a:gd name="f8" fmla="val 1393"/>
                  <a:gd name="f9" fmla="val 1707"/>
                  <a:gd name="f10" fmla="val 3750"/>
                  <a:gd name="f11" fmla="val 6490"/>
                  <a:gd name="f12" fmla="val 135"/>
                  <a:gd name="f13" fmla="val 9994"/>
                  <a:gd name="f14" fmla="val 2036"/>
                  <a:gd name="f15" fmla="val 12599"/>
                  <a:gd name="f16" fmla="val 3557"/>
                  <a:gd name="f17" fmla="val 14694"/>
                  <a:gd name="f18" fmla="val 5959"/>
                  <a:gd name="f19" fmla="val 8461"/>
                  <a:gd name="f20" fmla="val 9087"/>
                  <a:gd name="f21" fmla="val 9719"/>
                  <a:gd name="f22" fmla="val 15806"/>
                  <a:gd name="f23" fmla="val 10346"/>
                  <a:gd name="f24" fmla="val 15653"/>
                  <a:gd name="f25" fmla="val 10828"/>
                  <a:gd name="f26" fmla="val 15529"/>
                  <a:gd name="f27" fmla="val 10702"/>
                  <a:gd name="f28" fmla="val 14873"/>
                  <a:gd name="f29" fmla="val 10283"/>
                  <a:gd name="f30" fmla="val 10246"/>
                  <a:gd name="f31" fmla="val 10207"/>
                  <a:gd name="f32" fmla="val 14878"/>
                  <a:gd name="f33" fmla="val 10166"/>
                  <a:gd name="f34" fmla="val 14889"/>
                  <a:gd name="f35" fmla="val 9599"/>
                  <a:gd name="f36" fmla="val 15027"/>
                  <a:gd name="f37" fmla="val 9026"/>
                  <a:gd name="f38" fmla="val 15094"/>
                  <a:gd name="f39" fmla="val 8459"/>
                  <a:gd name="f40" fmla="val 6198"/>
                  <a:gd name="f41" fmla="val 4030"/>
                  <a:gd name="f42" fmla="val 14029"/>
                  <a:gd name="f43" fmla="val 2665"/>
                  <a:gd name="f44" fmla="val 12149"/>
                  <a:gd name="f45" fmla="val 943"/>
                  <a:gd name="f46" fmla="val 9784"/>
                  <a:gd name="f47" fmla="val 839"/>
                  <a:gd name="f48" fmla="val 6640"/>
                  <a:gd name="f49" fmla="val 2366"/>
                  <a:gd name="f50" fmla="val 4155"/>
                  <a:gd name="f51" fmla="val 3678"/>
                  <a:gd name="f52" fmla="val 2033"/>
                  <a:gd name="f53" fmla="val 5995"/>
                  <a:gd name="f54" fmla="val 772"/>
                  <a:gd name="f55" fmla="val 8435"/>
                  <a:gd name="f56" fmla="val 8835"/>
                  <a:gd name="f57" fmla="val 9239"/>
                  <a:gd name="f58" fmla="val 806"/>
                  <a:gd name="f59" fmla="val 9642"/>
                  <a:gd name="f60" fmla="val 876"/>
                  <a:gd name="f61" fmla="val 12517"/>
                  <a:gd name="f62" fmla="val 1355"/>
                  <a:gd name="f63" fmla="val 14807"/>
                  <a:gd name="f64" fmla="val 3541"/>
                  <a:gd name="f65" fmla="val 15436"/>
                  <a:gd name="f66" fmla="val 6370"/>
                  <a:gd name="f67" fmla="val 15486"/>
                  <a:gd name="f68" fmla="val 6590"/>
                  <a:gd name="f69" fmla="val 15650"/>
                  <a:gd name="f70" fmla="val 6686"/>
                  <a:gd name="f71" fmla="val 15813"/>
                  <a:gd name="f72" fmla="val 16041"/>
                  <a:gd name="f73" fmla="val 16269"/>
                  <a:gd name="f74" fmla="val 6501"/>
                  <a:gd name="f75" fmla="val 16200"/>
                  <a:gd name="f76" fmla="val 6206"/>
                  <a:gd name="f77" fmla="val 15496"/>
                  <a:gd name="f78" fmla="val 3062"/>
                  <a:gd name="f79" fmla="val 12966"/>
                  <a:gd name="f80" fmla="val 651"/>
                  <a:gd name="f81" fmla="val 9777"/>
                  <a:gd name="f82" fmla="val 112"/>
                  <a:gd name="f83" fmla="val 9333"/>
                  <a:gd name="f84" fmla="val 37"/>
                  <a:gd name="f85" fmla="val 8890"/>
                  <a:gd name="f86" fmla="*/ f0 1 16270"/>
                  <a:gd name="f87" fmla="*/ f1 1 15880"/>
                  <a:gd name="f88" fmla="val f2"/>
                  <a:gd name="f89" fmla="val f3"/>
                  <a:gd name="f90" fmla="val f4"/>
                  <a:gd name="f91" fmla="+- f90 0 f88"/>
                  <a:gd name="f92" fmla="+- f89 0 f88"/>
                  <a:gd name="f93" fmla="*/ f92 1 16270"/>
                  <a:gd name="f94" fmla="*/ f91 1 15880"/>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16270" h="15880">
                    <a:moveTo>
                      <a:pt x="f5" y="f2"/>
                    </a:moveTo>
                    <a:cubicBezTo>
                      <a:pt x="f6" y="f2"/>
                      <a:pt x="f7" y="f8"/>
                      <a:pt x="f9" y="f10"/>
                    </a:cubicBezTo>
                    <a:cubicBezTo>
                      <a:pt x="f2" y="f11"/>
                      <a:pt x="f12" y="f13"/>
                      <a:pt x="f14" y="f15"/>
                    </a:cubicBezTo>
                    <a:cubicBezTo>
                      <a:pt x="f16" y="f17"/>
                      <a:pt x="f18" y="f4"/>
                      <a:pt x="f19" y="f4"/>
                    </a:cubicBezTo>
                    <a:cubicBezTo>
                      <a:pt x="f20" y="f4"/>
                      <a:pt x="f21" y="f22"/>
                      <a:pt x="f23" y="f24"/>
                    </a:cubicBezTo>
                    <a:cubicBezTo>
                      <a:pt x="f25" y="f26"/>
                      <a:pt x="f27" y="f28"/>
                      <a:pt x="f29" y="f28"/>
                    </a:cubicBezTo>
                    <a:cubicBezTo>
                      <a:pt x="f30" y="f28"/>
                      <a:pt x="f31" y="f32"/>
                      <a:pt x="f33" y="f34"/>
                    </a:cubicBezTo>
                    <a:cubicBezTo>
                      <a:pt x="f35" y="f36"/>
                      <a:pt x="f37" y="f38"/>
                      <a:pt x="f39" y="f38"/>
                    </a:cubicBezTo>
                    <a:cubicBezTo>
                      <a:pt x="f40" y="f38"/>
                      <a:pt x="f41" y="f42"/>
                      <a:pt x="f43" y="f44"/>
                    </a:cubicBezTo>
                    <a:cubicBezTo>
                      <a:pt x="f45" y="f46"/>
                      <a:pt x="f47" y="f48"/>
                      <a:pt x="f49" y="f50"/>
                    </a:cubicBezTo>
                    <a:cubicBezTo>
                      <a:pt x="f51" y="f52"/>
                      <a:pt x="f53" y="f54"/>
                      <a:pt x="f55" y="f54"/>
                    </a:cubicBezTo>
                    <a:cubicBezTo>
                      <a:pt x="f56" y="f54"/>
                      <a:pt x="f57" y="f58"/>
                      <a:pt x="f59" y="f60"/>
                    </a:cubicBezTo>
                    <a:cubicBezTo>
                      <a:pt x="f61" y="f62"/>
                      <a:pt x="f63" y="f64"/>
                      <a:pt x="f65" y="f66"/>
                    </a:cubicBezTo>
                    <a:cubicBezTo>
                      <a:pt x="f67" y="f68"/>
                      <a:pt x="f69" y="f70"/>
                      <a:pt x="f71" y="f70"/>
                    </a:cubicBezTo>
                    <a:cubicBezTo>
                      <a:pt x="f72" y="f70"/>
                      <a:pt x="f73" y="f74"/>
                      <a:pt x="f75" y="f76"/>
                    </a:cubicBezTo>
                    <a:cubicBezTo>
                      <a:pt x="f77" y="f78"/>
                      <a:pt x="f79" y="f80"/>
                      <a:pt x="f81" y="f82"/>
                    </a:cubicBezTo>
                    <a:cubicBezTo>
                      <a:pt x="f83" y="f84"/>
                      <a:pt x="f85"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1846;p31">
                <a:extLst>
                  <a:ext uri="{FF2B5EF4-FFF2-40B4-BE49-F238E27FC236}">
                    <a16:creationId xmlns:a16="http://schemas.microsoft.com/office/drawing/2014/main" id="{5654ECE4-B698-4516-9DAE-E293D253B392}"/>
                  </a:ext>
                </a:extLst>
              </p:cNvPr>
              <p:cNvSpPr/>
              <p:nvPr/>
            </p:nvSpPr>
            <p:spPr>
              <a:xfrm>
                <a:off x="3743864" y="2152333"/>
                <a:ext cx="209388" cy="200820"/>
              </a:xfrm>
              <a:custGeom>
                <a:avLst/>
                <a:gdLst>
                  <a:gd name="f0" fmla="val w"/>
                  <a:gd name="f1" fmla="val h"/>
                  <a:gd name="f2" fmla="val 0"/>
                  <a:gd name="f3" fmla="val 11634"/>
                  <a:gd name="f4" fmla="val 11176"/>
                  <a:gd name="f5" fmla="val 8097"/>
                  <a:gd name="f6" fmla="val 790"/>
                  <a:gd name="f7" fmla="val 8202"/>
                  <a:gd name="f8" fmla="val 8308"/>
                  <a:gd name="f9" fmla="val 799"/>
                  <a:gd name="f10" fmla="val 8415"/>
                  <a:gd name="f11" fmla="val 819"/>
                  <a:gd name="f12" fmla="val 8460"/>
                  <a:gd name="f13" fmla="val 9568"/>
                  <a:gd name="f14" fmla="val 1029"/>
                  <a:gd name="f15" fmla="val 10436"/>
                  <a:gd name="f16" fmla="val 1897"/>
                  <a:gd name="f17" fmla="val 10631"/>
                  <a:gd name="f18" fmla="val 3005"/>
                  <a:gd name="f19" fmla="val 10781"/>
                  <a:gd name="f20" fmla="val 3828"/>
                  <a:gd name="f21" fmla="val 10331"/>
                  <a:gd name="f22" fmla="val 4637"/>
                  <a:gd name="f23" fmla="val 9538"/>
                  <a:gd name="f24" fmla="val 4936"/>
                  <a:gd name="f25" fmla="val 7532"/>
                  <a:gd name="f26" fmla="val 5715"/>
                  <a:gd name="f27" fmla="val 7397"/>
                  <a:gd name="f28" fmla="val 5580"/>
                  <a:gd name="f29" fmla="val 6888"/>
                  <a:gd name="f30" fmla="val 5071"/>
                  <a:gd name="f31" fmla="val 7487"/>
                  <a:gd name="f32" fmla="val 4472"/>
                  <a:gd name="f33" fmla="val 7773"/>
                  <a:gd name="f34" fmla="val 4186"/>
                  <a:gd name="f35" fmla="val 7516"/>
                  <a:gd name="f36" fmla="val 3794"/>
                  <a:gd name="f37" fmla="val 7211"/>
                  <a:gd name="f38" fmla="val 7118"/>
                  <a:gd name="f39" fmla="val 7021"/>
                  <a:gd name="f40" fmla="val 3830"/>
                  <a:gd name="f41" fmla="val 6933"/>
                  <a:gd name="f42" fmla="val 3918"/>
                  <a:gd name="f43" fmla="val 6334"/>
                  <a:gd name="f44" fmla="val 4517"/>
                  <a:gd name="f45" fmla="val 5675"/>
                  <a:gd name="f46" fmla="val 3843"/>
                  <a:gd name="f47" fmla="val 6484"/>
                  <a:gd name="f48" fmla="val 1867"/>
                  <a:gd name="f49" fmla="val 6770"/>
                  <a:gd name="f50" fmla="val 1204"/>
                  <a:gd name="f51" fmla="val 7405"/>
                  <a:gd name="f52" fmla="val 5211"/>
                  <a:gd name="f53" fmla="val 4487"/>
                  <a:gd name="f54" fmla="val 6034"/>
                  <a:gd name="f55" fmla="val 5325"/>
                  <a:gd name="f56" fmla="val 6873"/>
                  <a:gd name="f57" fmla="val 6164"/>
                  <a:gd name="f58" fmla="val 5690"/>
                  <a:gd name="f59" fmla="val 7347"/>
                  <a:gd name="f60" fmla="val 4028"/>
                  <a:gd name="f61" fmla="val 5670"/>
                  <a:gd name="f62" fmla="val 3474"/>
                  <a:gd name="f63" fmla="val 6224"/>
                  <a:gd name="f64" fmla="val 5136"/>
                  <a:gd name="f65" fmla="val 7901"/>
                  <a:gd name="f66" fmla="val 2995"/>
                  <a:gd name="f67" fmla="val 10057"/>
                  <a:gd name="f68" fmla="val 2734"/>
                  <a:gd name="f69" fmla="val 10314"/>
                  <a:gd name="f70" fmla="val 2444"/>
                  <a:gd name="f71" fmla="val 10422"/>
                  <a:gd name="f72" fmla="val 2165"/>
                  <a:gd name="f73" fmla="val 1245"/>
                  <a:gd name="f74" fmla="val 456"/>
                  <a:gd name="f75" fmla="val 9242"/>
                  <a:gd name="f76" fmla="val 1318"/>
                  <a:gd name="f77" fmla="val 8380"/>
                  <a:gd name="f78" fmla="val 8102"/>
                  <a:gd name="f79" fmla="val 7097"/>
                  <a:gd name="f80" fmla="val 6169"/>
                  <a:gd name="f81" fmla="val 602"/>
                  <a:gd name="f82" fmla="val 5765"/>
                  <a:gd name="f83" fmla="val 1568"/>
                  <a:gd name="f84" fmla="val 4867"/>
                  <a:gd name="f85" fmla="val 3709"/>
                  <a:gd name="f86" fmla="val 764"/>
                  <a:gd name="f87" fmla="val 7826"/>
                  <a:gd name="f88" fmla="val 1"/>
                  <a:gd name="f89" fmla="val 8604"/>
                  <a:gd name="f90" fmla="val 9832"/>
                  <a:gd name="f91" fmla="val 10596"/>
                  <a:gd name="f92" fmla="val 1158"/>
                  <a:gd name="f93" fmla="val 10981"/>
                  <a:gd name="f94" fmla="val 1665"/>
                  <a:gd name="f95" fmla="val 2172"/>
                  <a:gd name="f96" fmla="val 2668"/>
                  <a:gd name="f97" fmla="val 3164"/>
                  <a:gd name="f98" fmla="val 10989"/>
                  <a:gd name="f99" fmla="val 3549"/>
                  <a:gd name="f100" fmla="val 10610"/>
                  <a:gd name="f101" fmla="val 5975"/>
                  <a:gd name="f102" fmla="val 8185"/>
                  <a:gd name="f103" fmla="val 7651"/>
                  <a:gd name="f104" fmla="val 6508"/>
                  <a:gd name="f105" fmla="val 9822"/>
                  <a:gd name="f106" fmla="val 10960"/>
                  <a:gd name="f107" fmla="val 5236"/>
                  <a:gd name="f108" fmla="val 4053"/>
                  <a:gd name="f109" fmla="val 11409"/>
                  <a:gd name="f110" fmla="val 2855"/>
                  <a:gd name="f111" fmla="val 11140"/>
                  <a:gd name="f112" fmla="val 1433"/>
                  <a:gd name="f113" fmla="val 10032"/>
                  <a:gd name="f114" fmla="val 310"/>
                  <a:gd name="f115" fmla="val 8610"/>
                  <a:gd name="f116" fmla="val 55"/>
                  <a:gd name="f117" fmla="val 8550"/>
                  <a:gd name="f118" fmla="val 40"/>
                  <a:gd name="f119" fmla="val 8400"/>
                  <a:gd name="f120" fmla="val 14"/>
                  <a:gd name="f121" fmla="val 8250"/>
                  <a:gd name="f122" fmla="*/ f0 1 11634"/>
                  <a:gd name="f123" fmla="*/ f1 1 11176"/>
                  <a:gd name="f124" fmla="val f2"/>
                  <a:gd name="f125" fmla="val f3"/>
                  <a:gd name="f126" fmla="val f4"/>
                  <a:gd name="f127" fmla="+- f126 0 f124"/>
                  <a:gd name="f128" fmla="+- f125 0 f124"/>
                  <a:gd name="f129" fmla="*/ f128 1 11634"/>
                  <a:gd name="f130" fmla="*/ f127 1 11176"/>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11634" h="11176">
                    <a:moveTo>
                      <a:pt x="f5" y="f6"/>
                    </a:moveTo>
                    <a:cubicBezTo>
                      <a:pt x="f7" y="f6"/>
                      <a:pt x="f8" y="f9"/>
                      <a:pt x="f10" y="f11"/>
                    </a:cubicBezTo>
                    <a:lnTo>
                      <a:pt x="f12" y="f11"/>
                    </a:lnTo>
                    <a:cubicBezTo>
                      <a:pt x="f13" y="f14"/>
                      <a:pt x="f15" y="f16"/>
                      <a:pt x="f17" y="f18"/>
                    </a:cubicBezTo>
                    <a:cubicBezTo>
                      <a:pt x="f19" y="f20"/>
                      <a:pt x="f21" y="f22"/>
                      <a:pt x="f23" y="f24"/>
                    </a:cubicBezTo>
                    <a:lnTo>
                      <a:pt x="f25" y="f26"/>
                    </a:lnTo>
                    <a:lnTo>
                      <a:pt x="f27" y="f28"/>
                    </a:lnTo>
                    <a:lnTo>
                      <a:pt x="f29" y="f30"/>
                    </a:lnTo>
                    <a:lnTo>
                      <a:pt x="f31" y="f32"/>
                    </a:lnTo>
                    <a:cubicBezTo>
                      <a:pt x="f33" y="f34"/>
                      <a:pt x="f35" y="f36"/>
                      <a:pt x="f37" y="f36"/>
                    </a:cubicBezTo>
                    <a:cubicBezTo>
                      <a:pt x="f38" y="f36"/>
                      <a:pt x="f39" y="f40"/>
                      <a:pt x="f41" y="f42"/>
                    </a:cubicBezTo>
                    <a:lnTo>
                      <a:pt x="f43" y="f44"/>
                    </a:lnTo>
                    <a:lnTo>
                      <a:pt x="f45" y="f46"/>
                    </a:lnTo>
                    <a:lnTo>
                      <a:pt x="f47" y="f48"/>
                    </a:lnTo>
                    <a:cubicBezTo>
                      <a:pt x="f49" y="f50"/>
                      <a:pt x="f51" y="f6"/>
                      <a:pt x="f5" y="f6"/>
                    </a:cubicBezTo>
                    <a:close/>
                    <a:moveTo>
                      <a:pt x="f52" y="f53"/>
                    </a:moveTo>
                    <a:lnTo>
                      <a:pt x="f54" y="f55"/>
                    </a:lnTo>
                    <a:lnTo>
                      <a:pt x="f56" y="f57"/>
                    </a:lnTo>
                    <a:lnTo>
                      <a:pt x="f58" y="f59"/>
                    </a:lnTo>
                    <a:lnTo>
                      <a:pt x="f60" y="f61"/>
                    </a:lnTo>
                    <a:lnTo>
                      <a:pt x="f52" y="f53"/>
                    </a:lnTo>
                    <a:close/>
                    <a:moveTo>
                      <a:pt x="f62" y="f63"/>
                    </a:moveTo>
                    <a:lnTo>
                      <a:pt x="f64" y="f65"/>
                    </a:lnTo>
                    <a:lnTo>
                      <a:pt x="f66" y="f67"/>
                    </a:lnTo>
                    <a:cubicBezTo>
                      <a:pt x="f68" y="f69"/>
                      <a:pt x="f70" y="f71"/>
                      <a:pt x="f72" y="f71"/>
                    </a:cubicBezTo>
                    <a:cubicBezTo>
                      <a:pt x="f73" y="f71"/>
                      <a:pt x="f74" y="f75"/>
                      <a:pt x="f76" y="f77"/>
                    </a:cubicBezTo>
                    <a:lnTo>
                      <a:pt x="f62" y="f63"/>
                    </a:lnTo>
                    <a:close/>
                    <a:moveTo>
                      <a:pt x="f78" y="f2"/>
                    </a:moveTo>
                    <a:cubicBezTo>
                      <a:pt x="f79" y="f2"/>
                      <a:pt x="f80" y="f81"/>
                      <a:pt x="f82" y="f83"/>
                    </a:cubicBezTo>
                    <a:lnTo>
                      <a:pt x="f84" y="f85"/>
                    </a:lnTo>
                    <a:lnTo>
                      <a:pt x="f86" y="f87"/>
                    </a:lnTo>
                    <a:cubicBezTo>
                      <a:pt x="f88" y="f89"/>
                      <a:pt x="f88" y="f90"/>
                      <a:pt x="f86" y="f91"/>
                    </a:cubicBezTo>
                    <a:cubicBezTo>
                      <a:pt x="f92" y="f93"/>
                      <a:pt x="f94" y="f4"/>
                      <a:pt x="f95" y="f4"/>
                    </a:cubicBezTo>
                    <a:cubicBezTo>
                      <a:pt x="f96" y="f4"/>
                      <a:pt x="f97" y="f98"/>
                      <a:pt x="f99" y="f100"/>
                    </a:cubicBezTo>
                    <a:lnTo>
                      <a:pt x="f101" y="f102"/>
                    </a:lnTo>
                    <a:lnTo>
                      <a:pt x="f103" y="f104"/>
                    </a:lnTo>
                    <a:lnTo>
                      <a:pt x="f105" y="f61"/>
                    </a:lnTo>
                    <a:cubicBezTo>
                      <a:pt x="f106" y="f107"/>
                      <a:pt x="f3" y="f108"/>
                      <a:pt x="f109" y="f110"/>
                    </a:cubicBezTo>
                    <a:cubicBezTo>
                      <a:pt x="f111" y="f112"/>
                      <a:pt x="f113" y="f114"/>
                      <a:pt x="f115" y="f116"/>
                    </a:cubicBezTo>
                    <a:lnTo>
                      <a:pt x="f117" y="f118"/>
                    </a:lnTo>
                    <a:cubicBezTo>
                      <a:pt x="f119" y="f120"/>
                      <a:pt x="f121" y="f2"/>
                      <a:pt x="f78"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847;p31">
                <a:extLst>
                  <a:ext uri="{FF2B5EF4-FFF2-40B4-BE49-F238E27FC236}">
                    <a16:creationId xmlns:a16="http://schemas.microsoft.com/office/drawing/2014/main" id="{160B26E4-CC80-4AFA-A260-A3B72419715E}"/>
                  </a:ext>
                </a:extLst>
              </p:cNvPr>
              <p:cNvSpPr/>
              <p:nvPr/>
            </p:nvSpPr>
            <p:spPr>
              <a:xfrm>
                <a:off x="3882094" y="2203438"/>
                <a:ext cx="15654" cy="14228"/>
              </a:xfrm>
              <a:custGeom>
                <a:avLst/>
                <a:gdLst>
                  <a:gd name="f0" fmla="val w"/>
                  <a:gd name="f1" fmla="val h"/>
                  <a:gd name="f2" fmla="val 0"/>
                  <a:gd name="f3" fmla="val 870"/>
                  <a:gd name="f4" fmla="val 792"/>
                  <a:gd name="f5" fmla="val 487"/>
                  <a:gd name="f6" fmla="val 232"/>
                  <a:gd name="f7" fmla="val 1"/>
                  <a:gd name="f8" fmla="val 255"/>
                  <a:gd name="f9" fmla="val 121"/>
                  <a:gd name="f10" fmla="val 550"/>
                  <a:gd name="f11" fmla="val 191"/>
                  <a:gd name="f12" fmla="val 715"/>
                  <a:gd name="f13" fmla="val 336"/>
                  <a:gd name="f14" fmla="val 791"/>
                  <a:gd name="f15" fmla="val 480"/>
                  <a:gd name="f16" fmla="val 676"/>
                  <a:gd name="f17" fmla="val 651"/>
                  <a:gd name="f18" fmla="val 400"/>
                  <a:gd name="f19" fmla="val 296"/>
                  <a:gd name="f20" fmla="val 840"/>
                  <a:gd name="f21" fmla="val 765"/>
                  <a:gd name="f22" fmla="val 116"/>
                  <a:gd name="f23" fmla="val 680"/>
                  <a:gd name="f24" fmla="val 35"/>
                  <a:gd name="f25" fmla="val 582"/>
                  <a:gd name="f26" fmla="*/ f0 1 870"/>
                  <a:gd name="f27" fmla="*/ f1 1 792"/>
                  <a:gd name="f28" fmla="val f2"/>
                  <a:gd name="f29" fmla="val f3"/>
                  <a:gd name="f30" fmla="val f4"/>
                  <a:gd name="f31" fmla="+- f30 0 f28"/>
                  <a:gd name="f32" fmla="+- f29 0 f28"/>
                  <a:gd name="f33" fmla="*/ f32 1 870"/>
                  <a:gd name="f34" fmla="*/ f31 1 79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870" h="792">
                    <a:moveTo>
                      <a:pt x="f5" y="f2"/>
                    </a:moveTo>
                    <a:cubicBezTo>
                      <a:pt x="f6" y="f2"/>
                      <a:pt x="f7" y="f8"/>
                      <a:pt x="f9" y="f10"/>
                    </a:cubicBezTo>
                    <a:cubicBezTo>
                      <a:pt x="f11" y="f12"/>
                      <a:pt x="f13" y="f14"/>
                      <a:pt x="f15" y="f14"/>
                    </a:cubicBezTo>
                    <a:cubicBezTo>
                      <a:pt x="f16" y="f14"/>
                      <a:pt x="f3" y="f17"/>
                      <a:pt x="f3" y="f18"/>
                    </a:cubicBezTo>
                    <a:cubicBezTo>
                      <a:pt x="f3" y="f19"/>
                      <a:pt x="f20" y="f11"/>
                      <a:pt x="f21" y="f22"/>
                    </a:cubicBezTo>
                    <a:cubicBezTo>
                      <a:pt x="f23" y="f24"/>
                      <a:pt x="f25"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37" name="Google Shape;1848;p31">
            <a:extLst>
              <a:ext uri="{FF2B5EF4-FFF2-40B4-BE49-F238E27FC236}">
                <a16:creationId xmlns:a16="http://schemas.microsoft.com/office/drawing/2014/main" id="{FC8CE28D-CCFC-4E48-99D5-BF8501758C03}"/>
              </a:ext>
            </a:extLst>
          </p:cNvPr>
          <p:cNvGrpSpPr/>
          <p:nvPr/>
        </p:nvGrpSpPr>
        <p:grpSpPr>
          <a:xfrm>
            <a:off x="3445066" y="3286975"/>
            <a:ext cx="623703" cy="624242"/>
            <a:chOff x="3445066" y="3286975"/>
            <a:chExt cx="623703" cy="624242"/>
          </a:xfrm>
        </p:grpSpPr>
        <p:sp>
          <p:nvSpPr>
            <p:cNvPr id="38" name="Google Shape;1849;p31">
              <a:extLst>
                <a:ext uri="{FF2B5EF4-FFF2-40B4-BE49-F238E27FC236}">
                  <a16:creationId xmlns:a16="http://schemas.microsoft.com/office/drawing/2014/main" id="{F2690AA7-A480-4277-9C16-AD4559048DC6}"/>
                </a:ext>
              </a:extLst>
            </p:cNvPr>
            <p:cNvSpPr/>
            <p:nvPr/>
          </p:nvSpPr>
          <p:spPr>
            <a:xfrm>
              <a:off x="3445066" y="3286975"/>
              <a:ext cx="623703" cy="6242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9" name="Google Shape;1850;p31">
              <a:extLst>
                <a:ext uri="{FF2B5EF4-FFF2-40B4-BE49-F238E27FC236}">
                  <a16:creationId xmlns:a16="http://schemas.microsoft.com/office/drawing/2014/main" id="{282F88A2-BA3F-4DDE-A091-D88B71C19FD1}"/>
                </a:ext>
              </a:extLst>
            </p:cNvPr>
            <p:cNvGrpSpPr/>
            <p:nvPr/>
          </p:nvGrpSpPr>
          <p:grpSpPr>
            <a:xfrm>
              <a:off x="3648858" y="3394069"/>
              <a:ext cx="230949" cy="361892"/>
              <a:chOff x="3648858" y="3394069"/>
              <a:chExt cx="230949" cy="361892"/>
            </a:xfrm>
          </p:grpSpPr>
          <p:sp>
            <p:nvSpPr>
              <p:cNvPr id="40" name="Google Shape;1851;p31">
                <a:extLst>
                  <a:ext uri="{FF2B5EF4-FFF2-40B4-BE49-F238E27FC236}">
                    <a16:creationId xmlns:a16="http://schemas.microsoft.com/office/drawing/2014/main" id="{035B9372-B939-42FC-B252-EF41D885FEA6}"/>
                  </a:ext>
                </a:extLst>
              </p:cNvPr>
              <p:cNvSpPr/>
              <p:nvPr/>
            </p:nvSpPr>
            <p:spPr>
              <a:xfrm>
                <a:off x="3830220" y="3669807"/>
                <a:ext cx="15636" cy="14191"/>
              </a:xfrm>
              <a:custGeom>
                <a:avLst/>
                <a:gdLst>
                  <a:gd name="f0" fmla="val w"/>
                  <a:gd name="f1" fmla="val h"/>
                  <a:gd name="f2" fmla="val 0"/>
                  <a:gd name="f3" fmla="val 869"/>
                  <a:gd name="f4" fmla="val 790"/>
                  <a:gd name="f5" fmla="val 483"/>
                  <a:gd name="f6" fmla="val 1"/>
                  <a:gd name="f7" fmla="val 228"/>
                  <a:gd name="f8" fmla="val 260"/>
                  <a:gd name="f9" fmla="val 120"/>
                  <a:gd name="f10" fmla="val 542"/>
                  <a:gd name="f11" fmla="val 189"/>
                  <a:gd name="f12" fmla="val 713"/>
                  <a:gd name="f13" fmla="val 333"/>
                  <a:gd name="f14" fmla="val 476"/>
                  <a:gd name="f15" fmla="val 673"/>
                  <a:gd name="f16" fmla="val 644"/>
                  <a:gd name="f17" fmla="val 393"/>
                  <a:gd name="f18" fmla="val 288"/>
                  <a:gd name="f19" fmla="val 839"/>
                  <a:gd name="f20" fmla="val 198"/>
                  <a:gd name="f21" fmla="val 764"/>
                  <a:gd name="f22" fmla="val 123"/>
                  <a:gd name="f23" fmla="val 678"/>
                  <a:gd name="f24" fmla="val 37"/>
                  <a:gd name="f25" fmla="val 578"/>
                  <a:gd name="f26" fmla="*/ f0 1 869"/>
                  <a:gd name="f27" fmla="*/ f1 1 790"/>
                  <a:gd name="f28" fmla="val f2"/>
                  <a:gd name="f29" fmla="val f3"/>
                  <a:gd name="f30" fmla="val f4"/>
                  <a:gd name="f31" fmla="+- f30 0 f28"/>
                  <a:gd name="f32" fmla="+- f29 0 f28"/>
                  <a:gd name="f33" fmla="*/ f32 1 869"/>
                  <a:gd name="f34" fmla="*/ f31 1 79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869" h="790">
                    <a:moveTo>
                      <a:pt x="f5" y="f6"/>
                    </a:moveTo>
                    <a:cubicBezTo>
                      <a:pt x="f7" y="f6"/>
                      <a:pt x="f2" y="f8"/>
                      <a:pt x="f9" y="f10"/>
                    </a:cubicBezTo>
                    <a:cubicBezTo>
                      <a:pt x="f11" y="f12"/>
                      <a:pt x="f13" y="f4"/>
                      <a:pt x="f14" y="f4"/>
                    </a:cubicBezTo>
                    <a:cubicBezTo>
                      <a:pt x="f15" y="f4"/>
                      <a:pt x="f3" y="f16"/>
                      <a:pt x="f3" y="f17"/>
                    </a:cubicBezTo>
                    <a:cubicBezTo>
                      <a:pt x="f3" y="f18"/>
                      <a:pt x="f19" y="f20"/>
                      <a:pt x="f21" y="f22"/>
                    </a:cubicBezTo>
                    <a:cubicBezTo>
                      <a:pt x="f23" y="f24"/>
                      <a:pt x="f25"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1852;p31">
                <a:extLst>
                  <a:ext uri="{FF2B5EF4-FFF2-40B4-BE49-F238E27FC236}">
                    <a16:creationId xmlns:a16="http://schemas.microsoft.com/office/drawing/2014/main" id="{19100EF9-B41B-48DC-BC19-E00EF22F876C}"/>
                  </a:ext>
                </a:extLst>
              </p:cNvPr>
              <p:cNvSpPr/>
              <p:nvPr/>
            </p:nvSpPr>
            <p:spPr>
              <a:xfrm>
                <a:off x="3650495" y="3394069"/>
                <a:ext cx="93515" cy="361892"/>
              </a:xfrm>
              <a:custGeom>
                <a:avLst/>
                <a:gdLst>
                  <a:gd name="f0" fmla="val 180"/>
                  <a:gd name="f1" fmla="val w"/>
                  <a:gd name="f2" fmla="val h"/>
                  <a:gd name="f3" fmla="val 0"/>
                  <a:gd name="f4" fmla="val 5196"/>
                  <a:gd name="f5" fmla="val 20140"/>
                  <a:gd name="f6" fmla="val 1841"/>
                  <a:gd name="f7" fmla="val 1"/>
                  <a:gd name="f8" fmla="val 1732"/>
                  <a:gd name="f9" fmla="val 1627"/>
                  <a:gd name="f10" fmla="val 71"/>
                  <a:gd name="f11" fmla="val 1572"/>
                  <a:gd name="f12" fmla="val 167"/>
                  <a:gd name="f13" fmla="val 1392"/>
                  <a:gd name="f14" fmla="val 422"/>
                  <a:gd name="f15" fmla="val 1587"/>
                  <a:gd name="f16" fmla="val 781"/>
                  <a:gd name="f17" fmla="val 1901"/>
                  <a:gd name="f18" fmla="val 2201"/>
                  <a:gd name="f19" fmla="val 1260"/>
                  <a:gd name="f20" fmla="val 1213"/>
                  <a:gd name="f21" fmla="val 1203"/>
                  <a:gd name="f22" fmla="val 1259"/>
                  <a:gd name="f23" fmla="val 1193"/>
                  <a:gd name="f24" fmla="val 1184"/>
                  <a:gd name="f25" fmla="val 988"/>
                  <a:gd name="f26" fmla="val 837"/>
                  <a:gd name="f27" fmla="val 1404"/>
                  <a:gd name="f28" fmla="val 809"/>
                  <a:gd name="f29" fmla="val 1589"/>
                  <a:gd name="f30" fmla="val 764"/>
                  <a:gd name="f31" fmla="val 1829"/>
                  <a:gd name="f32" fmla="val 958"/>
                  <a:gd name="f33" fmla="val 2039"/>
                  <a:gd name="f34" fmla="val 1198"/>
                  <a:gd name="f35" fmla="val 2518"/>
                  <a:gd name="f36" fmla="val 2517"/>
                  <a:gd name="f37" fmla="val 2661"/>
                  <a:gd name="f38" fmla="val 2847"/>
                  <a:gd name="f39" fmla="val 3087"/>
                  <a:gd name="f40" fmla="val 3296"/>
                  <a:gd name="f41" fmla="val 3775"/>
                  <a:gd name="f42" fmla="val 1003"/>
                  <a:gd name="f43" fmla="val 838"/>
                  <a:gd name="f44" fmla="val 3910"/>
                  <a:gd name="f45" fmla="val 4105"/>
                  <a:gd name="f46" fmla="val 4344"/>
                  <a:gd name="f47" fmla="val 4554"/>
                  <a:gd name="f48" fmla="val 5033"/>
                  <a:gd name="f49" fmla="val 5168"/>
                  <a:gd name="f50" fmla="val 5362"/>
                  <a:gd name="f51" fmla="val 5602"/>
                  <a:gd name="f52" fmla="val 5811"/>
                  <a:gd name="f53" fmla="val 6291"/>
                  <a:gd name="f54" fmla="val 1916"/>
                  <a:gd name="f55" fmla="val 1722"/>
                  <a:gd name="f56" fmla="val 1542"/>
                  <a:gd name="f57" fmla="val 6425"/>
                  <a:gd name="f58" fmla="val 1512"/>
                  <a:gd name="f59" fmla="val 6620"/>
                  <a:gd name="f60" fmla="val 1482"/>
                  <a:gd name="f61" fmla="val 6859"/>
                  <a:gd name="f62" fmla="val 1662"/>
                  <a:gd name="f63" fmla="val 7069"/>
                  <a:gd name="f64" fmla="val 9674"/>
                  <a:gd name="f65" fmla="val 389"/>
                  <a:gd name="f66" fmla="val 9854"/>
                  <a:gd name="f67" fmla="val 10063"/>
                  <a:gd name="f68" fmla="val 13237"/>
                  <a:gd name="f69" fmla="val 13432"/>
                  <a:gd name="f70" fmla="val 135"/>
                  <a:gd name="f71" fmla="val 13612"/>
                  <a:gd name="f72" fmla="val 329"/>
                  <a:gd name="f73" fmla="val 13642"/>
                  <a:gd name="f74" fmla="val 347"/>
                  <a:gd name="f75" fmla="val 13644"/>
                  <a:gd name="f76" fmla="val 365"/>
                  <a:gd name="f77" fmla="val 13645"/>
                  <a:gd name="f78" fmla="val 382"/>
                  <a:gd name="f79" fmla="val 601"/>
                  <a:gd name="f80" fmla="val 794"/>
                  <a:gd name="f81" fmla="val 13474"/>
                  <a:gd name="f82" fmla="val 13252"/>
                  <a:gd name="f83" fmla="val 10453"/>
                  <a:gd name="f84" fmla="val 4402"/>
                  <a:gd name="f85" fmla="val 18792"/>
                  <a:gd name="f86" fmla="val 19106"/>
                  <a:gd name="f87" fmla="val 4162"/>
                  <a:gd name="f88" fmla="val 19346"/>
                  <a:gd name="f89" fmla="val 3848"/>
                  <a:gd name="f90" fmla="val 868"/>
                  <a:gd name="f91" fmla="val 19271"/>
                  <a:gd name="f92" fmla="val 19181"/>
                  <a:gd name="f93" fmla="val 16187"/>
                  <a:gd name="f94" fmla="val 16142"/>
                  <a:gd name="f95" fmla="val 779"/>
                  <a:gd name="f96" fmla="val 16112"/>
                  <a:gd name="f97" fmla="val 749"/>
                  <a:gd name="f98" fmla="val 16082"/>
                  <a:gd name="f99" fmla="val 632"/>
                  <a:gd name="f100" fmla="val 15971"/>
                  <a:gd name="f101" fmla="val 509"/>
                  <a:gd name="f102" fmla="val 15925"/>
                  <a:gd name="f103" fmla="val 397"/>
                  <a:gd name="f104" fmla="val 178"/>
                  <a:gd name="f105" fmla="val 16103"/>
                  <a:gd name="f106" fmla="val 16322"/>
                  <a:gd name="f107" fmla="val 19720"/>
                  <a:gd name="f108" fmla="val 19945"/>
                  <a:gd name="f109" fmla="val 20139"/>
                  <a:gd name="f110" fmla="val 419"/>
                  <a:gd name="f111" fmla="val 3863"/>
                  <a:gd name="f112" fmla="val 4596"/>
                  <a:gd name="f113" fmla="val 5195"/>
                  <a:gd name="f114" fmla="val 19541"/>
                  <a:gd name="f115" fmla="val 5016"/>
                  <a:gd name="f116" fmla="val 4806"/>
                  <a:gd name="f117" fmla="val 2994"/>
                  <a:gd name="f118" fmla="val 3279"/>
                  <a:gd name="f119" fmla="val 3288"/>
                  <a:gd name="f120" fmla="val 7070"/>
                  <a:gd name="f121" fmla="val 3297"/>
                  <a:gd name="f122" fmla="val 3306"/>
                  <a:gd name="f123" fmla="val 3490"/>
                  <a:gd name="f124" fmla="val 3655"/>
                  <a:gd name="f125" fmla="val 6925"/>
                  <a:gd name="f126" fmla="val 3683"/>
                  <a:gd name="f127" fmla="val 6740"/>
                  <a:gd name="f128" fmla="val 3713"/>
                  <a:gd name="f129" fmla="val 6500"/>
                  <a:gd name="f130" fmla="val 3533"/>
                  <a:gd name="f131" fmla="val 3294"/>
                  <a:gd name="f132" fmla="val 3983"/>
                  <a:gd name="f133" fmla="val 3992"/>
                  <a:gd name="f134" fmla="val 5812"/>
                  <a:gd name="f135" fmla="val 4002"/>
                  <a:gd name="f136" fmla="val 4011"/>
                  <a:gd name="f137" fmla="val 4207"/>
                  <a:gd name="f138" fmla="val 4358"/>
                  <a:gd name="f139" fmla="val 5668"/>
                  <a:gd name="f140" fmla="val 4387"/>
                  <a:gd name="f141" fmla="val 5482"/>
                  <a:gd name="f142" fmla="val 4432"/>
                  <a:gd name="f143" fmla="val 5243"/>
                  <a:gd name="f144" fmla="val 4237"/>
                  <a:gd name="f145" fmla="val 3998"/>
                  <a:gd name="f146" fmla="val 4192"/>
                  <a:gd name="f147" fmla="val 4357"/>
                  <a:gd name="f148" fmla="val 4419"/>
                  <a:gd name="f149" fmla="val 4224"/>
                  <a:gd name="f150" fmla="val 3985"/>
                  <a:gd name="f151" fmla="val 3161"/>
                  <a:gd name="f152" fmla="val 2967"/>
                  <a:gd name="f153" fmla="val 2727"/>
                  <a:gd name="f154" fmla="val 1904"/>
                  <a:gd name="f155" fmla="val 1709"/>
                  <a:gd name="f156" fmla="val 1470"/>
                  <a:gd name="f157" fmla="val 3324"/>
                  <a:gd name="f158" fmla="val 3444"/>
                  <a:gd name="f159" fmla="val 3563"/>
                  <a:gd name="f160" fmla="val 721"/>
                  <a:gd name="f161" fmla="val 3623"/>
                  <a:gd name="f162" fmla="val 616"/>
                  <a:gd name="f163" fmla="val 3803"/>
                  <a:gd name="f164" fmla="val 3608"/>
                  <a:gd name="f165" fmla="val 2"/>
                  <a:gd name="f166" fmla="val 1872"/>
                  <a:gd name="f167" fmla="val 1861"/>
                  <a:gd name="f168" fmla="val 1851"/>
                  <a:gd name="f169" fmla="*/ f1 1 5196"/>
                  <a:gd name="f170" fmla="*/ f2 1 20140"/>
                  <a:gd name="f171" fmla="val f3"/>
                  <a:gd name="f172" fmla="val f4"/>
                  <a:gd name="f173" fmla="val f5"/>
                  <a:gd name="f174" fmla="+- f173 0 f171"/>
                  <a:gd name="f175" fmla="+- f172 0 f171"/>
                  <a:gd name="f176" fmla="*/ f175 1 5196"/>
                  <a:gd name="f177" fmla="*/ f174 1 20140"/>
                  <a:gd name="f178" fmla="*/ f171 1 f176"/>
                  <a:gd name="f179" fmla="*/ f172 1 f176"/>
                  <a:gd name="f180" fmla="*/ f171 1 f177"/>
                  <a:gd name="f181" fmla="*/ f173 1 f177"/>
                  <a:gd name="f182" fmla="*/ f178 f169 1"/>
                  <a:gd name="f183" fmla="*/ f179 f169 1"/>
                  <a:gd name="f184" fmla="*/ f181 f170 1"/>
                  <a:gd name="f185" fmla="*/ f180 f170 1"/>
                </a:gdLst>
                <a:ahLst/>
                <a:cxnLst>
                  <a:cxn ang="3cd4">
                    <a:pos x="hc" y="t"/>
                  </a:cxn>
                  <a:cxn ang="0">
                    <a:pos x="r" y="vc"/>
                  </a:cxn>
                  <a:cxn ang="cd4">
                    <a:pos x="hc" y="b"/>
                  </a:cxn>
                  <a:cxn ang="cd2">
                    <a:pos x="l" y="vc"/>
                  </a:cxn>
                </a:cxnLst>
                <a:rect l="f182" t="f185" r="f183" b="f184"/>
                <a:pathLst>
                  <a:path w="5196" h="20140">
                    <a:moveTo>
                      <a:pt x="f6" y="f7"/>
                    </a:moveTo>
                    <a:cubicBezTo>
                      <a:pt x="f8" y="f7"/>
                      <a:pt x="f9" y="f10"/>
                      <a:pt x="f11" y="f12"/>
                    </a:cubicBezTo>
                    <a:cubicBezTo>
                      <a:pt x="f13" y="f14"/>
                      <a:pt x="f15" y="f16"/>
                      <a:pt x="f17" y="f16"/>
                    </a:cubicBezTo>
                    <a:lnTo>
                      <a:pt x="f18" y="f16"/>
                    </a:lnTo>
                    <a:lnTo>
                      <a:pt x="f18" y="f19"/>
                    </a:lnTo>
                    <a:lnTo>
                      <a:pt x="f20" y="f19"/>
                    </a:lnTo>
                    <a:cubicBezTo>
                      <a:pt x="f21" y="f22"/>
                      <a:pt x="f23" y="f22"/>
                      <a:pt x="f24" y="f22"/>
                    </a:cubicBezTo>
                    <a:cubicBezTo>
                      <a:pt x="f25" y="f22"/>
                      <a:pt x="f26" y="f27"/>
                      <a:pt x="f28" y="f29"/>
                    </a:cubicBezTo>
                    <a:cubicBezTo>
                      <a:pt x="f30" y="f31"/>
                      <a:pt x="f32" y="f33"/>
                      <a:pt x="f34" y="f33"/>
                    </a:cubicBezTo>
                    <a:lnTo>
                      <a:pt x="f18" y="f33"/>
                    </a:lnTo>
                    <a:lnTo>
                      <a:pt x="f18" y="f35"/>
                    </a:lnTo>
                    <a:lnTo>
                      <a:pt x="f20" y="f35"/>
                    </a:lnTo>
                    <a:cubicBezTo>
                      <a:pt x="f21" y="f36"/>
                      <a:pt x="f23" y="f36"/>
                      <a:pt x="f24" y="f36"/>
                    </a:cubicBezTo>
                    <a:cubicBezTo>
                      <a:pt x="f25" y="f36"/>
                      <a:pt x="f26" y="f37"/>
                      <a:pt x="f28" y="f38"/>
                    </a:cubicBezTo>
                    <a:cubicBezTo>
                      <a:pt x="f30" y="f39"/>
                      <a:pt x="f32" y="f40"/>
                      <a:pt x="f34" y="f40"/>
                    </a:cubicBezTo>
                    <a:lnTo>
                      <a:pt x="f18" y="f40"/>
                    </a:lnTo>
                    <a:lnTo>
                      <a:pt x="f18" y="f41"/>
                    </a:lnTo>
                    <a:lnTo>
                      <a:pt x="f20" y="f41"/>
                    </a:lnTo>
                    <a:cubicBezTo>
                      <a:pt x="f42" y="f41"/>
                      <a:pt x="f43" y="f44"/>
                      <a:pt x="f28" y="f45"/>
                    </a:cubicBezTo>
                    <a:cubicBezTo>
                      <a:pt x="f30" y="f46"/>
                      <a:pt x="f32" y="f47"/>
                      <a:pt x="f34" y="f47"/>
                    </a:cubicBezTo>
                    <a:lnTo>
                      <a:pt x="f18" y="f47"/>
                    </a:lnTo>
                    <a:lnTo>
                      <a:pt x="f18" y="f48"/>
                    </a:lnTo>
                    <a:lnTo>
                      <a:pt x="f20" y="f48"/>
                    </a:lnTo>
                    <a:cubicBezTo>
                      <a:pt x="f42" y="f48"/>
                      <a:pt x="f43" y="f49"/>
                      <a:pt x="f28" y="f50"/>
                    </a:cubicBezTo>
                    <a:cubicBezTo>
                      <a:pt x="f30" y="f51"/>
                      <a:pt x="f32" y="f52"/>
                      <a:pt x="f34" y="f52"/>
                    </a:cubicBezTo>
                    <a:lnTo>
                      <a:pt x="f18" y="f52"/>
                    </a:lnTo>
                    <a:lnTo>
                      <a:pt x="f18" y="f53"/>
                    </a:lnTo>
                    <a:lnTo>
                      <a:pt x="f54" y="f53"/>
                    </a:lnTo>
                    <a:cubicBezTo>
                      <a:pt x="f55" y="f53"/>
                      <a:pt x="f56" y="f57"/>
                      <a:pt x="f58" y="f59"/>
                    </a:cubicBezTo>
                    <a:cubicBezTo>
                      <a:pt x="f60" y="f61"/>
                      <a:pt x="f62" y="f63"/>
                      <a:pt x="f17" y="f63"/>
                    </a:cubicBezTo>
                    <a:lnTo>
                      <a:pt x="f18" y="f63"/>
                    </a:lnTo>
                    <a:lnTo>
                      <a:pt x="f18" y="f64"/>
                    </a:lnTo>
                    <a:lnTo>
                      <a:pt x="f65" y="f64"/>
                    </a:lnTo>
                    <a:cubicBezTo>
                      <a:pt x="f0" y="f64"/>
                      <a:pt x="f3" y="f66"/>
                      <a:pt x="f3" y="f67"/>
                    </a:cubicBezTo>
                    <a:lnTo>
                      <a:pt x="f3" y="f68"/>
                    </a:lnTo>
                    <a:cubicBezTo>
                      <a:pt x="f3" y="f69"/>
                      <a:pt x="f70" y="f71"/>
                      <a:pt x="f72" y="f73"/>
                    </a:cubicBezTo>
                    <a:cubicBezTo>
                      <a:pt x="f74" y="f75"/>
                      <a:pt x="f76" y="f77"/>
                      <a:pt x="f78" y="f77"/>
                    </a:cubicBezTo>
                    <a:cubicBezTo>
                      <a:pt x="f79" y="f77"/>
                      <a:pt x="f80" y="f81"/>
                      <a:pt x="f80" y="f82"/>
                    </a:cubicBezTo>
                    <a:lnTo>
                      <a:pt x="f80" y="f83"/>
                    </a:lnTo>
                    <a:lnTo>
                      <a:pt x="f84" y="f83"/>
                    </a:lnTo>
                    <a:lnTo>
                      <a:pt x="f84" y="f85"/>
                    </a:lnTo>
                    <a:cubicBezTo>
                      <a:pt x="f84" y="f86"/>
                      <a:pt x="f87" y="f88"/>
                      <a:pt x="f89" y="f88"/>
                    </a:cubicBezTo>
                    <a:lnTo>
                      <a:pt x="f32" y="f88"/>
                    </a:lnTo>
                    <a:cubicBezTo>
                      <a:pt x="f90" y="f88"/>
                      <a:pt x="f80" y="f91"/>
                      <a:pt x="f80" y="f92"/>
                    </a:cubicBezTo>
                    <a:lnTo>
                      <a:pt x="f80" y="f93"/>
                    </a:lnTo>
                    <a:cubicBezTo>
                      <a:pt x="f80" y="f94"/>
                      <a:pt x="f95" y="f96"/>
                      <a:pt x="f97" y="f98"/>
                    </a:cubicBezTo>
                    <a:cubicBezTo>
                      <a:pt x="f99" y="f100"/>
                      <a:pt x="f101" y="f102"/>
                      <a:pt x="f103" y="f102"/>
                    </a:cubicBezTo>
                    <a:cubicBezTo>
                      <a:pt x="f104" y="f102"/>
                      <a:pt x="f3" y="f105"/>
                      <a:pt x="f3" y="f106"/>
                    </a:cubicBezTo>
                    <a:lnTo>
                      <a:pt x="f3" y="f107"/>
                    </a:lnTo>
                    <a:cubicBezTo>
                      <a:pt x="f3" y="f108"/>
                      <a:pt x="f0" y="f109"/>
                      <a:pt x="f110" y="f109"/>
                    </a:cubicBezTo>
                    <a:lnTo>
                      <a:pt x="f111" y="f109"/>
                    </a:lnTo>
                    <a:cubicBezTo>
                      <a:pt x="f112" y="f109"/>
                      <a:pt x="f113" y="f114"/>
                      <a:pt x="f113" y="f85"/>
                    </a:cubicBezTo>
                    <a:lnTo>
                      <a:pt x="f113" y="f67"/>
                    </a:lnTo>
                    <a:cubicBezTo>
                      <a:pt x="f113" y="f66"/>
                      <a:pt x="f115" y="f64"/>
                      <a:pt x="f116" y="f64"/>
                    </a:cubicBezTo>
                    <a:lnTo>
                      <a:pt x="f117" y="f64"/>
                    </a:lnTo>
                    <a:lnTo>
                      <a:pt x="f117" y="f63"/>
                    </a:lnTo>
                    <a:lnTo>
                      <a:pt x="f118" y="f63"/>
                    </a:lnTo>
                    <a:cubicBezTo>
                      <a:pt x="f119" y="f120"/>
                      <a:pt x="f121" y="f120"/>
                      <a:pt x="f122" y="f120"/>
                    </a:cubicBezTo>
                    <a:cubicBezTo>
                      <a:pt x="f123" y="f120"/>
                      <a:pt x="f124" y="f125"/>
                      <a:pt x="f126" y="f127"/>
                    </a:cubicBezTo>
                    <a:cubicBezTo>
                      <a:pt x="f128" y="f129"/>
                      <a:pt x="f130" y="f53"/>
                      <a:pt x="f131" y="f53"/>
                    </a:cubicBezTo>
                    <a:lnTo>
                      <a:pt x="f117" y="f53"/>
                    </a:lnTo>
                    <a:lnTo>
                      <a:pt x="f117" y="f52"/>
                    </a:lnTo>
                    <a:lnTo>
                      <a:pt x="f132" y="f52"/>
                    </a:lnTo>
                    <a:cubicBezTo>
                      <a:pt x="f133" y="f134"/>
                      <a:pt x="f135" y="f134"/>
                      <a:pt x="f136" y="f134"/>
                    </a:cubicBezTo>
                    <a:cubicBezTo>
                      <a:pt x="f137" y="f134"/>
                      <a:pt x="f138" y="f139"/>
                      <a:pt x="f140" y="f141"/>
                    </a:cubicBezTo>
                    <a:cubicBezTo>
                      <a:pt x="f142" y="f143"/>
                      <a:pt x="f144" y="f48"/>
                      <a:pt x="f145" y="f48"/>
                    </a:cubicBezTo>
                    <a:lnTo>
                      <a:pt x="f117" y="f48"/>
                    </a:lnTo>
                    <a:lnTo>
                      <a:pt x="f117" y="f47"/>
                    </a:lnTo>
                    <a:lnTo>
                      <a:pt x="f132" y="f47"/>
                    </a:lnTo>
                    <a:cubicBezTo>
                      <a:pt x="f146" y="f47"/>
                      <a:pt x="f147" y="f148"/>
                      <a:pt x="f140" y="f149"/>
                    </a:cubicBezTo>
                    <a:cubicBezTo>
                      <a:pt x="f142" y="f150"/>
                      <a:pt x="f144" y="f41"/>
                      <a:pt x="f145" y="f41"/>
                    </a:cubicBezTo>
                    <a:lnTo>
                      <a:pt x="f117" y="f41"/>
                    </a:lnTo>
                    <a:lnTo>
                      <a:pt x="f117" y="f40"/>
                    </a:lnTo>
                    <a:lnTo>
                      <a:pt x="f132" y="f40"/>
                    </a:lnTo>
                    <a:cubicBezTo>
                      <a:pt x="f146" y="f40"/>
                      <a:pt x="f147" y="f151"/>
                      <a:pt x="f140" y="f152"/>
                    </a:cubicBezTo>
                    <a:cubicBezTo>
                      <a:pt x="f142" y="f153"/>
                      <a:pt x="f144" y="f35"/>
                      <a:pt x="f145" y="f35"/>
                    </a:cubicBezTo>
                    <a:lnTo>
                      <a:pt x="f117" y="f35"/>
                    </a:lnTo>
                    <a:lnTo>
                      <a:pt x="f117" y="f33"/>
                    </a:lnTo>
                    <a:lnTo>
                      <a:pt x="f132" y="f33"/>
                    </a:lnTo>
                    <a:cubicBezTo>
                      <a:pt x="f146" y="f33"/>
                      <a:pt x="f147" y="f154"/>
                      <a:pt x="f140" y="f155"/>
                    </a:cubicBezTo>
                    <a:cubicBezTo>
                      <a:pt x="f142" y="f156"/>
                      <a:pt x="f144" y="f19"/>
                      <a:pt x="f145" y="f19"/>
                    </a:cubicBezTo>
                    <a:lnTo>
                      <a:pt x="f117" y="f19"/>
                    </a:lnTo>
                    <a:lnTo>
                      <a:pt x="f117" y="f16"/>
                    </a:lnTo>
                    <a:lnTo>
                      <a:pt x="f157" y="f16"/>
                    </a:lnTo>
                    <a:cubicBezTo>
                      <a:pt x="f158" y="f16"/>
                      <a:pt x="f159" y="f160"/>
                      <a:pt x="f161" y="f162"/>
                    </a:cubicBezTo>
                    <a:cubicBezTo>
                      <a:pt x="f163" y="f74"/>
                      <a:pt x="f164" y="f165"/>
                      <a:pt x="f131" y="f165"/>
                    </a:cubicBezTo>
                    <a:lnTo>
                      <a:pt x="f166" y="f165"/>
                    </a:lnTo>
                    <a:cubicBezTo>
                      <a:pt x="f167" y="f7"/>
                      <a:pt x="f168" y="f7"/>
                      <a:pt x="f6" y="f7"/>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853;p31">
                <a:extLst>
                  <a:ext uri="{FF2B5EF4-FFF2-40B4-BE49-F238E27FC236}">
                    <a16:creationId xmlns:a16="http://schemas.microsoft.com/office/drawing/2014/main" id="{785474F6-4964-40D7-8674-E0337BFE72E8}"/>
                  </a:ext>
                </a:extLst>
              </p:cNvPr>
              <p:cNvSpPr/>
              <p:nvPr/>
            </p:nvSpPr>
            <p:spPr>
              <a:xfrm>
                <a:off x="3648858" y="3651638"/>
                <a:ext cx="15928" cy="14136"/>
              </a:xfrm>
              <a:custGeom>
                <a:avLst/>
                <a:gdLst>
                  <a:gd name="f0" fmla="val w"/>
                  <a:gd name="f1" fmla="val h"/>
                  <a:gd name="f2" fmla="val 0"/>
                  <a:gd name="f3" fmla="val 885"/>
                  <a:gd name="f4" fmla="val 787"/>
                  <a:gd name="f5" fmla="val 494"/>
                  <a:gd name="f6" fmla="val 239"/>
                  <a:gd name="f7" fmla="val 1"/>
                  <a:gd name="f8" fmla="val 255"/>
                  <a:gd name="f9" fmla="val 121"/>
                  <a:gd name="f10" fmla="val 550"/>
                  <a:gd name="f11" fmla="val 190"/>
                  <a:gd name="f12" fmla="val 713"/>
                  <a:gd name="f13" fmla="val 335"/>
                  <a:gd name="f14" fmla="val 480"/>
                  <a:gd name="f15" fmla="val 682"/>
                  <a:gd name="f16" fmla="val 644"/>
                  <a:gd name="f17" fmla="val 401"/>
                  <a:gd name="f18" fmla="val 296"/>
                  <a:gd name="f19" fmla="val 840"/>
                  <a:gd name="f20" fmla="val 191"/>
                  <a:gd name="f21" fmla="val 765"/>
                  <a:gd name="f22" fmla="val 116"/>
                  <a:gd name="f23" fmla="val 684"/>
                  <a:gd name="f24" fmla="val 35"/>
                  <a:gd name="f25" fmla="val 588"/>
                  <a:gd name="f26" fmla="*/ f0 1 885"/>
                  <a:gd name="f27" fmla="*/ f1 1 787"/>
                  <a:gd name="f28" fmla="val f2"/>
                  <a:gd name="f29" fmla="val f3"/>
                  <a:gd name="f30" fmla="val f4"/>
                  <a:gd name="f31" fmla="+- f30 0 f28"/>
                  <a:gd name="f32" fmla="+- f29 0 f28"/>
                  <a:gd name="f33" fmla="*/ f32 1 885"/>
                  <a:gd name="f34" fmla="*/ f31 1 787"/>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885" h="787">
                    <a:moveTo>
                      <a:pt x="f5" y="f2"/>
                    </a:moveTo>
                    <a:cubicBezTo>
                      <a:pt x="f6" y="f2"/>
                      <a:pt x="f7" y="f8"/>
                      <a:pt x="f9" y="f10"/>
                    </a:cubicBezTo>
                    <a:cubicBezTo>
                      <a:pt x="f11" y="f12"/>
                      <a:pt x="f13" y="f4"/>
                      <a:pt x="f14" y="f4"/>
                    </a:cubicBezTo>
                    <a:cubicBezTo>
                      <a:pt x="f15" y="f4"/>
                      <a:pt x="f3" y="f16"/>
                      <a:pt x="f3" y="f17"/>
                    </a:cubicBezTo>
                    <a:cubicBezTo>
                      <a:pt x="f3" y="f18"/>
                      <a:pt x="f19" y="f20"/>
                      <a:pt x="f21" y="f22"/>
                    </a:cubicBezTo>
                    <a:cubicBezTo>
                      <a:pt x="f23" y="f24"/>
                      <a:pt x="f25"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1854;p31">
                <a:extLst>
                  <a:ext uri="{FF2B5EF4-FFF2-40B4-BE49-F238E27FC236}">
                    <a16:creationId xmlns:a16="http://schemas.microsoft.com/office/drawing/2014/main" id="{48E07D1C-3561-4560-8B42-AEF2F68242CA}"/>
                  </a:ext>
                </a:extLst>
              </p:cNvPr>
              <p:cNvSpPr/>
              <p:nvPr/>
            </p:nvSpPr>
            <p:spPr>
              <a:xfrm>
                <a:off x="3786292" y="3539651"/>
                <a:ext cx="93515" cy="216310"/>
              </a:xfrm>
              <a:custGeom>
                <a:avLst/>
                <a:gdLst>
                  <a:gd name="f0" fmla="val 180"/>
                  <a:gd name="f1" fmla="val w"/>
                  <a:gd name="f2" fmla="val h"/>
                  <a:gd name="f3" fmla="val 0"/>
                  <a:gd name="f4" fmla="val 5196"/>
                  <a:gd name="f5" fmla="val 12038"/>
                  <a:gd name="f6" fmla="val 3789"/>
                  <a:gd name="f7" fmla="val 779"/>
                  <a:gd name="f8" fmla="val 1572"/>
                  <a:gd name="f9" fmla="val 1423"/>
                  <a:gd name="f10" fmla="val 4417"/>
                  <a:gd name="f11" fmla="val 2351"/>
                  <a:gd name="f12" fmla="val 10690"/>
                  <a:gd name="f13" fmla="val 11004"/>
                  <a:gd name="f14" fmla="val 4163"/>
                  <a:gd name="f15" fmla="val 11244"/>
                  <a:gd name="f16" fmla="val 3864"/>
                  <a:gd name="f17" fmla="val 3310"/>
                  <a:gd name="f18" fmla="val 9118"/>
                  <a:gd name="f19" fmla="val 8923"/>
                  <a:gd name="f20" fmla="val 3175"/>
                  <a:gd name="f21" fmla="val 8744"/>
                  <a:gd name="f22" fmla="val 2980"/>
                  <a:gd name="f23" fmla="val 8714"/>
                  <a:gd name="f24" fmla="val 2963"/>
                  <a:gd name="f25" fmla="val 8711"/>
                  <a:gd name="f26" fmla="val 2945"/>
                  <a:gd name="f27" fmla="val 8710"/>
                  <a:gd name="f28" fmla="val 2928"/>
                  <a:gd name="f29" fmla="val 2711"/>
                  <a:gd name="f30" fmla="val 2531"/>
                  <a:gd name="f31" fmla="val 8881"/>
                  <a:gd name="f32" fmla="val 9103"/>
                  <a:gd name="f33" fmla="val 1348"/>
                  <a:gd name="f34" fmla="val 1049"/>
                  <a:gd name="f35" fmla="val 794"/>
                  <a:gd name="f36" fmla="val 1034"/>
                  <a:gd name="f37" fmla="val 809"/>
                  <a:gd name="f38" fmla="val 645"/>
                  <a:gd name="f39" fmla="val 389"/>
                  <a:gd name="f40" fmla="val 195"/>
                  <a:gd name="f41" fmla="val 91"/>
                  <a:gd name="f42" fmla="val 1"/>
                  <a:gd name="f43" fmla="val 1647"/>
                  <a:gd name="f44" fmla="val 1752"/>
                  <a:gd name="f45" fmla="val 11409"/>
                  <a:gd name="f46" fmla="val 11753"/>
                  <a:gd name="f47" fmla="val 285"/>
                  <a:gd name="f48" fmla="val 12037"/>
                  <a:gd name="f49" fmla="val 4567"/>
                  <a:gd name="f50" fmla="val 4912"/>
                  <a:gd name="f51" fmla="val 5121"/>
                  <a:gd name="f52" fmla="val 5016"/>
                  <a:gd name="f53" fmla="val 4388"/>
                  <a:gd name="f54" fmla="val 4178"/>
                  <a:gd name="f55" fmla="*/ f1 1 5196"/>
                  <a:gd name="f56" fmla="*/ f2 1 12038"/>
                  <a:gd name="f57" fmla="val f3"/>
                  <a:gd name="f58" fmla="val f4"/>
                  <a:gd name="f59" fmla="val f5"/>
                  <a:gd name="f60" fmla="+- f59 0 f57"/>
                  <a:gd name="f61" fmla="+- f58 0 f57"/>
                  <a:gd name="f62" fmla="*/ f61 1 5196"/>
                  <a:gd name="f63" fmla="*/ f60 1 12038"/>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196" h="12038">
                    <a:moveTo>
                      <a:pt x="f6" y="f7"/>
                    </a:moveTo>
                    <a:lnTo>
                      <a:pt x="f6" y="f8"/>
                    </a:lnTo>
                    <a:lnTo>
                      <a:pt x="f9" y="f8"/>
                    </a:lnTo>
                    <a:lnTo>
                      <a:pt x="f9" y="f7"/>
                    </a:lnTo>
                    <a:close/>
                    <a:moveTo>
                      <a:pt x="f10" y="f11"/>
                    </a:moveTo>
                    <a:lnTo>
                      <a:pt x="f10" y="f12"/>
                    </a:lnTo>
                    <a:cubicBezTo>
                      <a:pt x="f10" y="f13"/>
                      <a:pt x="f14" y="f15"/>
                      <a:pt x="f16" y="f15"/>
                    </a:cubicBezTo>
                    <a:lnTo>
                      <a:pt x="f17" y="f15"/>
                    </a:lnTo>
                    <a:lnTo>
                      <a:pt x="f17" y="f18"/>
                    </a:lnTo>
                    <a:cubicBezTo>
                      <a:pt x="f17" y="f19"/>
                      <a:pt x="f20" y="f21"/>
                      <a:pt x="f22" y="f23"/>
                    </a:cubicBezTo>
                    <a:cubicBezTo>
                      <a:pt x="f24" y="f25"/>
                      <a:pt x="f26" y="f27"/>
                      <a:pt x="f28" y="f27"/>
                    </a:cubicBezTo>
                    <a:cubicBezTo>
                      <a:pt x="f29" y="f27"/>
                      <a:pt x="f30" y="f31"/>
                      <a:pt x="f30" y="f32"/>
                    </a:cubicBezTo>
                    <a:lnTo>
                      <a:pt x="f30" y="f15"/>
                    </a:lnTo>
                    <a:lnTo>
                      <a:pt x="f33" y="f15"/>
                    </a:lnTo>
                    <a:cubicBezTo>
                      <a:pt x="f34" y="f15"/>
                      <a:pt x="f35" y="f13"/>
                      <a:pt x="f35" y="f12"/>
                    </a:cubicBezTo>
                    <a:lnTo>
                      <a:pt x="f35" y="f11"/>
                    </a:lnTo>
                    <a:close/>
                    <a:moveTo>
                      <a:pt x="f36" y="f3"/>
                    </a:moveTo>
                    <a:cubicBezTo>
                      <a:pt x="f37" y="f3"/>
                      <a:pt x="f38" y="f0"/>
                      <a:pt x="f38" y="f39"/>
                    </a:cubicBezTo>
                    <a:lnTo>
                      <a:pt x="f38" y="f8"/>
                    </a:lnTo>
                    <a:lnTo>
                      <a:pt x="f40" y="f8"/>
                    </a:lnTo>
                    <a:cubicBezTo>
                      <a:pt x="f41" y="f8"/>
                      <a:pt x="f42" y="f43"/>
                      <a:pt x="f42" y="f44"/>
                    </a:cubicBezTo>
                    <a:lnTo>
                      <a:pt x="f42" y="f45"/>
                    </a:lnTo>
                    <a:cubicBezTo>
                      <a:pt x="f42" y="f46"/>
                      <a:pt x="f47" y="f48"/>
                      <a:pt x="f38" y="f48"/>
                    </a:cubicBezTo>
                    <a:lnTo>
                      <a:pt x="f49" y="f48"/>
                    </a:lnTo>
                    <a:cubicBezTo>
                      <a:pt x="f50" y="f48"/>
                      <a:pt x="f4" y="f46"/>
                      <a:pt x="f4" y="f45"/>
                    </a:cubicBezTo>
                    <a:lnTo>
                      <a:pt x="f4" y="f44"/>
                    </a:lnTo>
                    <a:cubicBezTo>
                      <a:pt x="f4" y="f43"/>
                      <a:pt x="f51" y="f8"/>
                      <a:pt x="f52" y="f8"/>
                    </a:cubicBezTo>
                    <a:lnTo>
                      <a:pt x="f49" y="f8"/>
                    </a:lnTo>
                    <a:lnTo>
                      <a:pt x="f49" y="f39"/>
                    </a:lnTo>
                    <a:cubicBezTo>
                      <a:pt x="f49" y="f0"/>
                      <a:pt x="f53" y="f3"/>
                      <a:pt x="f54" y="f3"/>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44" name="Google Shape;1855;p31">
            <a:extLst>
              <a:ext uri="{FF2B5EF4-FFF2-40B4-BE49-F238E27FC236}">
                <a16:creationId xmlns:a16="http://schemas.microsoft.com/office/drawing/2014/main" id="{F81FF07C-1E50-4FA7-9DDB-BFB645770DBE}"/>
              </a:ext>
            </a:extLst>
          </p:cNvPr>
          <p:cNvGrpSpPr/>
          <p:nvPr/>
        </p:nvGrpSpPr>
        <p:grpSpPr>
          <a:xfrm>
            <a:off x="713222" y="1833710"/>
            <a:ext cx="623703" cy="624242"/>
            <a:chOff x="713222" y="1833710"/>
            <a:chExt cx="623703" cy="624242"/>
          </a:xfrm>
        </p:grpSpPr>
        <p:sp>
          <p:nvSpPr>
            <p:cNvPr id="45" name="Google Shape;1856;p31">
              <a:extLst>
                <a:ext uri="{FF2B5EF4-FFF2-40B4-BE49-F238E27FC236}">
                  <a16:creationId xmlns:a16="http://schemas.microsoft.com/office/drawing/2014/main" id="{56091134-324B-4274-9F16-616C18F70413}"/>
                </a:ext>
              </a:extLst>
            </p:cNvPr>
            <p:cNvSpPr/>
            <p:nvPr/>
          </p:nvSpPr>
          <p:spPr>
            <a:xfrm>
              <a:off x="713222" y="1833710"/>
              <a:ext cx="623703" cy="6242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6" name="Google Shape;1857;p31">
              <a:extLst>
                <a:ext uri="{FF2B5EF4-FFF2-40B4-BE49-F238E27FC236}">
                  <a16:creationId xmlns:a16="http://schemas.microsoft.com/office/drawing/2014/main" id="{A1D48720-E794-439B-ACE1-9367A58D0E56}"/>
                </a:ext>
              </a:extLst>
            </p:cNvPr>
            <p:cNvGrpSpPr/>
            <p:nvPr/>
          </p:nvGrpSpPr>
          <p:grpSpPr>
            <a:xfrm>
              <a:off x="843716" y="1986561"/>
              <a:ext cx="362705" cy="323981"/>
              <a:chOff x="843716" y="1986561"/>
              <a:chExt cx="362705" cy="323981"/>
            </a:xfrm>
          </p:grpSpPr>
          <p:sp>
            <p:nvSpPr>
              <p:cNvPr id="47" name="Google Shape;1858;p31">
                <a:extLst>
                  <a:ext uri="{FF2B5EF4-FFF2-40B4-BE49-F238E27FC236}">
                    <a16:creationId xmlns:a16="http://schemas.microsoft.com/office/drawing/2014/main" id="{5A0A97A2-AA99-4F66-946B-11001D353571}"/>
                  </a:ext>
                </a:extLst>
              </p:cNvPr>
              <p:cNvSpPr/>
              <p:nvPr/>
            </p:nvSpPr>
            <p:spPr>
              <a:xfrm>
                <a:off x="950153" y="2079967"/>
                <a:ext cx="225006" cy="192142"/>
              </a:xfrm>
              <a:custGeom>
                <a:avLst/>
                <a:gdLst>
                  <a:gd name="f0" fmla="val w"/>
                  <a:gd name="f1" fmla="val h"/>
                  <a:gd name="f2" fmla="val 0"/>
                  <a:gd name="f3" fmla="val 12502"/>
                  <a:gd name="f4" fmla="val 10693"/>
                  <a:gd name="f5" fmla="val 7123"/>
                  <a:gd name="f6" fmla="val 777"/>
                  <a:gd name="f7" fmla="val 9465"/>
                  <a:gd name="f8" fmla="val 11709"/>
                  <a:gd name="f9" fmla="val 2593"/>
                  <a:gd name="f10" fmla="val 5345"/>
                  <a:gd name="f11" fmla="val 7861"/>
                  <a:gd name="f12" fmla="val 9672"/>
                  <a:gd name="f13" fmla="val 9912"/>
                  <a:gd name="f14" fmla="val 7157"/>
                  <a:gd name="f15" fmla="val 3085"/>
                  <a:gd name="f16" fmla="val 1049"/>
                  <a:gd name="f17" fmla="val 4986"/>
                  <a:gd name="f18" fmla="val 3923"/>
                  <a:gd name="f19" fmla="val 2126"/>
                  <a:gd name="f20" fmla="val 4855"/>
                  <a:gd name="f21" fmla="val 1195"/>
                  <a:gd name="f22" fmla="val 6000"/>
                  <a:gd name="f23" fmla="val 2381"/>
                  <a:gd name="f24" fmla="val 1"/>
                  <a:gd name="f25" fmla="val 5765"/>
                  <a:gd name="f26" fmla="val 3369"/>
                  <a:gd name="f27" fmla="val 9133"/>
                  <a:gd name="f28" fmla="val 4389"/>
                  <a:gd name="f29" fmla="val 10153"/>
                  <a:gd name="f30" fmla="val 5757"/>
                  <a:gd name="f31" fmla="val 10692"/>
                  <a:gd name="f32" fmla="val 7146"/>
                  <a:gd name="f33" fmla="val 7837"/>
                  <a:gd name="f34" fmla="val 8532"/>
                  <a:gd name="f35" fmla="val 10559"/>
                  <a:gd name="f36" fmla="val 9193"/>
                  <a:gd name="f37" fmla="val 10286"/>
                  <a:gd name="f38" fmla="val 11199"/>
                  <a:gd name="f39" fmla="val 9463"/>
                  <a:gd name="f40" fmla="val 7516"/>
                  <a:gd name="f41" fmla="val 2396"/>
                  <a:gd name="f42" fmla="val 10107"/>
                  <a:gd name="f43" fmla="*/ f0 1 12502"/>
                  <a:gd name="f44" fmla="*/ f1 1 10693"/>
                  <a:gd name="f45" fmla="val f2"/>
                  <a:gd name="f46" fmla="val f3"/>
                  <a:gd name="f47" fmla="val f4"/>
                  <a:gd name="f48" fmla="+- f47 0 f45"/>
                  <a:gd name="f49" fmla="+- f46 0 f45"/>
                  <a:gd name="f50" fmla="*/ f49 1 12502"/>
                  <a:gd name="f51" fmla="*/ f48 1 1069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502" h="10693">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14" y="f2"/>
                    </a:moveTo>
                    <a:cubicBezTo>
                      <a:pt x="f23" y="f2"/>
                      <a:pt x="f24" y="f25"/>
                      <a:pt x="f26" y="f27"/>
                    </a:cubicBezTo>
                    <a:cubicBezTo>
                      <a:pt x="f28" y="f29"/>
                      <a:pt x="f30" y="f31"/>
                      <a:pt x="f32" y="f31"/>
                    </a:cubicBezTo>
                    <a:cubicBezTo>
                      <a:pt x="f33" y="f31"/>
                      <a:pt x="f34" y="f35"/>
                      <a:pt x="f36" y="f37"/>
                    </a:cubicBezTo>
                    <a:cubicBezTo>
                      <a:pt x="f38" y="f39"/>
                      <a:pt x="f3" y="f40"/>
                      <a:pt x="f3" y="f10"/>
                    </a:cubicBezTo>
                    <a:cubicBezTo>
                      <a:pt x="f3" y="f41"/>
                      <a:pt x="f42" y="f2"/>
                      <a:pt x="f14"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1859;p31">
                <a:extLst>
                  <a:ext uri="{FF2B5EF4-FFF2-40B4-BE49-F238E27FC236}">
                    <a16:creationId xmlns:a16="http://schemas.microsoft.com/office/drawing/2014/main" id="{64896FE8-A970-456F-8D20-E34592AB6275}"/>
                  </a:ext>
                </a:extLst>
              </p:cNvPr>
              <p:cNvSpPr/>
              <p:nvPr/>
            </p:nvSpPr>
            <p:spPr>
              <a:xfrm>
                <a:off x="1069527" y="2109557"/>
                <a:ext cx="76004" cy="73526"/>
              </a:xfrm>
              <a:custGeom>
                <a:avLst/>
                <a:gdLst>
                  <a:gd name="f0" fmla="val w"/>
                  <a:gd name="f1" fmla="val h"/>
                  <a:gd name="f2" fmla="val 0"/>
                  <a:gd name="f3" fmla="val 4223"/>
                  <a:gd name="f4" fmla="val 4092"/>
                  <a:gd name="f5" fmla="val 524"/>
                  <a:gd name="f6" fmla="val 794"/>
                  <a:gd name="f7" fmla="val 2126"/>
                  <a:gd name="f8" fmla="val 3429"/>
                  <a:gd name="f9" fmla="val 2096"/>
                  <a:gd name="f10" fmla="val 3698"/>
                  <a:gd name="f11" fmla="val 3960"/>
                  <a:gd name="f12" fmla="val 3627"/>
                  <a:gd name="f13" fmla="val 4091"/>
                  <a:gd name="f14" fmla="val 3825"/>
                  <a:gd name="f15" fmla="val 4024"/>
                  <a:gd name="f16" fmla="val 4222"/>
                  <a:gd name="f17" fmla="val 4207"/>
                  <a:gd name="f18" fmla="val 1662"/>
                  <a:gd name="f19" fmla="val 2560"/>
                  <a:gd name="f20" fmla="*/ f0 1 4223"/>
                  <a:gd name="f21" fmla="*/ f1 1 4092"/>
                  <a:gd name="f22" fmla="val f2"/>
                  <a:gd name="f23" fmla="val f3"/>
                  <a:gd name="f24" fmla="val f4"/>
                  <a:gd name="f25" fmla="+- f24 0 f22"/>
                  <a:gd name="f26" fmla="+- f23 0 f22"/>
                  <a:gd name="f27" fmla="*/ f26 1 4223"/>
                  <a:gd name="f28" fmla="*/ f25 1 409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23" h="4092">
                    <a:moveTo>
                      <a:pt x="f5" y="f2"/>
                    </a:moveTo>
                    <a:cubicBezTo>
                      <a:pt x="f2" y="f2"/>
                      <a:pt x="f2" y="f6"/>
                      <a:pt x="f5" y="f6"/>
                    </a:cubicBezTo>
                    <a:cubicBezTo>
                      <a:pt x="f7" y="f6"/>
                      <a:pt x="f8" y="f9"/>
                      <a:pt x="f8" y="f10"/>
                    </a:cubicBezTo>
                    <a:cubicBezTo>
                      <a:pt x="f8" y="f11"/>
                      <a:pt x="f12" y="f13"/>
                      <a:pt x="f14" y="f13"/>
                    </a:cubicBezTo>
                    <a:cubicBezTo>
                      <a:pt x="f15" y="f13"/>
                      <a:pt x="f16" y="f11"/>
                      <a:pt x="f16" y="f10"/>
                    </a:cubicBezTo>
                    <a:cubicBezTo>
                      <a:pt x="f17" y="f18"/>
                      <a:pt x="f1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1860;p31">
                <a:extLst>
                  <a:ext uri="{FF2B5EF4-FFF2-40B4-BE49-F238E27FC236}">
                    <a16:creationId xmlns:a16="http://schemas.microsoft.com/office/drawing/2014/main" id="{2FE8A3A7-3BFD-4509-8E43-E30116906663}"/>
                  </a:ext>
                </a:extLst>
              </p:cNvPr>
              <p:cNvSpPr/>
              <p:nvPr/>
            </p:nvSpPr>
            <p:spPr>
              <a:xfrm>
                <a:off x="1012405" y="2168947"/>
                <a:ext cx="76004" cy="73526"/>
              </a:xfrm>
              <a:custGeom>
                <a:avLst/>
                <a:gdLst>
                  <a:gd name="f0" fmla="val w"/>
                  <a:gd name="f1" fmla="val h"/>
                  <a:gd name="f2" fmla="val 0"/>
                  <a:gd name="f3" fmla="val 4223"/>
                  <a:gd name="f4" fmla="val 4092"/>
                  <a:gd name="f5" fmla="val 389"/>
                  <a:gd name="f6" fmla="val 195"/>
                  <a:gd name="f7" fmla="val 131"/>
                  <a:gd name="f8" fmla="val 393"/>
                  <a:gd name="f9" fmla="val 2429"/>
                  <a:gd name="f10" fmla="val 1647"/>
                  <a:gd name="f11" fmla="val 4091"/>
                  <a:gd name="f12" fmla="val 3698"/>
                  <a:gd name="f13" fmla="val 4222"/>
                  <a:gd name="f14" fmla="val 3298"/>
                  <a:gd name="f15" fmla="val 2081"/>
                  <a:gd name="f16" fmla="val 779"/>
                  <a:gd name="f17" fmla="val 1995"/>
                  <a:gd name="f18" fmla="val 584"/>
                  <a:gd name="f19" fmla="*/ f0 1 4223"/>
                  <a:gd name="f20" fmla="*/ f1 1 4092"/>
                  <a:gd name="f21" fmla="val f2"/>
                  <a:gd name="f22" fmla="val f3"/>
                  <a:gd name="f23" fmla="val f4"/>
                  <a:gd name="f24" fmla="+- f23 0 f21"/>
                  <a:gd name="f25" fmla="+- f22 0 f21"/>
                  <a:gd name="f26" fmla="*/ f25 1 4223"/>
                  <a:gd name="f27" fmla="*/ f24 1 409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223" h="4092">
                    <a:moveTo>
                      <a:pt x="f5" y="f2"/>
                    </a:moveTo>
                    <a:cubicBezTo>
                      <a:pt x="f6" y="f2"/>
                      <a:pt x="f2" y="f7"/>
                      <a:pt x="f2" y="f8"/>
                    </a:cubicBezTo>
                    <a:cubicBezTo>
                      <a:pt x="f2" y="f9"/>
                      <a:pt x="f10" y="f11"/>
                      <a:pt x="f12" y="f11"/>
                    </a:cubicBezTo>
                    <a:cubicBezTo>
                      <a:pt x="f13" y="f11"/>
                      <a:pt x="f13" y="f14"/>
                      <a:pt x="f12" y="f14"/>
                    </a:cubicBezTo>
                    <a:cubicBezTo>
                      <a:pt x="f15" y="f14"/>
                      <a:pt x="f16" y="f17"/>
                      <a:pt x="f16" y="f8"/>
                    </a:cubicBezTo>
                    <a:cubicBezTo>
                      <a:pt x="f16" y="f7"/>
                      <a:pt x="f18"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1861;p31">
                <a:extLst>
                  <a:ext uri="{FF2B5EF4-FFF2-40B4-BE49-F238E27FC236}">
                    <a16:creationId xmlns:a16="http://schemas.microsoft.com/office/drawing/2014/main" id="{7AB73F3D-3A50-40B6-BAE2-19E7592D17B9}"/>
                  </a:ext>
                </a:extLst>
              </p:cNvPr>
              <p:cNvSpPr/>
              <p:nvPr/>
            </p:nvSpPr>
            <p:spPr>
              <a:xfrm>
                <a:off x="1010768" y="2296058"/>
                <a:ext cx="15654" cy="14228"/>
              </a:xfrm>
              <a:custGeom>
                <a:avLst/>
                <a:gdLst>
                  <a:gd name="f0" fmla="val w"/>
                  <a:gd name="f1" fmla="val h"/>
                  <a:gd name="f2" fmla="val 0"/>
                  <a:gd name="f3" fmla="val 870"/>
                  <a:gd name="f4" fmla="val 792"/>
                  <a:gd name="f5" fmla="val 487"/>
                  <a:gd name="f6" fmla="val 1"/>
                  <a:gd name="f7" fmla="val 231"/>
                  <a:gd name="f8" fmla="val 256"/>
                  <a:gd name="f9" fmla="val 121"/>
                  <a:gd name="f10" fmla="val 551"/>
                  <a:gd name="f11" fmla="val 191"/>
                  <a:gd name="f12" fmla="val 716"/>
                  <a:gd name="f13" fmla="val 336"/>
                  <a:gd name="f14" fmla="val 480"/>
                  <a:gd name="f15" fmla="val 676"/>
                  <a:gd name="f16" fmla="val 651"/>
                  <a:gd name="f17" fmla="val 401"/>
                  <a:gd name="f18" fmla="val 296"/>
                  <a:gd name="f19" fmla="val 825"/>
                  <a:gd name="f20" fmla="val 765"/>
                  <a:gd name="f21" fmla="val 116"/>
                  <a:gd name="f22" fmla="val 680"/>
                  <a:gd name="f23" fmla="val 36"/>
                  <a:gd name="f24" fmla="val 582"/>
                  <a:gd name="f25" fmla="*/ f0 1 870"/>
                  <a:gd name="f26" fmla="*/ f1 1 792"/>
                  <a:gd name="f27" fmla="val f2"/>
                  <a:gd name="f28" fmla="val f3"/>
                  <a:gd name="f29" fmla="val f4"/>
                  <a:gd name="f30" fmla="+- f29 0 f27"/>
                  <a:gd name="f31" fmla="+- f28 0 f27"/>
                  <a:gd name="f32" fmla="*/ f31 1 870"/>
                  <a:gd name="f33" fmla="*/ f30 1 792"/>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70" h="792">
                    <a:moveTo>
                      <a:pt x="f5" y="f6"/>
                    </a:moveTo>
                    <a:cubicBezTo>
                      <a:pt x="f7" y="f6"/>
                      <a:pt x="f6" y="f8"/>
                      <a:pt x="f9" y="f10"/>
                    </a:cubicBezTo>
                    <a:cubicBezTo>
                      <a:pt x="f11" y="f12"/>
                      <a:pt x="f13" y="f4"/>
                      <a:pt x="f14" y="f4"/>
                    </a:cubicBezTo>
                    <a:cubicBezTo>
                      <a:pt x="f15" y="f4"/>
                      <a:pt x="f3" y="f16"/>
                      <a:pt x="f3" y="f17"/>
                    </a:cubicBezTo>
                    <a:cubicBezTo>
                      <a:pt x="f3" y="f18"/>
                      <a:pt x="f19" y="f11"/>
                      <a:pt x="f20" y="f21"/>
                    </a:cubicBezTo>
                    <a:cubicBezTo>
                      <a:pt x="f22" y="f23"/>
                      <a:pt x="f24"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862;p31">
                <a:extLst>
                  <a:ext uri="{FF2B5EF4-FFF2-40B4-BE49-F238E27FC236}">
                    <a16:creationId xmlns:a16="http://schemas.microsoft.com/office/drawing/2014/main" id="{D0C5C0EC-3B92-47C6-ACE9-E5B9662C42C5}"/>
                  </a:ext>
                </a:extLst>
              </p:cNvPr>
              <p:cNvSpPr/>
              <p:nvPr/>
            </p:nvSpPr>
            <p:spPr>
              <a:xfrm>
                <a:off x="843716" y="1986881"/>
                <a:ext cx="362705" cy="323661"/>
              </a:xfrm>
              <a:custGeom>
                <a:avLst/>
                <a:gdLst>
                  <a:gd name="f0" fmla="val 180"/>
                  <a:gd name="f1" fmla="val w"/>
                  <a:gd name="f2" fmla="val h"/>
                  <a:gd name="f3" fmla="val 0"/>
                  <a:gd name="f4" fmla="val 20153"/>
                  <a:gd name="f5" fmla="val 18012"/>
                  <a:gd name="f6" fmla="val 405"/>
                  <a:gd name="f7" fmla="val 1"/>
                  <a:gd name="f8" fmla="val 389"/>
                  <a:gd name="f9" fmla="val 3144"/>
                  <a:gd name="f10" fmla="val 3189"/>
                  <a:gd name="f11" fmla="val 46"/>
                  <a:gd name="f12" fmla="val 3234"/>
                  <a:gd name="f13" fmla="val 91"/>
                  <a:gd name="f14" fmla="val 151"/>
                  <a:gd name="f15" fmla="val 3563"/>
                  <a:gd name="f16" fmla="val 3983"/>
                  <a:gd name="f17" fmla="val 4402"/>
                  <a:gd name="f18" fmla="val 17607"/>
                  <a:gd name="f19" fmla="val 17832"/>
                  <a:gd name="f20" fmla="val 195"/>
                  <a:gd name="f21" fmla="val 18011"/>
                  <a:gd name="f22" fmla="val 420"/>
                  <a:gd name="f23" fmla="val 8265"/>
                  <a:gd name="f24" fmla="val 8280"/>
                  <a:gd name="f25" fmla="val 8310"/>
                  <a:gd name="f26" fmla="val 8325"/>
                  <a:gd name="f27" fmla="val 17996"/>
                  <a:gd name="f28" fmla="val 8684"/>
                  <a:gd name="f29" fmla="val 17652"/>
                  <a:gd name="f30" fmla="val 8445"/>
                  <a:gd name="f31" fmla="val 17233"/>
                  <a:gd name="f32" fmla="val 8115"/>
                  <a:gd name="f33" fmla="val 1977"/>
                  <a:gd name="f34" fmla="val 1318"/>
                  <a:gd name="f35" fmla="val 794"/>
                  <a:gd name="f36" fmla="val 16709"/>
                  <a:gd name="f37" fmla="val 16050"/>
                  <a:gd name="f38" fmla="val 3758"/>
                  <a:gd name="f39" fmla="val 18176"/>
                  <a:gd name="f40" fmla="val 18835"/>
                  <a:gd name="f41" fmla="val 19359"/>
                  <a:gd name="f42" fmla="val 16813"/>
                  <a:gd name="f43" fmla="val 17053"/>
                  <a:gd name="f44" fmla="val 19180"/>
                  <a:gd name="f45" fmla="val 18955"/>
                  <a:gd name="f46" fmla="val 11289"/>
                  <a:gd name="f47" fmla="val 11245"/>
                  <a:gd name="f48" fmla="val 11200"/>
                  <a:gd name="f49" fmla="val 17248"/>
                  <a:gd name="f50" fmla="val 11185"/>
                  <a:gd name="f51" fmla="val 17278"/>
                  <a:gd name="f52" fmla="val 10855"/>
                  <a:gd name="f53" fmla="val 11080"/>
                  <a:gd name="f54" fmla="val 11409"/>
                  <a:gd name="f55" fmla="val 19449"/>
                  <a:gd name="f56" fmla="val 19838"/>
                  <a:gd name="f57" fmla="val 17712"/>
                  <a:gd name="f58" fmla="val 17322"/>
                  <a:gd name="f59" fmla="val 20003"/>
                  <a:gd name="f60" fmla="val 19748"/>
                  <a:gd name="f61" fmla="val 20078"/>
                  <a:gd name="f62" fmla="val 3159"/>
                  <a:gd name="f63" fmla="val 3084"/>
                  <a:gd name="f64" fmla="val 419"/>
                  <a:gd name="f65" fmla="val 19958"/>
                  <a:gd name="f66" fmla="val 19734"/>
                  <a:gd name="f67" fmla="val 7756"/>
                  <a:gd name="f68" fmla="val 7741"/>
                  <a:gd name="f69" fmla="val 7711"/>
                  <a:gd name="f70" fmla="val 15"/>
                  <a:gd name="f71" fmla="val 7696"/>
                  <a:gd name="f72" fmla="val 30"/>
                  <a:gd name="f73" fmla="val 7337"/>
                  <a:gd name="f74" fmla="val 375"/>
                  <a:gd name="f75" fmla="val 7576"/>
                  <a:gd name="f76" fmla="val 7921"/>
                  <a:gd name="f77" fmla="val 1962"/>
                  <a:gd name="f78" fmla="val 2441"/>
                  <a:gd name="f79" fmla="val 1198"/>
                  <a:gd name="f80" fmla="val 973"/>
                  <a:gd name="f81" fmla="val 974"/>
                  <a:gd name="f82" fmla="val 1199"/>
                  <a:gd name="f83" fmla="val 4462"/>
                  <a:gd name="f84" fmla="val 4507"/>
                  <a:gd name="f85" fmla="val 4537"/>
                  <a:gd name="f86" fmla="val 779"/>
                  <a:gd name="f87" fmla="val 4567"/>
                  <a:gd name="f88" fmla="val 749"/>
                  <a:gd name="f89" fmla="val 4897"/>
                  <a:gd name="f90" fmla="val 404"/>
                  <a:gd name="f91" fmla="val 4657"/>
                  <a:gd name="f92" fmla="val 4328"/>
                  <a:gd name="f93" fmla="*/ f1 1 20153"/>
                  <a:gd name="f94" fmla="*/ f2 1 18012"/>
                  <a:gd name="f95" fmla="val f3"/>
                  <a:gd name="f96" fmla="val f4"/>
                  <a:gd name="f97" fmla="val f5"/>
                  <a:gd name="f98" fmla="+- f97 0 f95"/>
                  <a:gd name="f99" fmla="+- f96 0 f95"/>
                  <a:gd name="f100" fmla="*/ f99 1 20153"/>
                  <a:gd name="f101" fmla="*/ f98 1 18012"/>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20153" h="18012">
                    <a:moveTo>
                      <a:pt x="f6" y="f3"/>
                    </a:moveTo>
                    <a:cubicBezTo>
                      <a:pt x="f0" y="f3"/>
                      <a:pt x="f7" y="f0"/>
                      <a:pt x="f7" y="f8"/>
                    </a:cubicBezTo>
                    <a:lnTo>
                      <a:pt x="f7" y="f9"/>
                    </a:lnTo>
                    <a:cubicBezTo>
                      <a:pt x="f7" y="f10"/>
                      <a:pt x="f11" y="f12"/>
                      <a:pt x="f13" y="f12"/>
                    </a:cubicBezTo>
                    <a:lnTo>
                      <a:pt x="f6" y="f12"/>
                    </a:lnTo>
                    <a:cubicBezTo>
                      <a:pt x="f14" y="f15"/>
                      <a:pt x="f7" y="f16"/>
                      <a:pt x="f7" y="f17"/>
                    </a:cubicBezTo>
                    <a:lnTo>
                      <a:pt x="f7" y="f18"/>
                    </a:lnTo>
                    <a:cubicBezTo>
                      <a:pt x="f7" y="f19"/>
                      <a:pt x="f20" y="f21"/>
                      <a:pt x="f22" y="f21"/>
                    </a:cubicBezTo>
                    <a:lnTo>
                      <a:pt x="f23" y="f21"/>
                    </a:lnTo>
                    <a:cubicBezTo>
                      <a:pt x="f24" y="f21"/>
                      <a:pt x="f25" y="f21"/>
                      <a:pt x="f26" y="f27"/>
                    </a:cubicBezTo>
                    <a:cubicBezTo>
                      <a:pt x="f28" y="f29"/>
                      <a:pt x="f30" y="f31"/>
                      <a:pt x="f32" y="f31"/>
                    </a:cubicBezTo>
                    <a:lnTo>
                      <a:pt x="f33" y="f31"/>
                    </a:lnTo>
                    <a:cubicBezTo>
                      <a:pt x="f34" y="f31"/>
                      <a:pt x="f35" y="f36"/>
                      <a:pt x="f35" y="f37"/>
                    </a:cubicBezTo>
                    <a:lnTo>
                      <a:pt x="f35" y="f17"/>
                    </a:lnTo>
                    <a:cubicBezTo>
                      <a:pt x="f35" y="f38"/>
                      <a:pt x="f34" y="f12"/>
                      <a:pt x="f33" y="f12"/>
                    </a:cubicBezTo>
                    <a:lnTo>
                      <a:pt x="f39" y="f12"/>
                    </a:lnTo>
                    <a:cubicBezTo>
                      <a:pt x="f40" y="f12"/>
                      <a:pt x="f41" y="f38"/>
                      <a:pt x="f41" y="f17"/>
                    </a:cubicBezTo>
                    <a:lnTo>
                      <a:pt x="f41" y="f42"/>
                    </a:lnTo>
                    <a:cubicBezTo>
                      <a:pt x="f41" y="f43"/>
                      <a:pt x="f44" y="f31"/>
                      <a:pt x="f45" y="f31"/>
                    </a:cubicBezTo>
                    <a:lnTo>
                      <a:pt x="f46" y="f31"/>
                    </a:lnTo>
                    <a:cubicBezTo>
                      <a:pt x="f47" y="f31"/>
                      <a:pt x="f48" y="f49"/>
                      <a:pt x="f50" y="f51"/>
                    </a:cubicBezTo>
                    <a:cubicBezTo>
                      <a:pt x="f52" y="f18"/>
                      <a:pt x="f53" y="f21"/>
                      <a:pt x="f54" y="f21"/>
                    </a:cubicBezTo>
                    <a:lnTo>
                      <a:pt x="f55" y="f21"/>
                    </a:lnTo>
                    <a:cubicBezTo>
                      <a:pt x="f56" y="f21"/>
                      <a:pt x="f4" y="f57"/>
                      <a:pt x="f4" y="f58"/>
                    </a:cubicBezTo>
                    <a:lnTo>
                      <a:pt x="f4" y="f17"/>
                    </a:lnTo>
                    <a:cubicBezTo>
                      <a:pt x="f4" y="f16"/>
                      <a:pt x="f59" y="f15"/>
                      <a:pt x="f60" y="f12"/>
                    </a:cubicBezTo>
                    <a:lnTo>
                      <a:pt x="f59" y="f12"/>
                    </a:lnTo>
                    <a:cubicBezTo>
                      <a:pt x="f61" y="f12"/>
                      <a:pt x="f4" y="f62"/>
                      <a:pt x="f4" y="f63"/>
                    </a:cubicBezTo>
                    <a:lnTo>
                      <a:pt x="f4" y="f64"/>
                    </a:lnTo>
                    <a:cubicBezTo>
                      <a:pt x="f4" y="f0"/>
                      <a:pt x="f65" y="f3"/>
                      <a:pt x="f66" y="f3"/>
                    </a:cubicBezTo>
                    <a:lnTo>
                      <a:pt x="f67" y="f3"/>
                    </a:lnTo>
                    <a:cubicBezTo>
                      <a:pt x="f68" y="f3"/>
                      <a:pt x="f69" y="f70"/>
                      <a:pt x="f71" y="f72"/>
                    </a:cubicBezTo>
                    <a:cubicBezTo>
                      <a:pt x="f73" y="f74"/>
                      <a:pt x="f75" y="f35"/>
                      <a:pt x="f76" y="f35"/>
                    </a:cubicBezTo>
                    <a:lnTo>
                      <a:pt x="f39" y="f35"/>
                    </a:lnTo>
                    <a:cubicBezTo>
                      <a:pt x="f40" y="f35"/>
                      <a:pt x="f41" y="f34"/>
                      <a:pt x="f41" y="f77"/>
                    </a:cubicBezTo>
                    <a:lnTo>
                      <a:pt x="f41" y="f78"/>
                    </a:lnTo>
                    <a:lnTo>
                      <a:pt x="f35" y="f78"/>
                    </a:lnTo>
                    <a:lnTo>
                      <a:pt x="f35" y="f79"/>
                    </a:lnTo>
                    <a:cubicBezTo>
                      <a:pt x="f35" y="f80"/>
                      <a:pt x="f81" y="f35"/>
                      <a:pt x="f82" y="f35"/>
                    </a:cubicBezTo>
                    <a:lnTo>
                      <a:pt x="f83" y="f35"/>
                    </a:lnTo>
                    <a:cubicBezTo>
                      <a:pt x="f84" y="f35"/>
                      <a:pt x="f85" y="f86"/>
                      <a:pt x="f87" y="f88"/>
                    </a:cubicBezTo>
                    <a:cubicBezTo>
                      <a:pt x="f89" y="f90"/>
                      <a:pt x="f91" y="f3"/>
                      <a:pt x="f92" y="f3"/>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863;p31">
                <a:extLst>
                  <a:ext uri="{FF2B5EF4-FFF2-40B4-BE49-F238E27FC236}">
                    <a16:creationId xmlns:a16="http://schemas.microsoft.com/office/drawing/2014/main" id="{16E4CD9C-00A1-4FCD-92BF-CDB63EAC6344}"/>
                  </a:ext>
                </a:extLst>
              </p:cNvPr>
              <p:cNvSpPr/>
              <p:nvPr/>
            </p:nvSpPr>
            <p:spPr>
              <a:xfrm>
                <a:off x="946934" y="1986561"/>
                <a:ext cx="15910" cy="14191"/>
              </a:xfrm>
              <a:custGeom>
                <a:avLst/>
                <a:gdLst>
                  <a:gd name="f0" fmla="val w"/>
                  <a:gd name="f1" fmla="val h"/>
                  <a:gd name="f2" fmla="val 0"/>
                  <a:gd name="f3" fmla="val 884"/>
                  <a:gd name="f4" fmla="val 790"/>
                  <a:gd name="f5" fmla="val 489"/>
                  <a:gd name="f6" fmla="val 236"/>
                  <a:gd name="f7" fmla="val 259"/>
                  <a:gd name="f8" fmla="val 120"/>
                  <a:gd name="f9" fmla="val 542"/>
                  <a:gd name="f10" fmla="val 189"/>
                  <a:gd name="f11" fmla="val 713"/>
                  <a:gd name="f12" fmla="val 335"/>
                  <a:gd name="f13" fmla="val 482"/>
                  <a:gd name="f14" fmla="val 683"/>
                  <a:gd name="f15" fmla="val 883"/>
                  <a:gd name="f16" fmla="val 644"/>
                  <a:gd name="f17" fmla="val 393"/>
                  <a:gd name="f18" fmla="val 288"/>
                  <a:gd name="f19" fmla="val 838"/>
                  <a:gd name="f20" fmla="val 198"/>
                  <a:gd name="f21" fmla="val 764"/>
                  <a:gd name="f22" fmla="val 123"/>
                  <a:gd name="f23" fmla="val 682"/>
                  <a:gd name="f24" fmla="val 37"/>
                  <a:gd name="f25" fmla="val 584"/>
                  <a:gd name="f26" fmla="*/ f0 1 884"/>
                  <a:gd name="f27" fmla="*/ f1 1 790"/>
                  <a:gd name="f28" fmla="val f2"/>
                  <a:gd name="f29" fmla="val f3"/>
                  <a:gd name="f30" fmla="val f4"/>
                  <a:gd name="f31" fmla="+- f30 0 f28"/>
                  <a:gd name="f32" fmla="+- f29 0 f28"/>
                  <a:gd name="f33" fmla="*/ f32 1 884"/>
                  <a:gd name="f34" fmla="*/ f31 1 79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884" h="790">
                    <a:moveTo>
                      <a:pt x="f5" y="f2"/>
                    </a:moveTo>
                    <a:cubicBezTo>
                      <a:pt x="f6" y="f2"/>
                      <a:pt x="f2" y="f7"/>
                      <a:pt x="f8" y="f9"/>
                    </a:cubicBezTo>
                    <a:cubicBezTo>
                      <a:pt x="f10" y="f11"/>
                      <a:pt x="f12" y="f4"/>
                      <a:pt x="f13" y="f4"/>
                    </a:cubicBezTo>
                    <a:cubicBezTo>
                      <a:pt x="f14" y="f4"/>
                      <a:pt x="f15" y="f16"/>
                      <a:pt x="f15" y="f17"/>
                    </a:cubicBezTo>
                    <a:cubicBezTo>
                      <a:pt x="f15" y="f18"/>
                      <a:pt x="f19" y="f20"/>
                      <a:pt x="f21" y="f22"/>
                    </a:cubicBezTo>
                    <a:cubicBezTo>
                      <a:pt x="f23" y="f24"/>
                      <a:pt x="f25"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864;p31">
                <a:extLst>
                  <a:ext uri="{FF2B5EF4-FFF2-40B4-BE49-F238E27FC236}">
                    <a16:creationId xmlns:a16="http://schemas.microsoft.com/office/drawing/2014/main" id="{E76143AC-96E6-4E76-93BA-244AB69BEF2C}"/>
                  </a:ext>
                </a:extLst>
              </p:cNvPr>
              <p:cNvSpPr/>
              <p:nvPr/>
            </p:nvSpPr>
            <p:spPr>
              <a:xfrm>
                <a:off x="870929" y="2078550"/>
                <a:ext cx="103775" cy="193797"/>
              </a:xfrm>
              <a:custGeom>
                <a:avLst/>
                <a:gdLst>
                  <a:gd name="f0" fmla="val w"/>
                  <a:gd name="f1" fmla="val h"/>
                  <a:gd name="f2" fmla="val 0"/>
                  <a:gd name="f3" fmla="val 5766"/>
                  <a:gd name="f4" fmla="val 10785"/>
                  <a:gd name="f5" fmla="val 2897"/>
                  <a:gd name="f6" fmla="val 787"/>
                  <a:gd name="f7" fmla="val 3565"/>
                  <a:gd name="f8" fmla="val 4230"/>
                  <a:gd name="f9" fmla="val 944"/>
                  <a:gd name="f10" fmla="val 4837"/>
                  <a:gd name="f11" fmla="val 1262"/>
                  <a:gd name="f12" fmla="val 3968"/>
                  <a:gd name="f13" fmla="val 3718"/>
                  <a:gd name="f14" fmla="val 1693"/>
                  <a:gd name="f15" fmla="val 899"/>
                  <a:gd name="f16" fmla="val 1277"/>
                  <a:gd name="f17" fmla="val 1528"/>
                  <a:gd name="f18" fmla="val 952"/>
                  <a:gd name="f19" fmla="val 2214"/>
                  <a:gd name="f20" fmla="val 3849"/>
                  <a:gd name="f21" fmla="val 4496"/>
                  <a:gd name="f22" fmla="val 9616"/>
                  <a:gd name="f23" fmla="val 9826"/>
                  <a:gd name="f24" fmla="val 3669"/>
                  <a:gd name="f25" fmla="val 10006"/>
                  <a:gd name="f26" fmla="val 3459"/>
                  <a:gd name="f27" fmla="val 2187"/>
                  <a:gd name="f28" fmla="val 1977"/>
                  <a:gd name="f29" fmla="val 1798"/>
                  <a:gd name="f30" fmla="val 6383"/>
                  <a:gd name="f31" fmla="val 2651"/>
                  <a:gd name="f32" fmla="val 2846"/>
                  <a:gd name="f33" fmla="val 3025"/>
                  <a:gd name="f34" fmla="val 6248"/>
                  <a:gd name="f35" fmla="val 3055"/>
                  <a:gd name="f36" fmla="val 6053"/>
                  <a:gd name="f37" fmla="val 3085"/>
                  <a:gd name="f38" fmla="val 5814"/>
                  <a:gd name="f39" fmla="val 2905"/>
                  <a:gd name="f40" fmla="val 5604"/>
                  <a:gd name="f41" fmla="val 2666"/>
                  <a:gd name="f42" fmla="val 2883"/>
                  <a:gd name="f43" fmla="val 1"/>
                  <a:gd name="f44" fmla="val 1962"/>
                  <a:gd name="f45" fmla="val 1041"/>
                  <a:gd name="f46" fmla="val 252"/>
                  <a:gd name="f47" fmla="val 226"/>
                  <a:gd name="f48" fmla="val 753"/>
                  <a:gd name="f49" fmla="val 76"/>
                  <a:gd name="f50" fmla="val 843"/>
                  <a:gd name="f51" fmla="val 1038"/>
                  <a:gd name="f52" fmla="val 61"/>
                  <a:gd name="f53" fmla="val 1217"/>
                  <a:gd name="f54" fmla="val 1019"/>
                  <a:gd name="f55" fmla="val 4167"/>
                  <a:gd name="f56" fmla="val 10260"/>
                  <a:gd name="f57" fmla="val 1543"/>
                  <a:gd name="f58" fmla="val 10784"/>
                  <a:gd name="f59" fmla="val 3444"/>
                  <a:gd name="f60" fmla="val 4103"/>
                  <a:gd name="f61" fmla="val 4627"/>
                  <a:gd name="f62" fmla="val 5690"/>
                  <a:gd name="f63" fmla="val 5765"/>
                  <a:gd name="f64" fmla="val 1053"/>
                  <a:gd name="f65" fmla="val 858"/>
                  <a:gd name="f66" fmla="val 5540"/>
                  <a:gd name="f67" fmla="val 4725"/>
                  <a:gd name="f68" fmla="val 3804"/>
                  <a:gd name="f69" fmla="*/ f0 1 5766"/>
                  <a:gd name="f70" fmla="*/ f1 1 10785"/>
                  <a:gd name="f71" fmla="val f2"/>
                  <a:gd name="f72" fmla="val f3"/>
                  <a:gd name="f73" fmla="val f4"/>
                  <a:gd name="f74" fmla="+- f73 0 f71"/>
                  <a:gd name="f75" fmla="+- f72 0 f71"/>
                  <a:gd name="f76" fmla="*/ f75 1 5766"/>
                  <a:gd name="f77" fmla="*/ f74 1 10785"/>
                  <a:gd name="f78" fmla="*/ f71 1 f76"/>
                  <a:gd name="f79" fmla="*/ f72 1 f76"/>
                  <a:gd name="f80" fmla="*/ f71 1 f77"/>
                  <a:gd name="f81" fmla="*/ f73 1 f77"/>
                  <a:gd name="f82" fmla="*/ f78 f69 1"/>
                  <a:gd name="f83" fmla="*/ f79 f69 1"/>
                  <a:gd name="f84" fmla="*/ f81 f70 1"/>
                  <a:gd name="f85" fmla="*/ f80 f70 1"/>
                </a:gdLst>
                <a:ahLst/>
                <a:cxnLst>
                  <a:cxn ang="3cd4">
                    <a:pos x="hc" y="t"/>
                  </a:cxn>
                  <a:cxn ang="0">
                    <a:pos x="r" y="vc"/>
                  </a:cxn>
                  <a:cxn ang="cd4">
                    <a:pos x="hc" y="b"/>
                  </a:cxn>
                  <a:cxn ang="cd2">
                    <a:pos x="l" y="vc"/>
                  </a:cxn>
                </a:cxnLst>
                <a:rect l="f82" t="f85" r="f83" b="f84"/>
                <a:pathLst>
                  <a:path w="5766" h="10785">
                    <a:moveTo>
                      <a:pt x="f5" y="f6"/>
                    </a:moveTo>
                    <a:cubicBezTo>
                      <a:pt x="f7" y="f6"/>
                      <a:pt x="f8" y="f9"/>
                      <a:pt x="f10" y="f11"/>
                    </a:cubicBezTo>
                    <a:lnTo>
                      <a:pt x="f12" y="f13"/>
                    </a:lnTo>
                    <a:lnTo>
                      <a:pt x="f14" y="f13"/>
                    </a:lnTo>
                    <a:lnTo>
                      <a:pt x="f15" y="f16"/>
                    </a:lnTo>
                    <a:cubicBezTo>
                      <a:pt x="f17" y="f18"/>
                      <a:pt x="f19" y="f6"/>
                      <a:pt x="f5" y="f6"/>
                    </a:cubicBezTo>
                    <a:close/>
                    <a:moveTo>
                      <a:pt x="f20" y="f21"/>
                    </a:moveTo>
                    <a:lnTo>
                      <a:pt x="f20" y="f22"/>
                    </a:lnTo>
                    <a:cubicBezTo>
                      <a:pt x="f20" y="f23"/>
                      <a:pt x="f24" y="f25"/>
                      <a:pt x="f26" y="f25"/>
                    </a:cubicBezTo>
                    <a:lnTo>
                      <a:pt x="f27" y="f25"/>
                    </a:lnTo>
                    <a:cubicBezTo>
                      <a:pt x="f28" y="f25"/>
                      <a:pt x="f29" y="f23"/>
                      <a:pt x="f29" y="f22"/>
                    </a:cubicBezTo>
                    <a:lnTo>
                      <a:pt x="f29" y="f30"/>
                    </a:lnTo>
                    <a:lnTo>
                      <a:pt x="f31" y="f30"/>
                    </a:lnTo>
                    <a:cubicBezTo>
                      <a:pt x="f32" y="f30"/>
                      <a:pt x="f33" y="f34"/>
                      <a:pt x="f35" y="f36"/>
                    </a:cubicBezTo>
                    <a:cubicBezTo>
                      <a:pt x="f37" y="f38"/>
                      <a:pt x="f39" y="f40"/>
                      <a:pt x="f41" y="f40"/>
                    </a:cubicBezTo>
                    <a:lnTo>
                      <a:pt x="f29" y="f40"/>
                    </a:lnTo>
                    <a:lnTo>
                      <a:pt x="f29" y="f21"/>
                    </a:lnTo>
                    <a:close/>
                    <a:moveTo>
                      <a:pt x="f42" y="f43"/>
                    </a:moveTo>
                    <a:cubicBezTo>
                      <a:pt x="f44" y="f43"/>
                      <a:pt x="f45" y="f46"/>
                      <a:pt x="f47" y="f48"/>
                    </a:cubicBezTo>
                    <a:cubicBezTo>
                      <a:pt x="f49" y="f50"/>
                      <a:pt x="f43" y="f51"/>
                      <a:pt x="f52" y="f53"/>
                    </a:cubicBezTo>
                    <a:lnTo>
                      <a:pt x="f54" y="f55"/>
                    </a:lnTo>
                    <a:lnTo>
                      <a:pt x="f54" y="f22"/>
                    </a:lnTo>
                    <a:cubicBezTo>
                      <a:pt x="f54" y="f56"/>
                      <a:pt x="f57" y="f58"/>
                      <a:pt x="f27" y="f58"/>
                    </a:cubicBezTo>
                    <a:lnTo>
                      <a:pt x="f59" y="f58"/>
                    </a:lnTo>
                    <a:cubicBezTo>
                      <a:pt x="f60" y="f58"/>
                      <a:pt x="f61" y="f56"/>
                      <a:pt x="f61" y="f22"/>
                    </a:cubicBezTo>
                    <a:lnTo>
                      <a:pt x="f61" y="f55"/>
                    </a:lnTo>
                    <a:lnTo>
                      <a:pt x="f62" y="f53"/>
                    </a:lnTo>
                    <a:cubicBezTo>
                      <a:pt x="f63" y="f64"/>
                      <a:pt x="f62" y="f65"/>
                      <a:pt x="f66" y="f48"/>
                    </a:cubicBezTo>
                    <a:cubicBezTo>
                      <a:pt x="f67" y="f46"/>
                      <a:pt x="f68" y="f43"/>
                      <a:pt x="f42" y="f43"/>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1865;p31">
                <a:extLst>
                  <a:ext uri="{FF2B5EF4-FFF2-40B4-BE49-F238E27FC236}">
                    <a16:creationId xmlns:a16="http://schemas.microsoft.com/office/drawing/2014/main" id="{7DE05866-CEB2-4F52-9463-43EABF7CF744}"/>
                  </a:ext>
                </a:extLst>
              </p:cNvPr>
              <p:cNvSpPr/>
              <p:nvPr/>
            </p:nvSpPr>
            <p:spPr>
              <a:xfrm>
                <a:off x="1031269" y="2126455"/>
                <a:ext cx="15636" cy="14209"/>
              </a:xfrm>
              <a:custGeom>
                <a:avLst/>
                <a:gdLst>
                  <a:gd name="f0" fmla="val w"/>
                  <a:gd name="f1" fmla="val h"/>
                  <a:gd name="f2" fmla="val 0"/>
                  <a:gd name="f3" fmla="val 869"/>
                  <a:gd name="f4" fmla="val 791"/>
                  <a:gd name="f5" fmla="val 483"/>
                  <a:gd name="f6" fmla="val 1"/>
                  <a:gd name="f7" fmla="val 228"/>
                  <a:gd name="f8" fmla="val 260"/>
                  <a:gd name="f9" fmla="val 120"/>
                  <a:gd name="f10" fmla="val 543"/>
                  <a:gd name="f11" fmla="val 189"/>
                  <a:gd name="f12" fmla="val 713"/>
                  <a:gd name="f13" fmla="val 333"/>
                  <a:gd name="f14" fmla="val 790"/>
                  <a:gd name="f15" fmla="val 476"/>
                  <a:gd name="f16" fmla="val 673"/>
                  <a:gd name="f17" fmla="val 868"/>
                  <a:gd name="f18" fmla="val 644"/>
                  <a:gd name="f19" fmla="val 393"/>
                  <a:gd name="f20" fmla="val 288"/>
                  <a:gd name="f21" fmla="val 839"/>
                  <a:gd name="f22" fmla="val 198"/>
                  <a:gd name="f23" fmla="val 764"/>
                  <a:gd name="f24" fmla="val 123"/>
                  <a:gd name="f25" fmla="val 678"/>
                  <a:gd name="f26" fmla="val 37"/>
                  <a:gd name="f27" fmla="val 578"/>
                  <a:gd name="f28" fmla="*/ f0 1 869"/>
                  <a:gd name="f29" fmla="*/ f1 1 791"/>
                  <a:gd name="f30" fmla="val f2"/>
                  <a:gd name="f31" fmla="val f3"/>
                  <a:gd name="f32" fmla="val f4"/>
                  <a:gd name="f33" fmla="+- f32 0 f30"/>
                  <a:gd name="f34" fmla="+- f31 0 f30"/>
                  <a:gd name="f35" fmla="*/ f34 1 869"/>
                  <a:gd name="f36" fmla="*/ f33 1 791"/>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869" h="791">
                    <a:moveTo>
                      <a:pt x="f5" y="f6"/>
                    </a:moveTo>
                    <a:cubicBezTo>
                      <a:pt x="f7" y="f6"/>
                      <a:pt x="f2" y="f8"/>
                      <a:pt x="f9" y="f10"/>
                    </a:cubicBezTo>
                    <a:cubicBezTo>
                      <a:pt x="f11" y="f12"/>
                      <a:pt x="f13" y="f14"/>
                      <a:pt x="f15" y="f14"/>
                    </a:cubicBezTo>
                    <a:cubicBezTo>
                      <a:pt x="f16" y="f14"/>
                      <a:pt x="f17" y="f18"/>
                      <a:pt x="f17" y="f19"/>
                    </a:cubicBezTo>
                    <a:cubicBezTo>
                      <a:pt x="f17" y="f20"/>
                      <a:pt x="f21" y="f22"/>
                      <a:pt x="f23" y="f24"/>
                    </a:cubicBezTo>
                    <a:cubicBezTo>
                      <a:pt x="f25" y="f26"/>
                      <a:pt x="f27"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1866;p31">
                <a:extLst>
                  <a:ext uri="{FF2B5EF4-FFF2-40B4-BE49-F238E27FC236}">
                    <a16:creationId xmlns:a16="http://schemas.microsoft.com/office/drawing/2014/main" id="{8F1EABA9-5462-4363-B0FA-55AF83486105}"/>
                  </a:ext>
                </a:extLst>
              </p:cNvPr>
              <p:cNvSpPr/>
              <p:nvPr/>
            </p:nvSpPr>
            <p:spPr>
              <a:xfrm>
                <a:off x="1064407" y="2139229"/>
                <a:ext cx="15910" cy="14136"/>
              </a:xfrm>
              <a:custGeom>
                <a:avLst/>
                <a:gdLst>
                  <a:gd name="f0" fmla="val w"/>
                  <a:gd name="f1" fmla="val h"/>
                  <a:gd name="f2" fmla="val 0"/>
                  <a:gd name="f3" fmla="val 884"/>
                  <a:gd name="f4" fmla="val 787"/>
                  <a:gd name="f5" fmla="val 493"/>
                  <a:gd name="f6" fmla="val 239"/>
                  <a:gd name="f7" fmla="val 255"/>
                  <a:gd name="f8" fmla="val 120"/>
                  <a:gd name="f9" fmla="val 550"/>
                  <a:gd name="f10" fmla="val 189"/>
                  <a:gd name="f11" fmla="val 713"/>
                  <a:gd name="f12" fmla="val 334"/>
                  <a:gd name="f13" fmla="val 479"/>
                  <a:gd name="f14" fmla="val 681"/>
                  <a:gd name="f15" fmla="val 644"/>
                  <a:gd name="f16" fmla="val 400"/>
                  <a:gd name="f17" fmla="val 296"/>
                  <a:gd name="f18" fmla="val 839"/>
                  <a:gd name="f19" fmla="val 191"/>
                  <a:gd name="f20" fmla="val 764"/>
                  <a:gd name="f21" fmla="val 116"/>
                  <a:gd name="f22" fmla="val 683"/>
                  <a:gd name="f23" fmla="val 35"/>
                  <a:gd name="f24" fmla="val 587"/>
                  <a:gd name="f25" fmla="*/ f0 1 884"/>
                  <a:gd name="f26" fmla="*/ f1 1 787"/>
                  <a:gd name="f27" fmla="val f2"/>
                  <a:gd name="f28" fmla="val f3"/>
                  <a:gd name="f29" fmla="val f4"/>
                  <a:gd name="f30" fmla="+- f29 0 f27"/>
                  <a:gd name="f31" fmla="+- f28 0 f27"/>
                  <a:gd name="f32" fmla="*/ f31 1 884"/>
                  <a:gd name="f33" fmla="*/ f30 1 78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84" h="787">
                    <a:moveTo>
                      <a:pt x="f5" y="f2"/>
                    </a:moveTo>
                    <a:cubicBezTo>
                      <a:pt x="f6" y="f2"/>
                      <a:pt x="f2" y="f7"/>
                      <a:pt x="f8" y="f9"/>
                    </a:cubicBezTo>
                    <a:cubicBezTo>
                      <a:pt x="f10" y="f11"/>
                      <a:pt x="f12" y="f4"/>
                      <a:pt x="f13" y="f4"/>
                    </a:cubicBezTo>
                    <a:cubicBezTo>
                      <a:pt x="f14" y="f4"/>
                      <a:pt x="f3" y="f15"/>
                      <a:pt x="f3" y="f16"/>
                    </a:cubicBezTo>
                    <a:cubicBezTo>
                      <a:pt x="f3" y="f17"/>
                      <a:pt x="f18" y="f19"/>
                      <a:pt x="f20" y="f21"/>
                    </a:cubicBezTo>
                    <a:cubicBezTo>
                      <a:pt x="f22" y="f23"/>
                      <a:pt x="f24"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867;p31">
                <a:extLst>
                  <a:ext uri="{FF2B5EF4-FFF2-40B4-BE49-F238E27FC236}">
                    <a16:creationId xmlns:a16="http://schemas.microsoft.com/office/drawing/2014/main" id="{D5F46C94-52BD-4150-B441-35FF21E8641B}"/>
                  </a:ext>
                </a:extLst>
              </p:cNvPr>
              <p:cNvSpPr/>
              <p:nvPr/>
            </p:nvSpPr>
            <p:spPr>
              <a:xfrm>
                <a:off x="1035567" y="2157517"/>
                <a:ext cx="15654" cy="14337"/>
              </a:xfrm>
              <a:custGeom>
                <a:avLst/>
                <a:gdLst>
                  <a:gd name="f0" fmla="val w"/>
                  <a:gd name="f1" fmla="val h"/>
                  <a:gd name="f2" fmla="val 0"/>
                  <a:gd name="f3" fmla="val 870"/>
                  <a:gd name="f4" fmla="val 798"/>
                  <a:gd name="f5" fmla="val 481"/>
                  <a:gd name="f6" fmla="val 231"/>
                  <a:gd name="f7" fmla="val 255"/>
                  <a:gd name="f8" fmla="val 120"/>
                  <a:gd name="f9" fmla="val 550"/>
                  <a:gd name="f10" fmla="val 190"/>
                  <a:gd name="f11" fmla="val 720"/>
                  <a:gd name="f12" fmla="val 334"/>
                  <a:gd name="f13" fmla="val 477"/>
                  <a:gd name="f14" fmla="val 673"/>
                  <a:gd name="f15" fmla="val 869"/>
                  <a:gd name="f16" fmla="val 652"/>
                  <a:gd name="f17" fmla="val 401"/>
                  <a:gd name="f18" fmla="val 296"/>
                  <a:gd name="f19" fmla="val 824"/>
                  <a:gd name="f20" fmla="val 191"/>
                  <a:gd name="f21" fmla="val 749"/>
                  <a:gd name="f22" fmla="val 116"/>
                  <a:gd name="f23" fmla="val 668"/>
                  <a:gd name="f24" fmla="val 35"/>
                  <a:gd name="f25" fmla="val 573"/>
                  <a:gd name="f26" fmla="*/ f0 1 870"/>
                  <a:gd name="f27" fmla="*/ f1 1 798"/>
                  <a:gd name="f28" fmla="val f2"/>
                  <a:gd name="f29" fmla="val f3"/>
                  <a:gd name="f30" fmla="val f4"/>
                  <a:gd name="f31" fmla="+- f30 0 f28"/>
                  <a:gd name="f32" fmla="+- f29 0 f28"/>
                  <a:gd name="f33" fmla="*/ f32 1 870"/>
                  <a:gd name="f34" fmla="*/ f31 1 79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870" h="798">
                    <a:moveTo>
                      <a:pt x="f5" y="f2"/>
                    </a:moveTo>
                    <a:cubicBezTo>
                      <a:pt x="f6" y="f2"/>
                      <a:pt x="f2" y="f7"/>
                      <a:pt x="f8" y="f9"/>
                    </a:cubicBezTo>
                    <a:cubicBezTo>
                      <a:pt x="f10" y="f11"/>
                      <a:pt x="f12" y="f4"/>
                      <a:pt x="f13" y="f4"/>
                    </a:cubicBezTo>
                    <a:cubicBezTo>
                      <a:pt x="f14" y="f4"/>
                      <a:pt x="f15" y="f16"/>
                      <a:pt x="f15" y="f17"/>
                    </a:cubicBezTo>
                    <a:cubicBezTo>
                      <a:pt x="f15" y="f18"/>
                      <a:pt x="f19" y="f20"/>
                      <a:pt x="f21" y="f22"/>
                    </a:cubicBezTo>
                    <a:cubicBezTo>
                      <a:pt x="f23" y="f24"/>
                      <a:pt x="f25"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sp>
        <p:nvSpPr>
          <p:cNvPr id="57" name="Google Shape;1868;p31">
            <a:extLst>
              <a:ext uri="{FF2B5EF4-FFF2-40B4-BE49-F238E27FC236}">
                <a16:creationId xmlns:a16="http://schemas.microsoft.com/office/drawing/2014/main" id="{228854E7-52ED-44CD-903A-034E5F3D9F97}"/>
              </a:ext>
            </a:extLst>
          </p:cNvPr>
          <p:cNvSpPr txBox="1">
            <a:spLocks noGrp="1"/>
          </p:cNvSpPr>
          <p:nvPr>
            <p:ph type="subTitle" idx="4294967295"/>
          </p:nvPr>
        </p:nvSpPr>
        <p:spPr>
          <a:xfrm>
            <a:off x="1413141" y="1988527"/>
            <a:ext cx="1554004" cy="612904"/>
          </a:xfrm>
        </p:spPr>
        <p:txBody>
          <a:bodyPr/>
          <a:lstStyle/>
          <a:p>
            <a:pPr marL="0" lvl="0" indent="0">
              <a:buNone/>
            </a:pPr>
            <a:r>
              <a:rPr lang="en-US"/>
              <a:t>It’s actually a cold place</a:t>
            </a:r>
          </a:p>
        </p:txBody>
      </p:sp>
      <p:sp>
        <p:nvSpPr>
          <p:cNvPr id="58" name="Google Shape;1869;p31">
            <a:extLst>
              <a:ext uri="{FF2B5EF4-FFF2-40B4-BE49-F238E27FC236}">
                <a16:creationId xmlns:a16="http://schemas.microsoft.com/office/drawing/2014/main" id="{5A25633A-7FB7-4340-ABDD-7F2BB90D585F}"/>
              </a:ext>
            </a:extLst>
          </p:cNvPr>
          <p:cNvSpPr txBox="1">
            <a:spLocks noGrp="1"/>
          </p:cNvSpPr>
          <p:nvPr>
            <p:ph type="subTitle" idx="4294967295"/>
          </p:nvPr>
        </p:nvSpPr>
        <p:spPr>
          <a:xfrm>
            <a:off x="1413113" y="1647072"/>
            <a:ext cx="1554004" cy="359999"/>
          </a:xfrm>
        </p:spPr>
        <p:txBody>
          <a:bodyPr/>
          <a:lstStyle/>
          <a:p>
            <a:pPr marL="0" lvl="0" indent="0">
              <a:buNone/>
            </a:pPr>
            <a:r>
              <a:rPr lang="en-US" sz="1800" b="1">
                <a:latin typeface="Josefin Sans"/>
              </a:rPr>
              <a:t>MARS</a:t>
            </a:r>
          </a:p>
        </p:txBody>
      </p:sp>
      <p:sp>
        <p:nvSpPr>
          <p:cNvPr id="59" name="Google Shape;1870;p31">
            <a:extLst>
              <a:ext uri="{FF2B5EF4-FFF2-40B4-BE49-F238E27FC236}">
                <a16:creationId xmlns:a16="http://schemas.microsoft.com/office/drawing/2014/main" id="{96B8DCBC-2C4D-4C7F-A8A1-840D947C2EEE}"/>
              </a:ext>
            </a:extLst>
          </p:cNvPr>
          <p:cNvSpPr txBox="1">
            <a:spLocks noGrp="1"/>
          </p:cNvSpPr>
          <p:nvPr>
            <p:ph type="subTitle" idx="4294967295"/>
          </p:nvPr>
        </p:nvSpPr>
        <p:spPr>
          <a:xfrm>
            <a:off x="6876763" y="2003075"/>
            <a:ext cx="1554004" cy="612904"/>
          </a:xfrm>
        </p:spPr>
        <p:txBody>
          <a:bodyPr/>
          <a:lstStyle/>
          <a:p>
            <a:pPr marL="0" lvl="0" indent="0">
              <a:buNone/>
            </a:pPr>
            <a:r>
              <a:rPr lang="en-US"/>
              <a:t>Venus has a nice name</a:t>
            </a:r>
          </a:p>
        </p:txBody>
      </p:sp>
      <p:sp>
        <p:nvSpPr>
          <p:cNvPr id="60" name="Google Shape;1871;p31">
            <a:extLst>
              <a:ext uri="{FF2B5EF4-FFF2-40B4-BE49-F238E27FC236}">
                <a16:creationId xmlns:a16="http://schemas.microsoft.com/office/drawing/2014/main" id="{58DBA1F5-CF84-439A-ACEA-D25A82FF3C71}"/>
              </a:ext>
            </a:extLst>
          </p:cNvPr>
          <p:cNvSpPr txBox="1">
            <a:spLocks noGrp="1"/>
          </p:cNvSpPr>
          <p:nvPr>
            <p:ph type="subTitle" idx="4294967295"/>
          </p:nvPr>
        </p:nvSpPr>
        <p:spPr>
          <a:xfrm>
            <a:off x="6876754" y="1661629"/>
            <a:ext cx="1554004" cy="359999"/>
          </a:xfrm>
        </p:spPr>
        <p:txBody>
          <a:bodyPr/>
          <a:lstStyle/>
          <a:p>
            <a:pPr marL="0" lvl="0" indent="0">
              <a:buNone/>
            </a:pPr>
            <a:r>
              <a:rPr lang="en-US" sz="1800" b="1">
                <a:latin typeface="Josefin Sans"/>
              </a:rPr>
              <a:t>VENUS</a:t>
            </a:r>
          </a:p>
        </p:txBody>
      </p:sp>
      <p:sp>
        <p:nvSpPr>
          <p:cNvPr id="61" name="Google Shape;1872;p31">
            <a:extLst>
              <a:ext uri="{FF2B5EF4-FFF2-40B4-BE49-F238E27FC236}">
                <a16:creationId xmlns:a16="http://schemas.microsoft.com/office/drawing/2014/main" id="{78527820-5762-453A-8F89-D858133AB7B4}"/>
              </a:ext>
            </a:extLst>
          </p:cNvPr>
          <p:cNvSpPr txBox="1">
            <a:spLocks noGrp="1"/>
          </p:cNvSpPr>
          <p:nvPr>
            <p:ph type="subTitle" idx="4294967295"/>
          </p:nvPr>
        </p:nvSpPr>
        <p:spPr>
          <a:xfrm>
            <a:off x="4144947" y="1988527"/>
            <a:ext cx="1554004" cy="612904"/>
          </a:xfrm>
        </p:spPr>
        <p:txBody>
          <a:bodyPr/>
          <a:lstStyle/>
          <a:p>
            <a:pPr marL="0" lvl="0" indent="0">
              <a:buNone/>
            </a:pPr>
            <a:r>
              <a:rPr lang="en-US"/>
              <a:t>Saturn is the ringed one</a:t>
            </a:r>
          </a:p>
        </p:txBody>
      </p:sp>
      <p:sp>
        <p:nvSpPr>
          <p:cNvPr id="62" name="Google Shape;1873;p31">
            <a:extLst>
              <a:ext uri="{FF2B5EF4-FFF2-40B4-BE49-F238E27FC236}">
                <a16:creationId xmlns:a16="http://schemas.microsoft.com/office/drawing/2014/main" id="{46700B26-DA6A-4D06-B316-AFD2A43A60F2}"/>
              </a:ext>
            </a:extLst>
          </p:cNvPr>
          <p:cNvSpPr txBox="1">
            <a:spLocks noGrp="1"/>
          </p:cNvSpPr>
          <p:nvPr>
            <p:ph type="subTitle" idx="4294967295"/>
          </p:nvPr>
        </p:nvSpPr>
        <p:spPr>
          <a:xfrm>
            <a:off x="4144938" y="1647072"/>
            <a:ext cx="1554004" cy="359999"/>
          </a:xfrm>
        </p:spPr>
        <p:txBody>
          <a:bodyPr/>
          <a:lstStyle/>
          <a:p>
            <a:pPr marL="0" lvl="0" indent="0">
              <a:buNone/>
            </a:pPr>
            <a:r>
              <a:rPr lang="en-US" sz="1800" b="1">
                <a:latin typeface="Josefin Sans"/>
              </a:rPr>
              <a:t>SATURN</a:t>
            </a:r>
          </a:p>
        </p:txBody>
      </p:sp>
      <p:sp>
        <p:nvSpPr>
          <p:cNvPr id="63" name="Google Shape;1874;p31">
            <a:extLst>
              <a:ext uri="{FF2B5EF4-FFF2-40B4-BE49-F238E27FC236}">
                <a16:creationId xmlns:a16="http://schemas.microsoft.com/office/drawing/2014/main" id="{F917A109-2061-4E00-9BF2-C67999E20DAF}"/>
              </a:ext>
            </a:extLst>
          </p:cNvPr>
          <p:cNvSpPr txBox="1">
            <a:spLocks noGrp="1"/>
          </p:cNvSpPr>
          <p:nvPr>
            <p:ph type="subTitle" idx="4294967295"/>
          </p:nvPr>
        </p:nvSpPr>
        <p:spPr>
          <a:xfrm>
            <a:off x="1413141" y="3466636"/>
            <a:ext cx="1554004" cy="612904"/>
          </a:xfrm>
        </p:spPr>
        <p:txBody>
          <a:bodyPr/>
          <a:lstStyle/>
          <a:p>
            <a:pPr marL="0" lvl="0" indent="0">
              <a:buNone/>
            </a:pPr>
            <a:r>
              <a:rPr lang="en-US"/>
              <a:t>It was named after a god</a:t>
            </a:r>
          </a:p>
        </p:txBody>
      </p:sp>
      <p:sp>
        <p:nvSpPr>
          <p:cNvPr id="64" name="Google Shape;1875;p31">
            <a:extLst>
              <a:ext uri="{FF2B5EF4-FFF2-40B4-BE49-F238E27FC236}">
                <a16:creationId xmlns:a16="http://schemas.microsoft.com/office/drawing/2014/main" id="{4C22EB9B-17FB-44DA-9026-7C5C9B342608}"/>
              </a:ext>
            </a:extLst>
          </p:cNvPr>
          <p:cNvSpPr txBox="1">
            <a:spLocks noGrp="1"/>
          </p:cNvSpPr>
          <p:nvPr>
            <p:ph type="subTitle" idx="4294967295"/>
          </p:nvPr>
        </p:nvSpPr>
        <p:spPr>
          <a:xfrm>
            <a:off x="1413159" y="3121615"/>
            <a:ext cx="1554004" cy="359999"/>
          </a:xfrm>
        </p:spPr>
        <p:txBody>
          <a:bodyPr/>
          <a:lstStyle/>
          <a:p>
            <a:pPr marL="0" lvl="0" indent="0">
              <a:buNone/>
            </a:pPr>
            <a:r>
              <a:rPr lang="en-US" sz="1800" b="1">
                <a:latin typeface="Josefin Sans"/>
              </a:rPr>
              <a:t>MERCURY</a:t>
            </a:r>
          </a:p>
        </p:txBody>
      </p:sp>
      <p:sp>
        <p:nvSpPr>
          <p:cNvPr id="65" name="Google Shape;1876;p31">
            <a:extLst>
              <a:ext uri="{FF2B5EF4-FFF2-40B4-BE49-F238E27FC236}">
                <a16:creationId xmlns:a16="http://schemas.microsoft.com/office/drawing/2014/main" id="{AF17A548-E012-4765-AF59-01BFDD28E9D2}"/>
              </a:ext>
            </a:extLst>
          </p:cNvPr>
          <p:cNvSpPr txBox="1">
            <a:spLocks noGrp="1"/>
          </p:cNvSpPr>
          <p:nvPr>
            <p:ph type="subTitle" idx="4294967295"/>
          </p:nvPr>
        </p:nvSpPr>
        <p:spPr>
          <a:xfrm>
            <a:off x="6876754" y="3466673"/>
            <a:ext cx="1554004" cy="612904"/>
          </a:xfrm>
        </p:spPr>
        <p:txBody>
          <a:bodyPr/>
          <a:lstStyle/>
          <a:p>
            <a:pPr marL="0" lvl="0" indent="0">
              <a:buNone/>
            </a:pPr>
            <a:r>
              <a:rPr lang="en-US"/>
              <a:t>Neptune is the farthest planet</a:t>
            </a:r>
          </a:p>
        </p:txBody>
      </p:sp>
      <p:sp>
        <p:nvSpPr>
          <p:cNvPr id="66" name="Google Shape;1877;p31">
            <a:extLst>
              <a:ext uri="{FF2B5EF4-FFF2-40B4-BE49-F238E27FC236}">
                <a16:creationId xmlns:a16="http://schemas.microsoft.com/office/drawing/2014/main" id="{46688DA0-6359-4CC5-9DC0-C519519A34BD}"/>
              </a:ext>
            </a:extLst>
          </p:cNvPr>
          <p:cNvSpPr txBox="1">
            <a:spLocks noGrp="1"/>
          </p:cNvSpPr>
          <p:nvPr>
            <p:ph type="subTitle" idx="4294967295"/>
          </p:nvPr>
        </p:nvSpPr>
        <p:spPr>
          <a:xfrm>
            <a:off x="6876772" y="3121633"/>
            <a:ext cx="1554004" cy="359999"/>
          </a:xfrm>
        </p:spPr>
        <p:txBody>
          <a:bodyPr/>
          <a:lstStyle/>
          <a:p>
            <a:pPr marL="0" lvl="0" indent="0">
              <a:buNone/>
            </a:pPr>
            <a:r>
              <a:rPr lang="en-US" sz="1800" b="1">
                <a:latin typeface="Josefin Sans"/>
              </a:rPr>
              <a:t>NEPTUNE</a:t>
            </a:r>
          </a:p>
        </p:txBody>
      </p:sp>
      <p:sp>
        <p:nvSpPr>
          <p:cNvPr id="67" name="Google Shape;1878;p31">
            <a:extLst>
              <a:ext uri="{FF2B5EF4-FFF2-40B4-BE49-F238E27FC236}">
                <a16:creationId xmlns:a16="http://schemas.microsoft.com/office/drawing/2014/main" id="{282C532B-11A3-428C-BBE5-0F78D2CC8944}"/>
              </a:ext>
            </a:extLst>
          </p:cNvPr>
          <p:cNvSpPr txBox="1">
            <a:spLocks noGrp="1"/>
          </p:cNvSpPr>
          <p:nvPr>
            <p:ph type="subTitle" idx="4294967295"/>
          </p:nvPr>
        </p:nvSpPr>
        <p:spPr>
          <a:xfrm>
            <a:off x="4144929" y="3466654"/>
            <a:ext cx="1554004" cy="612904"/>
          </a:xfrm>
        </p:spPr>
        <p:txBody>
          <a:bodyPr/>
          <a:lstStyle/>
          <a:p>
            <a:pPr marL="0" lvl="0" indent="0">
              <a:buNone/>
            </a:pPr>
            <a:r>
              <a:rPr lang="en-US"/>
              <a:t>Jupiter is also a gas giant</a:t>
            </a:r>
          </a:p>
        </p:txBody>
      </p:sp>
      <p:sp>
        <p:nvSpPr>
          <p:cNvPr id="68" name="Google Shape;1879;p31">
            <a:extLst>
              <a:ext uri="{FF2B5EF4-FFF2-40B4-BE49-F238E27FC236}">
                <a16:creationId xmlns:a16="http://schemas.microsoft.com/office/drawing/2014/main" id="{6477298B-BE2F-4CF8-B8B9-1E02C1A7E3ED}"/>
              </a:ext>
            </a:extLst>
          </p:cNvPr>
          <p:cNvSpPr txBox="1">
            <a:spLocks noGrp="1"/>
          </p:cNvSpPr>
          <p:nvPr>
            <p:ph type="subTitle" idx="4294967295"/>
          </p:nvPr>
        </p:nvSpPr>
        <p:spPr>
          <a:xfrm>
            <a:off x="4144956" y="3121624"/>
            <a:ext cx="1554004" cy="359999"/>
          </a:xfrm>
        </p:spPr>
        <p:txBody>
          <a:bodyPr/>
          <a:lstStyle/>
          <a:p>
            <a:pPr marL="0" lvl="0" indent="0">
              <a:buNone/>
            </a:pPr>
            <a:r>
              <a:rPr lang="en-US" sz="1800" b="1">
                <a:latin typeface="Josefin Sans"/>
              </a:rPr>
              <a:t>JUPITER</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2" descr="Son las peluquerías un servicio de primera necesidad?">
            <a:extLst>
              <a:ext uri="{FF2B5EF4-FFF2-40B4-BE49-F238E27FC236}">
                <a16:creationId xmlns:a16="http://schemas.microsoft.com/office/drawing/2014/main" id="{44259B90-0C89-4215-9080-FD04E9921A72}"/>
              </a:ext>
            </a:extLst>
          </p:cNvPr>
          <p:cNvPicPr>
            <a:picLocks noChangeAspect="1"/>
          </p:cNvPicPr>
          <p:nvPr/>
        </p:nvPicPr>
        <p:blipFill>
          <a:blip r:embed="rId3"/>
          <a:stretch>
            <a:fillRect/>
          </a:stretch>
        </p:blipFill>
        <p:spPr>
          <a:xfrm>
            <a:off x="0" y="-42199"/>
            <a:ext cx="9144000" cy="5189960"/>
          </a:xfrm>
          <a:prstGeom prst="rect">
            <a:avLst/>
          </a:prstGeom>
          <a:noFill/>
          <a:ln cap="flat">
            <a:noFill/>
          </a:ln>
        </p:spPr>
      </p:pic>
      <p:sp>
        <p:nvSpPr>
          <p:cNvPr id="3" name="Forma libre: forma 7">
            <a:extLst>
              <a:ext uri="{FF2B5EF4-FFF2-40B4-BE49-F238E27FC236}">
                <a16:creationId xmlns:a16="http://schemas.microsoft.com/office/drawing/2014/main" id="{C21A3D88-87E0-4EEA-891B-B5371CEA3947}"/>
              </a:ext>
            </a:extLst>
          </p:cNvPr>
          <p:cNvSpPr/>
          <p:nvPr/>
        </p:nvSpPr>
        <p:spPr>
          <a:xfrm rot="16199987" flipV="1">
            <a:off x="351834" y="-394034"/>
            <a:ext cx="5211878" cy="5915546"/>
          </a:xfrm>
          <a:custGeom>
            <a:avLst/>
            <a:gdLst>
              <a:gd name="f0" fmla="val 10800000"/>
              <a:gd name="f1" fmla="val 5400000"/>
              <a:gd name="f2" fmla="val 180"/>
              <a:gd name="f3" fmla="val w"/>
              <a:gd name="f4" fmla="val h"/>
              <a:gd name="f5" fmla="val 0"/>
              <a:gd name="f6" fmla="val 5178282"/>
              <a:gd name="f7" fmla="val 5877404"/>
              <a:gd name="f8" fmla="val 3928645"/>
              <a:gd name="f9" fmla="val 2780246"/>
              <a:gd name="f10" fmla="val 3649169"/>
              <a:gd name="f11" fmla="val 343908"/>
              <a:gd name="f12" fmla="+- 0 0 -90"/>
              <a:gd name="f13" fmla="*/ f3 1 5178282"/>
              <a:gd name="f14" fmla="*/ f4 1 5877404"/>
              <a:gd name="f15" fmla="val f5"/>
              <a:gd name="f16" fmla="val f6"/>
              <a:gd name="f17" fmla="val f7"/>
              <a:gd name="f18" fmla="*/ f12 f0 1"/>
              <a:gd name="f19" fmla="+- f17 0 f15"/>
              <a:gd name="f20" fmla="+- f16 0 f15"/>
              <a:gd name="f21" fmla="*/ f18 1 f2"/>
              <a:gd name="f22" fmla="*/ f20 1 5178282"/>
              <a:gd name="f23" fmla="*/ f19 1 5877404"/>
              <a:gd name="f24" fmla="*/ 5178282 f20 1"/>
              <a:gd name="f25" fmla="*/ 0 f19 1"/>
              <a:gd name="f26" fmla="*/ 3928645 f19 1"/>
              <a:gd name="f27" fmla="*/ 2780246 f20 1"/>
              <a:gd name="f28" fmla="*/ 5877404 f19 1"/>
              <a:gd name="f29" fmla="*/ 0 f20 1"/>
              <a:gd name="f30" fmla="*/ 3649169 f19 1"/>
              <a:gd name="f31" fmla="*/ 343908 f20 1"/>
              <a:gd name="f32" fmla="+- f21 0 f1"/>
              <a:gd name="f33" fmla="*/ f24 1 5178282"/>
              <a:gd name="f34" fmla="*/ f25 1 5877404"/>
              <a:gd name="f35" fmla="*/ f26 1 5877404"/>
              <a:gd name="f36" fmla="*/ f27 1 5178282"/>
              <a:gd name="f37" fmla="*/ f28 1 5877404"/>
              <a:gd name="f38" fmla="*/ f29 1 5178282"/>
              <a:gd name="f39" fmla="*/ f30 1 5877404"/>
              <a:gd name="f40" fmla="*/ f31 1 5178282"/>
              <a:gd name="f41" fmla="*/ f15 1 f22"/>
              <a:gd name="f42" fmla="*/ f16 1 f22"/>
              <a:gd name="f43" fmla="*/ f15 1 f23"/>
              <a:gd name="f44" fmla="*/ f17 1 f23"/>
              <a:gd name="f45" fmla="*/ f33 1 f22"/>
              <a:gd name="f46" fmla="*/ f34 1 f23"/>
              <a:gd name="f47" fmla="*/ f35 1 f23"/>
              <a:gd name="f48" fmla="*/ f36 1 f22"/>
              <a:gd name="f49" fmla="*/ f37 1 f23"/>
              <a:gd name="f50" fmla="*/ f38 1 f22"/>
              <a:gd name="f51" fmla="*/ f39 1 f23"/>
              <a:gd name="f52" fmla="*/ f40 1 f22"/>
              <a:gd name="f53" fmla="*/ f41 f13 1"/>
              <a:gd name="f54" fmla="*/ f42 f13 1"/>
              <a:gd name="f55" fmla="*/ f44 f14 1"/>
              <a:gd name="f56" fmla="*/ f43 f14 1"/>
              <a:gd name="f57" fmla="*/ f45 f13 1"/>
              <a:gd name="f58" fmla="*/ f46 f14 1"/>
              <a:gd name="f59" fmla="*/ f47 f14 1"/>
              <a:gd name="f60" fmla="*/ f48 f13 1"/>
              <a:gd name="f61" fmla="*/ f49 f14 1"/>
              <a:gd name="f62" fmla="*/ f50 f13 1"/>
              <a:gd name="f63" fmla="*/ f51 f14 1"/>
              <a:gd name="f64" fmla="*/ f52 f13 1"/>
            </a:gdLst>
            <a:ahLst/>
            <a:cxnLst>
              <a:cxn ang="3cd4">
                <a:pos x="hc" y="t"/>
              </a:cxn>
              <a:cxn ang="0">
                <a:pos x="r" y="vc"/>
              </a:cxn>
              <a:cxn ang="cd4">
                <a:pos x="hc" y="b"/>
              </a:cxn>
              <a:cxn ang="cd2">
                <a:pos x="l" y="vc"/>
              </a:cxn>
              <a:cxn ang="f32">
                <a:pos x="f57" y="f58"/>
              </a:cxn>
              <a:cxn ang="f32">
                <a:pos x="f57" y="f59"/>
              </a:cxn>
              <a:cxn ang="f32">
                <a:pos x="f60" y="f61"/>
              </a:cxn>
              <a:cxn ang="f32">
                <a:pos x="f62" y="f61"/>
              </a:cxn>
              <a:cxn ang="f32">
                <a:pos x="f62" y="f63"/>
              </a:cxn>
              <a:cxn ang="f32">
                <a:pos x="f64" y="f59"/>
              </a:cxn>
              <a:cxn ang="f32">
                <a:pos x="f57" y="f58"/>
              </a:cxn>
            </a:cxnLst>
            <a:rect l="f53" t="f56" r="f54" b="f55"/>
            <a:pathLst>
              <a:path w="5178282" h="5877404">
                <a:moveTo>
                  <a:pt x="f6" y="f5"/>
                </a:moveTo>
                <a:lnTo>
                  <a:pt x="f6" y="f8"/>
                </a:lnTo>
                <a:lnTo>
                  <a:pt x="f9" y="f7"/>
                </a:lnTo>
                <a:lnTo>
                  <a:pt x="f5" y="f7"/>
                </a:lnTo>
                <a:lnTo>
                  <a:pt x="f5" y="f10"/>
                </a:lnTo>
                <a:lnTo>
                  <a:pt x="f11" y="f8"/>
                </a:lnTo>
                <a:lnTo>
                  <a:pt x="f6" y="f5"/>
                </a:lnTo>
                <a:close/>
              </a:path>
            </a:pathLst>
          </a:custGeom>
          <a:solidFill>
            <a:srgbClr val="000000">
              <a:alpha val="62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4" name="Google Shape;25;p3">
            <a:extLst>
              <a:ext uri="{FF2B5EF4-FFF2-40B4-BE49-F238E27FC236}">
                <a16:creationId xmlns:a16="http://schemas.microsoft.com/office/drawing/2014/main" id="{F362708A-CE83-4D3C-B025-59FE8F5A34FF}"/>
              </a:ext>
            </a:extLst>
          </p:cNvPr>
          <p:cNvSpPr/>
          <p:nvPr/>
        </p:nvSpPr>
        <p:spPr>
          <a:xfrm>
            <a:off x="1205608" y="776252"/>
            <a:ext cx="3591004" cy="35910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970;p34">
            <a:extLst>
              <a:ext uri="{FF2B5EF4-FFF2-40B4-BE49-F238E27FC236}">
                <a16:creationId xmlns:a16="http://schemas.microsoft.com/office/drawing/2014/main" id="{FFDF7148-55B7-4353-A56C-8958775AFDD5}"/>
              </a:ext>
            </a:extLst>
          </p:cNvPr>
          <p:cNvSpPr txBox="1">
            <a:spLocks noGrp="1"/>
          </p:cNvSpPr>
          <p:nvPr>
            <p:ph type="title"/>
          </p:nvPr>
        </p:nvSpPr>
        <p:spPr>
          <a:xfrm>
            <a:off x="1114260" y="2150842"/>
            <a:ext cx="3764703" cy="841796"/>
          </a:xfrm>
        </p:spPr>
        <p:txBody>
          <a:bodyPr/>
          <a:lstStyle/>
          <a:p>
            <a:pPr lvl="0"/>
            <a:r>
              <a:rPr lang="en-US"/>
              <a:t>PROJECTION</a:t>
            </a:r>
          </a:p>
        </p:txBody>
      </p:sp>
      <p:sp>
        <p:nvSpPr>
          <p:cNvPr id="6" name="Google Shape;1971;p34">
            <a:extLst>
              <a:ext uri="{FF2B5EF4-FFF2-40B4-BE49-F238E27FC236}">
                <a16:creationId xmlns:a16="http://schemas.microsoft.com/office/drawing/2014/main" id="{F1DF1094-A000-4C3D-B47D-D5F8E77ED179}"/>
              </a:ext>
            </a:extLst>
          </p:cNvPr>
          <p:cNvSpPr txBox="1">
            <a:spLocks noGrp="1"/>
          </p:cNvSpPr>
          <p:nvPr>
            <p:ph type="title" idx="4294967295"/>
          </p:nvPr>
        </p:nvSpPr>
        <p:spPr>
          <a:xfrm>
            <a:off x="2357762" y="1429691"/>
            <a:ext cx="1277700" cy="662702"/>
          </a:xfrm>
        </p:spPr>
        <p:txBody>
          <a:bodyPr anchor="ctr"/>
          <a:lstStyle/>
          <a:p>
            <a:pPr lvl="0"/>
            <a:r>
              <a:rPr lang="en-US" sz="4800">
                <a:solidFill>
                  <a:srgbClr val="F4CBCD"/>
                </a:solidFill>
              </a:rPr>
              <a:t>01</a:t>
            </a:r>
          </a:p>
        </p:txBody>
      </p:sp>
      <p:sp>
        <p:nvSpPr>
          <p:cNvPr id="7" name="Google Shape;1972;p34">
            <a:extLst>
              <a:ext uri="{FF2B5EF4-FFF2-40B4-BE49-F238E27FC236}">
                <a16:creationId xmlns:a16="http://schemas.microsoft.com/office/drawing/2014/main" id="{541BEF11-9A16-4078-975A-0C9F51446322}"/>
              </a:ext>
            </a:extLst>
          </p:cNvPr>
          <p:cNvSpPr txBox="1">
            <a:spLocks noGrp="1"/>
          </p:cNvSpPr>
          <p:nvPr>
            <p:ph type="subTitle" idx="4294967295"/>
          </p:nvPr>
        </p:nvSpPr>
        <p:spPr>
          <a:xfrm>
            <a:off x="1809204" y="2934199"/>
            <a:ext cx="2383804" cy="474902"/>
          </a:xfrm>
        </p:spPr>
        <p:txBody>
          <a:bodyPr anchorCtr="1"/>
          <a:lstStyle/>
          <a:p>
            <a:pPr marL="0" lvl="0" indent="0" algn="ctr">
              <a:buNone/>
            </a:pPr>
            <a:r>
              <a:rPr lang="en-US" sz="1400">
                <a:solidFill>
                  <a:srgbClr val="FFFFFF"/>
                </a:solidFill>
              </a:rPr>
              <a:t>You could enter a subtitle here if you need it</a:t>
            </a:r>
          </a:p>
        </p:txBody>
      </p:sp>
      <p:sp>
        <p:nvSpPr>
          <p:cNvPr id="8" name="Elipse 1">
            <a:extLst>
              <a:ext uri="{FF2B5EF4-FFF2-40B4-BE49-F238E27FC236}">
                <a16:creationId xmlns:a16="http://schemas.microsoft.com/office/drawing/2014/main" id="{77E76608-44D5-493C-B589-02BF4B92308A}"/>
              </a:ext>
            </a:extLst>
          </p:cNvPr>
          <p:cNvSpPr/>
          <p:nvPr/>
        </p:nvSpPr>
        <p:spPr>
          <a:xfrm>
            <a:off x="464423" y="39556"/>
            <a:ext cx="5064367" cy="506436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Google Shape;2222;p41">
            <a:extLst>
              <a:ext uri="{FF2B5EF4-FFF2-40B4-BE49-F238E27FC236}">
                <a16:creationId xmlns:a16="http://schemas.microsoft.com/office/drawing/2014/main" id="{E8D6818D-E108-4CA5-82F5-7A265D1F8D47}"/>
              </a:ext>
            </a:extLst>
          </p:cNvPr>
          <p:cNvSpPr txBox="1">
            <a:spLocks noGrp="1"/>
          </p:cNvSpPr>
          <p:nvPr>
            <p:ph type="title"/>
          </p:nvPr>
        </p:nvSpPr>
        <p:spPr>
          <a:xfrm>
            <a:off x="1009927" y="447745"/>
            <a:ext cx="7100535" cy="481010"/>
          </a:xfrm>
          <a:prstGeom prst="rect">
            <a:avLst/>
          </a:prstGeom>
          <a:noFill/>
          <a:ln>
            <a:noFill/>
          </a:ln>
        </p:spPr>
        <p:txBody>
          <a:bodyPr vert="horz" wrap="square" lIns="91421" tIns="91421" rIns="91421" bIns="91421" anchor="ctr" anchorCtr="1" compatLnSpc="1">
            <a:noAutofit/>
          </a:bodyPr>
          <a:lstStyle/>
          <a:p>
            <a:pPr lvl="0"/>
            <a:r>
              <a:rPr lang="en-US" sz="4000">
                <a:solidFill>
                  <a:srgbClr val="0D0D0D"/>
                </a:solidFill>
              </a:rPr>
              <a:t>Real Estate Infographics</a:t>
            </a:r>
          </a:p>
        </p:txBody>
      </p:sp>
      <p:sp>
        <p:nvSpPr>
          <p:cNvPr id="3" name="Google Shape;2234;p41">
            <a:extLst>
              <a:ext uri="{FF2B5EF4-FFF2-40B4-BE49-F238E27FC236}">
                <a16:creationId xmlns:a16="http://schemas.microsoft.com/office/drawing/2014/main" id="{3A157BD6-13D7-40F0-99D0-516F5F4B2DA2}"/>
              </a:ext>
            </a:extLst>
          </p:cNvPr>
          <p:cNvSpPr txBox="1"/>
          <p:nvPr/>
        </p:nvSpPr>
        <p:spPr>
          <a:xfrm>
            <a:off x="6024003" y="3822301"/>
            <a:ext cx="2461199" cy="586797"/>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15000"/>
              </a:lnSpc>
              <a:spcBef>
                <a:spcPct val="0"/>
              </a:spcBef>
              <a:spcAft>
                <a:spcPts val="160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Roboto"/>
                <a:ea typeface="Roboto"/>
                <a:cs typeface="Roboto"/>
              </a:rPr>
              <a:t>Venus has a beautiful name and a very poisonous atmosphere</a:t>
            </a:r>
          </a:p>
        </p:txBody>
      </p:sp>
      <p:sp>
        <p:nvSpPr>
          <p:cNvPr id="4" name="Google Shape;2235;p41">
            <a:extLst>
              <a:ext uri="{FF2B5EF4-FFF2-40B4-BE49-F238E27FC236}">
                <a16:creationId xmlns:a16="http://schemas.microsoft.com/office/drawing/2014/main" id="{D5E17F6D-A78C-4D34-8BB2-3ED1E71F7407}"/>
              </a:ext>
            </a:extLst>
          </p:cNvPr>
          <p:cNvSpPr txBox="1"/>
          <p:nvPr/>
        </p:nvSpPr>
        <p:spPr>
          <a:xfrm>
            <a:off x="6024003" y="1631774"/>
            <a:ext cx="2461199" cy="586797"/>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15000"/>
              </a:lnSpc>
              <a:spcBef>
                <a:spcPct val="0"/>
              </a:spcBef>
              <a:spcAft>
                <a:spcPts val="160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Roboto"/>
                <a:ea typeface="Roboto"/>
                <a:cs typeface="Roboto"/>
              </a:rPr>
              <a:t>Jupiter is actually the biggest planet in the Solar System</a:t>
            </a:r>
          </a:p>
        </p:txBody>
      </p:sp>
      <p:sp>
        <p:nvSpPr>
          <p:cNvPr id="5" name="Google Shape;2236;p41">
            <a:extLst>
              <a:ext uri="{FF2B5EF4-FFF2-40B4-BE49-F238E27FC236}">
                <a16:creationId xmlns:a16="http://schemas.microsoft.com/office/drawing/2014/main" id="{5071BA00-9E05-4EB9-ABA3-B61360FC4FFB}"/>
              </a:ext>
            </a:extLst>
          </p:cNvPr>
          <p:cNvSpPr txBox="1"/>
          <p:nvPr/>
        </p:nvSpPr>
        <p:spPr>
          <a:xfrm>
            <a:off x="6024003" y="2361950"/>
            <a:ext cx="2461199" cy="586797"/>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15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Roboto"/>
                <a:ea typeface="Roboto"/>
                <a:cs typeface="Roboto"/>
              </a:rPr>
              <a:t>Actually, Saturn is composed mostly of hydrogen and helium</a:t>
            </a:r>
          </a:p>
          <a:p>
            <a:pPr marL="0" marR="0" lvl="0" indent="0" algn="r" defTabSz="914400" rtl="0" fontAlgn="auto" hangingPunct="1">
              <a:lnSpc>
                <a:spcPct val="115000"/>
              </a:lnSpc>
              <a:spcBef>
                <a:spcPts val="1600"/>
              </a:spcBef>
              <a:spcAft>
                <a:spcPts val="1600"/>
              </a:spcAft>
              <a:buNone/>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Roboto"/>
              <a:ea typeface="Roboto"/>
              <a:cs typeface="Roboto"/>
            </a:endParaRPr>
          </a:p>
        </p:txBody>
      </p:sp>
      <p:sp>
        <p:nvSpPr>
          <p:cNvPr id="6" name="Google Shape;2237;p41">
            <a:extLst>
              <a:ext uri="{FF2B5EF4-FFF2-40B4-BE49-F238E27FC236}">
                <a16:creationId xmlns:a16="http://schemas.microsoft.com/office/drawing/2014/main" id="{0BA42F5C-9A3D-483C-BDD2-E38946C292E9}"/>
              </a:ext>
            </a:extLst>
          </p:cNvPr>
          <p:cNvSpPr txBox="1"/>
          <p:nvPr/>
        </p:nvSpPr>
        <p:spPr>
          <a:xfrm>
            <a:off x="6024003" y="3092125"/>
            <a:ext cx="2461199" cy="586797"/>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15000"/>
              </a:lnSpc>
              <a:spcBef>
                <a:spcPct val="0"/>
              </a:spcBef>
              <a:spcAft>
                <a:spcPts val="160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Roboto"/>
                <a:ea typeface="Roboto"/>
                <a:cs typeface="Roboto"/>
              </a:rPr>
              <a:t>Mars is actually a cold place. It’s full of iron oxide dust</a:t>
            </a:r>
          </a:p>
        </p:txBody>
      </p:sp>
      <p:sp>
        <p:nvSpPr>
          <p:cNvPr id="7" name="Google Shape;2238;p41">
            <a:extLst>
              <a:ext uri="{FF2B5EF4-FFF2-40B4-BE49-F238E27FC236}">
                <a16:creationId xmlns:a16="http://schemas.microsoft.com/office/drawing/2014/main" id="{8C922B61-1975-4A88-88A5-F22FA063B334}"/>
              </a:ext>
            </a:extLst>
          </p:cNvPr>
          <p:cNvSpPr txBox="1"/>
          <p:nvPr/>
        </p:nvSpPr>
        <p:spPr>
          <a:xfrm>
            <a:off x="3683294" y="1703005"/>
            <a:ext cx="330299" cy="448504"/>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Roboto"/>
                <a:ea typeface="Roboto"/>
                <a:cs typeface="Roboto"/>
              </a:rPr>
              <a:t>1</a:t>
            </a:r>
          </a:p>
        </p:txBody>
      </p:sp>
      <p:sp>
        <p:nvSpPr>
          <p:cNvPr id="8" name="Google Shape;2239;p41">
            <a:extLst>
              <a:ext uri="{FF2B5EF4-FFF2-40B4-BE49-F238E27FC236}">
                <a16:creationId xmlns:a16="http://schemas.microsoft.com/office/drawing/2014/main" id="{5190EE0A-813A-4BD9-887D-485147571447}"/>
              </a:ext>
            </a:extLst>
          </p:cNvPr>
          <p:cNvSpPr txBox="1"/>
          <p:nvPr/>
        </p:nvSpPr>
        <p:spPr>
          <a:xfrm>
            <a:off x="3683294" y="2433584"/>
            <a:ext cx="330299" cy="448504"/>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Roboto"/>
                <a:ea typeface="Roboto"/>
                <a:cs typeface="Roboto"/>
              </a:rPr>
              <a:t>2</a:t>
            </a:r>
          </a:p>
        </p:txBody>
      </p:sp>
      <p:sp>
        <p:nvSpPr>
          <p:cNvPr id="9" name="Google Shape;2240;p41">
            <a:extLst>
              <a:ext uri="{FF2B5EF4-FFF2-40B4-BE49-F238E27FC236}">
                <a16:creationId xmlns:a16="http://schemas.microsoft.com/office/drawing/2014/main" id="{D8D1BCE8-DAB2-4283-B7AF-4940A7566A05}"/>
              </a:ext>
            </a:extLst>
          </p:cNvPr>
          <p:cNvSpPr txBox="1"/>
          <p:nvPr/>
        </p:nvSpPr>
        <p:spPr>
          <a:xfrm>
            <a:off x="3683294" y="3164171"/>
            <a:ext cx="330299" cy="448504"/>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Roboto"/>
                <a:ea typeface="Roboto"/>
                <a:cs typeface="Roboto"/>
              </a:rPr>
              <a:t>3</a:t>
            </a:r>
          </a:p>
        </p:txBody>
      </p:sp>
      <p:sp>
        <p:nvSpPr>
          <p:cNvPr id="10" name="Google Shape;2241;p41">
            <a:extLst>
              <a:ext uri="{FF2B5EF4-FFF2-40B4-BE49-F238E27FC236}">
                <a16:creationId xmlns:a16="http://schemas.microsoft.com/office/drawing/2014/main" id="{AD957A18-C409-4529-B930-7701C167E7B8}"/>
              </a:ext>
            </a:extLst>
          </p:cNvPr>
          <p:cNvSpPr txBox="1"/>
          <p:nvPr/>
        </p:nvSpPr>
        <p:spPr>
          <a:xfrm>
            <a:off x="3683294" y="3891476"/>
            <a:ext cx="330299" cy="448504"/>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000000"/>
                </a:solidFill>
                <a:uFillTx/>
                <a:latin typeface="Roboto"/>
                <a:ea typeface="Roboto"/>
                <a:cs typeface="Roboto"/>
              </a:rPr>
              <a:t>4</a:t>
            </a:r>
          </a:p>
        </p:txBody>
      </p:sp>
      <p:cxnSp>
        <p:nvCxnSpPr>
          <p:cNvPr id="11" name="Google Shape;2242;p41">
            <a:extLst>
              <a:ext uri="{FF2B5EF4-FFF2-40B4-BE49-F238E27FC236}">
                <a16:creationId xmlns:a16="http://schemas.microsoft.com/office/drawing/2014/main" id="{0B5F0414-6397-486A-8496-FAEB55A8896E}"/>
              </a:ext>
            </a:extLst>
          </p:cNvPr>
          <p:cNvCxnSpPr/>
          <p:nvPr/>
        </p:nvCxnSpPr>
        <p:spPr>
          <a:xfrm flipH="1" flipV="1">
            <a:off x="2368094" y="1925177"/>
            <a:ext cx="1315200" cy="2103"/>
          </a:xfrm>
          <a:prstGeom prst="straightConnector1">
            <a:avLst/>
          </a:prstGeom>
          <a:noFill/>
          <a:ln w="19046" cap="flat">
            <a:solidFill>
              <a:srgbClr val="F4CBCD"/>
            </a:solidFill>
            <a:prstDash val="solid"/>
            <a:round/>
            <a:headEnd type="arrow"/>
          </a:ln>
        </p:spPr>
      </p:cxnSp>
      <p:cxnSp>
        <p:nvCxnSpPr>
          <p:cNvPr id="12" name="Google Shape;2243;p41">
            <a:extLst>
              <a:ext uri="{FF2B5EF4-FFF2-40B4-BE49-F238E27FC236}">
                <a16:creationId xmlns:a16="http://schemas.microsoft.com/office/drawing/2014/main" id="{86AECE2D-7708-42BC-B70D-1DAA73C77113}"/>
              </a:ext>
            </a:extLst>
          </p:cNvPr>
          <p:cNvCxnSpPr/>
          <p:nvPr/>
        </p:nvCxnSpPr>
        <p:spPr>
          <a:xfrm flipH="1">
            <a:off x="2368094" y="2657868"/>
            <a:ext cx="1315200" cy="3282"/>
          </a:xfrm>
          <a:prstGeom prst="straightConnector1">
            <a:avLst/>
          </a:prstGeom>
          <a:noFill/>
          <a:ln w="19046" cap="flat">
            <a:solidFill>
              <a:srgbClr val="657338"/>
            </a:solidFill>
            <a:prstDash val="solid"/>
            <a:round/>
            <a:headEnd type="arrow"/>
          </a:ln>
        </p:spPr>
      </p:cxnSp>
      <p:cxnSp>
        <p:nvCxnSpPr>
          <p:cNvPr id="13" name="Google Shape;2244;p41">
            <a:extLst>
              <a:ext uri="{FF2B5EF4-FFF2-40B4-BE49-F238E27FC236}">
                <a16:creationId xmlns:a16="http://schemas.microsoft.com/office/drawing/2014/main" id="{E7DB6CB2-8540-422D-A694-90DA60354DED}"/>
              </a:ext>
            </a:extLst>
          </p:cNvPr>
          <p:cNvCxnSpPr/>
          <p:nvPr/>
        </p:nvCxnSpPr>
        <p:spPr>
          <a:xfrm flipH="1">
            <a:off x="2368094" y="3388455"/>
            <a:ext cx="1315200" cy="0"/>
          </a:xfrm>
          <a:prstGeom prst="straightConnector1">
            <a:avLst/>
          </a:prstGeom>
          <a:noFill/>
          <a:ln w="19046" cap="flat">
            <a:solidFill>
              <a:srgbClr val="C4A27D"/>
            </a:solidFill>
            <a:prstDash val="solid"/>
            <a:round/>
            <a:headEnd type="arrow"/>
          </a:ln>
        </p:spPr>
      </p:cxnSp>
      <p:cxnSp>
        <p:nvCxnSpPr>
          <p:cNvPr id="14" name="Google Shape;2245;p41">
            <a:extLst>
              <a:ext uri="{FF2B5EF4-FFF2-40B4-BE49-F238E27FC236}">
                <a16:creationId xmlns:a16="http://schemas.microsoft.com/office/drawing/2014/main" id="{D768E45E-7553-4922-96BC-35E17CB03114}"/>
              </a:ext>
            </a:extLst>
          </p:cNvPr>
          <p:cNvCxnSpPr/>
          <p:nvPr/>
        </p:nvCxnSpPr>
        <p:spPr>
          <a:xfrm flipH="1">
            <a:off x="2368094" y="4115750"/>
            <a:ext cx="1315200" cy="0"/>
          </a:xfrm>
          <a:prstGeom prst="straightConnector1">
            <a:avLst/>
          </a:prstGeom>
          <a:noFill/>
          <a:ln w="19046" cap="flat">
            <a:solidFill>
              <a:srgbClr val="E7CDB2"/>
            </a:solidFill>
            <a:prstDash val="solid"/>
            <a:round/>
            <a:headEnd type="arrow"/>
          </a:ln>
        </p:spPr>
      </p:cxnSp>
      <p:sp>
        <p:nvSpPr>
          <p:cNvPr id="15" name="Google Shape;2246;p41">
            <a:extLst>
              <a:ext uri="{FF2B5EF4-FFF2-40B4-BE49-F238E27FC236}">
                <a16:creationId xmlns:a16="http://schemas.microsoft.com/office/drawing/2014/main" id="{783CE449-3414-4C6E-90A6-56B94A5B0C61}"/>
              </a:ext>
            </a:extLst>
          </p:cNvPr>
          <p:cNvSpPr txBox="1"/>
          <p:nvPr/>
        </p:nvSpPr>
        <p:spPr>
          <a:xfrm>
            <a:off x="5106805" y="3894740"/>
            <a:ext cx="989399" cy="448504"/>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Roboto"/>
                <a:ea typeface="Roboto"/>
                <a:cs typeface="Roboto"/>
              </a:rPr>
              <a:t>Venus</a:t>
            </a:r>
          </a:p>
        </p:txBody>
      </p:sp>
      <p:sp>
        <p:nvSpPr>
          <p:cNvPr id="16" name="Google Shape;2247;p41">
            <a:extLst>
              <a:ext uri="{FF2B5EF4-FFF2-40B4-BE49-F238E27FC236}">
                <a16:creationId xmlns:a16="http://schemas.microsoft.com/office/drawing/2014/main" id="{60DA3280-C92E-4BB1-A35C-5B644EDC2FC6}"/>
              </a:ext>
            </a:extLst>
          </p:cNvPr>
          <p:cNvSpPr txBox="1"/>
          <p:nvPr/>
        </p:nvSpPr>
        <p:spPr>
          <a:xfrm>
            <a:off x="5106805" y="3164171"/>
            <a:ext cx="989399" cy="448504"/>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Roboto"/>
                <a:ea typeface="Roboto"/>
                <a:cs typeface="Roboto"/>
              </a:rPr>
              <a:t>Mars</a:t>
            </a:r>
          </a:p>
        </p:txBody>
      </p:sp>
      <p:sp>
        <p:nvSpPr>
          <p:cNvPr id="17" name="Google Shape;2248;p41">
            <a:extLst>
              <a:ext uri="{FF2B5EF4-FFF2-40B4-BE49-F238E27FC236}">
                <a16:creationId xmlns:a16="http://schemas.microsoft.com/office/drawing/2014/main" id="{F711C7C8-E401-4DB1-841C-DA2E0263E949}"/>
              </a:ext>
            </a:extLst>
          </p:cNvPr>
          <p:cNvSpPr txBox="1"/>
          <p:nvPr/>
        </p:nvSpPr>
        <p:spPr>
          <a:xfrm>
            <a:off x="5106805" y="2433584"/>
            <a:ext cx="989399" cy="448504"/>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Roboto"/>
                <a:ea typeface="Roboto"/>
                <a:cs typeface="Roboto"/>
              </a:rPr>
              <a:t>Saturn</a:t>
            </a:r>
          </a:p>
        </p:txBody>
      </p:sp>
      <p:sp>
        <p:nvSpPr>
          <p:cNvPr id="18" name="Google Shape;2249;p41">
            <a:extLst>
              <a:ext uri="{FF2B5EF4-FFF2-40B4-BE49-F238E27FC236}">
                <a16:creationId xmlns:a16="http://schemas.microsoft.com/office/drawing/2014/main" id="{DE018BCE-EA97-4080-8F19-1FD7D9DDAF57}"/>
              </a:ext>
            </a:extLst>
          </p:cNvPr>
          <p:cNvSpPr txBox="1"/>
          <p:nvPr/>
        </p:nvSpPr>
        <p:spPr>
          <a:xfrm>
            <a:off x="5106805" y="1703005"/>
            <a:ext cx="989399" cy="448504"/>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1" i="0" u="none" strike="noStrike" kern="0" cap="none" spc="0" baseline="0">
                <a:solidFill>
                  <a:srgbClr val="000000"/>
                </a:solidFill>
                <a:uFillTx/>
                <a:latin typeface="Roboto"/>
                <a:ea typeface="Roboto"/>
                <a:cs typeface="Roboto"/>
              </a:rPr>
              <a:t>Jupiter</a:t>
            </a:r>
          </a:p>
        </p:txBody>
      </p:sp>
      <p:cxnSp>
        <p:nvCxnSpPr>
          <p:cNvPr id="19" name="Google Shape;2250;p41">
            <a:extLst>
              <a:ext uri="{FF2B5EF4-FFF2-40B4-BE49-F238E27FC236}">
                <a16:creationId xmlns:a16="http://schemas.microsoft.com/office/drawing/2014/main" id="{0459046C-6BE5-4700-8755-3475A8C59220}"/>
              </a:ext>
            </a:extLst>
          </p:cNvPr>
          <p:cNvCxnSpPr>
            <a:stCxn id="7" idx="3"/>
            <a:endCxn id="18" idx="1"/>
          </p:cNvCxnSpPr>
          <p:nvPr/>
        </p:nvCxnSpPr>
        <p:spPr>
          <a:xfrm>
            <a:off x="4013593" y="1927257"/>
            <a:ext cx="1093212" cy="0"/>
          </a:xfrm>
          <a:prstGeom prst="straightConnector1">
            <a:avLst/>
          </a:prstGeom>
          <a:noFill/>
          <a:ln w="19046" cap="flat">
            <a:solidFill>
              <a:srgbClr val="F4CBCD"/>
            </a:solidFill>
            <a:prstDash val="solid"/>
            <a:round/>
            <a:headEnd type="arrow"/>
          </a:ln>
        </p:spPr>
      </p:cxnSp>
      <p:cxnSp>
        <p:nvCxnSpPr>
          <p:cNvPr id="20" name="Google Shape;2251;p41">
            <a:extLst>
              <a:ext uri="{FF2B5EF4-FFF2-40B4-BE49-F238E27FC236}">
                <a16:creationId xmlns:a16="http://schemas.microsoft.com/office/drawing/2014/main" id="{0EE11D6F-A65E-4788-9876-C6EF09B4DE3A}"/>
              </a:ext>
            </a:extLst>
          </p:cNvPr>
          <p:cNvCxnSpPr>
            <a:stCxn id="8" idx="3"/>
            <a:endCxn id="17" idx="1"/>
          </p:cNvCxnSpPr>
          <p:nvPr/>
        </p:nvCxnSpPr>
        <p:spPr>
          <a:xfrm>
            <a:off x="4013593" y="2657836"/>
            <a:ext cx="1093212" cy="0"/>
          </a:xfrm>
          <a:prstGeom prst="straightConnector1">
            <a:avLst/>
          </a:prstGeom>
          <a:noFill/>
          <a:ln w="19046" cap="flat">
            <a:solidFill>
              <a:srgbClr val="657338"/>
            </a:solidFill>
            <a:prstDash val="solid"/>
            <a:round/>
            <a:headEnd type="arrow"/>
          </a:ln>
        </p:spPr>
      </p:cxnSp>
      <p:cxnSp>
        <p:nvCxnSpPr>
          <p:cNvPr id="21" name="Google Shape;2252;p41">
            <a:extLst>
              <a:ext uri="{FF2B5EF4-FFF2-40B4-BE49-F238E27FC236}">
                <a16:creationId xmlns:a16="http://schemas.microsoft.com/office/drawing/2014/main" id="{742D37CE-C89B-4256-8960-AD256F1C954B}"/>
              </a:ext>
            </a:extLst>
          </p:cNvPr>
          <p:cNvCxnSpPr>
            <a:stCxn id="9" idx="3"/>
            <a:endCxn id="16" idx="1"/>
          </p:cNvCxnSpPr>
          <p:nvPr/>
        </p:nvCxnSpPr>
        <p:spPr>
          <a:xfrm>
            <a:off x="4013593" y="3388423"/>
            <a:ext cx="1093212" cy="0"/>
          </a:xfrm>
          <a:prstGeom prst="straightConnector1">
            <a:avLst/>
          </a:prstGeom>
          <a:noFill/>
          <a:ln w="19046" cap="flat">
            <a:solidFill>
              <a:srgbClr val="C4A27D"/>
            </a:solidFill>
            <a:prstDash val="solid"/>
            <a:round/>
            <a:headEnd type="arrow"/>
          </a:ln>
        </p:spPr>
      </p:cxnSp>
      <p:cxnSp>
        <p:nvCxnSpPr>
          <p:cNvPr id="22" name="Google Shape;2253;p41">
            <a:extLst>
              <a:ext uri="{FF2B5EF4-FFF2-40B4-BE49-F238E27FC236}">
                <a16:creationId xmlns:a16="http://schemas.microsoft.com/office/drawing/2014/main" id="{5E05D705-FCCD-436A-BB60-56179EF37BDB}"/>
              </a:ext>
            </a:extLst>
          </p:cNvPr>
          <p:cNvCxnSpPr>
            <a:stCxn id="10" idx="3"/>
            <a:endCxn id="15" idx="1"/>
          </p:cNvCxnSpPr>
          <p:nvPr/>
        </p:nvCxnSpPr>
        <p:spPr>
          <a:xfrm>
            <a:off x="4013593" y="4115728"/>
            <a:ext cx="1093212" cy="3264"/>
          </a:xfrm>
          <a:prstGeom prst="straightConnector1">
            <a:avLst/>
          </a:prstGeom>
          <a:noFill/>
          <a:ln w="19046" cap="flat">
            <a:solidFill>
              <a:srgbClr val="E7CDB2"/>
            </a:solidFill>
            <a:prstDash val="solid"/>
            <a:round/>
            <a:headEnd type="arrow"/>
          </a:ln>
        </p:spPr>
      </p:cxnSp>
      <p:pic>
        <p:nvPicPr>
          <p:cNvPr id="23" name="Imagen 1">
            <a:extLst>
              <a:ext uri="{FF2B5EF4-FFF2-40B4-BE49-F238E27FC236}">
                <a16:creationId xmlns:a16="http://schemas.microsoft.com/office/drawing/2014/main" id="{786ED238-B0F5-4669-BC53-D1097B7D741C}"/>
              </a:ext>
            </a:extLst>
          </p:cNvPr>
          <p:cNvPicPr>
            <a:picLocks noChangeAspect="1"/>
          </p:cNvPicPr>
          <p:nvPr/>
        </p:nvPicPr>
        <p:blipFill>
          <a:blip r:embed="rId3"/>
          <a:stretch>
            <a:fillRect/>
          </a:stretch>
        </p:blipFill>
        <p:spPr>
          <a:xfrm rot="2815102">
            <a:off x="-1014249" y="1202959"/>
            <a:ext cx="4818723" cy="2904783"/>
          </a:xfrm>
          <a:prstGeom prst="rect">
            <a:avLst/>
          </a:prstGeom>
          <a:noFill/>
          <a:ln cap="flat">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Google Shape;2292;p43">
            <a:extLst>
              <a:ext uri="{FF2B5EF4-FFF2-40B4-BE49-F238E27FC236}">
                <a16:creationId xmlns:a16="http://schemas.microsoft.com/office/drawing/2014/main" id="{DA275A67-0B59-4A44-A19F-A1995AD45479}"/>
              </a:ext>
            </a:extLst>
          </p:cNvPr>
          <p:cNvSpPr txBox="1">
            <a:spLocks noGrp="1"/>
          </p:cNvSpPr>
          <p:nvPr>
            <p:ph type="title"/>
          </p:nvPr>
        </p:nvSpPr>
        <p:spPr>
          <a:xfrm>
            <a:off x="5056193" y="536652"/>
            <a:ext cx="3429000" cy="481203"/>
          </a:xfrm>
        </p:spPr>
        <p:txBody>
          <a:bodyPr anchor="ctr"/>
          <a:lstStyle/>
          <a:p>
            <a:pPr lvl="0"/>
            <a:r>
              <a:rPr lang="en-US"/>
              <a:t>Real Estate Infographics</a:t>
            </a:r>
          </a:p>
        </p:txBody>
      </p:sp>
      <p:sp>
        <p:nvSpPr>
          <p:cNvPr id="3" name="Google Shape;2330;p43">
            <a:extLst>
              <a:ext uri="{FF2B5EF4-FFF2-40B4-BE49-F238E27FC236}">
                <a16:creationId xmlns:a16="http://schemas.microsoft.com/office/drawing/2014/main" id="{723B3AD4-9DBC-42E1-86A1-2A4A8F697586}"/>
              </a:ext>
            </a:extLst>
          </p:cNvPr>
          <p:cNvSpPr/>
          <p:nvPr/>
        </p:nvSpPr>
        <p:spPr>
          <a:xfrm>
            <a:off x="5056147" y="2298152"/>
            <a:ext cx="3429000" cy="5466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EEEEE"/>
          </a:solidFill>
          <a:ln cap="flat">
            <a:noFill/>
            <a:prstDash val="solid"/>
          </a:ln>
        </p:spPr>
        <p:txBody>
          <a:bodyPr vert="horz" wrap="square" lIns="182870" tIns="91421" rIns="137150" bIns="91421"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Roboto"/>
                <a:ea typeface="Roboto"/>
                <a:cs typeface="Roboto"/>
              </a:rPr>
              <a:t>Jupiter is a gas giant and actually also the biggest planet in the Solar System</a:t>
            </a:r>
          </a:p>
        </p:txBody>
      </p:sp>
      <p:sp>
        <p:nvSpPr>
          <p:cNvPr id="4" name="Google Shape;2331;p43">
            <a:extLst>
              <a:ext uri="{FF2B5EF4-FFF2-40B4-BE49-F238E27FC236}">
                <a16:creationId xmlns:a16="http://schemas.microsoft.com/office/drawing/2014/main" id="{5A917927-DEAE-4399-A483-EBB841E7E4FA}"/>
              </a:ext>
            </a:extLst>
          </p:cNvPr>
          <p:cNvSpPr/>
          <p:nvPr/>
        </p:nvSpPr>
        <p:spPr>
          <a:xfrm>
            <a:off x="5056147" y="3116375"/>
            <a:ext cx="3429000" cy="5466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EEEEE"/>
          </a:solidFill>
          <a:ln cap="flat">
            <a:noFill/>
            <a:prstDash val="solid"/>
          </a:ln>
        </p:spPr>
        <p:txBody>
          <a:bodyPr vert="horz" wrap="square" lIns="182870" tIns="91421" rIns="137150" bIns="91421"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Roboto"/>
                <a:ea typeface="Roboto"/>
                <a:cs typeface="Roboto"/>
              </a:rPr>
              <a:t>Saturn is a gas giant in the Solar System, composed mostly of hydrogen and helium</a:t>
            </a:r>
          </a:p>
        </p:txBody>
      </p:sp>
      <p:sp>
        <p:nvSpPr>
          <p:cNvPr id="5" name="Google Shape;2332;p43">
            <a:extLst>
              <a:ext uri="{FF2B5EF4-FFF2-40B4-BE49-F238E27FC236}">
                <a16:creationId xmlns:a16="http://schemas.microsoft.com/office/drawing/2014/main" id="{6299E152-FC13-45FD-8000-CA53CEE55530}"/>
              </a:ext>
            </a:extLst>
          </p:cNvPr>
          <p:cNvSpPr/>
          <p:nvPr/>
        </p:nvSpPr>
        <p:spPr>
          <a:xfrm>
            <a:off x="5056147" y="3933428"/>
            <a:ext cx="3429000" cy="5466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EEEEE"/>
          </a:solidFill>
          <a:ln cap="flat">
            <a:noFill/>
            <a:prstDash val="solid"/>
          </a:ln>
        </p:spPr>
        <p:txBody>
          <a:bodyPr vert="horz" wrap="square" lIns="182870" tIns="91421" rIns="137150" bIns="91421"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Roboto"/>
                <a:ea typeface="Roboto"/>
                <a:cs typeface="Roboto"/>
              </a:rPr>
              <a:t>Venus has a beautiful name, but it’s extremely hot</a:t>
            </a:r>
          </a:p>
        </p:txBody>
      </p:sp>
      <p:sp>
        <p:nvSpPr>
          <p:cNvPr id="6" name="Google Shape;2333;p43">
            <a:extLst>
              <a:ext uri="{FF2B5EF4-FFF2-40B4-BE49-F238E27FC236}">
                <a16:creationId xmlns:a16="http://schemas.microsoft.com/office/drawing/2014/main" id="{E749887E-B736-4B86-9ADA-6DBBBF342DC9}"/>
              </a:ext>
            </a:extLst>
          </p:cNvPr>
          <p:cNvSpPr/>
          <p:nvPr/>
        </p:nvSpPr>
        <p:spPr>
          <a:xfrm>
            <a:off x="4819198" y="2297155"/>
            <a:ext cx="547286" cy="546637"/>
          </a:xfrm>
          <a:custGeom>
            <a:avLst/>
            <a:gdLst>
              <a:gd name="f0" fmla="val w"/>
              <a:gd name="f1" fmla="val h"/>
              <a:gd name="f2" fmla="val 0"/>
              <a:gd name="f3" fmla="val 27554"/>
              <a:gd name="f4" fmla="val 27521"/>
              <a:gd name="f5" fmla="val 27553"/>
              <a:gd name="f6" fmla="val 13777"/>
              <a:gd name="f7" fmla="val 21349"/>
              <a:gd name="f8" fmla="val 21382"/>
              <a:gd name="f9" fmla="val 27520"/>
              <a:gd name="f10" fmla="val 6171"/>
              <a:gd name="f11" fmla="val 6172"/>
              <a:gd name="f12" fmla="val 1"/>
              <a:gd name="f13" fmla="*/ f0 1 27554"/>
              <a:gd name="f14" fmla="*/ f1 1 27521"/>
              <a:gd name="f15" fmla="val f2"/>
              <a:gd name="f16" fmla="val f3"/>
              <a:gd name="f17" fmla="val f4"/>
              <a:gd name="f18" fmla="+- f17 0 f15"/>
              <a:gd name="f19" fmla="+- f16 0 f15"/>
              <a:gd name="f20" fmla="*/ f19 1 27554"/>
              <a:gd name="f21" fmla="*/ f18 1 2752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7554" h="27521">
                <a:moveTo>
                  <a:pt x="f5" y="f6"/>
                </a:moveTo>
                <a:cubicBezTo>
                  <a:pt x="f5" y="f7"/>
                  <a:pt x="f8" y="f9"/>
                  <a:pt x="f6" y="f9"/>
                </a:cubicBezTo>
                <a:cubicBezTo>
                  <a:pt x="f10" y="f9"/>
                  <a:pt x="f2" y="f7"/>
                  <a:pt x="f2" y="f6"/>
                </a:cubicBezTo>
                <a:cubicBezTo>
                  <a:pt x="f2" y="f11"/>
                  <a:pt x="f10" y="f12"/>
                  <a:pt x="f6" y="f12"/>
                </a:cubicBezTo>
                <a:cubicBezTo>
                  <a:pt x="f8" y="f12"/>
                  <a:pt x="f5" y="f11"/>
                  <a:pt x="f5" y="f6"/>
                </a:cubicBezTo>
                <a:close/>
              </a:path>
            </a:pathLst>
          </a:custGeom>
          <a:solidFill>
            <a:srgbClr val="00000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1" i="0" u="none" strike="noStrike" kern="0" cap="none" spc="0" baseline="0">
                <a:solidFill>
                  <a:srgbClr val="FFFFFF"/>
                </a:solidFill>
                <a:uFillTx/>
                <a:latin typeface="Roboto"/>
                <a:ea typeface="Roboto"/>
                <a:cs typeface="Roboto"/>
              </a:rPr>
              <a:t>1</a:t>
            </a:r>
            <a:endParaRPr lang="en-US" sz="1400" b="0" i="0" u="none" strike="noStrike" kern="0" cap="none" spc="0" baseline="0">
              <a:solidFill>
                <a:srgbClr val="FFFFFF"/>
              </a:solidFill>
              <a:uFillTx/>
              <a:latin typeface="Arial"/>
              <a:ea typeface="Arial"/>
              <a:cs typeface="Arial"/>
            </a:endParaRPr>
          </a:p>
        </p:txBody>
      </p:sp>
      <p:sp>
        <p:nvSpPr>
          <p:cNvPr id="7" name="Google Shape;2334;p43">
            <a:extLst>
              <a:ext uri="{FF2B5EF4-FFF2-40B4-BE49-F238E27FC236}">
                <a16:creationId xmlns:a16="http://schemas.microsoft.com/office/drawing/2014/main" id="{8C0B43C6-7A20-4F4F-83E8-406E74C9D9CE}"/>
              </a:ext>
            </a:extLst>
          </p:cNvPr>
          <p:cNvSpPr/>
          <p:nvPr/>
        </p:nvSpPr>
        <p:spPr>
          <a:xfrm>
            <a:off x="4819198" y="3114190"/>
            <a:ext cx="547286" cy="546619"/>
          </a:xfrm>
          <a:custGeom>
            <a:avLst/>
            <a:gdLst>
              <a:gd name="f0" fmla="val w"/>
              <a:gd name="f1" fmla="val h"/>
              <a:gd name="f2" fmla="val 0"/>
              <a:gd name="f3" fmla="val 27554"/>
              <a:gd name="f4" fmla="val 27520"/>
              <a:gd name="f5" fmla="val 27553"/>
              <a:gd name="f6" fmla="val 13777"/>
              <a:gd name="f7" fmla="val 21349"/>
              <a:gd name="f8" fmla="val 21382"/>
              <a:gd name="f9" fmla="val 6171"/>
              <a:gd name="f10" fmla="*/ f0 1 27554"/>
              <a:gd name="f11" fmla="*/ f1 1 27520"/>
              <a:gd name="f12" fmla="val f2"/>
              <a:gd name="f13" fmla="val f3"/>
              <a:gd name="f14" fmla="val f4"/>
              <a:gd name="f15" fmla="+- f14 0 f12"/>
              <a:gd name="f16" fmla="+- f13 0 f12"/>
              <a:gd name="f17" fmla="*/ f16 1 27554"/>
              <a:gd name="f18" fmla="*/ f15 1 2752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554" h="27520">
                <a:moveTo>
                  <a:pt x="f5" y="f6"/>
                </a:moveTo>
                <a:cubicBezTo>
                  <a:pt x="f5" y="f7"/>
                  <a:pt x="f8" y="f4"/>
                  <a:pt x="f6" y="f4"/>
                </a:cubicBezTo>
                <a:cubicBezTo>
                  <a:pt x="f9" y="f4"/>
                  <a:pt x="f2" y="f7"/>
                  <a:pt x="f2" y="f6"/>
                </a:cubicBezTo>
                <a:cubicBezTo>
                  <a:pt x="f2" y="f9"/>
                  <a:pt x="f9" y="f2"/>
                  <a:pt x="f6" y="f2"/>
                </a:cubicBezTo>
                <a:cubicBezTo>
                  <a:pt x="f8" y="f2"/>
                  <a:pt x="f5" y="f9"/>
                  <a:pt x="f5" y="f6"/>
                </a:cubicBezTo>
                <a:close/>
              </a:path>
            </a:pathLst>
          </a:custGeom>
          <a:solidFill>
            <a:srgbClr val="00000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1" i="0" u="none" strike="noStrike" kern="0" cap="none" spc="0" baseline="0">
                <a:solidFill>
                  <a:srgbClr val="FFFFFF"/>
                </a:solidFill>
                <a:uFillTx/>
                <a:latin typeface="Roboto"/>
                <a:ea typeface="Roboto"/>
                <a:cs typeface="Roboto"/>
              </a:rPr>
              <a:t>2</a:t>
            </a:r>
            <a:endParaRPr lang="en-US" sz="1400" b="0" i="0" u="none" strike="noStrike" kern="0" cap="none" spc="0" baseline="0">
              <a:solidFill>
                <a:srgbClr val="FFFFFF"/>
              </a:solidFill>
              <a:uFillTx/>
              <a:latin typeface="Arial"/>
              <a:ea typeface="Arial"/>
              <a:cs typeface="Arial"/>
            </a:endParaRPr>
          </a:p>
        </p:txBody>
      </p:sp>
      <p:sp>
        <p:nvSpPr>
          <p:cNvPr id="8" name="Google Shape;2335;p43">
            <a:extLst>
              <a:ext uri="{FF2B5EF4-FFF2-40B4-BE49-F238E27FC236}">
                <a16:creationId xmlns:a16="http://schemas.microsoft.com/office/drawing/2014/main" id="{AB040FF8-E39F-4A76-8AB2-18A8A113272B}"/>
              </a:ext>
            </a:extLst>
          </p:cNvPr>
          <p:cNvSpPr/>
          <p:nvPr/>
        </p:nvSpPr>
        <p:spPr>
          <a:xfrm>
            <a:off x="4819198" y="3930118"/>
            <a:ext cx="547286" cy="546637"/>
          </a:xfrm>
          <a:custGeom>
            <a:avLst/>
            <a:gdLst>
              <a:gd name="f0" fmla="val w"/>
              <a:gd name="f1" fmla="val h"/>
              <a:gd name="f2" fmla="val 0"/>
              <a:gd name="f3" fmla="val 27554"/>
              <a:gd name="f4" fmla="val 27521"/>
              <a:gd name="f5" fmla="val 27553"/>
              <a:gd name="f6" fmla="val 13777"/>
              <a:gd name="f7" fmla="val 21349"/>
              <a:gd name="f8" fmla="val 21382"/>
              <a:gd name="f9" fmla="val 27520"/>
              <a:gd name="f10" fmla="val 6171"/>
              <a:gd name="f11" fmla="val 6172"/>
              <a:gd name="f12" fmla="*/ f0 1 27554"/>
              <a:gd name="f13" fmla="*/ f1 1 27521"/>
              <a:gd name="f14" fmla="val f2"/>
              <a:gd name="f15" fmla="val f3"/>
              <a:gd name="f16" fmla="val f4"/>
              <a:gd name="f17" fmla="+- f16 0 f14"/>
              <a:gd name="f18" fmla="+- f15 0 f14"/>
              <a:gd name="f19" fmla="*/ f18 1 27554"/>
              <a:gd name="f20" fmla="*/ f17 1 27521"/>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554" h="27521">
                <a:moveTo>
                  <a:pt x="f5" y="f6"/>
                </a:moveTo>
                <a:cubicBezTo>
                  <a:pt x="f5" y="f7"/>
                  <a:pt x="f8" y="f9"/>
                  <a:pt x="f6" y="f9"/>
                </a:cubicBezTo>
                <a:cubicBezTo>
                  <a:pt x="f10" y="f9"/>
                  <a:pt x="f2" y="f7"/>
                  <a:pt x="f2" y="f6"/>
                </a:cubicBezTo>
                <a:cubicBezTo>
                  <a:pt x="f2" y="f11"/>
                  <a:pt x="f10" y="f2"/>
                  <a:pt x="f6" y="f2"/>
                </a:cubicBezTo>
                <a:cubicBezTo>
                  <a:pt x="f8" y="f2"/>
                  <a:pt x="f5" y="f11"/>
                  <a:pt x="f5" y="f6"/>
                </a:cubicBezTo>
                <a:close/>
              </a:path>
            </a:pathLst>
          </a:custGeom>
          <a:solidFill>
            <a:srgbClr val="000000"/>
          </a:solidFill>
          <a:ln cap="flat">
            <a:noFill/>
            <a:prstDash val="solid"/>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500" b="1" i="0" u="none" strike="noStrike" kern="0" cap="none" spc="0" baseline="0">
                <a:solidFill>
                  <a:srgbClr val="FFFFFF"/>
                </a:solidFill>
                <a:uFillTx/>
                <a:latin typeface="Roboto"/>
                <a:ea typeface="Roboto"/>
                <a:cs typeface="Roboto"/>
              </a:rPr>
              <a:t>3</a:t>
            </a:r>
            <a:endParaRPr lang="en-US" sz="1400" b="0" i="0" u="none" strike="noStrike" kern="0" cap="none" spc="0" baseline="0">
              <a:solidFill>
                <a:srgbClr val="FFFFFF"/>
              </a:solidFill>
              <a:uFillTx/>
              <a:latin typeface="Arial"/>
              <a:ea typeface="Arial"/>
              <a:cs typeface="Arial"/>
            </a:endParaRPr>
          </a:p>
        </p:txBody>
      </p:sp>
      <p:sp>
        <p:nvSpPr>
          <p:cNvPr id="9" name="Google Shape;2336;p43">
            <a:extLst>
              <a:ext uri="{FF2B5EF4-FFF2-40B4-BE49-F238E27FC236}">
                <a16:creationId xmlns:a16="http://schemas.microsoft.com/office/drawing/2014/main" id="{3CD9F7A6-BC12-4417-AFC6-AD015E4530AA}"/>
              </a:ext>
            </a:extLst>
          </p:cNvPr>
          <p:cNvSpPr txBox="1"/>
          <p:nvPr/>
        </p:nvSpPr>
        <p:spPr>
          <a:xfrm>
            <a:off x="4819198" y="1360691"/>
            <a:ext cx="3666003" cy="516297"/>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Roboto"/>
                <a:ea typeface="Roboto"/>
                <a:cs typeface="Roboto"/>
              </a:rPr>
              <a:t>Mercury is the closest planet to the Sun and also is the smallest one in the Solar System:</a:t>
            </a:r>
          </a:p>
        </p:txBody>
      </p:sp>
      <p:pic>
        <p:nvPicPr>
          <p:cNvPr id="10" name="Imagen 3">
            <a:extLst>
              <a:ext uri="{FF2B5EF4-FFF2-40B4-BE49-F238E27FC236}">
                <a16:creationId xmlns:a16="http://schemas.microsoft.com/office/drawing/2014/main" id="{0261A578-7168-4A46-A500-32D9C31455A0}"/>
              </a:ext>
            </a:extLst>
          </p:cNvPr>
          <p:cNvPicPr>
            <a:picLocks noChangeAspect="1"/>
          </p:cNvPicPr>
          <p:nvPr/>
        </p:nvPicPr>
        <p:blipFill>
          <a:blip r:embed="rId3"/>
          <a:stretch>
            <a:fillRect/>
          </a:stretch>
        </p:blipFill>
        <p:spPr>
          <a:xfrm>
            <a:off x="150409" y="68890"/>
            <a:ext cx="5216085" cy="5102745"/>
          </a:xfrm>
          <a:prstGeom prst="rect">
            <a:avLst/>
          </a:prstGeom>
          <a:noFill/>
          <a:ln cap="flat">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Luna 5">
            <a:extLst>
              <a:ext uri="{FF2B5EF4-FFF2-40B4-BE49-F238E27FC236}">
                <a16:creationId xmlns:a16="http://schemas.microsoft.com/office/drawing/2014/main" id="{8E661C27-7E28-4EF4-A2F2-9C751051B64A}"/>
              </a:ext>
            </a:extLst>
          </p:cNvPr>
          <p:cNvSpPr/>
          <p:nvPr/>
        </p:nvSpPr>
        <p:spPr>
          <a:xfrm>
            <a:off x="150940" y="670118"/>
            <a:ext cx="6038843" cy="4164451"/>
          </a:xfrm>
          <a:custGeom>
            <a:avLst/>
            <a:gdLst>
              <a:gd name="f0" fmla="val 10800000"/>
              <a:gd name="f1" fmla="val 5400000"/>
              <a:gd name="f2" fmla="val 180"/>
              <a:gd name="f3" fmla="val w"/>
              <a:gd name="f4" fmla="val h"/>
              <a:gd name="f5" fmla="val 0"/>
              <a:gd name="f6" fmla="val 6038846"/>
              <a:gd name="f7" fmla="val 4164448"/>
              <a:gd name="f8" fmla="+- 0 0 2962816"/>
              <a:gd name="f9" fmla="+- 0 0 9318592"/>
              <a:gd name="f10" fmla="val 2082224"/>
              <a:gd name="f11" fmla="val 7548558"/>
              <a:gd name="f12" fmla="val 2602780"/>
              <a:gd name="f13" fmla="+- 0 0 -360"/>
              <a:gd name="f14" fmla="+- 0 0 -270"/>
              <a:gd name="f15" fmla="+- 0 0 -180"/>
              <a:gd name="f16" fmla="+- 0 0 -90"/>
              <a:gd name="f17" fmla="*/ f3 1 6038846"/>
              <a:gd name="f18" fmla="*/ f4 1 4164448"/>
              <a:gd name="f19" fmla="val f5"/>
              <a:gd name="f20" fmla="val f6"/>
              <a:gd name="f21" fmla="val f7"/>
              <a:gd name="f22" fmla="*/ f13 f0 1"/>
              <a:gd name="f23" fmla="*/ f14 f0 1"/>
              <a:gd name="f24" fmla="*/ f15 f0 1"/>
              <a:gd name="f25" fmla="*/ f16 f0 1"/>
              <a:gd name="f26" fmla="+- f21 0 f19"/>
              <a:gd name="f27" fmla="+- f20 0 f19"/>
              <a:gd name="f28" fmla="*/ f22 1 f2"/>
              <a:gd name="f29" fmla="*/ f23 1 f2"/>
              <a:gd name="f30" fmla="*/ f24 1 f2"/>
              <a:gd name="f31" fmla="*/ f25 1 f2"/>
              <a:gd name="f32" fmla="*/ f27 1 6038846"/>
              <a:gd name="f33" fmla="*/ f26 1 4164448"/>
              <a:gd name="f34" fmla="+- f28 0 f1"/>
              <a:gd name="f35" fmla="+- f29 0 f1"/>
              <a:gd name="f36" fmla="+- f30 0 f1"/>
              <a:gd name="f37" fmla="+- f31 0 f1"/>
              <a:gd name="f38" fmla="*/ 3019423 1 f32"/>
              <a:gd name="f39" fmla="*/ 2082224 1 f33"/>
              <a:gd name="f40" fmla="*/ 6038846 1 f32"/>
              <a:gd name="f41" fmla="*/ 0 1 f33"/>
              <a:gd name="f42" fmla="*/ 0 1 f32"/>
              <a:gd name="f43" fmla="*/ 4164448 1 f33"/>
              <a:gd name="f44" fmla="*/ 884412 1 f32"/>
              <a:gd name="f45" fmla="*/ 997349 1 f33"/>
              <a:gd name="f46" fmla="*/ 3167099 1 f33"/>
              <a:gd name="f47" fmla="*/ f44 f17 1"/>
              <a:gd name="f48" fmla="*/ f38 f17 1"/>
              <a:gd name="f49" fmla="*/ f46 f18 1"/>
              <a:gd name="f50" fmla="*/ f45 f18 1"/>
              <a:gd name="f51" fmla="*/ f40 f17 1"/>
              <a:gd name="f52" fmla="*/ f41 f18 1"/>
              <a:gd name="f53" fmla="*/ f42 f17 1"/>
              <a:gd name="f54" fmla="*/ f39 f18 1"/>
              <a:gd name="f55" fmla="*/ f43 f18 1"/>
            </a:gdLst>
            <a:ahLst/>
            <a:cxnLst>
              <a:cxn ang="3cd4">
                <a:pos x="hc" y="t"/>
              </a:cxn>
              <a:cxn ang="0">
                <a:pos x="r" y="vc"/>
              </a:cxn>
              <a:cxn ang="cd4">
                <a:pos x="hc" y="b"/>
              </a:cxn>
              <a:cxn ang="cd2">
                <a:pos x="l" y="vc"/>
              </a:cxn>
              <a:cxn ang="f34">
                <a:pos x="f51" y="f52"/>
              </a:cxn>
              <a:cxn ang="f35">
                <a:pos x="f53" y="f54"/>
              </a:cxn>
              <a:cxn ang="f36">
                <a:pos x="f51" y="f55"/>
              </a:cxn>
              <a:cxn ang="f37">
                <a:pos x="f48" y="f54"/>
              </a:cxn>
            </a:cxnLst>
            <a:rect l="f47" t="f50" r="f48" b="f49"/>
            <a:pathLst>
              <a:path w="6038846" h="4164448">
                <a:moveTo>
                  <a:pt x="f6" y="f7"/>
                </a:moveTo>
                <a:arcTo wR="f6" hR="f10" stAng="f1" swAng="f0"/>
                <a:arcTo wR="f11" hR="f12" stAng="f9" swAng="f8"/>
                <a:close/>
              </a:path>
            </a:pathLst>
          </a:custGeom>
          <a:blipFill>
            <a:blip r:embed="rId3">
              <a:alphaModFix/>
            </a:blip>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3" name="Google Shape;1956;p33">
            <a:extLst>
              <a:ext uri="{FF2B5EF4-FFF2-40B4-BE49-F238E27FC236}">
                <a16:creationId xmlns:a16="http://schemas.microsoft.com/office/drawing/2014/main" id="{CE7CE541-18D1-43C9-9857-AC4896E662CD}"/>
              </a:ext>
            </a:extLst>
          </p:cNvPr>
          <p:cNvSpPr txBox="1">
            <a:spLocks noGrp="1"/>
          </p:cNvSpPr>
          <p:nvPr>
            <p:ph type="title"/>
          </p:nvPr>
        </p:nvSpPr>
        <p:spPr>
          <a:xfrm>
            <a:off x="5011323" y="895380"/>
            <a:ext cx="3515996" cy="1063803"/>
          </a:xfrm>
        </p:spPr>
        <p:txBody>
          <a:bodyPr/>
          <a:lstStyle/>
          <a:p>
            <a:pPr lvl="0"/>
            <a:r>
              <a:rPr lang="en-US"/>
              <a:t>OUR SERVICES</a:t>
            </a:r>
          </a:p>
        </p:txBody>
      </p:sp>
      <p:sp>
        <p:nvSpPr>
          <p:cNvPr id="4" name="Google Shape;1957;p33">
            <a:extLst>
              <a:ext uri="{FF2B5EF4-FFF2-40B4-BE49-F238E27FC236}">
                <a16:creationId xmlns:a16="http://schemas.microsoft.com/office/drawing/2014/main" id="{46BB83E7-5448-452D-9A9F-8A61DBA454F9}"/>
              </a:ext>
            </a:extLst>
          </p:cNvPr>
          <p:cNvSpPr txBox="1">
            <a:spLocks noGrp="1"/>
          </p:cNvSpPr>
          <p:nvPr>
            <p:ph type="subTitle" idx="4294967295"/>
          </p:nvPr>
        </p:nvSpPr>
        <p:spPr>
          <a:xfrm>
            <a:off x="4886846" y="2511582"/>
            <a:ext cx="1695901" cy="554702"/>
          </a:xfrm>
        </p:spPr>
        <p:txBody>
          <a:bodyPr anchorCtr="1"/>
          <a:lstStyle/>
          <a:p>
            <a:pPr marL="0" lvl="0" indent="0" algn="ctr">
              <a:buNone/>
            </a:pPr>
            <a:r>
              <a:rPr lang="en-US" sz="1400"/>
              <a:t>Despite being red, Mars is cold</a:t>
            </a:r>
          </a:p>
        </p:txBody>
      </p:sp>
      <p:sp>
        <p:nvSpPr>
          <p:cNvPr id="5" name="Google Shape;1958;p33">
            <a:extLst>
              <a:ext uri="{FF2B5EF4-FFF2-40B4-BE49-F238E27FC236}">
                <a16:creationId xmlns:a16="http://schemas.microsoft.com/office/drawing/2014/main" id="{4E15B141-F090-4ECC-8BD8-8BA2843D8DF2}"/>
              </a:ext>
            </a:extLst>
          </p:cNvPr>
          <p:cNvSpPr txBox="1">
            <a:spLocks noGrp="1"/>
          </p:cNvSpPr>
          <p:nvPr>
            <p:ph type="subTitle" idx="4294967295"/>
          </p:nvPr>
        </p:nvSpPr>
        <p:spPr>
          <a:xfrm>
            <a:off x="4886846" y="2151811"/>
            <a:ext cx="1695901" cy="376504"/>
          </a:xfrm>
        </p:spPr>
        <p:txBody>
          <a:bodyPr anchorCtr="1"/>
          <a:lstStyle/>
          <a:p>
            <a:pPr marL="0" lvl="0" indent="0" algn="ctr">
              <a:buNone/>
            </a:pPr>
            <a:r>
              <a:rPr lang="en-US" sz="1800" b="1">
                <a:latin typeface="Josefin Sans"/>
              </a:rPr>
              <a:t>MARS</a:t>
            </a:r>
          </a:p>
        </p:txBody>
      </p:sp>
      <p:sp>
        <p:nvSpPr>
          <p:cNvPr id="6" name="Google Shape;1959;p33">
            <a:extLst>
              <a:ext uri="{FF2B5EF4-FFF2-40B4-BE49-F238E27FC236}">
                <a16:creationId xmlns:a16="http://schemas.microsoft.com/office/drawing/2014/main" id="{D68D3F58-0957-434D-B02E-21DE09CB0E9D}"/>
              </a:ext>
            </a:extLst>
          </p:cNvPr>
          <p:cNvSpPr txBox="1">
            <a:spLocks noGrp="1"/>
          </p:cNvSpPr>
          <p:nvPr>
            <p:ph type="subTitle" idx="4294967295"/>
          </p:nvPr>
        </p:nvSpPr>
        <p:spPr>
          <a:xfrm>
            <a:off x="6984040" y="2511582"/>
            <a:ext cx="1695901" cy="554702"/>
          </a:xfrm>
        </p:spPr>
        <p:txBody>
          <a:bodyPr anchorCtr="1"/>
          <a:lstStyle/>
          <a:p>
            <a:pPr marL="0" lvl="0" indent="0" algn="ctr">
              <a:buNone/>
            </a:pPr>
            <a:r>
              <a:rPr lang="en-US" sz="1400"/>
              <a:t>Jupiter is the biggest planet</a:t>
            </a:r>
          </a:p>
        </p:txBody>
      </p:sp>
      <p:sp>
        <p:nvSpPr>
          <p:cNvPr id="7" name="Google Shape;1960;p33">
            <a:extLst>
              <a:ext uri="{FF2B5EF4-FFF2-40B4-BE49-F238E27FC236}">
                <a16:creationId xmlns:a16="http://schemas.microsoft.com/office/drawing/2014/main" id="{0E0C00AE-21FF-4236-B8F6-5B0897B861CE}"/>
              </a:ext>
            </a:extLst>
          </p:cNvPr>
          <p:cNvSpPr txBox="1">
            <a:spLocks noGrp="1"/>
          </p:cNvSpPr>
          <p:nvPr>
            <p:ph type="subTitle" idx="4294967295"/>
          </p:nvPr>
        </p:nvSpPr>
        <p:spPr>
          <a:xfrm>
            <a:off x="6984040" y="2151811"/>
            <a:ext cx="1695901" cy="376504"/>
          </a:xfrm>
        </p:spPr>
        <p:txBody>
          <a:bodyPr anchorCtr="1"/>
          <a:lstStyle/>
          <a:p>
            <a:pPr marL="0" lvl="0" indent="0" algn="ctr">
              <a:buNone/>
            </a:pPr>
            <a:r>
              <a:rPr lang="en-US" sz="1800" b="1">
                <a:latin typeface="Josefin Sans"/>
              </a:rPr>
              <a:t>JUPITER</a:t>
            </a:r>
          </a:p>
        </p:txBody>
      </p:sp>
      <p:sp>
        <p:nvSpPr>
          <p:cNvPr id="8" name="Google Shape;1961;p33">
            <a:extLst>
              <a:ext uri="{FF2B5EF4-FFF2-40B4-BE49-F238E27FC236}">
                <a16:creationId xmlns:a16="http://schemas.microsoft.com/office/drawing/2014/main" id="{3C62DB74-D81B-409E-AF05-EA38AD131FB6}"/>
              </a:ext>
            </a:extLst>
          </p:cNvPr>
          <p:cNvSpPr txBox="1">
            <a:spLocks noGrp="1"/>
          </p:cNvSpPr>
          <p:nvPr>
            <p:ph type="subTitle" idx="4294967295"/>
          </p:nvPr>
        </p:nvSpPr>
        <p:spPr>
          <a:xfrm>
            <a:off x="4886846" y="3637318"/>
            <a:ext cx="1695901" cy="554702"/>
          </a:xfrm>
        </p:spPr>
        <p:txBody>
          <a:bodyPr anchorCtr="1"/>
          <a:lstStyle/>
          <a:p>
            <a:pPr marL="0" lvl="0" indent="0" algn="ctr">
              <a:buNone/>
            </a:pPr>
            <a:r>
              <a:rPr lang="en-US" sz="1400"/>
              <a:t>Venus has a beautiful name</a:t>
            </a:r>
          </a:p>
        </p:txBody>
      </p:sp>
      <p:sp>
        <p:nvSpPr>
          <p:cNvPr id="9" name="Google Shape;1962;p33">
            <a:extLst>
              <a:ext uri="{FF2B5EF4-FFF2-40B4-BE49-F238E27FC236}">
                <a16:creationId xmlns:a16="http://schemas.microsoft.com/office/drawing/2014/main" id="{823B41EC-1B91-41B7-90DD-0CDEAD0F9093}"/>
              </a:ext>
            </a:extLst>
          </p:cNvPr>
          <p:cNvSpPr txBox="1">
            <a:spLocks noGrp="1"/>
          </p:cNvSpPr>
          <p:nvPr>
            <p:ph type="subTitle" idx="4294967295"/>
          </p:nvPr>
        </p:nvSpPr>
        <p:spPr>
          <a:xfrm>
            <a:off x="4886846" y="3289828"/>
            <a:ext cx="1695901" cy="376504"/>
          </a:xfrm>
        </p:spPr>
        <p:txBody>
          <a:bodyPr anchorCtr="1"/>
          <a:lstStyle/>
          <a:p>
            <a:pPr marL="0" lvl="0" indent="0" algn="ctr">
              <a:buNone/>
            </a:pPr>
            <a:r>
              <a:rPr lang="en-US" sz="1800" b="1">
                <a:latin typeface="Josefin Sans"/>
              </a:rPr>
              <a:t>VENUS</a:t>
            </a:r>
          </a:p>
        </p:txBody>
      </p:sp>
      <p:sp>
        <p:nvSpPr>
          <p:cNvPr id="10" name="Google Shape;1963;p33">
            <a:extLst>
              <a:ext uri="{FF2B5EF4-FFF2-40B4-BE49-F238E27FC236}">
                <a16:creationId xmlns:a16="http://schemas.microsoft.com/office/drawing/2014/main" id="{7AC5193D-D136-491E-A809-A366092DE417}"/>
              </a:ext>
            </a:extLst>
          </p:cNvPr>
          <p:cNvSpPr txBox="1">
            <a:spLocks noGrp="1"/>
          </p:cNvSpPr>
          <p:nvPr>
            <p:ph type="subTitle" idx="4294967295"/>
          </p:nvPr>
        </p:nvSpPr>
        <p:spPr>
          <a:xfrm>
            <a:off x="6984040" y="3637318"/>
            <a:ext cx="1695901" cy="554702"/>
          </a:xfrm>
        </p:spPr>
        <p:txBody>
          <a:bodyPr anchorCtr="1"/>
          <a:lstStyle/>
          <a:p>
            <a:pPr marL="0" lvl="0" indent="0" algn="ctr">
              <a:buNone/>
            </a:pPr>
            <a:r>
              <a:rPr lang="en-US" sz="1400"/>
              <a:t>Neptune is the farthest planet</a:t>
            </a:r>
          </a:p>
        </p:txBody>
      </p:sp>
      <p:sp>
        <p:nvSpPr>
          <p:cNvPr id="11" name="Google Shape;1964;p33">
            <a:extLst>
              <a:ext uri="{FF2B5EF4-FFF2-40B4-BE49-F238E27FC236}">
                <a16:creationId xmlns:a16="http://schemas.microsoft.com/office/drawing/2014/main" id="{23EAC3B4-F6AC-4E34-BE19-D0BC90EA4824}"/>
              </a:ext>
            </a:extLst>
          </p:cNvPr>
          <p:cNvSpPr txBox="1">
            <a:spLocks noGrp="1"/>
          </p:cNvSpPr>
          <p:nvPr>
            <p:ph type="subTitle" idx="4294967295"/>
          </p:nvPr>
        </p:nvSpPr>
        <p:spPr>
          <a:xfrm>
            <a:off x="6984040" y="3289828"/>
            <a:ext cx="1695901" cy="376504"/>
          </a:xfrm>
        </p:spPr>
        <p:txBody>
          <a:bodyPr anchorCtr="1"/>
          <a:lstStyle/>
          <a:p>
            <a:pPr marL="0" lvl="0" indent="0" algn="ctr">
              <a:buNone/>
            </a:pPr>
            <a:r>
              <a:rPr lang="en-US" sz="1800" b="1">
                <a:latin typeface="Josefin Sans"/>
              </a:rPr>
              <a:t>NEPTUNE</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Miniqe Cosmetics Company Profile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1604</Words>
  <Application>Microsoft Office PowerPoint</Application>
  <PresentationFormat>Presentación en pantalla (16:9)</PresentationFormat>
  <Paragraphs>244</Paragraphs>
  <Slides>36</Slides>
  <Notes>33</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36</vt:i4>
      </vt:variant>
    </vt:vector>
  </HeadingPairs>
  <TitlesOfParts>
    <vt:vector size="50" baseType="lpstr">
      <vt:lpstr>宋体</vt:lpstr>
      <vt:lpstr>Agency FB</vt:lpstr>
      <vt:lpstr>Arial</vt:lpstr>
      <vt:lpstr>Arial (Títulos)</vt:lpstr>
      <vt:lpstr>Arial Rounded MT Bold</vt:lpstr>
      <vt:lpstr>Bahnschrift</vt:lpstr>
      <vt:lpstr>Barlow</vt:lpstr>
      <vt:lpstr>Calibri</vt:lpstr>
      <vt:lpstr>Century Gothic</vt:lpstr>
      <vt:lpstr>Josefin Sans</vt:lpstr>
      <vt:lpstr>Lato</vt:lpstr>
      <vt:lpstr>Roboto</vt:lpstr>
      <vt:lpstr>Source Sans Pro</vt:lpstr>
      <vt:lpstr>Miniqe Cosmetics Company Profile by Slidesgo</vt:lpstr>
      <vt:lpstr>HAIRDRESSING</vt:lpstr>
      <vt:lpstr>AGENDA</vt:lpstr>
      <vt:lpstr>ABOUT US</vt:lpstr>
      <vt:lpstr>OUR PHILOSOPHY</vt:lpstr>
      <vt:lpstr>OUR PRODUCTS</vt:lpstr>
      <vt:lpstr>PROJECTION</vt:lpstr>
      <vt:lpstr>Real Estate Infographics</vt:lpstr>
      <vt:lpstr>Real Estate Infographics</vt:lpstr>
      <vt:lpstr>OUR SERVICES</vt:lpstr>
      <vt:lpstr>OUR STRENGTHS</vt:lpstr>
      <vt:lpstr>Presentación de PowerPoint</vt:lpstr>
      <vt:lpstr>Presentación de PowerPoint</vt:lpstr>
      <vt:lpstr>4,333,000,000</vt:lpstr>
      <vt:lpstr>Real Estate Infographics</vt:lpstr>
      <vt:lpstr>Real Estate Infographics</vt:lpstr>
      <vt:lpstr>Presentación de PowerPoint</vt:lpstr>
      <vt:lpstr>OUR NUMBERS</vt:lpstr>
      <vt:lpstr>OUR HISTORY</vt:lpstr>
      <vt:lpstr>A PICTURE IS WORTH A THOUSAND WORDS</vt:lpstr>
      <vt:lpstr>OUR HISTORY</vt:lpstr>
      <vt:lpstr>OUR TEAM</vt:lpstr>
      <vt:lpstr>Awesome Words</vt:lpstr>
      <vt:lpstr>CUSTOMER TESTIMONIALS</vt:lpstr>
      <vt:lpstr>AWARDS</vt:lpstr>
      <vt:lpstr>A picture is worth a thousand words</vt:lpstr>
      <vt:lpstr>Presentación de PowerPoint</vt:lpstr>
      <vt:lpstr>Presentación de PowerPoint</vt:lpstr>
      <vt:lpstr>Presentación de PowerPoint</vt:lpstr>
      <vt:lpstr>THANKS!</vt:lpstr>
      <vt:lpstr>Presentación de PowerPoint</vt:lpstr>
      <vt:lpstr>Presentación de PowerPoint</vt:lpstr>
      <vt:lpstr>RESOURCES</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peluqueria</dc:title>
  <dc:creator>Grym</dc:creator>
  <cp:lastModifiedBy>Franklin</cp:lastModifiedBy>
  <cp:revision>42</cp:revision>
  <dcterms:modified xsi:type="dcterms:W3CDTF">2023-08-18T14:16:12Z</dcterms:modified>
  <cp:category>slidesppt.net</cp:category>
</cp:coreProperties>
</file>